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diagrams/data10.xml" ContentType="application/vnd.openxmlformats-officedocument.drawingml.diagramData+xml"/>
  <Override PartName="/ppt/diagrams/data9.xml" ContentType="application/vnd.openxmlformats-officedocument.drawingml.diagramData+xml"/>
  <Override PartName="/ppt/diagrams/data7.xml" ContentType="application/vnd.openxmlformats-officedocument.drawingml.diagramData+xml"/>
  <Override PartName="/ppt/diagrams/data3.xml" ContentType="application/vnd.openxmlformats-officedocument.drawingml.diagramData+xml"/>
  <Override PartName="/ppt/diagrams/data1.xml" ContentType="application/vnd.openxmlformats-officedocument.drawingml.diagramData+xml"/>
  <Override PartName="/ppt/diagrams/data4.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diagrams/data6.xml" ContentType="application/vnd.openxmlformats-officedocument.drawingml.diagramData+xml"/>
  <Override PartName="/ppt/diagrams/data5.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5.xml" ContentType="application/inkml+xml"/>
  <Override PartName="/ppt/diagrams/layout7.xml" ContentType="application/vnd.openxmlformats-officedocument.drawingml.diagramLayout+xml"/>
  <Override PartName="/ppt/diagrams/quickStyle7.xml" ContentType="application/vnd.openxmlformats-officedocument.drawingml.diagramStyle+xml"/>
  <Override PartName="/ppt/diagrams/drawing7.xml" ContentType="application/vnd.ms-office.drawingml.diagramDrawing+xml"/>
  <Override PartName="/ppt/ink/ink16.xml" ContentType="application/inkml+xml"/>
  <Override PartName="/ppt/ink/ink17.xml" ContentType="application/inkml+xml"/>
  <Override PartName="/ppt/ink/ink18.xml" ContentType="application/inkml+xml"/>
  <Override PartName="/ppt/ink/ink19.xml" ContentType="application/inkml+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25.xml" ContentType="application/inkml+xml"/>
  <Override PartName="/ppt/ink/ink26.xml" ContentType="application/inkml+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ink/ink27.xml" ContentType="application/inkml+xml"/>
  <Override PartName="/ppt/ink/ink28.xml" ContentType="application/inkml+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colors7.xml" ContentType="application/vnd.openxmlformats-officedocument.drawingml.diagramColors+xml"/>
  <Override PartName="/ppt/ink/ink2.xml" ContentType="application/inkml+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3.xml" ContentType="application/inkml+xml"/>
  <Override PartName="/ppt/ink/ink4.xml" ContentType="application/inkml+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5.xml" ContentType="application/inkml+xml"/>
  <Override PartName="/ppt/ink/ink6.xml" ContentType="application/inkml+xml"/>
  <Override PartName="/ppt/ink/ink7.xml" ContentType="application/inkml+xml"/>
  <Override PartName="/ppt/ink/ink8.xml" ContentType="application/inkml+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5" r:id="rId17"/>
    <p:sldId id="273" r:id="rId18"/>
    <p:sldId id="274" r:id="rId19"/>
    <p:sldId id="276" r:id="rId20"/>
    <p:sldId id="277" r:id="rId21"/>
    <p:sldId id="278" r:id="rId22"/>
    <p:sldId id="279" r:id="rId23"/>
    <p:sldId id="281" r:id="rId24"/>
    <p:sldId id="280" r:id="rId25"/>
    <p:sldId id="283" r:id="rId26"/>
    <p:sldId id="285" r:id="rId27"/>
    <p:sldId id="282" r:id="rId28"/>
    <p:sldId id="284"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3.sv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6.svg"/></Relationships>
</file>

<file path=ppt/diagrams/_rels/data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2.svg"/><Relationship Id="rId5" Type="http://schemas.openxmlformats.org/officeDocument/2006/relationships/image" Target="../media/image1.png"/><Relationship Id="rId4" Type="http://schemas.openxmlformats.org/officeDocument/2006/relationships/image" Target="../media/image51.svg"/></Relationships>
</file>

<file path=ppt/diagrams/_rels/data9.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 Id="rId14" Type="http://schemas.openxmlformats.org/officeDocument/2006/relationships/image" Target="../media/image8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50.png"/><Relationship Id="rId7" Type="http://schemas.openxmlformats.org/officeDocument/2006/relationships/image" Target="../media/image53.png"/><Relationship Id="rId2" Type="http://schemas.openxmlformats.org/officeDocument/2006/relationships/image" Target="../media/image49.svg"/><Relationship Id="rId1" Type="http://schemas.openxmlformats.org/officeDocument/2006/relationships/image" Target="../media/image48.png"/><Relationship Id="rId6" Type="http://schemas.openxmlformats.org/officeDocument/2006/relationships/image" Target="../media/image52.svg"/><Relationship Id="rId5" Type="http://schemas.openxmlformats.org/officeDocument/2006/relationships/image" Target="../media/image1.png"/><Relationship Id="rId4" Type="http://schemas.openxmlformats.org/officeDocument/2006/relationships/image" Target="../media/image51.svg"/></Relationships>
</file>

<file path=ppt/diagrams/_rels/drawing9.xml.rels><?xml version="1.0" encoding="UTF-8" standalone="yes"?>
<Relationships xmlns="http://schemas.openxmlformats.org/package/2006/relationships"><Relationship Id="rId8" Type="http://schemas.openxmlformats.org/officeDocument/2006/relationships/image" Target="../media/image76.svg"/><Relationship Id="rId13" Type="http://schemas.openxmlformats.org/officeDocument/2006/relationships/image" Target="../media/image81.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80.sv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11" Type="http://schemas.openxmlformats.org/officeDocument/2006/relationships/image" Target="../media/image79.pn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 Id="rId14" Type="http://schemas.openxmlformats.org/officeDocument/2006/relationships/image" Target="../media/image8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F587FD-F7DB-48B8-BAC5-3ECC917255CB}"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A569210B-35E7-492C-A28D-178C15DB7915}">
      <dgm:prSet/>
      <dgm:spPr/>
      <dgm:t>
        <a:bodyPr/>
        <a:lstStyle/>
        <a:p>
          <a:pPr>
            <a:lnSpc>
              <a:spcPct val="100000"/>
            </a:lnSpc>
          </a:pPr>
          <a:r>
            <a:rPr lang="en-IN" b="0" i="0" baseline="0"/>
            <a:t>• Project selection is the process of evaluating proposed projects or groups of projects, and then choosing to implement some set of them so that the objectives of the parent organization will be achieved.</a:t>
          </a:r>
          <a:endParaRPr lang="en-US"/>
        </a:p>
      </dgm:t>
    </dgm:pt>
    <dgm:pt modelId="{9782BCA1-6226-4FAF-B3E3-801C81A88BB9}" type="parTrans" cxnId="{CD829F42-BBBB-4125-A959-5FB18F9F52EF}">
      <dgm:prSet/>
      <dgm:spPr/>
      <dgm:t>
        <a:bodyPr/>
        <a:lstStyle/>
        <a:p>
          <a:endParaRPr lang="en-US"/>
        </a:p>
      </dgm:t>
    </dgm:pt>
    <dgm:pt modelId="{7FE215BE-D390-4BE7-A7F0-354BFC841859}" type="sibTrans" cxnId="{CD829F42-BBBB-4125-A959-5FB18F9F52EF}">
      <dgm:prSet/>
      <dgm:spPr/>
      <dgm:t>
        <a:bodyPr/>
        <a:lstStyle/>
        <a:p>
          <a:endParaRPr lang="en-US"/>
        </a:p>
      </dgm:t>
    </dgm:pt>
    <dgm:pt modelId="{1E67EAC6-9B66-4642-B960-68AFB7406AF8}">
      <dgm:prSet/>
      <dgm:spPr/>
      <dgm:t>
        <a:bodyPr/>
        <a:lstStyle/>
        <a:p>
          <a:pPr>
            <a:lnSpc>
              <a:spcPct val="100000"/>
            </a:lnSpc>
          </a:pPr>
          <a:r>
            <a:rPr lang="en-IN" b="0" i="0" baseline="0"/>
            <a:t>• “modelling the problem”</a:t>
          </a:r>
          <a:endParaRPr lang="en-US"/>
        </a:p>
      </dgm:t>
    </dgm:pt>
    <dgm:pt modelId="{82AAD8F6-BD71-4FAA-B2DB-647B537112D7}" type="parTrans" cxnId="{7BBED9B3-8BFB-488C-89AC-723EA4ADE22B}">
      <dgm:prSet/>
      <dgm:spPr/>
      <dgm:t>
        <a:bodyPr/>
        <a:lstStyle/>
        <a:p>
          <a:endParaRPr lang="en-US"/>
        </a:p>
      </dgm:t>
    </dgm:pt>
    <dgm:pt modelId="{4690061B-F625-4D63-ACD9-873427F570C1}" type="sibTrans" cxnId="{7BBED9B3-8BFB-488C-89AC-723EA4ADE22B}">
      <dgm:prSet/>
      <dgm:spPr/>
      <dgm:t>
        <a:bodyPr/>
        <a:lstStyle/>
        <a:p>
          <a:endParaRPr lang="en-US"/>
        </a:p>
      </dgm:t>
    </dgm:pt>
    <dgm:pt modelId="{4337D35F-7E0C-43B9-BE5E-63308F8E1B09}" type="pres">
      <dgm:prSet presAssocID="{D4F587FD-F7DB-48B8-BAC5-3ECC917255CB}" presName="root" presStyleCnt="0">
        <dgm:presLayoutVars>
          <dgm:dir/>
          <dgm:resizeHandles val="exact"/>
        </dgm:presLayoutVars>
      </dgm:prSet>
      <dgm:spPr/>
    </dgm:pt>
    <dgm:pt modelId="{B7002684-40D4-47EE-B14E-67648D8BFFAE}" type="pres">
      <dgm:prSet presAssocID="{A569210B-35E7-492C-A28D-178C15DB7915}" presName="compNode" presStyleCnt="0"/>
      <dgm:spPr/>
    </dgm:pt>
    <dgm:pt modelId="{6723EA07-2F41-4E1B-AF60-83F618022F78}" type="pres">
      <dgm:prSet presAssocID="{A569210B-35E7-492C-A28D-178C15DB7915}" presName="bgRect" presStyleLbl="bgShp" presStyleIdx="0" presStyleCnt="2"/>
      <dgm:spPr/>
    </dgm:pt>
    <dgm:pt modelId="{0F9CA531-D1FA-49B0-A06A-4A7B3D2E4A94}" type="pres">
      <dgm:prSet presAssocID="{A569210B-35E7-492C-A28D-178C15DB791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0A6461E2-3E46-4297-A1B7-EB00C26465A4}" type="pres">
      <dgm:prSet presAssocID="{A569210B-35E7-492C-A28D-178C15DB7915}" presName="spaceRect" presStyleCnt="0"/>
      <dgm:spPr/>
    </dgm:pt>
    <dgm:pt modelId="{87C4CCFE-88C8-49A6-B6C9-12E5A2211332}" type="pres">
      <dgm:prSet presAssocID="{A569210B-35E7-492C-A28D-178C15DB7915}" presName="parTx" presStyleLbl="revTx" presStyleIdx="0" presStyleCnt="2">
        <dgm:presLayoutVars>
          <dgm:chMax val="0"/>
          <dgm:chPref val="0"/>
        </dgm:presLayoutVars>
      </dgm:prSet>
      <dgm:spPr/>
    </dgm:pt>
    <dgm:pt modelId="{67E3D70A-094F-447E-894B-64783D8B8B2F}" type="pres">
      <dgm:prSet presAssocID="{7FE215BE-D390-4BE7-A7F0-354BFC841859}" presName="sibTrans" presStyleCnt="0"/>
      <dgm:spPr/>
    </dgm:pt>
    <dgm:pt modelId="{C90382BA-07B2-4CD7-BCAF-17F932118372}" type="pres">
      <dgm:prSet presAssocID="{1E67EAC6-9B66-4642-B960-68AFB7406AF8}" presName="compNode" presStyleCnt="0"/>
      <dgm:spPr/>
    </dgm:pt>
    <dgm:pt modelId="{80F14A75-DFB3-4328-8359-5C7288A8C342}" type="pres">
      <dgm:prSet presAssocID="{1E67EAC6-9B66-4642-B960-68AFB7406AF8}" presName="bgRect" presStyleLbl="bgShp" presStyleIdx="1" presStyleCnt="2"/>
      <dgm:spPr/>
    </dgm:pt>
    <dgm:pt modelId="{E6D9979E-8A20-4ECA-8D78-AD2589B37DA8}" type="pres">
      <dgm:prSet presAssocID="{1E67EAC6-9B66-4642-B960-68AFB7406AF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8A305955-6B33-4C9E-87CB-B85D6A32B440}" type="pres">
      <dgm:prSet presAssocID="{1E67EAC6-9B66-4642-B960-68AFB7406AF8}" presName="spaceRect" presStyleCnt="0"/>
      <dgm:spPr/>
    </dgm:pt>
    <dgm:pt modelId="{8218E27F-AEAF-4A44-BE0C-5F95C8046791}" type="pres">
      <dgm:prSet presAssocID="{1E67EAC6-9B66-4642-B960-68AFB7406AF8}" presName="parTx" presStyleLbl="revTx" presStyleIdx="1" presStyleCnt="2">
        <dgm:presLayoutVars>
          <dgm:chMax val="0"/>
          <dgm:chPref val="0"/>
        </dgm:presLayoutVars>
      </dgm:prSet>
      <dgm:spPr/>
    </dgm:pt>
  </dgm:ptLst>
  <dgm:cxnLst>
    <dgm:cxn modelId="{66496308-FC47-40C3-89CE-4002E989AA16}" type="presOf" srcId="{D4F587FD-F7DB-48B8-BAC5-3ECC917255CB}" destId="{4337D35F-7E0C-43B9-BE5E-63308F8E1B09}" srcOrd="0" destOrd="0" presId="urn:microsoft.com/office/officeart/2018/2/layout/IconVerticalSolidList"/>
    <dgm:cxn modelId="{CD829F42-BBBB-4125-A959-5FB18F9F52EF}" srcId="{D4F587FD-F7DB-48B8-BAC5-3ECC917255CB}" destId="{A569210B-35E7-492C-A28D-178C15DB7915}" srcOrd="0" destOrd="0" parTransId="{9782BCA1-6226-4FAF-B3E3-801C81A88BB9}" sibTransId="{7FE215BE-D390-4BE7-A7F0-354BFC841859}"/>
    <dgm:cxn modelId="{83CCCB74-7616-403E-843D-BC411C9D3D88}" type="presOf" srcId="{1E67EAC6-9B66-4642-B960-68AFB7406AF8}" destId="{8218E27F-AEAF-4A44-BE0C-5F95C8046791}" srcOrd="0" destOrd="0" presId="urn:microsoft.com/office/officeart/2018/2/layout/IconVerticalSolidList"/>
    <dgm:cxn modelId="{01A2E78F-E05E-4875-9BC5-29610D9D3A4C}" type="presOf" srcId="{A569210B-35E7-492C-A28D-178C15DB7915}" destId="{87C4CCFE-88C8-49A6-B6C9-12E5A2211332}" srcOrd="0" destOrd="0" presId="urn:microsoft.com/office/officeart/2018/2/layout/IconVerticalSolidList"/>
    <dgm:cxn modelId="{7BBED9B3-8BFB-488C-89AC-723EA4ADE22B}" srcId="{D4F587FD-F7DB-48B8-BAC5-3ECC917255CB}" destId="{1E67EAC6-9B66-4642-B960-68AFB7406AF8}" srcOrd="1" destOrd="0" parTransId="{82AAD8F6-BD71-4FAA-B2DB-647B537112D7}" sibTransId="{4690061B-F625-4D63-ACD9-873427F570C1}"/>
    <dgm:cxn modelId="{3FAD2E13-C553-4895-843E-6BB6034E8FC4}" type="presParOf" srcId="{4337D35F-7E0C-43B9-BE5E-63308F8E1B09}" destId="{B7002684-40D4-47EE-B14E-67648D8BFFAE}" srcOrd="0" destOrd="0" presId="urn:microsoft.com/office/officeart/2018/2/layout/IconVerticalSolidList"/>
    <dgm:cxn modelId="{770B7E4E-C1D3-4167-8F37-1D9646B889EC}" type="presParOf" srcId="{B7002684-40D4-47EE-B14E-67648D8BFFAE}" destId="{6723EA07-2F41-4E1B-AF60-83F618022F78}" srcOrd="0" destOrd="0" presId="urn:microsoft.com/office/officeart/2018/2/layout/IconVerticalSolidList"/>
    <dgm:cxn modelId="{C439B74E-F756-4C6F-AC1C-1D299A9CC982}" type="presParOf" srcId="{B7002684-40D4-47EE-B14E-67648D8BFFAE}" destId="{0F9CA531-D1FA-49B0-A06A-4A7B3D2E4A94}" srcOrd="1" destOrd="0" presId="urn:microsoft.com/office/officeart/2018/2/layout/IconVerticalSolidList"/>
    <dgm:cxn modelId="{C887F532-86C8-4A89-AC1E-7D92B25EBFB8}" type="presParOf" srcId="{B7002684-40D4-47EE-B14E-67648D8BFFAE}" destId="{0A6461E2-3E46-4297-A1B7-EB00C26465A4}" srcOrd="2" destOrd="0" presId="urn:microsoft.com/office/officeart/2018/2/layout/IconVerticalSolidList"/>
    <dgm:cxn modelId="{3BEBEF61-B28D-49AB-847C-85B07DFCAEB0}" type="presParOf" srcId="{B7002684-40D4-47EE-B14E-67648D8BFFAE}" destId="{87C4CCFE-88C8-49A6-B6C9-12E5A2211332}" srcOrd="3" destOrd="0" presId="urn:microsoft.com/office/officeart/2018/2/layout/IconVerticalSolidList"/>
    <dgm:cxn modelId="{E6EAE894-8677-413C-948B-DDD2D424C8A2}" type="presParOf" srcId="{4337D35F-7E0C-43B9-BE5E-63308F8E1B09}" destId="{67E3D70A-094F-447E-894B-64783D8B8B2F}" srcOrd="1" destOrd="0" presId="urn:microsoft.com/office/officeart/2018/2/layout/IconVerticalSolidList"/>
    <dgm:cxn modelId="{104FD731-4E6D-44FC-9FCE-87BCE08563EB}" type="presParOf" srcId="{4337D35F-7E0C-43B9-BE5E-63308F8E1B09}" destId="{C90382BA-07B2-4CD7-BCAF-17F932118372}" srcOrd="2" destOrd="0" presId="urn:microsoft.com/office/officeart/2018/2/layout/IconVerticalSolidList"/>
    <dgm:cxn modelId="{634EE536-81AB-4D95-99EB-8205EE91F682}" type="presParOf" srcId="{C90382BA-07B2-4CD7-BCAF-17F932118372}" destId="{80F14A75-DFB3-4328-8359-5C7288A8C342}" srcOrd="0" destOrd="0" presId="urn:microsoft.com/office/officeart/2018/2/layout/IconVerticalSolidList"/>
    <dgm:cxn modelId="{6BF156E5-5195-4CCA-A5B6-168AB9E7D2F8}" type="presParOf" srcId="{C90382BA-07B2-4CD7-BCAF-17F932118372}" destId="{E6D9979E-8A20-4ECA-8D78-AD2589B37DA8}" srcOrd="1" destOrd="0" presId="urn:microsoft.com/office/officeart/2018/2/layout/IconVerticalSolidList"/>
    <dgm:cxn modelId="{80728265-6A6C-4AEA-ADBA-3DA0CE3034B7}" type="presParOf" srcId="{C90382BA-07B2-4CD7-BCAF-17F932118372}" destId="{8A305955-6B33-4C9E-87CB-B85D6A32B440}" srcOrd="2" destOrd="0" presId="urn:microsoft.com/office/officeart/2018/2/layout/IconVerticalSolidList"/>
    <dgm:cxn modelId="{60FE589E-BF5F-46C3-8DFC-9DAAC5D3917D}" type="presParOf" srcId="{C90382BA-07B2-4CD7-BCAF-17F932118372}" destId="{8218E27F-AEAF-4A44-BE0C-5F95C80467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BE490C4-692C-43C6-95F1-C86575E6F72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FC80EFF-81FE-4A96-B80A-38ED919CE321}">
      <dgm:prSet/>
      <dgm:spPr/>
      <dgm:t>
        <a:bodyPr/>
        <a:lstStyle/>
        <a:p>
          <a:r>
            <a:rPr lang="en-IN" b="0" i="0" baseline="0"/>
            <a:t>Clearly defined goals</a:t>
          </a:r>
          <a:endParaRPr lang="en-US"/>
        </a:p>
      </dgm:t>
    </dgm:pt>
    <dgm:pt modelId="{9DD3B78B-E218-4A3A-A410-3DF4B70345A3}" type="parTrans" cxnId="{B6FF9B7A-B1A8-42F7-A1F1-2AF0741D6E90}">
      <dgm:prSet/>
      <dgm:spPr/>
      <dgm:t>
        <a:bodyPr/>
        <a:lstStyle/>
        <a:p>
          <a:endParaRPr lang="en-US"/>
        </a:p>
      </dgm:t>
    </dgm:pt>
    <dgm:pt modelId="{22B10B7C-8A9C-4358-8EC1-ED1713BBD673}" type="sibTrans" cxnId="{B6FF9B7A-B1A8-42F7-A1F1-2AF0741D6E90}">
      <dgm:prSet/>
      <dgm:spPr/>
      <dgm:t>
        <a:bodyPr/>
        <a:lstStyle/>
        <a:p>
          <a:endParaRPr lang="en-US"/>
        </a:p>
      </dgm:t>
    </dgm:pt>
    <dgm:pt modelId="{C62090E9-70EB-4ECF-B526-FD6B7FF135D2}">
      <dgm:prSet/>
      <dgm:spPr/>
      <dgm:t>
        <a:bodyPr/>
        <a:lstStyle/>
        <a:p>
          <a:r>
            <a:rPr lang="en-IN" b="0" i="0" baseline="0"/>
            <a:t>• Clearly defined roles</a:t>
          </a:r>
          <a:endParaRPr lang="en-US"/>
        </a:p>
      </dgm:t>
    </dgm:pt>
    <dgm:pt modelId="{F3C9CA2E-8E5D-4489-8474-336FA63B8057}" type="parTrans" cxnId="{64D9E846-E855-4773-951F-823107771182}">
      <dgm:prSet/>
      <dgm:spPr/>
      <dgm:t>
        <a:bodyPr/>
        <a:lstStyle/>
        <a:p>
          <a:endParaRPr lang="en-US"/>
        </a:p>
      </dgm:t>
    </dgm:pt>
    <dgm:pt modelId="{C4DF94F3-B4FB-4755-BCF0-AE387E671272}" type="sibTrans" cxnId="{64D9E846-E855-4773-951F-823107771182}">
      <dgm:prSet/>
      <dgm:spPr/>
      <dgm:t>
        <a:bodyPr/>
        <a:lstStyle/>
        <a:p>
          <a:endParaRPr lang="en-US"/>
        </a:p>
      </dgm:t>
    </dgm:pt>
    <dgm:pt modelId="{A419E829-9BAB-4215-9AE5-0FF62F5EAE18}">
      <dgm:prSet/>
      <dgm:spPr/>
      <dgm:t>
        <a:bodyPr/>
        <a:lstStyle/>
        <a:p>
          <a:r>
            <a:rPr lang="en-IN" b="0" i="0" baseline="0"/>
            <a:t>• Open and clear communication</a:t>
          </a:r>
          <a:endParaRPr lang="en-US"/>
        </a:p>
      </dgm:t>
    </dgm:pt>
    <dgm:pt modelId="{4C2BEA9F-2867-4F21-98DA-33E3AB165EBA}" type="parTrans" cxnId="{EC6B6156-566B-4381-9E80-D2FF4D92306B}">
      <dgm:prSet/>
      <dgm:spPr/>
      <dgm:t>
        <a:bodyPr/>
        <a:lstStyle/>
        <a:p>
          <a:endParaRPr lang="en-US"/>
        </a:p>
      </dgm:t>
    </dgm:pt>
    <dgm:pt modelId="{A399A74C-9F8C-405B-A5ED-16EAD5B4C170}" type="sibTrans" cxnId="{EC6B6156-566B-4381-9E80-D2FF4D92306B}">
      <dgm:prSet/>
      <dgm:spPr/>
      <dgm:t>
        <a:bodyPr/>
        <a:lstStyle/>
        <a:p>
          <a:endParaRPr lang="en-US"/>
        </a:p>
      </dgm:t>
    </dgm:pt>
    <dgm:pt modelId="{2B156CFD-764B-4C69-9504-BA32B8C64C5F}">
      <dgm:prSet/>
      <dgm:spPr/>
      <dgm:t>
        <a:bodyPr/>
        <a:lstStyle/>
        <a:p>
          <a:r>
            <a:rPr lang="en-IN" b="0" i="0" baseline="0"/>
            <a:t>• Effective decision making</a:t>
          </a:r>
          <a:endParaRPr lang="en-US"/>
        </a:p>
      </dgm:t>
    </dgm:pt>
    <dgm:pt modelId="{0D3EA971-E120-49D9-8E72-0EE9EE6B7A84}" type="parTrans" cxnId="{92FFE2BE-FC6F-403F-8918-647D85B7BF87}">
      <dgm:prSet/>
      <dgm:spPr/>
      <dgm:t>
        <a:bodyPr/>
        <a:lstStyle/>
        <a:p>
          <a:endParaRPr lang="en-US"/>
        </a:p>
      </dgm:t>
    </dgm:pt>
    <dgm:pt modelId="{AB8BF689-19CC-4ECA-A51A-51336799FC10}" type="sibTrans" cxnId="{92FFE2BE-FC6F-403F-8918-647D85B7BF87}">
      <dgm:prSet/>
      <dgm:spPr/>
      <dgm:t>
        <a:bodyPr/>
        <a:lstStyle/>
        <a:p>
          <a:endParaRPr lang="en-US"/>
        </a:p>
      </dgm:t>
    </dgm:pt>
    <dgm:pt modelId="{13AE1D16-1C66-45CA-82D6-E1774DEAE70B}">
      <dgm:prSet/>
      <dgm:spPr/>
      <dgm:t>
        <a:bodyPr/>
        <a:lstStyle/>
        <a:p>
          <a:r>
            <a:rPr lang="en-IN" b="0" i="0" baseline="0"/>
            <a:t>• Balanced participation</a:t>
          </a:r>
          <a:endParaRPr lang="en-US"/>
        </a:p>
      </dgm:t>
    </dgm:pt>
    <dgm:pt modelId="{953CE7FD-84B4-4788-BF22-16512AAABED5}" type="parTrans" cxnId="{29053432-FCEA-47F8-B2BC-94B07EAC9656}">
      <dgm:prSet/>
      <dgm:spPr/>
      <dgm:t>
        <a:bodyPr/>
        <a:lstStyle/>
        <a:p>
          <a:endParaRPr lang="en-US"/>
        </a:p>
      </dgm:t>
    </dgm:pt>
    <dgm:pt modelId="{20F7AFEC-841B-43E9-81DC-6FD22E55BD01}" type="sibTrans" cxnId="{29053432-FCEA-47F8-B2BC-94B07EAC9656}">
      <dgm:prSet/>
      <dgm:spPr/>
      <dgm:t>
        <a:bodyPr/>
        <a:lstStyle/>
        <a:p>
          <a:endParaRPr lang="en-US"/>
        </a:p>
      </dgm:t>
    </dgm:pt>
    <dgm:pt modelId="{3C460AA1-D4A0-422A-9896-6E6717834AE5}">
      <dgm:prSet/>
      <dgm:spPr/>
      <dgm:t>
        <a:bodyPr/>
        <a:lstStyle/>
        <a:p>
          <a:r>
            <a:rPr lang="en-IN" b="0" i="0" baseline="0"/>
            <a:t>• Valued diversity</a:t>
          </a:r>
          <a:endParaRPr lang="en-US"/>
        </a:p>
      </dgm:t>
    </dgm:pt>
    <dgm:pt modelId="{5E3CA1C7-33AC-4B7A-8F58-081109BEBB39}" type="parTrans" cxnId="{6DBC1ABF-613A-425F-B8AE-97B93ABBF392}">
      <dgm:prSet/>
      <dgm:spPr/>
      <dgm:t>
        <a:bodyPr/>
        <a:lstStyle/>
        <a:p>
          <a:endParaRPr lang="en-US"/>
        </a:p>
      </dgm:t>
    </dgm:pt>
    <dgm:pt modelId="{3F30F5D2-0C50-41BF-B634-44813FA44B35}" type="sibTrans" cxnId="{6DBC1ABF-613A-425F-B8AE-97B93ABBF392}">
      <dgm:prSet/>
      <dgm:spPr/>
      <dgm:t>
        <a:bodyPr/>
        <a:lstStyle/>
        <a:p>
          <a:endParaRPr lang="en-US"/>
        </a:p>
      </dgm:t>
    </dgm:pt>
    <dgm:pt modelId="{4A6FA559-A441-4A6E-AF01-1E10F243A2CF}">
      <dgm:prSet/>
      <dgm:spPr/>
      <dgm:t>
        <a:bodyPr/>
        <a:lstStyle/>
        <a:p>
          <a:r>
            <a:rPr lang="en-IN" b="0" i="0" baseline="0"/>
            <a:t>• Managed conflict</a:t>
          </a:r>
          <a:endParaRPr lang="en-US"/>
        </a:p>
      </dgm:t>
    </dgm:pt>
    <dgm:pt modelId="{D13DB63F-41DF-42FF-BBEC-EF61F285846B}" type="parTrans" cxnId="{ED6CA438-E863-4FC9-BF8B-E7F2B9706CD4}">
      <dgm:prSet/>
      <dgm:spPr/>
      <dgm:t>
        <a:bodyPr/>
        <a:lstStyle/>
        <a:p>
          <a:endParaRPr lang="en-US"/>
        </a:p>
      </dgm:t>
    </dgm:pt>
    <dgm:pt modelId="{33F21D5A-953A-421E-B958-8013A936158F}" type="sibTrans" cxnId="{ED6CA438-E863-4FC9-BF8B-E7F2B9706CD4}">
      <dgm:prSet/>
      <dgm:spPr/>
      <dgm:t>
        <a:bodyPr/>
        <a:lstStyle/>
        <a:p>
          <a:endParaRPr lang="en-US"/>
        </a:p>
      </dgm:t>
    </dgm:pt>
    <dgm:pt modelId="{1E841CB4-C28B-4040-BEF6-085C43ABA2E5}">
      <dgm:prSet/>
      <dgm:spPr/>
      <dgm:t>
        <a:bodyPr/>
        <a:lstStyle/>
        <a:p>
          <a:r>
            <a:rPr lang="en-IN" b="0" i="0" baseline="0"/>
            <a:t>• Positive atmosphere</a:t>
          </a:r>
          <a:endParaRPr lang="en-US"/>
        </a:p>
      </dgm:t>
    </dgm:pt>
    <dgm:pt modelId="{7A842D67-91E5-4A3E-96C8-45A5AC2F5C22}" type="parTrans" cxnId="{2DACE418-AB94-4038-B677-D0056F70EA53}">
      <dgm:prSet/>
      <dgm:spPr/>
      <dgm:t>
        <a:bodyPr/>
        <a:lstStyle/>
        <a:p>
          <a:endParaRPr lang="en-US"/>
        </a:p>
      </dgm:t>
    </dgm:pt>
    <dgm:pt modelId="{1F520470-5304-44A8-9AAE-1486BE5A6801}" type="sibTrans" cxnId="{2DACE418-AB94-4038-B677-D0056F70EA53}">
      <dgm:prSet/>
      <dgm:spPr/>
      <dgm:t>
        <a:bodyPr/>
        <a:lstStyle/>
        <a:p>
          <a:endParaRPr lang="en-US"/>
        </a:p>
      </dgm:t>
    </dgm:pt>
    <dgm:pt modelId="{60CB6654-0B99-4995-BB0C-C4CB55B418C7}">
      <dgm:prSet/>
      <dgm:spPr/>
      <dgm:t>
        <a:bodyPr/>
        <a:lstStyle/>
        <a:p>
          <a:r>
            <a:rPr lang="en-IN" b="0" i="0" baseline="0"/>
            <a:t>• Cooperative relationships</a:t>
          </a:r>
          <a:endParaRPr lang="en-US"/>
        </a:p>
      </dgm:t>
    </dgm:pt>
    <dgm:pt modelId="{AF42FFB1-0DAE-4013-A4B7-A2072587376C}" type="parTrans" cxnId="{3BC927D1-5247-49BF-A181-3E5D48898F47}">
      <dgm:prSet/>
      <dgm:spPr/>
      <dgm:t>
        <a:bodyPr/>
        <a:lstStyle/>
        <a:p>
          <a:endParaRPr lang="en-US"/>
        </a:p>
      </dgm:t>
    </dgm:pt>
    <dgm:pt modelId="{FF5D0FC1-6FBD-45BE-87CF-621FB1EC6795}" type="sibTrans" cxnId="{3BC927D1-5247-49BF-A181-3E5D48898F47}">
      <dgm:prSet/>
      <dgm:spPr/>
      <dgm:t>
        <a:bodyPr/>
        <a:lstStyle/>
        <a:p>
          <a:endParaRPr lang="en-US"/>
        </a:p>
      </dgm:t>
    </dgm:pt>
    <dgm:pt modelId="{9A863628-27F9-49E4-891F-EB17504B55F0}">
      <dgm:prSet/>
      <dgm:spPr/>
      <dgm:t>
        <a:bodyPr/>
        <a:lstStyle/>
        <a:p>
          <a:r>
            <a:rPr lang="en-IN" b="0" i="0" baseline="0"/>
            <a:t>• Participative leadership</a:t>
          </a:r>
          <a:endParaRPr lang="en-US"/>
        </a:p>
      </dgm:t>
    </dgm:pt>
    <dgm:pt modelId="{1D86416E-7015-410E-9230-C50AAE993BE2}" type="parTrans" cxnId="{D450541C-B713-4C37-B39A-EB687B62A253}">
      <dgm:prSet/>
      <dgm:spPr/>
      <dgm:t>
        <a:bodyPr/>
        <a:lstStyle/>
        <a:p>
          <a:endParaRPr lang="en-US"/>
        </a:p>
      </dgm:t>
    </dgm:pt>
    <dgm:pt modelId="{209A9BC4-0601-42E5-A5DE-1F7797FE01E8}" type="sibTrans" cxnId="{D450541C-B713-4C37-B39A-EB687B62A253}">
      <dgm:prSet/>
      <dgm:spPr/>
      <dgm:t>
        <a:bodyPr/>
        <a:lstStyle/>
        <a:p>
          <a:endParaRPr lang="en-US"/>
        </a:p>
      </dgm:t>
    </dgm:pt>
    <dgm:pt modelId="{07667788-C15C-487F-9D0F-763A3FC38F6A}" type="pres">
      <dgm:prSet presAssocID="{ABE490C4-692C-43C6-95F1-C86575E6F720}" presName="linear" presStyleCnt="0">
        <dgm:presLayoutVars>
          <dgm:animLvl val="lvl"/>
          <dgm:resizeHandles val="exact"/>
        </dgm:presLayoutVars>
      </dgm:prSet>
      <dgm:spPr/>
    </dgm:pt>
    <dgm:pt modelId="{13670833-768A-4646-8562-BE4553CDCB42}" type="pres">
      <dgm:prSet presAssocID="{FFC80EFF-81FE-4A96-B80A-38ED919CE321}" presName="parentText" presStyleLbl="node1" presStyleIdx="0" presStyleCnt="10">
        <dgm:presLayoutVars>
          <dgm:chMax val="0"/>
          <dgm:bulletEnabled val="1"/>
        </dgm:presLayoutVars>
      </dgm:prSet>
      <dgm:spPr/>
    </dgm:pt>
    <dgm:pt modelId="{AE5DF8BC-7855-4F0A-8C58-4BD5FF67207C}" type="pres">
      <dgm:prSet presAssocID="{22B10B7C-8A9C-4358-8EC1-ED1713BBD673}" presName="spacer" presStyleCnt="0"/>
      <dgm:spPr/>
    </dgm:pt>
    <dgm:pt modelId="{51E51835-3493-49E1-BD1D-D6B2A4EA4C29}" type="pres">
      <dgm:prSet presAssocID="{C62090E9-70EB-4ECF-B526-FD6B7FF135D2}" presName="parentText" presStyleLbl="node1" presStyleIdx="1" presStyleCnt="10">
        <dgm:presLayoutVars>
          <dgm:chMax val="0"/>
          <dgm:bulletEnabled val="1"/>
        </dgm:presLayoutVars>
      </dgm:prSet>
      <dgm:spPr/>
    </dgm:pt>
    <dgm:pt modelId="{6AE00669-1CFC-487C-9062-2C79ECA52958}" type="pres">
      <dgm:prSet presAssocID="{C4DF94F3-B4FB-4755-BCF0-AE387E671272}" presName="spacer" presStyleCnt="0"/>
      <dgm:spPr/>
    </dgm:pt>
    <dgm:pt modelId="{0244BDA7-D772-45BB-8455-F34C4C4BCFCA}" type="pres">
      <dgm:prSet presAssocID="{A419E829-9BAB-4215-9AE5-0FF62F5EAE18}" presName="parentText" presStyleLbl="node1" presStyleIdx="2" presStyleCnt="10">
        <dgm:presLayoutVars>
          <dgm:chMax val="0"/>
          <dgm:bulletEnabled val="1"/>
        </dgm:presLayoutVars>
      </dgm:prSet>
      <dgm:spPr/>
    </dgm:pt>
    <dgm:pt modelId="{C05093E1-CA6D-4E63-B586-901D2A14549F}" type="pres">
      <dgm:prSet presAssocID="{A399A74C-9F8C-405B-A5ED-16EAD5B4C170}" presName="spacer" presStyleCnt="0"/>
      <dgm:spPr/>
    </dgm:pt>
    <dgm:pt modelId="{1FB34623-8CB9-472D-B2D6-3EF99659B4F5}" type="pres">
      <dgm:prSet presAssocID="{2B156CFD-764B-4C69-9504-BA32B8C64C5F}" presName="parentText" presStyleLbl="node1" presStyleIdx="3" presStyleCnt="10">
        <dgm:presLayoutVars>
          <dgm:chMax val="0"/>
          <dgm:bulletEnabled val="1"/>
        </dgm:presLayoutVars>
      </dgm:prSet>
      <dgm:spPr/>
    </dgm:pt>
    <dgm:pt modelId="{B98D3CA4-9398-4C84-9D14-059242A45277}" type="pres">
      <dgm:prSet presAssocID="{AB8BF689-19CC-4ECA-A51A-51336799FC10}" presName="spacer" presStyleCnt="0"/>
      <dgm:spPr/>
    </dgm:pt>
    <dgm:pt modelId="{C2EF7F49-2BBE-48D8-ABD0-34BB4EB9363F}" type="pres">
      <dgm:prSet presAssocID="{13AE1D16-1C66-45CA-82D6-E1774DEAE70B}" presName="parentText" presStyleLbl="node1" presStyleIdx="4" presStyleCnt="10">
        <dgm:presLayoutVars>
          <dgm:chMax val="0"/>
          <dgm:bulletEnabled val="1"/>
        </dgm:presLayoutVars>
      </dgm:prSet>
      <dgm:spPr/>
    </dgm:pt>
    <dgm:pt modelId="{2ECE59F4-42F7-4737-920C-276DBAFF4A88}" type="pres">
      <dgm:prSet presAssocID="{20F7AFEC-841B-43E9-81DC-6FD22E55BD01}" presName="spacer" presStyleCnt="0"/>
      <dgm:spPr/>
    </dgm:pt>
    <dgm:pt modelId="{295B77BA-82BD-4772-A7C8-4990766218B6}" type="pres">
      <dgm:prSet presAssocID="{3C460AA1-D4A0-422A-9896-6E6717834AE5}" presName="parentText" presStyleLbl="node1" presStyleIdx="5" presStyleCnt="10">
        <dgm:presLayoutVars>
          <dgm:chMax val="0"/>
          <dgm:bulletEnabled val="1"/>
        </dgm:presLayoutVars>
      </dgm:prSet>
      <dgm:spPr/>
    </dgm:pt>
    <dgm:pt modelId="{8ABF0227-5304-405C-B751-839F08D113A0}" type="pres">
      <dgm:prSet presAssocID="{3F30F5D2-0C50-41BF-B634-44813FA44B35}" presName="spacer" presStyleCnt="0"/>
      <dgm:spPr/>
    </dgm:pt>
    <dgm:pt modelId="{4910BA19-5C8F-44D6-9626-2E7657FD0629}" type="pres">
      <dgm:prSet presAssocID="{4A6FA559-A441-4A6E-AF01-1E10F243A2CF}" presName="parentText" presStyleLbl="node1" presStyleIdx="6" presStyleCnt="10">
        <dgm:presLayoutVars>
          <dgm:chMax val="0"/>
          <dgm:bulletEnabled val="1"/>
        </dgm:presLayoutVars>
      </dgm:prSet>
      <dgm:spPr/>
    </dgm:pt>
    <dgm:pt modelId="{27797E25-22DC-44D2-BEC7-57791F096EEC}" type="pres">
      <dgm:prSet presAssocID="{33F21D5A-953A-421E-B958-8013A936158F}" presName="spacer" presStyleCnt="0"/>
      <dgm:spPr/>
    </dgm:pt>
    <dgm:pt modelId="{C1F9215E-FC76-4113-9EFB-86FBE81F70F4}" type="pres">
      <dgm:prSet presAssocID="{1E841CB4-C28B-4040-BEF6-085C43ABA2E5}" presName="parentText" presStyleLbl="node1" presStyleIdx="7" presStyleCnt="10">
        <dgm:presLayoutVars>
          <dgm:chMax val="0"/>
          <dgm:bulletEnabled val="1"/>
        </dgm:presLayoutVars>
      </dgm:prSet>
      <dgm:spPr/>
    </dgm:pt>
    <dgm:pt modelId="{7A64F0A7-C86D-469C-8D29-5EE095D48855}" type="pres">
      <dgm:prSet presAssocID="{1F520470-5304-44A8-9AAE-1486BE5A6801}" presName="spacer" presStyleCnt="0"/>
      <dgm:spPr/>
    </dgm:pt>
    <dgm:pt modelId="{51BD390C-3E0A-4109-B840-E0F915239F6D}" type="pres">
      <dgm:prSet presAssocID="{60CB6654-0B99-4995-BB0C-C4CB55B418C7}" presName="parentText" presStyleLbl="node1" presStyleIdx="8" presStyleCnt="10">
        <dgm:presLayoutVars>
          <dgm:chMax val="0"/>
          <dgm:bulletEnabled val="1"/>
        </dgm:presLayoutVars>
      </dgm:prSet>
      <dgm:spPr/>
    </dgm:pt>
    <dgm:pt modelId="{CEF833F0-3DF1-4768-8B4C-93B501D3F830}" type="pres">
      <dgm:prSet presAssocID="{FF5D0FC1-6FBD-45BE-87CF-621FB1EC6795}" presName="spacer" presStyleCnt="0"/>
      <dgm:spPr/>
    </dgm:pt>
    <dgm:pt modelId="{2D242E9E-D13B-4F51-BDB2-D02F0ECC5B43}" type="pres">
      <dgm:prSet presAssocID="{9A863628-27F9-49E4-891F-EB17504B55F0}" presName="parentText" presStyleLbl="node1" presStyleIdx="9" presStyleCnt="10">
        <dgm:presLayoutVars>
          <dgm:chMax val="0"/>
          <dgm:bulletEnabled val="1"/>
        </dgm:presLayoutVars>
      </dgm:prSet>
      <dgm:spPr/>
    </dgm:pt>
  </dgm:ptLst>
  <dgm:cxnLst>
    <dgm:cxn modelId="{58CAB204-B463-4C2D-A752-BC42C4E59031}" type="presOf" srcId="{A419E829-9BAB-4215-9AE5-0FF62F5EAE18}" destId="{0244BDA7-D772-45BB-8455-F34C4C4BCFCA}" srcOrd="0" destOrd="0" presId="urn:microsoft.com/office/officeart/2005/8/layout/vList2"/>
    <dgm:cxn modelId="{2DACE418-AB94-4038-B677-D0056F70EA53}" srcId="{ABE490C4-692C-43C6-95F1-C86575E6F720}" destId="{1E841CB4-C28B-4040-BEF6-085C43ABA2E5}" srcOrd="7" destOrd="0" parTransId="{7A842D67-91E5-4A3E-96C8-45A5AC2F5C22}" sibTransId="{1F520470-5304-44A8-9AAE-1486BE5A6801}"/>
    <dgm:cxn modelId="{D450541C-B713-4C37-B39A-EB687B62A253}" srcId="{ABE490C4-692C-43C6-95F1-C86575E6F720}" destId="{9A863628-27F9-49E4-891F-EB17504B55F0}" srcOrd="9" destOrd="0" parTransId="{1D86416E-7015-410E-9230-C50AAE993BE2}" sibTransId="{209A9BC4-0601-42E5-A5DE-1F7797FE01E8}"/>
    <dgm:cxn modelId="{134F6424-CD03-40D9-BBE8-762C867B0396}" type="presOf" srcId="{1E841CB4-C28B-4040-BEF6-085C43ABA2E5}" destId="{C1F9215E-FC76-4113-9EFB-86FBE81F70F4}" srcOrd="0" destOrd="0" presId="urn:microsoft.com/office/officeart/2005/8/layout/vList2"/>
    <dgm:cxn modelId="{29053432-FCEA-47F8-B2BC-94B07EAC9656}" srcId="{ABE490C4-692C-43C6-95F1-C86575E6F720}" destId="{13AE1D16-1C66-45CA-82D6-E1774DEAE70B}" srcOrd="4" destOrd="0" parTransId="{953CE7FD-84B4-4788-BF22-16512AAABED5}" sibTransId="{20F7AFEC-841B-43E9-81DC-6FD22E55BD01}"/>
    <dgm:cxn modelId="{A9F59534-DFDA-4D2B-863B-40C77F1B6659}" type="presOf" srcId="{C62090E9-70EB-4ECF-B526-FD6B7FF135D2}" destId="{51E51835-3493-49E1-BD1D-D6B2A4EA4C29}" srcOrd="0" destOrd="0" presId="urn:microsoft.com/office/officeart/2005/8/layout/vList2"/>
    <dgm:cxn modelId="{ED6CA438-E863-4FC9-BF8B-E7F2B9706CD4}" srcId="{ABE490C4-692C-43C6-95F1-C86575E6F720}" destId="{4A6FA559-A441-4A6E-AF01-1E10F243A2CF}" srcOrd="6" destOrd="0" parTransId="{D13DB63F-41DF-42FF-BBEC-EF61F285846B}" sibTransId="{33F21D5A-953A-421E-B958-8013A936158F}"/>
    <dgm:cxn modelId="{64D9E846-E855-4773-951F-823107771182}" srcId="{ABE490C4-692C-43C6-95F1-C86575E6F720}" destId="{C62090E9-70EB-4ECF-B526-FD6B7FF135D2}" srcOrd="1" destOrd="0" parTransId="{F3C9CA2E-8E5D-4489-8474-336FA63B8057}" sibTransId="{C4DF94F3-B4FB-4755-BCF0-AE387E671272}"/>
    <dgm:cxn modelId="{EC6B6156-566B-4381-9E80-D2FF4D92306B}" srcId="{ABE490C4-692C-43C6-95F1-C86575E6F720}" destId="{A419E829-9BAB-4215-9AE5-0FF62F5EAE18}" srcOrd="2" destOrd="0" parTransId="{4C2BEA9F-2867-4F21-98DA-33E3AB165EBA}" sibTransId="{A399A74C-9F8C-405B-A5ED-16EAD5B4C170}"/>
    <dgm:cxn modelId="{B6FF9B7A-B1A8-42F7-A1F1-2AF0741D6E90}" srcId="{ABE490C4-692C-43C6-95F1-C86575E6F720}" destId="{FFC80EFF-81FE-4A96-B80A-38ED919CE321}" srcOrd="0" destOrd="0" parTransId="{9DD3B78B-E218-4A3A-A410-3DF4B70345A3}" sibTransId="{22B10B7C-8A9C-4358-8EC1-ED1713BBD673}"/>
    <dgm:cxn modelId="{89F582A3-F861-4524-805A-638A6F9D0ABB}" type="presOf" srcId="{9A863628-27F9-49E4-891F-EB17504B55F0}" destId="{2D242E9E-D13B-4F51-BDB2-D02F0ECC5B43}" srcOrd="0" destOrd="0" presId="urn:microsoft.com/office/officeart/2005/8/layout/vList2"/>
    <dgm:cxn modelId="{A19E00A4-7007-4593-9CA7-87248FF935D9}" type="presOf" srcId="{3C460AA1-D4A0-422A-9896-6E6717834AE5}" destId="{295B77BA-82BD-4772-A7C8-4990766218B6}" srcOrd="0" destOrd="0" presId="urn:microsoft.com/office/officeart/2005/8/layout/vList2"/>
    <dgm:cxn modelId="{6F9F13A4-1882-4FE8-B285-196B836E6D1A}" type="presOf" srcId="{FFC80EFF-81FE-4A96-B80A-38ED919CE321}" destId="{13670833-768A-4646-8562-BE4553CDCB42}" srcOrd="0" destOrd="0" presId="urn:microsoft.com/office/officeart/2005/8/layout/vList2"/>
    <dgm:cxn modelId="{90A1FEAF-F7BE-486E-9918-AD2F20691512}" type="presOf" srcId="{2B156CFD-764B-4C69-9504-BA32B8C64C5F}" destId="{1FB34623-8CB9-472D-B2D6-3EF99659B4F5}" srcOrd="0" destOrd="0" presId="urn:microsoft.com/office/officeart/2005/8/layout/vList2"/>
    <dgm:cxn modelId="{92FFE2BE-FC6F-403F-8918-647D85B7BF87}" srcId="{ABE490C4-692C-43C6-95F1-C86575E6F720}" destId="{2B156CFD-764B-4C69-9504-BA32B8C64C5F}" srcOrd="3" destOrd="0" parTransId="{0D3EA971-E120-49D9-8E72-0EE9EE6B7A84}" sibTransId="{AB8BF689-19CC-4ECA-A51A-51336799FC10}"/>
    <dgm:cxn modelId="{6DBC1ABF-613A-425F-B8AE-97B93ABBF392}" srcId="{ABE490C4-692C-43C6-95F1-C86575E6F720}" destId="{3C460AA1-D4A0-422A-9896-6E6717834AE5}" srcOrd="5" destOrd="0" parTransId="{5E3CA1C7-33AC-4B7A-8F58-081109BEBB39}" sibTransId="{3F30F5D2-0C50-41BF-B634-44813FA44B35}"/>
    <dgm:cxn modelId="{3BC927D1-5247-49BF-A181-3E5D48898F47}" srcId="{ABE490C4-692C-43C6-95F1-C86575E6F720}" destId="{60CB6654-0B99-4995-BB0C-C4CB55B418C7}" srcOrd="8" destOrd="0" parTransId="{AF42FFB1-0DAE-4013-A4B7-A2072587376C}" sibTransId="{FF5D0FC1-6FBD-45BE-87CF-621FB1EC6795}"/>
    <dgm:cxn modelId="{FDA6D7E3-72F3-4768-BEE5-A3EA13F298E0}" type="presOf" srcId="{ABE490C4-692C-43C6-95F1-C86575E6F720}" destId="{07667788-C15C-487F-9D0F-763A3FC38F6A}" srcOrd="0" destOrd="0" presId="urn:microsoft.com/office/officeart/2005/8/layout/vList2"/>
    <dgm:cxn modelId="{005A5CEE-8AA4-4305-8F3F-3B949422787C}" type="presOf" srcId="{4A6FA559-A441-4A6E-AF01-1E10F243A2CF}" destId="{4910BA19-5C8F-44D6-9626-2E7657FD0629}" srcOrd="0" destOrd="0" presId="urn:microsoft.com/office/officeart/2005/8/layout/vList2"/>
    <dgm:cxn modelId="{092AADF7-DE73-4AD4-9D03-FD0A0247BDC2}" type="presOf" srcId="{60CB6654-0B99-4995-BB0C-C4CB55B418C7}" destId="{51BD390C-3E0A-4109-B840-E0F915239F6D}" srcOrd="0" destOrd="0" presId="urn:microsoft.com/office/officeart/2005/8/layout/vList2"/>
    <dgm:cxn modelId="{A68EB0FB-43CE-4854-B8D5-9E937AEA1860}" type="presOf" srcId="{13AE1D16-1C66-45CA-82D6-E1774DEAE70B}" destId="{C2EF7F49-2BBE-48D8-ABD0-34BB4EB9363F}" srcOrd="0" destOrd="0" presId="urn:microsoft.com/office/officeart/2005/8/layout/vList2"/>
    <dgm:cxn modelId="{CB8280DD-9C5A-4D43-8F99-FF33597DFC82}" type="presParOf" srcId="{07667788-C15C-487F-9D0F-763A3FC38F6A}" destId="{13670833-768A-4646-8562-BE4553CDCB42}" srcOrd="0" destOrd="0" presId="urn:microsoft.com/office/officeart/2005/8/layout/vList2"/>
    <dgm:cxn modelId="{1FF3AA7B-FAD8-4255-93A4-E54DC66B5D8F}" type="presParOf" srcId="{07667788-C15C-487F-9D0F-763A3FC38F6A}" destId="{AE5DF8BC-7855-4F0A-8C58-4BD5FF67207C}" srcOrd="1" destOrd="0" presId="urn:microsoft.com/office/officeart/2005/8/layout/vList2"/>
    <dgm:cxn modelId="{607D5BA9-EEF8-497E-AC01-42669D635CB8}" type="presParOf" srcId="{07667788-C15C-487F-9D0F-763A3FC38F6A}" destId="{51E51835-3493-49E1-BD1D-D6B2A4EA4C29}" srcOrd="2" destOrd="0" presId="urn:microsoft.com/office/officeart/2005/8/layout/vList2"/>
    <dgm:cxn modelId="{C0846EC5-71D0-4AFE-B1EB-C8D0272D4CF4}" type="presParOf" srcId="{07667788-C15C-487F-9D0F-763A3FC38F6A}" destId="{6AE00669-1CFC-487C-9062-2C79ECA52958}" srcOrd="3" destOrd="0" presId="urn:microsoft.com/office/officeart/2005/8/layout/vList2"/>
    <dgm:cxn modelId="{05D4AC37-9FA4-4FF6-A8DD-7197D3C2B608}" type="presParOf" srcId="{07667788-C15C-487F-9D0F-763A3FC38F6A}" destId="{0244BDA7-D772-45BB-8455-F34C4C4BCFCA}" srcOrd="4" destOrd="0" presId="urn:microsoft.com/office/officeart/2005/8/layout/vList2"/>
    <dgm:cxn modelId="{C63C066B-5A4F-4198-94A3-131F18FB8434}" type="presParOf" srcId="{07667788-C15C-487F-9D0F-763A3FC38F6A}" destId="{C05093E1-CA6D-4E63-B586-901D2A14549F}" srcOrd="5" destOrd="0" presId="urn:microsoft.com/office/officeart/2005/8/layout/vList2"/>
    <dgm:cxn modelId="{09F86BC1-E0E7-4845-AB6F-6BBDB5D38DD9}" type="presParOf" srcId="{07667788-C15C-487F-9D0F-763A3FC38F6A}" destId="{1FB34623-8CB9-472D-B2D6-3EF99659B4F5}" srcOrd="6" destOrd="0" presId="urn:microsoft.com/office/officeart/2005/8/layout/vList2"/>
    <dgm:cxn modelId="{E4A6D868-9369-4570-9FBF-1008C77613BA}" type="presParOf" srcId="{07667788-C15C-487F-9D0F-763A3FC38F6A}" destId="{B98D3CA4-9398-4C84-9D14-059242A45277}" srcOrd="7" destOrd="0" presId="urn:microsoft.com/office/officeart/2005/8/layout/vList2"/>
    <dgm:cxn modelId="{FC8FEA7A-DED3-4FAA-B47B-6634E2AD0CD1}" type="presParOf" srcId="{07667788-C15C-487F-9D0F-763A3FC38F6A}" destId="{C2EF7F49-2BBE-48D8-ABD0-34BB4EB9363F}" srcOrd="8" destOrd="0" presId="urn:microsoft.com/office/officeart/2005/8/layout/vList2"/>
    <dgm:cxn modelId="{63471587-0949-4988-A991-EBB3DABA8465}" type="presParOf" srcId="{07667788-C15C-487F-9D0F-763A3FC38F6A}" destId="{2ECE59F4-42F7-4737-920C-276DBAFF4A88}" srcOrd="9" destOrd="0" presId="urn:microsoft.com/office/officeart/2005/8/layout/vList2"/>
    <dgm:cxn modelId="{8967A305-65CB-4D0C-821A-3022B2C4BE40}" type="presParOf" srcId="{07667788-C15C-487F-9D0F-763A3FC38F6A}" destId="{295B77BA-82BD-4772-A7C8-4990766218B6}" srcOrd="10" destOrd="0" presId="urn:microsoft.com/office/officeart/2005/8/layout/vList2"/>
    <dgm:cxn modelId="{54E6D018-99D0-48C0-ACD4-73F5DB89C70C}" type="presParOf" srcId="{07667788-C15C-487F-9D0F-763A3FC38F6A}" destId="{8ABF0227-5304-405C-B751-839F08D113A0}" srcOrd="11" destOrd="0" presId="urn:microsoft.com/office/officeart/2005/8/layout/vList2"/>
    <dgm:cxn modelId="{000ACF4B-B243-430D-9E1E-626E81989295}" type="presParOf" srcId="{07667788-C15C-487F-9D0F-763A3FC38F6A}" destId="{4910BA19-5C8F-44D6-9626-2E7657FD0629}" srcOrd="12" destOrd="0" presId="urn:microsoft.com/office/officeart/2005/8/layout/vList2"/>
    <dgm:cxn modelId="{F8806BD7-514C-43E5-8B96-171D0BE05AF2}" type="presParOf" srcId="{07667788-C15C-487F-9D0F-763A3FC38F6A}" destId="{27797E25-22DC-44D2-BEC7-57791F096EEC}" srcOrd="13" destOrd="0" presId="urn:microsoft.com/office/officeart/2005/8/layout/vList2"/>
    <dgm:cxn modelId="{FF3A0BD1-82D1-4C68-B583-10380474730B}" type="presParOf" srcId="{07667788-C15C-487F-9D0F-763A3FC38F6A}" destId="{C1F9215E-FC76-4113-9EFB-86FBE81F70F4}" srcOrd="14" destOrd="0" presId="urn:microsoft.com/office/officeart/2005/8/layout/vList2"/>
    <dgm:cxn modelId="{AED22813-8ECA-4499-8959-8882A2ACE79F}" type="presParOf" srcId="{07667788-C15C-487F-9D0F-763A3FC38F6A}" destId="{7A64F0A7-C86D-469C-8D29-5EE095D48855}" srcOrd="15" destOrd="0" presId="urn:microsoft.com/office/officeart/2005/8/layout/vList2"/>
    <dgm:cxn modelId="{8BBB5145-9177-4518-A672-E576D8FBBFAE}" type="presParOf" srcId="{07667788-C15C-487F-9D0F-763A3FC38F6A}" destId="{51BD390C-3E0A-4109-B840-E0F915239F6D}" srcOrd="16" destOrd="0" presId="urn:microsoft.com/office/officeart/2005/8/layout/vList2"/>
    <dgm:cxn modelId="{533AF180-09A5-4C50-83D8-A376ACEDF403}" type="presParOf" srcId="{07667788-C15C-487F-9D0F-763A3FC38F6A}" destId="{CEF833F0-3DF1-4768-8B4C-93B501D3F830}" srcOrd="17" destOrd="0" presId="urn:microsoft.com/office/officeart/2005/8/layout/vList2"/>
    <dgm:cxn modelId="{F62D3C95-A423-4D71-9FFB-CE25E1E3C269}" type="presParOf" srcId="{07667788-C15C-487F-9D0F-763A3FC38F6A}" destId="{2D242E9E-D13B-4F51-BDB2-D02F0ECC5B43}" srcOrd="1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026603-B615-4811-845B-135DC7967A49}"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489FA01C-832E-407E-ABE6-0A9E24287A60}">
      <dgm:prSet/>
      <dgm:spPr/>
      <dgm:t>
        <a:bodyPr/>
        <a:lstStyle/>
        <a:p>
          <a:r>
            <a:rPr lang="en-IN" b="0" i="0" baseline="0"/>
            <a:t>Realism</a:t>
          </a:r>
          <a:endParaRPr lang="en-US"/>
        </a:p>
      </dgm:t>
    </dgm:pt>
    <dgm:pt modelId="{A514133D-D021-4AED-B055-2B9BCB8FD48B}" type="parTrans" cxnId="{03A34624-CF6D-4864-9FFC-C944DF278BC0}">
      <dgm:prSet/>
      <dgm:spPr/>
      <dgm:t>
        <a:bodyPr/>
        <a:lstStyle/>
        <a:p>
          <a:endParaRPr lang="en-US"/>
        </a:p>
      </dgm:t>
    </dgm:pt>
    <dgm:pt modelId="{65386E2D-75E2-41F8-AAB7-E83516C1FAE2}" type="sibTrans" cxnId="{03A34624-CF6D-4864-9FFC-C944DF278BC0}">
      <dgm:prSet/>
      <dgm:spPr/>
      <dgm:t>
        <a:bodyPr/>
        <a:lstStyle/>
        <a:p>
          <a:endParaRPr lang="en-US"/>
        </a:p>
      </dgm:t>
    </dgm:pt>
    <dgm:pt modelId="{26AE37DE-210A-4921-9528-5AD527E5C214}">
      <dgm:prSet/>
      <dgm:spPr/>
      <dgm:t>
        <a:bodyPr/>
        <a:lstStyle/>
        <a:p>
          <a:r>
            <a:rPr lang="en-IN" b="0" i="0" baseline="0"/>
            <a:t>Capability</a:t>
          </a:r>
          <a:endParaRPr lang="en-US"/>
        </a:p>
      </dgm:t>
    </dgm:pt>
    <dgm:pt modelId="{F06FD7B6-3EF0-4654-A133-A469D4C999F7}" type="parTrans" cxnId="{2A18FC52-7840-4D86-85D6-0F4D5D0EFEB8}">
      <dgm:prSet/>
      <dgm:spPr/>
      <dgm:t>
        <a:bodyPr/>
        <a:lstStyle/>
        <a:p>
          <a:endParaRPr lang="en-US"/>
        </a:p>
      </dgm:t>
    </dgm:pt>
    <dgm:pt modelId="{13BC0277-73EA-4B7E-A089-08F134F65079}" type="sibTrans" cxnId="{2A18FC52-7840-4D86-85D6-0F4D5D0EFEB8}">
      <dgm:prSet/>
      <dgm:spPr/>
      <dgm:t>
        <a:bodyPr/>
        <a:lstStyle/>
        <a:p>
          <a:endParaRPr lang="en-US"/>
        </a:p>
      </dgm:t>
    </dgm:pt>
    <dgm:pt modelId="{2416B0D6-5381-4FC6-B421-DC53C428FDC7}">
      <dgm:prSet/>
      <dgm:spPr/>
      <dgm:t>
        <a:bodyPr/>
        <a:lstStyle/>
        <a:p>
          <a:r>
            <a:rPr lang="en-IN" b="0" i="0" baseline="0"/>
            <a:t>Flexibility</a:t>
          </a:r>
          <a:endParaRPr lang="en-US"/>
        </a:p>
      </dgm:t>
    </dgm:pt>
    <dgm:pt modelId="{8B459496-D12A-4AFD-AC44-294DD254F0E1}" type="parTrans" cxnId="{120776E5-9E4E-45B8-9912-D782A370DD5A}">
      <dgm:prSet/>
      <dgm:spPr/>
      <dgm:t>
        <a:bodyPr/>
        <a:lstStyle/>
        <a:p>
          <a:endParaRPr lang="en-US"/>
        </a:p>
      </dgm:t>
    </dgm:pt>
    <dgm:pt modelId="{30A0179B-CF3C-4281-AD09-77441D08D865}" type="sibTrans" cxnId="{120776E5-9E4E-45B8-9912-D782A370DD5A}">
      <dgm:prSet/>
      <dgm:spPr/>
      <dgm:t>
        <a:bodyPr/>
        <a:lstStyle/>
        <a:p>
          <a:endParaRPr lang="en-US"/>
        </a:p>
      </dgm:t>
    </dgm:pt>
    <dgm:pt modelId="{B7FF7110-A78F-46A5-AF4C-95BB267B01FD}">
      <dgm:prSet/>
      <dgm:spPr/>
      <dgm:t>
        <a:bodyPr/>
        <a:lstStyle/>
        <a:p>
          <a:r>
            <a:rPr lang="en-IN" b="0" i="0" baseline="0"/>
            <a:t>Ease of use</a:t>
          </a:r>
          <a:endParaRPr lang="en-US"/>
        </a:p>
      </dgm:t>
    </dgm:pt>
    <dgm:pt modelId="{89785E63-A651-4429-882D-1429164DBF24}" type="parTrans" cxnId="{1041F716-7D69-4217-A156-F977DB63CB1A}">
      <dgm:prSet/>
      <dgm:spPr/>
      <dgm:t>
        <a:bodyPr/>
        <a:lstStyle/>
        <a:p>
          <a:endParaRPr lang="en-US"/>
        </a:p>
      </dgm:t>
    </dgm:pt>
    <dgm:pt modelId="{E8875F76-D5FE-472B-A01C-7DC189FE37BC}" type="sibTrans" cxnId="{1041F716-7D69-4217-A156-F977DB63CB1A}">
      <dgm:prSet/>
      <dgm:spPr/>
      <dgm:t>
        <a:bodyPr/>
        <a:lstStyle/>
        <a:p>
          <a:endParaRPr lang="en-US"/>
        </a:p>
      </dgm:t>
    </dgm:pt>
    <dgm:pt modelId="{4813F018-4949-4F93-8EBE-339129056F69}">
      <dgm:prSet/>
      <dgm:spPr/>
      <dgm:t>
        <a:bodyPr/>
        <a:lstStyle/>
        <a:p>
          <a:r>
            <a:rPr lang="en-IN" b="0" i="0" baseline="0"/>
            <a:t>Cost</a:t>
          </a:r>
          <a:endParaRPr lang="en-US"/>
        </a:p>
      </dgm:t>
    </dgm:pt>
    <dgm:pt modelId="{6AD81D6B-AFD8-4F4A-B47F-27ED29EF536D}" type="parTrans" cxnId="{2D53B62C-5481-433A-ABF9-E2F76096DA47}">
      <dgm:prSet/>
      <dgm:spPr/>
      <dgm:t>
        <a:bodyPr/>
        <a:lstStyle/>
        <a:p>
          <a:endParaRPr lang="en-US"/>
        </a:p>
      </dgm:t>
    </dgm:pt>
    <dgm:pt modelId="{6713371F-54ED-4368-855D-63B5ECB64676}" type="sibTrans" cxnId="{2D53B62C-5481-433A-ABF9-E2F76096DA47}">
      <dgm:prSet/>
      <dgm:spPr/>
      <dgm:t>
        <a:bodyPr/>
        <a:lstStyle/>
        <a:p>
          <a:endParaRPr lang="en-US"/>
        </a:p>
      </dgm:t>
    </dgm:pt>
    <dgm:pt modelId="{0F6F4762-F4A3-430C-8150-553E2EC38E06}">
      <dgm:prSet/>
      <dgm:spPr/>
      <dgm:t>
        <a:bodyPr/>
        <a:lstStyle/>
        <a:p>
          <a:r>
            <a:rPr lang="en-IN" b="0" i="0" baseline="0"/>
            <a:t>Easy computerization</a:t>
          </a:r>
          <a:endParaRPr lang="en-US"/>
        </a:p>
      </dgm:t>
    </dgm:pt>
    <dgm:pt modelId="{60EA7498-62F9-4760-B9F8-2348E936182C}" type="parTrans" cxnId="{44594322-396A-4B0B-B6BC-33DC9148264E}">
      <dgm:prSet/>
      <dgm:spPr/>
      <dgm:t>
        <a:bodyPr/>
        <a:lstStyle/>
        <a:p>
          <a:endParaRPr lang="en-US"/>
        </a:p>
      </dgm:t>
    </dgm:pt>
    <dgm:pt modelId="{BB08D35D-66F6-4C73-8BCE-2AE6572B8351}" type="sibTrans" cxnId="{44594322-396A-4B0B-B6BC-33DC9148264E}">
      <dgm:prSet/>
      <dgm:spPr/>
      <dgm:t>
        <a:bodyPr/>
        <a:lstStyle/>
        <a:p>
          <a:endParaRPr lang="en-US"/>
        </a:p>
      </dgm:t>
    </dgm:pt>
    <dgm:pt modelId="{B12A1379-6B8F-4A60-B105-3E0EE413025D}" type="pres">
      <dgm:prSet presAssocID="{4B026603-B615-4811-845B-135DC7967A49}" presName="root" presStyleCnt="0">
        <dgm:presLayoutVars>
          <dgm:dir/>
          <dgm:resizeHandles val="exact"/>
        </dgm:presLayoutVars>
      </dgm:prSet>
      <dgm:spPr/>
    </dgm:pt>
    <dgm:pt modelId="{A762F01F-CEC7-48C0-B377-C1F900AE4E32}" type="pres">
      <dgm:prSet presAssocID="{4B026603-B615-4811-845B-135DC7967A49}" presName="container" presStyleCnt="0">
        <dgm:presLayoutVars>
          <dgm:dir/>
          <dgm:resizeHandles val="exact"/>
        </dgm:presLayoutVars>
      </dgm:prSet>
      <dgm:spPr/>
    </dgm:pt>
    <dgm:pt modelId="{28895251-2C1E-4205-9EA6-0076404D034F}" type="pres">
      <dgm:prSet presAssocID="{489FA01C-832E-407E-ABE6-0A9E24287A60}" presName="compNode" presStyleCnt="0"/>
      <dgm:spPr/>
    </dgm:pt>
    <dgm:pt modelId="{DE05BF45-CE64-4273-BA30-C93337739C05}" type="pres">
      <dgm:prSet presAssocID="{489FA01C-832E-407E-ABE6-0A9E24287A60}" presName="iconBgRect" presStyleLbl="bgShp" presStyleIdx="0" presStyleCnt="6"/>
      <dgm:spPr/>
    </dgm:pt>
    <dgm:pt modelId="{8101F154-4A5E-45F6-B279-256353A32D10}" type="pres">
      <dgm:prSet presAssocID="{489FA01C-832E-407E-ABE6-0A9E24287A60}"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584BCF0-24D9-4EB0-A8CF-6A20E0731B14}" type="pres">
      <dgm:prSet presAssocID="{489FA01C-832E-407E-ABE6-0A9E24287A60}" presName="spaceRect" presStyleCnt="0"/>
      <dgm:spPr/>
    </dgm:pt>
    <dgm:pt modelId="{229C69C1-8D28-422B-9A73-75830E8EC54F}" type="pres">
      <dgm:prSet presAssocID="{489FA01C-832E-407E-ABE6-0A9E24287A60}" presName="textRect" presStyleLbl="revTx" presStyleIdx="0" presStyleCnt="6">
        <dgm:presLayoutVars>
          <dgm:chMax val="1"/>
          <dgm:chPref val="1"/>
        </dgm:presLayoutVars>
      </dgm:prSet>
      <dgm:spPr/>
    </dgm:pt>
    <dgm:pt modelId="{7178808C-FACE-464A-87B2-DE62E0911D3B}" type="pres">
      <dgm:prSet presAssocID="{65386E2D-75E2-41F8-AAB7-E83516C1FAE2}" presName="sibTrans" presStyleLbl="sibTrans2D1" presStyleIdx="0" presStyleCnt="0"/>
      <dgm:spPr/>
    </dgm:pt>
    <dgm:pt modelId="{0406F1AA-DA72-49F6-A700-11D442CA41A3}" type="pres">
      <dgm:prSet presAssocID="{26AE37DE-210A-4921-9528-5AD527E5C214}" presName="compNode" presStyleCnt="0"/>
      <dgm:spPr/>
    </dgm:pt>
    <dgm:pt modelId="{0A4D5454-0764-46DA-BFD9-8B7B719FACB8}" type="pres">
      <dgm:prSet presAssocID="{26AE37DE-210A-4921-9528-5AD527E5C214}" presName="iconBgRect" presStyleLbl="bgShp" presStyleIdx="1" presStyleCnt="6"/>
      <dgm:spPr/>
    </dgm:pt>
    <dgm:pt modelId="{3C5A271A-20B4-4B9A-8518-F551ECC87FED}" type="pres">
      <dgm:prSet presAssocID="{26AE37DE-210A-4921-9528-5AD527E5C21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CFEED137-2D2F-4871-8CAC-DA4A3036EF00}" type="pres">
      <dgm:prSet presAssocID="{26AE37DE-210A-4921-9528-5AD527E5C214}" presName="spaceRect" presStyleCnt="0"/>
      <dgm:spPr/>
    </dgm:pt>
    <dgm:pt modelId="{E2924AB8-C325-4FBE-A043-D71D2C21598B}" type="pres">
      <dgm:prSet presAssocID="{26AE37DE-210A-4921-9528-5AD527E5C214}" presName="textRect" presStyleLbl="revTx" presStyleIdx="1" presStyleCnt="6">
        <dgm:presLayoutVars>
          <dgm:chMax val="1"/>
          <dgm:chPref val="1"/>
        </dgm:presLayoutVars>
      </dgm:prSet>
      <dgm:spPr/>
    </dgm:pt>
    <dgm:pt modelId="{798D363D-EA64-4AD9-A543-828716A69300}" type="pres">
      <dgm:prSet presAssocID="{13BC0277-73EA-4B7E-A089-08F134F65079}" presName="sibTrans" presStyleLbl="sibTrans2D1" presStyleIdx="0" presStyleCnt="0"/>
      <dgm:spPr/>
    </dgm:pt>
    <dgm:pt modelId="{773EE2BF-4FEE-4B9F-979D-9EFBCCD7EE9D}" type="pres">
      <dgm:prSet presAssocID="{2416B0D6-5381-4FC6-B421-DC53C428FDC7}" presName="compNode" presStyleCnt="0"/>
      <dgm:spPr/>
    </dgm:pt>
    <dgm:pt modelId="{5A40B60B-FB24-4F2A-8F5A-12D4BCAC6E12}" type="pres">
      <dgm:prSet presAssocID="{2416B0D6-5381-4FC6-B421-DC53C428FDC7}" presName="iconBgRect" presStyleLbl="bgShp" presStyleIdx="2" presStyleCnt="6"/>
      <dgm:spPr/>
    </dgm:pt>
    <dgm:pt modelId="{CD494FA4-A94E-4AC4-B202-BFF34660B1A7}" type="pres">
      <dgm:prSet presAssocID="{2416B0D6-5381-4FC6-B421-DC53C428FDC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n"/>
        </a:ext>
      </dgm:extLst>
    </dgm:pt>
    <dgm:pt modelId="{F0B6EAF0-7BF1-4FB8-BD25-78F8C300E080}" type="pres">
      <dgm:prSet presAssocID="{2416B0D6-5381-4FC6-B421-DC53C428FDC7}" presName="spaceRect" presStyleCnt="0"/>
      <dgm:spPr/>
    </dgm:pt>
    <dgm:pt modelId="{776F5EC9-D015-4A9B-9E7A-B685D7B28C6C}" type="pres">
      <dgm:prSet presAssocID="{2416B0D6-5381-4FC6-B421-DC53C428FDC7}" presName="textRect" presStyleLbl="revTx" presStyleIdx="2" presStyleCnt="6">
        <dgm:presLayoutVars>
          <dgm:chMax val="1"/>
          <dgm:chPref val="1"/>
        </dgm:presLayoutVars>
      </dgm:prSet>
      <dgm:spPr/>
    </dgm:pt>
    <dgm:pt modelId="{37FAA435-D15E-4DB1-969A-1D744835EB80}" type="pres">
      <dgm:prSet presAssocID="{30A0179B-CF3C-4281-AD09-77441D08D865}" presName="sibTrans" presStyleLbl="sibTrans2D1" presStyleIdx="0" presStyleCnt="0"/>
      <dgm:spPr/>
    </dgm:pt>
    <dgm:pt modelId="{06C615B4-F30B-4490-9237-B3D9F1FBA82C}" type="pres">
      <dgm:prSet presAssocID="{B7FF7110-A78F-46A5-AF4C-95BB267B01FD}" presName="compNode" presStyleCnt="0"/>
      <dgm:spPr/>
    </dgm:pt>
    <dgm:pt modelId="{ED096BE9-6899-49D0-B6E3-1D0BF8C4AF17}" type="pres">
      <dgm:prSet presAssocID="{B7FF7110-A78F-46A5-AF4C-95BB267B01FD}" presName="iconBgRect" presStyleLbl="bgShp" presStyleIdx="3" presStyleCnt="6"/>
      <dgm:spPr/>
    </dgm:pt>
    <dgm:pt modelId="{A913F40A-44C6-4476-9877-6B30117AAC56}" type="pres">
      <dgm:prSet presAssocID="{B7FF7110-A78F-46A5-AF4C-95BB267B01F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nimize"/>
        </a:ext>
      </dgm:extLst>
    </dgm:pt>
    <dgm:pt modelId="{8800DF56-8F44-4F48-AB91-299D26B5ADF4}" type="pres">
      <dgm:prSet presAssocID="{B7FF7110-A78F-46A5-AF4C-95BB267B01FD}" presName="spaceRect" presStyleCnt="0"/>
      <dgm:spPr/>
    </dgm:pt>
    <dgm:pt modelId="{FC363C49-137F-4E1A-97E7-9020F1E794A0}" type="pres">
      <dgm:prSet presAssocID="{B7FF7110-A78F-46A5-AF4C-95BB267B01FD}" presName="textRect" presStyleLbl="revTx" presStyleIdx="3" presStyleCnt="6">
        <dgm:presLayoutVars>
          <dgm:chMax val="1"/>
          <dgm:chPref val="1"/>
        </dgm:presLayoutVars>
      </dgm:prSet>
      <dgm:spPr/>
    </dgm:pt>
    <dgm:pt modelId="{B840C85B-943F-4991-8554-B15719176794}" type="pres">
      <dgm:prSet presAssocID="{E8875F76-D5FE-472B-A01C-7DC189FE37BC}" presName="sibTrans" presStyleLbl="sibTrans2D1" presStyleIdx="0" presStyleCnt="0"/>
      <dgm:spPr/>
    </dgm:pt>
    <dgm:pt modelId="{71801E9A-2F8F-4799-95E6-C3BBE4B160F4}" type="pres">
      <dgm:prSet presAssocID="{4813F018-4949-4F93-8EBE-339129056F69}" presName="compNode" presStyleCnt="0"/>
      <dgm:spPr/>
    </dgm:pt>
    <dgm:pt modelId="{8A17A74B-9005-4FA3-BCB1-A674BC593CA6}" type="pres">
      <dgm:prSet presAssocID="{4813F018-4949-4F93-8EBE-339129056F69}" presName="iconBgRect" presStyleLbl="bgShp" presStyleIdx="4" presStyleCnt="6"/>
      <dgm:spPr/>
    </dgm:pt>
    <dgm:pt modelId="{28DADFC0-F7D0-49DB-9E2A-5B6C67A99BD6}" type="pres">
      <dgm:prSet presAssocID="{4813F018-4949-4F93-8EBE-339129056F6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AA6F8DA4-76A6-4524-8E39-DD4249F87413}" type="pres">
      <dgm:prSet presAssocID="{4813F018-4949-4F93-8EBE-339129056F69}" presName="spaceRect" presStyleCnt="0"/>
      <dgm:spPr/>
    </dgm:pt>
    <dgm:pt modelId="{5E986C53-58DD-45AA-A7D8-15037AE73506}" type="pres">
      <dgm:prSet presAssocID="{4813F018-4949-4F93-8EBE-339129056F69}" presName="textRect" presStyleLbl="revTx" presStyleIdx="4" presStyleCnt="6">
        <dgm:presLayoutVars>
          <dgm:chMax val="1"/>
          <dgm:chPref val="1"/>
        </dgm:presLayoutVars>
      </dgm:prSet>
      <dgm:spPr/>
    </dgm:pt>
    <dgm:pt modelId="{412AA75D-2C57-4149-A52E-229FC858B77F}" type="pres">
      <dgm:prSet presAssocID="{6713371F-54ED-4368-855D-63B5ECB64676}" presName="sibTrans" presStyleLbl="sibTrans2D1" presStyleIdx="0" presStyleCnt="0"/>
      <dgm:spPr/>
    </dgm:pt>
    <dgm:pt modelId="{C05F26B9-EF83-42C3-AF6E-8CF48C060DD4}" type="pres">
      <dgm:prSet presAssocID="{0F6F4762-F4A3-430C-8150-553E2EC38E06}" presName="compNode" presStyleCnt="0"/>
      <dgm:spPr/>
    </dgm:pt>
    <dgm:pt modelId="{B1A0D4E6-567F-47C6-8B14-E461DE1363F7}" type="pres">
      <dgm:prSet presAssocID="{0F6F4762-F4A3-430C-8150-553E2EC38E06}" presName="iconBgRect" presStyleLbl="bgShp" presStyleIdx="5" presStyleCnt="6"/>
      <dgm:spPr/>
    </dgm:pt>
    <dgm:pt modelId="{2B52EB31-9A55-4E91-B838-0831B324DF1A}" type="pres">
      <dgm:prSet presAssocID="{0F6F4762-F4A3-430C-8150-553E2EC38E0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omputer"/>
        </a:ext>
      </dgm:extLst>
    </dgm:pt>
    <dgm:pt modelId="{09E2A56F-2F24-4CDD-8068-CE0B82667A9A}" type="pres">
      <dgm:prSet presAssocID="{0F6F4762-F4A3-430C-8150-553E2EC38E06}" presName="spaceRect" presStyleCnt="0"/>
      <dgm:spPr/>
    </dgm:pt>
    <dgm:pt modelId="{4E7EEFF8-B1C5-496B-AA9D-D30E4D061A78}" type="pres">
      <dgm:prSet presAssocID="{0F6F4762-F4A3-430C-8150-553E2EC38E06}" presName="textRect" presStyleLbl="revTx" presStyleIdx="5" presStyleCnt="6">
        <dgm:presLayoutVars>
          <dgm:chMax val="1"/>
          <dgm:chPref val="1"/>
        </dgm:presLayoutVars>
      </dgm:prSet>
      <dgm:spPr/>
    </dgm:pt>
  </dgm:ptLst>
  <dgm:cxnLst>
    <dgm:cxn modelId="{C6EA270B-8011-49DA-A6B8-4C88210A0E5D}" type="presOf" srcId="{6713371F-54ED-4368-855D-63B5ECB64676}" destId="{412AA75D-2C57-4149-A52E-229FC858B77F}" srcOrd="0" destOrd="0" presId="urn:microsoft.com/office/officeart/2018/2/layout/IconCircleList"/>
    <dgm:cxn modelId="{1041F716-7D69-4217-A156-F977DB63CB1A}" srcId="{4B026603-B615-4811-845B-135DC7967A49}" destId="{B7FF7110-A78F-46A5-AF4C-95BB267B01FD}" srcOrd="3" destOrd="0" parTransId="{89785E63-A651-4429-882D-1429164DBF24}" sibTransId="{E8875F76-D5FE-472B-A01C-7DC189FE37BC}"/>
    <dgm:cxn modelId="{44594322-396A-4B0B-B6BC-33DC9148264E}" srcId="{4B026603-B615-4811-845B-135DC7967A49}" destId="{0F6F4762-F4A3-430C-8150-553E2EC38E06}" srcOrd="5" destOrd="0" parTransId="{60EA7498-62F9-4760-B9F8-2348E936182C}" sibTransId="{BB08D35D-66F6-4C73-8BCE-2AE6572B8351}"/>
    <dgm:cxn modelId="{03A34624-CF6D-4864-9FFC-C944DF278BC0}" srcId="{4B026603-B615-4811-845B-135DC7967A49}" destId="{489FA01C-832E-407E-ABE6-0A9E24287A60}" srcOrd="0" destOrd="0" parTransId="{A514133D-D021-4AED-B055-2B9BCB8FD48B}" sibTransId="{65386E2D-75E2-41F8-AAB7-E83516C1FAE2}"/>
    <dgm:cxn modelId="{05DA0B25-1D32-4F34-AB21-B476DE88C274}" type="presOf" srcId="{13BC0277-73EA-4B7E-A089-08F134F65079}" destId="{798D363D-EA64-4AD9-A543-828716A69300}" srcOrd="0" destOrd="0" presId="urn:microsoft.com/office/officeart/2018/2/layout/IconCircleList"/>
    <dgm:cxn modelId="{2D53B62C-5481-433A-ABF9-E2F76096DA47}" srcId="{4B026603-B615-4811-845B-135DC7967A49}" destId="{4813F018-4949-4F93-8EBE-339129056F69}" srcOrd="4" destOrd="0" parTransId="{6AD81D6B-AFD8-4F4A-B47F-27ED29EF536D}" sibTransId="{6713371F-54ED-4368-855D-63B5ECB64676}"/>
    <dgm:cxn modelId="{5D94703D-1739-47D2-89B2-920FEDBEB778}" type="presOf" srcId="{26AE37DE-210A-4921-9528-5AD527E5C214}" destId="{E2924AB8-C325-4FBE-A043-D71D2C21598B}" srcOrd="0" destOrd="0" presId="urn:microsoft.com/office/officeart/2018/2/layout/IconCircleList"/>
    <dgm:cxn modelId="{B5985E6B-F60A-46A0-A8E6-76B5DB95D2B4}" type="presOf" srcId="{4813F018-4949-4F93-8EBE-339129056F69}" destId="{5E986C53-58DD-45AA-A7D8-15037AE73506}" srcOrd="0" destOrd="0" presId="urn:microsoft.com/office/officeart/2018/2/layout/IconCircleList"/>
    <dgm:cxn modelId="{6BF28F6B-1135-46D7-975C-E75E9BA05DE1}" type="presOf" srcId="{65386E2D-75E2-41F8-AAB7-E83516C1FAE2}" destId="{7178808C-FACE-464A-87B2-DE62E0911D3B}" srcOrd="0" destOrd="0" presId="urn:microsoft.com/office/officeart/2018/2/layout/IconCircleList"/>
    <dgm:cxn modelId="{2A18FC52-7840-4D86-85D6-0F4D5D0EFEB8}" srcId="{4B026603-B615-4811-845B-135DC7967A49}" destId="{26AE37DE-210A-4921-9528-5AD527E5C214}" srcOrd="1" destOrd="0" parTransId="{F06FD7B6-3EF0-4654-A133-A469D4C999F7}" sibTransId="{13BC0277-73EA-4B7E-A089-08F134F65079}"/>
    <dgm:cxn modelId="{58671082-F02D-4A97-94CD-A66A08B1B33C}" type="presOf" srcId="{489FA01C-832E-407E-ABE6-0A9E24287A60}" destId="{229C69C1-8D28-422B-9A73-75830E8EC54F}" srcOrd="0" destOrd="0" presId="urn:microsoft.com/office/officeart/2018/2/layout/IconCircleList"/>
    <dgm:cxn modelId="{7411A1AF-B649-4EF2-A84C-45761ED0B166}" type="presOf" srcId="{4B026603-B615-4811-845B-135DC7967A49}" destId="{B12A1379-6B8F-4A60-B105-3E0EE413025D}" srcOrd="0" destOrd="0" presId="urn:microsoft.com/office/officeart/2018/2/layout/IconCircleList"/>
    <dgm:cxn modelId="{A62CC7C5-3CFC-44A3-BBF2-EBC685D20BCE}" type="presOf" srcId="{2416B0D6-5381-4FC6-B421-DC53C428FDC7}" destId="{776F5EC9-D015-4A9B-9E7A-B685D7B28C6C}" srcOrd="0" destOrd="0" presId="urn:microsoft.com/office/officeart/2018/2/layout/IconCircleList"/>
    <dgm:cxn modelId="{3ABC71CD-4764-4670-A015-964FCC9E0973}" type="presOf" srcId="{30A0179B-CF3C-4281-AD09-77441D08D865}" destId="{37FAA435-D15E-4DB1-969A-1D744835EB80}" srcOrd="0" destOrd="0" presId="urn:microsoft.com/office/officeart/2018/2/layout/IconCircleList"/>
    <dgm:cxn modelId="{A6FD10DB-05D7-4015-B9C8-54DEE5FBCD0E}" type="presOf" srcId="{0F6F4762-F4A3-430C-8150-553E2EC38E06}" destId="{4E7EEFF8-B1C5-496B-AA9D-D30E4D061A78}" srcOrd="0" destOrd="0" presId="urn:microsoft.com/office/officeart/2018/2/layout/IconCircleList"/>
    <dgm:cxn modelId="{FA1040E5-B024-4C10-9DE2-54711E9286C5}" type="presOf" srcId="{E8875F76-D5FE-472B-A01C-7DC189FE37BC}" destId="{B840C85B-943F-4991-8554-B15719176794}" srcOrd="0" destOrd="0" presId="urn:microsoft.com/office/officeart/2018/2/layout/IconCircleList"/>
    <dgm:cxn modelId="{120776E5-9E4E-45B8-9912-D782A370DD5A}" srcId="{4B026603-B615-4811-845B-135DC7967A49}" destId="{2416B0D6-5381-4FC6-B421-DC53C428FDC7}" srcOrd="2" destOrd="0" parTransId="{8B459496-D12A-4AFD-AC44-294DD254F0E1}" sibTransId="{30A0179B-CF3C-4281-AD09-77441D08D865}"/>
    <dgm:cxn modelId="{4D42CCE7-535B-46C3-98DA-DFF543372ADD}" type="presOf" srcId="{B7FF7110-A78F-46A5-AF4C-95BB267B01FD}" destId="{FC363C49-137F-4E1A-97E7-9020F1E794A0}" srcOrd="0" destOrd="0" presId="urn:microsoft.com/office/officeart/2018/2/layout/IconCircleList"/>
    <dgm:cxn modelId="{4906D2A2-62D4-4F55-9CE2-BDAE45F529E5}" type="presParOf" srcId="{B12A1379-6B8F-4A60-B105-3E0EE413025D}" destId="{A762F01F-CEC7-48C0-B377-C1F900AE4E32}" srcOrd="0" destOrd="0" presId="urn:microsoft.com/office/officeart/2018/2/layout/IconCircleList"/>
    <dgm:cxn modelId="{B64E2695-3AC8-4C01-89F0-9B0D6BCF5FBE}" type="presParOf" srcId="{A762F01F-CEC7-48C0-B377-C1F900AE4E32}" destId="{28895251-2C1E-4205-9EA6-0076404D034F}" srcOrd="0" destOrd="0" presId="urn:microsoft.com/office/officeart/2018/2/layout/IconCircleList"/>
    <dgm:cxn modelId="{142C4D24-254B-469A-9F9A-20E8932A7296}" type="presParOf" srcId="{28895251-2C1E-4205-9EA6-0076404D034F}" destId="{DE05BF45-CE64-4273-BA30-C93337739C05}" srcOrd="0" destOrd="0" presId="urn:microsoft.com/office/officeart/2018/2/layout/IconCircleList"/>
    <dgm:cxn modelId="{FBC5918B-FF48-4D27-AAC0-07BE259FC751}" type="presParOf" srcId="{28895251-2C1E-4205-9EA6-0076404D034F}" destId="{8101F154-4A5E-45F6-B279-256353A32D10}" srcOrd="1" destOrd="0" presId="urn:microsoft.com/office/officeart/2018/2/layout/IconCircleList"/>
    <dgm:cxn modelId="{99AF7785-0B1B-437D-8842-17EDF0F3B879}" type="presParOf" srcId="{28895251-2C1E-4205-9EA6-0076404D034F}" destId="{F584BCF0-24D9-4EB0-A8CF-6A20E0731B14}" srcOrd="2" destOrd="0" presId="urn:microsoft.com/office/officeart/2018/2/layout/IconCircleList"/>
    <dgm:cxn modelId="{BC6C1242-7499-44AC-955A-CB088F05588B}" type="presParOf" srcId="{28895251-2C1E-4205-9EA6-0076404D034F}" destId="{229C69C1-8D28-422B-9A73-75830E8EC54F}" srcOrd="3" destOrd="0" presId="urn:microsoft.com/office/officeart/2018/2/layout/IconCircleList"/>
    <dgm:cxn modelId="{5A735831-8D39-45C9-ABED-75B09396463B}" type="presParOf" srcId="{A762F01F-CEC7-48C0-B377-C1F900AE4E32}" destId="{7178808C-FACE-464A-87B2-DE62E0911D3B}" srcOrd="1" destOrd="0" presId="urn:microsoft.com/office/officeart/2018/2/layout/IconCircleList"/>
    <dgm:cxn modelId="{E73B6FE4-1C42-49E2-A5BB-AC288425812D}" type="presParOf" srcId="{A762F01F-CEC7-48C0-B377-C1F900AE4E32}" destId="{0406F1AA-DA72-49F6-A700-11D442CA41A3}" srcOrd="2" destOrd="0" presId="urn:microsoft.com/office/officeart/2018/2/layout/IconCircleList"/>
    <dgm:cxn modelId="{D5E58C35-47F9-462F-A2B4-891F35B02D89}" type="presParOf" srcId="{0406F1AA-DA72-49F6-A700-11D442CA41A3}" destId="{0A4D5454-0764-46DA-BFD9-8B7B719FACB8}" srcOrd="0" destOrd="0" presId="urn:microsoft.com/office/officeart/2018/2/layout/IconCircleList"/>
    <dgm:cxn modelId="{6D76C7D7-5C33-4CBA-886A-C5D409E9FA97}" type="presParOf" srcId="{0406F1AA-DA72-49F6-A700-11D442CA41A3}" destId="{3C5A271A-20B4-4B9A-8518-F551ECC87FED}" srcOrd="1" destOrd="0" presId="urn:microsoft.com/office/officeart/2018/2/layout/IconCircleList"/>
    <dgm:cxn modelId="{FAEC2FF9-5E6F-442A-ACE2-A4FA8EFDA997}" type="presParOf" srcId="{0406F1AA-DA72-49F6-A700-11D442CA41A3}" destId="{CFEED137-2D2F-4871-8CAC-DA4A3036EF00}" srcOrd="2" destOrd="0" presId="urn:microsoft.com/office/officeart/2018/2/layout/IconCircleList"/>
    <dgm:cxn modelId="{34E0D072-5FD4-45B5-84D7-C70C9AB5DA93}" type="presParOf" srcId="{0406F1AA-DA72-49F6-A700-11D442CA41A3}" destId="{E2924AB8-C325-4FBE-A043-D71D2C21598B}" srcOrd="3" destOrd="0" presId="urn:microsoft.com/office/officeart/2018/2/layout/IconCircleList"/>
    <dgm:cxn modelId="{BD3C8D2D-88F7-49CA-B7FE-918ECBDDFEF6}" type="presParOf" srcId="{A762F01F-CEC7-48C0-B377-C1F900AE4E32}" destId="{798D363D-EA64-4AD9-A543-828716A69300}" srcOrd="3" destOrd="0" presId="urn:microsoft.com/office/officeart/2018/2/layout/IconCircleList"/>
    <dgm:cxn modelId="{79AB0B5D-764F-4632-93C7-B75F365C08BE}" type="presParOf" srcId="{A762F01F-CEC7-48C0-B377-C1F900AE4E32}" destId="{773EE2BF-4FEE-4B9F-979D-9EFBCCD7EE9D}" srcOrd="4" destOrd="0" presId="urn:microsoft.com/office/officeart/2018/2/layout/IconCircleList"/>
    <dgm:cxn modelId="{17CC9BB3-18B5-4EF0-9B9D-17D1B3D8365D}" type="presParOf" srcId="{773EE2BF-4FEE-4B9F-979D-9EFBCCD7EE9D}" destId="{5A40B60B-FB24-4F2A-8F5A-12D4BCAC6E12}" srcOrd="0" destOrd="0" presId="urn:microsoft.com/office/officeart/2018/2/layout/IconCircleList"/>
    <dgm:cxn modelId="{0CE0FD70-237A-4E63-9350-717E151C5ADD}" type="presParOf" srcId="{773EE2BF-4FEE-4B9F-979D-9EFBCCD7EE9D}" destId="{CD494FA4-A94E-4AC4-B202-BFF34660B1A7}" srcOrd="1" destOrd="0" presId="urn:microsoft.com/office/officeart/2018/2/layout/IconCircleList"/>
    <dgm:cxn modelId="{F388DA81-80CA-4858-AE10-818518F4ED2A}" type="presParOf" srcId="{773EE2BF-4FEE-4B9F-979D-9EFBCCD7EE9D}" destId="{F0B6EAF0-7BF1-4FB8-BD25-78F8C300E080}" srcOrd="2" destOrd="0" presId="urn:microsoft.com/office/officeart/2018/2/layout/IconCircleList"/>
    <dgm:cxn modelId="{5C67375C-FCE8-44B1-867F-FBD0D8DF6688}" type="presParOf" srcId="{773EE2BF-4FEE-4B9F-979D-9EFBCCD7EE9D}" destId="{776F5EC9-D015-4A9B-9E7A-B685D7B28C6C}" srcOrd="3" destOrd="0" presId="urn:microsoft.com/office/officeart/2018/2/layout/IconCircleList"/>
    <dgm:cxn modelId="{E3438E38-E013-4CC6-BDF8-2CCBE3B9A1AA}" type="presParOf" srcId="{A762F01F-CEC7-48C0-B377-C1F900AE4E32}" destId="{37FAA435-D15E-4DB1-969A-1D744835EB80}" srcOrd="5" destOrd="0" presId="urn:microsoft.com/office/officeart/2018/2/layout/IconCircleList"/>
    <dgm:cxn modelId="{129E86D9-59BB-4B7D-9A0D-3B0032FF6C16}" type="presParOf" srcId="{A762F01F-CEC7-48C0-B377-C1F900AE4E32}" destId="{06C615B4-F30B-4490-9237-B3D9F1FBA82C}" srcOrd="6" destOrd="0" presId="urn:microsoft.com/office/officeart/2018/2/layout/IconCircleList"/>
    <dgm:cxn modelId="{337C4603-5159-4236-861F-FC2D2CF5D30B}" type="presParOf" srcId="{06C615B4-F30B-4490-9237-B3D9F1FBA82C}" destId="{ED096BE9-6899-49D0-B6E3-1D0BF8C4AF17}" srcOrd="0" destOrd="0" presId="urn:microsoft.com/office/officeart/2018/2/layout/IconCircleList"/>
    <dgm:cxn modelId="{8BEEEF98-740F-4D10-BC7F-EBF8658C1282}" type="presParOf" srcId="{06C615B4-F30B-4490-9237-B3D9F1FBA82C}" destId="{A913F40A-44C6-4476-9877-6B30117AAC56}" srcOrd="1" destOrd="0" presId="urn:microsoft.com/office/officeart/2018/2/layout/IconCircleList"/>
    <dgm:cxn modelId="{3AF47F99-8447-4812-9189-A6B2CE0C836A}" type="presParOf" srcId="{06C615B4-F30B-4490-9237-B3D9F1FBA82C}" destId="{8800DF56-8F44-4F48-AB91-299D26B5ADF4}" srcOrd="2" destOrd="0" presId="urn:microsoft.com/office/officeart/2018/2/layout/IconCircleList"/>
    <dgm:cxn modelId="{9ACDC5FF-2E8B-4F3F-8B53-07B3BFF8D3AB}" type="presParOf" srcId="{06C615B4-F30B-4490-9237-B3D9F1FBA82C}" destId="{FC363C49-137F-4E1A-97E7-9020F1E794A0}" srcOrd="3" destOrd="0" presId="urn:microsoft.com/office/officeart/2018/2/layout/IconCircleList"/>
    <dgm:cxn modelId="{572C0C6C-66A5-4EFE-A6A2-B4376C757827}" type="presParOf" srcId="{A762F01F-CEC7-48C0-B377-C1F900AE4E32}" destId="{B840C85B-943F-4991-8554-B15719176794}" srcOrd="7" destOrd="0" presId="urn:microsoft.com/office/officeart/2018/2/layout/IconCircleList"/>
    <dgm:cxn modelId="{CFC0CC99-6E29-4FEC-92C2-86CE988CB3D4}" type="presParOf" srcId="{A762F01F-CEC7-48C0-B377-C1F900AE4E32}" destId="{71801E9A-2F8F-4799-95E6-C3BBE4B160F4}" srcOrd="8" destOrd="0" presId="urn:microsoft.com/office/officeart/2018/2/layout/IconCircleList"/>
    <dgm:cxn modelId="{AC5C919D-D46D-447A-9290-10E843839D8F}" type="presParOf" srcId="{71801E9A-2F8F-4799-95E6-C3BBE4B160F4}" destId="{8A17A74B-9005-4FA3-BCB1-A674BC593CA6}" srcOrd="0" destOrd="0" presId="urn:microsoft.com/office/officeart/2018/2/layout/IconCircleList"/>
    <dgm:cxn modelId="{0E8CF62D-B07B-4399-AF3F-E5272A5333F1}" type="presParOf" srcId="{71801E9A-2F8F-4799-95E6-C3BBE4B160F4}" destId="{28DADFC0-F7D0-49DB-9E2A-5B6C67A99BD6}" srcOrd="1" destOrd="0" presId="urn:microsoft.com/office/officeart/2018/2/layout/IconCircleList"/>
    <dgm:cxn modelId="{25735D2C-BCFE-452B-A5ED-9B82ADC986BD}" type="presParOf" srcId="{71801E9A-2F8F-4799-95E6-C3BBE4B160F4}" destId="{AA6F8DA4-76A6-4524-8E39-DD4249F87413}" srcOrd="2" destOrd="0" presId="urn:microsoft.com/office/officeart/2018/2/layout/IconCircleList"/>
    <dgm:cxn modelId="{7CBA372B-7E19-470E-8EDA-84CBEE718FC4}" type="presParOf" srcId="{71801E9A-2F8F-4799-95E6-C3BBE4B160F4}" destId="{5E986C53-58DD-45AA-A7D8-15037AE73506}" srcOrd="3" destOrd="0" presId="urn:microsoft.com/office/officeart/2018/2/layout/IconCircleList"/>
    <dgm:cxn modelId="{EFD9C005-0EC4-45C1-8F39-25AB8BEAB437}" type="presParOf" srcId="{A762F01F-CEC7-48C0-B377-C1F900AE4E32}" destId="{412AA75D-2C57-4149-A52E-229FC858B77F}" srcOrd="9" destOrd="0" presId="urn:microsoft.com/office/officeart/2018/2/layout/IconCircleList"/>
    <dgm:cxn modelId="{50D9EF1F-8610-4130-B346-D108D110177B}" type="presParOf" srcId="{A762F01F-CEC7-48C0-B377-C1F900AE4E32}" destId="{C05F26B9-EF83-42C3-AF6E-8CF48C060DD4}" srcOrd="10" destOrd="0" presId="urn:microsoft.com/office/officeart/2018/2/layout/IconCircleList"/>
    <dgm:cxn modelId="{3951262D-016C-47D6-9A21-F413915BD244}" type="presParOf" srcId="{C05F26B9-EF83-42C3-AF6E-8CF48C060DD4}" destId="{B1A0D4E6-567F-47C6-8B14-E461DE1363F7}" srcOrd="0" destOrd="0" presId="urn:microsoft.com/office/officeart/2018/2/layout/IconCircleList"/>
    <dgm:cxn modelId="{E24709FA-12CE-43F6-A80B-89FDBF82A965}" type="presParOf" srcId="{C05F26B9-EF83-42C3-AF6E-8CF48C060DD4}" destId="{2B52EB31-9A55-4E91-B838-0831B324DF1A}" srcOrd="1" destOrd="0" presId="urn:microsoft.com/office/officeart/2018/2/layout/IconCircleList"/>
    <dgm:cxn modelId="{3AA94869-6C08-47CD-B214-C648B5DAC782}" type="presParOf" srcId="{C05F26B9-EF83-42C3-AF6E-8CF48C060DD4}" destId="{09E2A56F-2F24-4CDD-8068-CE0B82667A9A}" srcOrd="2" destOrd="0" presId="urn:microsoft.com/office/officeart/2018/2/layout/IconCircleList"/>
    <dgm:cxn modelId="{FA0FF9EF-30E5-41D5-8806-37CADCF1EDD6}" type="presParOf" srcId="{C05F26B9-EF83-42C3-AF6E-8CF48C060DD4}" destId="{4E7EEFF8-B1C5-496B-AA9D-D30E4D061A7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4A16C5-FFAF-4DAD-A772-7D3D15CEAF96}"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65D2928D-1352-49EE-BE67-B59C90CBA300}">
      <dgm:prSet/>
      <dgm:spPr/>
      <dgm:t>
        <a:bodyPr/>
        <a:lstStyle/>
        <a:p>
          <a:endParaRPr lang="en-US" dirty="0"/>
        </a:p>
      </dgm:t>
    </dgm:pt>
    <dgm:pt modelId="{2A78011D-92CB-4956-B089-43B4F4C5BE41}" type="parTrans" cxnId="{2526A0C6-B372-44F4-91B3-64BA73ED4244}">
      <dgm:prSet/>
      <dgm:spPr/>
      <dgm:t>
        <a:bodyPr/>
        <a:lstStyle/>
        <a:p>
          <a:endParaRPr lang="en-US"/>
        </a:p>
      </dgm:t>
    </dgm:pt>
    <dgm:pt modelId="{C2405206-23BB-4846-B839-1B602F9E936E}" type="sibTrans" cxnId="{2526A0C6-B372-44F4-91B3-64BA73ED4244}">
      <dgm:prSet/>
      <dgm:spPr/>
      <dgm:t>
        <a:bodyPr/>
        <a:lstStyle/>
        <a:p>
          <a:endParaRPr lang="en-US"/>
        </a:p>
      </dgm:t>
    </dgm:pt>
    <dgm:pt modelId="{456D6428-6C35-4899-8AEF-257E146B4E8D}">
      <dgm:prSet/>
      <dgm:spPr/>
      <dgm:t>
        <a:bodyPr/>
        <a:lstStyle/>
        <a:p>
          <a:r>
            <a:rPr lang="en-IN" b="0" i="0" baseline="0" dirty="0"/>
            <a:t>• Many more projects than management expected.</a:t>
          </a:r>
          <a:endParaRPr lang="en-US" dirty="0"/>
        </a:p>
      </dgm:t>
    </dgm:pt>
    <dgm:pt modelId="{BFB766AF-9A9D-4F2B-95B7-02D1DB823F45}" type="parTrans" cxnId="{BA86CA4E-A670-4081-A91B-FFB99CC4F54E}">
      <dgm:prSet/>
      <dgm:spPr/>
      <dgm:t>
        <a:bodyPr/>
        <a:lstStyle/>
        <a:p>
          <a:endParaRPr lang="en-US"/>
        </a:p>
      </dgm:t>
    </dgm:pt>
    <dgm:pt modelId="{D46C3055-CBAF-4E4D-A02F-6DB7D81AD22F}" type="sibTrans" cxnId="{BA86CA4E-A670-4081-A91B-FFB99CC4F54E}">
      <dgm:prSet/>
      <dgm:spPr/>
      <dgm:t>
        <a:bodyPr/>
        <a:lstStyle/>
        <a:p>
          <a:endParaRPr lang="en-US"/>
        </a:p>
      </dgm:t>
    </dgm:pt>
    <dgm:pt modelId="{E8B0D42D-086D-4758-AEDF-4DC1DC1B8B66}">
      <dgm:prSet/>
      <dgm:spPr/>
      <dgm:t>
        <a:bodyPr/>
        <a:lstStyle/>
        <a:p>
          <a:r>
            <a:rPr lang="en-IN" b="0" i="0" baseline="0" dirty="0"/>
            <a:t>• Inconsistent determination of benefits.</a:t>
          </a:r>
          <a:endParaRPr lang="en-US" dirty="0"/>
        </a:p>
      </dgm:t>
    </dgm:pt>
    <dgm:pt modelId="{2F7EEB8E-10B1-4312-9314-05A9B70B82B2}" type="parTrans" cxnId="{32A5FFAC-6CB0-45C1-AAD8-F46A89BFDFB2}">
      <dgm:prSet/>
      <dgm:spPr/>
      <dgm:t>
        <a:bodyPr/>
        <a:lstStyle/>
        <a:p>
          <a:endParaRPr lang="en-US"/>
        </a:p>
      </dgm:t>
    </dgm:pt>
    <dgm:pt modelId="{2464390E-FC93-4513-BC3A-BD2CA589C8C7}" type="sibTrans" cxnId="{32A5FFAC-6CB0-45C1-AAD8-F46A89BFDFB2}">
      <dgm:prSet/>
      <dgm:spPr/>
      <dgm:t>
        <a:bodyPr/>
        <a:lstStyle/>
        <a:p>
          <a:endParaRPr lang="en-US"/>
        </a:p>
      </dgm:t>
    </dgm:pt>
    <dgm:pt modelId="{745D2C26-7A1E-48E8-A413-40549E3A058D}">
      <dgm:prSet/>
      <dgm:spPr/>
      <dgm:t>
        <a:bodyPr/>
        <a:lstStyle/>
        <a:p>
          <a:r>
            <a:rPr lang="en-IN" b="0" i="0" baseline="0" dirty="0"/>
            <a:t>• Competing projects</a:t>
          </a:r>
          <a:endParaRPr lang="en-US" dirty="0"/>
        </a:p>
      </dgm:t>
    </dgm:pt>
    <dgm:pt modelId="{574AD0F7-1795-445F-9C8E-4EEA36F0C48A}" type="parTrans" cxnId="{17BF96B2-6E8F-404C-9D43-DA7618D5001D}">
      <dgm:prSet/>
      <dgm:spPr/>
      <dgm:t>
        <a:bodyPr/>
        <a:lstStyle/>
        <a:p>
          <a:endParaRPr lang="en-US"/>
        </a:p>
      </dgm:t>
    </dgm:pt>
    <dgm:pt modelId="{1D913E6C-94E0-415F-91E1-A92922A649B1}" type="sibTrans" cxnId="{17BF96B2-6E8F-404C-9D43-DA7618D5001D}">
      <dgm:prSet/>
      <dgm:spPr/>
      <dgm:t>
        <a:bodyPr/>
        <a:lstStyle/>
        <a:p>
          <a:endParaRPr lang="en-US"/>
        </a:p>
      </dgm:t>
    </dgm:pt>
    <dgm:pt modelId="{B0706F79-B475-47AC-B571-AC0776E6FCAE}">
      <dgm:prSet/>
      <dgm:spPr/>
      <dgm:t>
        <a:bodyPr/>
        <a:lstStyle/>
        <a:p>
          <a:r>
            <a:rPr lang="en-IN" b="0" i="0" baseline="0" dirty="0"/>
            <a:t>• “Interesting” projects that don’t contribute to the strategy.</a:t>
          </a:r>
          <a:endParaRPr lang="en-US" dirty="0"/>
        </a:p>
      </dgm:t>
    </dgm:pt>
    <dgm:pt modelId="{AF021BEC-C2ED-4B62-9E8E-5BFE5963FCF9}" type="parTrans" cxnId="{EA9284FF-55FF-4278-AB58-060D941CD305}">
      <dgm:prSet/>
      <dgm:spPr/>
      <dgm:t>
        <a:bodyPr/>
        <a:lstStyle/>
        <a:p>
          <a:endParaRPr lang="en-US"/>
        </a:p>
      </dgm:t>
    </dgm:pt>
    <dgm:pt modelId="{D7C3C5E0-8DA4-42A8-AC0F-34959269B97F}" type="sibTrans" cxnId="{EA9284FF-55FF-4278-AB58-060D941CD305}">
      <dgm:prSet/>
      <dgm:spPr/>
      <dgm:t>
        <a:bodyPr/>
        <a:lstStyle/>
        <a:p>
          <a:endParaRPr lang="en-US"/>
        </a:p>
      </dgm:t>
    </dgm:pt>
    <dgm:pt modelId="{AAF02AC5-225F-4091-976C-A529DB1CFF17}">
      <dgm:prSet/>
      <dgm:spPr/>
      <dgm:t>
        <a:bodyPr/>
        <a:lstStyle/>
        <a:p>
          <a:r>
            <a:rPr lang="en-IN" b="0" i="0" baseline="0" dirty="0"/>
            <a:t>• Projects whose costs exceed their benefits.</a:t>
          </a:r>
          <a:endParaRPr lang="en-US" dirty="0"/>
        </a:p>
      </dgm:t>
    </dgm:pt>
    <dgm:pt modelId="{2C40BB5E-B53C-4A2D-8570-7DA762527AE1}" type="parTrans" cxnId="{7396D947-0AD5-496F-A919-BF05C3B2E4A6}">
      <dgm:prSet/>
      <dgm:spPr/>
      <dgm:t>
        <a:bodyPr/>
        <a:lstStyle/>
        <a:p>
          <a:endParaRPr lang="en-US"/>
        </a:p>
      </dgm:t>
    </dgm:pt>
    <dgm:pt modelId="{E5E342DA-F746-40DE-8C76-0630B2A2D45A}" type="sibTrans" cxnId="{7396D947-0AD5-496F-A919-BF05C3B2E4A6}">
      <dgm:prSet/>
      <dgm:spPr/>
      <dgm:t>
        <a:bodyPr/>
        <a:lstStyle/>
        <a:p>
          <a:endParaRPr lang="en-US"/>
        </a:p>
      </dgm:t>
    </dgm:pt>
    <dgm:pt modelId="{5744F1BA-DD11-478A-90D1-428F8F815F3C}">
      <dgm:prSet/>
      <dgm:spPr/>
      <dgm:t>
        <a:bodyPr/>
        <a:lstStyle/>
        <a:p>
          <a:r>
            <a:rPr lang="en-IN" b="0" i="0" baseline="0" dirty="0"/>
            <a:t>• Projects with much higher risks than others in the portfolio.</a:t>
          </a:r>
          <a:endParaRPr lang="en-US" dirty="0"/>
        </a:p>
      </dgm:t>
    </dgm:pt>
    <dgm:pt modelId="{89C63778-2E15-436E-948B-A07C67F8CEB3}" type="parTrans" cxnId="{9EA336F2-0066-4037-98B6-3343ECA8D57A}">
      <dgm:prSet/>
      <dgm:spPr/>
      <dgm:t>
        <a:bodyPr/>
        <a:lstStyle/>
        <a:p>
          <a:endParaRPr lang="en-US"/>
        </a:p>
      </dgm:t>
    </dgm:pt>
    <dgm:pt modelId="{B6FF966F-170F-47AD-858C-D7988D11FAED}" type="sibTrans" cxnId="{9EA336F2-0066-4037-98B6-3343ECA8D57A}">
      <dgm:prSet/>
      <dgm:spPr/>
      <dgm:t>
        <a:bodyPr/>
        <a:lstStyle/>
        <a:p>
          <a:endParaRPr lang="en-US"/>
        </a:p>
      </dgm:t>
    </dgm:pt>
    <dgm:pt modelId="{433A323D-1184-4233-85CB-1A823C4FFA99}">
      <dgm:prSet/>
      <dgm:spPr/>
      <dgm:t>
        <a:bodyPr/>
        <a:lstStyle/>
        <a:p>
          <a:r>
            <a:rPr lang="en-IN" b="0" i="0" baseline="0" dirty="0"/>
            <a:t>• Lack of tracking against the plan, at least quarterly.</a:t>
          </a:r>
          <a:endParaRPr lang="en-US" dirty="0"/>
        </a:p>
      </dgm:t>
    </dgm:pt>
    <dgm:pt modelId="{A254F21D-B6FF-44A0-877E-D50C98ABDF16}" type="parTrans" cxnId="{ADCE882B-2B04-46F2-B2A0-5A377AF96AE7}">
      <dgm:prSet/>
      <dgm:spPr/>
      <dgm:t>
        <a:bodyPr/>
        <a:lstStyle/>
        <a:p>
          <a:endParaRPr lang="en-US"/>
        </a:p>
      </dgm:t>
    </dgm:pt>
    <dgm:pt modelId="{C2204623-04B7-4A7A-B562-CE8626C23515}" type="sibTrans" cxnId="{ADCE882B-2B04-46F2-B2A0-5A377AF96AE7}">
      <dgm:prSet/>
      <dgm:spPr/>
      <dgm:t>
        <a:bodyPr/>
        <a:lstStyle/>
        <a:p>
          <a:endParaRPr lang="en-US"/>
        </a:p>
      </dgm:t>
    </dgm:pt>
    <dgm:pt modelId="{2063AEDE-CF9E-4DDA-ABAE-45C1AA5A2533}" type="pres">
      <dgm:prSet presAssocID="{764A16C5-FFAF-4DAD-A772-7D3D15CEAF96}" presName="vert0" presStyleCnt="0">
        <dgm:presLayoutVars>
          <dgm:dir/>
          <dgm:animOne val="branch"/>
          <dgm:animLvl val="lvl"/>
        </dgm:presLayoutVars>
      </dgm:prSet>
      <dgm:spPr/>
    </dgm:pt>
    <dgm:pt modelId="{85885DBE-78F4-4133-90EB-E020961E3323}" type="pres">
      <dgm:prSet presAssocID="{65D2928D-1352-49EE-BE67-B59C90CBA300}" presName="thickLine" presStyleLbl="alignNode1" presStyleIdx="0" presStyleCnt="8"/>
      <dgm:spPr/>
    </dgm:pt>
    <dgm:pt modelId="{41369CA0-9234-4A9E-A5B4-888F5CA2B676}" type="pres">
      <dgm:prSet presAssocID="{65D2928D-1352-49EE-BE67-B59C90CBA300}" presName="horz1" presStyleCnt="0"/>
      <dgm:spPr/>
    </dgm:pt>
    <dgm:pt modelId="{6B905712-DA64-43D1-9092-1CE2325747C7}" type="pres">
      <dgm:prSet presAssocID="{65D2928D-1352-49EE-BE67-B59C90CBA300}" presName="tx1" presStyleLbl="revTx" presStyleIdx="0" presStyleCnt="8"/>
      <dgm:spPr/>
    </dgm:pt>
    <dgm:pt modelId="{6C1F9BBB-A4AA-45AD-8A98-59440971F6E3}" type="pres">
      <dgm:prSet presAssocID="{65D2928D-1352-49EE-BE67-B59C90CBA300}" presName="vert1" presStyleCnt="0"/>
      <dgm:spPr/>
    </dgm:pt>
    <dgm:pt modelId="{C0233D52-75B9-46BD-B3A6-9D24718D3502}" type="pres">
      <dgm:prSet presAssocID="{456D6428-6C35-4899-8AEF-257E146B4E8D}" presName="thickLine" presStyleLbl="alignNode1" presStyleIdx="1" presStyleCnt="8"/>
      <dgm:spPr/>
    </dgm:pt>
    <dgm:pt modelId="{CCB4A0A8-3597-4DC1-ADA6-CB003FD8B0A6}" type="pres">
      <dgm:prSet presAssocID="{456D6428-6C35-4899-8AEF-257E146B4E8D}" presName="horz1" presStyleCnt="0"/>
      <dgm:spPr/>
    </dgm:pt>
    <dgm:pt modelId="{A796A013-2B54-4D9D-A982-E7431566DA05}" type="pres">
      <dgm:prSet presAssocID="{456D6428-6C35-4899-8AEF-257E146B4E8D}" presName="tx1" presStyleLbl="revTx" presStyleIdx="1" presStyleCnt="8"/>
      <dgm:spPr/>
    </dgm:pt>
    <dgm:pt modelId="{7402BB58-2F65-4441-9E2D-FC5427A701A0}" type="pres">
      <dgm:prSet presAssocID="{456D6428-6C35-4899-8AEF-257E146B4E8D}" presName="vert1" presStyleCnt="0"/>
      <dgm:spPr/>
    </dgm:pt>
    <dgm:pt modelId="{F3B96766-EE29-4D4D-97B9-C9E9EA1A47CA}" type="pres">
      <dgm:prSet presAssocID="{E8B0D42D-086D-4758-AEDF-4DC1DC1B8B66}" presName="thickLine" presStyleLbl="alignNode1" presStyleIdx="2" presStyleCnt="8"/>
      <dgm:spPr/>
    </dgm:pt>
    <dgm:pt modelId="{EB0E15BD-E321-4A80-B93D-854592B58FB5}" type="pres">
      <dgm:prSet presAssocID="{E8B0D42D-086D-4758-AEDF-4DC1DC1B8B66}" presName="horz1" presStyleCnt="0"/>
      <dgm:spPr/>
    </dgm:pt>
    <dgm:pt modelId="{66B191C9-01DB-496D-80C8-B55A23D39121}" type="pres">
      <dgm:prSet presAssocID="{E8B0D42D-086D-4758-AEDF-4DC1DC1B8B66}" presName="tx1" presStyleLbl="revTx" presStyleIdx="2" presStyleCnt="8"/>
      <dgm:spPr/>
    </dgm:pt>
    <dgm:pt modelId="{5775DA7E-2449-4F1A-B0B7-5EAA3187A281}" type="pres">
      <dgm:prSet presAssocID="{E8B0D42D-086D-4758-AEDF-4DC1DC1B8B66}" presName="vert1" presStyleCnt="0"/>
      <dgm:spPr/>
    </dgm:pt>
    <dgm:pt modelId="{7FCAF67D-CBCD-4B2C-830C-100C378D641A}" type="pres">
      <dgm:prSet presAssocID="{745D2C26-7A1E-48E8-A413-40549E3A058D}" presName="thickLine" presStyleLbl="alignNode1" presStyleIdx="3" presStyleCnt="8"/>
      <dgm:spPr/>
    </dgm:pt>
    <dgm:pt modelId="{CD6FB485-CF8A-48F0-B872-46AF5440B466}" type="pres">
      <dgm:prSet presAssocID="{745D2C26-7A1E-48E8-A413-40549E3A058D}" presName="horz1" presStyleCnt="0"/>
      <dgm:spPr/>
    </dgm:pt>
    <dgm:pt modelId="{E3BEC543-4BEB-49EF-91C6-4BC7906FC99A}" type="pres">
      <dgm:prSet presAssocID="{745D2C26-7A1E-48E8-A413-40549E3A058D}" presName="tx1" presStyleLbl="revTx" presStyleIdx="3" presStyleCnt="8"/>
      <dgm:spPr/>
    </dgm:pt>
    <dgm:pt modelId="{74CD9B9E-5F31-421F-84D3-12701650B4E5}" type="pres">
      <dgm:prSet presAssocID="{745D2C26-7A1E-48E8-A413-40549E3A058D}" presName="vert1" presStyleCnt="0"/>
      <dgm:spPr/>
    </dgm:pt>
    <dgm:pt modelId="{9D311315-2A05-4944-93F4-EC064AD61B98}" type="pres">
      <dgm:prSet presAssocID="{B0706F79-B475-47AC-B571-AC0776E6FCAE}" presName="thickLine" presStyleLbl="alignNode1" presStyleIdx="4" presStyleCnt="8"/>
      <dgm:spPr/>
    </dgm:pt>
    <dgm:pt modelId="{CD283590-0788-4D43-86DD-9F7E6D4CADEC}" type="pres">
      <dgm:prSet presAssocID="{B0706F79-B475-47AC-B571-AC0776E6FCAE}" presName="horz1" presStyleCnt="0"/>
      <dgm:spPr/>
    </dgm:pt>
    <dgm:pt modelId="{C1A008B9-7F09-465C-A2A7-78C398D68EC6}" type="pres">
      <dgm:prSet presAssocID="{B0706F79-B475-47AC-B571-AC0776E6FCAE}" presName="tx1" presStyleLbl="revTx" presStyleIdx="4" presStyleCnt="8"/>
      <dgm:spPr/>
    </dgm:pt>
    <dgm:pt modelId="{E9A935A9-7138-4CC7-9007-3C0877A0BC16}" type="pres">
      <dgm:prSet presAssocID="{B0706F79-B475-47AC-B571-AC0776E6FCAE}" presName="vert1" presStyleCnt="0"/>
      <dgm:spPr/>
    </dgm:pt>
    <dgm:pt modelId="{0993512B-EA7F-4C9C-86C3-10E07FF26C41}" type="pres">
      <dgm:prSet presAssocID="{AAF02AC5-225F-4091-976C-A529DB1CFF17}" presName="thickLine" presStyleLbl="alignNode1" presStyleIdx="5" presStyleCnt="8"/>
      <dgm:spPr/>
    </dgm:pt>
    <dgm:pt modelId="{D1FE206F-3011-48C8-A945-3581D94070EB}" type="pres">
      <dgm:prSet presAssocID="{AAF02AC5-225F-4091-976C-A529DB1CFF17}" presName="horz1" presStyleCnt="0"/>
      <dgm:spPr/>
    </dgm:pt>
    <dgm:pt modelId="{2586D7CB-BA59-4A88-A636-5814EA7EF35E}" type="pres">
      <dgm:prSet presAssocID="{AAF02AC5-225F-4091-976C-A529DB1CFF17}" presName="tx1" presStyleLbl="revTx" presStyleIdx="5" presStyleCnt="8"/>
      <dgm:spPr/>
    </dgm:pt>
    <dgm:pt modelId="{45764652-5C10-43CE-B2B9-CEA381ECCE95}" type="pres">
      <dgm:prSet presAssocID="{AAF02AC5-225F-4091-976C-A529DB1CFF17}" presName="vert1" presStyleCnt="0"/>
      <dgm:spPr/>
    </dgm:pt>
    <dgm:pt modelId="{A2C7590B-A8EF-43D9-8C6D-3B1E043D4716}" type="pres">
      <dgm:prSet presAssocID="{5744F1BA-DD11-478A-90D1-428F8F815F3C}" presName="thickLine" presStyleLbl="alignNode1" presStyleIdx="6" presStyleCnt="8"/>
      <dgm:spPr/>
    </dgm:pt>
    <dgm:pt modelId="{DC23B467-512F-4077-A244-CFAF6CCEB06C}" type="pres">
      <dgm:prSet presAssocID="{5744F1BA-DD11-478A-90D1-428F8F815F3C}" presName="horz1" presStyleCnt="0"/>
      <dgm:spPr/>
    </dgm:pt>
    <dgm:pt modelId="{41A5C418-A752-47CB-8AD5-CC2F924E6794}" type="pres">
      <dgm:prSet presAssocID="{5744F1BA-DD11-478A-90D1-428F8F815F3C}" presName="tx1" presStyleLbl="revTx" presStyleIdx="6" presStyleCnt="8"/>
      <dgm:spPr/>
    </dgm:pt>
    <dgm:pt modelId="{5573AAC4-2221-42B7-BE10-166861B6C07F}" type="pres">
      <dgm:prSet presAssocID="{5744F1BA-DD11-478A-90D1-428F8F815F3C}" presName="vert1" presStyleCnt="0"/>
      <dgm:spPr/>
    </dgm:pt>
    <dgm:pt modelId="{906BE9BE-E864-4107-8895-25DB981D626C}" type="pres">
      <dgm:prSet presAssocID="{433A323D-1184-4233-85CB-1A823C4FFA99}" presName="thickLine" presStyleLbl="alignNode1" presStyleIdx="7" presStyleCnt="8"/>
      <dgm:spPr/>
    </dgm:pt>
    <dgm:pt modelId="{17903E89-38AC-48B4-B17A-F61E4CC637E4}" type="pres">
      <dgm:prSet presAssocID="{433A323D-1184-4233-85CB-1A823C4FFA99}" presName="horz1" presStyleCnt="0"/>
      <dgm:spPr/>
    </dgm:pt>
    <dgm:pt modelId="{EFDE439F-8C68-4A4F-81E9-CB908A2C80D6}" type="pres">
      <dgm:prSet presAssocID="{433A323D-1184-4233-85CB-1A823C4FFA99}" presName="tx1" presStyleLbl="revTx" presStyleIdx="7" presStyleCnt="8"/>
      <dgm:spPr/>
    </dgm:pt>
    <dgm:pt modelId="{5DCEA7E5-0F24-4DB9-A19A-FB2ACF5D5D7F}" type="pres">
      <dgm:prSet presAssocID="{433A323D-1184-4233-85CB-1A823C4FFA99}" presName="vert1" presStyleCnt="0"/>
      <dgm:spPr/>
    </dgm:pt>
  </dgm:ptLst>
  <dgm:cxnLst>
    <dgm:cxn modelId="{1C3DF800-9F94-44CA-846A-C333DD227D05}" type="presOf" srcId="{5744F1BA-DD11-478A-90D1-428F8F815F3C}" destId="{41A5C418-A752-47CB-8AD5-CC2F924E6794}" srcOrd="0" destOrd="0" presId="urn:microsoft.com/office/officeart/2008/layout/LinedList"/>
    <dgm:cxn modelId="{5BF29F12-F643-4B32-A7DE-C967BDB6EE1C}" type="presOf" srcId="{456D6428-6C35-4899-8AEF-257E146B4E8D}" destId="{A796A013-2B54-4D9D-A982-E7431566DA05}" srcOrd="0" destOrd="0" presId="urn:microsoft.com/office/officeart/2008/layout/LinedList"/>
    <dgm:cxn modelId="{CA03FC21-0143-4863-95DA-DC5E1421F9E7}" type="presOf" srcId="{AAF02AC5-225F-4091-976C-A529DB1CFF17}" destId="{2586D7CB-BA59-4A88-A636-5814EA7EF35E}" srcOrd="0" destOrd="0" presId="urn:microsoft.com/office/officeart/2008/layout/LinedList"/>
    <dgm:cxn modelId="{1D3CE925-01A1-4759-8ACB-FD1CEAD822D0}" type="presOf" srcId="{764A16C5-FFAF-4DAD-A772-7D3D15CEAF96}" destId="{2063AEDE-CF9E-4DDA-ABAE-45C1AA5A2533}" srcOrd="0" destOrd="0" presId="urn:microsoft.com/office/officeart/2008/layout/LinedList"/>
    <dgm:cxn modelId="{452EB026-74A7-4B62-B116-FE5289CD20A9}" type="presOf" srcId="{433A323D-1184-4233-85CB-1A823C4FFA99}" destId="{EFDE439F-8C68-4A4F-81E9-CB908A2C80D6}" srcOrd="0" destOrd="0" presId="urn:microsoft.com/office/officeart/2008/layout/LinedList"/>
    <dgm:cxn modelId="{ADCE882B-2B04-46F2-B2A0-5A377AF96AE7}" srcId="{764A16C5-FFAF-4DAD-A772-7D3D15CEAF96}" destId="{433A323D-1184-4233-85CB-1A823C4FFA99}" srcOrd="7" destOrd="0" parTransId="{A254F21D-B6FF-44A0-877E-D50C98ABDF16}" sibTransId="{C2204623-04B7-4A7A-B562-CE8626C23515}"/>
    <dgm:cxn modelId="{7396D947-0AD5-496F-A919-BF05C3B2E4A6}" srcId="{764A16C5-FFAF-4DAD-A772-7D3D15CEAF96}" destId="{AAF02AC5-225F-4091-976C-A529DB1CFF17}" srcOrd="5" destOrd="0" parTransId="{2C40BB5E-B53C-4A2D-8570-7DA762527AE1}" sibTransId="{E5E342DA-F746-40DE-8C76-0630B2A2D45A}"/>
    <dgm:cxn modelId="{BA86CA4E-A670-4081-A91B-FFB99CC4F54E}" srcId="{764A16C5-FFAF-4DAD-A772-7D3D15CEAF96}" destId="{456D6428-6C35-4899-8AEF-257E146B4E8D}" srcOrd="1" destOrd="0" parTransId="{BFB766AF-9A9D-4F2B-95B7-02D1DB823F45}" sibTransId="{D46C3055-CBAF-4E4D-A02F-6DB7D81AD22F}"/>
    <dgm:cxn modelId="{D7C4679B-53E7-40D1-836A-8FCD78BF47DB}" type="presOf" srcId="{65D2928D-1352-49EE-BE67-B59C90CBA300}" destId="{6B905712-DA64-43D1-9092-1CE2325747C7}" srcOrd="0" destOrd="0" presId="urn:microsoft.com/office/officeart/2008/layout/LinedList"/>
    <dgm:cxn modelId="{32A5FFAC-6CB0-45C1-AAD8-F46A89BFDFB2}" srcId="{764A16C5-FFAF-4DAD-A772-7D3D15CEAF96}" destId="{E8B0D42D-086D-4758-AEDF-4DC1DC1B8B66}" srcOrd="2" destOrd="0" parTransId="{2F7EEB8E-10B1-4312-9314-05A9B70B82B2}" sibTransId="{2464390E-FC93-4513-BC3A-BD2CA589C8C7}"/>
    <dgm:cxn modelId="{AD6D07AE-6379-467A-8E9B-3F0B06E129F0}" type="presOf" srcId="{E8B0D42D-086D-4758-AEDF-4DC1DC1B8B66}" destId="{66B191C9-01DB-496D-80C8-B55A23D39121}" srcOrd="0" destOrd="0" presId="urn:microsoft.com/office/officeart/2008/layout/LinedList"/>
    <dgm:cxn modelId="{17BF96B2-6E8F-404C-9D43-DA7618D5001D}" srcId="{764A16C5-FFAF-4DAD-A772-7D3D15CEAF96}" destId="{745D2C26-7A1E-48E8-A413-40549E3A058D}" srcOrd="3" destOrd="0" parTransId="{574AD0F7-1795-445F-9C8E-4EEA36F0C48A}" sibTransId="{1D913E6C-94E0-415F-91E1-A92922A649B1}"/>
    <dgm:cxn modelId="{2526A0C6-B372-44F4-91B3-64BA73ED4244}" srcId="{764A16C5-FFAF-4DAD-A772-7D3D15CEAF96}" destId="{65D2928D-1352-49EE-BE67-B59C90CBA300}" srcOrd="0" destOrd="0" parTransId="{2A78011D-92CB-4956-B089-43B4F4C5BE41}" sibTransId="{C2405206-23BB-4846-B839-1B602F9E936E}"/>
    <dgm:cxn modelId="{9EA336F2-0066-4037-98B6-3343ECA8D57A}" srcId="{764A16C5-FFAF-4DAD-A772-7D3D15CEAF96}" destId="{5744F1BA-DD11-478A-90D1-428F8F815F3C}" srcOrd="6" destOrd="0" parTransId="{89C63778-2E15-436E-948B-A07C67F8CEB3}" sibTransId="{B6FF966F-170F-47AD-858C-D7988D11FAED}"/>
    <dgm:cxn modelId="{B91CE3F2-A114-42AD-B282-7C9A61AF5A20}" type="presOf" srcId="{745D2C26-7A1E-48E8-A413-40549E3A058D}" destId="{E3BEC543-4BEB-49EF-91C6-4BC7906FC99A}" srcOrd="0" destOrd="0" presId="urn:microsoft.com/office/officeart/2008/layout/LinedList"/>
    <dgm:cxn modelId="{B8A6AAFD-7D31-4C6A-AA94-CC72C1BC45CD}" type="presOf" srcId="{B0706F79-B475-47AC-B571-AC0776E6FCAE}" destId="{C1A008B9-7F09-465C-A2A7-78C398D68EC6}" srcOrd="0" destOrd="0" presId="urn:microsoft.com/office/officeart/2008/layout/LinedList"/>
    <dgm:cxn modelId="{EA9284FF-55FF-4278-AB58-060D941CD305}" srcId="{764A16C5-FFAF-4DAD-A772-7D3D15CEAF96}" destId="{B0706F79-B475-47AC-B571-AC0776E6FCAE}" srcOrd="4" destOrd="0" parTransId="{AF021BEC-C2ED-4B62-9E8E-5BFE5963FCF9}" sibTransId="{D7C3C5E0-8DA4-42A8-AC0F-34959269B97F}"/>
    <dgm:cxn modelId="{964EE7E5-6D9A-445E-8C8B-F3EBD20E05F5}" type="presParOf" srcId="{2063AEDE-CF9E-4DDA-ABAE-45C1AA5A2533}" destId="{85885DBE-78F4-4133-90EB-E020961E3323}" srcOrd="0" destOrd="0" presId="urn:microsoft.com/office/officeart/2008/layout/LinedList"/>
    <dgm:cxn modelId="{20828802-201C-4409-AEFA-38701178DB10}" type="presParOf" srcId="{2063AEDE-CF9E-4DDA-ABAE-45C1AA5A2533}" destId="{41369CA0-9234-4A9E-A5B4-888F5CA2B676}" srcOrd="1" destOrd="0" presId="urn:microsoft.com/office/officeart/2008/layout/LinedList"/>
    <dgm:cxn modelId="{20AB32B8-C8E8-4F31-9ADA-6802A1F425F8}" type="presParOf" srcId="{41369CA0-9234-4A9E-A5B4-888F5CA2B676}" destId="{6B905712-DA64-43D1-9092-1CE2325747C7}" srcOrd="0" destOrd="0" presId="urn:microsoft.com/office/officeart/2008/layout/LinedList"/>
    <dgm:cxn modelId="{0D56B54E-CA23-444E-917F-F1A1ED9CD16A}" type="presParOf" srcId="{41369CA0-9234-4A9E-A5B4-888F5CA2B676}" destId="{6C1F9BBB-A4AA-45AD-8A98-59440971F6E3}" srcOrd="1" destOrd="0" presId="urn:microsoft.com/office/officeart/2008/layout/LinedList"/>
    <dgm:cxn modelId="{20CEBADA-EC8E-4541-8F1F-B7F01D19F719}" type="presParOf" srcId="{2063AEDE-CF9E-4DDA-ABAE-45C1AA5A2533}" destId="{C0233D52-75B9-46BD-B3A6-9D24718D3502}" srcOrd="2" destOrd="0" presId="urn:microsoft.com/office/officeart/2008/layout/LinedList"/>
    <dgm:cxn modelId="{EF96377F-1B15-42D0-AF88-DFA56E70E324}" type="presParOf" srcId="{2063AEDE-CF9E-4DDA-ABAE-45C1AA5A2533}" destId="{CCB4A0A8-3597-4DC1-ADA6-CB003FD8B0A6}" srcOrd="3" destOrd="0" presId="urn:microsoft.com/office/officeart/2008/layout/LinedList"/>
    <dgm:cxn modelId="{6F2ECD86-A7EA-4D4E-8B07-A052748E056D}" type="presParOf" srcId="{CCB4A0A8-3597-4DC1-ADA6-CB003FD8B0A6}" destId="{A796A013-2B54-4D9D-A982-E7431566DA05}" srcOrd="0" destOrd="0" presId="urn:microsoft.com/office/officeart/2008/layout/LinedList"/>
    <dgm:cxn modelId="{F7FF0941-135E-4D12-A2D3-A9B856599F32}" type="presParOf" srcId="{CCB4A0A8-3597-4DC1-ADA6-CB003FD8B0A6}" destId="{7402BB58-2F65-4441-9E2D-FC5427A701A0}" srcOrd="1" destOrd="0" presId="urn:microsoft.com/office/officeart/2008/layout/LinedList"/>
    <dgm:cxn modelId="{9E8995B9-9F28-4298-AAD4-383576192514}" type="presParOf" srcId="{2063AEDE-CF9E-4DDA-ABAE-45C1AA5A2533}" destId="{F3B96766-EE29-4D4D-97B9-C9E9EA1A47CA}" srcOrd="4" destOrd="0" presId="urn:microsoft.com/office/officeart/2008/layout/LinedList"/>
    <dgm:cxn modelId="{6C5A42EB-661C-4435-81EE-A93E6AA48D8B}" type="presParOf" srcId="{2063AEDE-CF9E-4DDA-ABAE-45C1AA5A2533}" destId="{EB0E15BD-E321-4A80-B93D-854592B58FB5}" srcOrd="5" destOrd="0" presId="urn:microsoft.com/office/officeart/2008/layout/LinedList"/>
    <dgm:cxn modelId="{F5ED0AAA-5344-411C-A09D-001DC93318B5}" type="presParOf" srcId="{EB0E15BD-E321-4A80-B93D-854592B58FB5}" destId="{66B191C9-01DB-496D-80C8-B55A23D39121}" srcOrd="0" destOrd="0" presId="urn:microsoft.com/office/officeart/2008/layout/LinedList"/>
    <dgm:cxn modelId="{B66C6D06-B3D0-457E-828A-71876B2D5672}" type="presParOf" srcId="{EB0E15BD-E321-4A80-B93D-854592B58FB5}" destId="{5775DA7E-2449-4F1A-B0B7-5EAA3187A281}" srcOrd="1" destOrd="0" presId="urn:microsoft.com/office/officeart/2008/layout/LinedList"/>
    <dgm:cxn modelId="{2FDCDE03-8BAA-4CC5-A50E-8000E930808D}" type="presParOf" srcId="{2063AEDE-CF9E-4DDA-ABAE-45C1AA5A2533}" destId="{7FCAF67D-CBCD-4B2C-830C-100C378D641A}" srcOrd="6" destOrd="0" presId="urn:microsoft.com/office/officeart/2008/layout/LinedList"/>
    <dgm:cxn modelId="{24D8D24F-998C-46D0-8C5A-6321DD7BCFA6}" type="presParOf" srcId="{2063AEDE-CF9E-4DDA-ABAE-45C1AA5A2533}" destId="{CD6FB485-CF8A-48F0-B872-46AF5440B466}" srcOrd="7" destOrd="0" presId="urn:microsoft.com/office/officeart/2008/layout/LinedList"/>
    <dgm:cxn modelId="{937BE5F3-3397-4574-9C88-0F48E71499D4}" type="presParOf" srcId="{CD6FB485-CF8A-48F0-B872-46AF5440B466}" destId="{E3BEC543-4BEB-49EF-91C6-4BC7906FC99A}" srcOrd="0" destOrd="0" presId="urn:microsoft.com/office/officeart/2008/layout/LinedList"/>
    <dgm:cxn modelId="{1FA12767-4238-4C1C-87C3-85CA54B291DD}" type="presParOf" srcId="{CD6FB485-CF8A-48F0-B872-46AF5440B466}" destId="{74CD9B9E-5F31-421F-84D3-12701650B4E5}" srcOrd="1" destOrd="0" presId="urn:microsoft.com/office/officeart/2008/layout/LinedList"/>
    <dgm:cxn modelId="{6A4FC8D5-92F9-4E1F-A91D-FA77F2D4ACCE}" type="presParOf" srcId="{2063AEDE-CF9E-4DDA-ABAE-45C1AA5A2533}" destId="{9D311315-2A05-4944-93F4-EC064AD61B98}" srcOrd="8" destOrd="0" presId="urn:microsoft.com/office/officeart/2008/layout/LinedList"/>
    <dgm:cxn modelId="{BE07AA22-3152-4EDE-9FE8-AF569C635826}" type="presParOf" srcId="{2063AEDE-CF9E-4DDA-ABAE-45C1AA5A2533}" destId="{CD283590-0788-4D43-86DD-9F7E6D4CADEC}" srcOrd="9" destOrd="0" presId="urn:microsoft.com/office/officeart/2008/layout/LinedList"/>
    <dgm:cxn modelId="{050F4D59-E6D3-47B9-B650-946AE1F36FDF}" type="presParOf" srcId="{CD283590-0788-4D43-86DD-9F7E6D4CADEC}" destId="{C1A008B9-7F09-465C-A2A7-78C398D68EC6}" srcOrd="0" destOrd="0" presId="urn:microsoft.com/office/officeart/2008/layout/LinedList"/>
    <dgm:cxn modelId="{EA891221-D885-45B8-B994-17D589DC6C71}" type="presParOf" srcId="{CD283590-0788-4D43-86DD-9F7E6D4CADEC}" destId="{E9A935A9-7138-4CC7-9007-3C0877A0BC16}" srcOrd="1" destOrd="0" presId="urn:microsoft.com/office/officeart/2008/layout/LinedList"/>
    <dgm:cxn modelId="{39A85A0C-CA52-4909-AF24-755BC0CDB787}" type="presParOf" srcId="{2063AEDE-CF9E-4DDA-ABAE-45C1AA5A2533}" destId="{0993512B-EA7F-4C9C-86C3-10E07FF26C41}" srcOrd="10" destOrd="0" presId="urn:microsoft.com/office/officeart/2008/layout/LinedList"/>
    <dgm:cxn modelId="{8C38783C-55B3-47E4-8553-2003104040E1}" type="presParOf" srcId="{2063AEDE-CF9E-4DDA-ABAE-45C1AA5A2533}" destId="{D1FE206F-3011-48C8-A945-3581D94070EB}" srcOrd="11" destOrd="0" presId="urn:microsoft.com/office/officeart/2008/layout/LinedList"/>
    <dgm:cxn modelId="{FD54B091-B088-4D29-BDA0-563FEFA583A4}" type="presParOf" srcId="{D1FE206F-3011-48C8-A945-3581D94070EB}" destId="{2586D7CB-BA59-4A88-A636-5814EA7EF35E}" srcOrd="0" destOrd="0" presId="urn:microsoft.com/office/officeart/2008/layout/LinedList"/>
    <dgm:cxn modelId="{24A51F64-7114-470F-B807-C965D59B7AE6}" type="presParOf" srcId="{D1FE206F-3011-48C8-A945-3581D94070EB}" destId="{45764652-5C10-43CE-B2B9-CEA381ECCE95}" srcOrd="1" destOrd="0" presId="urn:microsoft.com/office/officeart/2008/layout/LinedList"/>
    <dgm:cxn modelId="{15154825-018F-45CE-A981-F4B2C7D79539}" type="presParOf" srcId="{2063AEDE-CF9E-4DDA-ABAE-45C1AA5A2533}" destId="{A2C7590B-A8EF-43D9-8C6D-3B1E043D4716}" srcOrd="12" destOrd="0" presId="urn:microsoft.com/office/officeart/2008/layout/LinedList"/>
    <dgm:cxn modelId="{F69FA028-3C1B-4870-B84E-5D6A9FEA6E7E}" type="presParOf" srcId="{2063AEDE-CF9E-4DDA-ABAE-45C1AA5A2533}" destId="{DC23B467-512F-4077-A244-CFAF6CCEB06C}" srcOrd="13" destOrd="0" presId="urn:microsoft.com/office/officeart/2008/layout/LinedList"/>
    <dgm:cxn modelId="{B0DF17CA-74D2-4FC7-AC86-B1F6CAB13B1B}" type="presParOf" srcId="{DC23B467-512F-4077-A244-CFAF6CCEB06C}" destId="{41A5C418-A752-47CB-8AD5-CC2F924E6794}" srcOrd="0" destOrd="0" presId="urn:microsoft.com/office/officeart/2008/layout/LinedList"/>
    <dgm:cxn modelId="{032800FC-CE5F-43FF-B223-9DA3ADDC00FB}" type="presParOf" srcId="{DC23B467-512F-4077-A244-CFAF6CCEB06C}" destId="{5573AAC4-2221-42B7-BE10-166861B6C07F}" srcOrd="1" destOrd="0" presId="urn:microsoft.com/office/officeart/2008/layout/LinedList"/>
    <dgm:cxn modelId="{503BE337-22CC-4886-B1E6-4089A2EC23D8}" type="presParOf" srcId="{2063AEDE-CF9E-4DDA-ABAE-45C1AA5A2533}" destId="{906BE9BE-E864-4107-8895-25DB981D626C}" srcOrd="14" destOrd="0" presId="urn:microsoft.com/office/officeart/2008/layout/LinedList"/>
    <dgm:cxn modelId="{4DF12D38-4599-4CF7-A865-090534A57631}" type="presParOf" srcId="{2063AEDE-CF9E-4DDA-ABAE-45C1AA5A2533}" destId="{17903E89-38AC-48B4-B17A-F61E4CC637E4}" srcOrd="15" destOrd="0" presId="urn:microsoft.com/office/officeart/2008/layout/LinedList"/>
    <dgm:cxn modelId="{DE6319EA-A975-4D6F-8218-923CF500B3F2}" type="presParOf" srcId="{17903E89-38AC-48B4-B17A-F61E4CC637E4}" destId="{EFDE439F-8C68-4A4F-81E9-CB908A2C80D6}" srcOrd="0" destOrd="0" presId="urn:microsoft.com/office/officeart/2008/layout/LinedList"/>
    <dgm:cxn modelId="{1D17D3D4-10A0-49CD-A00B-5BE0DDF84C59}" type="presParOf" srcId="{17903E89-38AC-48B4-B17A-F61E4CC637E4}" destId="{5DCEA7E5-0F24-4DB9-A19A-FB2ACF5D5D7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AF8685D-68DD-4E75-9C52-D4154F67D5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0FB636-BE87-4551-A07B-63D710502541}">
      <dgm:prSet/>
      <dgm:spPr/>
      <dgm:t>
        <a:bodyPr/>
        <a:lstStyle/>
        <a:p>
          <a:r>
            <a:rPr lang="en-IN" b="0" i="0" baseline="0"/>
            <a:t>There are two basic types of project selection models, </a:t>
          </a:r>
          <a:r>
            <a:rPr lang="en-IN" b="0" i="1" baseline="0"/>
            <a:t>numeric </a:t>
          </a:r>
          <a:r>
            <a:rPr lang="en-IN" b="0" i="0" baseline="0"/>
            <a:t>and </a:t>
          </a:r>
          <a:r>
            <a:rPr lang="en-IN" b="0" i="1" baseline="0"/>
            <a:t>nonnumeric</a:t>
          </a:r>
          <a:r>
            <a:rPr lang="en-IN" b="0" i="0" baseline="0"/>
            <a:t>. Both are widely used. Many organizations use both at the same time, or they use models that are combinations of the two. </a:t>
          </a:r>
          <a:endParaRPr lang="en-US"/>
        </a:p>
      </dgm:t>
    </dgm:pt>
    <dgm:pt modelId="{0C6B42B5-EE1E-4030-BCBB-33E3D57C69FA}" type="parTrans" cxnId="{C871D77E-C0D4-43F0-8EA5-93ECC48C6704}">
      <dgm:prSet/>
      <dgm:spPr/>
      <dgm:t>
        <a:bodyPr/>
        <a:lstStyle/>
        <a:p>
          <a:endParaRPr lang="en-US"/>
        </a:p>
      </dgm:t>
    </dgm:pt>
    <dgm:pt modelId="{31121837-F0D7-4E8E-A534-22A80570E7C5}" type="sibTrans" cxnId="{C871D77E-C0D4-43F0-8EA5-93ECC48C6704}">
      <dgm:prSet/>
      <dgm:spPr/>
      <dgm:t>
        <a:bodyPr/>
        <a:lstStyle/>
        <a:p>
          <a:endParaRPr lang="en-US"/>
        </a:p>
      </dgm:t>
    </dgm:pt>
    <dgm:pt modelId="{DC4ADE04-5919-459D-862D-F79267F073A9}">
      <dgm:prSet/>
      <dgm:spPr/>
      <dgm:t>
        <a:bodyPr/>
        <a:lstStyle/>
        <a:p>
          <a:r>
            <a:rPr lang="en-IN" b="0" i="0" baseline="0"/>
            <a:t>Nonnumeric models, as the name implies, do not use numbers as inputs.</a:t>
          </a:r>
          <a:endParaRPr lang="en-US"/>
        </a:p>
      </dgm:t>
    </dgm:pt>
    <dgm:pt modelId="{7935C73F-98E6-477F-AE3C-121B45338DC8}" type="parTrans" cxnId="{433B80C3-4989-49D7-AD5D-63B2282CF94F}">
      <dgm:prSet/>
      <dgm:spPr/>
      <dgm:t>
        <a:bodyPr/>
        <a:lstStyle/>
        <a:p>
          <a:endParaRPr lang="en-US"/>
        </a:p>
      </dgm:t>
    </dgm:pt>
    <dgm:pt modelId="{BB3910BD-99FF-4009-BBC5-42CF59E2FD64}" type="sibTrans" cxnId="{433B80C3-4989-49D7-AD5D-63B2282CF94F}">
      <dgm:prSet/>
      <dgm:spPr/>
      <dgm:t>
        <a:bodyPr/>
        <a:lstStyle/>
        <a:p>
          <a:endParaRPr lang="en-US"/>
        </a:p>
      </dgm:t>
    </dgm:pt>
    <dgm:pt modelId="{7A27406C-3D46-46C6-B806-499D84CDED81}">
      <dgm:prSet/>
      <dgm:spPr/>
      <dgm:t>
        <a:bodyPr/>
        <a:lstStyle/>
        <a:p>
          <a:r>
            <a:rPr lang="en-IN" b="0" i="0" baseline="0"/>
            <a:t>Numeric models do, but the criteria being measured may be either objective or subjective. It is important to remember that the </a:t>
          </a:r>
          <a:r>
            <a:rPr lang="en-IN" b="0" i="1" baseline="0"/>
            <a:t>qualities </a:t>
          </a:r>
          <a:r>
            <a:rPr lang="en-IN" b="0" i="0" baseline="0"/>
            <a:t>of a project may be represented by numbers, and that </a:t>
          </a:r>
          <a:r>
            <a:rPr lang="en-IN" b="0" i="1" baseline="0"/>
            <a:t>subjective </a:t>
          </a:r>
          <a:r>
            <a:rPr lang="en-IN" b="0" i="0" baseline="0"/>
            <a:t>measures are not necessarily less useful or reliable than </a:t>
          </a:r>
          <a:r>
            <a:rPr lang="en-IN" b="0" i="1" baseline="0"/>
            <a:t>objective </a:t>
          </a:r>
          <a:r>
            <a:rPr lang="en-IN" b="0" i="0" baseline="0"/>
            <a:t>measures.</a:t>
          </a:r>
          <a:endParaRPr lang="en-US"/>
        </a:p>
      </dgm:t>
    </dgm:pt>
    <dgm:pt modelId="{DC00BECC-2836-40DF-8EB1-E99C9E13FEE7}" type="parTrans" cxnId="{2640D02C-0BCB-4260-A917-0D59718F41B9}">
      <dgm:prSet/>
      <dgm:spPr/>
      <dgm:t>
        <a:bodyPr/>
        <a:lstStyle/>
        <a:p>
          <a:endParaRPr lang="en-US"/>
        </a:p>
      </dgm:t>
    </dgm:pt>
    <dgm:pt modelId="{ECC62445-F11A-4501-B77B-28C0CEFA849C}" type="sibTrans" cxnId="{2640D02C-0BCB-4260-A917-0D59718F41B9}">
      <dgm:prSet/>
      <dgm:spPr/>
      <dgm:t>
        <a:bodyPr/>
        <a:lstStyle/>
        <a:p>
          <a:endParaRPr lang="en-US"/>
        </a:p>
      </dgm:t>
    </dgm:pt>
    <dgm:pt modelId="{3DDBCE30-3DD2-403A-800C-2E42A234070F}" type="pres">
      <dgm:prSet presAssocID="{FAF8685D-68DD-4E75-9C52-D4154F67D597}" presName="root" presStyleCnt="0">
        <dgm:presLayoutVars>
          <dgm:dir/>
          <dgm:resizeHandles val="exact"/>
        </dgm:presLayoutVars>
      </dgm:prSet>
      <dgm:spPr/>
    </dgm:pt>
    <dgm:pt modelId="{00A4E1C5-5328-4702-9E38-9FBEA023EF11}" type="pres">
      <dgm:prSet presAssocID="{200FB636-BE87-4551-A07B-63D710502541}" presName="compNode" presStyleCnt="0"/>
      <dgm:spPr/>
    </dgm:pt>
    <dgm:pt modelId="{DDB639EC-EB5B-4FCC-8938-0E7335722C37}" type="pres">
      <dgm:prSet presAssocID="{200FB636-BE87-4551-A07B-63D710502541}" presName="bgRect" presStyleLbl="bgShp" presStyleIdx="0" presStyleCnt="3"/>
      <dgm:spPr/>
    </dgm:pt>
    <dgm:pt modelId="{76D4A235-76BF-4DD4-B127-2FC48F393B56}" type="pres">
      <dgm:prSet presAssocID="{200FB636-BE87-4551-A07B-63D7105025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599B012B-C286-433F-B8C3-68BEC73B4BD4}" type="pres">
      <dgm:prSet presAssocID="{200FB636-BE87-4551-A07B-63D710502541}" presName="spaceRect" presStyleCnt="0"/>
      <dgm:spPr/>
    </dgm:pt>
    <dgm:pt modelId="{3E06D932-7DFB-4EAB-831B-1069FD7F2E70}" type="pres">
      <dgm:prSet presAssocID="{200FB636-BE87-4551-A07B-63D710502541}" presName="parTx" presStyleLbl="revTx" presStyleIdx="0" presStyleCnt="3">
        <dgm:presLayoutVars>
          <dgm:chMax val="0"/>
          <dgm:chPref val="0"/>
        </dgm:presLayoutVars>
      </dgm:prSet>
      <dgm:spPr/>
    </dgm:pt>
    <dgm:pt modelId="{C5949C24-4B6B-476F-BDAB-0D23DC5B87C9}" type="pres">
      <dgm:prSet presAssocID="{31121837-F0D7-4E8E-A534-22A80570E7C5}" presName="sibTrans" presStyleCnt="0"/>
      <dgm:spPr/>
    </dgm:pt>
    <dgm:pt modelId="{8397CE0C-13A0-485F-8453-C38AD585F53A}" type="pres">
      <dgm:prSet presAssocID="{DC4ADE04-5919-459D-862D-F79267F073A9}" presName="compNode" presStyleCnt="0"/>
      <dgm:spPr/>
    </dgm:pt>
    <dgm:pt modelId="{1DDAE8EC-1946-446A-99B8-BA5C1ECC6E43}" type="pres">
      <dgm:prSet presAssocID="{DC4ADE04-5919-459D-862D-F79267F073A9}" presName="bgRect" presStyleLbl="bgShp" presStyleIdx="1" presStyleCnt="3"/>
      <dgm:spPr/>
    </dgm:pt>
    <dgm:pt modelId="{485D424D-50CB-4FE0-AD20-9B17E25E903A}" type="pres">
      <dgm:prSet presAssocID="{DC4ADE04-5919-459D-862D-F79267F073A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2DA2ADF2-C331-492E-B778-641E1786569F}" type="pres">
      <dgm:prSet presAssocID="{DC4ADE04-5919-459D-862D-F79267F073A9}" presName="spaceRect" presStyleCnt="0"/>
      <dgm:spPr/>
    </dgm:pt>
    <dgm:pt modelId="{2D89A23F-2E43-4179-BC5F-1067B2959054}" type="pres">
      <dgm:prSet presAssocID="{DC4ADE04-5919-459D-862D-F79267F073A9}" presName="parTx" presStyleLbl="revTx" presStyleIdx="1" presStyleCnt="3">
        <dgm:presLayoutVars>
          <dgm:chMax val="0"/>
          <dgm:chPref val="0"/>
        </dgm:presLayoutVars>
      </dgm:prSet>
      <dgm:spPr/>
    </dgm:pt>
    <dgm:pt modelId="{19A64889-5BBA-40D1-BF35-006D3D609069}" type="pres">
      <dgm:prSet presAssocID="{BB3910BD-99FF-4009-BBC5-42CF59E2FD64}" presName="sibTrans" presStyleCnt="0"/>
      <dgm:spPr/>
    </dgm:pt>
    <dgm:pt modelId="{90B5C611-F6AC-400B-8CBB-AB577958EEF2}" type="pres">
      <dgm:prSet presAssocID="{7A27406C-3D46-46C6-B806-499D84CDED81}" presName="compNode" presStyleCnt="0"/>
      <dgm:spPr/>
    </dgm:pt>
    <dgm:pt modelId="{BB766E7D-5D32-4CC8-AE89-B66EA4EF722F}" type="pres">
      <dgm:prSet presAssocID="{7A27406C-3D46-46C6-B806-499D84CDED81}" presName="bgRect" presStyleLbl="bgShp" presStyleIdx="2" presStyleCnt="3"/>
      <dgm:spPr/>
    </dgm:pt>
    <dgm:pt modelId="{06EDA138-611E-4FCA-B309-18BC78A0CBDD}" type="pres">
      <dgm:prSet presAssocID="{7A27406C-3D46-46C6-B806-499D84CDED8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572202F7-2D7D-4507-8415-8BB9196DC2B8}" type="pres">
      <dgm:prSet presAssocID="{7A27406C-3D46-46C6-B806-499D84CDED81}" presName="spaceRect" presStyleCnt="0"/>
      <dgm:spPr/>
    </dgm:pt>
    <dgm:pt modelId="{9D2460D2-73D6-4264-B90F-ED2CECDF4317}" type="pres">
      <dgm:prSet presAssocID="{7A27406C-3D46-46C6-B806-499D84CDED81}" presName="parTx" presStyleLbl="revTx" presStyleIdx="2" presStyleCnt="3">
        <dgm:presLayoutVars>
          <dgm:chMax val="0"/>
          <dgm:chPref val="0"/>
        </dgm:presLayoutVars>
      </dgm:prSet>
      <dgm:spPr/>
    </dgm:pt>
  </dgm:ptLst>
  <dgm:cxnLst>
    <dgm:cxn modelId="{2640D02C-0BCB-4260-A917-0D59718F41B9}" srcId="{FAF8685D-68DD-4E75-9C52-D4154F67D597}" destId="{7A27406C-3D46-46C6-B806-499D84CDED81}" srcOrd="2" destOrd="0" parTransId="{DC00BECC-2836-40DF-8EB1-E99C9E13FEE7}" sibTransId="{ECC62445-F11A-4501-B77B-28C0CEFA849C}"/>
    <dgm:cxn modelId="{8E09CD47-4CC5-45E9-B048-052834CBEA05}" type="presOf" srcId="{200FB636-BE87-4551-A07B-63D710502541}" destId="{3E06D932-7DFB-4EAB-831B-1069FD7F2E70}" srcOrd="0" destOrd="0" presId="urn:microsoft.com/office/officeart/2018/2/layout/IconVerticalSolidList"/>
    <dgm:cxn modelId="{2F3F184E-1383-4CA6-874F-7B97BB7C3556}" type="presOf" srcId="{7A27406C-3D46-46C6-B806-499D84CDED81}" destId="{9D2460D2-73D6-4264-B90F-ED2CECDF4317}" srcOrd="0" destOrd="0" presId="urn:microsoft.com/office/officeart/2018/2/layout/IconVerticalSolidList"/>
    <dgm:cxn modelId="{C871D77E-C0D4-43F0-8EA5-93ECC48C6704}" srcId="{FAF8685D-68DD-4E75-9C52-D4154F67D597}" destId="{200FB636-BE87-4551-A07B-63D710502541}" srcOrd="0" destOrd="0" parTransId="{0C6B42B5-EE1E-4030-BCBB-33E3D57C69FA}" sibTransId="{31121837-F0D7-4E8E-A534-22A80570E7C5}"/>
    <dgm:cxn modelId="{628995BF-0ECF-46E3-831E-2FECBA937808}" type="presOf" srcId="{FAF8685D-68DD-4E75-9C52-D4154F67D597}" destId="{3DDBCE30-3DD2-403A-800C-2E42A234070F}" srcOrd="0" destOrd="0" presId="urn:microsoft.com/office/officeart/2018/2/layout/IconVerticalSolidList"/>
    <dgm:cxn modelId="{433B80C3-4989-49D7-AD5D-63B2282CF94F}" srcId="{FAF8685D-68DD-4E75-9C52-D4154F67D597}" destId="{DC4ADE04-5919-459D-862D-F79267F073A9}" srcOrd="1" destOrd="0" parTransId="{7935C73F-98E6-477F-AE3C-121B45338DC8}" sibTransId="{BB3910BD-99FF-4009-BBC5-42CF59E2FD64}"/>
    <dgm:cxn modelId="{A79EB1E2-DA53-4CAD-B8CD-D0707B312EB5}" type="presOf" srcId="{DC4ADE04-5919-459D-862D-F79267F073A9}" destId="{2D89A23F-2E43-4179-BC5F-1067B2959054}" srcOrd="0" destOrd="0" presId="urn:microsoft.com/office/officeart/2018/2/layout/IconVerticalSolidList"/>
    <dgm:cxn modelId="{BCF5C17D-A5FA-4E31-B4E0-E78108E66E25}" type="presParOf" srcId="{3DDBCE30-3DD2-403A-800C-2E42A234070F}" destId="{00A4E1C5-5328-4702-9E38-9FBEA023EF11}" srcOrd="0" destOrd="0" presId="urn:microsoft.com/office/officeart/2018/2/layout/IconVerticalSolidList"/>
    <dgm:cxn modelId="{1F89ED72-9BA2-46C0-8453-ADBC2A988976}" type="presParOf" srcId="{00A4E1C5-5328-4702-9E38-9FBEA023EF11}" destId="{DDB639EC-EB5B-4FCC-8938-0E7335722C37}" srcOrd="0" destOrd="0" presId="urn:microsoft.com/office/officeart/2018/2/layout/IconVerticalSolidList"/>
    <dgm:cxn modelId="{84AA8B8D-6DF5-4F23-9C2E-8E9F9A5406E7}" type="presParOf" srcId="{00A4E1C5-5328-4702-9E38-9FBEA023EF11}" destId="{76D4A235-76BF-4DD4-B127-2FC48F393B56}" srcOrd="1" destOrd="0" presId="urn:microsoft.com/office/officeart/2018/2/layout/IconVerticalSolidList"/>
    <dgm:cxn modelId="{8CE43A4E-08FB-45D0-BA4F-300956FBE2CB}" type="presParOf" srcId="{00A4E1C5-5328-4702-9E38-9FBEA023EF11}" destId="{599B012B-C286-433F-B8C3-68BEC73B4BD4}" srcOrd="2" destOrd="0" presId="urn:microsoft.com/office/officeart/2018/2/layout/IconVerticalSolidList"/>
    <dgm:cxn modelId="{AA5ADD29-3161-47C0-9E42-7C2BA397DE7B}" type="presParOf" srcId="{00A4E1C5-5328-4702-9E38-9FBEA023EF11}" destId="{3E06D932-7DFB-4EAB-831B-1069FD7F2E70}" srcOrd="3" destOrd="0" presId="urn:microsoft.com/office/officeart/2018/2/layout/IconVerticalSolidList"/>
    <dgm:cxn modelId="{D589526A-CEA1-4120-AE03-012D3EABA4EF}" type="presParOf" srcId="{3DDBCE30-3DD2-403A-800C-2E42A234070F}" destId="{C5949C24-4B6B-476F-BDAB-0D23DC5B87C9}" srcOrd="1" destOrd="0" presId="urn:microsoft.com/office/officeart/2018/2/layout/IconVerticalSolidList"/>
    <dgm:cxn modelId="{9F433A28-83B3-4F84-A364-DA180D45297A}" type="presParOf" srcId="{3DDBCE30-3DD2-403A-800C-2E42A234070F}" destId="{8397CE0C-13A0-485F-8453-C38AD585F53A}" srcOrd="2" destOrd="0" presId="urn:microsoft.com/office/officeart/2018/2/layout/IconVerticalSolidList"/>
    <dgm:cxn modelId="{799E2132-CBB8-4144-B78B-0BC285775C11}" type="presParOf" srcId="{8397CE0C-13A0-485F-8453-C38AD585F53A}" destId="{1DDAE8EC-1946-446A-99B8-BA5C1ECC6E43}" srcOrd="0" destOrd="0" presId="urn:microsoft.com/office/officeart/2018/2/layout/IconVerticalSolidList"/>
    <dgm:cxn modelId="{9312F31E-7F7B-4B41-819D-CF2D452EC8B5}" type="presParOf" srcId="{8397CE0C-13A0-485F-8453-C38AD585F53A}" destId="{485D424D-50CB-4FE0-AD20-9B17E25E903A}" srcOrd="1" destOrd="0" presId="urn:microsoft.com/office/officeart/2018/2/layout/IconVerticalSolidList"/>
    <dgm:cxn modelId="{A6EF3934-B310-465A-90BD-BB062D53836F}" type="presParOf" srcId="{8397CE0C-13A0-485F-8453-C38AD585F53A}" destId="{2DA2ADF2-C331-492E-B778-641E1786569F}" srcOrd="2" destOrd="0" presId="urn:microsoft.com/office/officeart/2018/2/layout/IconVerticalSolidList"/>
    <dgm:cxn modelId="{44777543-317C-45D8-A0C9-9A590BCE12CA}" type="presParOf" srcId="{8397CE0C-13A0-485F-8453-C38AD585F53A}" destId="{2D89A23F-2E43-4179-BC5F-1067B2959054}" srcOrd="3" destOrd="0" presId="urn:microsoft.com/office/officeart/2018/2/layout/IconVerticalSolidList"/>
    <dgm:cxn modelId="{8721FA38-8538-4C4C-975C-1278A214489D}" type="presParOf" srcId="{3DDBCE30-3DD2-403A-800C-2E42A234070F}" destId="{19A64889-5BBA-40D1-BF35-006D3D609069}" srcOrd="3" destOrd="0" presId="urn:microsoft.com/office/officeart/2018/2/layout/IconVerticalSolidList"/>
    <dgm:cxn modelId="{8AB0C2CE-CFA5-458B-9A40-131487849147}" type="presParOf" srcId="{3DDBCE30-3DD2-403A-800C-2E42A234070F}" destId="{90B5C611-F6AC-400B-8CBB-AB577958EEF2}" srcOrd="4" destOrd="0" presId="urn:microsoft.com/office/officeart/2018/2/layout/IconVerticalSolidList"/>
    <dgm:cxn modelId="{FCBFE0F0-722B-4644-94DE-C2669CE18723}" type="presParOf" srcId="{90B5C611-F6AC-400B-8CBB-AB577958EEF2}" destId="{BB766E7D-5D32-4CC8-AE89-B66EA4EF722F}" srcOrd="0" destOrd="0" presId="urn:microsoft.com/office/officeart/2018/2/layout/IconVerticalSolidList"/>
    <dgm:cxn modelId="{ABA68674-DF09-4C90-AFE7-BB9FDAF95C39}" type="presParOf" srcId="{90B5C611-F6AC-400B-8CBB-AB577958EEF2}" destId="{06EDA138-611E-4FCA-B309-18BC78A0CBDD}" srcOrd="1" destOrd="0" presId="urn:microsoft.com/office/officeart/2018/2/layout/IconVerticalSolidList"/>
    <dgm:cxn modelId="{2AAE6959-FD09-4E90-8FDD-0CEC8F5D5706}" type="presParOf" srcId="{90B5C611-F6AC-400B-8CBB-AB577958EEF2}" destId="{572202F7-2D7D-4507-8415-8BB9196DC2B8}" srcOrd="2" destOrd="0" presId="urn:microsoft.com/office/officeart/2018/2/layout/IconVerticalSolidList"/>
    <dgm:cxn modelId="{8E377B3C-3F2A-407F-82E3-EDBC777D23DB}" type="presParOf" srcId="{90B5C611-F6AC-400B-8CBB-AB577958EEF2}" destId="{9D2460D2-73D6-4264-B90F-ED2CECDF43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8319A2A-269D-4AD5-A22E-E2744DB1D9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AD8D924-8CCD-4343-BF9E-3680DDA6837E}">
      <dgm:prSet/>
      <dgm:spPr/>
      <dgm:t>
        <a:bodyPr/>
        <a:lstStyle/>
        <a:p>
          <a:r>
            <a:rPr lang="en-IN" b="1" i="1" baseline="0"/>
            <a:t>The Operating Necessity </a:t>
          </a:r>
          <a:r>
            <a:rPr lang="en-IN" b="0" i="0" baseline="0"/>
            <a:t>If a flood is threatening the plant, a project to build a protective dike does not require much formal evaluation, which is an example of this scenario.</a:t>
          </a:r>
          <a:endParaRPr lang="en-US"/>
        </a:p>
      </dgm:t>
    </dgm:pt>
    <dgm:pt modelId="{3E117955-74B9-473D-88EF-3A28D596D0B2}" type="parTrans" cxnId="{E3C1CF20-87DB-4617-AAA8-CBF79BAF7898}">
      <dgm:prSet/>
      <dgm:spPr/>
      <dgm:t>
        <a:bodyPr/>
        <a:lstStyle/>
        <a:p>
          <a:endParaRPr lang="en-US"/>
        </a:p>
      </dgm:t>
    </dgm:pt>
    <dgm:pt modelId="{8C09BDB0-4D8C-44E4-B863-FD3C6B40333C}" type="sibTrans" cxnId="{E3C1CF20-87DB-4617-AAA8-CBF79BAF7898}">
      <dgm:prSet/>
      <dgm:spPr/>
      <dgm:t>
        <a:bodyPr/>
        <a:lstStyle/>
        <a:p>
          <a:endParaRPr lang="en-US"/>
        </a:p>
      </dgm:t>
    </dgm:pt>
    <dgm:pt modelId="{C5E316E7-FD4E-4A12-986A-3519A9446B97}">
      <dgm:prSet/>
      <dgm:spPr/>
      <dgm:t>
        <a:bodyPr/>
        <a:lstStyle/>
        <a:p>
          <a:r>
            <a:rPr lang="en-IN"/>
            <a:t>Example -</a:t>
          </a:r>
          <a:r>
            <a:rPr lang="en-IN" b="0" i="0" baseline="0"/>
            <a:t>XYZ Steel Corporation has used this criterion (and the following criterion also) in evaluating potential projects. If the project is required in order to keep the system operating, the primary question becomes: Is the system worth saving at the estimated cost of the project? If the answer is yes, project costs will be examined to make sure they are kept as low as is consistent with project success, but the project will be funded.</a:t>
          </a:r>
          <a:endParaRPr lang="en-US"/>
        </a:p>
      </dgm:t>
    </dgm:pt>
    <dgm:pt modelId="{6D8CDD95-4028-4659-BF5F-AA0AEAB81BD1}" type="parTrans" cxnId="{3F5A38EA-7E4E-48F6-82DB-8971A8F11F8D}">
      <dgm:prSet/>
      <dgm:spPr/>
      <dgm:t>
        <a:bodyPr/>
        <a:lstStyle/>
        <a:p>
          <a:endParaRPr lang="en-US"/>
        </a:p>
      </dgm:t>
    </dgm:pt>
    <dgm:pt modelId="{7846DF92-9392-43CC-BDE9-DF3F242D44F5}" type="sibTrans" cxnId="{3F5A38EA-7E4E-48F6-82DB-8971A8F11F8D}">
      <dgm:prSet/>
      <dgm:spPr/>
      <dgm:t>
        <a:bodyPr/>
        <a:lstStyle/>
        <a:p>
          <a:endParaRPr lang="en-US"/>
        </a:p>
      </dgm:t>
    </dgm:pt>
    <dgm:pt modelId="{BA7AF4BC-46C8-4DA3-B2FC-C0A1F3366B37}">
      <dgm:prSet/>
      <dgm:spPr/>
      <dgm:t>
        <a:bodyPr/>
        <a:lstStyle/>
        <a:p>
          <a:r>
            <a:rPr lang="en-IN" b="1" i="1" baseline="0"/>
            <a:t>The Competitive Necessity </a:t>
          </a:r>
          <a:r>
            <a:rPr lang="en-IN" b="0" i="0" baseline="0"/>
            <a:t>Using this criterion, XYZ Steel undertook a major plant rebuilding project in the late 1960s in its steel-bar-manufacturing facilities near Chicago. </a:t>
          </a:r>
          <a:endParaRPr lang="en-US"/>
        </a:p>
      </dgm:t>
    </dgm:pt>
    <dgm:pt modelId="{7A643316-D2D4-449B-BCB9-17C267C44ACA}" type="parTrans" cxnId="{B00B367F-C368-4A9D-98FB-685836BEE2AD}">
      <dgm:prSet/>
      <dgm:spPr/>
      <dgm:t>
        <a:bodyPr/>
        <a:lstStyle/>
        <a:p>
          <a:endParaRPr lang="en-US"/>
        </a:p>
      </dgm:t>
    </dgm:pt>
    <dgm:pt modelId="{8732B33E-EF2B-46CE-A18D-8F7C2F1BF6C5}" type="sibTrans" cxnId="{B00B367F-C368-4A9D-98FB-685836BEE2AD}">
      <dgm:prSet/>
      <dgm:spPr/>
      <dgm:t>
        <a:bodyPr/>
        <a:lstStyle/>
        <a:p>
          <a:endParaRPr lang="en-US"/>
        </a:p>
      </dgm:t>
    </dgm:pt>
    <dgm:pt modelId="{71520017-6BA1-40C3-9A77-DF056869E999}">
      <dgm:prSet/>
      <dgm:spPr/>
      <dgm:t>
        <a:bodyPr/>
        <a:lstStyle/>
        <a:p>
          <a:r>
            <a:rPr lang="en-IN" b="0" i="0" baseline="0"/>
            <a:t>It had become apparent to XYZ’s management that the company’s bar mill needed modernization if the firm was to maintain its competitive position in the Chicago market area. Although the planning process for the project was quite sophisticated, the decision to undertake the project was based on a desire to maintain the company’s competitive position in that market.</a:t>
          </a:r>
          <a:endParaRPr lang="en-US"/>
        </a:p>
      </dgm:t>
    </dgm:pt>
    <dgm:pt modelId="{52FE48D8-7B62-4290-86F7-92C329C9F142}" type="parTrans" cxnId="{87288D2F-4C2C-4EA2-B1B4-952A10757370}">
      <dgm:prSet/>
      <dgm:spPr/>
      <dgm:t>
        <a:bodyPr/>
        <a:lstStyle/>
        <a:p>
          <a:endParaRPr lang="en-US"/>
        </a:p>
      </dgm:t>
    </dgm:pt>
    <dgm:pt modelId="{7E13FF17-934F-41C8-AFEB-A5B7425B9A5F}" type="sibTrans" cxnId="{87288D2F-4C2C-4EA2-B1B4-952A10757370}">
      <dgm:prSet/>
      <dgm:spPr/>
      <dgm:t>
        <a:bodyPr/>
        <a:lstStyle/>
        <a:p>
          <a:endParaRPr lang="en-US"/>
        </a:p>
      </dgm:t>
    </dgm:pt>
    <dgm:pt modelId="{B95F29D2-D0EC-4BA3-8381-B555405078B9}">
      <dgm:prSet/>
      <dgm:spPr/>
      <dgm:t>
        <a:bodyPr/>
        <a:lstStyle/>
        <a:p>
          <a:r>
            <a:rPr lang="en-IN"/>
            <a:t>Example education campus enhancements.</a:t>
          </a:r>
          <a:endParaRPr lang="en-US"/>
        </a:p>
      </dgm:t>
    </dgm:pt>
    <dgm:pt modelId="{CE02724E-575A-4463-988A-F8F299925E20}" type="parTrans" cxnId="{635C98C7-ADFF-4CD7-A2B9-02D82268B3B5}">
      <dgm:prSet/>
      <dgm:spPr/>
      <dgm:t>
        <a:bodyPr/>
        <a:lstStyle/>
        <a:p>
          <a:endParaRPr lang="en-US"/>
        </a:p>
      </dgm:t>
    </dgm:pt>
    <dgm:pt modelId="{CDED7EA2-A3E5-4B2E-A7DB-DD27D26F440B}" type="sibTrans" cxnId="{635C98C7-ADFF-4CD7-A2B9-02D82268B3B5}">
      <dgm:prSet/>
      <dgm:spPr/>
      <dgm:t>
        <a:bodyPr/>
        <a:lstStyle/>
        <a:p>
          <a:endParaRPr lang="en-US"/>
        </a:p>
      </dgm:t>
    </dgm:pt>
    <dgm:pt modelId="{1F442E7C-A77C-4248-A2D1-B5D45553E089}" type="pres">
      <dgm:prSet presAssocID="{08319A2A-269D-4AD5-A22E-E2744DB1D9BF}" presName="linear" presStyleCnt="0">
        <dgm:presLayoutVars>
          <dgm:animLvl val="lvl"/>
          <dgm:resizeHandles val="exact"/>
        </dgm:presLayoutVars>
      </dgm:prSet>
      <dgm:spPr/>
    </dgm:pt>
    <dgm:pt modelId="{103C9C1B-3890-482A-9CBF-A5D6E3A9E4FD}" type="pres">
      <dgm:prSet presAssocID="{3AD8D924-8CCD-4343-BF9E-3680DDA6837E}" presName="parentText" presStyleLbl="node1" presStyleIdx="0" presStyleCnt="2">
        <dgm:presLayoutVars>
          <dgm:chMax val="0"/>
          <dgm:bulletEnabled val="1"/>
        </dgm:presLayoutVars>
      </dgm:prSet>
      <dgm:spPr/>
    </dgm:pt>
    <dgm:pt modelId="{1BD8026F-54D3-48AC-8960-0A0DBCA2EFB9}" type="pres">
      <dgm:prSet presAssocID="{8C09BDB0-4D8C-44E4-B863-FD3C6B40333C}" presName="spacer" presStyleCnt="0"/>
      <dgm:spPr/>
    </dgm:pt>
    <dgm:pt modelId="{21627098-94AF-4836-8152-E369B4EF2A6C}" type="pres">
      <dgm:prSet presAssocID="{C5E316E7-FD4E-4A12-986A-3519A9446B97}" presName="parentText" presStyleLbl="node1" presStyleIdx="1" presStyleCnt="2">
        <dgm:presLayoutVars>
          <dgm:chMax val="0"/>
          <dgm:bulletEnabled val="1"/>
        </dgm:presLayoutVars>
      </dgm:prSet>
      <dgm:spPr/>
    </dgm:pt>
    <dgm:pt modelId="{2EC9CDA8-C9A4-4726-B65C-1216EC9BE9CB}" type="pres">
      <dgm:prSet presAssocID="{C5E316E7-FD4E-4A12-986A-3519A9446B97}" presName="childText" presStyleLbl="revTx" presStyleIdx="0" presStyleCnt="1">
        <dgm:presLayoutVars>
          <dgm:bulletEnabled val="1"/>
        </dgm:presLayoutVars>
      </dgm:prSet>
      <dgm:spPr/>
    </dgm:pt>
  </dgm:ptLst>
  <dgm:cxnLst>
    <dgm:cxn modelId="{6D00FF16-5C34-44FD-A973-D332B5F83976}" type="presOf" srcId="{C5E316E7-FD4E-4A12-986A-3519A9446B97}" destId="{21627098-94AF-4836-8152-E369B4EF2A6C}" srcOrd="0" destOrd="0" presId="urn:microsoft.com/office/officeart/2005/8/layout/vList2"/>
    <dgm:cxn modelId="{E3C1CF20-87DB-4617-AAA8-CBF79BAF7898}" srcId="{08319A2A-269D-4AD5-A22E-E2744DB1D9BF}" destId="{3AD8D924-8CCD-4343-BF9E-3680DDA6837E}" srcOrd="0" destOrd="0" parTransId="{3E117955-74B9-473D-88EF-3A28D596D0B2}" sibTransId="{8C09BDB0-4D8C-44E4-B863-FD3C6B40333C}"/>
    <dgm:cxn modelId="{87288D2F-4C2C-4EA2-B1B4-952A10757370}" srcId="{C5E316E7-FD4E-4A12-986A-3519A9446B97}" destId="{71520017-6BA1-40C3-9A77-DF056869E999}" srcOrd="1" destOrd="0" parTransId="{52FE48D8-7B62-4290-86F7-92C329C9F142}" sibTransId="{7E13FF17-934F-41C8-AFEB-A5B7425B9A5F}"/>
    <dgm:cxn modelId="{9CDFFC64-2EBD-44B0-9C23-B3AEAEE2C182}" type="presOf" srcId="{08319A2A-269D-4AD5-A22E-E2744DB1D9BF}" destId="{1F442E7C-A77C-4248-A2D1-B5D45553E089}" srcOrd="0" destOrd="0" presId="urn:microsoft.com/office/officeart/2005/8/layout/vList2"/>
    <dgm:cxn modelId="{B00B367F-C368-4A9D-98FB-685836BEE2AD}" srcId="{C5E316E7-FD4E-4A12-986A-3519A9446B97}" destId="{BA7AF4BC-46C8-4DA3-B2FC-C0A1F3366B37}" srcOrd="0" destOrd="0" parTransId="{7A643316-D2D4-449B-BCB9-17C267C44ACA}" sibTransId="{8732B33E-EF2B-46CE-A18D-8F7C2F1BF6C5}"/>
    <dgm:cxn modelId="{655BC9AE-5B41-49E4-8846-83583773CC0D}" type="presOf" srcId="{71520017-6BA1-40C3-9A77-DF056869E999}" destId="{2EC9CDA8-C9A4-4726-B65C-1216EC9BE9CB}" srcOrd="0" destOrd="1" presId="urn:microsoft.com/office/officeart/2005/8/layout/vList2"/>
    <dgm:cxn modelId="{635C98C7-ADFF-4CD7-A2B9-02D82268B3B5}" srcId="{C5E316E7-FD4E-4A12-986A-3519A9446B97}" destId="{B95F29D2-D0EC-4BA3-8381-B555405078B9}" srcOrd="2" destOrd="0" parTransId="{CE02724E-575A-4463-988A-F8F299925E20}" sibTransId="{CDED7EA2-A3E5-4B2E-A7DB-DD27D26F440B}"/>
    <dgm:cxn modelId="{FDA27CCC-B6D6-438B-BABD-C9478DBE4AB8}" type="presOf" srcId="{3AD8D924-8CCD-4343-BF9E-3680DDA6837E}" destId="{103C9C1B-3890-482A-9CBF-A5D6E3A9E4FD}" srcOrd="0" destOrd="0" presId="urn:microsoft.com/office/officeart/2005/8/layout/vList2"/>
    <dgm:cxn modelId="{4CC357DF-65DB-4A0A-97E6-ECACE44AEAAF}" type="presOf" srcId="{BA7AF4BC-46C8-4DA3-B2FC-C0A1F3366B37}" destId="{2EC9CDA8-C9A4-4726-B65C-1216EC9BE9CB}" srcOrd="0" destOrd="0" presId="urn:microsoft.com/office/officeart/2005/8/layout/vList2"/>
    <dgm:cxn modelId="{3F5A38EA-7E4E-48F6-82DB-8971A8F11F8D}" srcId="{08319A2A-269D-4AD5-A22E-E2744DB1D9BF}" destId="{C5E316E7-FD4E-4A12-986A-3519A9446B97}" srcOrd="1" destOrd="0" parTransId="{6D8CDD95-4028-4659-BF5F-AA0AEAB81BD1}" sibTransId="{7846DF92-9392-43CC-BDE9-DF3F242D44F5}"/>
    <dgm:cxn modelId="{420DEFFB-C3CB-4C23-A4D4-E9BE931C8E8B}" type="presOf" srcId="{B95F29D2-D0EC-4BA3-8381-B555405078B9}" destId="{2EC9CDA8-C9A4-4726-B65C-1216EC9BE9CB}" srcOrd="0" destOrd="2" presId="urn:microsoft.com/office/officeart/2005/8/layout/vList2"/>
    <dgm:cxn modelId="{05D8A737-28A4-4E35-A23D-138BE31CBEC5}" type="presParOf" srcId="{1F442E7C-A77C-4248-A2D1-B5D45553E089}" destId="{103C9C1B-3890-482A-9CBF-A5D6E3A9E4FD}" srcOrd="0" destOrd="0" presId="urn:microsoft.com/office/officeart/2005/8/layout/vList2"/>
    <dgm:cxn modelId="{7D9B10CE-5BAE-428D-B13C-FDE35A3D3D03}" type="presParOf" srcId="{1F442E7C-A77C-4248-A2D1-B5D45553E089}" destId="{1BD8026F-54D3-48AC-8960-0A0DBCA2EFB9}" srcOrd="1" destOrd="0" presId="urn:microsoft.com/office/officeart/2005/8/layout/vList2"/>
    <dgm:cxn modelId="{29718941-9BB5-40D4-BA78-CCB8BEB95E00}" type="presParOf" srcId="{1F442E7C-A77C-4248-A2D1-B5D45553E089}" destId="{21627098-94AF-4836-8152-E369B4EF2A6C}" srcOrd="2" destOrd="0" presId="urn:microsoft.com/office/officeart/2005/8/layout/vList2"/>
    <dgm:cxn modelId="{0C08084D-5FA6-4CD2-B370-D2005397CAF1}" type="presParOf" srcId="{1F442E7C-A77C-4248-A2D1-B5D45553E089}" destId="{2EC9CDA8-C9A4-4726-B65C-1216EC9BE9CB}"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BF7138-EB48-4F80-8AA3-0375CC21C404}"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79AC207F-130B-4625-936A-A4A459634F53}">
      <dgm:prSet/>
      <dgm:spPr/>
      <dgm:t>
        <a:bodyPr/>
        <a:lstStyle/>
        <a:p>
          <a:pPr>
            <a:lnSpc>
              <a:spcPct val="100000"/>
            </a:lnSpc>
            <a:defRPr cap="all"/>
          </a:pPr>
          <a:r>
            <a:rPr lang="en-IN" dirty="0"/>
            <a:t>Project Charter is the process of developing a document that formally authorizes a project or a  phase and documenting initial requirements that satisfy the stakeholder’s needs and expectations.</a:t>
          </a:r>
          <a:endParaRPr lang="en-US" dirty="0"/>
        </a:p>
      </dgm:t>
    </dgm:pt>
    <dgm:pt modelId="{DE753259-429F-4B3B-8F78-2B49320B9629}" type="parTrans" cxnId="{BE16C5A4-6B24-4244-A2A0-E514F866149D}">
      <dgm:prSet/>
      <dgm:spPr/>
      <dgm:t>
        <a:bodyPr/>
        <a:lstStyle/>
        <a:p>
          <a:endParaRPr lang="en-US"/>
        </a:p>
      </dgm:t>
    </dgm:pt>
    <dgm:pt modelId="{449D73ED-C977-4139-BCE1-A5BA1AB9DE29}" type="sibTrans" cxnId="{BE16C5A4-6B24-4244-A2A0-E514F866149D}">
      <dgm:prSet/>
      <dgm:spPr/>
      <dgm:t>
        <a:bodyPr/>
        <a:lstStyle/>
        <a:p>
          <a:endParaRPr lang="en-US"/>
        </a:p>
      </dgm:t>
    </dgm:pt>
    <dgm:pt modelId="{56DC35E6-3299-4511-855E-77B9087A89A0}">
      <dgm:prSet/>
      <dgm:spPr/>
      <dgm:t>
        <a:bodyPr/>
        <a:lstStyle/>
        <a:p>
          <a:pPr>
            <a:lnSpc>
              <a:spcPct val="100000"/>
            </a:lnSpc>
            <a:defRPr cap="all"/>
          </a:pPr>
          <a:r>
            <a:rPr lang="en-IN"/>
            <a:t>In multi-  phase projects, this process is used to validate or refine the decisions made during the previous iteration of  Develop Project Charter.</a:t>
          </a:r>
          <a:endParaRPr lang="en-US"/>
        </a:p>
      </dgm:t>
    </dgm:pt>
    <dgm:pt modelId="{B9FFA3AC-FE56-4C88-9446-066D468EFA82}" type="parTrans" cxnId="{D59AE961-508C-4D0C-8073-63B77C1FFBA3}">
      <dgm:prSet/>
      <dgm:spPr/>
      <dgm:t>
        <a:bodyPr/>
        <a:lstStyle/>
        <a:p>
          <a:endParaRPr lang="en-US"/>
        </a:p>
      </dgm:t>
    </dgm:pt>
    <dgm:pt modelId="{14ABA57B-5CD3-4ABC-AD29-4A2732441754}" type="sibTrans" cxnId="{D59AE961-508C-4D0C-8073-63B77C1FFBA3}">
      <dgm:prSet/>
      <dgm:spPr/>
      <dgm:t>
        <a:bodyPr/>
        <a:lstStyle/>
        <a:p>
          <a:endParaRPr lang="en-US"/>
        </a:p>
      </dgm:t>
    </dgm:pt>
    <dgm:pt modelId="{F14D336D-5C37-4BA2-A091-2F19C68B620D}" type="pres">
      <dgm:prSet presAssocID="{B1BF7138-EB48-4F80-8AA3-0375CC21C404}" presName="root" presStyleCnt="0">
        <dgm:presLayoutVars>
          <dgm:dir/>
          <dgm:resizeHandles val="exact"/>
        </dgm:presLayoutVars>
      </dgm:prSet>
      <dgm:spPr/>
    </dgm:pt>
    <dgm:pt modelId="{9DF5C327-5F72-44E4-87AB-9BDF5A26ADAD}" type="pres">
      <dgm:prSet presAssocID="{79AC207F-130B-4625-936A-A4A459634F53}" presName="compNode" presStyleCnt="0"/>
      <dgm:spPr/>
    </dgm:pt>
    <dgm:pt modelId="{F3779DBC-C621-4963-93FE-6E6FFF521A50}" type="pres">
      <dgm:prSet presAssocID="{79AC207F-130B-4625-936A-A4A459634F53}" presName="iconBgRect" presStyleLbl="bgShp" presStyleIdx="0" presStyleCnt="2"/>
      <dgm:spPr/>
    </dgm:pt>
    <dgm:pt modelId="{3FA1AFAA-9BAF-4540-B062-16593DFB797A}" type="pres">
      <dgm:prSet presAssocID="{79AC207F-130B-4625-936A-A4A459634F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45655487-D6BF-4120-A9B1-6FE89C3242BB}" type="pres">
      <dgm:prSet presAssocID="{79AC207F-130B-4625-936A-A4A459634F53}" presName="spaceRect" presStyleCnt="0"/>
      <dgm:spPr/>
    </dgm:pt>
    <dgm:pt modelId="{680B88EA-1710-4B79-BA1D-804EDF248E10}" type="pres">
      <dgm:prSet presAssocID="{79AC207F-130B-4625-936A-A4A459634F53}" presName="textRect" presStyleLbl="revTx" presStyleIdx="0" presStyleCnt="2">
        <dgm:presLayoutVars>
          <dgm:chMax val="1"/>
          <dgm:chPref val="1"/>
        </dgm:presLayoutVars>
      </dgm:prSet>
      <dgm:spPr/>
    </dgm:pt>
    <dgm:pt modelId="{B3B5B654-C597-4592-A18E-086EBB1432CE}" type="pres">
      <dgm:prSet presAssocID="{449D73ED-C977-4139-BCE1-A5BA1AB9DE29}" presName="sibTrans" presStyleCnt="0"/>
      <dgm:spPr/>
    </dgm:pt>
    <dgm:pt modelId="{1A7BB365-1A9D-4558-907E-6A2FFB557B1C}" type="pres">
      <dgm:prSet presAssocID="{56DC35E6-3299-4511-855E-77B9087A89A0}" presName="compNode" presStyleCnt="0"/>
      <dgm:spPr/>
    </dgm:pt>
    <dgm:pt modelId="{AC1F51DB-9D1E-4A5E-A2C9-1E8999EBDF8E}" type="pres">
      <dgm:prSet presAssocID="{56DC35E6-3299-4511-855E-77B9087A89A0}" presName="iconBgRect" presStyleLbl="bgShp" presStyleIdx="1" presStyleCnt="2"/>
      <dgm:spPr/>
    </dgm:pt>
    <dgm:pt modelId="{E9D9E2EB-7FD5-40DB-B95E-FCF14CCC8BDF}" type="pres">
      <dgm:prSet presAssocID="{56DC35E6-3299-4511-855E-77B9087A89A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rrow Circle"/>
        </a:ext>
      </dgm:extLst>
    </dgm:pt>
    <dgm:pt modelId="{3F960B27-437F-4F17-9355-822BC0DB758A}" type="pres">
      <dgm:prSet presAssocID="{56DC35E6-3299-4511-855E-77B9087A89A0}" presName="spaceRect" presStyleCnt="0"/>
      <dgm:spPr/>
    </dgm:pt>
    <dgm:pt modelId="{D6609C6E-C912-436F-88A5-3936306D88DD}" type="pres">
      <dgm:prSet presAssocID="{56DC35E6-3299-4511-855E-77B9087A89A0}" presName="textRect" presStyleLbl="revTx" presStyleIdx="1" presStyleCnt="2">
        <dgm:presLayoutVars>
          <dgm:chMax val="1"/>
          <dgm:chPref val="1"/>
        </dgm:presLayoutVars>
      </dgm:prSet>
      <dgm:spPr/>
    </dgm:pt>
  </dgm:ptLst>
  <dgm:cxnLst>
    <dgm:cxn modelId="{40BC4522-8FDC-494F-9ABE-1BD55A139BD7}" type="presOf" srcId="{56DC35E6-3299-4511-855E-77B9087A89A0}" destId="{D6609C6E-C912-436F-88A5-3936306D88DD}" srcOrd="0" destOrd="0" presId="urn:microsoft.com/office/officeart/2018/5/layout/IconCircleLabelList"/>
    <dgm:cxn modelId="{D59AE961-508C-4D0C-8073-63B77C1FFBA3}" srcId="{B1BF7138-EB48-4F80-8AA3-0375CC21C404}" destId="{56DC35E6-3299-4511-855E-77B9087A89A0}" srcOrd="1" destOrd="0" parTransId="{B9FFA3AC-FE56-4C88-9446-066D468EFA82}" sibTransId="{14ABA57B-5CD3-4ABC-AD29-4A2732441754}"/>
    <dgm:cxn modelId="{BE16C5A4-6B24-4244-A2A0-E514F866149D}" srcId="{B1BF7138-EB48-4F80-8AA3-0375CC21C404}" destId="{79AC207F-130B-4625-936A-A4A459634F53}" srcOrd="0" destOrd="0" parTransId="{DE753259-429F-4B3B-8F78-2B49320B9629}" sibTransId="{449D73ED-C977-4139-BCE1-A5BA1AB9DE29}"/>
    <dgm:cxn modelId="{A3F471C2-FE24-48AD-AD62-44DC440AF544}" type="presOf" srcId="{B1BF7138-EB48-4F80-8AA3-0375CC21C404}" destId="{F14D336D-5C37-4BA2-A091-2F19C68B620D}" srcOrd="0" destOrd="0" presId="urn:microsoft.com/office/officeart/2018/5/layout/IconCircleLabelList"/>
    <dgm:cxn modelId="{A76D78CF-903E-4975-BF02-20ADA2619335}" type="presOf" srcId="{79AC207F-130B-4625-936A-A4A459634F53}" destId="{680B88EA-1710-4B79-BA1D-804EDF248E10}" srcOrd="0" destOrd="0" presId="urn:microsoft.com/office/officeart/2018/5/layout/IconCircleLabelList"/>
    <dgm:cxn modelId="{7648D5B1-8843-4390-9A57-78C90ADC913E}" type="presParOf" srcId="{F14D336D-5C37-4BA2-A091-2F19C68B620D}" destId="{9DF5C327-5F72-44E4-87AB-9BDF5A26ADAD}" srcOrd="0" destOrd="0" presId="urn:microsoft.com/office/officeart/2018/5/layout/IconCircleLabelList"/>
    <dgm:cxn modelId="{6ADB7777-215E-4404-9D88-99661FA3284D}" type="presParOf" srcId="{9DF5C327-5F72-44E4-87AB-9BDF5A26ADAD}" destId="{F3779DBC-C621-4963-93FE-6E6FFF521A50}" srcOrd="0" destOrd="0" presId="urn:microsoft.com/office/officeart/2018/5/layout/IconCircleLabelList"/>
    <dgm:cxn modelId="{3B78D76E-1D2A-4E0C-8CEE-66012A280C4C}" type="presParOf" srcId="{9DF5C327-5F72-44E4-87AB-9BDF5A26ADAD}" destId="{3FA1AFAA-9BAF-4540-B062-16593DFB797A}" srcOrd="1" destOrd="0" presId="urn:microsoft.com/office/officeart/2018/5/layout/IconCircleLabelList"/>
    <dgm:cxn modelId="{C8F4522F-0111-47CF-A737-F56887B4BDE3}" type="presParOf" srcId="{9DF5C327-5F72-44E4-87AB-9BDF5A26ADAD}" destId="{45655487-D6BF-4120-A9B1-6FE89C3242BB}" srcOrd="2" destOrd="0" presId="urn:microsoft.com/office/officeart/2018/5/layout/IconCircleLabelList"/>
    <dgm:cxn modelId="{3AAB3070-DFBC-4909-BCA9-F75FD0959405}" type="presParOf" srcId="{9DF5C327-5F72-44E4-87AB-9BDF5A26ADAD}" destId="{680B88EA-1710-4B79-BA1D-804EDF248E10}" srcOrd="3" destOrd="0" presId="urn:microsoft.com/office/officeart/2018/5/layout/IconCircleLabelList"/>
    <dgm:cxn modelId="{7FF227DC-CA0B-483D-86DD-F73540043DE9}" type="presParOf" srcId="{F14D336D-5C37-4BA2-A091-2F19C68B620D}" destId="{B3B5B654-C597-4592-A18E-086EBB1432CE}" srcOrd="1" destOrd="0" presId="urn:microsoft.com/office/officeart/2018/5/layout/IconCircleLabelList"/>
    <dgm:cxn modelId="{A70D3755-B383-4781-A124-4559661138F1}" type="presParOf" srcId="{F14D336D-5C37-4BA2-A091-2F19C68B620D}" destId="{1A7BB365-1A9D-4558-907E-6A2FFB557B1C}" srcOrd="2" destOrd="0" presId="urn:microsoft.com/office/officeart/2018/5/layout/IconCircleLabelList"/>
    <dgm:cxn modelId="{ADE77E98-5CCA-4896-8EDB-262A456C5910}" type="presParOf" srcId="{1A7BB365-1A9D-4558-907E-6A2FFB557B1C}" destId="{AC1F51DB-9D1E-4A5E-A2C9-1E8999EBDF8E}" srcOrd="0" destOrd="0" presId="urn:microsoft.com/office/officeart/2018/5/layout/IconCircleLabelList"/>
    <dgm:cxn modelId="{1EAF1353-A331-425D-BFBC-1A96C8CB59CB}" type="presParOf" srcId="{1A7BB365-1A9D-4558-907E-6A2FFB557B1C}" destId="{E9D9E2EB-7FD5-40DB-B95E-FCF14CCC8BDF}" srcOrd="1" destOrd="0" presId="urn:microsoft.com/office/officeart/2018/5/layout/IconCircleLabelList"/>
    <dgm:cxn modelId="{6BAC032D-2020-4130-B89B-D8A8C778EDFA}" type="presParOf" srcId="{1A7BB365-1A9D-4558-907E-6A2FFB557B1C}" destId="{3F960B27-437F-4F17-9355-822BC0DB758A}" srcOrd="2" destOrd="0" presId="urn:microsoft.com/office/officeart/2018/5/layout/IconCircleLabelList"/>
    <dgm:cxn modelId="{F5FE4ECB-61CD-4FBB-A17B-B57711FA7164}" type="presParOf" srcId="{1A7BB365-1A9D-4558-907E-6A2FFB557B1C}" destId="{D6609C6E-C912-436F-88A5-3936306D88D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0C75E7E-0687-44C6-9413-DAE4274C3DDA}"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49819BF-68AA-48A7-8C2E-95311CEB0A71}">
      <dgm:prSet/>
      <dgm:spPr/>
      <dgm:t>
        <a:bodyPr/>
        <a:lstStyle/>
        <a:p>
          <a:r>
            <a:rPr lang="en-IN"/>
            <a:t>. It  establishes a partnership between the performing organization and the requesting organization (or customer,  in the case of external projects). </a:t>
          </a:r>
          <a:endParaRPr lang="en-US"/>
        </a:p>
      </dgm:t>
    </dgm:pt>
    <dgm:pt modelId="{F9C04633-DEB7-4241-9C78-D269150BB02D}" type="parTrans" cxnId="{A9E23C4C-1528-430B-93A3-7C8C5F3B437D}">
      <dgm:prSet/>
      <dgm:spPr/>
      <dgm:t>
        <a:bodyPr/>
        <a:lstStyle/>
        <a:p>
          <a:endParaRPr lang="en-US"/>
        </a:p>
      </dgm:t>
    </dgm:pt>
    <dgm:pt modelId="{75FE400C-1674-4BDC-9052-E3632C3A8D69}" type="sibTrans" cxnId="{A9E23C4C-1528-430B-93A3-7C8C5F3B437D}">
      <dgm:prSet/>
      <dgm:spPr/>
      <dgm:t>
        <a:bodyPr/>
        <a:lstStyle/>
        <a:p>
          <a:endParaRPr lang="en-US"/>
        </a:p>
      </dgm:t>
    </dgm:pt>
    <dgm:pt modelId="{8E8986DF-3948-48C4-987C-C398111E4036}">
      <dgm:prSet/>
      <dgm:spPr/>
      <dgm:t>
        <a:bodyPr/>
        <a:lstStyle/>
        <a:p>
          <a:r>
            <a:rPr lang="en-IN"/>
            <a:t>The approved project charter formally initiates the project.</a:t>
          </a:r>
          <a:endParaRPr lang="en-US"/>
        </a:p>
      </dgm:t>
    </dgm:pt>
    <dgm:pt modelId="{578031BF-41E1-4725-988F-FA6AC03B80BC}" type="parTrans" cxnId="{AE4835F0-D72E-4AEB-9D8F-E24F3ED1A65D}">
      <dgm:prSet/>
      <dgm:spPr/>
      <dgm:t>
        <a:bodyPr/>
        <a:lstStyle/>
        <a:p>
          <a:endParaRPr lang="en-US"/>
        </a:p>
      </dgm:t>
    </dgm:pt>
    <dgm:pt modelId="{18490DAC-91A7-48AF-B034-8B2E0DDAD11F}" type="sibTrans" cxnId="{AE4835F0-D72E-4AEB-9D8F-E24F3ED1A65D}">
      <dgm:prSet/>
      <dgm:spPr/>
      <dgm:t>
        <a:bodyPr/>
        <a:lstStyle/>
        <a:p>
          <a:endParaRPr lang="en-US"/>
        </a:p>
      </dgm:t>
    </dgm:pt>
    <dgm:pt modelId="{83B9DB84-5947-4488-8F7C-3569E7F8B9E0}">
      <dgm:prSet/>
      <dgm:spPr/>
      <dgm:t>
        <a:bodyPr/>
        <a:lstStyle/>
        <a:p>
          <a:r>
            <a:rPr lang="en-IN"/>
            <a:t>A project manager  is identified and assigned as early in the project as is feasible, preferably while the project charter is being  developed and always prior to the start of planning.</a:t>
          </a:r>
          <a:endParaRPr lang="en-US"/>
        </a:p>
      </dgm:t>
    </dgm:pt>
    <dgm:pt modelId="{545E111B-82CB-4B83-8AA0-D0750EDDB713}" type="parTrans" cxnId="{274703BF-8A67-4A55-9E1A-86937D848377}">
      <dgm:prSet/>
      <dgm:spPr/>
      <dgm:t>
        <a:bodyPr/>
        <a:lstStyle/>
        <a:p>
          <a:endParaRPr lang="en-US"/>
        </a:p>
      </dgm:t>
    </dgm:pt>
    <dgm:pt modelId="{18AAC87C-DB66-4708-8D00-7512427C3324}" type="sibTrans" cxnId="{274703BF-8A67-4A55-9E1A-86937D848377}">
      <dgm:prSet/>
      <dgm:spPr/>
      <dgm:t>
        <a:bodyPr/>
        <a:lstStyle/>
        <a:p>
          <a:endParaRPr lang="en-US"/>
        </a:p>
      </dgm:t>
    </dgm:pt>
    <dgm:pt modelId="{FBB6C4ED-6127-4121-B40D-947C5589CDCE}">
      <dgm:prSet/>
      <dgm:spPr/>
      <dgm:t>
        <a:bodyPr/>
        <a:lstStyle/>
        <a:p>
          <a:r>
            <a:rPr lang="en-IN"/>
            <a:t>It is recommended that the project manager participate in  the development of the project charter, as the project charter provides the project manager with the authority  to apply resources to project activities.</a:t>
          </a:r>
          <a:endParaRPr lang="en-US"/>
        </a:p>
      </dgm:t>
    </dgm:pt>
    <dgm:pt modelId="{93FFE06E-97E9-4094-9A46-A47C29D39A3F}" type="parTrans" cxnId="{B99E9A0F-4B4F-49E3-AD4E-2DFE36139478}">
      <dgm:prSet/>
      <dgm:spPr/>
      <dgm:t>
        <a:bodyPr/>
        <a:lstStyle/>
        <a:p>
          <a:endParaRPr lang="en-US"/>
        </a:p>
      </dgm:t>
    </dgm:pt>
    <dgm:pt modelId="{F264FBCF-8A00-4034-A0C0-FEE983A93D56}" type="sibTrans" cxnId="{B99E9A0F-4B4F-49E3-AD4E-2DFE36139478}">
      <dgm:prSet/>
      <dgm:spPr/>
      <dgm:t>
        <a:bodyPr/>
        <a:lstStyle/>
        <a:p>
          <a:endParaRPr lang="en-US"/>
        </a:p>
      </dgm:t>
    </dgm:pt>
    <dgm:pt modelId="{40852BEB-01EF-4798-8C74-0D79704D39F1}" type="pres">
      <dgm:prSet presAssocID="{D0C75E7E-0687-44C6-9413-DAE4274C3DDA}" presName="root" presStyleCnt="0">
        <dgm:presLayoutVars>
          <dgm:dir/>
          <dgm:resizeHandles val="exact"/>
        </dgm:presLayoutVars>
      </dgm:prSet>
      <dgm:spPr/>
    </dgm:pt>
    <dgm:pt modelId="{077CE19B-3D02-4502-A6B4-716DCE976AC6}" type="pres">
      <dgm:prSet presAssocID="{E49819BF-68AA-48A7-8C2E-95311CEB0A71}" presName="compNode" presStyleCnt="0"/>
      <dgm:spPr/>
    </dgm:pt>
    <dgm:pt modelId="{0CD7709E-A382-462C-8480-1070DB7336FE}" type="pres">
      <dgm:prSet presAssocID="{E49819BF-68AA-48A7-8C2E-95311CEB0A71}" presName="bgRect" presStyleLbl="bgShp" presStyleIdx="0" presStyleCnt="4"/>
      <dgm:spPr/>
    </dgm:pt>
    <dgm:pt modelId="{A5316368-91D2-4D6B-9368-015DC0F9098C}" type="pres">
      <dgm:prSet presAssocID="{E49819BF-68AA-48A7-8C2E-95311CEB0A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ACF5D7BF-CC16-4560-99F6-D1080A54EB44}" type="pres">
      <dgm:prSet presAssocID="{E49819BF-68AA-48A7-8C2E-95311CEB0A71}" presName="spaceRect" presStyleCnt="0"/>
      <dgm:spPr/>
    </dgm:pt>
    <dgm:pt modelId="{B88B6968-3BAC-40AC-8931-A1A419D12C9D}" type="pres">
      <dgm:prSet presAssocID="{E49819BF-68AA-48A7-8C2E-95311CEB0A71}" presName="parTx" presStyleLbl="revTx" presStyleIdx="0" presStyleCnt="4">
        <dgm:presLayoutVars>
          <dgm:chMax val="0"/>
          <dgm:chPref val="0"/>
        </dgm:presLayoutVars>
      </dgm:prSet>
      <dgm:spPr/>
    </dgm:pt>
    <dgm:pt modelId="{6F331B0A-17EB-4FA8-B9F3-27E78E797C4E}" type="pres">
      <dgm:prSet presAssocID="{75FE400C-1674-4BDC-9052-E3632C3A8D69}" presName="sibTrans" presStyleCnt="0"/>
      <dgm:spPr/>
    </dgm:pt>
    <dgm:pt modelId="{41721B78-AB82-40EF-9CA8-0EEDFC569381}" type="pres">
      <dgm:prSet presAssocID="{8E8986DF-3948-48C4-987C-C398111E4036}" presName="compNode" presStyleCnt="0"/>
      <dgm:spPr/>
    </dgm:pt>
    <dgm:pt modelId="{A06DC17F-8AE0-4604-81F6-E3C858994390}" type="pres">
      <dgm:prSet presAssocID="{8E8986DF-3948-48C4-987C-C398111E4036}" presName="bgRect" presStyleLbl="bgShp" presStyleIdx="1" presStyleCnt="4"/>
      <dgm:spPr/>
    </dgm:pt>
    <dgm:pt modelId="{6BD18E9E-B9C4-454B-AB52-77E53B7A9184}" type="pres">
      <dgm:prSet presAssocID="{8E8986DF-3948-48C4-987C-C398111E40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tract"/>
        </a:ext>
      </dgm:extLst>
    </dgm:pt>
    <dgm:pt modelId="{7D4EDAE6-ACD5-45B5-B9AD-6D751D1A10BA}" type="pres">
      <dgm:prSet presAssocID="{8E8986DF-3948-48C4-987C-C398111E4036}" presName="spaceRect" presStyleCnt="0"/>
      <dgm:spPr/>
    </dgm:pt>
    <dgm:pt modelId="{2F269B7F-EFA2-4AA9-B764-17B859145FC7}" type="pres">
      <dgm:prSet presAssocID="{8E8986DF-3948-48C4-987C-C398111E4036}" presName="parTx" presStyleLbl="revTx" presStyleIdx="1" presStyleCnt="4">
        <dgm:presLayoutVars>
          <dgm:chMax val="0"/>
          <dgm:chPref val="0"/>
        </dgm:presLayoutVars>
      </dgm:prSet>
      <dgm:spPr/>
    </dgm:pt>
    <dgm:pt modelId="{7871EFA8-CFAD-471F-92BC-8BC642819A99}" type="pres">
      <dgm:prSet presAssocID="{18490DAC-91A7-48AF-B034-8B2E0DDAD11F}" presName="sibTrans" presStyleCnt="0"/>
      <dgm:spPr/>
    </dgm:pt>
    <dgm:pt modelId="{248D3EDD-40BC-4BCF-8B02-DC2ABE2FE208}" type="pres">
      <dgm:prSet presAssocID="{83B9DB84-5947-4488-8F7C-3569E7F8B9E0}" presName="compNode" presStyleCnt="0"/>
      <dgm:spPr/>
    </dgm:pt>
    <dgm:pt modelId="{3E95B457-B6FC-418B-AB01-404287773534}" type="pres">
      <dgm:prSet presAssocID="{83B9DB84-5947-4488-8F7C-3569E7F8B9E0}" presName="bgRect" presStyleLbl="bgShp" presStyleIdx="2" presStyleCnt="4"/>
      <dgm:spPr/>
    </dgm:pt>
    <dgm:pt modelId="{6D64FAF2-C6B0-4B65-B71C-C9BF72CD22FA}" type="pres">
      <dgm:prSet presAssocID="{83B9DB84-5947-4488-8F7C-3569E7F8B9E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34E9B070-0481-4740-88A9-71D6C58F8934}" type="pres">
      <dgm:prSet presAssocID="{83B9DB84-5947-4488-8F7C-3569E7F8B9E0}" presName="spaceRect" presStyleCnt="0"/>
      <dgm:spPr/>
    </dgm:pt>
    <dgm:pt modelId="{4DAEA03B-B139-4CFB-81DB-1FF453405505}" type="pres">
      <dgm:prSet presAssocID="{83B9DB84-5947-4488-8F7C-3569E7F8B9E0}" presName="parTx" presStyleLbl="revTx" presStyleIdx="2" presStyleCnt="4">
        <dgm:presLayoutVars>
          <dgm:chMax val="0"/>
          <dgm:chPref val="0"/>
        </dgm:presLayoutVars>
      </dgm:prSet>
      <dgm:spPr/>
    </dgm:pt>
    <dgm:pt modelId="{21981A4F-1264-4A0C-80ED-B4C8AB72AA00}" type="pres">
      <dgm:prSet presAssocID="{18AAC87C-DB66-4708-8D00-7512427C3324}" presName="sibTrans" presStyleCnt="0"/>
      <dgm:spPr/>
    </dgm:pt>
    <dgm:pt modelId="{08A917EC-145B-4D8A-B485-DDA87838A438}" type="pres">
      <dgm:prSet presAssocID="{FBB6C4ED-6127-4121-B40D-947C5589CDCE}" presName="compNode" presStyleCnt="0"/>
      <dgm:spPr/>
    </dgm:pt>
    <dgm:pt modelId="{A352FB7C-A997-4704-AFC1-B5FA68441846}" type="pres">
      <dgm:prSet presAssocID="{FBB6C4ED-6127-4121-B40D-947C5589CDCE}" presName="bgRect" presStyleLbl="bgShp" presStyleIdx="3" presStyleCnt="4"/>
      <dgm:spPr/>
    </dgm:pt>
    <dgm:pt modelId="{301F44B3-0D35-457E-A276-84C403FDC989}" type="pres">
      <dgm:prSet presAssocID="{FBB6C4ED-6127-4121-B40D-947C5589CD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eting"/>
        </a:ext>
      </dgm:extLst>
    </dgm:pt>
    <dgm:pt modelId="{BC80E3A1-2698-431E-9D9C-B27186048BC6}" type="pres">
      <dgm:prSet presAssocID="{FBB6C4ED-6127-4121-B40D-947C5589CDCE}" presName="spaceRect" presStyleCnt="0"/>
      <dgm:spPr/>
    </dgm:pt>
    <dgm:pt modelId="{8E713247-473F-4740-B8A8-35F3EE70AD13}" type="pres">
      <dgm:prSet presAssocID="{FBB6C4ED-6127-4121-B40D-947C5589CDCE}" presName="parTx" presStyleLbl="revTx" presStyleIdx="3" presStyleCnt="4">
        <dgm:presLayoutVars>
          <dgm:chMax val="0"/>
          <dgm:chPref val="0"/>
        </dgm:presLayoutVars>
      </dgm:prSet>
      <dgm:spPr/>
    </dgm:pt>
  </dgm:ptLst>
  <dgm:cxnLst>
    <dgm:cxn modelId="{B99E9A0F-4B4F-49E3-AD4E-2DFE36139478}" srcId="{D0C75E7E-0687-44C6-9413-DAE4274C3DDA}" destId="{FBB6C4ED-6127-4121-B40D-947C5589CDCE}" srcOrd="3" destOrd="0" parTransId="{93FFE06E-97E9-4094-9A46-A47C29D39A3F}" sibTransId="{F264FBCF-8A00-4034-A0C0-FEE983A93D56}"/>
    <dgm:cxn modelId="{D6768233-6356-458E-B383-4DEB2BDE2486}" type="presOf" srcId="{FBB6C4ED-6127-4121-B40D-947C5589CDCE}" destId="{8E713247-473F-4740-B8A8-35F3EE70AD13}" srcOrd="0" destOrd="0" presId="urn:microsoft.com/office/officeart/2018/2/layout/IconVerticalSolidList"/>
    <dgm:cxn modelId="{1BE87340-7B57-49F7-A990-11DA4DAD7B80}" type="presOf" srcId="{83B9DB84-5947-4488-8F7C-3569E7F8B9E0}" destId="{4DAEA03B-B139-4CFB-81DB-1FF453405505}" srcOrd="0" destOrd="0" presId="urn:microsoft.com/office/officeart/2018/2/layout/IconVerticalSolidList"/>
    <dgm:cxn modelId="{7F5EF54A-EC37-44BC-AA25-48E118CFCFF0}" type="presOf" srcId="{E49819BF-68AA-48A7-8C2E-95311CEB0A71}" destId="{B88B6968-3BAC-40AC-8931-A1A419D12C9D}" srcOrd="0" destOrd="0" presId="urn:microsoft.com/office/officeart/2018/2/layout/IconVerticalSolidList"/>
    <dgm:cxn modelId="{A9E23C4C-1528-430B-93A3-7C8C5F3B437D}" srcId="{D0C75E7E-0687-44C6-9413-DAE4274C3DDA}" destId="{E49819BF-68AA-48A7-8C2E-95311CEB0A71}" srcOrd="0" destOrd="0" parTransId="{F9C04633-DEB7-4241-9C78-D269150BB02D}" sibTransId="{75FE400C-1674-4BDC-9052-E3632C3A8D69}"/>
    <dgm:cxn modelId="{A747667B-47A1-444E-98A5-7512712E16C3}" type="presOf" srcId="{D0C75E7E-0687-44C6-9413-DAE4274C3DDA}" destId="{40852BEB-01EF-4798-8C74-0D79704D39F1}" srcOrd="0" destOrd="0" presId="urn:microsoft.com/office/officeart/2018/2/layout/IconVerticalSolidList"/>
    <dgm:cxn modelId="{5BF2CE9A-72D0-4B60-B97A-4F648AC2C89E}" type="presOf" srcId="{8E8986DF-3948-48C4-987C-C398111E4036}" destId="{2F269B7F-EFA2-4AA9-B764-17B859145FC7}" srcOrd="0" destOrd="0" presId="urn:microsoft.com/office/officeart/2018/2/layout/IconVerticalSolidList"/>
    <dgm:cxn modelId="{274703BF-8A67-4A55-9E1A-86937D848377}" srcId="{D0C75E7E-0687-44C6-9413-DAE4274C3DDA}" destId="{83B9DB84-5947-4488-8F7C-3569E7F8B9E0}" srcOrd="2" destOrd="0" parTransId="{545E111B-82CB-4B83-8AA0-D0750EDDB713}" sibTransId="{18AAC87C-DB66-4708-8D00-7512427C3324}"/>
    <dgm:cxn modelId="{AE4835F0-D72E-4AEB-9D8F-E24F3ED1A65D}" srcId="{D0C75E7E-0687-44C6-9413-DAE4274C3DDA}" destId="{8E8986DF-3948-48C4-987C-C398111E4036}" srcOrd="1" destOrd="0" parTransId="{578031BF-41E1-4725-988F-FA6AC03B80BC}" sibTransId="{18490DAC-91A7-48AF-B034-8B2E0DDAD11F}"/>
    <dgm:cxn modelId="{E2A55257-FD24-4DAB-B9F8-D1375D5ECDCD}" type="presParOf" srcId="{40852BEB-01EF-4798-8C74-0D79704D39F1}" destId="{077CE19B-3D02-4502-A6B4-716DCE976AC6}" srcOrd="0" destOrd="0" presId="urn:microsoft.com/office/officeart/2018/2/layout/IconVerticalSolidList"/>
    <dgm:cxn modelId="{1C02B601-6A67-4B1A-939E-437AA7F7051A}" type="presParOf" srcId="{077CE19B-3D02-4502-A6B4-716DCE976AC6}" destId="{0CD7709E-A382-462C-8480-1070DB7336FE}" srcOrd="0" destOrd="0" presId="urn:microsoft.com/office/officeart/2018/2/layout/IconVerticalSolidList"/>
    <dgm:cxn modelId="{B8CC4F70-6FAF-4027-88F0-1BEC0EA3A7A4}" type="presParOf" srcId="{077CE19B-3D02-4502-A6B4-716DCE976AC6}" destId="{A5316368-91D2-4D6B-9368-015DC0F9098C}" srcOrd="1" destOrd="0" presId="urn:microsoft.com/office/officeart/2018/2/layout/IconVerticalSolidList"/>
    <dgm:cxn modelId="{A06A94A1-90C5-4246-A182-C23E9E491FE9}" type="presParOf" srcId="{077CE19B-3D02-4502-A6B4-716DCE976AC6}" destId="{ACF5D7BF-CC16-4560-99F6-D1080A54EB44}" srcOrd="2" destOrd="0" presId="urn:microsoft.com/office/officeart/2018/2/layout/IconVerticalSolidList"/>
    <dgm:cxn modelId="{8EFABFFA-655F-4D5D-803C-62E39E59C9F0}" type="presParOf" srcId="{077CE19B-3D02-4502-A6B4-716DCE976AC6}" destId="{B88B6968-3BAC-40AC-8931-A1A419D12C9D}" srcOrd="3" destOrd="0" presId="urn:microsoft.com/office/officeart/2018/2/layout/IconVerticalSolidList"/>
    <dgm:cxn modelId="{9B21A22C-67F5-4EDB-8585-17392DD8868D}" type="presParOf" srcId="{40852BEB-01EF-4798-8C74-0D79704D39F1}" destId="{6F331B0A-17EB-4FA8-B9F3-27E78E797C4E}" srcOrd="1" destOrd="0" presId="urn:microsoft.com/office/officeart/2018/2/layout/IconVerticalSolidList"/>
    <dgm:cxn modelId="{AC8BD8A7-42BB-4CB8-BF3C-6B44546AECFE}" type="presParOf" srcId="{40852BEB-01EF-4798-8C74-0D79704D39F1}" destId="{41721B78-AB82-40EF-9CA8-0EEDFC569381}" srcOrd="2" destOrd="0" presId="urn:microsoft.com/office/officeart/2018/2/layout/IconVerticalSolidList"/>
    <dgm:cxn modelId="{61D25090-C899-4B05-8D9B-75433859E706}" type="presParOf" srcId="{41721B78-AB82-40EF-9CA8-0EEDFC569381}" destId="{A06DC17F-8AE0-4604-81F6-E3C858994390}" srcOrd="0" destOrd="0" presId="urn:microsoft.com/office/officeart/2018/2/layout/IconVerticalSolidList"/>
    <dgm:cxn modelId="{49048143-0C26-428A-92E3-51BEDB7C77F3}" type="presParOf" srcId="{41721B78-AB82-40EF-9CA8-0EEDFC569381}" destId="{6BD18E9E-B9C4-454B-AB52-77E53B7A9184}" srcOrd="1" destOrd="0" presId="urn:microsoft.com/office/officeart/2018/2/layout/IconVerticalSolidList"/>
    <dgm:cxn modelId="{B1CE31A4-BEC3-40E0-BD1C-28C1774D3EEC}" type="presParOf" srcId="{41721B78-AB82-40EF-9CA8-0EEDFC569381}" destId="{7D4EDAE6-ACD5-45B5-B9AD-6D751D1A10BA}" srcOrd="2" destOrd="0" presId="urn:microsoft.com/office/officeart/2018/2/layout/IconVerticalSolidList"/>
    <dgm:cxn modelId="{E8A785F6-1771-46FB-8B6F-FE832F11E7E5}" type="presParOf" srcId="{41721B78-AB82-40EF-9CA8-0EEDFC569381}" destId="{2F269B7F-EFA2-4AA9-B764-17B859145FC7}" srcOrd="3" destOrd="0" presId="urn:microsoft.com/office/officeart/2018/2/layout/IconVerticalSolidList"/>
    <dgm:cxn modelId="{38FCD7F3-1ABD-4F2C-871F-5998491FB277}" type="presParOf" srcId="{40852BEB-01EF-4798-8C74-0D79704D39F1}" destId="{7871EFA8-CFAD-471F-92BC-8BC642819A99}" srcOrd="3" destOrd="0" presId="urn:microsoft.com/office/officeart/2018/2/layout/IconVerticalSolidList"/>
    <dgm:cxn modelId="{7C2822BA-8FBD-440D-A396-6F770CEAABA5}" type="presParOf" srcId="{40852BEB-01EF-4798-8C74-0D79704D39F1}" destId="{248D3EDD-40BC-4BCF-8B02-DC2ABE2FE208}" srcOrd="4" destOrd="0" presId="urn:microsoft.com/office/officeart/2018/2/layout/IconVerticalSolidList"/>
    <dgm:cxn modelId="{448DBF6D-85B8-43BC-B0B4-A1951544E4AC}" type="presParOf" srcId="{248D3EDD-40BC-4BCF-8B02-DC2ABE2FE208}" destId="{3E95B457-B6FC-418B-AB01-404287773534}" srcOrd="0" destOrd="0" presId="urn:microsoft.com/office/officeart/2018/2/layout/IconVerticalSolidList"/>
    <dgm:cxn modelId="{702FBD47-162D-4660-AEB9-EEAD835E1686}" type="presParOf" srcId="{248D3EDD-40BC-4BCF-8B02-DC2ABE2FE208}" destId="{6D64FAF2-C6B0-4B65-B71C-C9BF72CD22FA}" srcOrd="1" destOrd="0" presId="urn:microsoft.com/office/officeart/2018/2/layout/IconVerticalSolidList"/>
    <dgm:cxn modelId="{9A9BC6EE-DC5B-4310-B1B0-89BDCD6E60CE}" type="presParOf" srcId="{248D3EDD-40BC-4BCF-8B02-DC2ABE2FE208}" destId="{34E9B070-0481-4740-88A9-71D6C58F8934}" srcOrd="2" destOrd="0" presId="urn:microsoft.com/office/officeart/2018/2/layout/IconVerticalSolidList"/>
    <dgm:cxn modelId="{461E7E67-F4AE-4B6F-96CE-1FA0A5DCBD27}" type="presParOf" srcId="{248D3EDD-40BC-4BCF-8B02-DC2ABE2FE208}" destId="{4DAEA03B-B139-4CFB-81DB-1FF453405505}" srcOrd="3" destOrd="0" presId="urn:microsoft.com/office/officeart/2018/2/layout/IconVerticalSolidList"/>
    <dgm:cxn modelId="{C8C22166-F473-4901-B2F6-58354E59DF2B}" type="presParOf" srcId="{40852BEB-01EF-4798-8C74-0D79704D39F1}" destId="{21981A4F-1264-4A0C-80ED-B4C8AB72AA00}" srcOrd="5" destOrd="0" presId="urn:microsoft.com/office/officeart/2018/2/layout/IconVerticalSolidList"/>
    <dgm:cxn modelId="{F94DB9F0-4034-42BB-A81D-A51C113D262D}" type="presParOf" srcId="{40852BEB-01EF-4798-8C74-0D79704D39F1}" destId="{08A917EC-145B-4D8A-B485-DDA87838A438}" srcOrd="6" destOrd="0" presId="urn:microsoft.com/office/officeart/2018/2/layout/IconVerticalSolidList"/>
    <dgm:cxn modelId="{5C3F7CA0-8892-44A3-8FB7-E5D8AEFD5466}" type="presParOf" srcId="{08A917EC-145B-4D8A-B485-DDA87838A438}" destId="{A352FB7C-A997-4704-AFC1-B5FA68441846}" srcOrd="0" destOrd="0" presId="urn:microsoft.com/office/officeart/2018/2/layout/IconVerticalSolidList"/>
    <dgm:cxn modelId="{FB133F00-3D54-4874-B7D7-E812537428A9}" type="presParOf" srcId="{08A917EC-145B-4D8A-B485-DDA87838A438}" destId="{301F44B3-0D35-457E-A276-84C403FDC989}" srcOrd="1" destOrd="0" presId="urn:microsoft.com/office/officeart/2018/2/layout/IconVerticalSolidList"/>
    <dgm:cxn modelId="{FB9E0762-F3FD-4510-A22C-273ACC336430}" type="presParOf" srcId="{08A917EC-145B-4D8A-B485-DDA87838A438}" destId="{BC80E3A1-2698-431E-9D9C-B27186048BC6}" srcOrd="2" destOrd="0" presId="urn:microsoft.com/office/officeart/2018/2/layout/IconVerticalSolidList"/>
    <dgm:cxn modelId="{C79441B6-2762-49CC-9E58-B423F97B7FB2}" type="presParOf" srcId="{08A917EC-145B-4D8A-B485-DDA87838A438}" destId="{8E713247-473F-4740-B8A8-35F3EE70AD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4F85501-77C8-49D9-8220-2C30F2F6553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A6AFAC8-66ED-4A1F-A4A3-45114BA6496B}">
      <dgm:prSet/>
      <dgm:spPr/>
      <dgm:t>
        <a:bodyPr/>
        <a:lstStyle/>
        <a:p>
          <a:r>
            <a:rPr lang="en-IN" b="1"/>
            <a:t>Contract</a:t>
          </a:r>
          <a:endParaRPr lang="en-US"/>
        </a:p>
      </dgm:t>
    </dgm:pt>
    <dgm:pt modelId="{B44D5A83-12EC-44EA-BB60-145602379788}" type="parTrans" cxnId="{6B5CE60B-444D-4D52-9B4F-5FC6D0B0A234}">
      <dgm:prSet/>
      <dgm:spPr/>
      <dgm:t>
        <a:bodyPr/>
        <a:lstStyle/>
        <a:p>
          <a:endParaRPr lang="en-US"/>
        </a:p>
      </dgm:t>
    </dgm:pt>
    <dgm:pt modelId="{2DCB3370-5965-4874-95D7-36F8230C7681}" type="sibTrans" cxnId="{6B5CE60B-444D-4D52-9B4F-5FC6D0B0A234}">
      <dgm:prSet/>
      <dgm:spPr/>
      <dgm:t>
        <a:bodyPr/>
        <a:lstStyle/>
        <a:p>
          <a:endParaRPr lang="en-US"/>
        </a:p>
      </dgm:t>
    </dgm:pt>
    <dgm:pt modelId="{FF28C0E0-5337-4801-9079-A907C3234F90}">
      <dgm:prSet/>
      <dgm:spPr/>
      <dgm:t>
        <a:bodyPr/>
        <a:lstStyle/>
        <a:p>
          <a:r>
            <a:rPr lang="en-IN"/>
            <a:t>A contract is an input if the project is being done for an external customer.</a:t>
          </a:r>
          <a:endParaRPr lang="en-US"/>
        </a:p>
      </dgm:t>
    </dgm:pt>
    <dgm:pt modelId="{236FE111-B8EA-49F8-B5FA-329F8799C981}" type="parTrans" cxnId="{3EBC372A-1700-4745-8F80-07B810A6349F}">
      <dgm:prSet/>
      <dgm:spPr/>
      <dgm:t>
        <a:bodyPr/>
        <a:lstStyle/>
        <a:p>
          <a:endParaRPr lang="en-US"/>
        </a:p>
      </dgm:t>
    </dgm:pt>
    <dgm:pt modelId="{02D54132-B921-4CD7-A0CC-733E531D46AB}" type="sibTrans" cxnId="{3EBC372A-1700-4745-8F80-07B810A6349F}">
      <dgm:prSet/>
      <dgm:spPr/>
      <dgm:t>
        <a:bodyPr/>
        <a:lstStyle/>
        <a:p>
          <a:endParaRPr lang="en-US"/>
        </a:p>
      </dgm:t>
    </dgm:pt>
    <dgm:pt modelId="{2177FCFF-6DCE-4275-BE76-178D983BCB66}">
      <dgm:prSet/>
      <dgm:spPr/>
      <dgm:t>
        <a:bodyPr/>
        <a:lstStyle/>
        <a:p>
          <a:r>
            <a:rPr lang="en-IN" b="1"/>
            <a:t>Enterprise Environmental Factors</a:t>
          </a:r>
          <a:endParaRPr lang="en-US"/>
        </a:p>
      </dgm:t>
    </dgm:pt>
    <dgm:pt modelId="{CDA5ED38-76BA-49F0-AFC7-6E273C03737C}" type="parTrans" cxnId="{93EF7557-D659-4166-A0AD-7E1C3974BD36}">
      <dgm:prSet/>
      <dgm:spPr/>
      <dgm:t>
        <a:bodyPr/>
        <a:lstStyle/>
        <a:p>
          <a:endParaRPr lang="en-US"/>
        </a:p>
      </dgm:t>
    </dgm:pt>
    <dgm:pt modelId="{AB717AA4-17AD-49C6-8593-DA157E6F7841}" type="sibTrans" cxnId="{93EF7557-D659-4166-A0AD-7E1C3974BD36}">
      <dgm:prSet/>
      <dgm:spPr/>
      <dgm:t>
        <a:bodyPr/>
        <a:lstStyle/>
        <a:p>
          <a:endParaRPr lang="en-US"/>
        </a:p>
      </dgm:t>
    </dgm:pt>
    <dgm:pt modelId="{41CDBC4F-E64C-48AF-AB8B-28583F2A095E}">
      <dgm:prSet/>
      <dgm:spPr/>
      <dgm:t>
        <a:bodyPr/>
        <a:lstStyle/>
        <a:p>
          <a:r>
            <a:rPr lang="en-IN"/>
            <a:t>The enterprise environmental factors that can influence the Develop Project Charter process include,  but are not limited to:</a:t>
          </a:r>
          <a:endParaRPr lang="en-US"/>
        </a:p>
      </dgm:t>
    </dgm:pt>
    <dgm:pt modelId="{237E9379-A6CB-4972-BD78-20FC245DFD37}" type="parTrans" cxnId="{D17D9039-03E0-4FE2-866A-BD22B17D92E6}">
      <dgm:prSet/>
      <dgm:spPr/>
      <dgm:t>
        <a:bodyPr/>
        <a:lstStyle/>
        <a:p>
          <a:endParaRPr lang="en-US"/>
        </a:p>
      </dgm:t>
    </dgm:pt>
    <dgm:pt modelId="{096F14C2-B6FB-4F69-B2BE-F0BCE29CC844}" type="sibTrans" cxnId="{D17D9039-03E0-4FE2-866A-BD22B17D92E6}">
      <dgm:prSet/>
      <dgm:spPr/>
      <dgm:t>
        <a:bodyPr/>
        <a:lstStyle/>
        <a:p>
          <a:endParaRPr lang="en-US"/>
        </a:p>
      </dgm:t>
    </dgm:pt>
    <dgm:pt modelId="{910F5769-1178-4C55-B045-35FFA9009EC9}">
      <dgm:prSet/>
      <dgm:spPr/>
      <dgm:t>
        <a:bodyPr/>
        <a:lstStyle/>
        <a:p>
          <a:r>
            <a:rPr lang="en-IN"/>
            <a:t>Governmental or industry standards,</a:t>
          </a:r>
          <a:endParaRPr lang="en-US"/>
        </a:p>
      </dgm:t>
    </dgm:pt>
    <dgm:pt modelId="{E298E077-1120-4124-84C3-DD7B2F9C85F3}" type="parTrans" cxnId="{F5188D4C-F355-4895-968B-29579B2539A5}">
      <dgm:prSet/>
      <dgm:spPr/>
      <dgm:t>
        <a:bodyPr/>
        <a:lstStyle/>
        <a:p>
          <a:endParaRPr lang="en-US"/>
        </a:p>
      </dgm:t>
    </dgm:pt>
    <dgm:pt modelId="{B4854C13-6BE5-4759-8B12-FF822E261582}" type="sibTrans" cxnId="{F5188D4C-F355-4895-968B-29579B2539A5}">
      <dgm:prSet/>
      <dgm:spPr/>
      <dgm:t>
        <a:bodyPr/>
        <a:lstStyle/>
        <a:p>
          <a:endParaRPr lang="en-US"/>
        </a:p>
      </dgm:t>
    </dgm:pt>
    <dgm:pt modelId="{2BB83BCA-1A85-46DE-8B4C-AA2B13B69E21}">
      <dgm:prSet/>
      <dgm:spPr/>
      <dgm:t>
        <a:bodyPr/>
        <a:lstStyle/>
        <a:p>
          <a:r>
            <a:rPr lang="en-IN"/>
            <a:t>Organization infrastructure, and</a:t>
          </a:r>
          <a:endParaRPr lang="en-US"/>
        </a:p>
      </dgm:t>
    </dgm:pt>
    <dgm:pt modelId="{14F3ABDC-2A50-468E-9110-9C56FBBF5709}" type="parTrans" cxnId="{2436F442-0F1E-4215-964C-6DF03CF20D64}">
      <dgm:prSet/>
      <dgm:spPr/>
      <dgm:t>
        <a:bodyPr/>
        <a:lstStyle/>
        <a:p>
          <a:endParaRPr lang="en-US"/>
        </a:p>
      </dgm:t>
    </dgm:pt>
    <dgm:pt modelId="{08050685-EB4D-438B-8D85-5F806D5F06DC}" type="sibTrans" cxnId="{2436F442-0F1E-4215-964C-6DF03CF20D64}">
      <dgm:prSet/>
      <dgm:spPr/>
      <dgm:t>
        <a:bodyPr/>
        <a:lstStyle/>
        <a:p>
          <a:endParaRPr lang="en-US"/>
        </a:p>
      </dgm:t>
    </dgm:pt>
    <dgm:pt modelId="{F1F53667-DEBA-4A99-9D44-56B2ACA174AD}">
      <dgm:prSet/>
      <dgm:spPr/>
      <dgm:t>
        <a:bodyPr/>
        <a:lstStyle/>
        <a:p>
          <a:r>
            <a:rPr lang="en-IN"/>
            <a:t>Marketplace conditions.</a:t>
          </a:r>
          <a:endParaRPr lang="en-US"/>
        </a:p>
      </dgm:t>
    </dgm:pt>
    <dgm:pt modelId="{EDBD55D8-AD22-43B1-A2E9-92696C1757F4}" type="parTrans" cxnId="{8728585D-D586-49F5-9CD0-78C0FF17CD04}">
      <dgm:prSet/>
      <dgm:spPr/>
      <dgm:t>
        <a:bodyPr/>
        <a:lstStyle/>
        <a:p>
          <a:endParaRPr lang="en-US"/>
        </a:p>
      </dgm:t>
    </dgm:pt>
    <dgm:pt modelId="{816B9A97-711F-40EB-9233-8933E5BF30FC}" type="sibTrans" cxnId="{8728585D-D586-49F5-9CD0-78C0FF17CD04}">
      <dgm:prSet/>
      <dgm:spPr/>
      <dgm:t>
        <a:bodyPr/>
        <a:lstStyle/>
        <a:p>
          <a:endParaRPr lang="en-US"/>
        </a:p>
      </dgm:t>
    </dgm:pt>
    <dgm:pt modelId="{96D39695-7D82-4B8A-8566-16E899388AA3}">
      <dgm:prSet/>
      <dgm:spPr/>
      <dgm:t>
        <a:bodyPr/>
        <a:lstStyle/>
        <a:p>
          <a:r>
            <a:rPr lang="en-IN" b="1"/>
            <a:t>Organizational Process Assets</a:t>
          </a:r>
          <a:endParaRPr lang="en-US"/>
        </a:p>
      </dgm:t>
    </dgm:pt>
    <dgm:pt modelId="{4E4B4623-4D3C-4289-ACCA-253D7EE21398}" type="parTrans" cxnId="{94890BDE-504A-4BCA-BB82-83FD68A4C4C3}">
      <dgm:prSet/>
      <dgm:spPr/>
      <dgm:t>
        <a:bodyPr/>
        <a:lstStyle/>
        <a:p>
          <a:endParaRPr lang="en-US"/>
        </a:p>
      </dgm:t>
    </dgm:pt>
    <dgm:pt modelId="{7CF3CFD2-D28E-451C-86F0-0E8B88F2A2FC}" type="sibTrans" cxnId="{94890BDE-504A-4BCA-BB82-83FD68A4C4C3}">
      <dgm:prSet/>
      <dgm:spPr/>
      <dgm:t>
        <a:bodyPr/>
        <a:lstStyle/>
        <a:p>
          <a:endParaRPr lang="en-US"/>
        </a:p>
      </dgm:t>
    </dgm:pt>
    <dgm:pt modelId="{B5230BFE-5B7A-419E-9AC2-F8B32A0AF4C8}">
      <dgm:prSet/>
      <dgm:spPr/>
      <dgm:t>
        <a:bodyPr/>
        <a:lstStyle/>
        <a:p>
          <a:r>
            <a:rPr lang="en-IN"/>
            <a:t>The organizational process assets that can influence the Develop Project Charter process include, but  are not limited to:</a:t>
          </a:r>
          <a:endParaRPr lang="en-US"/>
        </a:p>
      </dgm:t>
    </dgm:pt>
    <dgm:pt modelId="{AE643627-337A-4825-9E9C-7F834905C866}" type="parTrans" cxnId="{707919F1-2B6E-408C-B6DB-E92C51B3CC6D}">
      <dgm:prSet/>
      <dgm:spPr/>
      <dgm:t>
        <a:bodyPr/>
        <a:lstStyle/>
        <a:p>
          <a:endParaRPr lang="en-US"/>
        </a:p>
      </dgm:t>
    </dgm:pt>
    <dgm:pt modelId="{E3291044-89D6-42FB-A267-3FC3DABBB9F8}" type="sibTrans" cxnId="{707919F1-2B6E-408C-B6DB-E92C51B3CC6D}">
      <dgm:prSet/>
      <dgm:spPr/>
      <dgm:t>
        <a:bodyPr/>
        <a:lstStyle/>
        <a:p>
          <a:endParaRPr lang="en-US"/>
        </a:p>
      </dgm:t>
    </dgm:pt>
    <dgm:pt modelId="{1A29D0FF-0A49-4D09-A8B7-A65445497B94}">
      <dgm:prSet/>
      <dgm:spPr/>
      <dgm:t>
        <a:bodyPr/>
        <a:lstStyle/>
        <a:p>
          <a:r>
            <a:rPr lang="en-IN"/>
            <a:t>Organizational standard processes, policies, and standardized process definitions for use in  the organization;</a:t>
          </a:r>
          <a:endParaRPr lang="en-US"/>
        </a:p>
      </dgm:t>
    </dgm:pt>
    <dgm:pt modelId="{3BB8E46F-8EE2-4E65-B140-C872A63CB9FD}" type="parTrans" cxnId="{2DF781A8-B53C-490D-AF53-A0E7D7A01A69}">
      <dgm:prSet/>
      <dgm:spPr/>
      <dgm:t>
        <a:bodyPr/>
        <a:lstStyle/>
        <a:p>
          <a:endParaRPr lang="en-US"/>
        </a:p>
      </dgm:t>
    </dgm:pt>
    <dgm:pt modelId="{362F436B-39BB-4B47-8FD8-7F4A90ACDF40}" type="sibTrans" cxnId="{2DF781A8-B53C-490D-AF53-A0E7D7A01A69}">
      <dgm:prSet/>
      <dgm:spPr/>
      <dgm:t>
        <a:bodyPr/>
        <a:lstStyle/>
        <a:p>
          <a:endParaRPr lang="en-US"/>
        </a:p>
      </dgm:t>
    </dgm:pt>
    <dgm:pt modelId="{4291054D-C022-463E-8A71-623ADCF70CAA}">
      <dgm:prSet/>
      <dgm:spPr/>
      <dgm:t>
        <a:bodyPr/>
        <a:lstStyle/>
        <a:p>
          <a:r>
            <a:rPr lang="en-IN"/>
            <a:t>Templates (e.g., project charter template); and</a:t>
          </a:r>
          <a:endParaRPr lang="en-US"/>
        </a:p>
      </dgm:t>
    </dgm:pt>
    <dgm:pt modelId="{0A224DFC-8CD3-4FFC-8863-329BA3B5D042}" type="parTrans" cxnId="{9CE21460-E048-4F9D-A133-F704CAB02AB3}">
      <dgm:prSet/>
      <dgm:spPr/>
      <dgm:t>
        <a:bodyPr/>
        <a:lstStyle/>
        <a:p>
          <a:endParaRPr lang="en-US"/>
        </a:p>
      </dgm:t>
    </dgm:pt>
    <dgm:pt modelId="{2226C77C-8A86-4338-995D-7D4668BE82A0}" type="sibTrans" cxnId="{9CE21460-E048-4F9D-A133-F704CAB02AB3}">
      <dgm:prSet/>
      <dgm:spPr/>
      <dgm:t>
        <a:bodyPr/>
        <a:lstStyle/>
        <a:p>
          <a:endParaRPr lang="en-US"/>
        </a:p>
      </dgm:t>
    </dgm:pt>
    <dgm:pt modelId="{D214D53F-195C-444B-BD06-EAECAD7DE4C3}">
      <dgm:prSet/>
      <dgm:spPr/>
      <dgm:t>
        <a:bodyPr/>
        <a:lstStyle/>
        <a:p>
          <a:r>
            <a:rPr lang="en-IN"/>
            <a:t>Historical information and lessons learned knowledge base.</a:t>
          </a:r>
          <a:endParaRPr lang="en-US"/>
        </a:p>
      </dgm:t>
    </dgm:pt>
    <dgm:pt modelId="{FA84A6EB-0900-4256-B2B1-AABF724EDC6D}" type="parTrans" cxnId="{A96E1CB3-7A12-449B-8DE4-B692F57B15C1}">
      <dgm:prSet/>
      <dgm:spPr/>
      <dgm:t>
        <a:bodyPr/>
        <a:lstStyle/>
        <a:p>
          <a:endParaRPr lang="en-US"/>
        </a:p>
      </dgm:t>
    </dgm:pt>
    <dgm:pt modelId="{D56E722F-F020-4678-950B-4D7E54C47EB7}" type="sibTrans" cxnId="{A96E1CB3-7A12-449B-8DE4-B692F57B15C1}">
      <dgm:prSet/>
      <dgm:spPr/>
      <dgm:t>
        <a:bodyPr/>
        <a:lstStyle/>
        <a:p>
          <a:endParaRPr lang="en-US"/>
        </a:p>
      </dgm:t>
    </dgm:pt>
    <dgm:pt modelId="{3FA12207-37C6-4479-AFBC-2996C0ED9944}" type="pres">
      <dgm:prSet presAssocID="{64F85501-77C8-49D9-8220-2C30F2F65537}" presName="linear" presStyleCnt="0">
        <dgm:presLayoutVars>
          <dgm:animLvl val="lvl"/>
          <dgm:resizeHandles val="exact"/>
        </dgm:presLayoutVars>
      </dgm:prSet>
      <dgm:spPr/>
    </dgm:pt>
    <dgm:pt modelId="{2C13F473-D0D2-4C67-8F86-199F2C5EFEA1}" type="pres">
      <dgm:prSet presAssocID="{9A6AFAC8-66ED-4A1F-A4A3-45114BA6496B}" presName="parentText" presStyleLbl="node1" presStyleIdx="0" presStyleCnt="5">
        <dgm:presLayoutVars>
          <dgm:chMax val="0"/>
          <dgm:bulletEnabled val="1"/>
        </dgm:presLayoutVars>
      </dgm:prSet>
      <dgm:spPr/>
    </dgm:pt>
    <dgm:pt modelId="{C2C95737-6F90-4E6C-A29B-428CF47A6C22}" type="pres">
      <dgm:prSet presAssocID="{2DCB3370-5965-4874-95D7-36F8230C7681}" presName="spacer" presStyleCnt="0"/>
      <dgm:spPr/>
    </dgm:pt>
    <dgm:pt modelId="{73588E8C-7CAF-4E43-A33B-681BDE5DF572}" type="pres">
      <dgm:prSet presAssocID="{FF28C0E0-5337-4801-9079-A907C3234F90}" presName="parentText" presStyleLbl="node1" presStyleIdx="1" presStyleCnt="5">
        <dgm:presLayoutVars>
          <dgm:chMax val="0"/>
          <dgm:bulletEnabled val="1"/>
        </dgm:presLayoutVars>
      </dgm:prSet>
      <dgm:spPr/>
    </dgm:pt>
    <dgm:pt modelId="{4B0FE384-2545-4BE2-B035-48D4C7DA5195}" type="pres">
      <dgm:prSet presAssocID="{FF28C0E0-5337-4801-9079-A907C3234F90}" presName="childText" presStyleLbl="revTx" presStyleIdx="0" presStyleCnt="3">
        <dgm:presLayoutVars>
          <dgm:bulletEnabled val="1"/>
        </dgm:presLayoutVars>
      </dgm:prSet>
      <dgm:spPr/>
    </dgm:pt>
    <dgm:pt modelId="{04C9DEA9-2A32-4020-A8F8-552932B750D8}" type="pres">
      <dgm:prSet presAssocID="{41CDBC4F-E64C-48AF-AB8B-28583F2A095E}" presName="parentText" presStyleLbl="node1" presStyleIdx="2" presStyleCnt="5">
        <dgm:presLayoutVars>
          <dgm:chMax val="0"/>
          <dgm:bulletEnabled val="1"/>
        </dgm:presLayoutVars>
      </dgm:prSet>
      <dgm:spPr/>
    </dgm:pt>
    <dgm:pt modelId="{776C5B03-2A6C-4086-B2D7-655E7E013AB7}" type="pres">
      <dgm:prSet presAssocID="{41CDBC4F-E64C-48AF-AB8B-28583F2A095E}" presName="childText" presStyleLbl="revTx" presStyleIdx="1" presStyleCnt="3">
        <dgm:presLayoutVars>
          <dgm:bulletEnabled val="1"/>
        </dgm:presLayoutVars>
      </dgm:prSet>
      <dgm:spPr/>
    </dgm:pt>
    <dgm:pt modelId="{4A6A643B-276B-4137-97B1-21BB6938F11F}" type="pres">
      <dgm:prSet presAssocID="{96D39695-7D82-4B8A-8566-16E899388AA3}" presName="parentText" presStyleLbl="node1" presStyleIdx="3" presStyleCnt="5">
        <dgm:presLayoutVars>
          <dgm:chMax val="0"/>
          <dgm:bulletEnabled val="1"/>
        </dgm:presLayoutVars>
      </dgm:prSet>
      <dgm:spPr/>
    </dgm:pt>
    <dgm:pt modelId="{F5B67F71-5650-49F2-8E15-78968EC4473A}" type="pres">
      <dgm:prSet presAssocID="{7CF3CFD2-D28E-451C-86F0-0E8B88F2A2FC}" presName="spacer" presStyleCnt="0"/>
      <dgm:spPr/>
    </dgm:pt>
    <dgm:pt modelId="{6751C47E-2AAC-41B0-90C6-F068B1B337C4}" type="pres">
      <dgm:prSet presAssocID="{B5230BFE-5B7A-419E-9AC2-F8B32A0AF4C8}" presName="parentText" presStyleLbl="node1" presStyleIdx="4" presStyleCnt="5">
        <dgm:presLayoutVars>
          <dgm:chMax val="0"/>
          <dgm:bulletEnabled val="1"/>
        </dgm:presLayoutVars>
      </dgm:prSet>
      <dgm:spPr/>
    </dgm:pt>
    <dgm:pt modelId="{C0509051-01A8-4328-BA28-478853424E8A}" type="pres">
      <dgm:prSet presAssocID="{B5230BFE-5B7A-419E-9AC2-F8B32A0AF4C8}" presName="childText" presStyleLbl="revTx" presStyleIdx="2" presStyleCnt="3">
        <dgm:presLayoutVars>
          <dgm:bulletEnabled val="1"/>
        </dgm:presLayoutVars>
      </dgm:prSet>
      <dgm:spPr/>
    </dgm:pt>
  </dgm:ptLst>
  <dgm:cxnLst>
    <dgm:cxn modelId="{D7907D0A-871E-4364-BA4A-54DBF04FA607}" type="presOf" srcId="{4291054D-C022-463E-8A71-623ADCF70CAA}" destId="{C0509051-01A8-4328-BA28-478853424E8A}" srcOrd="0" destOrd="1" presId="urn:microsoft.com/office/officeart/2005/8/layout/vList2"/>
    <dgm:cxn modelId="{6B5CE60B-444D-4D52-9B4F-5FC6D0B0A234}" srcId="{64F85501-77C8-49D9-8220-2C30F2F65537}" destId="{9A6AFAC8-66ED-4A1F-A4A3-45114BA6496B}" srcOrd="0" destOrd="0" parTransId="{B44D5A83-12EC-44EA-BB60-145602379788}" sibTransId="{2DCB3370-5965-4874-95D7-36F8230C7681}"/>
    <dgm:cxn modelId="{C99B1B18-DD1E-42A0-B994-914B53398DB5}" type="presOf" srcId="{F1F53667-DEBA-4A99-9D44-56B2ACA174AD}" destId="{776C5B03-2A6C-4086-B2D7-655E7E013AB7}" srcOrd="0" destOrd="2" presId="urn:microsoft.com/office/officeart/2005/8/layout/vList2"/>
    <dgm:cxn modelId="{3EBC372A-1700-4745-8F80-07B810A6349F}" srcId="{64F85501-77C8-49D9-8220-2C30F2F65537}" destId="{FF28C0E0-5337-4801-9079-A907C3234F90}" srcOrd="1" destOrd="0" parTransId="{236FE111-B8EA-49F8-B5FA-329F8799C981}" sibTransId="{02D54132-B921-4CD7-A0CC-733E531D46AB}"/>
    <dgm:cxn modelId="{12615E2A-8FB3-4898-916B-44064E1E0E1C}" type="presOf" srcId="{96D39695-7D82-4B8A-8566-16E899388AA3}" destId="{4A6A643B-276B-4137-97B1-21BB6938F11F}" srcOrd="0" destOrd="0" presId="urn:microsoft.com/office/officeart/2005/8/layout/vList2"/>
    <dgm:cxn modelId="{D17D9039-03E0-4FE2-866A-BD22B17D92E6}" srcId="{64F85501-77C8-49D9-8220-2C30F2F65537}" destId="{41CDBC4F-E64C-48AF-AB8B-28583F2A095E}" srcOrd="2" destOrd="0" parTransId="{237E9379-A6CB-4972-BD78-20FC245DFD37}" sibTransId="{096F14C2-B6FB-4F69-B2BE-F0BCE29CC844}"/>
    <dgm:cxn modelId="{6088A93D-2E25-4D8B-9261-2400386CB0DC}" type="presOf" srcId="{D214D53F-195C-444B-BD06-EAECAD7DE4C3}" destId="{C0509051-01A8-4328-BA28-478853424E8A}" srcOrd="0" destOrd="2" presId="urn:microsoft.com/office/officeart/2005/8/layout/vList2"/>
    <dgm:cxn modelId="{8728585D-D586-49F5-9CD0-78C0FF17CD04}" srcId="{41CDBC4F-E64C-48AF-AB8B-28583F2A095E}" destId="{F1F53667-DEBA-4A99-9D44-56B2ACA174AD}" srcOrd="2" destOrd="0" parTransId="{EDBD55D8-AD22-43B1-A2E9-92696C1757F4}" sibTransId="{816B9A97-711F-40EB-9233-8933E5BF30FC}"/>
    <dgm:cxn modelId="{9CE21460-E048-4F9D-A133-F704CAB02AB3}" srcId="{B5230BFE-5B7A-419E-9AC2-F8B32A0AF4C8}" destId="{4291054D-C022-463E-8A71-623ADCF70CAA}" srcOrd="1" destOrd="0" parTransId="{0A224DFC-8CD3-4FFC-8863-329BA3B5D042}" sibTransId="{2226C77C-8A86-4338-995D-7D4668BE82A0}"/>
    <dgm:cxn modelId="{2436F442-0F1E-4215-964C-6DF03CF20D64}" srcId="{41CDBC4F-E64C-48AF-AB8B-28583F2A095E}" destId="{2BB83BCA-1A85-46DE-8B4C-AA2B13B69E21}" srcOrd="1" destOrd="0" parTransId="{14F3ABDC-2A50-468E-9110-9C56FBBF5709}" sibTransId="{08050685-EB4D-438B-8D85-5F806D5F06DC}"/>
    <dgm:cxn modelId="{F5188D4C-F355-4895-968B-29579B2539A5}" srcId="{41CDBC4F-E64C-48AF-AB8B-28583F2A095E}" destId="{910F5769-1178-4C55-B045-35FFA9009EC9}" srcOrd="0" destOrd="0" parTransId="{E298E077-1120-4124-84C3-DD7B2F9C85F3}" sibTransId="{B4854C13-6BE5-4759-8B12-FF822E261582}"/>
    <dgm:cxn modelId="{93EF7557-D659-4166-A0AD-7E1C3974BD36}" srcId="{FF28C0E0-5337-4801-9079-A907C3234F90}" destId="{2177FCFF-6DCE-4275-BE76-178D983BCB66}" srcOrd="0" destOrd="0" parTransId="{CDA5ED38-76BA-49F0-AFC7-6E273C03737C}" sibTransId="{AB717AA4-17AD-49C6-8593-DA157E6F7841}"/>
    <dgm:cxn modelId="{6A50B97E-1C8E-406D-BE90-7FD6DB60335B}" type="presOf" srcId="{B5230BFE-5B7A-419E-9AC2-F8B32A0AF4C8}" destId="{6751C47E-2AAC-41B0-90C6-F068B1B337C4}" srcOrd="0" destOrd="0" presId="urn:microsoft.com/office/officeart/2005/8/layout/vList2"/>
    <dgm:cxn modelId="{7769F680-C9A7-4D2A-BDEA-9BE57E3FCFE6}" type="presOf" srcId="{41CDBC4F-E64C-48AF-AB8B-28583F2A095E}" destId="{04C9DEA9-2A32-4020-A8F8-552932B750D8}" srcOrd="0" destOrd="0" presId="urn:microsoft.com/office/officeart/2005/8/layout/vList2"/>
    <dgm:cxn modelId="{27A7DC90-251E-436F-B211-FDDA68E4A666}" type="presOf" srcId="{64F85501-77C8-49D9-8220-2C30F2F65537}" destId="{3FA12207-37C6-4479-AFBC-2996C0ED9944}" srcOrd="0" destOrd="0" presId="urn:microsoft.com/office/officeart/2005/8/layout/vList2"/>
    <dgm:cxn modelId="{2DF781A8-B53C-490D-AF53-A0E7D7A01A69}" srcId="{B5230BFE-5B7A-419E-9AC2-F8B32A0AF4C8}" destId="{1A29D0FF-0A49-4D09-A8B7-A65445497B94}" srcOrd="0" destOrd="0" parTransId="{3BB8E46F-8EE2-4E65-B140-C872A63CB9FD}" sibTransId="{362F436B-39BB-4B47-8FD8-7F4A90ACDF40}"/>
    <dgm:cxn modelId="{1E73B0A9-D35D-4858-93EF-8C4AABA985C6}" type="presOf" srcId="{2177FCFF-6DCE-4275-BE76-178D983BCB66}" destId="{4B0FE384-2545-4BE2-B035-48D4C7DA5195}" srcOrd="0" destOrd="0" presId="urn:microsoft.com/office/officeart/2005/8/layout/vList2"/>
    <dgm:cxn modelId="{A96E1CB3-7A12-449B-8DE4-B692F57B15C1}" srcId="{B5230BFE-5B7A-419E-9AC2-F8B32A0AF4C8}" destId="{D214D53F-195C-444B-BD06-EAECAD7DE4C3}" srcOrd="2" destOrd="0" parTransId="{FA84A6EB-0900-4256-B2B1-AABF724EDC6D}" sibTransId="{D56E722F-F020-4678-950B-4D7E54C47EB7}"/>
    <dgm:cxn modelId="{936151C6-E9B1-4354-915C-5F22670F8429}" type="presOf" srcId="{1A29D0FF-0A49-4D09-A8B7-A65445497B94}" destId="{C0509051-01A8-4328-BA28-478853424E8A}" srcOrd="0" destOrd="0" presId="urn:microsoft.com/office/officeart/2005/8/layout/vList2"/>
    <dgm:cxn modelId="{73EA1ACB-4734-488E-B53D-F486F1588B32}" type="presOf" srcId="{9A6AFAC8-66ED-4A1F-A4A3-45114BA6496B}" destId="{2C13F473-D0D2-4C67-8F86-199F2C5EFEA1}" srcOrd="0" destOrd="0" presId="urn:microsoft.com/office/officeart/2005/8/layout/vList2"/>
    <dgm:cxn modelId="{1A027CCE-432F-4F5E-9DCB-A403299DA4B6}" type="presOf" srcId="{FF28C0E0-5337-4801-9079-A907C3234F90}" destId="{73588E8C-7CAF-4E43-A33B-681BDE5DF572}" srcOrd="0" destOrd="0" presId="urn:microsoft.com/office/officeart/2005/8/layout/vList2"/>
    <dgm:cxn modelId="{94890BDE-504A-4BCA-BB82-83FD68A4C4C3}" srcId="{64F85501-77C8-49D9-8220-2C30F2F65537}" destId="{96D39695-7D82-4B8A-8566-16E899388AA3}" srcOrd="3" destOrd="0" parTransId="{4E4B4623-4D3C-4289-ACCA-253D7EE21398}" sibTransId="{7CF3CFD2-D28E-451C-86F0-0E8B88F2A2FC}"/>
    <dgm:cxn modelId="{7AB73FE4-01B9-4E5E-9113-8179EBFF55F1}" type="presOf" srcId="{910F5769-1178-4C55-B045-35FFA9009EC9}" destId="{776C5B03-2A6C-4086-B2D7-655E7E013AB7}" srcOrd="0" destOrd="0" presId="urn:microsoft.com/office/officeart/2005/8/layout/vList2"/>
    <dgm:cxn modelId="{0AA30FEE-EE04-4A4D-82E0-B65E09003B34}" type="presOf" srcId="{2BB83BCA-1A85-46DE-8B4C-AA2B13B69E21}" destId="{776C5B03-2A6C-4086-B2D7-655E7E013AB7}" srcOrd="0" destOrd="1" presId="urn:microsoft.com/office/officeart/2005/8/layout/vList2"/>
    <dgm:cxn modelId="{707919F1-2B6E-408C-B6DB-E92C51B3CC6D}" srcId="{64F85501-77C8-49D9-8220-2C30F2F65537}" destId="{B5230BFE-5B7A-419E-9AC2-F8B32A0AF4C8}" srcOrd="4" destOrd="0" parTransId="{AE643627-337A-4825-9E9C-7F834905C866}" sibTransId="{E3291044-89D6-42FB-A267-3FC3DABBB9F8}"/>
    <dgm:cxn modelId="{A6A7A88D-E469-4D4C-8E51-9AF7E3017A82}" type="presParOf" srcId="{3FA12207-37C6-4479-AFBC-2996C0ED9944}" destId="{2C13F473-D0D2-4C67-8F86-199F2C5EFEA1}" srcOrd="0" destOrd="0" presId="urn:microsoft.com/office/officeart/2005/8/layout/vList2"/>
    <dgm:cxn modelId="{0E66B62A-1EA8-4861-A2C5-F95DD11E393A}" type="presParOf" srcId="{3FA12207-37C6-4479-AFBC-2996C0ED9944}" destId="{C2C95737-6F90-4E6C-A29B-428CF47A6C22}" srcOrd="1" destOrd="0" presId="urn:microsoft.com/office/officeart/2005/8/layout/vList2"/>
    <dgm:cxn modelId="{F890F928-83AE-4577-A995-43F0C1980875}" type="presParOf" srcId="{3FA12207-37C6-4479-AFBC-2996C0ED9944}" destId="{73588E8C-7CAF-4E43-A33B-681BDE5DF572}" srcOrd="2" destOrd="0" presId="urn:microsoft.com/office/officeart/2005/8/layout/vList2"/>
    <dgm:cxn modelId="{3B7DB127-4E7F-4B91-8EBC-35B3B7A499F2}" type="presParOf" srcId="{3FA12207-37C6-4479-AFBC-2996C0ED9944}" destId="{4B0FE384-2545-4BE2-B035-48D4C7DA5195}" srcOrd="3" destOrd="0" presId="urn:microsoft.com/office/officeart/2005/8/layout/vList2"/>
    <dgm:cxn modelId="{B66EEA69-B1F6-44AD-906A-330FA413CAD2}" type="presParOf" srcId="{3FA12207-37C6-4479-AFBC-2996C0ED9944}" destId="{04C9DEA9-2A32-4020-A8F8-552932B750D8}" srcOrd="4" destOrd="0" presId="urn:microsoft.com/office/officeart/2005/8/layout/vList2"/>
    <dgm:cxn modelId="{DD0DD570-07AC-47B2-87D3-FBE949762B5B}" type="presParOf" srcId="{3FA12207-37C6-4479-AFBC-2996C0ED9944}" destId="{776C5B03-2A6C-4086-B2D7-655E7E013AB7}" srcOrd="5" destOrd="0" presId="urn:microsoft.com/office/officeart/2005/8/layout/vList2"/>
    <dgm:cxn modelId="{81D618A2-5E3D-455E-A2E8-481D32961E5A}" type="presParOf" srcId="{3FA12207-37C6-4479-AFBC-2996C0ED9944}" destId="{4A6A643B-276B-4137-97B1-21BB6938F11F}" srcOrd="6" destOrd="0" presId="urn:microsoft.com/office/officeart/2005/8/layout/vList2"/>
    <dgm:cxn modelId="{00813601-BD45-422E-B788-61EBFFA096FF}" type="presParOf" srcId="{3FA12207-37C6-4479-AFBC-2996C0ED9944}" destId="{F5B67F71-5650-49F2-8E15-78968EC4473A}" srcOrd="7" destOrd="0" presId="urn:microsoft.com/office/officeart/2005/8/layout/vList2"/>
    <dgm:cxn modelId="{CC9D0379-F854-4B67-BC7D-8D03135B42A3}" type="presParOf" srcId="{3FA12207-37C6-4479-AFBC-2996C0ED9944}" destId="{6751C47E-2AAC-41B0-90C6-F068B1B337C4}" srcOrd="8" destOrd="0" presId="urn:microsoft.com/office/officeart/2005/8/layout/vList2"/>
    <dgm:cxn modelId="{727E4ADC-E20E-4598-B855-EE57605B12BB}" type="presParOf" srcId="{3FA12207-37C6-4479-AFBC-2996C0ED9944}" destId="{C0509051-01A8-4328-BA28-478853424E8A}"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4D1057-A2B3-489B-937B-87438630A2C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613A228-07D7-4FBB-83B4-30479EC5BE6D}">
      <dgm:prSet/>
      <dgm:spPr/>
      <dgm:t>
        <a:bodyPr/>
        <a:lstStyle/>
        <a:p>
          <a:pPr>
            <a:lnSpc>
              <a:spcPct val="100000"/>
            </a:lnSpc>
          </a:pPr>
          <a:r>
            <a:rPr lang="en-US"/>
            <a:t>Executive Summary</a:t>
          </a:r>
        </a:p>
      </dgm:t>
    </dgm:pt>
    <dgm:pt modelId="{00A45F30-5D1B-42D4-A254-D06645F027FE}" type="parTrans" cxnId="{BEF98F95-D45A-4680-85F5-886241430C37}">
      <dgm:prSet/>
      <dgm:spPr/>
      <dgm:t>
        <a:bodyPr/>
        <a:lstStyle/>
        <a:p>
          <a:endParaRPr lang="en-US"/>
        </a:p>
      </dgm:t>
    </dgm:pt>
    <dgm:pt modelId="{4673FFE7-4C78-4193-8112-1DC7B0782195}" type="sibTrans" cxnId="{BEF98F95-D45A-4680-85F5-886241430C37}">
      <dgm:prSet/>
      <dgm:spPr/>
      <dgm:t>
        <a:bodyPr/>
        <a:lstStyle/>
        <a:p>
          <a:endParaRPr lang="en-US"/>
        </a:p>
      </dgm:t>
    </dgm:pt>
    <dgm:pt modelId="{3F307C44-0FF5-4874-9F78-DCF176D0EB7F}">
      <dgm:prSet/>
      <dgm:spPr/>
      <dgm:t>
        <a:bodyPr/>
        <a:lstStyle/>
        <a:p>
          <a:pPr>
            <a:lnSpc>
              <a:spcPct val="100000"/>
            </a:lnSpc>
          </a:pPr>
          <a:r>
            <a:rPr lang="en-US"/>
            <a:t>Cover Letter</a:t>
          </a:r>
        </a:p>
      </dgm:t>
    </dgm:pt>
    <dgm:pt modelId="{0064EF2F-9CF0-4E50-9213-EDB4D00A276D}" type="parTrans" cxnId="{8B34BE6C-0487-44F5-A6D2-6D009E550297}">
      <dgm:prSet/>
      <dgm:spPr/>
      <dgm:t>
        <a:bodyPr/>
        <a:lstStyle/>
        <a:p>
          <a:endParaRPr lang="en-US"/>
        </a:p>
      </dgm:t>
    </dgm:pt>
    <dgm:pt modelId="{48B87AF5-A9ED-4754-8C2F-6F53DF39FBA0}" type="sibTrans" cxnId="{8B34BE6C-0487-44F5-A6D2-6D009E550297}">
      <dgm:prSet/>
      <dgm:spPr/>
      <dgm:t>
        <a:bodyPr/>
        <a:lstStyle/>
        <a:p>
          <a:endParaRPr lang="en-US"/>
        </a:p>
      </dgm:t>
    </dgm:pt>
    <dgm:pt modelId="{C1CF1F76-8DAA-40F3-8E0A-ADEB00AE10D8}">
      <dgm:prSet/>
      <dgm:spPr/>
      <dgm:t>
        <a:bodyPr/>
        <a:lstStyle/>
        <a:p>
          <a:pPr>
            <a:lnSpc>
              <a:spcPct val="100000"/>
            </a:lnSpc>
          </a:pPr>
          <a:r>
            <a:rPr lang="en-US"/>
            <a:t>Nature of the technical problem</a:t>
          </a:r>
        </a:p>
      </dgm:t>
    </dgm:pt>
    <dgm:pt modelId="{41502613-905F-4563-969E-587C0C5F932B}" type="parTrans" cxnId="{FDF26904-FB61-462A-9BF6-0FB0BD5AB01B}">
      <dgm:prSet/>
      <dgm:spPr/>
      <dgm:t>
        <a:bodyPr/>
        <a:lstStyle/>
        <a:p>
          <a:endParaRPr lang="en-US"/>
        </a:p>
      </dgm:t>
    </dgm:pt>
    <dgm:pt modelId="{8582F02D-DC28-4720-B87E-4720A97CFC15}" type="sibTrans" cxnId="{FDF26904-FB61-462A-9BF6-0FB0BD5AB01B}">
      <dgm:prSet/>
      <dgm:spPr/>
      <dgm:t>
        <a:bodyPr/>
        <a:lstStyle/>
        <a:p>
          <a:endParaRPr lang="en-US"/>
        </a:p>
      </dgm:t>
    </dgm:pt>
    <dgm:pt modelId="{384CA047-14FC-4763-9099-531BB6BD3178}">
      <dgm:prSet/>
      <dgm:spPr/>
      <dgm:t>
        <a:bodyPr/>
        <a:lstStyle/>
        <a:p>
          <a:pPr>
            <a:lnSpc>
              <a:spcPct val="100000"/>
            </a:lnSpc>
          </a:pPr>
          <a:r>
            <a:rPr lang="en-US"/>
            <a:t>Plan for Implementation of Project</a:t>
          </a:r>
        </a:p>
      </dgm:t>
    </dgm:pt>
    <dgm:pt modelId="{BF77245D-FF71-4819-BEFA-EF1848554617}" type="parTrans" cxnId="{59832CA3-BC14-4D4E-8DD1-7345C5CEFB56}">
      <dgm:prSet/>
      <dgm:spPr/>
      <dgm:t>
        <a:bodyPr/>
        <a:lstStyle/>
        <a:p>
          <a:endParaRPr lang="en-US"/>
        </a:p>
      </dgm:t>
    </dgm:pt>
    <dgm:pt modelId="{92E7B554-7A5A-4FDB-BB4F-3F542BF083D4}" type="sibTrans" cxnId="{59832CA3-BC14-4D4E-8DD1-7345C5CEFB56}">
      <dgm:prSet/>
      <dgm:spPr/>
      <dgm:t>
        <a:bodyPr/>
        <a:lstStyle/>
        <a:p>
          <a:endParaRPr lang="en-US"/>
        </a:p>
      </dgm:t>
    </dgm:pt>
    <dgm:pt modelId="{3A6B5B06-D311-4BA0-B254-FFF4E9EFB285}">
      <dgm:prSet/>
      <dgm:spPr/>
      <dgm:t>
        <a:bodyPr/>
        <a:lstStyle/>
        <a:p>
          <a:pPr>
            <a:lnSpc>
              <a:spcPct val="100000"/>
            </a:lnSpc>
          </a:pPr>
          <a:r>
            <a:rPr lang="en-US"/>
            <a:t>Plan for Logistic Support &amp; Administration of the project</a:t>
          </a:r>
        </a:p>
      </dgm:t>
    </dgm:pt>
    <dgm:pt modelId="{3FA9195A-EB18-4710-B0D2-6E43D0E2AD43}" type="parTrans" cxnId="{935A668A-D87A-4715-87DF-FD8DFE22452E}">
      <dgm:prSet/>
      <dgm:spPr/>
      <dgm:t>
        <a:bodyPr/>
        <a:lstStyle/>
        <a:p>
          <a:endParaRPr lang="en-US"/>
        </a:p>
      </dgm:t>
    </dgm:pt>
    <dgm:pt modelId="{77BFC703-BE41-4ED4-AD21-B0C76EE30615}" type="sibTrans" cxnId="{935A668A-D87A-4715-87DF-FD8DFE22452E}">
      <dgm:prSet/>
      <dgm:spPr/>
      <dgm:t>
        <a:bodyPr/>
        <a:lstStyle/>
        <a:p>
          <a:endParaRPr lang="en-US"/>
        </a:p>
      </dgm:t>
    </dgm:pt>
    <dgm:pt modelId="{50B35FE5-40B1-4F56-8165-15114914C1C6}">
      <dgm:prSet/>
      <dgm:spPr/>
      <dgm:t>
        <a:bodyPr/>
        <a:lstStyle/>
        <a:p>
          <a:pPr>
            <a:lnSpc>
              <a:spcPct val="100000"/>
            </a:lnSpc>
          </a:pPr>
          <a:r>
            <a:rPr lang="en-US"/>
            <a:t>Description of group proposing to do the work</a:t>
          </a:r>
        </a:p>
      </dgm:t>
    </dgm:pt>
    <dgm:pt modelId="{EB9ECF2F-3DEF-46D4-A0FF-B82C77184B96}" type="parTrans" cxnId="{E58155C1-EE84-487F-BA61-5C2682AC143B}">
      <dgm:prSet/>
      <dgm:spPr/>
      <dgm:t>
        <a:bodyPr/>
        <a:lstStyle/>
        <a:p>
          <a:endParaRPr lang="en-US"/>
        </a:p>
      </dgm:t>
    </dgm:pt>
    <dgm:pt modelId="{ED4D0A05-321E-4577-A3D7-01AD48255110}" type="sibTrans" cxnId="{E58155C1-EE84-487F-BA61-5C2682AC143B}">
      <dgm:prSet/>
      <dgm:spPr/>
      <dgm:t>
        <a:bodyPr/>
        <a:lstStyle/>
        <a:p>
          <a:endParaRPr lang="en-US"/>
        </a:p>
      </dgm:t>
    </dgm:pt>
    <dgm:pt modelId="{B0EB7BF0-4CDD-4CF6-AA1F-CA4BD20987DF}">
      <dgm:prSet/>
      <dgm:spPr/>
      <dgm:t>
        <a:bodyPr/>
        <a:lstStyle/>
        <a:p>
          <a:pPr>
            <a:lnSpc>
              <a:spcPct val="100000"/>
            </a:lnSpc>
          </a:pPr>
          <a:r>
            <a:rPr lang="en-US" dirty="0"/>
            <a:t>Any relevant past experience that can be applied</a:t>
          </a:r>
        </a:p>
      </dgm:t>
    </dgm:pt>
    <dgm:pt modelId="{CEA2639D-4BD0-4489-840F-49D152E1DE4C}" type="parTrans" cxnId="{EE1FD83C-BC4F-45D5-A5E5-C3E7D6CC4CC1}">
      <dgm:prSet/>
      <dgm:spPr/>
      <dgm:t>
        <a:bodyPr/>
        <a:lstStyle/>
        <a:p>
          <a:endParaRPr lang="en-US"/>
        </a:p>
      </dgm:t>
    </dgm:pt>
    <dgm:pt modelId="{5D7BF918-36E6-4694-9659-15953613CC23}" type="sibTrans" cxnId="{EE1FD83C-BC4F-45D5-A5E5-C3E7D6CC4CC1}">
      <dgm:prSet/>
      <dgm:spPr/>
      <dgm:t>
        <a:bodyPr/>
        <a:lstStyle/>
        <a:p>
          <a:endParaRPr lang="en-US"/>
        </a:p>
      </dgm:t>
    </dgm:pt>
    <dgm:pt modelId="{C5405F27-85D4-45ED-B541-1306D714BBA0}" type="pres">
      <dgm:prSet presAssocID="{E24D1057-A2B3-489B-937B-87438630A2C6}" presName="root" presStyleCnt="0">
        <dgm:presLayoutVars>
          <dgm:dir/>
          <dgm:resizeHandles val="exact"/>
        </dgm:presLayoutVars>
      </dgm:prSet>
      <dgm:spPr/>
    </dgm:pt>
    <dgm:pt modelId="{F591F4E8-715C-43D5-9618-F1117382443D}" type="pres">
      <dgm:prSet presAssocID="{E613A228-07D7-4FBB-83B4-30479EC5BE6D}" presName="compNode" presStyleCnt="0"/>
      <dgm:spPr/>
    </dgm:pt>
    <dgm:pt modelId="{F43B626A-654E-4C45-9C76-7C9C5AC9344E}" type="pres">
      <dgm:prSet presAssocID="{E613A228-07D7-4FBB-83B4-30479EC5BE6D}" presName="bgRect" presStyleLbl="bgShp" presStyleIdx="0" presStyleCnt="7"/>
      <dgm:spPr/>
    </dgm:pt>
    <dgm:pt modelId="{8B1D3DB1-A482-480A-B016-018804DD3C22}" type="pres">
      <dgm:prSet presAssocID="{E613A228-07D7-4FBB-83B4-30479EC5BE6D}"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0357D941-D17C-4F30-A0E1-9096E0F5E33F}" type="pres">
      <dgm:prSet presAssocID="{E613A228-07D7-4FBB-83B4-30479EC5BE6D}" presName="spaceRect" presStyleCnt="0"/>
      <dgm:spPr/>
    </dgm:pt>
    <dgm:pt modelId="{6B31A81C-393A-46F8-888C-6F954FF931EE}" type="pres">
      <dgm:prSet presAssocID="{E613A228-07D7-4FBB-83B4-30479EC5BE6D}" presName="parTx" presStyleLbl="revTx" presStyleIdx="0" presStyleCnt="7">
        <dgm:presLayoutVars>
          <dgm:chMax val="0"/>
          <dgm:chPref val="0"/>
        </dgm:presLayoutVars>
      </dgm:prSet>
      <dgm:spPr/>
    </dgm:pt>
    <dgm:pt modelId="{2746FE6D-27D4-4573-A2B3-B0C4784E9CD6}" type="pres">
      <dgm:prSet presAssocID="{4673FFE7-4C78-4193-8112-1DC7B0782195}" presName="sibTrans" presStyleCnt="0"/>
      <dgm:spPr/>
    </dgm:pt>
    <dgm:pt modelId="{20E13A4B-976B-40AC-A98B-BF92C45FE1B7}" type="pres">
      <dgm:prSet presAssocID="{3F307C44-0FF5-4874-9F78-DCF176D0EB7F}" presName="compNode" presStyleCnt="0"/>
      <dgm:spPr/>
    </dgm:pt>
    <dgm:pt modelId="{B2C6DB22-331B-4513-B37F-67B4860D210C}" type="pres">
      <dgm:prSet presAssocID="{3F307C44-0FF5-4874-9F78-DCF176D0EB7F}" presName="bgRect" presStyleLbl="bgShp" presStyleIdx="1" presStyleCnt="7"/>
      <dgm:spPr/>
    </dgm:pt>
    <dgm:pt modelId="{F49DFD94-3263-4073-8994-21256145E838}" type="pres">
      <dgm:prSet presAssocID="{3F307C44-0FF5-4874-9F78-DCF176D0EB7F}"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envelope"/>
        </a:ext>
      </dgm:extLst>
    </dgm:pt>
    <dgm:pt modelId="{2A6089B9-2FFC-412F-AF11-B27C43E6206D}" type="pres">
      <dgm:prSet presAssocID="{3F307C44-0FF5-4874-9F78-DCF176D0EB7F}" presName="spaceRect" presStyleCnt="0"/>
      <dgm:spPr/>
    </dgm:pt>
    <dgm:pt modelId="{53BD3576-1A97-40C0-970D-18120C5DE5D7}" type="pres">
      <dgm:prSet presAssocID="{3F307C44-0FF5-4874-9F78-DCF176D0EB7F}" presName="parTx" presStyleLbl="revTx" presStyleIdx="1" presStyleCnt="7">
        <dgm:presLayoutVars>
          <dgm:chMax val="0"/>
          <dgm:chPref val="0"/>
        </dgm:presLayoutVars>
      </dgm:prSet>
      <dgm:spPr/>
    </dgm:pt>
    <dgm:pt modelId="{888B0E9E-D624-4D43-9CC1-7F56CB7ACC4D}" type="pres">
      <dgm:prSet presAssocID="{48B87AF5-A9ED-4754-8C2F-6F53DF39FBA0}" presName="sibTrans" presStyleCnt="0"/>
      <dgm:spPr/>
    </dgm:pt>
    <dgm:pt modelId="{86D03806-2493-45FB-9795-3BB766F07753}" type="pres">
      <dgm:prSet presAssocID="{C1CF1F76-8DAA-40F3-8E0A-ADEB00AE10D8}" presName="compNode" presStyleCnt="0"/>
      <dgm:spPr/>
    </dgm:pt>
    <dgm:pt modelId="{C8AC9212-5C4E-4F53-91A0-BF79F94CF081}" type="pres">
      <dgm:prSet presAssocID="{C1CF1F76-8DAA-40F3-8E0A-ADEB00AE10D8}" presName="bgRect" presStyleLbl="bgShp" presStyleIdx="2" presStyleCnt="7"/>
      <dgm:spPr/>
    </dgm:pt>
    <dgm:pt modelId="{0154A495-9C4E-4C43-B902-708392581866}" type="pres">
      <dgm:prSet presAssocID="{C1CF1F76-8DAA-40F3-8E0A-ADEB00AE10D8}"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duous tree"/>
        </a:ext>
      </dgm:extLst>
    </dgm:pt>
    <dgm:pt modelId="{2935CCE4-BC12-4AF3-A049-7CC14912C232}" type="pres">
      <dgm:prSet presAssocID="{C1CF1F76-8DAA-40F3-8E0A-ADEB00AE10D8}" presName="spaceRect" presStyleCnt="0"/>
      <dgm:spPr/>
    </dgm:pt>
    <dgm:pt modelId="{473FAE0E-77E9-4BA5-809B-54434D32CC70}" type="pres">
      <dgm:prSet presAssocID="{C1CF1F76-8DAA-40F3-8E0A-ADEB00AE10D8}" presName="parTx" presStyleLbl="revTx" presStyleIdx="2" presStyleCnt="7">
        <dgm:presLayoutVars>
          <dgm:chMax val="0"/>
          <dgm:chPref val="0"/>
        </dgm:presLayoutVars>
      </dgm:prSet>
      <dgm:spPr/>
    </dgm:pt>
    <dgm:pt modelId="{FEF113A0-A64B-40BD-95B8-B662E5862BC0}" type="pres">
      <dgm:prSet presAssocID="{8582F02D-DC28-4720-B87E-4720A97CFC15}" presName="sibTrans" presStyleCnt="0"/>
      <dgm:spPr/>
    </dgm:pt>
    <dgm:pt modelId="{108BEDE8-7D05-4BF4-BCC0-03DADE16E7A5}" type="pres">
      <dgm:prSet presAssocID="{384CA047-14FC-4763-9099-531BB6BD3178}" presName="compNode" presStyleCnt="0"/>
      <dgm:spPr/>
    </dgm:pt>
    <dgm:pt modelId="{36519CDD-0C85-4CA0-9DD2-F5B0BD08BF6E}" type="pres">
      <dgm:prSet presAssocID="{384CA047-14FC-4763-9099-531BB6BD3178}" presName="bgRect" presStyleLbl="bgShp" presStyleIdx="3" presStyleCnt="7"/>
      <dgm:spPr/>
    </dgm:pt>
    <dgm:pt modelId="{FCE8B829-0ACB-48A7-B8EC-D3958C664184}" type="pres">
      <dgm:prSet presAssocID="{384CA047-14FC-4763-9099-531BB6BD3178}"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 List"/>
        </a:ext>
      </dgm:extLst>
    </dgm:pt>
    <dgm:pt modelId="{70EAC566-A2B5-4888-B294-B3AEEC69BD11}" type="pres">
      <dgm:prSet presAssocID="{384CA047-14FC-4763-9099-531BB6BD3178}" presName="spaceRect" presStyleCnt="0"/>
      <dgm:spPr/>
    </dgm:pt>
    <dgm:pt modelId="{A72A98C3-09E0-4B8F-91FC-0316F986F390}" type="pres">
      <dgm:prSet presAssocID="{384CA047-14FC-4763-9099-531BB6BD3178}" presName="parTx" presStyleLbl="revTx" presStyleIdx="3" presStyleCnt="7">
        <dgm:presLayoutVars>
          <dgm:chMax val="0"/>
          <dgm:chPref val="0"/>
        </dgm:presLayoutVars>
      </dgm:prSet>
      <dgm:spPr/>
    </dgm:pt>
    <dgm:pt modelId="{DD9E6FC4-CF9F-4303-9279-7D066564D6AB}" type="pres">
      <dgm:prSet presAssocID="{92E7B554-7A5A-4FDB-BB4F-3F542BF083D4}" presName="sibTrans" presStyleCnt="0"/>
      <dgm:spPr/>
    </dgm:pt>
    <dgm:pt modelId="{85735445-2096-4624-94EC-6A05B845289B}" type="pres">
      <dgm:prSet presAssocID="{3A6B5B06-D311-4BA0-B254-FFF4E9EFB285}" presName="compNode" presStyleCnt="0"/>
      <dgm:spPr/>
    </dgm:pt>
    <dgm:pt modelId="{D121C2D4-8B2D-4D81-85D3-275DB32E839B}" type="pres">
      <dgm:prSet presAssocID="{3A6B5B06-D311-4BA0-B254-FFF4E9EFB285}" presName="bgRect" presStyleLbl="bgShp" presStyleIdx="4" presStyleCnt="7"/>
      <dgm:spPr/>
    </dgm:pt>
    <dgm:pt modelId="{9A602831-092A-4C90-BE11-27F2C50A4D60}" type="pres">
      <dgm:prSet presAssocID="{3A6B5B06-D311-4BA0-B254-FFF4E9EFB28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ruck"/>
        </a:ext>
      </dgm:extLst>
    </dgm:pt>
    <dgm:pt modelId="{A8A07BB5-AE68-47B3-B6F4-3FC52137E21D}" type="pres">
      <dgm:prSet presAssocID="{3A6B5B06-D311-4BA0-B254-FFF4E9EFB285}" presName="spaceRect" presStyleCnt="0"/>
      <dgm:spPr/>
    </dgm:pt>
    <dgm:pt modelId="{601D4313-98C0-4A20-8F07-2F28CE02C14B}" type="pres">
      <dgm:prSet presAssocID="{3A6B5B06-D311-4BA0-B254-FFF4E9EFB285}" presName="parTx" presStyleLbl="revTx" presStyleIdx="4" presStyleCnt="7">
        <dgm:presLayoutVars>
          <dgm:chMax val="0"/>
          <dgm:chPref val="0"/>
        </dgm:presLayoutVars>
      </dgm:prSet>
      <dgm:spPr/>
    </dgm:pt>
    <dgm:pt modelId="{62FA7EB0-C07F-4713-AE4E-BC4C1ABA6F9D}" type="pres">
      <dgm:prSet presAssocID="{77BFC703-BE41-4ED4-AD21-B0C76EE30615}" presName="sibTrans" presStyleCnt="0"/>
      <dgm:spPr/>
    </dgm:pt>
    <dgm:pt modelId="{9D30437D-FB83-40F0-8DA1-86DA2858F6DC}" type="pres">
      <dgm:prSet presAssocID="{50B35FE5-40B1-4F56-8165-15114914C1C6}" presName="compNode" presStyleCnt="0"/>
      <dgm:spPr/>
    </dgm:pt>
    <dgm:pt modelId="{3DCD512B-7BDF-4BEE-8A52-811E93BC282E}" type="pres">
      <dgm:prSet presAssocID="{50B35FE5-40B1-4F56-8165-15114914C1C6}" presName="bgRect" presStyleLbl="bgShp" presStyleIdx="5" presStyleCnt="7"/>
      <dgm:spPr/>
    </dgm:pt>
    <dgm:pt modelId="{2FA96E6E-1BDC-4457-B8B0-F7F0E1DE3431}" type="pres">
      <dgm:prSet presAssocID="{50B35FE5-40B1-4F56-8165-15114914C1C6}"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Users"/>
        </a:ext>
      </dgm:extLst>
    </dgm:pt>
    <dgm:pt modelId="{0E95104F-91F6-4A96-BFB0-443F4C1442B7}" type="pres">
      <dgm:prSet presAssocID="{50B35FE5-40B1-4F56-8165-15114914C1C6}" presName="spaceRect" presStyleCnt="0"/>
      <dgm:spPr/>
    </dgm:pt>
    <dgm:pt modelId="{9AC931A4-47F0-4CFE-95BA-8816C0782891}" type="pres">
      <dgm:prSet presAssocID="{50B35FE5-40B1-4F56-8165-15114914C1C6}" presName="parTx" presStyleLbl="revTx" presStyleIdx="5" presStyleCnt="7">
        <dgm:presLayoutVars>
          <dgm:chMax val="0"/>
          <dgm:chPref val="0"/>
        </dgm:presLayoutVars>
      </dgm:prSet>
      <dgm:spPr/>
    </dgm:pt>
    <dgm:pt modelId="{9ED79EDE-2129-4477-8B0F-F84A481FBC8A}" type="pres">
      <dgm:prSet presAssocID="{ED4D0A05-321E-4577-A3D7-01AD48255110}" presName="sibTrans" presStyleCnt="0"/>
      <dgm:spPr/>
    </dgm:pt>
    <dgm:pt modelId="{C39B2A8D-0433-443D-893F-E562219B074F}" type="pres">
      <dgm:prSet presAssocID="{B0EB7BF0-4CDD-4CF6-AA1F-CA4BD20987DF}" presName="compNode" presStyleCnt="0"/>
      <dgm:spPr/>
    </dgm:pt>
    <dgm:pt modelId="{2D6BA8DA-5F4E-4AEF-B514-8FAFA5408E08}" type="pres">
      <dgm:prSet presAssocID="{B0EB7BF0-4CDD-4CF6-AA1F-CA4BD20987DF}" presName="bgRect" presStyleLbl="bgShp" presStyleIdx="6" presStyleCnt="7"/>
      <dgm:spPr/>
    </dgm:pt>
    <dgm:pt modelId="{F6CE28BF-EE83-4EAB-B619-0521FEB213EA}" type="pres">
      <dgm:prSet presAssocID="{B0EB7BF0-4CDD-4CF6-AA1F-CA4BD20987DF}"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Head with Gears"/>
        </a:ext>
      </dgm:extLst>
    </dgm:pt>
    <dgm:pt modelId="{00FB1EC1-D8CB-4E82-9BDD-CD87BDF21237}" type="pres">
      <dgm:prSet presAssocID="{B0EB7BF0-4CDD-4CF6-AA1F-CA4BD20987DF}" presName="spaceRect" presStyleCnt="0"/>
      <dgm:spPr/>
    </dgm:pt>
    <dgm:pt modelId="{52FEC9C8-AF8F-48A4-ABCB-61716719C97A}" type="pres">
      <dgm:prSet presAssocID="{B0EB7BF0-4CDD-4CF6-AA1F-CA4BD20987DF}" presName="parTx" presStyleLbl="revTx" presStyleIdx="6" presStyleCnt="7">
        <dgm:presLayoutVars>
          <dgm:chMax val="0"/>
          <dgm:chPref val="0"/>
        </dgm:presLayoutVars>
      </dgm:prSet>
      <dgm:spPr/>
    </dgm:pt>
  </dgm:ptLst>
  <dgm:cxnLst>
    <dgm:cxn modelId="{064EF002-85F0-44D4-AE9A-8DC2BDC23D4E}" type="presOf" srcId="{384CA047-14FC-4763-9099-531BB6BD3178}" destId="{A72A98C3-09E0-4B8F-91FC-0316F986F390}" srcOrd="0" destOrd="0" presId="urn:microsoft.com/office/officeart/2018/2/layout/IconVerticalSolidList"/>
    <dgm:cxn modelId="{FDF26904-FB61-462A-9BF6-0FB0BD5AB01B}" srcId="{E24D1057-A2B3-489B-937B-87438630A2C6}" destId="{C1CF1F76-8DAA-40F3-8E0A-ADEB00AE10D8}" srcOrd="2" destOrd="0" parTransId="{41502613-905F-4563-969E-587C0C5F932B}" sibTransId="{8582F02D-DC28-4720-B87E-4720A97CFC15}"/>
    <dgm:cxn modelId="{F4A56706-F47C-443E-81C2-7B92E755D372}" type="presOf" srcId="{50B35FE5-40B1-4F56-8165-15114914C1C6}" destId="{9AC931A4-47F0-4CFE-95BA-8816C0782891}" srcOrd="0" destOrd="0" presId="urn:microsoft.com/office/officeart/2018/2/layout/IconVerticalSolidList"/>
    <dgm:cxn modelId="{80B49C16-248D-4220-9AF2-99FFBDC358F5}" type="presOf" srcId="{3F307C44-0FF5-4874-9F78-DCF176D0EB7F}" destId="{53BD3576-1A97-40C0-970D-18120C5DE5D7}" srcOrd="0" destOrd="0" presId="urn:microsoft.com/office/officeart/2018/2/layout/IconVerticalSolidList"/>
    <dgm:cxn modelId="{E5A2201C-7287-4A93-9640-7D6E075C5B37}" type="presOf" srcId="{E24D1057-A2B3-489B-937B-87438630A2C6}" destId="{C5405F27-85D4-45ED-B541-1306D714BBA0}" srcOrd="0" destOrd="0" presId="urn:microsoft.com/office/officeart/2018/2/layout/IconVerticalSolidList"/>
    <dgm:cxn modelId="{EE1FD83C-BC4F-45D5-A5E5-C3E7D6CC4CC1}" srcId="{E24D1057-A2B3-489B-937B-87438630A2C6}" destId="{B0EB7BF0-4CDD-4CF6-AA1F-CA4BD20987DF}" srcOrd="6" destOrd="0" parTransId="{CEA2639D-4BD0-4489-840F-49D152E1DE4C}" sibTransId="{5D7BF918-36E6-4694-9659-15953613CC23}"/>
    <dgm:cxn modelId="{6B78F046-7C15-408B-BA06-DE59F94057EF}" type="presOf" srcId="{B0EB7BF0-4CDD-4CF6-AA1F-CA4BD20987DF}" destId="{52FEC9C8-AF8F-48A4-ABCB-61716719C97A}" srcOrd="0" destOrd="0" presId="urn:microsoft.com/office/officeart/2018/2/layout/IconVerticalSolidList"/>
    <dgm:cxn modelId="{8B34BE6C-0487-44F5-A6D2-6D009E550297}" srcId="{E24D1057-A2B3-489B-937B-87438630A2C6}" destId="{3F307C44-0FF5-4874-9F78-DCF176D0EB7F}" srcOrd="1" destOrd="0" parTransId="{0064EF2F-9CF0-4E50-9213-EDB4D00A276D}" sibTransId="{48B87AF5-A9ED-4754-8C2F-6F53DF39FBA0}"/>
    <dgm:cxn modelId="{D12BC65A-2609-4BA9-8019-B766B258C6C9}" type="presOf" srcId="{C1CF1F76-8DAA-40F3-8E0A-ADEB00AE10D8}" destId="{473FAE0E-77E9-4BA5-809B-54434D32CC70}" srcOrd="0" destOrd="0" presId="urn:microsoft.com/office/officeart/2018/2/layout/IconVerticalSolidList"/>
    <dgm:cxn modelId="{935A668A-D87A-4715-87DF-FD8DFE22452E}" srcId="{E24D1057-A2B3-489B-937B-87438630A2C6}" destId="{3A6B5B06-D311-4BA0-B254-FFF4E9EFB285}" srcOrd="4" destOrd="0" parTransId="{3FA9195A-EB18-4710-B0D2-6E43D0E2AD43}" sibTransId="{77BFC703-BE41-4ED4-AD21-B0C76EE30615}"/>
    <dgm:cxn modelId="{BEF98F95-D45A-4680-85F5-886241430C37}" srcId="{E24D1057-A2B3-489B-937B-87438630A2C6}" destId="{E613A228-07D7-4FBB-83B4-30479EC5BE6D}" srcOrd="0" destOrd="0" parTransId="{00A45F30-5D1B-42D4-A254-D06645F027FE}" sibTransId="{4673FFE7-4C78-4193-8112-1DC7B0782195}"/>
    <dgm:cxn modelId="{59832CA3-BC14-4D4E-8DD1-7345C5CEFB56}" srcId="{E24D1057-A2B3-489B-937B-87438630A2C6}" destId="{384CA047-14FC-4763-9099-531BB6BD3178}" srcOrd="3" destOrd="0" parTransId="{BF77245D-FF71-4819-BEFA-EF1848554617}" sibTransId="{92E7B554-7A5A-4FDB-BB4F-3F542BF083D4}"/>
    <dgm:cxn modelId="{E76988BF-6DEB-419F-B34A-06BCA86DB94F}" type="presOf" srcId="{E613A228-07D7-4FBB-83B4-30479EC5BE6D}" destId="{6B31A81C-393A-46F8-888C-6F954FF931EE}" srcOrd="0" destOrd="0" presId="urn:microsoft.com/office/officeart/2018/2/layout/IconVerticalSolidList"/>
    <dgm:cxn modelId="{E58155C1-EE84-487F-BA61-5C2682AC143B}" srcId="{E24D1057-A2B3-489B-937B-87438630A2C6}" destId="{50B35FE5-40B1-4F56-8165-15114914C1C6}" srcOrd="5" destOrd="0" parTransId="{EB9ECF2F-3DEF-46D4-A0FF-B82C77184B96}" sibTransId="{ED4D0A05-321E-4577-A3D7-01AD48255110}"/>
    <dgm:cxn modelId="{F102D2FE-8816-4D78-81D0-CA7C4EC8FC0B}" type="presOf" srcId="{3A6B5B06-D311-4BA0-B254-FFF4E9EFB285}" destId="{601D4313-98C0-4A20-8F07-2F28CE02C14B}" srcOrd="0" destOrd="0" presId="urn:microsoft.com/office/officeart/2018/2/layout/IconVerticalSolidList"/>
    <dgm:cxn modelId="{21A057D1-2406-4B7F-9462-F566B34202DF}" type="presParOf" srcId="{C5405F27-85D4-45ED-B541-1306D714BBA0}" destId="{F591F4E8-715C-43D5-9618-F1117382443D}" srcOrd="0" destOrd="0" presId="urn:microsoft.com/office/officeart/2018/2/layout/IconVerticalSolidList"/>
    <dgm:cxn modelId="{E688D6C6-C707-4E4F-B124-117C124089C0}" type="presParOf" srcId="{F591F4E8-715C-43D5-9618-F1117382443D}" destId="{F43B626A-654E-4C45-9C76-7C9C5AC9344E}" srcOrd="0" destOrd="0" presId="urn:microsoft.com/office/officeart/2018/2/layout/IconVerticalSolidList"/>
    <dgm:cxn modelId="{9EA5A911-6485-4640-A6F4-C973BF3F390F}" type="presParOf" srcId="{F591F4E8-715C-43D5-9618-F1117382443D}" destId="{8B1D3DB1-A482-480A-B016-018804DD3C22}" srcOrd="1" destOrd="0" presId="urn:microsoft.com/office/officeart/2018/2/layout/IconVerticalSolidList"/>
    <dgm:cxn modelId="{7E8230BF-1F66-4DC0-8D08-4442AA13FA07}" type="presParOf" srcId="{F591F4E8-715C-43D5-9618-F1117382443D}" destId="{0357D941-D17C-4F30-A0E1-9096E0F5E33F}" srcOrd="2" destOrd="0" presId="urn:microsoft.com/office/officeart/2018/2/layout/IconVerticalSolidList"/>
    <dgm:cxn modelId="{87E45B6D-A40D-4328-9F4A-6C6C58022AF1}" type="presParOf" srcId="{F591F4E8-715C-43D5-9618-F1117382443D}" destId="{6B31A81C-393A-46F8-888C-6F954FF931EE}" srcOrd="3" destOrd="0" presId="urn:microsoft.com/office/officeart/2018/2/layout/IconVerticalSolidList"/>
    <dgm:cxn modelId="{ECD29425-3CE9-4106-8033-8539A578E264}" type="presParOf" srcId="{C5405F27-85D4-45ED-B541-1306D714BBA0}" destId="{2746FE6D-27D4-4573-A2B3-B0C4784E9CD6}" srcOrd="1" destOrd="0" presId="urn:microsoft.com/office/officeart/2018/2/layout/IconVerticalSolidList"/>
    <dgm:cxn modelId="{47EB95E9-FE63-40A8-84A9-9E1F2B8630FB}" type="presParOf" srcId="{C5405F27-85D4-45ED-B541-1306D714BBA0}" destId="{20E13A4B-976B-40AC-A98B-BF92C45FE1B7}" srcOrd="2" destOrd="0" presId="urn:microsoft.com/office/officeart/2018/2/layout/IconVerticalSolidList"/>
    <dgm:cxn modelId="{2A4E1B45-54E1-4676-8375-EBAC35091FD2}" type="presParOf" srcId="{20E13A4B-976B-40AC-A98B-BF92C45FE1B7}" destId="{B2C6DB22-331B-4513-B37F-67B4860D210C}" srcOrd="0" destOrd="0" presId="urn:microsoft.com/office/officeart/2018/2/layout/IconVerticalSolidList"/>
    <dgm:cxn modelId="{07D3D293-6123-4A48-8BA3-13780D25AABC}" type="presParOf" srcId="{20E13A4B-976B-40AC-A98B-BF92C45FE1B7}" destId="{F49DFD94-3263-4073-8994-21256145E838}" srcOrd="1" destOrd="0" presId="urn:microsoft.com/office/officeart/2018/2/layout/IconVerticalSolidList"/>
    <dgm:cxn modelId="{84F84D92-EE86-43ED-9A14-3128A9B757BA}" type="presParOf" srcId="{20E13A4B-976B-40AC-A98B-BF92C45FE1B7}" destId="{2A6089B9-2FFC-412F-AF11-B27C43E6206D}" srcOrd="2" destOrd="0" presId="urn:microsoft.com/office/officeart/2018/2/layout/IconVerticalSolidList"/>
    <dgm:cxn modelId="{F3B0B3FF-F85E-41F5-B7CE-A5B92C0F8F16}" type="presParOf" srcId="{20E13A4B-976B-40AC-A98B-BF92C45FE1B7}" destId="{53BD3576-1A97-40C0-970D-18120C5DE5D7}" srcOrd="3" destOrd="0" presId="urn:microsoft.com/office/officeart/2018/2/layout/IconVerticalSolidList"/>
    <dgm:cxn modelId="{DBCDFC00-CEF3-4695-BA80-B6A396BF9B17}" type="presParOf" srcId="{C5405F27-85D4-45ED-B541-1306D714BBA0}" destId="{888B0E9E-D624-4D43-9CC1-7F56CB7ACC4D}" srcOrd="3" destOrd="0" presId="urn:microsoft.com/office/officeart/2018/2/layout/IconVerticalSolidList"/>
    <dgm:cxn modelId="{D1B72931-D28C-4251-B9C8-5917A8AB4555}" type="presParOf" srcId="{C5405F27-85D4-45ED-B541-1306D714BBA0}" destId="{86D03806-2493-45FB-9795-3BB766F07753}" srcOrd="4" destOrd="0" presId="urn:microsoft.com/office/officeart/2018/2/layout/IconVerticalSolidList"/>
    <dgm:cxn modelId="{CDC38FF4-5F64-4BC9-8797-83277B8A275B}" type="presParOf" srcId="{86D03806-2493-45FB-9795-3BB766F07753}" destId="{C8AC9212-5C4E-4F53-91A0-BF79F94CF081}" srcOrd="0" destOrd="0" presId="urn:microsoft.com/office/officeart/2018/2/layout/IconVerticalSolidList"/>
    <dgm:cxn modelId="{24BADA09-75A6-4657-9E5E-31891C8BAE9D}" type="presParOf" srcId="{86D03806-2493-45FB-9795-3BB766F07753}" destId="{0154A495-9C4E-4C43-B902-708392581866}" srcOrd="1" destOrd="0" presId="urn:microsoft.com/office/officeart/2018/2/layout/IconVerticalSolidList"/>
    <dgm:cxn modelId="{290305B3-A842-47D6-97A3-F5F93860A266}" type="presParOf" srcId="{86D03806-2493-45FB-9795-3BB766F07753}" destId="{2935CCE4-BC12-4AF3-A049-7CC14912C232}" srcOrd="2" destOrd="0" presId="urn:microsoft.com/office/officeart/2018/2/layout/IconVerticalSolidList"/>
    <dgm:cxn modelId="{C2AD5D41-8968-4A07-87FC-D1FF7160CCD5}" type="presParOf" srcId="{86D03806-2493-45FB-9795-3BB766F07753}" destId="{473FAE0E-77E9-4BA5-809B-54434D32CC70}" srcOrd="3" destOrd="0" presId="urn:microsoft.com/office/officeart/2018/2/layout/IconVerticalSolidList"/>
    <dgm:cxn modelId="{62CF7646-26F6-49E8-89AB-385D8373BA22}" type="presParOf" srcId="{C5405F27-85D4-45ED-B541-1306D714BBA0}" destId="{FEF113A0-A64B-40BD-95B8-B662E5862BC0}" srcOrd="5" destOrd="0" presId="urn:microsoft.com/office/officeart/2018/2/layout/IconVerticalSolidList"/>
    <dgm:cxn modelId="{5AABEB80-4F6B-45AE-921D-7E21002C2665}" type="presParOf" srcId="{C5405F27-85D4-45ED-B541-1306D714BBA0}" destId="{108BEDE8-7D05-4BF4-BCC0-03DADE16E7A5}" srcOrd="6" destOrd="0" presId="urn:microsoft.com/office/officeart/2018/2/layout/IconVerticalSolidList"/>
    <dgm:cxn modelId="{AF2A111F-465F-4F4F-868E-83D7FD1806F4}" type="presParOf" srcId="{108BEDE8-7D05-4BF4-BCC0-03DADE16E7A5}" destId="{36519CDD-0C85-4CA0-9DD2-F5B0BD08BF6E}" srcOrd="0" destOrd="0" presId="urn:microsoft.com/office/officeart/2018/2/layout/IconVerticalSolidList"/>
    <dgm:cxn modelId="{61D3EB2F-6496-4ECD-987F-917F44E5C049}" type="presParOf" srcId="{108BEDE8-7D05-4BF4-BCC0-03DADE16E7A5}" destId="{FCE8B829-0ACB-48A7-B8EC-D3958C664184}" srcOrd="1" destOrd="0" presId="urn:microsoft.com/office/officeart/2018/2/layout/IconVerticalSolidList"/>
    <dgm:cxn modelId="{9EDF2714-49EC-455C-9FE0-263758420211}" type="presParOf" srcId="{108BEDE8-7D05-4BF4-BCC0-03DADE16E7A5}" destId="{70EAC566-A2B5-4888-B294-B3AEEC69BD11}" srcOrd="2" destOrd="0" presId="urn:microsoft.com/office/officeart/2018/2/layout/IconVerticalSolidList"/>
    <dgm:cxn modelId="{6E235AC4-582C-45B7-87BB-98F3C1F58160}" type="presParOf" srcId="{108BEDE8-7D05-4BF4-BCC0-03DADE16E7A5}" destId="{A72A98C3-09E0-4B8F-91FC-0316F986F390}" srcOrd="3" destOrd="0" presId="urn:microsoft.com/office/officeart/2018/2/layout/IconVerticalSolidList"/>
    <dgm:cxn modelId="{EB1B62E3-D292-4B8E-A443-8293891A40B1}" type="presParOf" srcId="{C5405F27-85D4-45ED-B541-1306D714BBA0}" destId="{DD9E6FC4-CF9F-4303-9279-7D066564D6AB}" srcOrd="7" destOrd="0" presId="urn:microsoft.com/office/officeart/2018/2/layout/IconVerticalSolidList"/>
    <dgm:cxn modelId="{B27AADFC-E348-47C9-A246-680098DF1BA9}" type="presParOf" srcId="{C5405F27-85D4-45ED-B541-1306D714BBA0}" destId="{85735445-2096-4624-94EC-6A05B845289B}" srcOrd="8" destOrd="0" presId="urn:microsoft.com/office/officeart/2018/2/layout/IconVerticalSolidList"/>
    <dgm:cxn modelId="{E187BD73-F0AA-486F-AF2A-58E8D5CCE6AA}" type="presParOf" srcId="{85735445-2096-4624-94EC-6A05B845289B}" destId="{D121C2D4-8B2D-4D81-85D3-275DB32E839B}" srcOrd="0" destOrd="0" presId="urn:microsoft.com/office/officeart/2018/2/layout/IconVerticalSolidList"/>
    <dgm:cxn modelId="{2281691B-6C42-47F9-AF1F-D90FD9194652}" type="presParOf" srcId="{85735445-2096-4624-94EC-6A05B845289B}" destId="{9A602831-092A-4C90-BE11-27F2C50A4D60}" srcOrd="1" destOrd="0" presId="urn:microsoft.com/office/officeart/2018/2/layout/IconVerticalSolidList"/>
    <dgm:cxn modelId="{C71A2D29-C56F-480F-9111-1767BA70548C}" type="presParOf" srcId="{85735445-2096-4624-94EC-6A05B845289B}" destId="{A8A07BB5-AE68-47B3-B6F4-3FC52137E21D}" srcOrd="2" destOrd="0" presId="urn:microsoft.com/office/officeart/2018/2/layout/IconVerticalSolidList"/>
    <dgm:cxn modelId="{4FB091C1-7235-477C-A8DD-50BD283F6154}" type="presParOf" srcId="{85735445-2096-4624-94EC-6A05B845289B}" destId="{601D4313-98C0-4A20-8F07-2F28CE02C14B}" srcOrd="3" destOrd="0" presId="urn:microsoft.com/office/officeart/2018/2/layout/IconVerticalSolidList"/>
    <dgm:cxn modelId="{3084913A-3205-4529-8FF4-1CF21AA94FAD}" type="presParOf" srcId="{C5405F27-85D4-45ED-B541-1306D714BBA0}" destId="{62FA7EB0-C07F-4713-AE4E-BC4C1ABA6F9D}" srcOrd="9" destOrd="0" presId="urn:microsoft.com/office/officeart/2018/2/layout/IconVerticalSolidList"/>
    <dgm:cxn modelId="{1F0D9F45-E763-480C-AE9B-E2B26998468C}" type="presParOf" srcId="{C5405F27-85D4-45ED-B541-1306D714BBA0}" destId="{9D30437D-FB83-40F0-8DA1-86DA2858F6DC}" srcOrd="10" destOrd="0" presId="urn:microsoft.com/office/officeart/2018/2/layout/IconVerticalSolidList"/>
    <dgm:cxn modelId="{4C423C74-EC79-452B-B5D9-40852552BBDC}" type="presParOf" srcId="{9D30437D-FB83-40F0-8DA1-86DA2858F6DC}" destId="{3DCD512B-7BDF-4BEE-8A52-811E93BC282E}" srcOrd="0" destOrd="0" presId="urn:microsoft.com/office/officeart/2018/2/layout/IconVerticalSolidList"/>
    <dgm:cxn modelId="{A1F630A6-8B70-4281-81A1-5B3FBC7DA0E6}" type="presParOf" srcId="{9D30437D-FB83-40F0-8DA1-86DA2858F6DC}" destId="{2FA96E6E-1BDC-4457-B8B0-F7F0E1DE3431}" srcOrd="1" destOrd="0" presId="urn:microsoft.com/office/officeart/2018/2/layout/IconVerticalSolidList"/>
    <dgm:cxn modelId="{A959C686-DEBE-47D9-A4D2-D5301B6F375F}" type="presParOf" srcId="{9D30437D-FB83-40F0-8DA1-86DA2858F6DC}" destId="{0E95104F-91F6-4A96-BFB0-443F4C1442B7}" srcOrd="2" destOrd="0" presId="urn:microsoft.com/office/officeart/2018/2/layout/IconVerticalSolidList"/>
    <dgm:cxn modelId="{3208267E-2B2D-4AAE-8B84-CACEB18C99C6}" type="presParOf" srcId="{9D30437D-FB83-40F0-8DA1-86DA2858F6DC}" destId="{9AC931A4-47F0-4CFE-95BA-8816C0782891}" srcOrd="3" destOrd="0" presId="urn:microsoft.com/office/officeart/2018/2/layout/IconVerticalSolidList"/>
    <dgm:cxn modelId="{DAB6EDF5-D2E2-458B-A602-F8DEEE07B434}" type="presParOf" srcId="{C5405F27-85D4-45ED-B541-1306D714BBA0}" destId="{9ED79EDE-2129-4477-8B0F-F84A481FBC8A}" srcOrd="11" destOrd="0" presId="urn:microsoft.com/office/officeart/2018/2/layout/IconVerticalSolidList"/>
    <dgm:cxn modelId="{766E5718-EAFD-489F-8C23-7E2D4ABEEA82}" type="presParOf" srcId="{C5405F27-85D4-45ED-B541-1306D714BBA0}" destId="{C39B2A8D-0433-443D-893F-E562219B074F}" srcOrd="12" destOrd="0" presId="urn:microsoft.com/office/officeart/2018/2/layout/IconVerticalSolidList"/>
    <dgm:cxn modelId="{27D375AD-1BA5-4ADF-BD2E-7D812B110114}" type="presParOf" srcId="{C39B2A8D-0433-443D-893F-E562219B074F}" destId="{2D6BA8DA-5F4E-4AEF-B514-8FAFA5408E08}" srcOrd="0" destOrd="0" presId="urn:microsoft.com/office/officeart/2018/2/layout/IconVerticalSolidList"/>
    <dgm:cxn modelId="{5F397F5D-22B8-4073-8B2E-4BC95A8D1D92}" type="presParOf" srcId="{C39B2A8D-0433-443D-893F-E562219B074F}" destId="{F6CE28BF-EE83-4EAB-B619-0521FEB213EA}" srcOrd="1" destOrd="0" presId="urn:microsoft.com/office/officeart/2018/2/layout/IconVerticalSolidList"/>
    <dgm:cxn modelId="{D20880F1-A48D-4D8D-9BCE-011E21871524}" type="presParOf" srcId="{C39B2A8D-0433-443D-893F-E562219B074F}" destId="{00FB1EC1-D8CB-4E82-9BDD-CD87BDF21237}" srcOrd="2" destOrd="0" presId="urn:microsoft.com/office/officeart/2018/2/layout/IconVerticalSolidList"/>
    <dgm:cxn modelId="{8017A61E-759D-46AC-9E92-112AA5BD3756}" type="presParOf" srcId="{C39B2A8D-0433-443D-893F-E562219B074F}" destId="{52FEC9C8-AF8F-48A4-ABCB-61716719C97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3EA07-2F41-4E1B-AF60-83F618022F78}">
      <dsp:nvSpPr>
        <dsp:cNvPr id="0" name=""/>
        <dsp:cNvSpPr/>
      </dsp:nvSpPr>
      <dsp:spPr>
        <a:xfrm>
          <a:off x="0" y="707092"/>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CA531-D1FA-49B0-A06A-4A7B3D2E4A9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C4CCFE-88C8-49A6-B6C9-12E5A2211332}">
      <dsp:nvSpPr>
        <dsp:cNvPr id="0" name=""/>
        <dsp:cNvSpPr/>
      </dsp:nvSpPr>
      <dsp:spPr>
        <a:xfrm>
          <a:off x="1507738" y="707092"/>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IN" sz="2200" b="0" i="0" kern="1200" baseline="0"/>
            <a:t>• Project selection is the process of evaluating proposed projects or groups of projects, and then choosing to implement some set of them so that the objectives of the parent organization will be achieved.</a:t>
          </a:r>
          <a:endParaRPr lang="en-US" sz="2200" kern="1200"/>
        </a:p>
      </dsp:txBody>
      <dsp:txXfrm>
        <a:off x="1507738" y="707092"/>
        <a:ext cx="9007861" cy="1305401"/>
      </dsp:txXfrm>
    </dsp:sp>
    <dsp:sp modelId="{80F14A75-DFB3-4328-8359-5C7288A8C342}">
      <dsp:nvSpPr>
        <dsp:cNvPr id="0" name=""/>
        <dsp:cNvSpPr/>
      </dsp:nvSpPr>
      <dsp:spPr>
        <a:xfrm>
          <a:off x="0" y="2338844"/>
          <a:ext cx="10515600" cy="130540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D9979E-8A20-4ECA-8D78-AD2589B37DA8}">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18E27F-AEAF-4A44-BE0C-5F95C8046791}">
      <dsp:nvSpPr>
        <dsp:cNvPr id="0" name=""/>
        <dsp:cNvSpPr/>
      </dsp:nvSpPr>
      <dsp:spPr>
        <a:xfrm>
          <a:off x="1507738" y="2338844"/>
          <a:ext cx="900786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977900">
            <a:lnSpc>
              <a:spcPct val="100000"/>
            </a:lnSpc>
            <a:spcBef>
              <a:spcPct val="0"/>
            </a:spcBef>
            <a:spcAft>
              <a:spcPct val="35000"/>
            </a:spcAft>
            <a:buNone/>
          </a:pPr>
          <a:r>
            <a:rPr lang="en-IN" sz="2200" b="0" i="0" kern="1200" baseline="0"/>
            <a:t>• “modelling the problem”</a:t>
          </a:r>
          <a:endParaRPr lang="en-US" sz="2200" kern="1200"/>
        </a:p>
      </dsp:txBody>
      <dsp:txXfrm>
        <a:off x="1507738" y="2338844"/>
        <a:ext cx="9007861" cy="13054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670833-768A-4646-8562-BE4553CDCB42}">
      <dsp:nvSpPr>
        <dsp:cNvPr id="0" name=""/>
        <dsp:cNvSpPr/>
      </dsp:nvSpPr>
      <dsp:spPr>
        <a:xfrm>
          <a:off x="0" y="94643"/>
          <a:ext cx="6263640" cy="4797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Clearly defined goals</a:t>
          </a:r>
          <a:endParaRPr lang="en-US" sz="2000" kern="1200"/>
        </a:p>
      </dsp:txBody>
      <dsp:txXfrm>
        <a:off x="23417" y="118060"/>
        <a:ext cx="6216806" cy="432866"/>
      </dsp:txXfrm>
    </dsp:sp>
    <dsp:sp modelId="{51E51835-3493-49E1-BD1D-D6B2A4EA4C29}">
      <dsp:nvSpPr>
        <dsp:cNvPr id="0" name=""/>
        <dsp:cNvSpPr/>
      </dsp:nvSpPr>
      <dsp:spPr>
        <a:xfrm>
          <a:off x="0" y="631943"/>
          <a:ext cx="6263640" cy="479700"/>
        </a:xfrm>
        <a:prstGeom prst="roundRect">
          <a:avLst/>
        </a:prstGeom>
        <a:solidFill>
          <a:schemeClr val="accent5">
            <a:hueOff val="-750949"/>
            <a:satOff val="-1935"/>
            <a:lumOff val="-13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Clearly defined roles</a:t>
          </a:r>
          <a:endParaRPr lang="en-US" sz="2000" kern="1200"/>
        </a:p>
      </dsp:txBody>
      <dsp:txXfrm>
        <a:off x="23417" y="655360"/>
        <a:ext cx="6216806" cy="432866"/>
      </dsp:txXfrm>
    </dsp:sp>
    <dsp:sp modelId="{0244BDA7-D772-45BB-8455-F34C4C4BCFCA}">
      <dsp:nvSpPr>
        <dsp:cNvPr id="0" name=""/>
        <dsp:cNvSpPr/>
      </dsp:nvSpPr>
      <dsp:spPr>
        <a:xfrm>
          <a:off x="0" y="1169243"/>
          <a:ext cx="6263640" cy="479700"/>
        </a:xfrm>
        <a:prstGeom prst="roundRect">
          <a:avLst/>
        </a:prstGeom>
        <a:solidFill>
          <a:schemeClr val="accent5">
            <a:hueOff val="-1501898"/>
            <a:satOff val="-3871"/>
            <a:lumOff val="-26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Open and clear communication</a:t>
          </a:r>
          <a:endParaRPr lang="en-US" sz="2000" kern="1200"/>
        </a:p>
      </dsp:txBody>
      <dsp:txXfrm>
        <a:off x="23417" y="1192660"/>
        <a:ext cx="6216806" cy="432866"/>
      </dsp:txXfrm>
    </dsp:sp>
    <dsp:sp modelId="{1FB34623-8CB9-472D-B2D6-3EF99659B4F5}">
      <dsp:nvSpPr>
        <dsp:cNvPr id="0" name=""/>
        <dsp:cNvSpPr/>
      </dsp:nvSpPr>
      <dsp:spPr>
        <a:xfrm>
          <a:off x="0" y="1706543"/>
          <a:ext cx="6263640" cy="47970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Effective decision making</a:t>
          </a:r>
          <a:endParaRPr lang="en-US" sz="2000" kern="1200"/>
        </a:p>
      </dsp:txBody>
      <dsp:txXfrm>
        <a:off x="23417" y="1729960"/>
        <a:ext cx="6216806" cy="432866"/>
      </dsp:txXfrm>
    </dsp:sp>
    <dsp:sp modelId="{C2EF7F49-2BBE-48D8-ABD0-34BB4EB9363F}">
      <dsp:nvSpPr>
        <dsp:cNvPr id="0" name=""/>
        <dsp:cNvSpPr/>
      </dsp:nvSpPr>
      <dsp:spPr>
        <a:xfrm>
          <a:off x="0" y="2243843"/>
          <a:ext cx="6263640" cy="479700"/>
        </a:xfrm>
        <a:prstGeom prst="roundRect">
          <a:avLst/>
        </a:prstGeom>
        <a:solidFill>
          <a:schemeClr val="accent5">
            <a:hueOff val="-3003797"/>
            <a:satOff val="-7742"/>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Balanced participation</a:t>
          </a:r>
          <a:endParaRPr lang="en-US" sz="2000" kern="1200"/>
        </a:p>
      </dsp:txBody>
      <dsp:txXfrm>
        <a:off x="23417" y="2267260"/>
        <a:ext cx="6216806" cy="432866"/>
      </dsp:txXfrm>
    </dsp:sp>
    <dsp:sp modelId="{295B77BA-82BD-4772-A7C8-4990766218B6}">
      <dsp:nvSpPr>
        <dsp:cNvPr id="0" name=""/>
        <dsp:cNvSpPr/>
      </dsp:nvSpPr>
      <dsp:spPr>
        <a:xfrm>
          <a:off x="0" y="2781143"/>
          <a:ext cx="6263640" cy="479700"/>
        </a:xfrm>
        <a:prstGeom prst="roundRect">
          <a:avLst/>
        </a:prstGeom>
        <a:solidFill>
          <a:schemeClr val="accent5">
            <a:hueOff val="-3754746"/>
            <a:satOff val="-9677"/>
            <a:lumOff val="-65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Valued diversity</a:t>
          </a:r>
          <a:endParaRPr lang="en-US" sz="2000" kern="1200"/>
        </a:p>
      </dsp:txBody>
      <dsp:txXfrm>
        <a:off x="23417" y="2804560"/>
        <a:ext cx="6216806" cy="432866"/>
      </dsp:txXfrm>
    </dsp:sp>
    <dsp:sp modelId="{4910BA19-5C8F-44D6-9626-2E7657FD0629}">
      <dsp:nvSpPr>
        <dsp:cNvPr id="0" name=""/>
        <dsp:cNvSpPr/>
      </dsp:nvSpPr>
      <dsp:spPr>
        <a:xfrm>
          <a:off x="0" y="3318443"/>
          <a:ext cx="6263640" cy="47970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Managed conflict</a:t>
          </a:r>
          <a:endParaRPr lang="en-US" sz="2000" kern="1200"/>
        </a:p>
      </dsp:txBody>
      <dsp:txXfrm>
        <a:off x="23417" y="3341860"/>
        <a:ext cx="6216806" cy="432866"/>
      </dsp:txXfrm>
    </dsp:sp>
    <dsp:sp modelId="{C1F9215E-FC76-4113-9EFB-86FBE81F70F4}">
      <dsp:nvSpPr>
        <dsp:cNvPr id="0" name=""/>
        <dsp:cNvSpPr/>
      </dsp:nvSpPr>
      <dsp:spPr>
        <a:xfrm>
          <a:off x="0" y="3855743"/>
          <a:ext cx="6263640" cy="479700"/>
        </a:xfrm>
        <a:prstGeom prst="roundRect">
          <a:avLst/>
        </a:prstGeom>
        <a:solidFill>
          <a:schemeClr val="accent5">
            <a:hueOff val="-5256644"/>
            <a:satOff val="-13548"/>
            <a:lumOff val="-91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Positive atmosphere</a:t>
          </a:r>
          <a:endParaRPr lang="en-US" sz="2000" kern="1200"/>
        </a:p>
      </dsp:txBody>
      <dsp:txXfrm>
        <a:off x="23417" y="3879160"/>
        <a:ext cx="6216806" cy="432866"/>
      </dsp:txXfrm>
    </dsp:sp>
    <dsp:sp modelId="{51BD390C-3E0A-4109-B840-E0F915239F6D}">
      <dsp:nvSpPr>
        <dsp:cNvPr id="0" name=""/>
        <dsp:cNvSpPr/>
      </dsp:nvSpPr>
      <dsp:spPr>
        <a:xfrm>
          <a:off x="0" y="4393043"/>
          <a:ext cx="6263640" cy="479700"/>
        </a:xfrm>
        <a:prstGeom prst="roundRect">
          <a:avLst/>
        </a:prstGeom>
        <a:solidFill>
          <a:schemeClr val="accent5">
            <a:hueOff val="-6007594"/>
            <a:satOff val="-15484"/>
            <a:lumOff val="-10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Cooperative relationships</a:t>
          </a:r>
          <a:endParaRPr lang="en-US" sz="2000" kern="1200"/>
        </a:p>
      </dsp:txBody>
      <dsp:txXfrm>
        <a:off x="23417" y="4416460"/>
        <a:ext cx="6216806" cy="432866"/>
      </dsp:txXfrm>
    </dsp:sp>
    <dsp:sp modelId="{2D242E9E-D13B-4F51-BDB2-D02F0ECC5B43}">
      <dsp:nvSpPr>
        <dsp:cNvPr id="0" name=""/>
        <dsp:cNvSpPr/>
      </dsp:nvSpPr>
      <dsp:spPr>
        <a:xfrm>
          <a:off x="0" y="4930344"/>
          <a:ext cx="6263640" cy="4797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0" i="0" kern="1200" baseline="0"/>
            <a:t>• Participative leadership</a:t>
          </a:r>
          <a:endParaRPr lang="en-US" sz="2000" kern="1200"/>
        </a:p>
      </dsp:txBody>
      <dsp:txXfrm>
        <a:off x="23417" y="4953761"/>
        <a:ext cx="6216806" cy="4328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5BF45-CE64-4273-BA30-C93337739C05}">
      <dsp:nvSpPr>
        <dsp:cNvPr id="0" name=""/>
        <dsp:cNvSpPr/>
      </dsp:nvSpPr>
      <dsp:spPr>
        <a:xfrm>
          <a:off x="82613" y="908559"/>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1F154-4A5E-45F6-B279-256353A32D10}">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9C69C1-8D28-422B-9A73-75830E8EC54F}">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Realism</a:t>
          </a:r>
          <a:endParaRPr lang="en-US" sz="2400" kern="1200"/>
        </a:p>
      </dsp:txBody>
      <dsp:txXfrm>
        <a:off x="1172126" y="908559"/>
        <a:ext cx="2114937" cy="897246"/>
      </dsp:txXfrm>
    </dsp:sp>
    <dsp:sp modelId="{0A4D5454-0764-46DA-BFD9-8B7B719FACB8}">
      <dsp:nvSpPr>
        <dsp:cNvPr id="0" name=""/>
        <dsp:cNvSpPr/>
      </dsp:nvSpPr>
      <dsp:spPr>
        <a:xfrm>
          <a:off x="3655575" y="908559"/>
          <a:ext cx="897246" cy="8972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5A271A-20B4-4B9A-8518-F551ECC87FED}">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924AB8-C325-4FBE-A043-D71D2C21598B}">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Capability</a:t>
          </a:r>
          <a:endParaRPr lang="en-US" sz="2400" kern="1200"/>
        </a:p>
      </dsp:txBody>
      <dsp:txXfrm>
        <a:off x="4745088" y="908559"/>
        <a:ext cx="2114937" cy="897246"/>
      </dsp:txXfrm>
    </dsp:sp>
    <dsp:sp modelId="{5A40B60B-FB24-4F2A-8F5A-12D4BCAC6E12}">
      <dsp:nvSpPr>
        <dsp:cNvPr id="0" name=""/>
        <dsp:cNvSpPr/>
      </dsp:nvSpPr>
      <dsp:spPr>
        <a:xfrm>
          <a:off x="7228536" y="908559"/>
          <a:ext cx="897246" cy="8972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494FA4-A94E-4AC4-B202-BFF34660B1A7}">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6F5EC9-D015-4A9B-9E7A-B685D7B28C6C}">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Flexibility</a:t>
          </a:r>
          <a:endParaRPr lang="en-US" sz="2400" kern="1200"/>
        </a:p>
      </dsp:txBody>
      <dsp:txXfrm>
        <a:off x="8318049" y="908559"/>
        <a:ext cx="2114937" cy="897246"/>
      </dsp:txXfrm>
    </dsp:sp>
    <dsp:sp modelId="{ED096BE9-6899-49D0-B6E3-1D0BF8C4AF17}">
      <dsp:nvSpPr>
        <dsp:cNvPr id="0" name=""/>
        <dsp:cNvSpPr/>
      </dsp:nvSpPr>
      <dsp:spPr>
        <a:xfrm>
          <a:off x="82613" y="2545532"/>
          <a:ext cx="897246" cy="8972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3F40A-44C6-4476-9877-6B30117AAC56}">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C363C49-137F-4E1A-97E7-9020F1E794A0}">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Ease of use</a:t>
          </a:r>
          <a:endParaRPr lang="en-US" sz="2400" kern="1200"/>
        </a:p>
      </dsp:txBody>
      <dsp:txXfrm>
        <a:off x="1172126" y="2545532"/>
        <a:ext cx="2114937" cy="897246"/>
      </dsp:txXfrm>
    </dsp:sp>
    <dsp:sp modelId="{8A17A74B-9005-4FA3-BCB1-A674BC593CA6}">
      <dsp:nvSpPr>
        <dsp:cNvPr id="0" name=""/>
        <dsp:cNvSpPr/>
      </dsp:nvSpPr>
      <dsp:spPr>
        <a:xfrm>
          <a:off x="3655575" y="2545532"/>
          <a:ext cx="897246" cy="89724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DADFC0-F7D0-49DB-9E2A-5B6C67A99BD6}">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86C53-58DD-45AA-A7D8-15037AE73506}">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Cost</a:t>
          </a:r>
          <a:endParaRPr lang="en-US" sz="2400" kern="1200"/>
        </a:p>
      </dsp:txBody>
      <dsp:txXfrm>
        <a:off x="4745088" y="2545532"/>
        <a:ext cx="2114937" cy="897246"/>
      </dsp:txXfrm>
    </dsp:sp>
    <dsp:sp modelId="{B1A0D4E6-567F-47C6-8B14-E461DE1363F7}">
      <dsp:nvSpPr>
        <dsp:cNvPr id="0" name=""/>
        <dsp:cNvSpPr/>
      </dsp:nvSpPr>
      <dsp:spPr>
        <a:xfrm>
          <a:off x="7228536" y="2545532"/>
          <a:ext cx="897246" cy="8972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52EB31-9A55-4E91-B838-0831B324DF1A}">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7EEFF8-B1C5-496B-AA9D-D30E4D061A78}">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IN" sz="2400" b="0" i="0" kern="1200" baseline="0"/>
            <a:t>Easy computerization</a:t>
          </a:r>
          <a:endParaRPr lang="en-US" sz="2400" kern="1200"/>
        </a:p>
      </dsp:txBody>
      <dsp:txXfrm>
        <a:off x="8318049" y="2545532"/>
        <a:ext cx="2114937" cy="897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85DBE-78F4-4133-90EB-E020961E3323}">
      <dsp:nvSpPr>
        <dsp:cNvPr id="0" name=""/>
        <dsp:cNvSpPr/>
      </dsp:nvSpPr>
      <dsp:spPr>
        <a:xfrm>
          <a:off x="0" y="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905712-DA64-43D1-9092-1CE2325747C7}">
      <dsp:nvSpPr>
        <dsp:cNvPr id="0" name=""/>
        <dsp:cNvSpPr/>
      </dsp:nvSpPr>
      <dsp:spPr>
        <a:xfrm>
          <a:off x="0" y="0"/>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endParaRPr lang="en-US" sz="1900" kern="1200" dirty="0"/>
        </a:p>
      </dsp:txBody>
      <dsp:txXfrm>
        <a:off x="0" y="0"/>
        <a:ext cx="6263640" cy="688085"/>
      </dsp:txXfrm>
    </dsp:sp>
    <dsp:sp modelId="{C0233D52-75B9-46BD-B3A6-9D24718D3502}">
      <dsp:nvSpPr>
        <dsp:cNvPr id="0" name=""/>
        <dsp:cNvSpPr/>
      </dsp:nvSpPr>
      <dsp:spPr>
        <a:xfrm>
          <a:off x="0" y="688085"/>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96A013-2B54-4D9D-A982-E7431566DA05}">
      <dsp:nvSpPr>
        <dsp:cNvPr id="0" name=""/>
        <dsp:cNvSpPr/>
      </dsp:nvSpPr>
      <dsp:spPr>
        <a:xfrm>
          <a:off x="0" y="688085"/>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Many more projects than management expected.</a:t>
          </a:r>
          <a:endParaRPr lang="en-US" sz="1900" kern="1200" dirty="0"/>
        </a:p>
      </dsp:txBody>
      <dsp:txXfrm>
        <a:off x="0" y="688085"/>
        <a:ext cx="6263640" cy="688085"/>
      </dsp:txXfrm>
    </dsp:sp>
    <dsp:sp modelId="{F3B96766-EE29-4D4D-97B9-C9E9EA1A47CA}">
      <dsp:nvSpPr>
        <dsp:cNvPr id="0" name=""/>
        <dsp:cNvSpPr/>
      </dsp:nvSpPr>
      <dsp:spPr>
        <a:xfrm>
          <a:off x="0" y="1376171"/>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B191C9-01DB-496D-80C8-B55A23D39121}">
      <dsp:nvSpPr>
        <dsp:cNvPr id="0" name=""/>
        <dsp:cNvSpPr/>
      </dsp:nvSpPr>
      <dsp:spPr>
        <a:xfrm>
          <a:off x="0" y="1376171"/>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Inconsistent determination of benefits.</a:t>
          </a:r>
          <a:endParaRPr lang="en-US" sz="1900" kern="1200" dirty="0"/>
        </a:p>
      </dsp:txBody>
      <dsp:txXfrm>
        <a:off x="0" y="1376171"/>
        <a:ext cx="6263640" cy="688085"/>
      </dsp:txXfrm>
    </dsp:sp>
    <dsp:sp modelId="{7FCAF67D-CBCD-4B2C-830C-100C378D641A}">
      <dsp:nvSpPr>
        <dsp:cNvPr id="0" name=""/>
        <dsp:cNvSpPr/>
      </dsp:nvSpPr>
      <dsp:spPr>
        <a:xfrm>
          <a:off x="0" y="2064257"/>
          <a:ext cx="626364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BEC543-4BEB-49EF-91C6-4BC7906FC99A}">
      <dsp:nvSpPr>
        <dsp:cNvPr id="0" name=""/>
        <dsp:cNvSpPr/>
      </dsp:nvSpPr>
      <dsp:spPr>
        <a:xfrm>
          <a:off x="0" y="2064257"/>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Competing projects</a:t>
          </a:r>
          <a:endParaRPr lang="en-US" sz="1900" kern="1200" dirty="0"/>
        </a:p>
      </dsp:txBody>
      <dsp:txXfrm>
        <a:off x="0" y="2064257"/>
        <a:ext cx="6263640" cy="688085"/>
      </dsp:txXfrm>
    </dsp:sp>
    <dsp:sp modelId="{9D311315-2A05-4944-93F4-EC064AD61B98}">
      <dsp:nvSpPr>
        <dsp:cNvPr id="0" name=""/>
        <dsp:cNvSpPr/>
      </dsp:nvSpPr>
      <dsp:spPr>
        <a:xfrm>
          <a:off x="0" y="2752343"/>
          <a:ext cx="6263640"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A008B9-7F09-465C-A2A7-78C398D68EC6}">
      <dsp:nvSpPr>
        <dsp:cNvPr id="0" name=""/>
        <dsp:cNvSpPr/>
      </dsp:nvSpPr>
      <dsp:spPr>
        <a:xfrm>
          <a:off x="0" y="2752343"/>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“Interesting” projects that don’t contribute to the strategy.</a:t>
          </a:r>
          <a:endParaRPr lang="en-US" sz="1900" kern="1200" dirty="0"/>
        </a:p>
      </dsp:txBody>
      <dsp:txXfrm>
        <a:off x="0" y="2752343"/>
        <a:ext cx="6263640" cy="688085"/>
      </dsp:txXfrm>
    </dsp:sp>
    <dsp:sp modelId="{0993512B-EA7F-4C9C-86C3-10E07FF26C41}">
      <dsp:nvSpPr>
        <dsp:cNvPr id="0" name=""/>
        <dsp:cNvSpPr/>
      </dsp:nvSpPr>
      <dsp:spPr>
        <a:xfrm>
          <a:off x="0" y="3440430"/>
          <a:ext cx="62636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86D7CB-BA59-4A88-A636-5814EA7EF35E}">
      <dsp:nvSpPr>
        <dsp:cNvPr id="0" name=""/>
        <dsp:cNvSpPr/>
      </dsp:nvSpPr>
      <dsp:spPr>
        <a:xfrm>
          <a:off x="0" y="3440429"/>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Projects whose costs exceed their benefits.</a:t>
          </a:r>
          <a:endParaRPr lang="en-US" sz="1900" kern="1200" dirty="0"/>
        </a:p>
      </dsp:txBody>
      <dsp:txXfrm>
        <a:off x="0" y="3440429"/>
        <a:ext cx="6263640" cy="688085"/>
      </dsp:txXfrm>
    </dsp:sp>
    <dsp:sp modelId="{A2C7590B-A8EF-43D9-8C6D-3B1E043D4716}">
      <dsp:nvSpPr>
        <dsp:cNvPr id="0" name=""/>
        <dsp:cNvSpPr/>
      </dsp:nvSpPr>
      <dsp:spPr>
        <a:xfrm>
          <a:off x="0" y="4128515"/>
          <a:ext cx="626364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A5C418-A752-47CB-8AD5-CC2F924E6794}">
      <dsp:nvSpPr>
        <dsp:cNvPr id="0" name=""/>
        <dsp:cNvSpPr/>
      </dsp:nvSpPr>
      <dsp:spPr>
        <a:xfrm>
          <a:off x="0" y="4128515"/>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Projects with much higher risks than others in the portfolio.</a:t>
          </a:r>
          <a:endParaRPr lang="en-US" sz="1900" kern="1200" dirty="0"/>
        </a:p>
      </dsp:txBody>
      <dsp:txXfrm>
        <a:off x="0" y="4128515"/>
        <a:ext cx="6263640" cy="688085"/>
      </dsp:txXfrm>
    </dsp:sp>
    <dsp:sp modelId="{906BE9BE-E864-4107-8895-25DB981D626C}">
      <dsp:nvSpPr>
        <dsp:cNvPr id="0" name=""/>
        <dsp:cNvSpPr/>
      </dsp:nvSpPr>
      <dsp:spPr>
        <a:xfrm>
          <a:off x="0" y="4816601"/>
          <a:ext cx="626364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E439F-8C68-4A4F-81E9-CB908A2C80D6}">
      <dsp:nvSpPr>
        <dsp:cNvPr id="0" name=""/>
        <dsp:cNvSpPr/>
      </dsp:nvSpPr>
      <dsp:spPr>
        <a:xfrm>
          <a:off x="0" y="4816601"/>
          <a:ext cx="6263640" cy="6880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IN" sz="1900" b="0" i="0" kern="1200" baseline="0" dirty="0"/>
            <a:t>• Lack of tracking against the plan, at least quarterly.</a:t>
          </a:r>
          <a:endParaRPr lang="en-US" sz="1900" kern="1200" dirty="0"/>
        </a:p>
      </dsp:txBody>
      <dsp:txXfrm>
        <a:off x="0" y="4816601"/>
        <a:ext cx="6263640" cy="6880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639EC-EB5B-4FCC-8938-0E7335722C37}">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D4A235-76BF-4DD4-B127-2FC48F393B56}">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06D932-7DFB-4EAB-831B-1069FD7F2E70}">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b="0" i="0" kern="1200" baseline="0"/>
            <a:t>There are two basic types of project selection models, </a:t>
          </a:r>
          <a:r>
            <a:rPr lang="en-IN" sz="1800" b="0" i="1" kern="1200" baseline="0"/>
            <a:t>numeric </a:t>
          </a:r>
          <a:r>
            <a:rPr lang="en-IN" sz="1800" b="0" i="0" kern="1200" baseline="0"/>
            <a:t>and </a:t>
          </a:r>
          <a:r>
            <a:rPr lang="en-IN" sz="1800" b="0" i="1" kern="1200" baseline="0"/>
            <a:t>nonnumeric</a:t>
          </a:r>
          <a:r>
            <a:rPr lang="en-IN" sz="1800" b="0" i="0" kern="1200" baseline="0"/>
            <a:t>. Both are widely used. Many organizations use both at the same time, or they use models that are combinations of the two. </a:t>
          </a:r>
          <a:endParaRPr lang="en-US" sz="1800" kern="1200"/>
        </a:p>
      </dsp:txBody>
      <dsp:txXfrm>
        <a:off x="1435590" y="531"/>
        <a:ext cx="9080009" cy="1242935"/>
      </dsp:txXfrm>
    </dsp:sp>
    <dsp:sp modelId="{1DDAE8EC-1946-446A-99B8-BA5C1ECC6E43}">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D424D-50CB-4FE0-AD20-9B17E25E903A}">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9A23F-2E43-4179-BC5F-1067B2959054}">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b="0" i="0" kern="1200" baseline="0"/>
            <a:t>Nonnumeric models, as the name implies, do not use numbers as inputs.</a:t>
          </a:r>
          <a:endParaRPr lang="en-US" sz="1800" kern="1200"/>
        </a:p>
      </dsp:txBody>
      <dsp:txXfrm>
        <a:off x="1435590" y="1554201"/>
        <a:ext cx="9080009" cy="1242935"/>
      </dsp:txXfrm>
    </dsp:sp>
    <dsp:sp modelId="{BB766E7D-5D32-4CC8-AE89-B66EA4EF722F}">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EDA138-611E-4FCA-B309-18BC78A0CBDD}">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2460D2-73D6-4264-B90F-ED2CECDF4317}">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IN" sz="1800" b="0" i="0" kern="1200" baseline="0"/>
            <a:t>Numeric models do, but the criteria being measured may be either objective or subjective. It is important to remember that the </a:t>
          </a:r>
          <a:r>
            <a:rPr lang="en-IN" sz="1800" b="0" i="1" kern="1200" baseline="0"/>
            <a:t>qualities </a:t>
          </a:r>
          <a:r>
            <a:rPr lang="en-IN" sz="1800" b="0" i="0" kern="1200" baseline="0"/>
            <a:t>of a project may be represented by numbers, and that </a:t>
          </a:r>
          <a:r>
            <a:rPr lang="en-IN" sz="1800" b="0" i="1" kern="1200" baseline="0"/>
            <a:t>subjective </a:t>
          </a:r>
          <a:r>
            <a:rPr lang="en-IN" sz="1800" b="0" i="0" kern="1200" baseline="0"/>
            <a:t>measures are not necessarily less useful or reliable than </a:t>
          </a:r>
          <a:r>
            <a:rPr lang="en-IN" sz="1800" b="0" i="1" kern="1200" baseline="0"/>
            <a:t>objective </a:t>
          </a:r>
          <a:r>
            <a:rPr lang="en-IN" sz="1800" b="0" i="0" kern="1200" baseline="0"/>
            <a:t>measures.</a:t>
          </a:r>
          <a:endParaRPr lang="en-US" sz="1800" kern="1200"/>
        </a:p>
      </dsp:txBody>
      <dsp:txXfrm>
        <a:off x="1435590" y="3107870"/>
        <a:ext cx="9080009" cy="1242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3C9C1B-3890-482A-9CBF-A5D6E3A9E4FD}">
      <dsp:nvSpPr>
        <dsp:cNvPr id="0" name=""/>
        <dsp:cNvSpPr/>
      </dsp:nvSpPr>
      <dsp:spPr>
        <a:xfrm>
          <a:off x="0" y="51697"/>
          <a:ext cx="6967827" cy="210336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i="1" kern="1200" baseline="0"/>
            <a:t>The Operating Necessity </a:t>
          </a:r>
          <a:r>
            <a:rPr lang="en-IN" sz="1800" b="0" i="0" kern="1200" baseline="0"/>
            <a:t>If a flood is threatening the plant, a project to build a protective dike does not require much formal evaluation, which is an example of this scenario.</a:t>
          </a:r>
          <a:endParaRPr lang="en-US" sz="1800" kern="1200"/>
        </a:p>
      </dsp:txBody>
      <dsp:txXfrm>
        <a:off x="102678" y="154375"/>
        <a:ext cx="6762471" cy="1898011"/>
      </dsp:txXfrm>
    </dsp:sp>
    <dsp:sp modelId="{21627098-94AF-4836-8152-E369B4EF2A6C}">
      <dsp:nvSpPr>
        <dsp:cNvPr id="0" name=""/>
        <dsp:cNvSpPr/>
      </dsp:nvSpPr>
      <dsp:spPr>
        <a:xfrm>
          <a:off x="0" y="2206904"/>
          <a:ext cx="6967827" cy="2103367"/>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Example -</a:t>
          </a:r>
          <a:r>
            <a:rPr lang="en-IN" sz="1800" b="0" i="0" kern="1200" baseline="0"/>
            <a:t>XYZ Steel Corporation has used this criterion (and the following criterion also) in evaluating potential projects. If the project is required in order to keep the system operating, the primary question becomes: Is the system worth saving at the estimated cost of the project? If the answer is yes, project costs will be examined to make sure they are kept as low as is consistent with project success, but the project will be funded.</a:t>
          </a:r>
          <a:endParaRPr lang="en-US" sz="1800" kern="1200"/>
        </a:p>
      </dsp:txBody>
      <dsp:txXfrm>
        <a:off x="102678" y="2309582"/>
        <a:ext cx="6762471" cy="1898011"/>
      </dsp:txXfrm>
    </dsp:sp>
    <dsp:sp modelId="{2EC9CDA8-C9A4-4726-B65C-1216EC9BE9CB}">
      <dsp:nvSpPr>
        <dsp:cNvPr id="0" name=""/>
        <dsp:cNvSpPr/>
      </dsp:nvSpPr>
      <dsp:spPr>
        <a:xfrm>
          <a:off x="0" y="4310272"/>
          <a:ext cx="6967827" cy="1713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1229"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b="1" i="1" kern="1200" baseline="0"/>
            <a:t>The Competitive Necessity </a:t>
          </a:r>
          <a:r>
            <a:rPr lang="en-IN" sz="1400" b="0" i="0" kern="1200" baseline="0"/>
            <a:t>Using this criterion, XYZ Steel undertook a major plant rebuilding project in the late 1960s in its steel-bar-manufacturing facilities near Chicago. </a:t>
          </a:r>
          <a:endParaRPr lang="en-US" sz="1400" kern="1200"/>
        </a:p>
        <a:p>
          <a:pPr marL="114300" lvl="1" indent="-114300" algn="l" defTabSz="622300">
            <a:lnSpc>
              <a:spcPct val="90000"/>
            </a:lnSpc>
            <a:spcBef>
              <a:spcPct val="0"/>
            </a:spcBef>
            <a:spcAft>
              <a:spcPct val="20000"/>
            </a:spcAft>
            <a:buChar char="•"/>
          </a:pPr>
          <a:r>
            <a:rPr lang="en-IN" sz="1400" b="0" i="0" kern="1200" baseline="0"/>
            <a:t>It had become apparent to XYZ’s management that the company’s bar mill needed modernization if the firm was to maintain its competitive position in the Chicago market area. Although the planning process for the project was quite sophisticated, the decision to undertake the project was based on a desire to maintain the company’s competitive position in that market.</a:t>
          </a:r>
          <a:endParaRPr lang="en-US" sz="1400" kern="1200"/>
        </a:p>
        <a:p>
          <a:pPr marL="114300" lvl="1" indent="-114300" algn="l" defTabSz="622300">
            <a:lnSpc>
              <a:spcPct val="90000"/>
            </a:lnSpc>
            <a:spcBef>
              <a:spcPct val="0"/>
            </a:spcBef>
            <a:spcAft>
              <a:spcPct val="20000"/>
            </a:spcAft>
            <a:buChar char="•"/>
          </a:pPr>
          <a:r>
            <a:rPr lang="en-IN" sz="1400" kern="1200"/>
            <a:t>Example education campus enhancements.</a:t>
          </a:r>
          <a:endParaRPr lang="en-US" sz="1400" kern="1200"/>
        </a:p>
      </dsp:txBody>
      <dsp:txXfrm>
        <a:off x="0" y="4310272"/>
        <a:ext cx="6967827" cy="17139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779DBC-C621-4963-93FE-6E6FFF521A50}">
      <dsp:nvSpPr>
        <dsp:cNvPr id="0" name=""/>
        <dsp:cNvSpPr/>
      </dsp:nvSpPr>
      <dsp:spPr>
        <a:xfrm>
          <a:off x="480298" y="414792"/>
          <a:ext cx="1475437" cy="147543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1AFAA-9BAF-4540-B062-16593DFB797A}">
      <dsp:nvSpPr>
        <dsp:cNvPr id="0" name=""/>
        <dsp:cNvSpPr/>
      </dsp:nvSpPr>
      <dsp:spPr>
        <a:xfrm>
          <a:off x="794736" y="729229"/>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0B88EA-1710-4B79-BA1D-804EDF248E10}">
      <dsp:nvSpPr>
        <dsp:cNvPr id="0" name=""/>
        <dsp:cNvSpPr/>
      </dsp:nvSpPr>
      <dsp:spPr>
        <a:xfrm>
          <a:off x="8642" y="2349792"/>
          <a:ext cx="241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dirty="0"/>
            <a:t>Project Charter is the process of developing a document that formally authorizes a project or a  phase and documenting initial requirements that satisfy the stakeholder’s needs and expectations.</a:t>
          </a:r>
          <a:endParaRPr lang="en-US" sz="1100" kern="1200" dirty="0"/>
        </a:p>
      </dsp:txBody>
      <dsp:txXfrm>
        <a:off x="8642" y="2349792"/>
        <a:ext cx="2418750" cy="1215000"/>
      </dsp:txXfrm>
    </dsp:sp>
    <dsp:sp modelId="{AC1F51DB-9D1E-4A5E-A2C9-1E8999EBDF8E}">
      <dsp:nvSpPr>
        <dsp:cNvPr id="0" name=""/>
        <dsp:cNvSpPr/>
      </dsp:nvSpPr>
      <dsp:spPr>
        <a:xfrm>
          <a:off x="3322329" y="414792"/>
          <a:ext cx="1475437" cy="1475437"/>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E9D9E2EB-7FD5-40DB-B95E-FCF14CCC8BDF}">
      <dsp:nvSpPr>
        <dsp:cNvPr id="0" name=""/>
        <dsp:cNvSpPr/>
      </dsp:nvSpPr>
      <dsp:spPr>
        <a:xfrm>
          <a:off x="3636767" y="729229"/>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09C6E-C912-436F-88A5-3936306D88DD}">
      <dsp:nvSpPr>
        <dsp:cNvPr id="0" name=""/>
        <dsp:cNvSpPr/>
      </dsp:nvSpPr>
      <dsp:spPr>
        <a:xfrm>
          <a:off x="2850673" y="2349792"/>
          <a:ext cx="24187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IN" sz="1100" kern="1200"/>
            <a:t>In multi-  phase projects, this process is used to validate or refine the decisions made during the previous iteration of  Develop Project Charter.</a:t>
          </a:r>
          <a:endParaRPr lang="en-US" sz="1100" kern="1200"/>
        </a:p>
      </dsp:txBody>
      <dsp:txXfrm>
        <a:off x="2850673" y="2349792"/>
        <a:ext cx="2418750" cy="121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7709E-A382-462C-8480-1070DB7336FE}">
      <dsp:nvSpPr>
        <dsp:cNvPr id="0" name=""/>
        <dsp:cNvSpPr/>
      </dsp:nvSpPr>
      <dsp:spPr>
        <a:xfrm>
          <a:off x="0" y="1808"/>
          <a:ext cx="10515600" cy="91661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316368-91D2-4D6B-9368-015DC0F9098C}">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8B6968-3BAC-40AC-8931-A1A419D12C9D}">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 It  establishes a partnership between the performing organization and the requesting organization (or customer,  in the case of external projects). </a:t>
          </a:r>
          <a:endParaRPr lang="en-US" sz="1700" kern="1200"/>
        </a:p>
      </dsp:txBody>
      <dsp:txXfrm>
        <a:off x="1058686" y="1808"/>
        <a:ext cx="9456913" cy="916611"/>
      </dsp:txXfrm>
    </dsp:sp>
    <dsp:sp modelId="{A06DC17F-8AE0-4604-81F6-E3C858994390}">
      <dsp:nvSpPr>
        <dsp:cNvPr id="0" name=""/>
        <dsp:cNvSpPr/>
      </dsp:nvSpPr>
      <dsp:spPr>
        <a:xfrm>
          <a:off x="0" y="1147573"/>
          <a:ext cx="10515600" cy="91661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D18E9E-B9C4-454B-AB52-77E53B7A9184}">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269B7F-EFA2-4AA9-B764-17B859145FC7}">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The approved project charter formally initiates the project.</a:t>
          </a:r>
          <a:endParaRPr lang="en-US" sz="1700" kern="1200"/>
        </a:p>
      </dsp:txBody>
      <dsp:txXfrm>
        <a:off x="1058686" y="1147573"/>
        <a:ext cx="9456913" cy="916611"/>
      </dsp:txXfrm>
    </dsp:sp>
    <dsp:sp modelId="{3E95B457-B6FC-418B-AB01-404287773534}">
      <dsp:nvSpPr>
        <dsp:cNvPr id="0" name=""/>
        <dsp:cNvSpPr/>
      </dsp:nvSpPr>
      <dsp:spPr>
        <a:xfrm>
          <a:off x="0" y="2293338"/>
          <a:ext cx="10515600" cy="91661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64FAF2-C6B0-4B65-B71C-C9BF72CD22FA}">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AEA03B-B139-4CFB-81DB-1FF453405505}">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A project manager  is identified and assigned as early in the project as is feasible, preferably while the project charter is being  developed and always prior to the start of planning.</a:t>
          </a:r>
          <a:endParaRPr lang="en-US" sz="1700" kern="1200"/>
        </a:p>
      </dsp:txBody>
      <dsp:txXfrm>
        <a:off x="1058686" y="2293338"/>
        <a:ext cx="9456913" cy="916611"/>
      </dsp:txXfrm>
    </dsp:sp>
    <dsp:sp modelId="{A352FB7C-A997-4704-AFC1-B5FA68441846}">
      <dsp:nvSpPr>
        <dsp:cNvPr id="0" name=""/>
        <dsp:cNvSpPr/>
      </dsp:nvSpPr>
      <dsp:spPr>
        <a:xfrm>
          <a:off x="0" y="3439103"/>
          <a:ext cx="10515600" cy="91661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F44B3-0D35-457E-A276-84C403FDC989}">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713247-473F-4740-B8A8-35F3EE70AD13}">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marL="0" lvl="0" indent="0" algn="l" defTabSz="755650">
            <a:lnSpc>
              <a:spcPct val="90000"/>
            </a:lnSpc>
            <a:spcBef>
              <a:spcPct val="0"/>
            </a:spcBef>
            <a:spcAft>
              <a:spcPct val="35000"/>
            </a:spcAft>
            <a:buNone/>
          </a:pPr>
          <a:r>
            <a:rPr lang="en-IN" sz="1700" kern="1200"/>
            <a:t>It is recommended that the project manager participate in  the development of the project charter, as the project charter provides the project manager with the authority  to apply resources to project activities.</a:t>
          </a:r>
          <a:endParaRPr lang="en-US" sz="1700" kern="1200"/>
        </a:p>
      </dsp:txBody>
      <dsp:txXfrm>
        <a:off x="1058686" y="3439103"/>
        <a:ext cx="9456913" cy="9166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3F473-D0D2-4C67-8F86-199F2C5EFEA1}">
      <dsp:nvSpPr>
        <dsp:cNvPr id="0" name=""/>
        <dsp:cNvSpPr/>
      </dsp:nvSpPr>
      <dsp:spPr>
        <a:xfrm>
          <a:off x="0" y="169417"/>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Contract</a:t>
          </a:r>
          <a:endParaRPr lang="en-US" sz="1800" kern="1200"/>
        </a:p>
      </dsp:txBody>
      <dsp:txXfrm>
        <a:off x="34906" y="204323"/>
        <a:ext cx="10445788" cy="645240"/>
      </dsp:txXfrm>
    </dsp:sp>
    <dsp:sp modelId="{73588E8C-7CAF-4E43-A33B-681BDE5DF572}">
      <dsp:nvSpPr>
        <dsp:cNvPr id="0" name=""/>
        <dsp:cNvSpPr/>
      </dsp:nvSpPr>
      <dsp:spPr>
        <a:xfrm>
          <a:off x="0" y="936310"/>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A contract is an input if the project is being done for an external customer.</a:t>
          </a:r>
          <a:endParaRPr lang="en-US" sz="1800" kern="1200"/>
        </a:p>
      </dsp:txBody>
      <dsp:txXfrm>
        <a:off x="34906" y="971216"/>
        <a:ext cx="10445788" cy="645240"/>
      </dsp:txXfrm>
    </dsp:sp>
    <dsp:sp modelId="{4B0FE384-2545-4BE2-B035-48D4C7DA5195}">
      <dsp:nvSpPr>
        <dsp:cNvPr id="0" name=""/>
        <dsp:cNvSpPr/>
      </dsp:nvSpPr>
      <dsp:spPr>
        <a:xfrm>
          <a:off x="0" y="1651363"/>
          <a:ext cx="10515600" cy="298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b="1" kern="1200"/>
            <a:t>Enterprise Environmental Factors</a:t>
          </a:r>
          <a:endParaRPr lang="en-US" sz="1400" kern="1200"/>
        </a:p>
      </dsp:txBody>
      <dsp:txXfrm>
        <a:off x="0" y="1651363"/>
        <a:ext cx="10515600" cy="298080"/>
      </dsp:txXfrm>
    </dsp:sp>
    <dsp:sp modelId="{04C9DEA9-2A32-4020-A8F8-552932B750D8}">
      <dsp:nvSpPr>
        <dsp:cNvPr id="0" name=""/>
        <dsp:cNvSpPr/>
      </dsp:nvSpPr>
      <dsp:spPr>
        <a:xfrm>
          <a:off x="0" y="1949443"/>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 enterprise environmental factors that can influence the Develop Project Charter process include,  but are not limited to:</a:t>
          </a:r>
          <a:endParaRPr lang="en-US" sz="1800" kern="1200"/>
        </a:p>
      </dsp:txBody>
      <dsp:txXfrm>
        <a:off x="34906" y="1984349"/>
        <a:ext cx="10445788" cy="645240"/>
      </dsp:txXfrm>
    </dsp:sp>
    <dsp:sp modelId="{776C5B03-2A6C-4086-B2D7-655E7E013AB7}">
      <dsp:nvSpPr>
        <dsp:cNvPr id="0" name=""/>
        <dsp:cNvSpPr/>
      </dsp:nvSpPr>
      <dsp:spPr>
        <a:xfrm>
          <a:off x="0" y="2664496"/>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a:t>Governmental or industry standards,</a:t>
          </a:r>
          <a:endParaRPr lang="en-US" sz="1400" kern="1200"/>
        </a:p>
        <a:p>
          <a:pPr marL="114300" lvl="1" indent="-114300" algn="l" defTabSz="622300">
            <a:lnSpc>
              <a:spcPct val="90000"/>
            </a:lnSpc>
            <a:spcBef>
              <a:spcPct val="0"/>
            </a:spcBef>
            <a:spcAft>
              <a:spcPct val="20000"/>
            </a:spcAft>
            <a:buChar char="•"/>
          </a:pPr>
          <a:r>
            <a:rPr lang="en-IN" sz="1400" kern="1200"/>
            <a:t>Organization infrastructure, and</a:t>
          </a:r>
          <a:endParaRPr lang="en-US" sz="1400" kern="1200"/>
        </a:p>
        <a:p>
          <a:pPr marL="114300" lvl="1" indent="-114300" algn="l" defTabSz="622300">
            <a:lnSpc>
              <a:spcPct val="90000"/>
            </a:lnSpc>
            <a:spcBef>
              <a:spcPct val="0"/>
            </a:spcBef>
            <a:spcAft>
              <a:spcPct val="20000"/>
            </a:spcAft>
            <a:buChar char="•"/>
          </a:pPr>
          <a:r>
            <a:rPr lang="en-IN" sz="1400" kern="1200"/>
            <a:t>Marketplace conditions.</a:t>
          </a:r>
          <a:endParaRPr lang="en-US" sz="1400" kern="1200"/>
        </a:p>
      </dsp:txBody>
      <dsp:txXfrm>
        <a:off x="0" y="2664496"/>
        <a:ext cx="10515600" cy="726570"/>
      </dsp:txXfrm>
    </dsp:sp>
    <dsp:sp modelId="{4A6A643B-276B-4137-97B1-21BB6938F11F}">
      <dsp:nvSpPr>
        <dsp:cNvPr id="0" name=""/>
        <dsp:cNvSpPr/>
      </dsp:nvSpPr>
      <dsp:spPr>
        <a:xfrm>
          <a:off x="0" y="3391066"/>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a:t>Organizational Process Assets</a:t>
          </a:r>
          <a:endParaRPr lang="en-US" sz="1800" kern="1200"/>
        </a:p>
      </dsp:txBody>
      <dsp:txXfrm>
        <a:off x="34906" y="3425972"/>
        <a:ext cx="10445788" cy="645240"/>
      </dsp:txXfrm>
    </dsp:sp>
    <dsp:sp modelId="{6751C47E-2AAC-41B0-90C6-F068B1B337C4}">
      <dsp:nvSpPr>
        <dsp:cNvPr id="0" name=""/>
        <dsp:cNvSpPr/>
      </dsp:nvSpPr>
      <dsp:spPr>
        <a:xfrm>
          <a:off x="0" y="4157959"/>
          <a:ext cx="10515600" cy="71505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kern="1200"/>
            <a:t>The organizational process assets that can influence the Develop Project Charter process include, but  are not limited to:</a:t>
          </a:r>
          <a:endParaRPr lang="en-US" sz="1800" kern="1200"/>
        </a:p>
      </dsp:txBody>
      <dsp:txXfrm>
        <a:off x="34906" y="4192865"/>
        <a:ext cx="10445788" cy="645240"/>
      </dsp:txXfrm>
    </dsp:sp>
    <dsp:sp modelId="{C0509051-01A8-4328-BA28-478853424E8A}">
      <dsp:nvSpPr>
        <dsp:cNvPr id="0" name=""/>
        <dsp:cNvSpPr/>
      </dsp:nvSpPr>
      <dsp:spPr>
        <a:xfrm>
          <a:off x="0" y="4873012"/>
          <a:ext cx="10515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IN" sz="1400" kern="1200"/>
            <a:t>Organizational standard processes, policies, and standardized process definitions for use in  the organization;</a:t>
          </a:r>
          <a:endParaRPr lang="en-US" sz="1400" kern="1200"/>
        </a:p>
        <a:p>
          <a:pPr marL="114300" lvl="1" indent="-114300" algn="l" defTabSz="622300">
            <a:lnSpc>
              <a:spcPct val="90000"/>
            </a:lnSpc>
            <a:spcBef>
              <a:spcPct val="0"/>
            </a:spcBef>
            <a:spcAft>
              <a:spcPct val="20000"/>
            </a:spcAft>
            <a:buChar char="•"/>
          </a:pPr>
          <a:r>
            <a:rPr lang="en-IN" sz="1400" kern="1200"/>
            <a:t>Templates (e.g., project charter template); and</a:t>
          </a:r>
          <a:endParaRPr lang="en-US" sz="1400" kern="1200"/>
        </a:p>
        <a:p>
          <a:pPr marL="114300" lvl="1" indent="-114300" algn="l" defTabSz="622300">
            <a:lnSpc>
              <a:spcPct val="90000"/>
            </a:lnSpc>
            <a:spcBef>
              <a:spcPct val="0"/>
            </a:spcBef>
            <a:spcAft>
              <a:spcPct val="20000"/>
            </a:spcAft>
            <a:buChar char="•"/>
          </a:pPr>
          <a:r>
            <a:rPr lang="en-IN" sz="1400" kern="1200"/>
            <a:t>Historical information and lessons learned knowledge base.</a:t>
          </a:r>
          <a:endParaRPr lang="en-US" sz="1400" kern="1200"/>
        </a:p>
      </dsp:txBody>
      <dsp:txXfrm>
        <a:off x="0" y="4873012"/>
        <a:ext cx="10515600" cy="7265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3B626A-654E-4C45-9C76-7C9C5AC9344E}">
      <dsp:nvSpPr>
        <dsp:cNvPr id="0" name=""/>
        <dsp:cNvSpPr/>
      </dsp:nvSpPr>
      <dsp:spPr>
        <a:xfrm>
          <a:off x="0" y="371"/>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1D3DB1-A482-480A-B016-018804DD3C22}">
      <dsp:nvSpPr>
        <dsp:cNvPr id="0" name=""/>
        <dsp:cNvSpPr/>
      </dsp:nvSpPr>
      <dsp:spPr>
        <a:xfrm>
          <a:off x="154829" y="115534"/>
          <a:ext cx="281509" cy="2815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B31A81C-393A-46F8-888C-6F954FF931EE}">
      <dsp:nvSpPr>
        <dsp:cNvPr id="0" name=""/>
        <dsp:cNvSpPr/>
      </dsp:nvSpPr>
      <dsp:spPr>
        <a:xfrm>
          <a:off x="591168" y="371"/>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Executive Summary</a:t>
          </a:r>
        </a:p>
      </dsp:txBody>
      <dsp:txXfrm>
        <a:off x="591168" y="371"/>
        <a:ext cx="4802192" cy="511834"/>
      </dsp:txXfrm>
    </dsp:sp>
    <dsp:sp modelId="{B2C6DB22-331B-4513-B37F-67B4860D210C}">
      <dsp:nvSpPr>
        <dsp:cNvPr id="0" name=""/>
        <dsp:cNvSpPr/>
      </dsp:nvSpPr>
      <dsp:spPr>
        <a:xfrm>
          <a:off x="0" y="640165"/>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9DFD94-3263-4073-8994-21256145E838}">
      <dsp:nvSpPr>
        <dsp:cNvPr id="0" name=""/>
        <dsp:cNvSpPr/>
      </dsp:nvSpPr>
      <dsp:spPr>
        <a:xfrm>
          <a:off x="154829" y="755327"/>
          <a:ext cx="281509" cy="2815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BD3576-1A97-40C0-970D-18120C5DE5D7}">
      <dsp:nvSpPr>
        <dsp:cNvPr id="0" name=""/>
        <dsp:cNvSpPr/>
      </dsp:nvSpPr>
      <dsp:spPr>
        <a:xfrm>
          <a:off x="591168" y="640165"/>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Cover Letter</a:t>
          </a:r>
        </a:p>
      </dsp:txBody>
      <dsp:txXfrm>
        <a:off x="591168" y="640165"/>
        <a:ext cx="4802192" cy="511834"/>
      </dsp:txXfrm>
    </dsp:sp>
    <dsp:sp modelId="{C8AC9212-5C4E-4F53-91A0-BF79F94CF081}">
      <dsp:nvSpPr>
        <dsp:cNvPr id="0" name=""/>
        <dsp:cNvSpPr/>
      </dsp:nvSpPr>
      <dsp:spPr>
        <a:xfrm>
          <a:off x="0" y="1279958"/>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4A495-9C4E-4C43-B902-708392581866}">
      <dsp:nvSpPr>
        <dsp:cNvPr id="0" name=""/>
        <dsp:cNvSpPr/>
      </dsp:nvSpPr>
      <dsp:spPr>
        <a:xfrm>
          <a:off x="154829" y="1395121"/>
          <a:ext cx="281509" cy="2815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3FAE0E-77E9-4BA5-809B-54434D32CC70}">
      <dsp:nvSpPr>
        <dsp:cNvPr id="0" name=""/>
        <dsp:cNvSpPr/>
      </dsp:nvSpPr>
      <dsp:spPr>
        <a:xfrm>
          <a:off x="591168" y="1279958"/>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Nature of the technical problem</a:t>
          </a:r>
        </a:p>
      </dsp:txBody>
      <dsp:txXfrm>
        <a:off x="591168" y="1279958"/>
        <a:ext cx="4802192" cy="511834"/>
      </dsp:txXfrm>
    </dsp:sp>
    <dsp:sp modelId="{36519CDD-0C85-4CA0-9DD2-F5B0BD08BF6E}">
      <dsp:nvSpPr>
        <dsp:cNvPr id="0" name=""/>
        <dsp:cNvSpPr/>
      </dsp:nvSpPr>
      <dsp:spPr>
        <a:xfrm>
          <a:off x="0" y="1919751"/>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E8B829-0ACB-48A7-B8EC-D3958C664184}">
      <dsp:nvSpPr>
        <dsp:cNvPr id="0" name=""/>
        <dsp:cNvSpPr/>
      </dsp:nvSpPr>
      <dsp:spPr>
        <a:xfrm>
          <a:off x="154829" y="2034914"/>
          <a:ext cx="281509" cy="2815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2A98C3-09E0-4B8F-91FC-0316F986F390}">
      <dsp:nvSpPr>
        <dsp:cNvPr id="0" name=""/>
        <dsp:cNvSpPr/>
      </dsp:nvSpPr>
      <dsp:spPr>
        <a:xfrm>
          <a:off x="591168" y="1919751"/>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Plan for Implementation of Project</a:t>
          </a:r>
        </a:p>
      </dsp:txBody>
      <dsp:txXfrm>
        <a:off x="591168" y="1919751"/>
        <a:ext cx="4802192" cy="511834"/>
      </dsp:txXfrm>
    </dsp:sp>
    <dsp:sp modelId="{D121C2D4-8B2D-4D81-85D3-275DB32E839B}">
      <dsp:nvSpPr>
        <dsp:cNvPr id="0" name=""/>
        <dsp:cNvSpPr/>
      </dsp:nvSpPr>
      <dsp:spPr>
        <a:xfrm>
          <a:off x="0" y="2559544"/>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02831-092A-4C90-BE11-27F2C50A4D60}">
      <dsp:nvSpPr>
        <dsp:cNvPr id="0" name=""/>
        <dsp:cNvSpPr/>
      </dsp:nvSpPr>
      <dsp:spPr>
        <a:xfrm>
          <a:off x="154829" y="2674707"/>
          <a:ext cx="281509" cy="2815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1D4313-98C0-4A20-8F07-2F28CE02C14B}">
      <dsp:nvSpPr>
        <dsp:cNvPr id="0" name=""/>
        <dsp:cNvSpPr/>
      </dsp:nvSpPr>
      <dsp:spPr>
        <a:xfrm>
          <a:off x="591168" y="2559544"/>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Plan for Logistic Support &amp; Administration of the project</a:t>
          </a:r>
        </a:p>
      </dsp:txBody>
      <dsp:txXfrm>
        <a:off x="591168" y="2559544"/>
        <a:ext cx="4802192" cy="511834"/>
      </dsp:txXfrm>
    </dsp:sp>
    <dsp:sp modelId="{3DCD512B-7BDF-4BEE-8A52-811E93BC282E}">
      <dsp:nvSpPr>
        <dsp:cNvPr id="0" name=""/>
        <dsp:cNvSpPr/>
      </dsp:nvSpPr>
      <dsp:spPr>
        <a:xfrm>
          <a:off x="0" y="3199338"/>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96E6E-1BDC-4457-B8B0-F7F0E1DE3431}">
      <dsp:nvSpPr>
        <dsp:cNvPr id="0" name=""/>
        <dsp:cNvSpPr/>
      </dsp:nvSpPr>
      <dsp:spPr>
        <a:xfrm>
          <a:off x="154829" y="3314501"/>
          <a:ext cx="281509" cy="28150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C931A4-47F0-4CFE-95BA-8816C0782891}">
      <dsp:nvSpPr>
        <dsp:cNvPr id="0" name=""/>
        <dsp:cNvSpPr/>
      </dsp:nvSpPr>
      <dsp:spPr>
        <a:xfrm>
          <a:off x="591168" y="3199338"/>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a:t>Description of group proposing to do the work</a:t>
          </a:r>
        </a:p>
      </dsp:txBody>
      <dsp:txXfrm>
        <a:off x="591168" y="3199338"/>
        <a:ext cx="4802192" cy="511834"/>
      </dsp:txXfrm>
    </dsp:sp>
    <dsp:sp modelId="{2D6BA8DA-5F4E-4AEF-B514-8FAFA5408E08}">
      <dsp:nvSpPr>
        <dsp:cNvPr id="0" name=""/>
        <dsp:cNvSpPr/>
      </dsp:nvSpPr>
      <dsp:spPr>
        <a:xfrm>
          <a:off x="0" y="3839131"/>
          <a:ext cx="5393361" cy="5118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CE28BF-EE83-4EAB-B619-0521FEB213EA}">
      <dsp:nvSpPr>
        <dsp:cNvPr id="0" name=""/>
        <dsp:cNvSpPr/>
      </dsp:nvSpPr>
      <dsp:spPr>
        <a:xfrm>
          <a:off x="154829" y="3954294"/>
          <a:ext cx="281509" cy="28150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FEC9C8-AF8F-48A4-ABCB-61716719C97A}">
      <dsp:nvSpPr>
        <dsp:cNvPr id="0" name=""/>
        <dsp:cNvSpPr/>
      </dsp:nvSpPr>
      <dsp:spPr>
        <a:xfrm>
          <a:off x="591168" y="3839131"/>
          <a:ext cx="4802192" cy="511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169" tIns="54169" rIns="54169" bIns="54169" numCol="1" spcCol="1270" anchor="ctr" anchorCtr="0">
          <a:noAutofit/>
        </a:bodyPr>
        <a:lstStyle/>
        <a:p>
          <a:pPr marL="0" lvl="0" indent="0" algn="l" defTabSz="711200">
            <a:lnSpc>
              <a:spcPct val="100000"/>
            </a:lnSpc>
            <a:spcBef>
              <a:spcPct val="0"/>
            </a:spcBef>
            <a:spcAft>
              <a:spcPct val="35000"/>
            </a:spcAft>
            <a:buNone/>
          </a:pPr>
          <a:r>
            <a:rPr lang="en-US" sz="1600" kern="1200" dirty="0"/>
            <a:t>Any relevant past experience that can be applied</a:t>
          </a:r>
        </a:p>
      </dsp:txBody>
      <dsp:txXfrm>
        <a:off x="591168" y="3839131"/>
        <a:ext cx="4802192" cy="51183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03:46.758"/>
    </inkml:context>
    <inkml:brush xml:id="br0">
      <inkml:brushProperty name="width" value="0.05292" units="cm"/>
      <inkml:brushProperty name="height" value="0.05292" units="cm"/>
      <inkml:brushProperty name="color" value="#FF0000"/>
    </inkml:brush>
  </inkml:definitions>
  <inkml:trace contextRef="#ctx0" brushRef="#br0">16372 3635 194 0,'0'0'378'0,"0"0"-339"16,0 0-19-16,0 0-1 15,0 0 45-15,0 0-9 16,0 0-24-16,-15 3-14 15,15-2-4-15,0-1 5 16,0 4 3-16,0 1-11 16,11 2-7-16,27 5 11 15,11 1 2-15,5 0-8 0,4-3 0 16,-2-1-7 0,-10-4 0-16,-8-1 1 0,-16-1-2 15,-6-3 0-15,-9 0 3 16,-5 0 0-16,-2 0-2 15,0 0 3-15,0 0-4 16,0-7-35-16,-4-12-81 16,-8-6-157-16</inkml:trace>
  <inkml:trace contextRef="#ctx0" brushRef="#br0" timeOffset="1269.36">17688 3305 379 0,'0'0'41'0,"0"0"-32"15,0 0-6-15,0 0 11 0,0 0 18 16,0 0-7-16,107-7-12 16,-80-13-11-16,-3-4 8 15,1-8-3-15,0-2 3 16,-10-2-10-16,-11 2 4 16,-4 6 5-16,0 2-6 15,0 5 2-15,-2 6 14 16,-11 7 12-16,3 2 6 15,8 4-16-15,0-1 6 16,2 3-7-16,0 0-1 16,0 0-4-16,0 0-13 15,0 0 10-15,0 0 10 16,0 0-10-16,0 0-4 16,-2 21 8-16,-2 9 1 0,-3 10-5 15,5 6 13-15,0 10-18 16,-6 12 2-16,4 11 2 15,0 9-4-15,-5 9-7 16,5 8-2-16,-6 3 2 16,6-1 2-16,-5-11 0 15,5-16-2-15,0-14-2 16,4-12 2-16,0-7-3 16,0-9 3-16,0-10-12 15,8-10-31-15,7-8-19 16,8-10 4-16,-3 0 1 15,5-30 7-15,2-13 1 16,-10-11 43-16,1-5 1 0,-9-8 5 16,-5-4 5-16,-4-4 0 15,0 0 31-15,-6 5 3 16,-19 7-12-16,-4 10 1 16,-2 11 1-16,-7 10-7 15,5 9-11-15,-5 9-2 16,7 3-6-16,2 4-3 15,11 2 5-15,7-1-1 16,4 3 3-16,0 0-6 16,7 3-1-16,0-2-8 15,0 2 4-15,0 0-2 16,9 0-21-16,18-4 27 16,11-4 1-16,13-10-1 0,5-5-5 15,4-9 5-15,-2-3 0 16,-11 3 1-16,-9 2-2 15,-21 4 2-15,-7 9-1 16,-10 1 1-16,0 3 7 16,0 1 6-16,-21 5-5 15,1 3-2-15,-4 4-7 16,2 0-3-16,-3 11 0 16,7 14 1-16,3 6 1 15,6 5 1-15,9 5 0 16,0 4 0-16,11-1-7 15,11-2 7-15,14-3-1 16,-5-13 1-16,2-6-39 16,5-13-25-16,-5-7 7 0,6 0-12 15,1-20-57-15,0-12-103 16</inkml:trace>
  <inkml:trace contextRef="#ctx0" brushRef="#br0" timeOffset="2258.62">18468 3302 389 0,'0'0'119'0,"0"0"-40"15,0 0-44-15,0 0 20 0,0 0-7 16,0 0-24-16,-9-6-15 16,9 2 0-16,-2-4 4 15,-7-1 4-15,5-2-17 16,-12-3 11-16,1 4-8 15,-3 2-1-15,-5 2 7 16,4 6-3-16,-8 0-6 16,0 0-2-16,-2 8 1 15,2 10-5-15,0 5 12 16,12 4-9-16,-1 5 3 16,7 5-1-16,9 2 0 15,0 0-2-15,0-5 2 16,11-6-2-16,7-8 2 15,4-8 1-15,-4-4-7 16,5-8 2-16,-4 0-6 0,8-5 6 16,-2-24 2-16,4-5 3 15,-7-8 4-15,-7 1-4 16,-1 8 0-16,-7 8 1 16,-7 11 5-16,2 10-5 15,-2 4-1-15,0 0-8 16,0 0 6-16,0 2-9 15,0 22 10-15,0 7 2 16,0 5-2-16,4-2 1 16,19-4 0-16,-1-9-3 15,7-9 2-15,0-5-2 16,3-7 0-16,3 0-3 0,1-22 6 16,1-14 3-1,1-9 6-15,-7-2-9 0,-13-5 4 16,-7 1 2-16,-8 7-3 15,-3 8 0-15,0 12 8 16,-7 10-9-16,-15 12 2 16,2 2-8-16,-5 0 2 15,0 23-5-15,10 4-1 16,11 5 2-16,4 2 1 16,0 3-7-16,17-4 10 15,14 0 1-15,7-4-5 16,5-2 6-16,-1-8 0 15,3 2 0-15,-9-8-5 0,-12-1 5 16,-4 0 2 0,-11-1 2-16,-9 1-4 0,0 4 4 15,-2 2-2-15,-27 0 0 16,-4-1 6-16,-4-4-4 16,4-9-3-16,8-4-1 15,8 0 2-15,8 0-4 16,4-17-17-16,5-8 17 15,0 1-17-15,14-6 6 16,15 0 12-16,2 0 0 16,0 2 1-16,5 3 0 15,-5 7-2-15,-4 7 5 16,4 3-2-16,-4 4 5 0,-12 4-4 16,-1 0-2-16,-3 0-6 15,-9 22 6-15,0 7 12 16,-2 6-11-16,0-1 4 15,0-4-2-15,0-2-6 16,0-8 3-16,0-6-13 16,0-10-76-16,0-4-44 15,10-2-140-15</inkml:trace>
  <inkml:trace contextRef="#ctx0" brushRef="#br0" timeOffset="2538.14">19072 3110 494 0,'0'0'73'0,"0"0"-48"16,0 0-14-16,0 0 14 16,0 0 12-16,0 0-21 15,-4 100-9-15,12-100-2 16,6 0-4-16,1-2 14 15,1-21 7-15,-5-3-4 16,-3 3-14-16,-8 5 21 16,0 6-15-16,-8 6-10 15,-7 4-2-15,-5 2-23 16,-3 0-40-16,8 8-50 0,1 18-96 16</inkml:trace>
  <inkml:trace contextRef="#ctx0" brushRef="#br0" timeOffset="4466.16">19211 3629 410 0,'0'0'117'16,"0"0"-40"-16,0 0-65 15,0 0 16-15,0 0 3 16,0 0-4-16,58-83 8 16,-29 57-12-16,-5-9-5 0,4-1-9 15,7-8 8-15,-6-9 1 16,-1-7-14-16,-8-8 8 16,-6-4-2-16,-5 0-4 15,-9 1-1-15,0 13-4 16,-7 7 5-16,-11 10-4 15,0 12-2-15,-4 4-5 16,4 13-7-16,5 6 11 16,1 6-1-16,6 0 2 15,-3 0-1-15,7 23-7 0,0 16 8 16,2 12 6-16,0 12-5 16,4 6 0-16,19 7 0 15,-6 1-1-15,-1 2 7 16,1-1-1-16,2-10 4 15,-4-7-10-15,1-12 2 16,1-12-2-16,-1-9 0 16,7-9-4-16,-4-11 1 15,8-8-10-15,-2 0 12 16,4-15 0-16,-5-15-20 16,-1-12-12-16,-8-2 12 15,-4-2-2-15,-11 2 17 16,0 9 12-16,0 12-2 15,-11 9-4-15,-4 11-16 16,-8 3 15-16,3 0 0 0,5 7 1 16,1 8 0-16,5 6 0 15,9-1-2-15,0 4 1 16,5 0 1-16,15-4-5 16,5-4 3-16,-4-6-5 15,4-8 4-15,4-2 3 16,-2 0 0-16,0-8 2 15,0-14-1-15,-8-5 2 16,8-4-1-16,-11 4-2 16,-5 5 11-16,-7 8-1 15,-4 6-1-15,0 8-8 16,0 0 2-16,0 0 8 0,0 12-10 16,-2 15 2-1,0 5-3-15,2 6-1 0,0-1-1 16,16-2-3-16,3-5 4 15,8-8 1-15,0-8 0 16,-2-6-6-16,-6-8 6 16,8 0 0-16,2-16 4 15,0-16 3-15,2-10 9 16,-2-12-2-16,-4-10 2 16,-7-17-6-16,-9-9 19 15,-7-2-12-15,-2 10-12 16,0 17 5-16,0 21 1 15,-13 16 11-15,-3 6 6 16,3 5-28-16,-3 8-9 16,7 6 6-16,3 3-5 0,-4 0-1 15,4 15 4-15,-3 21 5 16,9 17-1-16,0 10-2 16,0 14 1-16,11 5-1 15,7 4 3-15,-1 0 0 16,4-4 3-16,-3-9-7 15,4-10-3-15,-4-12-2 16,-3-10-4-16,3-13 4 16,-5-10-8-16,-1-9 10 15,-1-9-9-15,3 0-21 0,5-13 7 16,8-22-12 0,2-9 10-16,-4-6-34 0,-5-1 41 15,-7 6 16-15,-2 11 9 16,-6 16 0-16,-3 11 0 15,-2 7 0-15,0 0-24 16,0 14 24-16,0 15 2 16,0 3 1-16,0-1-3 15,11 1 0-15,7-9 1 16,6 0-7-16,-6-6 9 16,7-7-3-16,-8-4 3 15,10-6 17-15,2 0 11 16,-2-12-17-16,2-16 12 15,0-6-17-15,-9-12 7 16,0-15 0-16,-11-11 17 0,-4-15-12 16,-5-8-1-16,-5 1-6 15,-15 12 10-15,2 18-9 16,-2 17 0-16,4 21 13 16,8 10-13-16,-1 9-10 15,4 4-4-15,-2 3-1 16,5 0 0-16,0 29-14 15,2 20 14-15,0 19 5 16,0 13-5-16,11 3 1 16,7 4 3-16,0-3-4 15,2-12 0-15,-9-4 0 16,0-17-6-16,0-14 13 0,3-12-14 16,-3-10 5-1,-3-9 1-15,6-7-7 0,1 0-18 16,10-12 11-16,2-14-20 15,0-6 19-15,-5-2-13 16,3 10 17-16,-10 11 3 16,-1 9 5-16,-3 4-12 15,-5 0-21-15,3 14 16 16,-2 8 21-16,2 3 5 16,2 1-4-16,3-6 6 15,-1-3-7-15,-2-5 0 16,0-3-4-16,0-8 7 15,1-1-3-15,1 0 15 0,3-13-3 16,1-10 13 0,-3-3-1-16,-1-6 0 0,-9-4 1 15,3 2 16-15,-5 6-14 16,-2 10 24-16,0 12-22 16,0 6 3-16,0 0-29 15,0 21 3-15,0 24-3 16,0 14 4-16,0 16 1 15,0 7 2-15,-9 13-10 16,3 2-3-16,-10-5 3 16,-2-9 5-16,0-12-5 15,1-13-2-15,3-10 0 0,-3-13 0 16,1-10 2 0,3-9 0-16,-3-11-4 0,-7-5-35 15,-5 0-19-15,-11-12-62 16,-7-17-94-16,3-13-261 15</inkml:trace>
  <inkml:trace contextRef="#ctx0" brushRef="#br0" timeOffset="4793.64">20648 3192 80 0,'0'0'233'16,"0"0"-222"-16,0 0 10 16,0 0 19-16,0 0 33 15,0 0 7-15,0-21-49 16,4 21-6-16,23 0 31 15,14 0-9-15,5 3-2 16,10-1-18-16,4-2 5 16,-4 0-28-16,-7 0 0 15,-16 0-3-15,-17-5-2 16,-14 0-15-16,-2-2-48 0,-20-2-113 16,-24-2-218-16</inkml:trace>
  <inkml:trace contextRef="#ctx0" brushRef="#br0" timeOffset="5118.32">20557 3057 446 0,'0'0'95'0,"0"0"-30"16,0 0-32-16,0 0-8 0,0 0 14 15,0 0-13-15,-23 53-8 16,23-43-18-16,0-5 2 16,0 0 1-16,0-5-3 15,0 0-3-15,10 0 3 16,-4-5 5-16,5-12 6 15,-7-1-1-15,-4 0-9 16,0 3-1-16,-33 13-79 16,-13 2-109-16</inkml:trace>
  <inkml:trace contextRef="#ctx0" brushRef="#br0" timeOffset="5596.35">19801 3110 84 0,'0'0'285'0,"0"0"-226"16,0 0-7-16,0 0-3 16,0 0 5-16,0 0-21 15,-40 95-10-15,40-90-16 16,0-5-7-16,13 0 3 0,5 0-1 16,3-12 21-16,-8-8 0 15,-7-4-17-15,-6 6 1 16,0 6-7-16,-19 4-13 15,-20 8-67-15,-1 0-118 16</inkml:trace>
  <inkml:trace contextRef="#ctx0" brushRef="#br0" timeOffset="6571.68">20209 4020 92 0,'0'0'306'15,"0"0"-211"-15,0 0-5 16,0 0-14-16,0 0 1 0,0 0-22 16,-35 0-8-16,35 0-12 15,0 0-12-15,2 0-10 16,27 0-12-16,13 0 9 15,18-12 2-15,9 3-9 16,-7-2 3-16,-1 3-5 16,-21 4-2-16,-8 2 1 15,-22 2 0-15,-5 0 2 16,-5 0-2-16,0 0-7 16,0 0 1-16,-25 0-3 15,-13 16-2-15,-11 0 0 16,-6 3 5-16,-1-2 6 15,7-2 4-15,9-8 2 16,15 0-3-16,12-5 7 16,8-1 12-16,5-1-9 0,0 0-2 15,0 0-11-15,34 0-5 16,19 0 5-16,19-12 4 16,12-5-4-16,1-3 0 15,-11 1-46-15,-16 1-97 16,-29 6-223-16</inkml:trace>
  <inkml:trace contextRef="#ctx0" brushRef="#br0" timeOffset="32206.23">20479 4267 260 0,'0'0'42'0,"0"0"-8"16,0 0 9-16,0 0 13 16,0 0 21-16,0 0 6 0,0 0-23 15,0 0-4-15,0 0-20 16,-2 0-2-16,2 0 2 15,0 0-16-15,0 0 2 16,0 0 2-16,0 0-13 16,0 0 5-16,0 3-16 15,0 11 10-15,0 3-5 16,0 3 3-16,0 1-4 16,0-6-2-16,4 2 2 15,5-3 1-15,-5-2-1 16,5 1 1-16,-2-1-4 15,2-3-1-15,-7-2 1 16,5-2-1-16,-3-3 0 16,-4-1-3-16,5-1 3 0,4 0 2 15,2 0-1-15,9 0 8 16,13-12 3-16,17-16 3 16,10-4 2-16,20-6-11 15,7-2-5-15,2 4 0 16,-2 4 6-16,-12 8-3 15,-17 8 0-15,-19 7 0 16,-24 7-1-16,-11 2 0 16,-4 0 2-16,0 0 3 15,0 0-7-15,0 0 0 16,0 0 0-16,-2 2-1 16,-4 5-2-16,-3-1-25 15,7-1-15-15,2 4-35 0,0 0-44 16,0-2-103-16,9-6-216 15</inkml:trace>
  <inkml:trace contextRef="#ctx0" brushRef="#br0" timeOffset="51999.62">9157 10247 465 0,'0'0'136'16,"0"0"-77"-16,0 0 0 16,0 0-10-16,0 0 5 15,0 0 7-15,0 0-12 16,0 0-9-16,0 0 1 15,0 0-14-15,0 0 2 16,0 0 0-16,0 0-6 16,0 0-2-16,0 0 0 15,-2 0-13-15,-5 0-3 16,-2 0 1-16,-2 0-6 16,2 0 5-16,0 0-5 15,0 0 0-15,7 0 5 0,2 0-4 16,0 0 5-16,0 0-2 15,0 0 4-15,0 0-2 16,0 0 7-16,0 0-5 16,0 0-7-16,13 0 2 15,23 0 6-15,15 0 3 16,12 0 2-16,3 0-10 16,6 0 0-16,6 0 7 15,2 0-10-15,5 0 1 16,-7 2-1-16,-12 0 1 15,-10 0-2-15,-17-1-2 16,-15 1 1-16,-13 0-3 0,-2-2 4 16,-9 3-1-16,0-3 1 15,0 0 0 1,0 0 0-16,0 0-5 0,0 0 2 16,-16 0-3-16,-8 0-10 15,2 4-9-15,-3-1-9 16,0 6-16-16,-2 1-16 15,-2 4-13-15,-4-1-14 16,-5-2-29-16,7-1-76 16,0-6-97-16</inkml:trace>
  <inkml:trace contextRef="#ctx0" brushRef="#br0" timeOffset="52465.5">9110 10299 304 0,'0'0'91'0,"0"0"-34"16,0 0 38-16,0 0 22 16,0 0-26-16,0 0-27 15,-27-20-8-15,27 20-7 16,0 0-14-16,0-2-7 15,0 2-6-15,0 0-5 16,0 0-5-16,0 0 2 16,0 0-9-16,0 0 3 0,0 0-2 15,25 0 2-15,15 0 9 16,18 0 2-16,6 0-3 16,15 0-11-16,1 0 5 15,6 0-9-15,-1 0 0 16,0 2 0-16,-14 1 1 15,-13 2-4-15,-15-5-1 16,-18 0 3-16,-14 0 0 16,-9 0 2-16,-2 0 3 15,0 0 2-15,0 0-3 16,0 2-4-16,0-2 0 16,-11 2 0-16,-5 0-9 15,-9-1-15-15,6 6-24 0,-8-1-11 16,-2 1-38-16,-4 0-54 15,-6-3-117-15</inkml:trace>
  <inkml:trace contextRef="#ctx0" brushRef="#br0" timeOffset="52848.15">8956 10340 456 0,'0'0'82'0,"0"0"-28"0,0 0 2 16,0 0-12-16,0 0 3 15,0 0-13-15,16 5-5 16,20-1 23-16,12 2-23 16,17-1-5-16,11 0-3 15,5-1-2-15,3-1-6 16,-6 4-3-16,-9 0 5 15,-9-2-4-15,-13 1 2 16,-13-4-4-16,-17-2-2 16,-10 0 5-16,-2 0 4 15,-5 0 12-15,0 0 4 16,0 0-14-16,0 0-7 16,0 2-7-16,0-2-3 0,0 0-1 15,0 2-8 1,0-2 1-16,0 2-30 0,0 6-27 15,-7 0-74-15,-7 1-193 16</inkml:trace>
  <inkml:trace contextRef="#ctx0" brushRef="#br0" timeOffset="57732.38">21809 3618 30 0,'0'0'476'15,"0"0"-389"-15,0 0-14 16,0 0-10-16,0 0-11 16,0 0 10-16,0 0-24 15,-75 0-21-15,75 0-9 16,15 0-5-16,26 3 10 15,9 7 14-15,14 0-3 16,2-1-3-16,1 4-10 16,-2 0 1-16,-12-1-7 15,-6-1 6-15,-23-2-11 16,-12-4 1-16,-10-2 0 16,-2-3 3-16,0 1 3 15,0-1-2-15,0 0-5 0,0 0-4 16,0 0-23-16,0 0-61 15,11 0-111-15,9-11-424 16</inkml:trace>
  <inkml:trace contextRef="#ctx0" brushRef="#br0" timeOffset="59965.77">22851 3595 478 0,'0'0'123'16,"0"0"-30"-16,0 0-41 15,0 0-19-15,0 0-7 16,0 0-11-16,6-3-7 15,1 16 0-15,-1 0 16 16,4 4 0-16,-4-7-5 0,3-5-12 16,3-2 0-16,3-3 0 15,14-5 26-15,2-25 4 16,9-8-12-16,3-8-17 16,-1 0-5-16,-9 3-1 15,-8 3 0-15,-7 2-2 16,-7 8 5-16,-11 6-4 15,0 7-2-15,0 9-4 16,0 8-5-16,-23 0-5 16,2 0-28-16,-6 13 18 15,4 5 11-15,10-4 12 16,8 0-22-16,5-5 5 16,0 2 11-16,0-6 3 15,0 2-1-15,12-2 6 0,3-2 1 16,3 2 13-16,5-1 8 15,-6 0-10-15,1 5 2 16,-5-4 0-16,-1 4-8 16,-3 0-1-16,-3 6 0 15,3 1-3-15,-7 4 1 16,5-3 3-16,2 4-6 16,2-3 1-16,-4-4-7 15,4 0 13-15,-2-1-14 16,-3-6 7-16,8-2 0 15,1-2 0-15,3-3 4 16,5 0 1-16,-4 0-4 16,8-14-1-16,-2-10 11 0,-3-6-11 15,-2-2 3-15,-6 0-2 16,-8-4 2-16,1 4-3 16,-7 4 0-16,0 8-3 15,0 7 0-15,0 7-4 16,-7 2 0-16,1 4 3 15,-8 0 4-15,3 0-2 16,-4 21 0-16,3 5 2 16,8 10-9-16,2 2 9 15,2 5 1-15,0-4-1 16,2 0-3-16,16-8 2 0,6-4 0 16,3-10 1-1,4-8-9-15,2-9 4 0,8 0-51 16,13-23-62-1,6-9-78-15,11-3-45 0</inkml:trace>
  <inkml:trace contextRef="#ctx0" brushRef="#br0" timeOffset="62083.1">23981 3491 357 0,'0'0'66'16,"0"0"2"-16,0 0-4 0,0 0 5 16,0 0 4-16,0 0-13 15,0 0 2-15,0 0 10 16,6-12-17-16,4-4-19 16,-10 0-6-16,0-4 3 15,0 0-22-15,0 0 3 16,-18 2-3-16,-9 5-11 15,-4 9-3-15,-7 4-2 16,-1 0-2-16,4 11-1 16,6 8 4-16,5 8-2 15,6 5 1-15,5 3 1 16,8 9 4-16,5-4 0 16,0 1 0-16,0-7 0 15,18-7-1-15,2-12 1 16,7-7 5-16,9-8 10 0,1 0 6 15,5-18-2-15,1-14-6 16,-5 1 3-16,-9-4-7 16,-9 5-2-16,-9 4 5 15,-2 4-3-15,-9 10 4 16,0 6-7-16,0 6-4 16,0 0-2-16,0 0-10 15,0 0 8-15,0 10-11 16,-9 12 5-16,5 2-1 15,2-2 1-15,2 2 6 0,0-2-3 16,15 5 5 0,9-6-8-16,5-3 8 0,7-8-1 15,-5-10 2-15,5 0-2 16,0-25 1-16,4-10 0 16,-5-11 2-16,1-7-2 15,-9-6 5-15,-11-15-3 16,-5-15-1-16,-11-1 0 15,0 4-1-15,0 18-2 16,-7 19 2-16,-7 15 4 16,3 15-4-16,3 8-2 15,-2 6-3-15,8 5 2 16,0 0 0-16,0 14-5 16,-3 23 0-16,5 17 4 15,0 17 4-15,0 7 0 0,5 2 5 16,9 3-2-16,-4-9 3 15,3-2-5-15,6-10 2 16,-3-12 2-16,-1-12-5 16,1-14-4-16,-3-11 2 15,5-8-1-15,8-5 3 16,15 0 5-16,1-12-5 16,5-22-13-16,-1-10 13 15,-1-10 2-15,-7-6 2 16,-11-7-3-16,-10 0 3 15,-5-5-4-15,-10 2 1 16,-2-1-2-16,0 3 1 0,0 9 0 16,0 11 1-16,-9 15-1 15,2 12 6-15,3 7-6 16,-3 11-4-16,5 0 0 16,0 3 4-16,2 0-1 15,-7 3-4-15,2 28-2 16,-1 22 3-16,-3 17 2 15,9 13 1-15,0 9 1 16,0 1 8-16,0-7-5 16,4-6 2-16,5-10-5 15,3-11 1-15,-4-11-2 16,6-10-1-16,-5-16-3 16,2-8 3-16,-5-10-7 0,10-4 0 15,9 0 5 1,2-30 4-16,6-9 0 0,5-10-2 15,-9 2-3-15,-2 6 2 16,-12 15 3-16,-8 12 3 16,0 8-3-16,-7 6-4 15,0 0 4-15,0 0-16 16,0 9-8-16,0 20 23 16,0 9-2-16,0 2 6 15,0 0-2-15,6-4-1 16,5-9-1-16,1-12-3 15,-8-8 6-15,0-7-3 16,5 0 2-16,5-7 0 16,11-21 3-16,-4-7 5 0,8-6-5 15,-4-1 0-15,0 4-1 16,-8 6-3-16,-5 14 2 16,-8 7-4-16,-2 10-1 15,-2 1-3-15,0 0-15 16,0 8-8-16,0 17 24 15,0 9 5-15,0 5 7 16,9 1-7-16,5-3 1 16,-8-6 0-16,5-9 0 15,-4-9-1-15,0-8 0 16,-1-5 1-16,3 0 3 16,9-12 18-16,5-13-5 15,-4-6-8-15,6-4-9 0,-3 6 3 16,-2 3-3-16,-4 9 0 15,-5 8-1-15,-9 6 0 16,-2 3 0-16,3 0-14 16,-3 3 8-16,2 23 6 15,5 3 1-15,-3 8 1 16,2 0 0-16,1-7 1 16,-2-5-1-16,2-11 0 15,-5-11 5-15,2-3-4 16,5 0 0-16,0 0 2 15,11-17 10-15,9-8-1 16,12-9-2-16,-8-3-6 0,0 4-1 16,-6 10-4-16,-12 7 0 15,-6 12-1-15,-7 4-1 16,-2 0 0-16,0 0-5 16,3 0-6-16,-3 20 6 15,7 6 7-15,-5 6 3 16,0 0-1-16,11-6-2 15,-9-3 0-15,8-7-1 16,1-13 0-16,-1 0 1 16,5-3 5-16,10 0 3 15,2 0 3-15,11-13-11 16,-2-5 8-16,2-1-7 16,-2-4 1-16,-7 5 1 15,-6-3 3-15,-7 0 2 16,-5-5-6-16,-9 1-1 0,0 0 1 15,-4 3-2-15,0 4-3 16,0 5-1-16,0 4-2 16,-4 3 6-16,-9 2-6 15,-1 4 6-15,1 0 1 16,-5 0-1-16,1 0-6 16,1 18 6-16,1 8 0 15,3 6-3-15,5 3-3 16,7 6 5-16,0 1 0 15,0-1 0-15,7-8 0 16,13-7-5-16,5-3 6 16,2-14 0-16,4-2 0 0,7-7-1 15,4 0 1-15,-4-11 2 16,2-11-2-16,-2-3-10 16,-14-3-16-16,-1-1-10 15,-12 0-15-15,-11 0-84 16,0 1-55-16,-29 6-128 15</inkml:trace>
  <inkml:trace contextRef="#ctx0" brushRef="#br0" timeOffset="62506.93">25191 3185 460 0,'0'0'67'0,"0"0"10"0,0 0 0 16,0 0-18-16,0 0-14 15,0 0-16-15,0 44-9 16,0-41-4-16,0-3-4 16,0 0 0-16,5 0 8 15,-3 0 11-15,-2 0-3 16,6-3 3-16,2-14-11 15,-2-1-11-15,3-5-9 16,-9 8-36-16,0 5-22 16,0 3-50-16,-29 7-94 15,-13 0-234-15</inkml:trace>
  <inkml:trace contextRef="#ctx0" brushRef="#br0" timeOffset="62903.73">24623 3046 268 0,'0'0'133'0,"0"0"-46"16,0 0-3-16,0 0-19 16,0 0 2-16,0 0-21 0,0 0-11 15,2 2-10-15,4 2 15 16,10-1 1-16,11-3 1 16,15 0 5-16,12 0-9 15,13-12-9-15,-5-1-6 16,-2-1-10-16,-10 2-2 15,-21 4-5-15,-14 4-2 16,-13 1-4-16,-2 3 0 16,0 0-5-16,0-4-27 15,0-1-37-15,-2 2-30 16,-11 1-56-16,2 2-159 0</inkml:trace>
  <inkml:trace contextRef="#ctx0" brushRef="#br0" timeOffset="63107.18">25706 2941 648 0,'0'0'104'15,"0"0"-65"-15,0 0-5 16,0 0-25-16,0 0-1 15,0 0-8-15,-60 12-12 16,44-7-133-16,-3-4-383 0</inkml:trace>
  <inkml:trace contextRef="#ctx0" brushRef="#br0" timeOffset="66382.19">27530 1284 381 0,'0'0'49'0,"0"0"32"16,0 0-11-16,0 0-24 16,0 0 12-16,0 0-9 15,0 0-12-15,-16-41-15 16,16 41-7-16,-9 0-1 16,-2 0-3-16,-11 16-4 15,-12 12-5-15,-3 10 6 16,-2 6-8-16,8 3 2 15,9 0-3-15,8-1 1 16,8-3-3-16,6-5 3 0,0-6-2 16,0-8 2-16,11-8 0 15,11-5-1-15,5-11 1 16,9 0 3-16,-1-7 4 16,10-20-2-16,-1-2-3 15,-1-5 4-15,-7-3-5 16,-9 2 8-16,-12 1-5 15,-1-1-4-15,-12 9 12 16,2 5 7-16,-4 4 0 16,0 11-14-16,0 2-3 15,0 4-2-15,0 0-4 16,0 0-5-16,0 15-6 16,0 11 14-16,0 10-3 15,0 3 7-15,0 4-5 16,7-6 2-16,3-4 0 0,4-10 0 15,4-6 0-15,-9-9 4 16,4-8-4-16,5 0 2 16,2-4 15-16,9-24-4 15,-2-9 1-15,2 0-8 16,-2-6-2-16,-11 7 0 16,-12 2 4-16,-2 8-2 15,-2 10 0-15,0 8 0 16,0 7-6-16,0 1-1 15,-2 0-9-15,-8 8-12 16,2 18 11-16,-3 7 4 16,9 6 1-16,2 1-4 0,0-6 1 15,0-6 7-15,13-10 0 16,1-6 1-16,-1-10 1 16,3-2 0-16,7-4 11 15,12-22 11-15,-2-10-3 16,3-4-10-16,-12-2-8 15,-4-1 0-15,-11 3 4 16,-2 5-3-16,-7 8 2 16,0 11-4-16,0 10-3 15,-10 4 3-15,-3 2-30 16,0 0 23-16,-1 10-10 16,6 10 1-16,8 4 2 0,0 2-5 15,0 3 8-15,2-2 8 16,16 2 3-16,4-5 0 15,-2 0 0-15,3-5 0 16,-8 0-4-16,-1-4 9 16,-8 0-3-16,-4-1-2 15,-2-2-5-15,0 3 0 16,-6-1 4-16,-21 1-2 16,-4-1 3-16,0-4-5 15,4-5-2-15,4-5-2 16,12 0-2-16,5 0 11 15,6-9-17-15,0-11-5 16,6-9-27-16,28-3 48 0,3-3-11 16,13-5 11-16,-2-3 1 15,4 3-2-15,-7 0-5 16,-3 1 7-16,-7 0 0 16,-10 3 2-16,-8-2 6 15,-7 1-4-15,-10-2 20 16,0 5 7-16,0 3-12 15,-10 10 21-15,-3 4-19 16,5 7-7-16,0 7-9 16,4 3 14-16,2 0-11 15,-5 0-7-15,-1 20-2 16,-2 11 1-16,4 14-6 16,6 5 6-16,0 10 4 0,0 5 0 15,0 1 16 1,6-1-18-16,2-4 4 0,-8-8-4 15,0-7-3-15,0-9 1 16,0-9-37-16,-10-12-62 16,1-13-104-16,1-3-220 15</inkml:trace>
  <inkml:trace contextRef="#ctx0" brushRef="#br0" timeOffset="68147.7">28147 1376 506 0,'0'0'86'16,"0"0"-16"-16,0 0-37 0,0 0-22 15,0 0 14-15,0 0 8 16,143-7-14-16,-99 7-6 16,-3 0-3-16,-10 0 0 15,-4 7-7-15,-10 6-3 16,-3 5 1-16,-3 5-1 15,-11 5 2-15,0-1 1 16,0 4 5-16,0-4 5 16,0 4-12-16,0-7 2 15,0-2-1-15,0-6-1 16,0-8-1-16,0-2-1 0,2-6 1 16,9 0 4-1,7 0 1-15,7-12-2 0,-1-10 15 16,0-4-6-1,-1 0-1-15,-9 0 9 0,-12 2-10 16,-2-1-3-16,0 3 1 16,-2 4-8-16,-17 7-7 15,-1 4-4-15,-2 3 3 16,0 4-8-16,-1 0-14 16,8 0 13-16,3 4 3 15,6 6 5-15,6-2-2 16,0-4-24-16,0 1 24 15,0-5-1-15,14 2 12 16,12-2 4-16,5 0-1 0,8 0-3 16,-2 0 0-16,3 0 0 15,-1-11 1-15,-8 0 9 16,-10 0-9-16,-7 3 9 16,-7 3 5-16,-5 3 2 15,-2 2 17-15,0 0-1 16,0 0-17-16,0 0-16 15,0 0-6-15,0 15-3 16,0 14 9-16,0 7 9 16,0 2-3-16,2-8 3 15,5-10 4-15,-5-8-13 16,-2-8 1-16,2-4 3 16,1 0 19-16,6 0 9 15,-1-12 2-15,13-15-16 16,1 0-14-16,2-1-2 0,-4 3 1 15,-1 8-3-15,-11 6 0 16,-1 8-8-16,-5 3 8 16,-2 0-9-16,2 0-11 15,0 17 2-15,6 14 14 16,-4 1 4-16,7-3 1 16,-5-8 3-16,1-9-4 15,-2-4 1-15,-1-6-1 16,1 1 10-16,-3-3-7 15,6 0 2-15,13-21 21 0,-3-11-8 16,6-7-9 0,-2 2-4-16,-1 3-5 0,-6 3 0 15,-9 13 3-15,2 9-3 16,-8 5-1-16,0 4-5 16,0 0-10-16,0 4-5 15,0 19-8-15,0 9 24 16,0 7-1-16,2-4 5 15,13-2 1-15,3-6 0 16,3-12 5-16,-6-5-4 16,1-8 0-16,1-2 2 15,8 0 2-15,4-22 7 16,0-6-7-16,0-7-4 16,-2 0 3-16,-10-3 1 15,-5 2-2-15,-10 3-1 0,-2 13-2 16,0 10-2-16,0 8-5 15,0 2-7-15,-10 0 5 16,-7 21-8-16,-3 9 12 16,2 9-3-16,9 6 0 15,9 1 6-15,0 0 1 16,0-2-1-16,14-10 1 16,1-10 1-16,1-10-2 15,3-9 2-15,8-5 1 16,12 0 11-16,3-17-1 15,5-17-7-15,4-10 7 16,-11-8-10-16,-14-6 2 0,-5 1 0 16,-17 7-2-1,-4 10 1-15,0 17-4 0,-4 9-2 16,-17 7 0-16,6 7 0 16,-3 0-24-16,1 0 11 15,3 12 3-15,5 6-1 16,5 2 3-16,4 0 8 15,0-2 0-15,0 0-7 16,0 1 11-16,11-6 5 16,0 1-5-16,7-2 5 15,-7-2-5-15,2 1 0 16,0-1 9-16,-3 0-9 16,1 0-3-16,-5 4 3 0,4 0 0 15,-6 2 1 1,5 2 2-16,-5-3-1 0,5 0-4 15,-4-1 2-15,-1-4 0 16,3-3 6-16,-3 0-4 16,5-5-1-16,-4 0 0 15,6-2-1-15,-5 0 16 16,15 0-2-16,-6-11 2 16,7-10-7-16,5-5-1 15,2-6-7-15,2-8 6 16,3-3-1-16,-14 4-6 15,-5 4 5-15,-8 12-5 16,-7 4 0-16,0 7-2 16,-9 6-2-16,-8 5-13 0,-8 1 11 15,5 0-11-15,-1 5 9 16,13 16-6-16,1 0 2 16,7 7 0-16,0-2 3 15,0 3 3-15,15-1 6 16,1-2 0-16,5-2 0 15,-8-2 5-15,-5-4-3 16,2-2-1-16,-10 3-1 16,0-2-1-16,-14 5-2 15,-32 4-19-15,-31 1-106 0,-10-6-325 16</inkml:trace>
  <inkml:trace contextRef="#ctx0" brushRef="#br0" timeOffset="68732.78">28575 1872 434 0,'0'0'149'0,"0"0"-84"15,0 0-41-15,0 0-22 16,0 0 11-16,0 0 0 16,0 165 8-16,0-89-12 15,0 2-5-15,0-3 0 16,0-10-4-16,0-8-4 15,0-13-16-15,-22-4-52 16,0-8-72-16,-3-10-146 16</inkml:trace>
  <inkml:trace contextRef="#ctx0" brushRef="#br0" timeOffset="68994.22">28317 2360 430 0,'0'0'78'16,"0"0"-34"0,0 0 7-16,0 0 11 15,0 0-11-15,75 122-27 0,-48-88-14 16,0 1-5-16,0-5-3 15,-7-9-4-15,4-4-12 16,-2-9-58-16,5-8-70 16,4 0-129-16</inkml:trace>
  <inkml:trace contextRef="#ctx0" brushRef="#br0" timeOffset="69197.61">28869 2380 62 0,'0'0'500'0,"0"0"-396"0,0 0-30 16,0 0-45-16,0 0-12 15,0 0-1-15,-104 29-10 16,70-3-3-16,-6 1-3 16,-4 1-1-16,1 0-3 15,3-2-61-15,7-6-173 16</inkml:trace>
  <inkml:trace contextRef="#ctx0" brushRef="#br0" timeOffset="70518.22">27407 3374 315 0,'0'0'89'0,"0"0"-19"0,0 0 0 16,0 0-1-16,0 0-5 15,0 0 1-15,31-7-7 16,3-18-11-16,3-7-2 16,6-8-25-16,-1-6-10 15,-4-4-5-15,-9 0-3 16,-9 6 5-16,-11 10-5 15,-7 9 7-15,-2 11-5 16,0 6-1-16,0 5-3 16,-4 3-6-16,-7 0-18 15,-3 3 13-15,3 18-19 16,-3 5 9-16,4 4 7 16,3 2-5-16,5-1 7 0,2 1-2 15,0-1 7-15,11-3 3 16,11 0 0-16,1-2 0 15,4-1 4-15,-10-1 0 16,-3-2 2-16,-3-5-2 16,-11-2 0-16,0-4 6 15,0 4-5-15,-13-3-1 16,-16 0 0-16,-12-2-2 16,1-6-4-16,7-4-8 15,2 0 8-15,6 0 6 16,14-14-16-16,6 2 11 15,5 0-8-15,0-3 4 16,16-1-43-16,17-2-3 16,12-4 17-16,8-4-10 0,5-3-25 15,0-6-13 1,-6 3 3-16,-8 0-18 0,-9 3 58 16,-10-3 43-16,-9 1 10 15,-7 2 40-15,-9 0 33 16,0-2 3-16,0 4-21 15,-11 3 27-15,-3 3 2 16,3 7-20-16,3 7-9 16,2 5-17-16,4-1 2 15,0 3-11-15,2 0-18 16,-2 0-10-16,2 5-6 16,0 22-5-16,0 12 4 15,0 11 10-15,0 7 1 0,0 6-2 16,4 4 1-16,4-4-2 15,-4-5-8-15,-2-7-4 16,-2-10 0-16,0-6-26 16,0-12-50-16,0-16-57 15,0-7-131-15,0-7-208 16</inkml:trace>
  <inkml:trace contextRef="#ctx0" brushRef="#br0" timeOffset="71947.83">27788 3208 466 0,'0'0'94'15,"0"0"-47"-15,0 0-30 16,0 0-2-16,0 0 21 16,128-40-7-16,-86 38-7 15,-7 2-1-15,-10 0-12 16,-7 0-4-16,-3 8-4 15,-6 12 8-15,-2 6 6 16,0 2 2-16,-7 6 14 16,2-2-18-16,0-1-9 15,2-4 7-15,1-7-10 16,1-5-1-16,4-4 0 16,-2-6 0-16,3-3 0 15,5-2 1-15,5 0 3 0,-2-12 5 16,4-14 3-16,-7-2-4 15,-3-8-7-15,-7 0 10 16,-4-1 5-16,-2 4-15 16,0 8 1-16,-6 9-2 15,-17 4-2-15,2 7 1 16,-4 5-3-16,-2 0-10 16,7 0-3-16,-5 17-9 15,12 5 12-15,9 2-8 16,4 0 8-16,0 0 8 15,6 0 1-15,17-4 5 0,-2-3 0 16,6-6 0 0,0-8 0-16,2-3 1 0,2 0 4 15,5-19 5 1,-2-6 4-16,2-10-8 0,-13-2 6 16,-2 0-12-16,-7 4 4 15,-12 1-2-15,-2 9 3 16,0 7-10-16,0 6 1 15,-21 10-22-15,1 0 19 16,3 0-16-16,-6 20-5 16,8 2 5-16,3 2 7 15,10-4 4-15,2-2 1 16,0-2 10-16,9-2 1 16,5 0 5-16,1-2-4 0,-1 2 6 15,-1 0 21-15,1 2-14 16,-6 4 6-16,3 2-7 15,1 3-2-15,-6 0 0 16,1-3-10-16,1-4 0 16,0-2-1-16,-2-5 4 15,1-5-4-15,-3-6 0 16,6 0-2-16,3 0 2 16,2-10 1-16,1-17 8 15,4-4-2-15,2-7-1 16,-8-1-3-16,1 7 5 15,-8 10-6-15,0 12 7 16,-7 6-4-16,0 4 0 0,0 0-5 16,0 0 0-16,0 0-13 15,0 14 11-15,0 11 2 16,6 0 0-16,1 1 3 16,7 2-3-16,1-6 0 15,1-4 3-15,-3-5-1 16,5-8-2-16,-3-5 0 15,10 0 0-15,4-3 2 16,-2-17 3-16,6-8 1 16,-4-7 2-16,-2-2-5 15,-8-8 2-15,-7 5-5 16,-10 6 3-16,-2 8-1 0,0 11-2 16,-6 12-5-16,-10 3 2 15,-7 0 3 1,4 8-4-16,-4 14-3 0,5 2-2 15,9-2 8-15,7 2-2 16,2 2 3-16,0 4 0 16,7 4 0-16,9-7-2 15,6-5 0-15,4-11 4 16,3-3 0-16,2-8-1 16,4 0 6-16,0-8-3 15,3-19 12-15,-5-10 4 16,-2-3-6-16,-8 0-3 15,-10 4-7-15,-9 4 9 16,-4 9 9-16,0 9-8 16,0 7-14-16,-6 7-2 0,-7 0-1 15,-8 0-7-15,6 6-3 16,1 12-1-16,6 2 1 16,8-2-7-16,0 2 18 15,0-3-10-15,0 4 12 16,8-1 3-16,13 2-2 15,-6 3 3-15,1-4-3 16,-1 0 1-16,-1-1 7 16,-3-5-4-16,-7-2-4 15,-4-5-1-15,0-2 0 16,0 2-1-16,-13-2 1 0,-16 1-31 16,-9-7-64-16,-5 0-107 15,-1 0-126-15</inkml:trace>
  <inkml:trace contextRef="#ctx0" brushRef="#br0" timeOffset="72242.45">28682 2989 618 0,'0'0'97'0,"0"0"-60"16,0 0-25-16,0 0-3 0,0 0-4 16,0 0 5-16,0 0-6 15,7 31-2-15,-3-28-1 16,6-3 0-16,-6 0-1 16,0 0 10-16,3-2 24 15,-3-13 8-15,-4-3-28 16,0-3-4-16,0 7-10 15,-6 5-10-15,-15 4-46 16,4 5-9-16,-1 0-121 16,7 14-199-16</inkml:trace>
  <inkml:trace contextRef="#ctx0" brushRef="#br0" timeOffset="72452.86">29489 3282 741 0,'0'0'106'16,"0"0"-59"-16,0 0-34 15,0 0-13-15,0 0-34 16,0 0-115-16,-13-24-459 15</inkml:trace>
  <inkml:trace contextRef="#ctx0" brushRef="#br0" timeOffset="140664.9">13990 10261 582 0,'0'0'33'0,"0"0"32"15,0 0-31-15,0 0 4 16,0 0 19-16,0 0-1 15,0 0-6-15,-2 0-20 0,2 0 2 16,0 0-1-16,0 0 6 16,0 0 1-16,0 0-5 15,0 0 2-15,0 0-4 16,0 0-6-16,0 0-1 16,0 0-8-16,0 0 1 15,0 0-6-15,0 0-5 16,0 0 3-16,0 0-9 15,0 0-3-15,0 0 0 16,15 0 0-16,7 0 3 16,18 4 7-16,12-2-4 15,4-2 1-15,-3 0-1 16,2 1-2-16,-1-1-1 0,-13 0 3 16,-12 2-6-1,-12-2 4-15,-8 0-3 0,-7 3 1 16,1-3-1-16,-3 0-2 15,0 0-16-15,0 0-9 16,0 2 3-16,0 0-5 16,0-2-12-16,-12 2 3 15,-10 1-43-15,-14 8-50 16,3 1-9-16,-5-3-93 16,5 5-173-16</inkml:trace>
  <inkml:trace contextRef="#ctx0" brushRef="#br0" timeOffset="141063.71">13867 10287 460 0,'0'0'89'0,"0"0"1"16,0 0 2-16,0 0-26 15,0 0 10-15,0 0-24 16,-22 0-24-16,22 0-6 16,0 7 10-16,6 6-4 15,17-4-3-15,8 3-7 16,9-7 9-16,9-3-6 16,9-2-9-16,9 0 6 0,-7-2-3 15,0-10-13-15,-6 2 10 16,-16 1-8-16,-9 4 3 15,-15 2-6-15,-8 2 1 16,-6 1-2-16,0 0 0 16,0 0 0-16,0 0-9 15,0 0-23-15,-18 0-7 16,-11 4-25-16,-9 1-29 16,1 0-53-16,0-3-10 15,4-2-37-15,2 0-89 16</inkml:trace>
  <inkml:trace contextRef="#ctx0" brushRef="#br0" timeOffset="141346.2">13934 10309 293 0,'0'0'81'15,"0"0"10"-15,0 0-5 16,0 0 0-16,0 0-6 16,0 0-9-16,-62 0 1 15,62 0-4-15,0 0-23 16,0 0-12-16,0 0-18 15,0 0-8-15,20 0 9 16,11 0 9-16,11 0 15 16,10 0-24-16,-2 0-1 15,6 0-6-15,-4-4-4 16,-8-2-1-16,-10 1-2 0,-8 0 0 16,-10 5-2-16,-7 0-7 15,-5 0 7-15,-4 0-29 16,0 0-44-16,0 2-13 15,0 6-72-15,0-5-92 16</inkml:trace>
  <inkml:trace contextRef="#ctx0" brushRef="#br0" timeOffset="166763.26">7511 10347 187 0,'0'0'219'16,"0"0"-142"-16,0 0 6 15,0 0-1-15,0 0-13 16,0 0 0-16,0 0-2 16,0 0-18-16,0 0-5 15,0 0-12-15,0 0-2 16,-4 0 4-16,-7 0-2 16,-7 0-9-16,-6 0-8 15,-10 0-7-15,-8 0-2 16,-7 0-6-16,-4 0 1 15,-1 0 1-15,5 0-2 0,9 0-1 16,13 2 1 0,12 0 6-16,10-2-4 15,5 0-2-15,0 0 1 16,0 0 0-16,0 0 5 0,0 0-2 16,0 0 0-16,22 0-2 15,16 0 5-15,18 0 8 16,8 0 3-16,10 0-13 15,-3 0-2-15,0 0-1 16,-1 0-1-16,-10 4 0 16,-6 1 1-16,-10-2-2 15,-13-1-3-15,-12 0 0 0,-11-2 1 16,-8 2 2 0,0-2 2-16,0 3-1 0,-2-3 0 15,-29 0 2-15,-14 0-2 16,-13 0-1-16,-5 2-9 15,5 1 4-15,8-3 4 16,0 0 0-16,13 0-8 16,1 0 9-16,3 0 3 15,4 0-2-15,6 0 0 16,5 0 1-16,7 0 0 16,5 0 2-16,-1 0 2 15,7 0-4-15,0 0 1 16,0 0-4-16,0 0 1 15,0 0-4-15,5 0-2 0,18 0-1 16,20 0 7 0,15 0 0-16,5 0 3 0,-1 0-2 15,-4 0-1-15,-6 0 0 16,-15 0 0-16,-10 0-1 16,-14 0 1-16,-11 0 0 15,-2 0 1-15,0 0 1 16,-13 0-2-16,-32-5 0 15,-15-2-9-15,-15 5-3 16,-4 2 7-16,4 0 4 16,5 0-1-16,10 9 2 15,14-4 1-15,12-1 0 16,18-2 0-16,12-2-1 0,4 0 1 16,0 0-2-1,0 0 1-15,12 0-1 0,28 0 1 16,20 0 13-16,19 0 11 15,16 0-7-15,-4 0-7 16,3-6-3-16,-12 1-2 16,-8 5-1-16,-14-5 11 15,-12 1-10-15,-19 1-1 16,-8 3 7-16,-15 0-11 16,-6 0 2-16,0 0 1 15,0 0 1-15,0 0-1 16,0 0 0-16,0 0-3 0,0 0-7 15,0 0-7-15,0 0-13 16,0 0-31 0,0 0-21-16,0 0-39 0,14 0-99 15,10-7-173-15</inkml:trace>
  <inkml:trace contextRef="#ctx0" brushRef="#br0" timeOffset="168092.86">13633 14142 389 0,'0'0'100'0,"0"0"-51"16,0 0-1-16,0 0 25 0,0 0-17 15,0 0 4-15,-98 0-16 16,92 0-7-16,-6 0 6 15,-1-1-11-15,-5-3-4 16,-11 0-10-16,-11 0-5 16,-14 2-7-16,-2 2-1 15,-2 0 7-15,3 0 3 16,12 0-9-16,22 0 7 16,5 0 1-16,9 0-1 15,7 0-5-15,0 0-6 16,0 0 10-16,0 0-7 15,0 0 15-15,0 0-8 16,0 4-1-16,20 6 1 0,25 3 15 16,17 4 6-16,21-3-12 15,8 1 4-15,16-6-2 16,7-1-5-16,6-2-7 16,9-3-4-16,0 0 7 15,-3-3-2-15,-15 0-1 16,-18 0 7-16,-21-3-3 15,-23 0-8-15,-27 1 6 16,-13-2-4-16,-7 4 5 16,0 0 9-16,-2 0-4 15,0 0-10-15,0 0 6 16,0 0-7-16,0 0-4 0,0 0-2 16,0 0-2-16,0 0-4 15,0 0 0-15,0 0-44 16,0 0-78-16,-11 0-141 15,-4-20-458-15</inkml:trace>
  <inkml:trace contextRef="#ctx0" brushRef="#br0" timeOffset="184757.99">1827 4613 154 0,'0'0'373'16,"0"0"-296"-16,0 0-33 16,0 0-6-16,0 0 12 0,0 0-9 15,0 0-22 1,5 0 10-16,-5-3 3 0,0-9-27 16,0-2-4-16,-18 2 4 15,-6 4-5-15,-3 1 0 16,-5 5 4-16,1 2-1 15,4 0 0-15,1 0-3 16,4 11 0-16,2 5 0 16,8 2-6-16,8 2 0 15,4 6 0-15,0 4 2 16,4 2 1-16,18 3 1 16,5 2 2-16,0-3 0 15,2 1 1-15,-2-5-1 16,-10-2 1-16,-1 0-1 15,-7-1 2-15,-7 2-4 0,-2 0 0 16,0-3 2-16,-19 1 1 16,-8-1 4-16,-9-6-1 15,-2-1 0-15,-2-12-4 16,2-2 0-16,1-5-1 16,4 0 0-16,8-17-1 15,4-5-4-15,7 3 3 16,8-2-14-16,1 3-9 15,5-1 1-15,0 2-17 16,3-1-36-16,19 0-34 16,3 2-95-16,4 1-138 15</inkml:trace>
  <inkml:trace contextRef="#ctx0" brushRef="#br0" timeOffset="185063.58">1921 4654 325 0,'0'0'142'16,"0"0"-27"-16,0 0-34 15,0 0-7-15,0 0-13 16,0 0-20-16,0-9-15 0,0 23-22 15,0 21-4 1,0 21 32-16,0 13-5 0,0-2-13 16,0 2-6-16,0-13-6 15,0-10-2-15,0-11-1 16,0-10-24-16,0-6-35 16,4-10-17-16,1-9-49 15,0 0-72-15,-5-7-83 16</inkml:trace>
  <inkml:trace contextRef="#ctx0" brushRef="#br0" timeOffset="186444.62">1821 4930 327 0,'0'0'199'0,"0"0"-107"16,0 0-25-16,0 0-34 15,0 0-12-15,0 0-14 16,-5-7-5-16,28 7 13 15,8-2 36-15,2-5-15 16,3 4-18-16,-3-1-4 16,1 4-4-16,-5 0-8 15,-5 0 3-15,-3 0-5 16,-10 0 0-16,-5 0-6 16,-4 0 9-16,3 6-7 15,-1 4 8-15,-1 6 0 16,1 0-3-16,-2 4 5 15,3 2-1-15,-1-2-2 0,3 2-3 16,-1-4 1 0,-1-4-1-16,4-2-4 0,0-6 3 15,2-3 0-15,4-3-1 16,6 0 2-16,0 0 0 16,2-14 14-16,-3-11 3 15,-7 1 4-15,-3-5-10 16,-8-4 19-16,-2-2-1 15,0-2-18-15,-12 7-5 16,-9 7 1-16,-4 7-7 16,-2 9-6-16,0 4-9 15,3 3 13-15,-3 0-4 0,7 17-10 16,6 3 5-16,6 4-7 16,8-1 4-16,0 4 4 15,4-1 6-15,19-4 3 16,-1-4 1-16,11-8 0 15,5-6 1-15,6-4 0 16,8 0 0-16,-3-24 17 16,4-12-17-16,5-4 15 15,-9 0-1-15,-11 1-11 16,-15 7 1-16,-17 8-1 16,-6 6 7-16,0 7-11 15,-8 8-12-15,-22 3-18 16,1 0 5-16,-2 0-3 0,11 3 14 15,9 6 13-15,7-5-2 16,4 3-7-16,0-2 4 16,0 2 1-16,0-2 5 15,6-3 4-15,5 4-3 16,1-2-1-16,-1 2 3 16,-1 1 3-16,6 0-5 15,0 5 1-15,-3 2 2 16,3 4 1-16,-5 7-4 15,2 1-1-15,-1 2 6 16,-3-1-2-16,-5-1-2 16,0-3 1-16,5-7-2 15,-2-2-1-15,2-6 0 16,-5-6-2-16,-2-2 0 0,3 0 1 16,7-2-10-16,1-18 11 15,7-9 19-15,2 0-13 16,-4-7 5-16,2 5-5 15,-7 9 1-15,-3 8-2 16,-6 11-5-16,-4 3 0 16,0 0-5-16,0 0-9 15,0 0 3-15,0 14-7 16,0 10 11-16,0 5 4 16,0 4 1-16,4-5-10 15,5-4 8-15,3-7-3 16,-2-2 6-16,-1-9 0 15,0-6 1-15,3 0-1 0,0-6 2 16,9-16 3-16,1-6 4 16,-4-4 2-16,-2-3 7 15,-5-1-1-15,-3 3 9 16,-6 4-15-16,4 14 0 16,-6 8 2-16,0 5 11 15,0 2-20-15,0 0-3 16,0 9-11-16,0 21 4 15,0 12 7-15,0 9 8 16,6 12-1-16,1 5-4 16,-1 9-1-16,-2 8-1 15,-1-3 1-15,-3 1 0 0,0-13-4 16,0-15 1-16,0-9-10 16,0-14-15-16,-7-11 3 15,-6-6-7-15,-5-9 24 16,1-6 0-16,-4 0 3 15,3-21 0-15,-1-19 0 16,5-16 3-16,7-14 0 16,7-8 8-16,0 2-8 15,23 5 9-15,14 8 4 16,11 6-8-16,2 13-4 16,2 12-1-16,-12 12-36 15,-11 14-69-15,-18 6-104 16,-11 2-255-16</inkml:trace>
  <inkml:trace contextRef="#ctx0" brushRef="#br0" timeOffset="187146.86">1680 5271 280 0,'0'0'203'0,"0"0"-96"16,0 0-16-16,0 0-15 0,0 0 11 16,0 0-37-1,0 0-20-15,-2-1-13 0,2 27-12 16,0 15 12-16,0 17-3 16,0 5-1-16,-2 4-2 15,-1 3-6-15,-1-6-5 16,0-6 3-16,2-10-2 15,-5-6-1-15,2-12-1 16,3-10-1-16,0-10-9 16,2-3-26-16,0-7-45 15,-5 0-39-15,-3 0-66 16,-4-20-193-16</inkml:trace>
  <inkml:trace contextRef="#ctx0" brushRef="#br0" timeOffset="187382.36">1406 5747 453 0,'0'0'107'0,"0"0"-46"16,0 0-10-16,0 0-15 16,0 0-10-16,0 0 26 15,33 49-5-15,-15-24-19 16,5-1-16-16,-4 0-8 15,4-2-4-15,-1-4 0 16,-1-4-24-16,-4-8-45 16,6-6-56-16,-1 0-125 0,2-13-142 15</inkml:trace>
  <inkml:trace contextRef="#ctx0" brushRef="#br0" timeOffset="187590.79">1798 5741 403 0,'0'0'177'16,"0"0"-68"-16,0 0-18 15,0 0-2-15,0 0-37 16,0 0-21-16,-4 2-10 16,-13 18-9-16,-12 10-11 15,-8 8-1-15,-1-2-1 16,-1-3-60-16,7-8-160 15,10-11-397-15</inkml:trace>
  <inkml:trace contextRef="#ctx0" brushRef="#br0" timeOffset="191761.4">496 6310 120 0,'0'0'156'0,"0"0"-111"16,0 0-7-16,0 0 53 0,0 0-16 15,0 0-8 1,0 0-11-16,18 94-18 15,-2-84-18-15,2-3-14 0,2-5-2 16,2-2 4-16,7 0 8 16,14-10 16-16,-1-14-16 15,-1-5-4-15,-10-3-1 16,-18-1-4-16,-5-4-4 16,-8-1 1-16,0 4-2 15,0 4-2-15,0 10 0 16,-4 6-1-16,-5 5-11 15,1 6 12-15,0 1 0 16,0 0 10-16,3 2-3 16,5 0 4-16,-2 0 2 15,2 0-5-15,-4 5-5 0,0 20 1 16,-2 5 8-16,4 7-2 16,0 9 1-16,2 0-1 15,0 5-2-15,0 6-4 16,0 5-2-16,0 5 0 15,0 2-2-15,0 3 0 16,-23-2-4-16,0-1-1 16,-4 2-18-16,0-4-4 15,13-6-4-15,3-12-7 16,3-10-10-16,3-11 16 16,3-9-3-16,2-4-36 15,0-8-9-15,0-4 19 0,13-3 4 16,5 0 14-16,18-17 31 15,-5-10 12 1,2-4 8-16,-6-3 12 0,-10-3 24 16,-1 2 13-16,-7 3 1 15,-7-2-5-15,-2 0-7 16,0 2 1-16,-21-2-27 16,-8-2-4-16,-14 2-13 15,-1 4-3-15,-6 3-1 16,1 7-1-16,15 6-3 15,5 4 1-15,8 4 3 16,7 2 1-16,7 2 0 16,7 2-2-16,0 0 0 0,0 0-5 15,5 0-11 1,19 0 16-16,12 0 1 0,11 0 1 16,16-5 0-16,3-6 4 15,1-5 19-15,-7-6-9 16,-15 0 2-16,-14 0 5 15,-9 2-11-15,-8 2 16 16,-8-1 0-16,-3 2 5 16,-3 1-17-16,0 2-8 15,-3 3-6-15,-7 6-15 16,2 3 6-16,0 2 7 16,-1 0-2-16,0 0 4 15,4 11-15-15,3 18 4 16,2 5 5-16,0 3-1 0,0 2 7 15,5-6 0-15,12-1-1 16,8-11-9 0,2-7-27-16,4-14-8 0,5 0-7 15,1-8-6-15,6-19 24 16,-3-10-28-16,-2 1 11 16,-11 2 27-16,-11 2 19 15,-12 6 5-15,-4 2 9 16,0 2 18-16,0 8 10 15,-18 2-3-15,0 8 8 16,-2 4-5-16,-3 0-7 16,1 5-19-16,-4 20-6 15,6 3 3-15,6 5-3 16,5 6 3-16,9-1-3 0,0 0-2 16,0-6-2-16,0-8-2 15,4-8 1-15,6-7 0 16,-1-7 1-16,1-2 13 15,4 0 15-15,4-11 2 16,4-13-16-16,5-8 18 16,0-7-24-16,-10 2-6 15,-1 4 0-15,-7 8 2 16,-7 9-5-16,0 8 1 16,-2 6 5-16,0 2-6 15,0 0-4-15,0 0 2 0,0 2-9 16,0 15-10-1,0 7 12-15,0 5 8 16,8-5 2-16,0-4 3 0,3-4-4 16,3-8 0-16,-1-4 1 15,3-4-1-15,1 0 0 16,6-16 10-16,4-14 9 16,2-5-5-16,-2-4-3 15,-8-5-1-15,-9-1-6 16,-8 6-2-16,-2 8-2 15,0 13 0-15,-8 10-17 16,-11 8-9-16,-6 0 9 16,3 2-15-16,4 16 1 15,7 4 6-15,6 3 6 16,5 1 9-16,0 1-4 0,12-1 14 16,10-1 1-16,2-6 0 15,3 2 2-15,-2-8 2 16,0 1 15-16,-6 1-6 15,1-1-2-15,-4 1 10 16,-5-3-15-16,-4 2 0 16,-5 1 0-16,-2 2-1 15,0-3 0-15,-13 3 4 16,-10-5-9-16,3-6 0 16,1-4-1-16,5-2-18 15,3 0 10-15,7-8-23 16,4-14-12-16,0-2 22 15,0-5 20-15,19 3-6 0,4-3 5 16,3 3 1-16,6 0 0 16,-3 5 1-16,0 10 0 15,-5 3 0-15,-11 4 5 16,-4 1 6-16,-9 3-5 16,0 0 6-16,0 0 0 15,0 0-12-15,0 7 2 16,0 12-2-16,0 5 12 15,0 3-8-15,0-3-2 16,2 0 1-16,10-4-2 0,-1-2 0 16,0-6 5-1,0-4-5-15,0-8 6 0,5 0-1 16,-1 0 9-16,6-18-3 16,3-8 14-16,-2-10-1 15,-2-4-14-15,-4-6-10 16,-5-10 2-16,-11-9-3 15,0 1 0-15,0-1-12 16,0 12 6-16,-4 9 6 16,-5 11 1-16,2 12 0 15,-2 7-1-15,3 8-19 16,-1 3 16-16,2 3-7 16,1 0 10-16,-1 0-2 15,1 24-5-15,2 15 7 0,0 11 5 16,2 6 4-16,0 7-3 15,0 4 6-15,4 2 7 16,5-4-1-16,2-2-10 16,-2-10-3-16,0-6-5 15,-2-11 0-15,2-12 0 16,1-6-6-16,2-11-1 16,3-6-5-16,6-1-17 15,3-10 23-15,8-16 6 16,1-8 2-16,-4 0-2 15,-8-2-9-15,-4 4 5 16,-11 4 2-16,-6 2 4 16,0 3-4-16,0 6 2 15,-2 5-12-15,-16 4-4 16,3 4-14-16,1 4 16 0,1 0-12 16,4 0 6-16,5 10 13 15,4 6-8-15,0 2 12 16,0 0 3-16,11 0 0 15,1-4 1-15,7-2 2 16,-1-4 16-16,-3-6-4 16,8-2 13-16,-1 0-24 15,2-10 7-15,3-11-9 16,-3 0 12-16,-5-2-5 16,-9 4 2-16,-3 1 3 15,-5 2 16-15,-2 6-28 16,0 4-2-16,0 6-6 15,0 0-10-15,0 0 5 0,0 7-9 16,0 18 8 0,0 7 3-16,0 4 9 0,8 3-6 15,9-2 7-15,1-7-1 16,1-7 7-16,0-12-7 16,-1-5-6-16,-1-6 4 15,1 0 2-15,7-17 2 16,1-18 10-16,1-5-3 15,4-6-5-15,-4-12-4 16,-7-10 10-16,-2-14-10 16,-11-11-3-16,-7-1 3 15,0 10 1-15,-4 11 1 0,-21 15 20 16,5 18 6-16,-1 8-4 16,6 12 9-16,9 10-33 15,-2 8 0-15,8 2-7 16,0 15-16-16,0 28-7 15,0 21 30-15,0 12 3 16,18 9-1-16,9 2 9 16,-4-2-4-16,-6-5 5 15,1-9-11-15,-13-9-1 16,-1-8 0-16,0-11 0 16,1-10 6-16,-3-8-4 15,1-13-2-15,-1-9-3 0,-2-3 1 16,4 0 2-16,5 0-5 15,7-15 5-15,3-17 13 16,2-3-13-16,-4-2 0 16,-1 3-9-16,-3 9-3 15,-1 9 3-15,-6 8 8 16,-6 6-3-16,3 2-10 16,-1 0-26-16,0 15 25 15,8 11 15-15,-4 6 3 16,3 1 0-16,4-5-3 15,0-7 0-15,6-4 1 16,0-7 0-16,4-8-1 16,-3-2-1-16,4-4 1 15,-2-22 5-15,3-6-4 16,-2-8 13-16,-10-12-10 0,-3-10 8 16,-7-17-6-16,-3-11-3 15,0-2-3-15,0 5-5 16,-3 20 5-16,-1 16 2 15,-2 19 12-15,-1 13 29 16,3 7-28-16,-1 3 4 16,0 9-15-16,1 0-4 15,4 32-23-15,-2 17 23 16,2 11 6-16,0 8-3 16,0 3-1-16,14 1-1 15,-4 3 3-15,-3-4-4 16,2-9 2-16,0-11-2 0,-2-12 1 15,-1-11-3-15,2-12 1 16,-2-10-2-16,0-6-1 16,10 0-24-16,2-20 16 15,4-8 11-15,3-4-7 16,-3 1-1-16,-4 5-3 16,-3 11-5-16,-1 5 3 15,-8 10-1-15,1 0-5 16,-1 0 0-16,6 20 20 15,3 6 0-15,3 1 3 16,3 2-3-16,-2-7 3 16,-1-4-3-16,-2-10 2 15,-3-6 1-15,0-2 7 0,-1 0 15 16,1 0 2-16,-4-16 4 16,-2-3-2-16,2-6 4 15,-3-5-7-15,1 0-8 16,-3 6-3-16,1 8-3 15,-5 12 2-15,0 4 3 16,0 0-10-16,0 8-7 16,0 25 0-16,-5 20 4 15,-8 19 4-15,0 7-4 16,-3 6 2-16,3 4-4 16,-1-9-2-16,3-6-2 15,-2-10 2-15,-3-10 4 0,-4-8 0 16,-5-13 4-16,-1-12-1 15,-6-13-3-15,-3-8-4 16,-5 0 0-16,-4-19-36 16,-3-21-32-16,-5-21-103 15,8-9-185-15</inkml:trace>
  <inkml:trace contextRef="#ctx0" brushRef="#br0" timeOffset="192662.84">2922 6154 273 0,'0'0'232'16,"0"0"-157"-16,0 0-20 16,0 0 2-16,0 0 7 15,0 0-17-15,0 0-32 16,-34 8-2-16,34-8 6 16,0 0-3-16,0 0-12 15,0 0-4-15,14 0 0 16,10 0 26-16,9 0 3 15,2 0-19-15,0 0 6 16,-2 0-13-16,-1 0-3 16,-10-5 0-16,-7 5-2 15,-3-1-30-15,-12 1-55 0,0 0-23 16,-12 0-73-16,-23 0-329 16</inkml:trace>
  <inkml:trace contextRef="#ctx0" brushRef="#br0" timeOffset="192795.04">2922 6154 421 0</inkml:trace>
  <inkml:trace contextRef="#ctx0" brushRef="#br0" timeOffset="192915.22">2922 6154 421 0,'-145'-82'153'0,"145"82"-102"0,0 0-11 0,0 0-3 15,0 6 2-15,0 0-23 16,0-3-8-16,0-3-5 16,0 0 13-16,0 0-4 15,0 0-8-15,0 0-4 16,0 0-29-16,0 0-70 16,0 0-90-16</inkml:trace>
  <inkml:trace contextRef="#ctx0" brushRef="#br0" timeOffset="193235.79">2182 6159 368 0,'0'0'187'0,"0"0"-119"15,0 0-17-15,0 0-2 16,0 0-11-16,0 0-18 16,0 0-8-16,0 0-4 15,0 0 1-15,0 0 1 0,0 0 3 16,2 0-13-16,2-3 0 15,1-3-12-15,-5 1 2 16,0 5-85-16,0 0-185 16</inkml:trace>
  <inkml:trace contextRef="#ctx0" brushRef="#br0" timeOffset="194353.84">2780 6097 199 0,'0'0'114'16,"0"0"-57"-16,0 0 26 15,0 0 5-15,0 0-7 16,0 0-37-16,-19-11-17 15,19 11-18-15,0 0-3 16,0 0-6-16,0 0-6 16,0 0-1-16,0 0 7 15,0 4 0-15,7-4 1 16,-3 0-1-16,4 0 0 16,-4 0 0-16,0 0 16 15,1-6 29-15,-1-4-33 16,-4 0-2-16,0 1-10 0,-4 6-42 15,-21 3-40-15,-8 0-95 16,-7 20-134-16</inkml:trace>
  <inkml:trace contextRef="#ctx0" brushRef="#br0" timeOffset="194977.99">2144 6171 184 0,'0'0'152'0,"0"0"-74"15,0 0-9-15,0 0-16 16,0 0-16-16,0 0-15 15,0 9 1-15,0 2-4 16,0-6-8-16,0-1 1 16,0-1-9-16,0-3-3 15,0 0-1-15,0 0 1 16,5 0 16-16,5 0 16 0,-1-12-13 16,1 3-2-16,-8 1-6 15,-2 2-1-15,0 2-6 16,0 2-4-16,-5 2-39 15,-13 0-37-15,-6 16-119 16,2 6-266-16</inkml:trace>
  <inkml:trace contextRef="#ctx0" brushRef="#br0" timeOffset="195924.84">1201 7207 333 0,'0'0'84'0,"0"0"31"15,0 0-18-15,0 0-15 16,0 0-26-16,0 0-6 16,0-12-5-16,0 12-15 15,0 0-13-15,0 0 0 16,0 0-17-16,0 24 0 16,0 22 0-16,0 20 10 15,0 10-3-15,0 7-2 16,0-6 0-16,0-6-2 0,0-11-3 15,0-16 0-15,-3-11 1 16,-1-8-2-16,0-13 1 16,4-4 0-16,-5-6-26 15,5-2-21-15,0 0-31 16,-8 0-12-16,-2-10-39 16,-5-14-225-16</inkml:trace>
  <inkml:trace contextRef="#ctx0" brushRef="#br0" timeOffset="196170.36">982 7633 413 0,'0'0'76'0,"0"0"-39"15,0 0 11-15,0 0 3 16,0 0-11-16,0 0 28 15,50 77-12-15,-26-43-11 16,1 4-22-16,-6-1-18 16,2-3-3-16,-3-2-2 15,-5-10-29-15,2-8-25 16,1-7-17-16,-1-7-47 16,10 0-66-16,-2-5-86 15</inkml:trace>
  <inkml:trace contextRef="#ctx0" brushRef="#br0" timeOffset="196423.77">1441 7703 420 0,'0'0'142'15,"0"0"-37"-15,0 0-32 16,0 0-8-16,0 0-2 15,0 0-23-15,0 0-15 16,0 0-6-16,-11 0-4 16,-15 23-8-16,-12 3-7 15,-2 6 0-15,-3 0-1 16,8 1-27-16,4-4-57 0,6-3-68 16,16-5-126-16</inkml:trace>
  <inkml:trace contextRef="#ctx0" brushRef="#br0" timeOffset="198943.06">438 8439 270 0,'0'0'154'0,"0"0"-64"15,0 0-2-15,0 0-2 0,0 0-16 16,0 0-24-16,3-6-26 16,-10 6 0-16,-10 20-11 15,1 7-9-15,-2 11-1 16,7 4 1-16,6 8 0 15,5 1-1-15,0-7 1 16,0-6 0-16,16-11 0 16,8-10-4-16,3-11-1 15,2-6 0-15,4 0 2 16,1-16 3-16,2-12 9 16,-5-6-2-16,-7-6 7 15,-10-3 6-15,-14 1 13 16,0-3-22-16,-2-1-6 0,-25 7-2 15,0 6-3-15,0 10-9 16,0 9 4-16,4 7 4 16,2 7-20-16,1 0 1 15,2 0-14-15,7 12 7 16,4 7-20-16,7 0 5 16,0 1 5-16,9-8 18 15,24 1 10-15,8-11 7 16,1-2-6-16,3 0-2 15,10-10 10-15,-6-14 0 16,-1-2 8-16,-6-6-4 16,-18-2-2-16,-1 0 2 0,-6 0-3 15,-8 4 6 1,-4 3 2-16,-5 9 1 0,0 6-3 16,0 8 11-16,0 4 6 15,0 0-2-15,0 0-7 16,0 0-12-16,0 16 7 15,-7 18-5-15,7 17 5 16,0 9 2-16,0 6 10 16,0 2-4-16,0-1-17 15,0-7 5-15,0-13-1 16,0-11-3-16,0-15-1 16,0-9-1-16,0-10 3 0,0-2 6 15,0 0-3 1,0-9-5-16,4-14 9 0,12-12-7 15,0-5-3-15,4 6-2 16,4 4-7-16,1 12-10 16,4 8 5-16,-2 8-11 15,-6 2 5-15,-5 0-1 16,-7 14 9-16,-5 12 10 16,-4 3 2-16,0 4 0 15,0-1 1-15,-15-4 2 16,-5-3 0-16,-7-6-1 15,0-6-2-15,-2-8 0 16,3-5 1-16,2 0-1 16,3 0-9-16,10-5 7 15,4-8-9-15,7 2 7 0,0 1 4 16,0 1-6 0,16 2-9-16,7 2-11 0,3 3 5 15,3 1 14-15,3-1 0 16,-1-1 6-16,-2 3-7 15,0-4 6-15,-5-1-6 16,-2-5 1-16,-1-7 7 16,-4-1 0-16,-1-1 4 15,-1-2 1-15,-8 5 11 16,-2 0 22-16,-3 2 5 16,-2 2-13-16,0 2-7 15,0 4 1-15,0 6 7 0,0 0-1 16,0 0 1-16,0 0-31 15,0 0 0-15,0 9-8 16,6 22-7-16,-1 17 15 16,6 17 12-16,0 11 4 15,-4 1-6-15,-1 8-6 16,-2-3-1-16,-4-4-3 16,0-7-1-16,0-12-3 15,-17-13-12-15,-5-17-24 16,1-9 18-16,2-11 22 15,3-9 2-15,1 0-2 16,1-19-34-16,3-17 5 16,2-13 29-16,9-10 1 15,0-2 1-15,3 2 11 16,23 0-3-16,10 7-8 0,4-1 2 16,5 0-4-16,1 2 3 15,-3-2-3-15,-7 9 0 16,-7 5 4-16,-8 11-4 15,-5 6 12-15,-7 4-2 16,-7 2-4-16,-2 2 1 16,0 0-7-16,0 5-2 15,-11 2-13-15,-5 1 1 16,1 6-3-16,1 0 4 16,-3 0 5-16,1 4 7 15,1 12-2-15,3 4 3 16,3 6 3-16,5 4-1 0,4 6 5 15,0 3 0-15,2-3 4 16,18-3-3-16,3-3 1 16,-1-11-8-16,0-5-2 15,3-6 1-15,2-8-4 16,4 0-13-16,2-24-20 16,5-13-35-16,0-1-36 15,-5-1-75-15,-4 0-93 16</inkml:trace>
  <inkml:trace contextRef="#ctx0" brushRef="#br0" timeOffset="200445.27">1721 8453 392 0,'0'0'162'0,"0"0"-72"16,0 0 4-16,0 0-24 0,0 0-8 15,0 0-41-15,-25-5-7 16,19 5-8-16,-6 16-5 15,1 6-1-15,2 10-2 16,2 7 0-16,0 0 1 16,7 3 1-16,0 1-1 15,0-12-5-15,0 0 6 16,7-7-12-16,11-12 2 16,3-6-7-16,0-6-6 15,8 0 16-15,2-27 7 0,3-9 3 16,0-11 8-16,1-11-3 15,-6-2-7-15,1-7-1 16,-9 3-4-16,-5-2-17 16,-9 2 9-16,-7 3-11 15,0 8 16-15,0 7 7 16,-13 13-1-16,-6 8 0 16,4 8-12-16,1 9 13 15,4 4-1-15,3 4-1 16,2 0 2-16,1 12-1 15,-1 22 2-15,5 12 11 16,0 12 8-16,0 8-3 16,0 5 9-16,7 3 0 15,4 1-12-15,-2-2 0 16,-2-4-14-16,-5-11-4 0,2-14 4 16,1-17 0-16,0-13 2 15,-3-9-2-15,0-5-3 16,4 0-9-16,3-10-19 15,7-16 31-15,-1-10 0 16,3-6-10-16,-7 1 0 16,1 5-1-16,-5 14-5 15,-3 12-4-15,0 8 18 16,-4 2-12-16,2 0-14 16,3 10 6-16,0 19 22 0,6 9 10 15,-1 1 12 1,4 3-11-16,-1-10 13 0,1-9-22 15,-3-9-2-15,-2-12 0 16,-5-2 12-16,8 0-8 16,1-18 6-16,5-19 13 15,2-2-8-15,-2-8-13 16,-4 5-1-16,1 10 2 16,-7 8-3-16,-2 16 0 15,-4 8-5-15,-2 0-15 16,0 4 1-16,0 20 17 15,2 12 2-15,4 6 4 16,1 1 0-16,1-7 11 16,2-9 0-16,-3-6 1 15,-1-9-3-15,-4-10-2 0,-2-2-5 16,2 0-6-16,3 0 8 16,6-23-3-16,0-9 19 15,3-7-14-15,1-10-10 16,-1 2 6-16,1 4-6 15,-1 11-5-15,-5 20-4 16,-3 7 3-16,-4 5-4 16,-2 0-17-16,5 0 9 15,1 21 12-15,4 7 6 16,-2 8 4-16,5 0-1 16,6-4 3-16,3-6 3 15,-2-9-4-15,-4-7 2 0,-3-6-2 16,-4-4 0-16,-2 0 1 15,6-4 0-15,1-18 11 16,5-5-2-16,-1-3-8 16,0-4 1-16,-5 1-5 15,-10-4-3-15,-1 5 0 16,-2 8-18-16,0 6 0 16,0 8-8-16,-11 4-25 15,2 6 18-15,-5 0 21 16,6 2 10-16,-1 19-10 15,2 6 8-15,4 7 4 16,3 7 0-16,0 0 2 16,0 1 2-16,10-2 4 15,5-8-2-15,3-6 0 16,2-6 7-16,-2-13-2 0,2-7 12 16,6 0-12-16,3-14 3 15,8-14 8-15,-2-8-9 16,-3-4-6-16,-6 1-6 15,-6 2 8-15,-8 2-9 16,-8 7 3-16,-4 4-7 16,0 7 2-16,0 8-19 15,-12 6-8-15,-1 0 8 16,0 3-12-16,1 0 8 16,4 0 13-16,4 10 6 0,1 4 2 15,3 4-1 1,0 1 5-16,0 4 1 0,13 0 6 15,6 0 15-15,2 1-1 16,4-1 4-16,2-1 10 16,-3-3-17-16,-3 2 1 15,-6-3-2-15,-6-4-10 16,-4-2-5-16,-5-2 3 16,0 3-5-16,-21-2 0 15,-18-3-44-15,-11-4-83 16,-10-4-162-16</inkml:trace>
  <inkml:trace contextRef="#ctx0" brushRef="#br0" timeOffset="200791.78">2215 8205 547 0,'0'0'75'0,"0"0"-16"16,0 0-30-16,0 0 23 15,0 0-12-15,0 0-3 0,-6 72-10 16,10-61-10-16,3-8-8 15,3-1-2-15,0-2-5 16,-1 0 0-16,-1-2 0 16,0-12 11-16,-6-3-13 15,-2-1-17-15,0-1-31 16,-8 1-47-16,-17 7-108 16,-14 2-83-16</inkml:trace>
  <inkml:trace contextRef="#ctx0" brushRef="#br0" timeOffset="201016.11">1673 8201 395 0,'0'0'215'0,"0"0"-186"0,0 0-10 16,0 0 0-16,0 0 38 15,0 0-4-15,139-14-4 16,-77 2-11-16,1-2-31 15,-7 4-5-15,-8 2-4 16,-15 1-5-16,-10 7-32 16,-14 0-21-16,-9 0-46 15,0 0-65-15,-32 0-16 16</inkml:trace>
  <inkml:trace contextRef="#ctx0" brushRef="#br0" timeOffset="201225.42">1377 8189 634 0,'0'0'135'0,"0"0"-48"16,0 0-35-16,0 0-1 15,0 0-27-15,0 0-9 16,20-33-12-16,-11 33-3 15,-9 0-45-15,0 5-101 16,-5 19-198-16</inkml:trace>
  <inkml:trace contextRef="#ctx0" brushRef="#br0" timeOffset="202065.66">907 9472 328 0,'0'0'128'16,"0"0"-35"-16,0 0-10 16,0 0-15-16,0 0-23 15,0 0-13-15,-2-3 7 16,2 3-18-16,0 20-3 15,-2 28-17-15,2 20 14 16,0 14 8-16,0 5-5 0,0-7-2 16,0-10-7-1,0-14-7-15,0-16 0 0,0-12-2 16,-3-10-10-16,1-10-13 16,0-6-32-16,-3-2-52 15,-2-7-121-15,-8-16-280 16</inkml:trace>
  <inkml:trace contextRef="#ctx0" brushRef="#br0" timeOffset="202298">508 9890 358 0,'0'0'147'16,"0"0"-99"-16,0 0-4 15,0 0 26-15,0 0 1 16,0 0-17-16,91 95-15 16,-44-74-22-16,0-1-13 15,-1-3-4-15,-1-3-6 16,-11-2-38-16,1-12-16 16,1 0-107-16,-1 0-137 15</inkml:trace>
  <inkml:trace contextRef="#ctx0" brushRef="#br0" timeOffset="202522.37">1198 9953 587 0,'0'0'122'15,"0"0"-7"-15,0 0-38 16,0 0-15-16,0 0-22 15,0 0-22-15,-42 9-8 16,3 11-10-16,-9 9-1 16,0 0-13-16,3 0-13 15,3 6-38-15,6-7-83 16,12-6-173-16</inkml:trace>
  <inkml:trace contextRef="#ctx0" brushRef="#br0" timeOffset="204640.72">361 10680 334 0,'0'0'157'0,"0"0"-37"16,0 0-25-16,0 0-15 16,0 0-2-16,0 0-29 15,0 0-27-15,0 16-16 16,0 23 4-16,0 14 6 16,0 13-1-16,0 2-14 15,0 0 9-15,-2-7-10 0,-3-13-3 16,1-14 2-16,1-14-15 15,3-10-12-15,0-5-5 16,0-5-25-16,0 0-10 16,0-23-23-16,3-9 7 15,1-6-25-15,-2-5-10 16,-2-3 22-16,0 0 61 16,0-2 36-16,0 2 10 15,0 7 41-15,0 6-6 16,0 6 22-16,0 2-7 15,0 3 8-15,0 4-5 16,0 2-7-16,0 2-18 16,0 0-10-16,13 5-9 15,3-1 6-15,6 6-10 0,3 3 15 16,8 1-5-16,-2 0-10 16,0 0-8-16,-2 17-5 15,-6 7 2-15,-7 7-2 16,-9 1-2-16,-5-1 1 15,-2-2-1-15,0-2 3 16,-9-6 3-16,-9-5-5 16,2-7 2-16,1-6-3 15,4-3-1-15,-1 0-10 16,3 0 0-16,3-12-4 16,2-4 15-16,2-3 3 15,2 2-3-15,0-1 0 0,12 2 0 16,13 2-3-16,4 2 3 15,7 6 0-15,12 2 1 16,2 4 5-16,-5 0 0 16,-6 0-2-16,-14 4-8 15,-3 14 4-15,-6 0 0 16,-10 4 1-16,1-2 3 16,-7-3-4-16,0 0 1 15,0-2 7-15,0-8 3 16,-5-2-3-16,-3-3-1 15,1-2 3-15,1 0-10 16,3-1-8-16,1-17-28 16,2-6 26-16,0-5 0 15,16 4 5-15,13 1-10 16,6 6 1-16,1 7 7 0,-3 6 7 16,-4 5 7-16,-9 0-7 15,-4 0 0-15,-7 5 0 16,2 15 0-16,-7-1 0 15,1 3 1-15,2-5 3 16,-5-5-4-16,0-3 1 16,3-7 0-16,-5-2 2 15,2 0 5-15,0 0 12 16,-2 0-4-16,0-14 5 16,4-10 4-16,-4-12-16 0,2-5-7 15,-2-3-2 1,0-2-11-16,0 8-5 0,0 13-6 15,-17 6 5 1,-1 12-10-16,3 7 2 0,-8 0-1 16,5 2 10-16,3 16-34 15,7 4-17-15,8-1-28 16,0-2-7-16,21-5 19 16,6-10-51-16,4-4 66 15,4 0-25-15,11-11 68 16,-4-10 25-16,0-9 0 15,-8-1-16-15,-15 4-4 16,-9-2 20-16,-10 3 81 16,0 2 23-16,-2 2 24 15,-12 6-47-15,1 5-1 0,1 9-12 16,10-1-2-16,-2 3-11 16,-3 0-25-16,5 20-25 15,-2 18 8-15,1 8 1 16,3 8-1-16,0 1 14 15,5 1 15-15,8-5-5 16,-3-14-19-16,0-11-11 16,-3-10-4-16,-3-12 0 15,-4-4 5-15,2 0 0 16,2 0-7-16,10-18 0 16,9-12 17-16,3-5-6 15,3 0-7-15,0 7-3 0,-2 8-2 16,-3 6 0-16,-1 7-1 15,-8 7-2-15,-3 0-13 16,-4 0-6-16,-3 16 20 16,-5 11 2-16,0 2 2 15,0 3 3-15,-2-1 2 16,-17-7 0-16,-2-4-1 16,-8-6 7-16,2-8-12 15,2-4-1-15,0-2-13 16,10-2-23-16,1-18-28 15,10-9 10-15,4-5-3 16,4-1-20-16,25-2-69 16,12 4 32-16,5-2-26 15,4 1-89-15</inkml:trace>
  <inkml:trace contextRef="#ctx0" brushRef="#br0" timeOffset="204876.13">1671 10309 164 0,'0'0'273'16,"0"0"-130"-16,0 0-37 15,0 0-34-15,0 0-4 16,0 0-14-16,-56-53-9 16,56 53-12-16,-2 0-11 15,2 17-9-15,-2 21-12 16,2 14 14-16,0 8 10 16,0 6 5-16,7-4-8 0,2 1-17 15,2-8-3-15,-2-9-2 16,-5-7 0-16,1-17-6 15,0-10-17-15,-3-7-21 16,2-5-28-16,2 0-56 16,3-17-115-16,3-12-34 15</inkml:trace>
  <inkml:trace contextRef="#ctx0" brushRef="#br0" timeOffset="205741.77">1777 10689 189 0,'0'0'302'16,"0"0"-255"-16,0 0 44 16,0 0-25-16,0 0-16 15,0 0-3-15,23 21 8 0,-11-21-22 16,1-7 6-16,3-7-13 16,-5-9-19-16,0-1-1 15,-4 1-5-15,-5 0-1 16,0 0 0-16,-2 10-22 15,0 3 7-15,0 8-37 16,-13 2 21-16,-5 0 0 16,0 9-2-16,1 16-1 15,3 7 16-15,5 2-1 16,7 4 5-16,2 0 14 16,0-1-2-16,11-2 6 15,9-7-4-15,2-6 0 0,0-10 2 16,3-7 0-1,4-5 2-15,2-5 7 0,3-19 15 16,-1-8-9-16,-2-9-11 16,-6 4-1-16,-9 2 1 15,-5 6 7-15,-7 9-5 16,-2 11-2-16,-2 6 1 16,0 3-7-16,0 0 0 15,0 0 12-15,0 20-12 16,0 8 0-16,0 4 2 15,0 2 4-15,5-6-4 16,4-5 10-16,-2-9-11 16,-1-7 10-16,-2-5-8 15,3-2 16-15,5 0-11 16,5-9 0-16,5-14 2 0,1-5 4 16,0-4-11-16,-4 2 2 15,-5 2-4-15,-1 7-1 16,-7 7 0-16,-4 11-2 15,-2 3 2-15,0 0-10 16,0 0 3-16,0 15 7 16,3 14 3-16,2 5 12 15,4 4-4-15,-1-6 8 16,-1-10-18-16,0-8 0 16,0-12 0-16,-3-2-1 0,4 0-2 15,6-21 2 1,4-5 21-16,2-6-16 0,-2-2-3 15,-5 9 2-15,-4 6-1 16,-5 10 3-16,-4 9-4 16,0 0-2-16,0 0-3 15,0 9 3-15,0 20 2 16,0 9-1-16,3 6 0 16,8-2 4-16,2-8-2 15,1-6-2-15,-1-10 3 16,5-11-4-16,-1-7-3 15,6 0-39-15,4-11 6 16,-9-12-30-16,-9-1-69 16,-9 1-124-16</inkml:trace>
  <inkml:trace contextRef="#ctx0" brushRef="#br0" timeOffset="206658.67">479 11460 496 0,'0'0'67'16,"0"0"9"-16,0 0-20 15,0 0 6-15,0 0-16 16,0 0-20-16,23-4-16 15,16-26 16-15,15-13-5 16,19-8-7-16,-2 0-14 16,-8 8-1-16,-14 6 0 0,-26 16-11 15,-15 9-12 1,-8 9-3-16,0 3 0 0,-22 3-19 16,-14 22-2-16,-8 8-10 15,-10 2-4-15,12 1 26 16,10-3 3-16,17-3 10 15,15-7 21-15,4-5 2 16,34 0 12-16,7-5 28 16,-3-1 14-16,3 0-7 15,-14-4-18-15,-6 2-7 16,-3-4-2-16,-13-1-8 16,-4-2 2-16,-5-1-4 0,0 5-2 15,-7 4 8 1,-20 3-16-16,-9 2-19 0,-2 1 0 15,7-8 6-15,-5-1-9 16,14-4 5-16,9-4-21 16,13 0-8-16,19-1-116 15,29-19 103-15,5-5 48 16,1-3 8-16,6-6-13 16,-5 0-1-16,-1-2 11 15,-11-2-11-15,-15 3 17 16,-10 2 0-16,-9 1 2 15,-9 3 15-15,0 3 35 0,0 6 19 16,-15 3 2 0,-1 6-6-16,5 5-6 15,-2 3-8-15,8 2 4 0,0 1 4 16,5 0-21-16,0 0-14 16,0 16-5-16,0 14 6 15,0 10 4-15,10 6 1 16,1 7-11-16,2-2-4 15,-4 3-6-15,-2-6-4 16,-3-4-7-16,2-11-1 16,-1-11-10-16,-3-10-25 15,3-7-33-15,-5-5-72 16,0 0-101-16,0-15-171 16</inkml:trace>
  <inkml:trace contextRef="#ctx0" brushRef="#br0" timeOffset="206842.95">893 11390 394 0,'0'0'276'0,"0"0"-240"16,0 0 8-16,0 0-37 16,0 0 24-16,0 0-16 15,143-22-2-15,-89 15-13 16,2 6-51-16,-4 1-34 15,4 0-41-15,-4 0-114 16</inkml:trace>
  <inkml:trace contextRef="#ctx0" brushRef="#br0" timeOffset="209106.79">1444 11437 261 0,'0'0'192'15,"0"0"-131"-15,0 0 10 16,0 0-32-16,0 0-13 15,0 0 12-15,13-49 1 16,-13 34 3-16,0-3 6 16,0 2-18-16,-4 0-11 15,-16 4-16-15,-3 5-3 16,-1 7-18-16,-9 0 7 16,2 3-2-16,-6 20-5 15,6 5 1-15,7 2 12 16,8 4 1-16,8-2-11 0,8 2 14 15,0-5-1-15,0-6 1 16,13-5-2-16,5-8 2 16,-1-6 1-16,4-4 0 15,3 0 0-15,3-17 15 16,0-12 7-16,-1-5-11 16,-4 4-7-16,-3-2 8 15,-6 6-12-15,-9 3 0 16,-2 10 0-16,0 6-5 15,-2 7-2-15,0 0-1 16,0 0-23-16,0 3 19 0,0 14 0 16,0 7-1-1,0 5 2-15,8-5-4 0,2-4 0 16,4-4 1-16,2-10 4 16,-4-4 1-16,5-2-2 15,1-8-9-15,1-18 20 16,2-10 3-16,1-4 2 15,-2-6-3-15,-2-3 0 16,-5-8 10-16,-9-3-2 16,-4-1-2-16,0 6 3 15,0 16 2-15,-2 13 13 16,-7 13 3-16,3 10-3 16,-3 3-21-16,0 0 8 15,2 14 2-15,-2 18-15 0,7 12 0 16,2 8 2-16,0 8 1 15,0 4 3-15,13 5-6 16,1-6 20-16,-1-2-2 16,3-13-17-16,-1-15-1 15,-2-10 1-15,3-14-3 16,0-9-10-16,2 0-16 16,6-12 16-16,3-14 1 15,2-6 9-15,-4-5-7 16,-3 5-8-16,-4 2 9 15,-12 4 8-15,-4 5 1 16,-2 3-1-16,0 7-1 0,-10 2-11 16,-6 9-29-1,-2 0 41-15,2 0 2 0,1 20-2 16,3 2-2-16,8 3 2 16,4 0 0-16,0 1 1 15,0 3 4-15,2-1 4 16,10-2-5-16,1-6 5 15,3-4-7-15,-3-8 1 16,0-8-5-16,1 0 4 16,3-3-2-16,6-20 13 15,-1-5-7-15,-1-4-2 16,-4-1 0-16,1 6-4 16,-7 3 3-16,-3 8 3 0,-2 10-4 15,-6 6-2 1,0 0 0-16,0 0 24 0,0 10-9 15,0 14-12-15,0 4 1 16,0 4-3-16,2-2-1 16,7-4 1-16,-3-8-2 15,3-8 1-15,-4-6-2 16,1-4-10-16,3 0 0 16,5-14 12-16,1-11 11 15,3-7-11-15,0 1 0 16,-2-2 3-16,-3 5 0 15,-2 9-3-15,-2 7-5 16,-7 7 5-16,-2 5-1 16,0 0 7-16,0 0-5 0,0 17 6 15,4 10-3-15,3 8 0 16,5 3 3-16,-4-7 13 16,1-5 3-16,-3-5-22 15,2-10-1-15,-2-11 2 16,1 0-2-16,5 0 0 15,3-21 4-15,3-11 18 16,6-7-22-16,-4 0 1 16,0 0 7-16,-4 8-8 15,-5 8 0-15,-2 14-1 16,-7 4 0-16,-2 5-2 16,0 0-16-16,0 2 19 15,0 16 1-15,4 7 6 0,5 4-6 16,1 4 5-1,-4-8-5-15,5 0 3 0,-2-7-1 16,2-6-2-16,0-7-1 16,-1-5-5-16,5 0-8 15,9 0 12-15,-1-12 1 16,2-2 5-16,-4-7 0 16,-9 1 0-16,-3 0-4 15,-1-2 0-15,-3-1 1 16,2 1-2-16,0 0-2 15,-7 5 0-15,2 2-4 16,-2 7-8-16,0 6-2 16,0 2-11-16,-5 0 10 15,1 0 16-15,-6 0-1 16,2 8 2-16,4 10 0 0,-1 5 0 16,5 0-3-16,0 4 2 15,0-1 1-15,7-4 1 16,6-2-1-16,1-6 0 15,1-3-1-15,3-10-5 16,-3-1-2-16,3 0 2 16,7 0 6-16,2-12 4 15,0-9 2-15,-4-2-6 16,-4-1 0-16,-6 0 5 16,-2-2 5-16,-2 3-7 15,-3 4 3-15,-3 4 6 16,-1 7-4-16,-2 6-1 0,0 2-7 15,0 0 18-15,0 0-10 16,0 9-3-16,0 7-5 16,0 5 0-16,0 4 1 15,0-6 5-15,0 2-2 16,5-7-1-16,-1-7 1 16,-1-2-3-16,-1-5 0 15,2 0-1-15,0 0-1 16,5 0 1-16,3-16 11 15,3-11-6-15,5-3 5 16,-2 1-8-16,2 3-1 16,-4 5-1-16,-7 9 0 15,-5 7 0-15,-4 5-4 0,0 0-13 16,2 0-14-16,0 14 21 16,6 11 10-16,0 4 3 15,1 0 4-15,0-3-7 16,0-3 4-16,0-8-4 15,-1-6 0-15,2-7 0 16,-1-2 0-16,1 0 0 16,7-22 6-16,0-9 7 15,5-6-2-15,-3-10-2 16,-9-3 8-16,3-13-9 16,-7-12 13-16,-6-5-15 15,0 2 3-15,-3 14 4 0,-6 19 13 16,0 21-6-16,1 15-2 15,0 9-1-15,-1 0-13 16,-1 5-4-16,1 31-10 16,-1 18 2-16,10 18 8 15,0 11-1-15,7 5 2 16,15 0 3-16,1-11-4 16,-3-12 0-16,0-14-3 15,-2-13-30-15,-3-14-43 16,-1-13-7-16,-1-11 1 15,3-13-56-15,-1-23-52 16,1-7-88-16</inkml:trace>
  <inkml:trace contextRef="#ctx0" brushRef="#br0" timeOffset="209349.43">2866 11113 595 0,'0'0'111'0,"0"0"-56"16,0 0-47-16,0 0 16 15,0 0 38-15,149-20-19 16,-75 12-17-16,6-2-7 16,-6-1-10-16,-7 2 3 0,-16-2-10 15,-13 4-2 1,-20 0-24-16,-16 2-39 0,-2 3-66 15,-22 0-35-15,-25 2-128 16</inkml:trace>
  <inkml:trace contextRef="#ctx0" brushRef="#br0" timeOffset="209856.58">1711 11061 312 0,'0'0'60'0,"0"0"-8"16,0 0 12-16,0 0 8 16,0 0-23-16,0 0-21 15,-115 20 12-15,76-11-1 16,0 2 6-16,-1-2-12 16,3 3-5-16,14-7-14 15,9-3 2-15,7-2 2 16,7 0-18-16,0 0-15 15,25 0-75-15,19-2 29 16,14-10-98-16,0 0-279 0</inkml:trace>
  <inkml:trace contextRef="#ctx0" brushRef="#br0" timeOffset="214357.27">12719 10391 448 0,'0'0'64'0,"0"0"-16"16,0 0-4-16,0 0 14 15,0 0 6-15,0 0-2 16,0 0-20-16,-47 4-6 15,47-4 1-15,0 0 0 16,-2 2-10-16,2-2-8 16,0 0-2-16,0 0-6 15,0 0-5-15,0 4-6 16,9 2 0-16,38 0 9 0,17 2-1 16,21-6 0-16,18-2-6 15,10 0 4-15,17 0 6 16,6 0-1-16,-7-8 0 15,-9 0-5-15,-10 2-4 16,-33 0-2-16,-23 2 2 16,-25 2-2-16,-20-1 0 15,-9 0-1-15,0 3-2 16,0 0-5-16,-20 0-1 16,-15 0-16-16,-15 0-8 0,3 2-5 15,1 2-24 1,1 2-26-16,5-4-1 0,0 2-24 15,-1-2-45-15,1-2-55 16</inkml:trace>
  <inkml:trace contextRef="#ctx0" brushRef="#br0" timeOffset="214708.95">12526 10389 482 0,'0'0'121'0,"0"0"-69"16,0 0-15-16,-119-3 42 15,117 3 28-15,2-1-38 0,0-1-31 16,0 0-7-16,27 2-18 16,33 0-4-16,36-2 24 15,31-3-6-15,29 0-8 16,22-4-4-16,22 4-12 15,15-3 10-15,3 1 0 16,-8 2-1-16,-27-4 11 16,-37 6-12-16,-41 1-3 15,-40 2-2-15,-34 0-6 16,-22 0-1-16,-9 0 0 16,0 0-5-16,0 0-20 15,0 0-21-15,-11 0-20 0,-7 0-33 16,-4 7-109-1,10-2-419-15</inkml:trace>
  <inkml:trace contextRef="#ctx0" brushRef="#br0" timeOffset="-77645.89">5423 4095 508 0,'0'0'92'0,"0"0"-44"0,0 0 40 16,0 0-27 0,0 0-24-16,0 0 7 0,0 0 10 15,-29 0-22 1,27 0-4-16,2 0-3 0,0 0-10 15,26 0-7-15,42 0 18 16,34 0-7-16,37-17 14 16,19-9-22-16,8-6 0 15,4-1 2-15,-16 1-11 16,-19-2-2-16,-21 9 2 16,-31 9-2-16,-29 4 3 15,-27 7-3-15,-19 5 0 16,-8 0-4-16,0 0 3 15,-16 0-7-15,-32 17-12 16,-24 7-20-16,-17 4 12 0,-16 0 6 16,1 4 6-16,-6-6 0 15,6 2 16-15,5-3 0 16,8-4 0-16,13 1 0 16,18-5 4-16,19-6 21 15,22-4-8-15,7-3 5 16,12-4-5-16,0 0-11 15,0 0-6-15,23 0 0 16,33 0 0-16,33-7 6 16,27-15 15-16,22-7-6 15,11-6-6-15,-4 0-8 16,-14 9 4-16,-17 3-5 0,-27 7 2 16,-33 9 6-1,-23 4-8-15,-20 3 0 0,-9 0 0 16,-2 0-10-16,0 0-45 15,0 22-52-15,-6-2-158 16</inkml:trace>
  <inkml:trace contextRef="#ctx0" brushRef="#br0" timeOffset="-75050.23">13664 8364 225 0,'0'0'14'0,"0"0"-14"16,0 0-17-16,0 0-29 16,0 0 24-16,0 0 16 15,0 0-6-15,-13-13-8 16,13 13-35-16</inkml:trace>
  <inkml:trace contextRef="#ctx0" brushRef="#br0" timeOffset="-64692.63">20231 8504 395 0,'0'0'29'0,"0"0"-1"15,0 0-21-15,0 0 50 16,0 0 33-16,0 0-33 0,0 0-10 16,-100-14-4-16,100 14 5 15,0 0-6-15,-2 0 11 16,2 0-14-16,0 0-8 16,-2 0-12-16,2 0 3 15,0 0-1-15,0 0 5 16,0 0-9-16,4 0-6 15,29 4 9-15,17 1 12 16,1-2-5-16,14-1-10 16,4 0-6-16,2 0-1 15,5-2 0-15,-3 3-4 16,8-3 0-16,-1 3-1 0,4-3-1 16,3 2-2-16,-4-2-1 15,-2 0 0-15,-15 0-2 16,1 0 1-16,-9 0 0 15,-2 0 2-15,2 0 0 16,0 0 0-16,-1 0-4 16,5 0 3-16,4 0-1 15,-2 0 4-15,1 0-4 16,-9 0 0-16,-8 0 0 16,6 0 0-16,-7 0-1 15,2 0 1-15,-2 0 0 16,-1 2 0-16,4 2 3 15,-4-2-4-15,3-2 2 0,3 0-1 16,2 0 0 0,-8 0-5-16,-1 0 5 0,-3 0 4 15,-2 0-4-15,-9-2 0 16,-2-2-2-16,-2 0 2 16,2 1-3-16,0-4 2 15,0 2 1-15,9 3 0 16,-3-3 0-16,6 1 1 15,1 2-1-15,-2 1 0 16,-2-2 0-16,0 3 1 16,2-4-1-16,-5 0 0 15,2 2 1-15,-6-2 1 0,-4-2 1 16,2 2-3-16,2-4 0 16,11-2-5-16,0 2 5 15,3 0 2-15,1-2 1 16,-1 3-3-16,-5 0-2 15,-9 2 2-15,-4 2 1 16,-11 3-1-16,-7 0 0 16,2-2-1-16,-9 2 1 15,12 0-1-15,1-2 1 16,1 2-1-16,11-2 1 16,-3 2 0-16,-2 0 0 15,3 0 1-15,-5 0-1 16,2 0 0-16,-4 0 0 0,7 0 0 15,-10 0 0 1,10 0 0-16,-5 0 0 0,11 0 0 16,9 0 2-16,3 0-2 15,-1 0 0-15,0 0 0 16,-13 0 1-16,-4 0-3 16,-15 0 4-16,-2 0 1 15,-2 0-3-15,-6 0-1 16,5 0 1-16,-3 0 3 15,0 0-2-15,10 0 0 16,3 0-1-16,1 0 0 16,1 0 0-16,-1 0 1 0,-5 0-6 15,0 0 7-15,-9 0-2 16,3 0 3-16,-5 0 8 16,2 0-9-16,-2 0-1 15,0 0 4-15,5 0-4 16,-3 0-1-16,-2 0 2 15,2 0-2-15,0 0 0 16,7 0 4-16,3 0-4 16,-2 0 1-16,9 0 0 15,-2 0-1-15,5 0 0 16,10 0 0-16,3 0 6 16,17-3-6-16,-1 1-3 15,4-5 1-15,3 1 4 16,0-2-4-16,7-3 2 15,-5 2 0-15,10-3 1 0,-6-1-1 16,5 1 0-16,2 2 1 16,-3-1-1-16,3 3 0 15,-2-1 1-15,-3 1-1 16,6 3 1-16,-7 0-2 16,-5 3 1-16,-12 0 0 15,-9 2 1-15,1 0-1 16,0 0 0-16,5-1 5 15,1-1-5-15,8 0-1 16,4-1 1-16,-7 1 0 16,5-2 0-16,-5 1-2 15,-8 0 4-15,-1-1-5 0,-11 0 7 16,-6 3-7-16,-10 1 3 16,-10 0 0-16,-3 0 1 15,-2 0-1-15,2 0-7 16,-2 0 7-16,5 0 0 15,-3 0 4-15,9 0-4 16,3 0 1-16,-6 0 9 16,1 0-10-16,-2 0 4 15,-7 0-1-15,0 0 10 16,0 0-13-16,0 0 9 16,0 0-7-16,0 0-2 15,0 0 0-15,0 0 0 16,0 0-2-16,0 0 1 15,0 0-1-15,0 0 0 16,0 0-2-16,5 0 8 0,-5 0-7 16,0 0 3-16,2 0-8 15,-2 0-2-15,0-3-15 16,2 3-13-16,0 0-8 16,0-3-34-16,0-2-56 15,-2-4-177-15</inkml:trace>
  <inkml:trace contextRef="#ctx0" brushRef="#br0" timeOffset="-42444.69">7895 14386 538 0,'0'0'35'0,"0"0"7"16,0 0 54-16,0 0-20 15,0 0-36-15,0 0-16 16,0 0 0-16,-114-17 1 16,112 17 2-16,2 0-9 15,0 0 0-15,-2 0-2 16,2 0-9-16,0 0-7 16,18 0 3-16,33 0-3 15,25-2 6-15,20-10-3 16,13-6 4-16,4 0-6 15,1-2 1-15,-18 2 0 0,-18 4 0 16,-26 5 0-16,-23 9-2 16,-18-3 0-16,-11 3 0 15,0 0 2-15,-29 0-2 16,-27 22-6-16,-17 5 0 16,-19 4-8-16,3-1 6 15,-2 0 8-15,6-3 1 16,16-5-1-16,15-8 2 15,23-6-2-15,20-6 0 16,11-2 0-16,15 0-2 16,41 0 0-16,31-9 2 15,22-14 9-15,23-12-2 16,8 1-1-16,-6-1-12 16,-18 8-10-16,-45 9-115 15,-50 8-127-15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09:12.39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18733 7645 198 0,'0'0'77'16,"0"0"-48"-16,0 0-5 16,0 0 5-16,0 0 18 15,0 0-5-15,-4 11 0 16,4-11-4-16,0 0 4 15,0 0-14-15,0 0 13 16,0 0 3-16,0 0-2 16,0 0-10-16,0 0-3 15,0 0-8-15,0 0-5 0,-9 0-4 16,2 0-2-16,-10 0-7 16,-6 0 5-16,-4 0 4 15,-8 0-5-15,-17 0 6 16,-6 0-2-16,-4 0 5 15,-5 0 7-15,11 0 1 16,16 0-20-16,11 0 13 16,14 0-6-16,8 0-7 15,0 1 14-15,5-1-7 16,2 0 1-16,0 0-6 16,-2 0 8-16,2 0-4 15,0 0-4-15,0 0-6 16,0 0-1-16,0 0-1 0,0 0-7 15,11 0-4 1,22 0 13-16,25 3 7 0,27 1-4 16,18-4 8-16,4 0-11 15,0 0 0-15,0-4 3 16,-2-4-3-16,-1-2 0 16,-4 0 0-16,-13 3 1 15,-20 2 1-15,-24 0-2 16,-16 1 0-16,-21 4 1 15,1-1 1-15,-7 1-1 16,2 0 0-16,-2-2 1 16,0 2-2-16,0 0 4 15,0 0-1-15,0 0-3 16,0 0 5-16,-9 0-1 0,-13 0-4 16,-14 0 0-16,-6 7-10 15,-7 3 4-15,-11-2-22 16,-7 4 0-16,-5-7-2 15,3-1-7-15,7-1 11 16,-7-3 6-16,-5 0 6 16,-8 0 8-16,-3 0-1 15,0 0 7-15,10-1 3 16,3-1-3-16,10 2 0 16,6 0 2-16,5 0 6 15,10 0 9-15,8 0-1 16,14 0 2-16,7 0-4 15,10 0 1-15,2 0-5 0,0 0-6 16,0 0-3-16,0 0-1 16,4 0 2-16,35 0-2 15,11 2 12-15,22 2 11 16,20-4-8-16,12 0-7 16,14 0-4-16,9 0-1 15,0-10 4-15,-2 2-7 16,-5-3 0-16,-2 2-1 15,-4-2 4-15,-4 4-4 16,-12 2 1-16,-9 0 0 16,-4 3 0-16,-12 0 0 15,-11 2-1-15,-6 0 1 0,-16 0 4 16,-4 0-4-16,-18 0-1 16,-7-3 1-16,-9 3-2 15,-2 0-8-15,0 0 7 16,0 0 0-16,0 0-7 15,0 0-7-15,-20 7-4 16,-11 5-1-16,-10 0-36 16,-3-5 10-16,-3 0-50 15,-4-7-40-15,0 0-61 16</inkml:trace>
  <inkml:trace contextRef="#ctx0" brushRef="#br0" timeOffset="529.09">18258 7536 378 0,'0'0'76'16,"0"0"-56"-16,0 0-6 15,0 0 19-15,0 0 26 16,0 0-7-16,-31 10-11 16,31-10-17-16,0 0-10 0,0 0-3 15,16 2 20-15,13 3 12 16,11-1-4-16,7 3-4 16,18-7-14-16,10 3 8 15,12 0-10-15,12-3-9 16,3 0-1-16,7 0-3 15,-4 4 4-15,9 0-9 16,-12-3 1-16,-2-1-1 16,-11 0 0-16,-8 0 1 15,-12 0-2-15,-5 0 1 16,1 0-1-16,-5 0 0 16,-13 0-2-16,-7 0 1 15,-13 0 1-15,-11 0 0 16,-3-1 0-16,-7 1 1 15,0 0 2-15,-6 0-3 0,0 0 4 16,0 0-4-16,0 0-5 16,0 0-26-16,0 0-7 15,-12 0-13-15,-17 0-26 16,-9 0-41-16,-7 0-64 16,-3 0-181-16</inkml:trace>
  <inkml:trace contextRef="#ctx0" brushRef="#br0" timeOffset="1096.16">18314 7560 433 0,'0'0'46'0,"0"0"-26"15,0 0-8-15,0 0 18 16,0 0 21-16,0 0-25 16,-2 5-2-16,20-3-6 15,24 1 18-15,14-1 7 16,17-2 1-16,16 0-21 0,10 2-2 15,10-2-6 1,3 1-7-16,-1-1-1 16,8 0-1-16,-9 0-1 0,0 0-3 15,-8 0 1-15,-6 0-2 16,-18 0 2-16,-11 0-3 16,-11 0 1-16,-14-1-1 15,-11-3 0-15,-8-1 13 16,-7 5-4-16,-12-1 6 15,0 1-5-15,1 0 18 16,-5 0-3-16,0 0-12 16,2 0 1-16,-2 0-3 0,0-3-8 15,2 3 5 1,-2 0-8-16,0 0 2 0,0 0-4 16,0 0 2-16,0 0-7 15,0 0-1-15,0 0-35 16,0 0 5-16,0 0-25 15,0 6 0-15,0 9-105 16,-17-10-37-16</inkml:trace>
  <inkml:trace contextRef="#ctx0" brushRef="#br0" timeOffset="31500.29">24101 7622 342 0,'0'0'73'0,"0"0"-40"16,0 0 12-16,0 0 21 15,0 0-10-15,0 0-8 16,0 0-15-16,0 0-4 16,-4 0 6-16,4 0-7 15,0 0 1-15,0 0-8 16,0 0 11-16,0 0-1 16,-2 0-3-16,2 0-3 15,0 0-6-15,0 0-5 16,-2 0 3-16,-3 0-5 15,0 0 1-15,-6 0-9 0,-5 0 0 16,-5 0-3 0,-6 0 1-16,0 0-1 0,-4 0-2 15,-5 0 2-15,3 0 1 16,-8 0-2-16,8 0-2 16,-3 0 2-16,3 0 0 15,-3 0 1-15,3 0 0 16,2 0-1-16,-8 0 0 15,6 0 4-15,-7 0-1 16,9 0-3-16,0 2 1 16,6-1 0-16,8 2 0 15,1-3 1-15,5 4 2 16,-1-3-1-16,8 4 0 16,-5-3 5-16,3-2-8 0,-6 0 0 15,-3 2 7-15,1 1-5 16,-1 2-2-16,1 1 1 15,-1-2 0-15,1-2-1 16,1 2 4-16,2-2-4 16,6 0 0-16,-2-1 2 15,5-1 1-15,2 0-3 16,0 0 0-16,0 0 0 16,0 0 0-16,-2 0 0 15,2 0 0-15,-2 0 0 16,2 0 0-16,-4 0 1 15,-5 0 0-15,4 0 4 16,-6 0-4-16,11 0 0 16,-7 0 0-16,7 0 0 0,0 3 1 15,0-3 3-15,0 0-4 16,0 0 3-16,0 0-4 16,0 0 0-16,0 0 0 15,0 0 0-15,0 0 2 16,0 0-1-16,0 0-1 15,0 0 0-15,0 0 0 16,0 0 0-16,0 0 0 16,0 0-3-16,0 0 1 15,0 0 0-15,0 0 2 16,0 0-1-16,0 0 3 0,0 0-4 16,0 0 3-16,0 0-2 15,0 0 2-15,0 0-1 16,0 0 1-16,7 0-1 15,11 0 1-15,6 0 1 16,3 0-2-16,0 0 6 16,4 0-1-16,-2 0-3 15,-2 0 1-15,-3-3-2 16,-1 3 5-16,1 0-2 16,-6 0-1-16,-5-1 1 15,3 1 0-15,-3 0 4 16,-1 0-2-16,-4 0-1 15,3 0 4-15,1 0-2 0,-4 0 3 16,-1 0 0-16,5-2-3 16,-6 2 2-16,5 0-2 15,-7 0-1-15,6-2-1 16,-4 0-3-16,5-2 6 16,1 4-8-16,1-4 4 15,5-2-3-15,-1 1-1 16,6 0 2-16,-5-2 0 15,4 6-2-15,-6 0 0 16,1-5 3-16,1 5-3 16,3-5 0-16,-6 2 0 15,1 0 2-15,1 0-1 0,-3 4 2 16,-1-2-3 0,-11 0 1-16,2-1-1 0,6 1 0 15,1 2 1-15,5 0-2 16,3-1-1-16,4-1 1 15,-3 2 2-15,4-2-2 16,1 2 0-16,4-2 1 16,-5-1 2-16,-1 2-2 15,2-2 0-15,-10 2 0 16,1-3 0-16,-3 4 4 16,-2 0-4-16,-2 0-2 15,0 0 2-15,-5-4 2 16,5 2-2-16,-4 0 0 0,6-1 1 15,0 1 1 1,0 1-1-16,2-2 1 0,6 2-4 16,-4-6 4-16,1 6-1 15,-1-1-1-15,-3 0 0 16,-6 2 1-16,3 0-1 16,-5-2 0-16,6-1 3 15,-4 1-4-15,5 2 1 16,-5 0 0-16,2 0 1 15,-2 0-1-15,1 0 0 16,-3-2 1-16,5 2-1 16,-2 0 1-16,2-1 0 15,-5 1 0-15,5-2 0 16,-6 2-1-16,1 0 0 0,-2 0 0 16,3 0 0-16,-3 0 5 15,-2 0-5-15,0 0-5 16,0 0 5-16,0 0 1 15,0 0 4-15,0 0-4 16,0 0-1-16,0 0 2 16,0 0-3-16,0 0 1 15,0 0-2-15,0 0-5 16,0 0-3-16,0 0-4 16,0 0 1-16,-13 0 7 15,-5 0 0-15,-9 0-4 16,-4 0 1-16,-7 0 2 15,5 0 2-15,-6 0-2 0,1 0-2 16,5 0 6-16,2 0 3 16,-5 0-2-16,7 0-1 15,7 5 1-15,-3-3 0 16,8 1 2-16,-8-1 0 16,0-2 0-16,1 0-1 15,-5 2 1-15,3 1-2 16,-3 1 2-16,0-1 0 15,2-3-1-15,0 1 1 16,9-1 0-16,-7 3 0 16,10-2 0-16,-3 4 0 15,-4-3 0-15,4 0 1 16,0 2 1-16,-4-3-2 0,4 3-2 16,-7-1 2-16,8 1-1 15,-6 0 1-15,5-1 0 16,5-1-1-16,7 3-6 15,-4-5 0-15,8 0-10 16,0 2-12-16,2-2-18 16,0 0-33-16,0 2-43 15,0-2-80-15,0 0-296 16</inkml:trace>
  <inkml:trace contextRef="#ctx0" brushRef="#br0" timeOffset="97246.45">8720 12418 326 0,'0'0'66'0,"0"0"-39"16,0 0-24-16,0 0 30 16,0 0 14-16,0 0 5 0,0 0-6 15,0 0-7 1,0 0 12-16,0 0-1 0,0 0-1 16,0 0-1-16,0 3-6 15,0-2-4-15,-7 6-1 16,-11-2-21-16,-11 7-4 15,-4 2-9-15,-5 2 1 16,-2-2-4-16,-3 0 1 16,1 0 0-16,0 1 0 15,-3-5 8-15,8-3-7 16,3 2-1-16,12-6 2 16,7-1 7-16,5-2 0 15,6 0 10-15,4 0-2 16,0 0-7-16,0 0-11 15,0 0-7-15,0 0 4 0,0 0 3 16,4 0 0-16,21 0 2 16,17-3-3-16,9-10 3 15,16 2-1-15,5-4 3 16,-1 4-3-16,2 1 0 16,-1 1 1-16,-12 6 0 15,-16 1-2-15,-10 2-1 16,-20 0 1-16,-10 0-8 15,-4 0-2-15,0 0-14 16,0 0 4-16,0 0-24 16,0 0-26-16,0 0-24 15,0 0-122-15,4 0-140 0</inkml:trace>
  <inkml:trace contextRef="#ctx0" brushRef="#br0" timeOffset="106824.93">19057 12460 323 0,'0'0'123'16,"0"0"-66"-16,0 0 15 16,0 0-5-16,0 0-5 15,0 0-8-15,0 0-7 16,0 0-9-16,0 0-2 15,0 0 0-15,0 0-1 16,0 0-1-16,0 0-1 16,0 0 6-16,0 0-1 15,-12 0-9-15,-14 0-1 0,-8 0-23 16,-6 0-1-16,-2 4 0 16,7-1 5-16,-4-2-2 15,8 2-4-15,6-2 3 16,10 2 4-16,6-3 1 15,9 0 3-15,0 0-10 16,0 0-4-16,0 0-1 16,11 0-6-16,33 0 7 15,26-3 10-15,19-7 0 16,22 3 6-16,12 0-4 16,-3 5-3-16,-6 2 2 15,-12 0-1-15,-19 0-3 16,-27 0 0-16,-27 0-7 15,-16 0 1-15,-13 0-1 16,0 0 0-16,0 7 2 0,-26 2-2 16,-15 5 13-16,-15-3-12 15,-13-1-1-15,-8-4 0 16,-20-3 1-16,-5-1-3 16,-2-2 2-16,5 0 0 15,17 0 3-15,24 0-1 16,23 0-2-16,21-2 1 15,7 0-1-15,7 1-5 16,0-3 3-16,0 4-2 16,0-2-2-16,29-3 2 15,20 0 4-15,23-3 3 16,19-3-3-16,9 1 1 0,14 5 0 16,-12-2-1-16,-4 5 0 15,-15 1 2-15,-23-1 1 16,-15 2-3-16,-21 0 0 15,-17 0-2-15,-7 0 2 16,0 0 0-16,0 0 1 16,0 0 0-16,0 0 1 15,0 0-4-15,0 0 4 16,0 0-5-16,0 0 7 16,0 0-8-16,0 0 4 15,0 0-1-15,0 0-3 16,0 0-15-16,0 0 8 15,0 0-17-15,-7 0 2 0,-6 0-10 16,-5 3-6 0,-2 6-10-16,2-4 6 0,5 4-9 15,-5-4-9-15,-3 2 7 16,2-1 11-16,3-1 17 16,-6-3 7-16,2-2 13 15,-3 0 9-15,1 0 4 16,-2 0 0-16,6 0 16 15,0 0 10-15,-2 0 9 16,6 0 15-16,6 0-1 16,-1-2 2-16,9 1-9 15,-2 1-6-15,2-2-7 0,0 2-15 16,0 0 0 0,0 0-12-16,0 0 1 0,0 0-7 15,31 0 0-15,25 0 8 16,26 0 2-16,13 0 8 15,24 0-10-15,5 0 6 16,15 0-5-16,4 0-1 16,13 0-4-16,0 0 2 15,-5 2-6-15,-8-1-2 16,-14 1 2-16,-10 0 2 16,-15 1-1-16,-19-3-2 15,-14 0 2-15,-24 0-2 16,-18 0-3-16,-16 0 4 15,-9 0 0-15,-4 0 3 16,0 0-3-16,0 0 0 0,0 0-15 16,-8 0-22-16,-21 0 6 15,-9 0 12-15,-9 0-23 16,-8 0-2-16,-3 7-4 16,-10 2-35-16,-1 0-2 15,3 6 3-15,-3-2-55 16,2-1-5-16,7-3-16 15,2-4-86-15</inkml:trace>
  <inkml:trace contextRef="#ctx0" brushRef="#br0" timeOffset="107293.96">20079 12591 300 0,'0'0'117'16,"0"0"-68"-16,-119 0-19 15,87 0 46-15,4 0 0 16,5 0 8-16,5 0-15 15,7 0-14-15,7 0-3 16,2 0 24-16,2 0-19 16,0 0-14-16,0 0-9 15,0 0-8-15,0 0-16 16,0 0 6-16,4 0-1 16,27 0-8-16,20 0 13 15,23-7-2-15,17 2-3 16,30-3-4-16,14-1-5 15,17 6-1-15,5-1 0 0,1 1 0 16,-11 3-9 0,-7 0 8-16,-13 0-3 0,-20 0 0 15,-11 0-1-15,-20 7 0 16,-11-2 0-16,-19 2 0 16,-15-2-5-16,-8 0 3 15,-19-5 1-15,-2 0 1 16,-2 0-6-16,0 0-7 15,0 0-14-15,-22 0-18 16,-25 0 31-16,-13-6-25 16,-11-5 6-16,-3-1-9 15,1-2-23-15,-8 2-15 16,4 2 12-16,-10 2-30 16,-9 3-29-16,7 1-14 0,-8-1-50 15,11 1-17-15</inkml:trace>
  <inkml:trace contextRef="#ctx0" brushRef="#br0" timeOffset="107777.9">19975 12483 248 0,'0'0'120'15,"-201"9"-67"-15,101-2-13 16,-9-2 4-16,0-1 33 16,-3-1-10-16,10-1 5 15,10 0 1-15,30-2 5 16,21 0-5-16,24 0-14 15,8 0-21-15,9 0-2 16,0 0-29-16,0 0-2 0,34-2 8 16,26-5 3-16,31-2 11 15,34-1 15-15,29-1-18 16,15 3-6-16,13 2-8 16,24 2 8-16,12 4-14 15,-4 0 11-15,3 0-10 16,-15 4-5-16,-28 6 0 15,-18-2 1-15,-31 1 2 16,-24-1-3-16,-28-4 2 16,-21-1-1-16,-23 1-1 15,-16-4-5-15,-9 0 5 16,-4 0 4-16,0 0-1 0,0 0 0 16,0 0-3-1,0 0 3-15,0 0-2 0,0 0 0 16,-11 0-2-16,-3 0-6 15,-3 0-7-15,-1 0-28 16,-9-4-24-16,0 3-9 16,-13 1-7-16,0 0-19 15,-7 0 0-15,-9 0-39 16,-8 3-23-16,-14 2-108 16</inkml:trace>
  <inkml:trace contextRef="#ctx0" brushRef="#br0" timeOffset="108291.09">19928 12513 229 0,'0'0'13'15,"-167"2"-8"-15,80-1 68 16,-2 1 52-16,-9 1-48 16,-14-2-6-16,-6 2-14 15,-9-3 30-15,7 0-6 16,11 0-19-16,22 0 22 15,27 0-3-15,22 0-21 16,20 0-23-16,11 0-6 16,7 0-5-16,0-3 0 15,0 2-10-15,0 1-14 0,0-3 11 16,25 0-11 0,26-8 6-16,21-1-2 0,19 0 2 15,22 3-3-15,7 2-3 16,17 1-1-16,8 6-1 15,9 0 3-15,8 0-2 16,3 0-1-16,2 2-2 16,5 13 2-16,-7-3 3 15,-14 0-3-15,-12 2-2 16,-26-2 0-16,-24-2 3 16,-15 0-3-16,-23-5 1 15,-24-3 1-15,-13 1 0 16,-12-3-3-16,-2 0 3 0,0 2 1 15,0-2-1-15,0 0 0 16,0 0 0-16,0 0 5 16,0 0-1-16,0 0-2 15,0 0-2-15,0 0-4 16,-2 0-29-16,2 0-35 16,0-2-24-16,0-8-119 15,0-2-175-15</inkml:trace>
  <inkml:trace contextRef="#ctx0" brushRef="#br0" timeOffset="108437.33">21219 12559 39 0,'0'0'706'0,"0"0"-630"0,0 0-63 16,0 0 12-16,0 0 15 15,0 0-40-15,0 3-6 16,0 6-124-16,11-5-130 15</inkml:trace>
  <inkml:trace contextRef="#ctx0" brushRef="#br0" timeOffset="160290.23">17688 15545 59 0,'0'0'717'0,"0"0"-643"16,0 0-36-16,0 0-5 16,0 0 29-16,0 0-31 0,0 0-11 15,-29-111-6-15,11 99-6 16,-9 2-4-16,-2 2-3 16,-2 4 5-16,0 4-1 15,-5 0-5-15,9 12 0 16,5 8-1-16,0 5-1 15,8-2 0-15,10 8-7 16,4-4-7-16,0 5-9 16,18 1-5-16,16 1 7 15,1-2 12-15,7-3-2 16,1-2 8-16,1-5 2 0,-8 1-2 16,-5-3 4-1,-11-1-3-15,-6 5 1 0,-14-2-13 16,0 6 9-1,-27 1 7-15,-11-5 4 0,-11-3-2 16,0-7 8-16,-2-2-10 16,4-7 5-16,0-5 8 15,7 0-2-15,9-7 7 16,8-6-15-16,21-3 13 16,2 0-5-16,0 2-9 15,29 0-2-15,14-3 0 16,5 5 0-16,8-2 1 15,7 0-1-15,-1 0 1 16,-4-2-3-16,-4 2-7 0,-10 0-21 16,-13 2 15-16,-13 6 5 15,-5 1 10-15,-5 0 4 16,-8 3 2-16,0 2 16 16,0 0 13-16,0 0-8 15,0 0-14-15,0 0-12 16,0 7 3-16,0 13 4 15,-8 3-4-15,6 1-4 16,2 1-1-16,0-6 1 16,0-5-3-16,12 0 0 15,5-10-4-15,6-4-4 16,-1 0 5-16,5 0 0 16,4-19-1-16,-2-8 1 15,-3-3 3-15,-1 4 3 16,-9-2 7-16,-10 6 1 0,1 5 10 15,-7 6 1-15,0 9-12 16,0 2 10-16,0 0-11 16,0 0-2-16,0 2-4 15,0 18 2-15,0 8 0 16,0 0-2-16,0 0-4 16,4-2 4-16,17-3-1 15,-1-3 2-15,-1-4-2 16,6-8-2-16,-2-6-1 15,-3-2 4-15,6 0 2 16,1-20 0-16,4-13-2 16,-4-1 0-16,-5 0 0 0,-11 7-2 15,-1 13 3-15,-8 2-1 16,-2 5 0-16,0 3 3 16,0-2-2-16,-2 0 0 15,-10 2-1-15,8 2 0 16,-3 0 1-16,7 2-1 15,0 0-1-15,0 0-2 16,0 0-3-16,0 0 4 16,0 0-9-16,2 4-1 15,11 0 0-15,6-4 2 16,-1 0 3-16,1 3 6 16,6 0-2-16,-5 3 3 15,5 3 0-15,-8 2 4 0,-1 5-4 16,-5 3-5-16,0 2 5 15,-6 4 2-15,6-1-2 16,-7-5 1-16,5-4-2 16,-5-8-7-16,4 0 8 15,-4-5 0-15,0-2 0 16,7 0-14-16,12-10-7 16,-3-15 21-16,5-3 2 15,-8-6 11-15,1-4 23 16,-3 2-12-16,4 6-4 15,-6 9-7-15,-7 10-7 16,-1 8-4-16,-5 3 0 0,0 0-2 16,5 0-2-16,-1 14 0 15,5 11 2-15,-3 6 2 16,8 0 2-16,-1-2 0 16,3 0-2-16,-3-9-2 15,-3-6 0-15,-4-6-1 16,-2-4 0-16,5-4 0 15,-5 0 1-15,8 0 0 16,-1-17 2-16,0-7 2 16,3-7 4-16,1-4 5 15,1 2-1-15,2 5 6 16,6 5-2-16,-8 12-6 16,-3 5-10-16,-9 6-3 0,6 0-1 15,-6 0-2 1,7 17 5-16,3 0 1 0,-1 10-1 15,5-4 1-15,-3 0-3 16,3-6-3-16,3-3-7 16,-4-6 1-16,-1-4 2 15,3-4-1-15,6 0 3 16,2-10 7-16,4-11 0 16,0-6 2-16,-6 1 0 15,-6-2 10-15,-7 2-5 16,-5 6 6-16,-7 4 1 15,0 8-7-15,0 6-5 16,-13 2 5-16,-10 0-3 16,3 10-2-16,-5 17-2 0,6 2-6 15,0 5 4-15,13 0-12 16,6-1-5-16,0-1 1 16,0-6 0-16,6-5 2 15,17-4-9-15,-6-11-5 16,10-6 1-16,0 0 16 15,2 0 14-15,4-19-2 16,3-6 2-16,-4-1 2 16,-1-6 7-16,-3 0 9 15,-1 6 12-15,-4 3 5 16,-13 5-8-16,0 13-7 0,-8 0-7 16,-2 5-13-1,0 0-1-15,0 18 1 0,0 15 2 16,0 6-2-1,0 5-2-15,7 1-2 0,9-6-1 16,1-7-3-16,3-9-6 16,3-11-9-16,-6-10-10 15,6-2 24-15,-3 0-1 16,6-13 10-16,3-14 0 16,2-2 5-16,8-2 23 15,-8-1 6-15,-2 3 1 16,-5 5-8-16,-8 6 5 15,-10 8-12-15,-1 4-1 16,-3 6-9-16,-2 0-10 0,0 0-1 16,0 9-2-16,0 20 3 15,0 17 4-15,0 17-2 16,0 15 0-16,0 14-2 16,-11 14-2-16,0 1-2 15,-5-3-21-15,1 2 10 16,-1-6 4-16,3-8 6 15,-1-11 5-15,8-21 0 16,-3-22-1-16,5-20 0 16,-8-7 0-16,8-11-3 15,-5-11 2-15,-3-19 0 16,8-16 2-16,0-6 0 16,4-3 7-16,0-3 1 15,0 5-5-15,0-2 0 16,16 3-2-16,3 2 0 0,10 6-1 15,7 2 0-15,-2 4 1 16,8-3-1-16,-2 5 0 16,3 4-6-16,-6-2 2 15,1 6-13-15,-5 3-9 16,-4 2-21-16,-4 11-27 16,-10 1-19-16,-5-1-162 15</inkml:trace>
  <inkml:trace contextRef="#ctx0" brushRef="#br0" timeOffset="160690.94">20573 15930 767 0,'0'0'92'0,"0"0"-36"16,0 0 24-16,0 0-5 15,0 0-18-15,0 0-10 16,0 0-9-16,-34-17 6 16,34 17-12-16,0 0-9 15,0 0-11-15,0 0-7 0,9 0-2 16,18 0 0-16,13 0-1 15,9 0 2-15,7 0-2 16,-5 0 3-16,-4 5-4 16,-12-5 6-16,-8 2-1 15,-4-2-2-15,-17 0-4 16,1 2-1-16,-7-2-4 16,0 0-8-16,0 1-34 15,0-1-13-15,-21 2-50 16,4-2-94-16,3 0-272 15</inkml:trace>
  <inkml:trace contextRef="#ctx0" brushRef="#br0" timeOffset="161840.07">22476 15649 719 0,'0'0'145'0,"0"0"-100"15,0 0 6-15,0 0-1 16,0 0-16-16,0 0-19 16,-121 86-5-16,121-40-9 15,0 2-1-15,21-3-2 16,8-7 2-16,2-10 0 16,2-11 0-16,5-8-6 15,-2-9 5-15,0-3 1 16,-3-24 10-16,-6-8-3 15,-4-3 1-15,-19-4 6 16,-4-4-3-16,-4 6 7 16,-23 3 2-16,-10 5-12 15,4 13-4-15,2 9-1 0,-7 10 5 16,7 0-7-16,2 10-1 16,12 9-2-16,5 2-3 15,12 1-5-15,0-2-10 16,20-2 3-16,18-4-8 15,4-5 3-15,14-9 0 16,4 0 12-16,10 0 2 16,-1-23 3-16,-9-7 5 15,-12-1 0-15,-9-4 3 16,-12-1-2-16,-16-4 15 16,-11-2 3-16,0-3 6 15,0 5 2-15,-19 8-7 16,0 11-3-16,3 9 3 0,3 5-10 15,1 7 1-15,1 0-5 16,3 0-4-16,-4 16-2 16,3 21 1-16,9 10-2 15,0 11-1-15,0 4 2 16,23 7 3-16,6-5 2 16,0-3-5-16,-2-10-7 15,2-9 7-15,-1-12-17 16,1-11-33-16,7-15-7 15,2-4-40-15,6-6-76 16,1-20-162-16</inkml:trace>
  <inkml:trace contextRef="#ctx0" brushRef="#br0" timeOffset="162239.76">23385 15689 590 0,'0'0'229'0,"0"0"-112"15,0 0-9-15,-149-12-39 16,107 12-18-16,4 9-11 16,9 5-18-16,7 3-5 15,-1 7-9-15,12 2-8 16,9 2 0-16,2 0-1 16,2 4-8-16,23-6 9 15,6-3 0-15,7-9 5 0,2-10-6 16,3-4 3-16,-1-2 4 15,-2-23-3-15,-2-7-2 16,-7 0 9-16,-6-2 11 16,-14 7 11-16,-7 2-1 15,-2 11 2-15,-2 8-4 16,0 6-3-16,0 0-14 16,0 0-12-16,0 0-4 15,0 20-8-15,0 16 12 16,2 8 1-16,10 3-1 15,3-6-16-15,8 0-21 16,-3-12-19-16,6-6-30 0,5-12-27 16,8-8-75-16,5-3-128 15</inkml:trace>
  <inkml:trace contextRef="#ctx0" brushRef="#br0" timeOffset="163392.97">25802 15573 498 0,'0'0'202'0,"0"0"-101"16,0 0-8-16,0 0-12 16,0 0-21-16,0 0-33 15,-16 35-8-15,7-1 1 16,5 1-10-16,4 3 1 15,0-6-5-15,2-4-4 16,21-1 3-16,4-4-2 16,4-5-3-16,11-6 2 15,3-8 0-15,-3-4 5 16,5 0-7-16,-5-18 1 16,-2-7 1-16,-11-7 1 15,-2-1 5-15,-11-1-1 0,-12 0 5 16,3 8-6-16,-7 6 1 15,0 10 2-15,0 2-2 16,0 8-4-16,0 0 5 16,0 0-8-16,0 0 0 15,0 4-1-15,0 20-4 16,0 6 1-16,0 5 2 16,8-2 1-16,15-3-2 15,6-8 2-15,2-3-9 16,2-12-12-16,-4-7 12 15,0 0-3-15,3-12 5 16,-8-18-7-16,5-10-7 0,-4-10 11 16,-3-8-3-16,-4-14 5 15,-5-2 5-15,-4-4 4 16,0 15 3-16,0 17-3 16,-7 22 4-16,-2 14 10 15,0 6 11-15,0 4-13 16,0 0-1-16,-13 28-9 15,-10 16 0-15,6 17 2 16,3 10-1-16,10 6-2 16,4-1 2-16,0-2 12 15,0-9-9-15,0-12 3 16,0-13-1-16,0-14-7 16,0-12-1-16,0-10-2 0,0-4 1 15,13-8 1 1,14-24 6-16,4-14-4 0,12 0-2 15,-6 0-2-15,3 15 1 16,-4 10 1-16,-14 13-4 16,1 8 3-16,-10 0-4 15,-6 23 0-15,0 9 3 16,-7 7 2-16,0-3 0 16,0 0-3-16,-14-6 6 15,-8-4-1-15,-7-10 1 16,-4 1 10-16,-10-11 11 15,3-6-5-15,7 0-1 16,4 0-12-16,4-10-6 16,7-11-1-16,5-4-17 0,11-4-38 15,2 5-27-15,15-1-69 16,30 8-90-16,9 8-249 16</inkml:trace>
  <inkml:trace contextRef="#ctx0" brushRef="#br0" timeOffset="164123.29">26894 15863 532 0,'0'0'197'0,"0"0"-108"16,0 0-11-16,0 0 7 0,0 0-32 16,0 0-25-1,-22 28-18-15,24-32-8 0,23-20 15 16,-1-8-17-16,3-4 4 15,-7-3-1-15,-6 0 0 16,-10 9 0-16,-4 8-2 16,0 8 5-16,0 5 1 15,-4 4-5-15,-15 5 8 16,0 0-10-16,-6 0 0 16,3 22-1-16,-5-1 2 15,12 6-2-15,5 1 0 16,8 2 1-16,2 0-2 15,4 0 1-15,19-2-1 16,8-4 2-16,10-2 0 0,-1-8 4 16,4-5 0-16,1-9 28 15,-3 0-19-15,1-16-7 16,-8-16 2-16,3-9 0 16,-7-1 1-16,-6 2 3 15,-12 1 4-15,-13 10-7 16,0 5 11-16,0 7-7 15,-5 8-11-15,-5 7-1 16,-11 2-1-16,6 0-2 16,-1 2-3-16,3 10 0 15,11 2-2-15,2 2 0 16,0-2-3-16,0 0 7 16,11 0 3-16,7-2 0 15,1-3 0-15,2 2 0 16,-4-2 3-16,-1 0-3 0,0-1 0 15,-5 7 3-15,0 0-3 16,-2 5 0-16,-4 3 8 16,-1 3-2-16,-4 1-1 15,0 2 0-15,0-2-2 16,0-1 4-16,0-3 0 16,4-5 2-16,3-8-3 15,-1-4-5-15,8-6 4 16,11 0-5-16,10-2 0 15,7-20-8-15,8-11-31 16,8-5-28-16,-2-6-16 16,8 2-44-16,1 8-120 0,-7 11-228 15</inkml:trace>
  <inkml:trace contextRef="#ctx0" brushRef="#br0" timeOffset="164255.53">28105 15775 810 0,'0'0'198'0,"0"0"-178"16,0 0-16-16,0 0-4 15,0 0-79-15,0 0-90 16,77-60-152-16</inkml:trace>
  <inkml:trace contextRef="#ctx0" brushRef="#br0" timeOffset="165163.23">25175 15318 600 0,'0'0'126'15,"0"0"-92"-15,0 0 11 16,0 0 10-16,0 0-2 16,0 0-23-16,0 58-4 15,12 19 30-15,3 29-16 16,8 28-7-16,6 24-5 15,0 15-18-15,0 11-8 16,6 5-3-16,1-3 2 16,-7-13-1-16,0-11 0 15,-15-19 6-15,-8-13-6 16,-4-14 1-16,-2-15-2 16,0-11 5-16,-6-6-4 15,-10-6 0-15,-9-3-3 0,-2-3-2 16,-4-2-10-16,0-8-11 15,2-7-8-15,0-8-3 16,7-13-28-16,8-11 23 16,8-16-1-16,6-2 19 15,0-5-53-15,0 0-4 16,6 0-6-16,4-5 18 16,1-1 2-16,-7-2-59 15,0-2-142-15</inkml:trace>
  <inkml:trace contextRef="#ctx0" brushRef="#br0" timeOffset="165958.82">22750 16762 525 0,'0'0'96'0,"0"0"-39"0,0 0-46 15,0 0 10-15,0 0 54 16,0 0 9-16,-57 3-42 16,57-3-26-16,0 0 3 15,0 0 6-15,15-16-5 16,30-7-3-16,28-9 1 15,29-4-2-15,35-7-3 16,34 1-1-16,32 4-5 16,40 2 0-16,31 2-3 15,34 5 4-15,24-3-7 16,16 6 1-16,13 9 2 16,-7 7-2-16,-15 5 2 15,-33 5-4-15,-41 0-4 0,-51 0 3 16,-42 0 1-1,-43 5-3-15,-36-5 3 0,-25 4 0 16,-26-3 0-16,-20-1-2 16,-13 2 2-16,-5-2 0 15,-4 0 3-15,0 0 7 16,0 0-2-16,0 0 4 16,0 0-2-16,0 0-10 15,0 0-7-15,-6 0-4 16,-8 3-21-16,-3 1-66 15,-6-2-101-15,10 0-481 16</inkml:trace>
  <inkml:trace contextRef="#ctx0" brushRef="#br0" timeOffset="166101.07">27280 16605 762 0,'0'0'55'0,"0"0"-55"16,0 0-85-16,0 0-121 16,0 0-283-16</inkml:trace>
  <inkml:trace contextRef="#ctx0" brushRef="#br0" timeOffset="168386.27">21865 16180 331 0,'0'0'129'16,"0"0"-91"-16,0 0-2 16,0 0 36-16,0 0-28 0,0 0-2 15,-2-3-15-15,2 3-8 16,0 0-5-1,0 0-1-15,0 0 2 0,0 0-2 16,0 0 0-16,0 0-1 16,0 0 4-16,0 0 1 15,0 9-2-15,0 1-3 16,4 2 0-16,6-2 1 16,-8 0 1-16,2-3-5 15,1-4-2-15,-3-3 1 16,-2 2 0-16,0-2 0 15,0 0 1-15,0 0 2 16,0 0 3-16,0 0 8 0,2 0-4 16,2 0 5-16,8-5-3 15,1-7-1-15,7-7-3 16,3 3-6-16,3-2-2 16,1 2 0-16,-3 0-6 15,3 2 1-15,-2 3-1 16,0 4-4-16,-8 1 2 15,-3 4 0-15,-10 0 3 16,3 2-3-16,-7 0-7 16,0 0 4-16,0 0-16 15,0 0-22-15,0 0-40 16,-5 0-77-16,-11 0-132 16</inkml:trace>
  <inkml:trace contextRef="#ctx0" brushRef="#br0" timeOffset="174176.36">22131 16966 521 0,'0'0'102'16,"0"0"-62"-16,0 0-15 15,0 0 12-15,0 0-1 16,0 0-3-16,-5-4-6 0,5 4 5 15,5 12 3-15,3 1 9 16,6 2-2-16,1 7-8 16,6 2 0-16,-3 2-15 15,-3 6 4-15,1-1-9 16,-1-2 6-16,-1 0-11 16,-3-9-3-16,-5-2-4 15,3-7 0-15,-4-8-2 16,2-1 0-16,-5-2 2 15,-2 0-2-15,2 0 3 16,-2 0 0-16,9 0-3 16,-1-14 1-16,13-12 5 15,3-8-4-15,8-4 1 0,-3 7-3 16,-7 7-2 0,5 3-15-16,-3 8-19 0,-4 3-69 15,5 10-128-15,2 0-280 16</inkml:trace>
  <inkml:trace contextRef="#ctx0" brushRef="#br0" timeOffset="175239.51">25854 16932 553 0,'0'0'104'0,"0"0"-37"15,0 0-36-15,0 0 7 0,0 0-3 16,0 0-12-16,8-2-14 15,1 2-3-15,5 6 14 16,-1 8-1-16,3-2-7 16,-5 4-12-16,-3 0 10 15,2 1-1-15,-6-4-8 16,5-3 2-16,-5-6 9 16,-2 1-12-16,3-5 12 15,0 0-4-15,8 0-3 16,7-19 8-16,20-18-5 15,12-14-1-15,6-2-7 16,0 7-10-16,-14 11-42 16,-13 17-45-16,-20 10-149 0</inkml:trace>
  <inkml:trace contextRef="#ctx0" brushRef="#br0" timeOffset="188636.52">20378 16395 235 0,'0'0'109'0,"0"0"-31"15,0 0-12-15,0 0-1 16,0 0 17-16,0 0-17 16,0 0-16-16,0 0-3 15,0-5-16-15,0 5-5 16,0 0-9-16,0 14-14 16,0 18 4-16,0 3-1 15,8 5-4-15,-4-4-1 16,9-4 8-16,1-10-8 15,-1-8 0-15,3-5-6 0,-5-9 3 16,2 0-2 0,5 0 4-16,-3-11 1 0,10-15 2 15,-5-6 1-15,-5-3-2 16,-1 0 0-16,-3-1 2 16,-7 3 0-16,4 7 0 15,-8 11-3-15,2 5 1 16,-2 10 5-16,0 0-3 15,0 0-3-15,0 0 0 16,0 0-1-16,0 20-3 16,0 14 4-16,2 4-11 15,9-1 3-15,3-6 2 16,3-9-1-16,-1 0-8 0,-3-12-2 16,3-6 4-1,1-4 5-15,4 0-1 0,1-17 9 16,2-9 0-16,-6-6 1 15,-3 3 1-15,-3-1-1 16,-10 8-1-16,-2-1 4 16,0 6 1-16,0 7-5 15,-4 2 0-15,-10 8-7 16,1 0 7-16,-1 0 0 16,8 18-1-16,-1 8-15 15,7 0-4-15,0-3-7 16,16 0 2-16,8 5 1 15,1-6 5-15,-3 0-4 16,3-4 11-16,-8-2-3 0,-5-2-12 16,-8-4 23-16,-4-3-6 15,0-5 10-15,0 1 10 16,-4-3-9-16,-10 0 7 16,-1 0 0-16,3 0 9 15,10 0-8-15,-2 0 15 16,4 0-10-16,0 0-13 15,6-8 5-15,21-6-6 16,4 2-7-16,7-3 3 16,-4-6 0-16,6 1-2 15,-7-4 12-15,3 0-10 16,-9 6 7-16,-9 0-3 0,-5 1 8 16,-11 4 12-16,-2-1 12 15,0 9-11-15,-2-2 14 16,-15 0-20-16,-6 7 5 15,3 0-18-15,-5 0 5 16,8 23 1-16,3 3-8 16,5 9 0-16,9 4-8 15,0 0 5-15,7-8-13 16,13-2-11-16,5-10-2 16,-4-5 24-16,6-8 4 15,4-6-2-15,-2 0 3 16,5-6 7-16,-10-12 6 15,1 4 1-15,0-4 6 0,-10 1-7 16,1-2 0-16,-5 5 5 16,-7 4-2-16,-2 4-10 15,-2 6 6-15,0-4-1 16,0 4-2-16,0 0-2 16,0 0-7-16,0 0-12 15,0 0-1-15,0 0 3 16,0 0 7-16,0 0-2 15,0 0 2-15,0 0 1 16,0 0 1-16,0 0-4 16,0 0 2-16,0 0-2 15,0 0-24-15,0 0-25 0,0 0-38 16,-4 0-102 0</inkml:trace>
  <inkml:trace contextRef="#ctx0" brushRef="#br0" timeOffset="189839.84">20370 16962 156 0,'0'0'338'15,"0"0"-256"-15,0 0-21 16,0 0-1-16,0 0-15 16,0 0-20-16,2 18 3 15,4 22-13-15,6 13 8 16,-8 2-8-16,3-2-7 15,-5-10 2-15,-2-6-8 16,0-11-2-16,0-11 5 0,0-3-5 16,0-10 0-16,0-2-2 15,0 0 2-15,4 0-3 16,8 0 0-16,7-9 3 16,8-5 4-16,7 0-4 15,-1 5-3-15,0 4 0 16,2 5 1-16,-14 0 2 15,2 0 0-15,-9 5 3 16,-8 15-3-16,-4 1-4 16,-2-1 4-16,-2-2 1 15,-18-2 1-15,-7-7 4 16,-4-2-3-16,-5-2-3 16,1-5 6-16,-1 0-2 0,5 0 0 15,4-14-4-15,9-5-8 16,5-3-18-16,13 2-34 15,0 2-51-15,31 0-79 16,18 6-128-16</inkml:trace>
  <inkml:trace contextRef="#ctx0" brushRef="#br0" timeOffset="191040.39">20710 17293 404 0,'0'0'85'0,"0"0"-56"16,0 0-6-16,0 0 22 16,0 0-9-16,0 0-16 15,7 0-4-15,9 0-10 16,-3-18 9-16,3-4-10 16,-3-2-3-16,-6-2-2 15,-7 0 8-15,0 8 5 16,0 4-2-16,-2 2 12 15,-12 6-7-15,-3 6-9 16,-1 0 5-16,-3 0-11 16,2 20-1-16,3 4-4 15,7 3 0-15,5 4-4 0,2-2-19 16,2 3 7 0,0-6 8-16,6-1 6 0,14-4-2 15,-2-9 2-15,-2-3 5 16,-1-5 0-16,1-4-4 15,-1 0 5-15,8-13 21 16,-4-12-20-16,4-5 6 16,-7 1-4-16,-1 2-3 15,-3 3 10-15,-6 2-2 16,3 12 0-16,-7 1-4 16,-2 9-3-16,0 0-1 15,0 0-9-15,0 0 9 16,4 23 0-16,4 0 2 0,-4 6-4 15,7-5 2 1,0-2-7-16,-2-4 2 0,0-2 5 16,-5-9 0-16,5-4-2 15,-6-3-2-15,6 0 4 16,-3-1 0-16,10-20 4 16,6-4-3-16,-2-1 0 15,5-3 1-15,-8 1-2 16,1 4 0-16,-7 8 8 15,-1 9-8-15,-8 2-1 16,-2 5-3-16,0 0-4 16,0 14 8-16,0 8 1 15,2 5 1-15,2-1-1 16,5-3-1-16,5-7 0 16,-3-2-1-16,-3-4-5 0,8-10 11 15,-3 0-5-15,6 0 2 16,1-8 3-16,-3-15-1 15,6-4 14-15,-8 1-13 16,-1-2 6-16,-12 0-10 16,-2-2 6-16,0 4 2 15,0 8-7-15,-2 5-1 16,-12 8-1-16,-3 5 2 16,-4 0 0-16,4 23-2 15,1 5-5-15,12 6-25 16,4-3 3-16,0 3-8 15,4-2 0-15,21-6-5 0,-6-7 17 16,8-10 1 0,-2-3 22-16,-3-6-8 0,3 0 8 15,2-14 16-15,-1-13-11 16,-4-2 20-16,1-5-3 16,-10 2-11-16,-8-2 1 15,-5-2 10-15,0 0-5 16,-16 1 5-16,3 7 4 15,-3 5-18-15,1 7-7 16,3 7 1-16,3 4-1 16,7 5 6-16,0 0 1 15,2 0 3-15,0 0-6 16,0 2 10-16,0 17 10 0,0 8-10 16,0 6 9-1,13 7-10-15,1 6 9 0,-3 7-12 16,-3 3-9-16,2-1 0 15,-8 6-1-15,-2-2-1 16,0-3-3-16,0-4-9 16,0-4-8-16,0-9-31 15,0-8 0-15,0-7-24 16,0-16 2-16,0-4-2 16,4-4-20-16,9-7-58 15,6-22-27-15</inkml:trace>
  <inkml:trace contextRef="#ctx0" brushRef="#br0" timeOffset="191636.45">21551 17503 103 0,'0'0'144'16,"0"0"-66"-16,0 0-5 0,0 0-23 16,27-112-5-16,-27 98 1 15,-16 2-3-15,-8 2 3 16,-3 3-3-16,3 2-2 16,-1 5-16-16,-2 0-14 15,7 0-6-15,2 0-5 16,10 0 7-16,0 0-6 15,8 0-1-15,0 0-8 16,0-6-5-16,8-3 11 16,9-3-6-16,3-2 5 0,3 5-6 15,-6 7 0 1,4 1 6-16,-6 1 3 0,-6 0 0 16,0 0 0-16,-5 0-3 15,5 3 3-15,-4 15 3 16,6 2 0-16,-7 2-1 15,3-1 2-15,-5-4 5 16,2-4 7-16,6-4-14 16,-4-4-2-16,5-1 0 15,3-4 0-15,1 0 4 16,10-9-1-16,6-13-2 16,-2-6 16-16,9-4 8 15,-7-2-13-15,-13-5 0 16,-3-2-1-16,-7 5 13 15,-8 0-4-15,0 4 15 0,-5 6-17 16,-11 4-12 0,8 7-5-16,-2 3 1 0,1 7 0 15,5 3 2-15,2 0-7 16,2-1 7-16,0 3-4 16,0 0 1-16,0 10-1 15,0 23-8-15,4 9 8 16,12 6 0-16,-1-2-2 15,4-2-3-15,-13-3-9 16,5-8 8-16,-7-5-10 16,-2-7-15-16,6-10-20 15,-6-4-17-15,-2-7-38 0,0 0-50 16,0 0-198 0</inkml:trace>
  <inkml:trace contextRef="#ctx0" brushRef="#br0" timeOffset="191847.76">21718 17186 518 0,'0'0'160'0,"0"0"-100"16,0 0-27-16,0 0-17 16,0 0-15-16,0 0 15 15,74-5-9-15,-43 1-4 16,-2-4-3-16,-2-2-20 0,-10 3-28 15,-5-5-49 1,-12 7-44-16,0-3-67 0,-14 4-92 16</inkml:trace>
  <inkml:trace contextRef="#ctx0" brushRef="#br0" timeOffset="191990.98">21718 17186 247 0,'-96'-120'361'0,"96"115"-298"15,0-6-20-15,2-1-4 16,14-2-17-16,5 5-22 16,-6 0 0-16,-9 9-83 15,-1 0-262-15</inkml:trace>
  <inkml:trace contextRef="#ctx0" brushRef="#br0" timeOffset="193539.84">20519 18105 426 0,'0'0'94'16,"0"0"-19"-16,0 0-1 16,0 0-7-16,0 0-19 15,0 0-4-15,0 0-16 16,0 77-7-16,20-77-6 0,14-21-2 15,1-18-3 1,5-14 1-16,-7 4-8 0,-8 6 0 16,-9 9-2-1,-9 10-1-15,-7 6-1 0,0 4 1 16,0 10-7-16,-9-2-7 16,-7 6-3-16,-9 0 12 15,8 0 4-15,-3 1-16 16,9 8-8-16,3-6 10 15,8 6 6-15,0-6-13 16,0 4 15-16,8 0-2 16,7-2-7-16,1 1 16 15,-3-2 0-15,3 1 1 16,-3 2-1-16,-2 3 3 0,3 2 10 16,-6 6-4-16,1 2-7 15,3 6 2-15,-8 4-2 16,-2-2 2-16,5 0-6 15,-5-3 2-15,0-7 0 16,0-4 1-16,3-4 5 16,4-7-6-16,4-3-3 15,1 0-1-15,3 0 1 16,8-17-5-16,-3-10 8 16,5-4 1-16,-2-6-1 15,-12-1-1-15,-2-3 1 16,-9 2-1-16,-2-1 2 15,0 10 6-15,-7 10-6 0,-1 6-1 16,-3 14-4 0,-1 0 4-16,-1 0 3 0,-3 0-3 15,1 14-2-15,3 18 1 16,8 7-1-16,4 10-31 16,0-1 5-16,16 0 11 15,11-5-7-15,2-8 0 16,4-9 20-16,1-9-1 15,-1-15 0-15,-4-2-5 16,-2-9 2-16,0-18 8 16,-8-5 9-16,-1-6 11 15,3 4-14-15,-13-5 6 16,-1 3-6-16,-3 7 8 16,-4 8-1-16,0 9-6 0,0 6 5 15,0 6-12-15,0 0 4 16,0 2 5-16,0 20-5 15,-4 4 3-15,2 6-7 16,2 5 0-16,0-8 0 16,0 1 1-16,2-5-1 15,2-8 0-15,3-4 0 16,-2-9 2-16,-1-4-2 16,5 0 5-16,7-18 5 15,-3-12 5-15,5 3-8 16,-5 1-4-16,2-2 7 0,-3 10-9 15,-3 6-1-15,-5 2 0 16,0 10-5-16,6 0-9 16,-4 8 0-16,5 14 14 15,1 6 6-15,1 6-6 16,-1-5-6-16,-4-2 3 16,3-6 3-16,3-11-7 15,-1-10 4-15,1 0-5 16,1-9 3-16,1-17 5 15,-3-2 9-15,2-2 19 16,-3-5 9-16,-8-2-9 16,-4-1-7-16,0 4-1 15,0 7-16-15,0 10-4 16,-4 8 0-16,-8 4-8 0,-1 5-48 16,2 0-48-16,7 8-125 15</inkml:trace>
  <inkml:trace contextRef="#ctx0" brushRef="#br0" timeOffset="194288.41">21819 18019 500 0,'0'0'116'15,"0"0"-59"-15,0 0-14 16,0 0-7-16,0 0-17 0,0 0 3 16,-72-88-22-1,59 88 1-15,0 4-1 0,-1 16-2 16,-1 8 2-16,1 4-3 16,3 5 3-16,5 2-1 15,3-3 0-15,3-5-1 16,0-9 0-16,0-8 0 15,5-9-3-15,8-5-4 16,3 0 5-16,8-17 4 16,-4-16 10-16,5-1 3 15,-8-3-2-15,-1 0-5 0,-5 2 5 16,-9 14 1 0,3 3 2-16,-5 11-3 0,0 6-2 15,0 1-4-15,0 0 8 16,0 0-7-16,0 1-6 15,0 18-9-15,0 5-5 16,0 2-21-16,0 0 11 16,0-2 0-16,9-8-1 15,4-10 12-15,1-2 7 16,-1-4-2-16,-5 0-3 16,11-18 11-16,-9-4 10 15,4-6 10-15,-3-6-9 16,-4 2 1-16,-4 0-7 0,-3-3-1 15,0 16-2 1,0 3-1-16,0 12 4 0,-12 4-5 16,-1 0 2-16,-1 4-2 15,8 17-4-15,-3-2-22 16,9-1-8-16,0-6 11 16,0-3-10-16,9 2 1 15,1-5 8-15,11 0 22 16,-5 4 2-16,-3-2 1 15,-2 6 5-15,-6 2 8 16,-3-2 5-16,2 5-1 16,-4-2-11-16,0 1-2 15,0 0-5-15,0-1-5 16,7-6-27-16,-5-7-31 0,9-4-36 16,3 0-58-16,6 0-31 15</inkml:trace>
  <inkml:trace contextRef="#ctx0" brushRef="#br0" timeOffset="194742.24">22262 17979 222 0,'0'0'188'0,"0"0"-97"16,0 0-19-16,0 0 6 16,0 0-12-16,0 0-25 15,-98-44-12-15,73 44-12 16,4 0-5-16,-4 10-9 15,9 16-2-15,5 6-1 0,7 6-1 16,4 0 0 0,0-4 1-16,0-6-9 0,15-6 2 15,1-3 2-15,-1-10-16 16,1-9 2-16,9 0 19 16,-6-23 11-16,6-18 14 15,2-3-5-15,-9-6 1 16,-1-6-8-16,4-2 19 15,-8-6-10-15,-7-7 1 16,2-1 3-16,-8 5-8 16,0 18 1-16,0 19 12 15,0 16-24-15,0 14 3 0,0 0-5 16,0 0 2-16,-14 40-7 16,-8 22 0-16,4 14 1 15,9 10-1-15,4 0-6 16,5-3-3-16,0-4 1 15,0-12-7-15,0-16 13 16,5-11-4-16,15-22-34 16,-2-14-30-16,9-4-43 15,0-9-233-15</inkml:trace>
  <inkml:trace contextRef="#ctx0" brushRef="#br0" timeOffset="201588.34">22719 16177 514 0,'0'0'51'15,"0"0"-40"-15,0 0-10 16,0 0 2-16,0 0 38 16,0 0 20-16,172 58-6 15,-81-46-16-15,21-7 2 16,15-5 5-16,4 0-21 16,10-22 2-16,-6-17-2 15,6-16-14-15,-10-6 13 16,-8-6-13-16,-22-5-1 15,-30-5-3-15,-22-7 3 16,-20-2-6-16,-18-7-4 16,-11-4 5-16,-11-4-10 0,-32 5-4 15,-17 12 4 1,-17-1-8-16,-24 7 13 0,-22-1-1 16,-8 10-4-16,-25 13 5 15,-7 14-1-15,-17 16 0 16,-8 15-1-16,1 11 2 15,2 8-2-15,4 31 4 16,7 11 3-16,16 20-5 16,16 11-6-16,24 14 5 15,24 11 0-15,31 15-3 16,37 12-1-16,26 5-1 16,58 0-3-16,71-6 7 0,58-15 1 15,58-25-2-15,48-18-6 16,21-28-8-16,7-23-24 15,-7-23-86-15,-46 0-321 16</inkml:trace>
  <inkml:trace contextRef="#ctx0" brushRef="#br0" timeOffset="-112537.85">12584 727 285 0,'0'0'90'15,"0"0"-64"-15,0 0-8 16,0 0-13-16,0 0-5 15,0 0-2-15,0 0-10 16,4-3-9-16,-4 3-15 16,0 0-10-16,0 0-14 15,0 0 35-15,0 0 25 16,0 0 30-16,0 0 31 16,0 0 33-16,0 0-5 15,0 0 16-15,0-4-2 0,0 1-21 16,0 3-17-16,0 0 2 15,0 0-2-15,0 0-15 16,0 0-16-16,0 0-21 16,0 0-13-16,0 10-2 15,0 23 0-15,0 9 2 16,0 2 6-16,0 2-5 16,0-6-2-16,0-5-5 15,0-8-12-15,0-8-19 16,0-7-38-16,0-9-5 15,0-3-41-15,0 0-104 16,0-12-191-16</inkml:trace>
  <inkml:trace contextRef="#ctx0" brushRef="#br0" timeOffset="-112252.3">12619 649 649 0,'0'0'88'0,"0"0"-38"16,0 0-7-16,0 0-30 15,0 0-8-15,0 0 19 16,67 85 16-16,-36-48-12 16,0 2-10-16,5-1 5 0,-5 0-19 15,-2 0 0 1,-2-4-4-16,-9-6-2 0,-3-6 1 15,-4-7-11-15,-6-6-17 16,4-4-15-16,-7-5-33 16,-2 0-38-16,0-12-42 15,0-15-276-15</inkml:trace>
  <inkml:trace contextRef="#ctx0" brushRef="#br0" timeOffset="-112002.83">12906 601 511 0,'0'0'132'16,"0"0"-37"-16,0 0-15 15,0 0-7-15,0 0-21 0,0 0-17 16,-13-9-35-16,13 32-4 16,0 17 4-16,0 13 11 15,0 0-10-15,5 2 2 16,1-8-3-16,-4-1-2 15,5-7-1-15,-2-1-10 16,-1-6-45-16,5-8-7 16,-3-6-36-16,6-12-67 15,3-6-99-15</inkml:trace>
  <inkml:trace contextRef="#ctx0" brushRef="#br0" timeOffset="-111300.29">13122 831 618 0,'0'0'123'0,"0"0"-34"15,0 0-3-15,0 0-15 16,0 0-39-16,0 0-19 16,-29-12-13-16,23 27-3 15,-3 11 2-15,7 6-1 16,2 2-11-16,0 0 13 15,2-1-1-15,18-6-21 16,2-5 9-16,5-9-8 16,-2-8 3-16,2-5 18 0,-5 0 0 15,2-4 4-15,-6-15 3 16,-7-8-2-16,-7-2 9 16,-4 0-1-16,0 1-3 15,-15 2-3-15,-10 5-3 16,1 2 1-16,-3 7-4 15,3 6-1-15,4 4 0 16,7 2-5-16,5 0-18 16,8 0-19-16,0 0-14 15,16 0 1-15,20 0 21 16,6 0 16-16,1 2 6 16,-1 0 7-16,-9 2 5 0,6 4 2 15,-11 4-2 1,-1 4 24-16,-11 4-12 0,-10 4 4 15,-4 2-2-15,-2 5-2 16,0-8 0-16,-2-4-5 16,-6-7 4-16,1-8 0 15,5-3 6-15,2-1 2 16,-3 0 12-16,3-8 13 16,0-16-39-16,0-3-2 15,0-6 0-15,5 1-3 16,10 6 0-16,10 2-3 15,0 10 2-15,-4 6-2 16,4 6 0-16,-5 2-3 0,5 2 4 16,-8 17-1-1,-1 4 3-15,-5 5 0 0,-2 3 0 16,-6 3 2 0,-3-2-2-16,0-6 1 0,0-6 1 15,0-3 2-15,-10-5-8 16,8-3-30-16,-2-5-64 15,4-4-188-15</inkml:trace>
  <inkml:trace contextRef="#ctx0" brushRef="#br0" timeOffset="-110512.65">14451 814 587 0,'0'0'115'16,"0"0"-80"-16,0 0-4 16,0 0-7-16,0 0-24 15,0 0 29-15,0 116-7 16,0-65-12-16,0-5 1 16,0-7-10-16,0-8-1 0,0-13 0 15,0-11 0-15,0-5 4 16,0-2 0-16,0-3 13 15,0-28-13-15,0-7-2 16,0-9 0-16,-2-3 5 16,2 1 4-16,0 6-2 15,0 10 1-15,0 13 3 16,0 8 18-16,0 10-9 16,2 2-21-16,9 0-1 15,5 10-13-15,9 20 13 16,8 8 0-16,5 9 2 15,-1 1 1-15,4-4-3 16,-3-6 0-16,-9-13-1 16,-9-9 1-16,-7-9 0 0,-2-7 5 15,-7 0 3-15,6-12 17 16,-6-19 15-16,-2-9-12 16,-2-4-4-16,0-4-1 15,0 1-15-15,0 1-8 16,-4 11 0-16,-5 10-1 15,4 12-22-15,5 8-33 16,0 5-68-16,0 0-126 16,0 7-358-16</inkml:trace>
  <inkml:trace contextRef="#ctx0" brushRef="#br0" timeOffset="-108977.25">14937 918 603 0,'0'0'122'0,"0"0"-72"15,0 0 23-15,0 0-16 16,0 0-47-16,0 0-10 16,-13 6-6-16,13 22 6 15,0 8 4-15,7 1 8 16,-1-7-12-16,5-9 1 15,3-5-1-15,-6-7 1 16,11-9-1-16,0 0 1 16,6 0 14-16,2-18 12 0,-5-6-4 15,1-7-2 1,-8 4-4-16,-1-2-5 0,-8 4-5 16,3 6 3-16,-5 9-3 15,-4 4-6-15,0 6-1 16,0 0 0-16,0 0-10 15,0 0-9-15,0 0 1 16,7 11-5-16,0 10 18 16,4 5 3-16,7 2-3 15,-3-3-7-15,1-7 5 16,-1-7 6-16,-4-4-4 16,3-7-2-16,-3 0 7 15,5 0-2-15,-1-18 2 16,8-5 10-16,-7-1-8 0,-3 0 2 15,-7 1 1-15,4-1 4 16,-6 7-6-16,0 7-3 16,1 6-2-16,-5 4-1 15,0 0-9-15,2 0-7 16,2 22 17-16,5 4 1 16,-4 3 1-16,6-2 0 15,-5-3 2-15,4-3 0 16,-1-7 1-16,-5-9 8 15,-2-2-1-15,-2-3 6 16,4 0 20-16,8-8-9 0,1-19-1 16,5-3-14-1,4 2-1-15,-4 5-2 0,-5 6-2 16,-1 5-6-16,-8 8-1 16,-4 4 0-16,2 0-6 15,5 0-7-15,-3 12-3 16,12 12 16-16,-1 5 1 15,6-3 0-15,-1-1 1 16,-5-4-2-16,3-8-2 16,2-4-2-16,-6-4 2 15,1-5-2-15,-1 0 2 16,1 0 2-16,1-14 2 16,-1-8 6-16,1-5-4 15,-3-4 1-15,-9-1 1 0,2 3-5 16,-6-2 4-16,0 7-5 15,0 10-2-15,-10 4 0 16,4 6-2-16,-7 4 2 16,-1 0-4-16,-1 0-3 15,1 6-2-15,5 13 6 16,7 2-1-16,2 7 1 16,0 6-5-16,0 1 4 15,13-2 2-15,5-3 1 16,-1-5 2-16,6-8-1 15,-5-4 0-15,-1-9-1 16,8-4 3-16,0 0 2 16,2-8 9-16,-5-13-1 15,2-3 2-15,-10-8 2 16,-3-4-4-16,-5-1-1 0,-6 2-1 16,0 7-8-16,0 7 0 15,0 6-1-15,0 7 0 16,-2 2-4-16,-7 6-1 15,5 0-5-15,2 0-11 16,0 0-8-16,2 2-2 16,0 10 12-16,0 3 11 15,0-4-1-15,2 1 7 16,9 0 3-16,-5 0 2 16,8 1-2-16,-3-1 0 0,5 3-1 15,-1 0 3 1,1 3 1-16,-3 0-1 0,3-3 10 15,-5 3-9-15,1-1 1 16,-6-4-1-16,1-4-2 16,-3-4 0-16,-2-2 4 15,0-3-3-15,5 0 1 16,0 0 5-16,13-5 12 16,2-15-1-16,3-8-2 15,-8 1-4-15,1-2-5 16,-7 7 5-16,1 4-12 15,-10 2 0-15,-2 2 4 16,2 2 9-16,-2 2-14 0,0 4 2 16,0 0-4-1,0 6-7-15,0 0 6 0,0 0 1 16,0 0-6-16,0 0 0 16,0 16 8-16,0 6-6 15,0 4 6-15,0 2 0 16,0 0 7-16,11-1-7 15,-1-5 0-15,-4-4 0 16,7-4 0-16,3-5-1 16,-3-4-4-16,3-5-28 15,6 0-31-15,2 0-42 16,10-17-69-16,-1-1-121 16</inkml:trace>
  <inkml:trace contextRef="#ctx0" brushRef="#br0" timeOffset="-108658.53">16683 924 521 0,'0'0'160'0,"0"0"-101"16,0 0 3-16,0 0 0 16,0 0-6-16,0 0 6 15,-16-78-38-15,3 70-15 16,-3 8-5-16,-7 0-4 15,4 0-2-15,-8 13-1 16,7 10 2-16,-3 9-3 16,8 6 1-16,11 2-1 0,4 4-2 15,0-3 2 1,8-8 5-16,17-6-3 0,4-11 4 16,4-6 6-16,7-10-7 15,3 0-1-15,6-10 0 16,-4-16-39-16,-12-6-44 15,-4-3-42-15,-14-1-116 16,-15 1-160-16</inkml:trace>
  <inkml:trace contextRef="#ctx0" brushRef="#br0" timeOffset="-108486.28">16413 734 662 0,'0'0'167'15,"0"0"-131"-15,0 0 42 16,0 0 0-16,0 0-49 16,0 0-24-16,-27-31-5 15,27 31-31-15,0 0-88 16,0 0-171-16</inkml:trace>
  <inkml:trace contextRef="#ctx0" brushRef="#br0" timeOffset="-107226.15">17342 1041 352 0,'0'0'81'0,"0"0"-6"16,0 0 39-16,0 0-17 16,0 0-22-16,0 0-19 0,83-65-16 15,-65 41 21 1,-1 0-6-16,-5 10-21 0,-1 2-17 16,-9 6-2-16,-2 6-15 15,0 0 0-15,0 0-3 16,0 0-6-16,4 2-9 15,3 18 17-15,-2 9-1 16,6 0 4-16,-7-3 4 16,5-3-6-16,-5-9 1 15,4-7 3-15,-4-2-3 16,-2-5-1-16,0 0 1 16,9 0 3-16,5-14 0 0,11-13 8 15,4-7-3 1,-4 5-8-16,-3 0 4 0,-8 11 0 15,-10 8-5-15,1 6-3 16,-7 4 0-16,0 0-3 16,2 10-11-16,1 17 13 15,4 6 4-15,-1-1 3 16,-2-2-3-16,5-7 0 16,-6-5 2-16,4-11-3 15,-3-2 1-15,-2-5 0 16,-2 0 8-16,11 0 3 15,3-11 0-15,3-12 6 16,12-12-13-16,-2 2 2 16,-7 2-2-16,3 5-3 15,-8 8-1-15,-4 10-2 0,-6 8-3 16,-1 0-4-16,5 0-4 16,0 23 4-16,2 6 5 15,2 0 4-15,1-2-1 16,-1-6 6-16,-2-11-8 15,-1-5 3-15,-4-5-1 16,5 0 1-16,1 0 0 16,3-12 11-16,5-12-5 15,-5-1 1-15,1-2-5 16,-3 6-2-16,-1 3 4 16,-8 11-4-16,1 3 0 15,-5 4-1-15,2 0-14 0,2 6 0 16,0 17 10-16,8 4-1 15,1 6 6-15,3-4-1 16,4 0-6-16,0-5 1 16,7-2 4-16,-2-10-4 15,-6-7 2-15,1-5 3 16,3 0 1-16,2-14 1 16,-6-10-1-16,-1-1 9 15,-7-6 15-15,-11 2-5 16,0-6 1-16,-4 1-10 15,-21 1 3-15,-4 7-8 16,0 9-5-16,-11 9-2 16,0 8-4-16,4 0-2 0,-6 8-19 15,13 18-29 1,12 2-51-16,7 0-71 0,10-6-195 16</inkml:trace>
  <inkml:trace contextRef="#ctx0" brushRef="#br0" timeOffset="-106643.16">18760 990 738 0,'0'0'88'16,"0"0"-42"-16,0 0-11 0,0 0-11 15,0 0 23-15,0 0 17 16,-2-102-42-16,2 91 2 16,-11 0-3-16,-5 5-10 15,-4 4-4-15,-9 2-7 16,-7 0-4-16,3 7 0 16,4 10 3-16,4 3-4 15,10 4-1-15,11 5-12 16,4-1 2-16,0-3 7 15,4-3-2-15,19-6-3 16,-2-6 3-16,10-10 1 0,6 0 10 16,-6-5 9-1,2-21-9-15,-6-6 14 0,-1-6 9 16,-8-3 3-16,-2-7-1 16,-7-6-9-16,-7-12 1 15,-2-16-11-15,0 1-4 16,0 11 3-16,0 16-3 15,0 26 7-15,0 15 2 16,-2 10-8-16,2 3-6 16,0 0-6-16,0 22-3 15,-2 26 0-15,2 16 12 16,0 13 0-16,0 0 0 16,0-7-1-16,6-5-3 15,5-13-1-15,1-10 1 0,-6-4-18 16,3-12-20-16,3-9-13 15,-4-14-16-15,10-3-20 16,2-6-114-16,5-20-260 16</inkml:trace>
  <inkml:trace contextRef="#ctx0" brushRef="#br0" timeOffset="-106027.06">19016 910 483 0,'0'0'77'0,"0"0"-21"16,0 0 21-16,0 0-18 16,0 0-7-16,0 0 7 0,12 8-19 15,-1-8 4 1,0 0-2-16,2-6-19 0,-4-8 4 16,3-4-4-16,-8 1 2 15,-4-4-12-15,0 3-7 16,0 4-5-16,0 6-1 15,-12 6-5-15,-3 2 4 16,-1 0-3-16,-1 8-2 16,1 10-1-16,5 4-3 15,7 0-2-15,4 0 0 16,0 2 6-16,6-2 1 16,19-2 3-16,4-2-3 15,2-6 5-15,2-7 0 16,9-5 7-16,6 0-5 0,-4-9 5 15,1-15-2 1,-5-4-1-16,-9-6 0 0,-9-6 3 16,-1-6 6-16,-17-13 0 15,-2-18-12-15,-2-12 4 16,0 4 0-16,0 10-5 16,-4 25 7-16,-1 22 13 15,-2 12 0-15,5 10-7 16,0 6-7-16,-5 0-6 15,3 1-2-15,0 34-7 16,-8 19 2-16,1 20 4 16,7 8 3-16,4 7 1 15,0-5-1-15,0-6 4 0,0-6 8 16,6-13-4-16,5-9-1 16,3-13-7-16,-1-13 0 15,-1-12-2-15,-4-9-3 16,10-3 1-16,0 0-19 15,2-10-14-15,-5-5-32 16,-6 0-135-16,-9 1-208 16</inkml:trace>
  <inkml:trace contextRef="#ctx0" brushRef="#br0" timeOffset="-105360.91">15267 1319 616 0,'0'0'140'16,"0"0"-123"-16,0 0 16 16,0 0 41-16,7 130-13 15,-1-94 2-15,6-5-21 16,-6-5-15-16,5-4-3 15,-11-8-14-15,2-6-5 16,-2 0-5-16,0-1 1 16,2-2-2-16,-2 2 1 15,0 0-29-15,0 3-44 0,0 2-77 16,-6-2-159-16</inkml:trace>
  <inkml:trace contextRef="#ctx0" brushRef="#br0" timeOffset="-103663.87">11814 1439 395 0,'0'0'74'15,"0"0"-64"-15,0 0 12 0,0 0 36 16,0 0-20-16,0 0 4 16,-13 0-17-16,13 0-11 15,0 0-2-15,0 0-2 16,11 0-3-16,9 0 30 15,11 0-1-15,3 0-6 16,1 0-9-16,10 5-10 16,8-1-2-16,7 1 2 15,5 4-5-15,7-4 5 16,3 4-1-16,6-4-3 16,1-1 0-16,10-1 3 15,-1 1-4-15,5 1 1 16,-7 0 4-16,-2 4-3 0,-1-2-3 15,-7 1 2-15,-1-2-6 16,4 0 4-16,-4-2 2 16,5 0-3-16,-3 0 3 15,-8 1-7-15,-6-3 1 16,1 3-1-16,-9-1 4 16,0 2-4-16,0-2 0 15,0 1 1-15,-3 2-1 16,5 1 2-16,4-3 2 15,0 4 1-15,1-3-5 16,-1-2 4-16,3 3-3 16,-5-4 1-16,5-1-1 0,1 2-1 15,-4-1 3 1,5 4-3-16,-2-1 0 0,-5 1 1 16,-2-4-1-1,-4 3 0-15,0-6 0 0,-2 0 0 16,-6 3 0-16,10-3 5 15,-6 0-5-15,-4 0 0 16,4 0 0-16,-3 0 1 16,-7 0-1-16,8 0 5 15,-4 0-1-15,1 0 1 16,11 0-5-16,0 0 1 16,5 0 0-16,-3 0 1 15,0 0-3-15,-2 0 2 16,0 0-1-16,2 0 0 0,-5 0 1 15,1 0-1-15,0 0 0 16,2 0 5-16,0 0-4 16,2 0-1-16,7 0 1 15,-7 0 0-15,-4 0-1 16,0-3-1-16,-10 3 1 16,4-2-1-16,-6 0 3 15,3 2-2-15,-1-2 2 16,8-1 1-16,6 0 0 15,5 1-3-15,-3-2 1 16,-4 2 2-16,0-2-3 16,-2 2 1-16,-9 2 4 15,2 0-5-15,-2 0 0 0,-3 0 0 16,10-3-2-16,0 3 4 16,-2-1-2-16,4-1 0 15,0 0 3-15,0 2-5 16,-4 0 4-16,-4 0 1 15,-5 0-2-15,-1 0 2 16,-2 0-3-16,1 2 12 16,-6 1-5-16,-4 0-6 15,-4-1 1-15,-2-2 1 16,-10 0 1-16,-9 0-4 16,2 2 2-16,-8-2 0 15,0 0-2-15,-3 0-13 0,-35 0-44 16,-20 0-80-16,-29 0-85 15,-24-16-231-15</inkml:trace>
  <inkml:trace contextRef="#ctx0" brushRef="#br0" timeOffset="-102829.39">11861 1414 147 0,'0'0'60'0,"0"0"-19"15,0 0 31-15,0 0 29 16,0 0-6-16,0 0-11 16,0 0-10-16,20-16-17 15,-20 16-8-15,0 0-10 16,0 4-13-16,0 15-7 0,0 11 35 16,0 13 2-1,-5 2-32-15,5 4 9 0,-2-1-20 16,2-2-1-16,-2-6-10 15,2-4-2-15,0-7 1 16,0-11 2-16,0-4-1 16,0-7-1-16,0-2 0 15,0-1-2-15,0-2-3 16,0-2-16-16,0 0-52 16,-11 0-28-16,-5 1-94 15,-11-1-264-15</inkml:trace>
  <inkml:trace contextRef="#ctx0" brushRef="#br0" timeOffset="-102278.29">11219 2126 607 0,'0'0'131'0,"0"0"-115"16,0 0 23-16,0 0 12 16,0 0-15-16,18-107-5 0,-18 87 7 15,0 0-20 1,0 2 16-16,0 1-16 0,0 8 6 15,-9 4-24-15,-7 5 0 16,-6 0 0-16,0 0-3 16,-5 14 2-16,0 11-3 15,2 1-4-15,10 4 2 16,9-2 0-16,6 4-4 16,0 6 6-16,0-4-2 15,19 5 3-15,6-8 2 16,2-4 0-16,2 1 2 15,-2-10 4-15,-8-4-4 16,-9-2-1-16,-4-8 0 0,-6 0-2 16,0 2 2-1,0 2 0-15,-16 4 7 0,-8 0-5 16,-7-2-1 0,2-3-1-16,-4-4 0 0,4-1 0 15,4-2 0-15,5 0-27 16,7 0 0-16,3 0-43 15,6 0-20-15,4-5-104 16,0-2-262-16</inkml:trace>
  <inkml:trace contextRef="#ctx0" brushRef="#br0" timeOffset="-101593.9">11455 2111 542 0,'0'0'69'16,"0"0"15"-16,0 0-21 16,0 0-16-16,0 0-28 15,0 0-4-15,-22-30-15 16,22 30 4-16,0 0 9 15,0 0-13-15,0 0 4 16,0 0 0-16,-2 0-3 16,2 0 8-16,0 0-1 0,0 0 0 15,0 0-5 1,0 0 1-16,0 0-4 0,0 0 0 16,0 0 0-16,0 0 1 15,0 0-1-15,0 0 0 16,0 0 1-16,0 0 1 15,0 0-2-15,0 0 0 16,0 0 0-16,0 0 1 16,0 0 4-16,0-4-3 15,0 4 11-15,0 0 5 16,0 0 6-16,-3 0-14 16,1-2-3-16,2 0-4 0,-2 2 0 15,-5 0-3-15,3 0 0 16,-5 0 0-16,-5 0-1 15,1 0-2-15,2 0-1 16,-2 0 3-16,0 7-4 16,1 0 5-16,1 3-1 15,5-1 0-15,-2-2 0 16,4 6-2-16,2 0 2 16,2 5-1-16,0 9 1 15,0 4-2-15,0 0 1 16,8-4 1-16,15-2-3 15,-5-11 4-15,7-2-2 16,4-5 4-16,-1-4-3 16,4-3 2-16,-4 0-2 15,3 0-13-15,-4-8-30 0,0-6-4 16,-2-5-36-16,-5 2-125 16,-5 0-266-16</inkml:trace>
  <inkml:trace contextRef="#ctx0" brushRef="#br0" timeOffset="-100260.09">11789 2198 416 0,'0'0'99'15,"0"0"-35"-15,0 0 29 16,0 0-27-16,0 0-12 16,0 0-17-16,8-65-11 15,-8 53-3-15,-12 0 0 16,-3 7-13-16,-1 0-10 16,-4 5 2-16,0 0 0 15,-3 8-2-15,3 16-3 16,3 4 0-16,-4 9 3 0,13 1-4 15,1-2-2-15,7-4-3 16,0-6 7-16,0-12 0 16,7-5 0-16,1-2-3 15,2-7 5-15,1 0 4 16,6 0 2-16,1-14 7 16,5-11 5-16,-1-1-10 15,-2-1-5-15,-4-4 2 16,-8 4 1-16,3 3 2 15,-9 6-5-15,4 9 5 16,-6 7-8-16,0 2-1 0,0 0-13 16,0 0-2-1,2 9 1-15,0 11 10 0,2 6 2 16,7 3 3-16,3-4 0 16,-1-4-1-16,1-8 1 15,-3-6 3-15,-3-7-2 16,4 0 0-16,3 0 8 15,3-25 9-15,7-6-5 16,-8-10-7-16,6-1-2 16,-10 2-4-16,-9 1 0 15,-2 9 1-15,-2 10-3 16,0 10 2-16,0 6-17 16,-2 4-5-16,-11 0-2 15,-3 8-10-15,3 7-3 0,7 2-6 16,-1-5 18-16,7-6 11 15,0-2 9-15,0-2 4 16,0-2 1-16,0 2 7 16,0 1 13-16,9-3-2 15,2 5-3-15,-2-1-3 16,0 4-2-16,2 1-1 16,-3 3-5-16,6-1 2 15,-3 3 0-15,3 2-5 16,-3 4 4-16,3 1-3 15,-1-3-1-15,-5-2 2 16,6-5-3-16,-3 0 0 16,3-3 4-16,-1-4 0 15,2-4 10-15,3 0 8 16,5 0-4-16,-1-9 4 0,4-10-1 16,1-6 6-16,-2-3-3 15,-5-4-21-15,-5-4-1 16,-3-3 2-16,-8 7-4 15,-4 3-14-15,0 11-5 16,0 7-4-16,-6 11 5 16,-15 0 6-16,-1 7 5 15,-3 18-1-15,8 8 2 16,5 7 1-16,10 8 3 16,2 3-9-16,2-3 11 15,23-6 1-15,6-8 0 16,0-10 0-16,5-10-2 0,0-10 4 15,0-4-5-15,-3 0 2 16,-4-2-20-16,-12-10-26 16,-7 5-67-16,-10 2-145 15</inkml:trace>
  <inkml:trace contextRef="#ctx0" brushRef="#br0" timeOffset="-98712.9">11332 2599 208 0,'0'0'389'16,"0"0"-354"-16,0 0 44 0,0 0-4 16,0 0-14-1,0 0-15-15,0-18-3 0,0 18-22 16,0 0 2-16,-15 4-17 15,-1 16-6-15,-3 7-2 16,3 5-1-16,7 9 3 16,5 1-7-16,4-2 6 15,0-4-1-15,4-4-2 16,15-10 1-16,10-11 1 16,10-8 0-16,3-3 2 15,5-6 7-15,-3-16 1 16,-2-10-5-16,-1 0 0 15,-16-6-1-15,-10 0 0 16,-11 0 0-16,-4-1-2 16,0 12-13-16,-2 7-1 15,-15 11-4-15,-6 9-21 16,3 0 15-16,-5 0-13 0,10 12 23 16,1 3 2-16,10-5 12 15,4 2-18-15,0-3 12 16,0 2-3-16,2 1 9 15,16-3 0-15,-5 0 1 16,1 1-2-16,-1 0 2 16,-1 2 2-16,-1 5 2 15,-3-3-4-15,6 7 2 16,-1-1-1-16,-1-3 2 16,-1 3-1-16,-3-5-3 15,2-3 1-15,-6-4 1 16,5-4-2-16,-5-2 9 0,5-2-9 15,0 0 5-15,2 0 4 16,5-16 4-16,-1-4-6 16,6-6-4-16,-8-6 7 15,1-2-9-15,-6 0 0 16,1 7-1-16,-7 8 4 16,0 11-4-16,-2 6 0 15,0 2-4-15,0 0-2 16,0 0 0-16,0 15 3 15,0 8 0-15,10 5 1 16,3 2-2-16,3-4 4 16,3-2-3-16,-3-6 2 15,4-8 1-15,0-6-1 0,-4-4-1 16,4 0 2-16,-2-4 9 16,-1-14-2-16,-1-4 4 15,-7-4 1-15,-9-4-5 16,0-2-2-16,0-3-2 15,-25 7-3-15,-1 6-5 16,-3 13-4-16,-4 9 0 16,-4 0-11-16,6 4-18 15,2 11 11-15,14 0 3 16,9-1 1-16,6 1 12 16,0 4-3-16,0 0 6 15,19 4 7-15,8-7 1 0,4-2 0 16,0-6 1-16,7-6 2 15,-4-2 2-15,-5 0 0 16,-1-8 18-16,-1-13-10 16,2-2-7-16,-4-2-1 15,-5 0-2-15,0 1 0 16,-13 5 1-16,2 8-8 16,-7 4 4-16,-2 6 0 15,0 1-12-15,0 0-10 16,0 5 16-16,0 19 6 15,0 2 0-15,0 3 2 16,4 1 1-16,5-4 3 0,-4-8 2 16,2-6 4-1,-3-8 7-15,-2-2-3 0,0-2 4 16,3 0 15-16,2-2-11 16,4-18-4-16,4-4-11 15,3-2-8-15,5 2 0 16,-4 2-2-16,-3 10 1 15,-3 6-2-15,-1 6-1 16,-8 0-17-16,9 0 0 16,-1 15 19-16,-1 7-1 15,2 1 0-15,3-2 4 16,0-2-2-16,-1-7 1 16,3-5-1-16,-5-2 0 0,3-5 6 15,-3 0 12 1,3 0 9-16,-3-10-8 0,2-9 5 15,-1-2 4-15,-1-6 4 16,-11-1 0-16,-2-4-9 16,0 1-12-16,0 1-6 15,0 5-5-15,-6 9-1 16,-5 4-24-16,-1 8-39 16,-1 0-56-16,7 2-121 15</inkml:trace>
  <inkml:trace contextRef="#ctx0" brushRef="#br0" timeOffset="-97944.3">14337 1639 453 0,'0'0'195'15,"0"0"-128"-15,0 0-20 16,0 0 2-16,0 0-22 16,0 0 7-16,0 0-6 15,0 13-10-15,0 13 12 16,0 6 26-16,0 6-13 16,0 3-12-16,0-2-12 15,0 2-2-15,0-1-2 16,-4 0-2-16,-7-1-4 0,7-4-3 15,-6-1 2-15,8-6-5 16,0-6 0-16,0-6-3 16,2-6 0-16,0-4 0 15,0-4-2-15,0-2 2 16,0 0-4-16,0 0-8 16,0 0-13-16,0 0-27 15,0 0-47-15,0 0-52 16,0-11-144-16</inkml:trace>
  <inkml:trace contextRef="#ctx0" brushRef="#br0" timeOffset="-92238.58">13791 2474 526 0,'0'0'119'0,"0"0"-62"16,0 0 45-16,0 0-31 0,0 0-24 15,0 0 4 1,0 0-3-16,0 0-13 0,-19-28-8 16,9 28-13-16,-7 21-13 15,-4 8 0-15,11 9-1 16,-2 4 1-16,12-1 3 15,0-5-4-15,0-9-4 16,5-8 3-16,12-9-1 16,4-6-1-16,-2-4-9 15,4 0 12-15,-1-22 8 16,5-10 1-16,-12-3-2 16,-7-2 5-16,-8-2 7 15,0 4-10-15,-14 3-4 16,-9 7-2-16,2 13 0 15,-2 6-3-15,5 3-2 0,1 3-2 16,-2 0-11-16,11 3-7 16,6 17 1-16,2 3-2 15,0 2-8-15,4-3-7 16,21-2-6-16,-1-9-3 16,10-10 7-16,-3-1 7 15,2-5 30-15,-2-18 3 16,-4-1 2-16,-5 2 2 15,-8 3 4-15,-8 2 16 16,-6 7 11-16,0 2 9 16,0 4 2-16,0 4-1 15,0 0-15-15,0 0-24 0,0 4-4 16,-4 24 1-16,-7 20-3 16,-1 17 0-16,8 7 3 15,2 6-2-15,2-2 3 16,0-7-4-16,0-7-2 15,-2-11 1-15,-3-11 1 16,5-6 0-16,0-17-4 16,0-8-14-16,0-9-65 15,0 0-29-15,0-9-4 16,0-21-134-16</inkml:trace>
  <inkml:trace contextRef="#ctx0" brushRef="#br0" timeOffset="-91962.13">13905 2544 538 0,'0'0'87'15,"0"0"-19"-15,0 0-3 16,0 0-17-16,0 0-9 16,0 0-16-16,69-109-7 15,-42 102-2-15,-3 7 4 16,1 0-4-16,-2 2-13 15,-4 23 4-15,-7 4-2 16,-8 12 3-16,-4 0 2 16,0-1-7-16,-22-1 1 0,-5-4 5 15,-2-6-2 1,0-7-5-16,6-6-5 0,10-13-52 16,2-3-86-16,9 0-92 15</inkml:trace>
  <inkml:trace contextRef="#ctx0" brushRef="#br0" timeOffset="-91277.6">14073 2673 250 0,'0'0'228'0,"0"0"-207"16,0 0 25-16,0 0 25 15,0 0-20-15,0 0 4 16,0 50 6-16,8-50-17 15,5 0-8-15,8-2 0 0,1-16-2 16,0-8 6-16,-2-5-7 16,-4-1-12-16,-3-1-11 15,-4 4-6-15,-9 3 9 16,0 6-11-16,0 7 1 16,-7 2-3-16,-8 5 0 15,1 6-2-15,-1 0-7 16,-3 0-1-16,3 12-9 15,1 13 8-15,5 3 0 16,9 4 1-16,0 1 10 16,0-3-1-16,23-2 1 15,-6-5-1-15,10-9-1 0,0-6 1 16,-5-6-6 0,2-2 7-16,5-5 10 0,-2-21 29 15,-2-3-23-15,-5-3 1 16,-5 0-7-16,-7 1 5 15,-6 1-6-15,-2 8-1 16,0 6-8-16,0 9-4 16,-10 5 2-16,2 2-7 15,-3 0-37-15,-1 0-14 16,1 3 21-16,9 5 21 16,0 0 10-16,0 2 0 15,2-2 3-15,0 1 4 16,0-2 1-16,0 2 2 0,0 1-2 15,0 2 0 1,4 3 1-16,7 6-1 0,-5 2 1 16,6 1 3-16,-5 1-3 15,1-2-1-15,0 2 3 16,-2-6-2-16,1 0 2 16,-1-3-3-16,3-2 1 15,-2-5-2-15,6-2-1 16,3-7-14-16,13 0-131 15,2-7 0-15,9-14-34 16,0-2-9-16,-1 4 40 16</inkml:trace>
  <inkml:trace contextRef="#ctx0" brushRef="#br0" timeOffset="-90498.85">14669 2689 137 0,'0'0'123'16,"0"0"21"-16,0 0-26 0,0 0-8 16,0 0-5-16,0 0-29 15,-8-79-12-15,-1 71-22 16,2 3-19-16,-2 3 3 15,-4 2-10-15,1 0-9 16,-1 0-6-16,-5 7-1 16,3 12 2-16,3 1-4 15,4 2 0-15,1 4 1 16,7-2 1-16,0 1-2 16,0-8 2-16,0-3-1 15,7-4 0-15,-1-5 0 16,8-5-6-16,1 0 7 15,3 0 7-15,7-23 3 0,-3 0 2 16,-2-6-3-16,-4 0-5 16,-3 0-3-16,-4 5 4 15,-4 7-3-15,-3 8 0 16,-2 9-2-16,0 0-1 16,0 0-13-16,0 0-4 15,0 5-1-15,0 16 9 16,0 5 10-16,0 1 0 15,0-4-1-15,2-5 1 16,9-4-2-16,2-9 2 16,-1 0-11-16,3-5 11 15,3 0 1-15,3-16 5 0,0-10 1 16,-3-9-4-16,3-2 8 16,-13-7-9-16,3-2 9 15,-11-5 2-15,0-7-6 16,0-4 3-16,0-1-4 15,0 10-6-15,0 11 1 16,0 18-1-16,0 16 0 16,0 5-5-16,0 3-1 15,-4 4-9-15,-7 21 3 16,5 11 12-16,-2 11-2 16,6 4 0-16,2 5 2 15,0 3 1-15,0 0-1 16,0 1 0-16,0-5 0 0,0-4 6 15,10-8-4-15,-4-11-2 16,5-6 0-16,-5-11-1 16,6-8-1-16,-1-5 2 15,0-2-6-15,3 0 6 16,6 0 4-16,-5-16-1 16,3-4-1-16,2 0 1 15,-4 4-2-15,-1 4 0 16,-3 2-1-16,-8 5-5 15,-2 4 4-15,-2 1-10 16,0 0-13-16,0 0-10 16,0 0-8-16,0 0-49 15,0 0-61-15,0 0-114 16</inkml:trace>
  <inkml:trace contextRef="#ctx0" brushRef="#br0" timeOffset="-90004.83">15118 2588 128 0,'0'0'145'0,"0"0"-41"16,0 0-29-16,0 0-6 15,0 0 27-15,0 0-3 16,0-14-24-16,0 14-24 15,0 0-13-15,-5 0-20 16,5 0-9-16,0 14-2 16,0 8 0-16,0 4 5 15,0 2-1-15,11-3-3 0,1-3 0 16,-1-7-1-16,-3-1 1 16,6-7-2-16,1-5-2 15,4-2 2-15,0 0 3 16,-3-9-2-16,-1-8-1 15,-1-7-2-15,-5 0-23 16,-5 0-29-16,-4 4-22 16,0 3 4-16,0 5-54 15,0 5-106-15</inkml:trace>
  <inkml:trace contextRef="#ctx0" brushRef="#br0" timeOffset="-88712.85">15280 2573 258 0,'0'0'86'16,"0"0"-65"-16,0 0-15 15,0 0-6-15,0 0-18 16,0 0 4-16,0 0-17 16,5 0 23-16,0 0 7 15,-3 0 2-15,-2 0 5 16,0 0 9-16,0 0 67 15,0 0 14-15,0 0-21 16,0 0-25-16,0 0-14 16,0 0-14-16,0 8-8 15,0 6 9-15,0-3 13 0,0 2-18 16,0-5-10-16,0-4-5 16,0-3 2-16,0-1 2 15,0 0 3-15,0 0 6 16,0 0 6-16,0 0-2 15,0 0-4-15,0 0-3 16,0 0-9-16,0 0 6 16,0 0-6-16,0 0 5 15,0 0-5-15,0 0-2 16,0 0 1-16,0 0 8 16,0 0-8-16,0 0 8 15,0 0-4-15,0 0-4 16,0 0 1-16,0 0 0 15,0 0-4-15,0 0 1 0,0 0 0 16,0 0 3-16,0 0-1 16,0 0-1-16,0 0-1 15,0 0 0-15,0 0-1 16,0 0 0-16,0 0 0 16,0 0 0-16,0 0 0 15,0 0 0-15,0 0-2 16,0 2 2-16,0 5-2 15,0 3 2-15,0 3 1 16,0 3 0-16,0 1 2 16,0-1-2-16,0-4-1 15,0-4 0-15,0-6 2 0,0 1-2 16,0-3 1 0,0 0-1-16,0 0 4 0,0 0-3 15,0 0 7-15,4-15-4 16,7-9 1-16,3-2 0 15,1-2-5-15,3 7-2 16,2 3 1-16,2 7-11 16,3 4 6-16,0 4 4 15,-3 3 1-15,-9 0-5 16,2 0-9-16,-1 7 9 16,-1 6-19-16,-1 3 20 15,-8 2 2-15,3 2 0 16,-7 3 3-16,0 1 0 0,0-4 0 15,0 1 0 1,0-5-1-16,0-6 1 0,2-4-5 16,2-1-9-16,6-5-22 15,3 0-35-15,9 0 60 16,3-9 10-16,2-9 1 16,-8-1 1-16,4 0 4 15,-8-3-4-15,1-2 3 16,-10-1-3-16,1 6 6 15,-7 3 3-15,0 4 12 16,0 6 4-16,-2 1-4 16,-11 5-10-16,-8 0-12 15,4 0-2-15,-3 12 2 16,-1 10-1-16,8 5 1 0,7 2 0 16,4 0-1-16,2-3-1 15,0-4 2-15,0-4 0 16,4-9 1-16,7-4-1 15,3-5 0-15,1 0 0 16,3-2 13-16,4-16 13 16,-2-4-6-16,-2 0 3 15,-7 3 1-15,0 4-10 16,-7 6 4-16,-4 7-10 16,0 2 0-16,0 0-8 15,0 0-4-15,0 23 1 16,-2 19 2-16,-9 14 2 15,5 6 0-15,-4 2 0 0,6-3 0 16,-7-6-1 0,0-8 0-16,-5-13-4 0,-1-10-5 15,-6-13-9-15,1-4-11 16,-5-7-21-16,-4-2-45 16,-5-24-87-16,3-11-108 15</inkml:trace>
  <inkml:trace contextRef="#ctx0" brushRef="#br0" timeOffset="-88458.38">15225 2316 540 0,'0'0'152'0,"0"0"-120"16,0 0-18-16,0 0-2 15,0 0 0-15,0 0 1 16,28-2-10-16,-25 2-3 16,-3 0-25-16,0 0-89 15,0 0-121-15</inkml:trace>
  <inkml:trace contextRef="#ctx0" brushRef="#br0" timeOffset="-88249.86">14690 2346 529 0,'0'0'181'16,"0"0"-180"-16,0 0 13 15,0 0 24-15,131-8 3 16,-71 1-21-16,5 7-11 16,-9 0-9-16,-9 0-9 15,-20 9-93-15,-19 5-181 16</inkml:trace>
  <inkml:trace contextRef="#ctx0" brushRef="#br0" timeOffset="-87192.64">13216 3092 417 0,'0'0'121'16,"0"0"-104"-16,0 0 11 15,0 0 35-15,0 0-13 16,0 0 4-16,-2 8 18 16,2-8-24-16,14-8-6 15,7-12 5-15,4-6-26 16,2-4-16-16,-9 6-3 16,-5 7 4-16,-9 7-4 15,2 10-4-15,-6 0 2 16,0 0-8-16,0 7-17 0,0 17 25 15,4 12 8 1,2 6-4-16,3 2-4 0,-5-3 3 16,8-6 0-16,-8-9-3 15,5-9 0-15,-5-10 3 16,3-7-2-16,-4 0-2 16,1 0-1-16,7-6 2 15,5-18 28-15,6-8-9 16,0-2-11-16,-1 4-3 15,-4 2-2-15,-3 7-3 16,-8 9-1-16,3 10 0 16,-7 2-8-16,0 0-4 15,0 0-15-15,6 14 20 16,-4 13 8-16,9 4 1 0,-1 8 1 16,1 1-2-16,7-6 0 15,-5-4 0-15,10-9 0 16,-5-10 0-16,2-8 0 15,3-3-5-15,-1-7 5 16,3-18 2-16,0-6 3 16,-2 1-1-16,-12-2 0 15,-7 2-2-15,-6-2 4 16,0 4-3-16,0 5-3 16,0 11-10-16,-15 7 0 15,1 5 6-15,-1 0 4 16,-5 0-22-16,0 17 18 15,6 10 1-15,8 6-4 0,4 6 4 16,2 3 1-16,0 2 2 16,6-5 0-16,15-6-1 15,0-7 1-15,8-5-1 16,10-11 1-16,1-10-8 16,9 0-34-16,2-14-87 15,-2-15 43-15,3-3-62 16,-17 1-91-16</inkml:trace>
  <inkml:trace contextRef="#ctx0" brushRef="#br0" timeOffset="-85379.1">14195 3132 394 0,'0'0'157'0,"0"0"-70"16,0 0 0 0,0 0 5-16,0 0-31 0,0 0-17 15,-47-40-13-15,45 40-14 16,0 0-2-16,-5 0-7 15,0 8 0-15,-6 16-8 16,2 11 0-16,-1 4-4 16,10 0 3-16,2-1 2 15,0-4-2-15,0-6 1 16,16-9-2-16,-1-4-1 16,10-12-9-16,2-3-13 15,4 0 24-15,0-18 1 16,7-7 5-16,-7-5-2 0,-4-3 4 15,-9 3-6-15,-3 2 5 16,-15 3-4-16,0 8 5 16,0 5-4-16,0 6-3 15,-8 6-12-15,-11 0 5 16,2 0-14-16,1 21 5 16,5 0 11-16,7 7 0 15,4 6-3-15,0 0 5 16,4 2 2-16,19-1 1 15,4-12 0-15,2-7 0 16,4-5-1-16,-2-11-8 16,0 0 8-16,7-14 1 0,-7-14 7 15,7-11-1 1,-9 3 7-16,-11-4-6 0,-3 2 1 16,-15 4 4-16,0 6-4 15,0 10-7-15,0 9-1 16,-4 9-8-16,-11 0 6 15,-1 7-21-15,3 11 3 16,3 3 4-16,10 2 6 16,0 0 4-16,0 0-12 15,12 1 8-15,5 0 7 16,8-3-1-16,-7-2 4 16,-1 0 2-16,-3-6-2 15,-3-1 0-15,-7-3 0 16,-4-1-2-16,0-2-1 15,0 2 2-15,-4-1 0 0,-11 6 1 16,-5-4 0 0,-1-2-9-16,8-4-6 0,9-3 0 15,4 0 8-15,0 0-2 16,0-17-53-16,13-8 55 16,7-3 7-16,5-2 3 15,1 1 5-15,3-2 3 16,-2 1 3-16,-5 7 17 15,-1 2-14-15,-15 9 0 16,-6 4 2-16,0 2 2 16,0 4-13-16,0 0-2 15,-8 2-8-15,-11 0 2 0,6 0-11 16,6 2-4-16,3 9 10 16,-3-2-4-16,7 1 5 15,0 0 4-15,0 0-1 16,0 2 1-16,18 0 0 15,4 2 1-15,-2 0 1 16,5 0 0-16,4 0 1 16,-4 2-2-16,-4-1 0 15,-2-1-1-15,-11 0 0 16,-1-2 4-16,-7-1-3 16,0 2-1-16,-9 0 2 15,-11-1 0-15,-2-3-2 16,2-3-1-16,5-4-2 15,3-2-2-15,3 0-7 16,9-5-14-16,0-12-17 0,0-3 11 16,9-4 17-16,13-2 4 15,12 4-10-15,-1-1 18 16,5 9 3-16,-5 2 12 16,-6 6 2-16,-9 3-3 15,-5 3-6-15,-11 0 2 16,8 0-7-16,-6 5 6 15,-2 11 12-15,5 4-11 16,-7 1 3-16,2-2-6 16,-2-1 3-16,0-3-7 15,2-6 2-15,-2-4-2 16,8-5 2-16,-2 0-2 0,3 0 0 16,-1 0 1-16,6-16 32 15,8-11-1-15,-6-2-13 16,2-8 0-16,-5-3-11 15,0-6-1-15,-3-6 5 16,-6-4-12-16,-4-1 10 16,0 10-7-16,0 7 2 15,0 11 1-15,0 11-4 16,0 9 9-16,0 4-11 16,0 5-8-16,0 0 6 15,0 0 2-15,-2 5-9 16,0 22 7-16,-3 13 1 15,5 11 1-15,0 5 3 0,0 8-1 16,7-4-2 0,1-2 0-16,6-8 7 0,-1-7-7 15,-2-13 0-15,3-13 6 16,-1-8-6-16,-1-9-3 16,1 0 3-16,5-5 3 15,6-18 16-15,-2-9-12 16,5-3-7-16,-9 3-5 15,-3 6 3-15,-3 11-10 16,-5 7-9-16,-3 8 3 16,-2 0-5-16,-2 3-30 15,0 17 53-15,9 3 2 0,-3 0-2 16,6-2 1 0,1-9 0-16,1-5-1 0,-3-4-2 15,-3-3 0-15,13 0 2 16,-3-17 6-16,6-6-4 15,-2-3 0-15,-6 7 5 16,-3 1-6-16,-6 6 7 16,-7 3 0-16,0 9-5 15,0 0 14-15,0 0-8 16,0 12-9-16,0 17 2 16,0 18 3-16,0 7-2 15,0 5 4-15,0 11-7 16,0-1-1-16,0-5-2 0,0-8 3 15,0-17-10-15,0-17-13 16,0-17 13-16,0-5-20 16,-11-9-103-16,-14-24-323 15</inkml:trace>
  <inkml:trace contextRef="#ctx0" brushRef="#br0" timeOffset="-85144.63">15062 3078 577 0,'0'0'95'0,"0"0"-87"0,0 0-6 16,0 0 68-16,114 0-24 15,-72-4-1-15,5-1-19 16,-9-2-16-16,-9 0-6 15,-11 4-4-15,-14-1-33 16,-4-1-24-16,0 0-46 16,-16-1-227-16</inkml:trace>
  <inkml:trace contextRef="#ctx0" brushRef="#br0" timeOffset="-84944.25">14931 3004 631 0,'0'0'94'0,"0"0"-93"16,0 0 2-16,0 0 15 0,0 0 6 15,0 0-7-15,44 12-3 16,-30-12-5-16,-8 0 1 16,-6-4-10-16,0-9-1 15,0 2-26-15,0-2-92 16,0 3-134-16</inkml:trace>
  <inkml:trace contextRef="#ctx0" brushRef="#br0" timeOffset="-84253.23">17041 1688 185 0,'0'0'297'0,"0"0"-243"0,0 0 40 16,0 0 12-16,0 0-17 15,0 0-37-15,-2-20-14 16,0 20-18-16,2 0-2 15,0 17-9-15,0 20-5 16,0 14 11-16,0 7 20 16,0 7-16-16,0 2-8 15,4-1 1-15,-4-3 0 16,0-3-11-16,0-11 7 16,0-8 2-16,0-5-5 15,0-9 5-15,0-6-10 16,0-5 0-16,0-7 2 15,0-2 3-15,0-5-9 0,0 1 4 16,0-3-9 0,0 0-29-16,5 0-50 0,-5 0-42 15,0-7-271-15</inkml:trace>
  <inkml:trace contextRef="#ctx0" brushRef="#br0" timeOffset="-81275">16611 2809 120 0,'0'0'454'0,"0"0"-359"16,0 0-27-16,0 0-10 16,0 0-15-16,0 0-8 15,0-6 1-15,0 6-16 16,0 0-3-16,0 0-5 15,0 6-10-15,-13 18-1 16,-5 8-2-16,3 6 1 16,3 3 0-16,8-4 0 15,4-2-2-15,0-5 2 0,0-9 0 16,16-7-4-16,3-7 1 16,6-7-2-16,6 0 5 15,7-8 15-15,-2-12-13 16,2-2 6-16,-11 0 0 15,-8 0 2-15,-1 2 13 16,-7-1 0-16,-9 9-3 16,-2 5-5-16,0 3-3 15,0 4-6-15,0 0-6 16,0 0-1-16,0 0-4 16,0 8-7-16,0 12 10 15,0 7-2-15,10 0 4 16,5-4-3-16,5-1-2 0,5-5-5 15,0-10 2-15,-6 0-3 16,6-7 11-16,-5 0 0 16,0-4 2-16,-4-14 3 15,-3 0 1-15,-9-5 0 16,-4 2 1-16,0-6-3 16,0 1-1-16,-19 2-3 15,-6 6-12-15,-4 7 3 16,-2 6-12-16,-5 5-22 15,7 0 8-15,2 2 31 16,9 8-3-16,14 2 5 16,4-3-6-16,0 0 1 0,12 0 1 15,9-4-4 1,15-1 3-16,0-1 1 0,6-3 5 16,0 0 2-16,1 0 0 15,-5 0-1-15,-7 0 0 16,-9 0-1-16,-1 11 1 15,-8 6-3-15,-7 3 3 16,3-3 6-16,-9 4-3 16,0-8-3-16,0-1 0 15,0-3 2-15,0-7 7 16,0 0 1-16,0-2 22 16,0 0-5-16,0-4-27 15,0-17-6-15,0-2 5 16,5-5 1-16,19 1-2 15,-2 1-7-15,10 10-4 16,-1 7 2-16,-4 4-8 0,-7 5 16 16,-5 0-6-16,-1 5 3 15,-5 13 6-15,-5 1 0 16,-2 6 2-16,0-4-2 16,3-2-1-16,-5-5 1 15,0-6 1-15,0-3 3 16,0-5 0-16,3 0 13 15,-1 0 7-15,0 0 2 16,7-16-2-16,4-5-23 16,3-8-1-16,4 2-1 15,-3 3 1-15,2 5-10 0,-11 7-1 16,1 8-6-16,-7 4 7 16,0 0 4-16,-2 0-10 15,3 14 16-15,4 10 0 16,-3 2 3-16,11 1-3 15,8-5 0-15,-3-4 0 16,5-9 0-16,-8-6-4 16,1-3 4-16,2 0 0 15,-2-3 1-15,5-12 2 16,-6-6-3-16,-5 3 0 16,-6-4 2-16,-6 3 0 15,0-2-1-15,0 6 5 16,0 3-2-16,0 7-4 0,0 5 9 15,0 0-1 1,-6 0-8-16,-4 21 0 0,1 14 0 16,9 10 2-16,0 5-2 15,0 5 0-15,5 3 2 16,9 3-1-16,-6-6 4 16,3-6-5-16,-9-9 1 15,1-9-2-15,-3-13 1 16,0-13-6-16,0 0 3 15,0-5-12-15,0 0-31 16,-5 0-64-16,-8-16 4 16,-3-7-16-16,3-6 37 15,7-12-17-15,-1-5 23 16,4-5 79-16,3 0 0 0,0 1 2 16,0 1 47-16,12 7 43 15,3 9-32-15,-1 6-9 16,1 8-17-16,1 3 16 15,-1 2-14-15,1 3 4 16,-1 6-8-16,6 3-9 16,-3 2 1-16,-3 0-9 15,-3 7-15-15,-6 18 11 16,-4 4-2-16,-2 1-9 16,0-1 6-16,-6-4-4 15,-19-4 3-15,3-4 1 16,-3-4-2-16,-2-7 0 15,8-5-4-15,0-1-7 0,11 0-121 16,-1-14-93-16,9-11-238 16</inkml:trace>
  <inkml:trace contextRef="#ctx0" brushRef="#br0" timeOffset="-79312.63">17900 3035 432 0,'0'0'66'0,"0"0"-35"15,0 0 46-15,0 0 11 0,0 0-38 16,0 0-11-16,0 0-11 16,115-41-17-16,-99 22 12 15,-3 3-7-15,-3-4-11 16,-6-2-1-16,-4 5-4 15,0 2 0-15,0 7-22 16,-16 6 10-16,3 2 4 16,-3 0-9-16,1 4-5 15,4 15 16-15,4 2-5 16,2 4 0-16,5 3 8 16,0-1-1-16,0-1 4 15,19-3 0-15,0-5 0 16,6-8 1-16,-3-5 0 15,7-5 8-15,0 0 32 0,5-12 12 16,-1-14-31-16,-2-8-3 16,-4-3 0-16,-2-8 3 15,-10-3-7-15,-8-8-10 16,-2-4 3-16,-5-4-5 16,0 4 0-16,0 9 2 15,-5 14-5-15,-2 14-1 16,-2 11-9-16,7 10 7 15,-2 2-7-15,-3 0-21 16,2 16 13-16,-6 13 17 16,9 7 1-16,0 5 0 0,2 5 1 15,0 5 0 1,0 0 1-16,0 2-2 0,6-2 2 16,5-5-1-16,3-6-1 15,-1-8 4-15,3-4-3 16,-3-10-1-16,-1-6-1 15,1-4 1-15,1-8 0 16,1 0 2-16,3 0 5 16,-1-6-5-16,-3-5 2 15,-1-2 1-15,-4-1-2 16,-4-2 3-16,-3 1-2 16,5-2-3-16,-3 4 0 15,-2 4-1-15,-2 2 0 16,0 7-1-16,0 0 1 15,0 0 2-15,0 0-2 0,0-2 0 16,0 1-2-16,0-3 2 16,0 1 0-16,0 1 0 15,0 2 0-15,0 0 0 16,0 0 2-16,0 0-1 16,0 0 1-16,0 0-4 15,0 0 2-15,0 0-6 16,9 5 6-16,-4 7 0 15,4 2 0-15,-3 0 1 16,5-4-1-16,-4 0 1 16,2-2-1-16,2-4-1 15,3 1 0-15,-6-3 1 0,13-2 2 16,-4 0-2 0,-1 0 2-16,9-5 3 0,-8-14-1 15,1 0-4-15,5-8 1 16,-6-7 4-16,6-10 0 15,-6-12-3-15,-1-14-2 16,-5-11 0-16,-7 1 1 16,-4 2-1-16,0 16 4 15,0 14-1-15,0 16-3 16,-4 12 0-16,-3 10 1 16,3 6-2-16,2 4 1 15,0 0-2-15,-8 8-9 16,4 24 4-16,-3 12 6 0,9 10 1 15,0 8 1 1,0 5 0-16,0 0 0 0,4 0-1 16,7-3 0-16,1-4 4 15,1-7-4-15,-4-6 1 16,2-4-1-16,0-11 0 16,1-11 2-16,-4-9-2 15,3-5-1-15,5-7-8 16,5 0 7-16,-4 0 4 15,3-17-1-15,5-8-1 16,-10-8-10-16,8-1 3 16,-13 3-1-16,2 6-9 15,-3 11 10-15,-9 8 0 16,0 6 7-16,0 0 1 0,0 0-1 16,0 0-17-16,0 0 0 15,2 11 16-15,2 5 1 16,7 6 0-16,-6-4 1 15,4 1-1-15,0-2 1 16,-3-10 3-16,-4 0-3 16,8-7 10-16,-4 0-3 15,5 0 12-15,5-4-8 16,9-13 0-16,-8-1-11 16,6-1 6-16,-5 2-7 15,-3 3 1-15,-4 4-1 16,-8 6 0-16,-3 4 0 15,0 0-3-15,0 0-10 0,0 4 13 16,0 16 0-16,4 2 2 16,5 3 0-16,-5-3-1 15,8-6 4-15,-8-5 0 16,3-4 1-16,-5-5 1 16,0-2 4-16,0 0 11 15,7 0 2-15,3-16-6 16,1-6-15-16,3-2-3 15,1-2 0-15,-1 5-1 16,-5 5 0-16,-5 4-16 16,2 10 7-16,-8 2-5 15,0 0 2-15,2 0-5 0,0 7 10 16,9 9 8 0,1 6 4-16,3-2-4 0,1-1 0 15,1-2 6-15,1-5-6 16,2-6 1-16,0-6-1 15,3 0 10-15,1-5 13 16,2-13-18-16,1-6-4 16,-2-3 4-16,-9-2-3 15,-3-7 3-15,-9 0-5 16,3 2-2-16,-7 12-13 16,0 10 3-16,0 12-12 15,0 0 15-15,-7 6-18 16,-8 15 23-16,3 8 4 0,4 3-1 15,3 0 1 1,5 0 0-16,0-2 1 0,0-4 1 16,11-6-1-16,5-3 8 15,4-8 3-15,0-7-5 16,0-2 2-16,3 0-4 16,-6-13-5-16,-3-7-21 15,-7-2-41-15,-7-2-60 16,0 1-103-16</inkml:trace>
  <inkml:trace contextRef="#ctx0" brushRef="#br0" timeOffset="-79062.08">19088 2645 707 0,'0'0'102'0,"0"0"-99"16,0 0 5-16,0 0 51 16,0 0-13-16,0 0-17 15,23 47-13-15,-19-45-16 16,-2-2 2-16,0 0-6 16,0 0-2-16,3-9-25 15,-5-12-25-15,0 0-70 16,-25-3-7-16,-8 2-160 0</inkml:trace>
  <inkml:trace contextRef="#ctx0" brushRef="#br0" timeOffset="-78857.71">18559 2551 388 0,'0'0'136'15,"0"0"-84"-15,0 0 49 16,130 4-11-16,-61-4-47 15,2 0-17-15,-4-4 2 16,-14-5-13-16,-12 1-15 16,-19 2 0-16,-18 4 0 15,-4-1-11-15,-11 0-88 0,-22 3-89 16,-14 0-152-16</inkml:trace>
  <inkml:trace contextRef="#ctx0" brushRef="#br0" timeOffset="-78620.13">18524 2573 520 0,'0'0'130'0,"0"0"-35"16,0 0-31-16,0 0-20 15,0 0-29-15,0 0-3 16,0 26 7-16,0-20-2 0,0-5-2 15,0 2-6-15,0-3-9 16,2 0 3-16,2 0-6 16,-4 0-2-16,0 0-77 15,0-3-142-15,-6 2-389 16</inkml:trace>
  <inkml:trace contextRef="#ctx0" brushRef="#br0" timeOffset="-78440.75">18158 2680 700 0,'0'0'84'0,"0"0"-57"15,0 0-2 1,0 0 10-16,0 0 18 0,127 2-21 16,-82-4-18-16,-5-3-14 15,-15 5-34-15,-15 0-108 16,-5 0-112-16</inkml:trace>
  <inkml:trace contextRef="#ctx0" brushRef="#br0" timeOffset="-77447">16899 3427 214 0,'0'0'408'0,"0"0"-350"16,0 0-21-16,0 0 8 15,0 0 14-15,0 0-14 16,-4 0-19-16,15-13 2 16,7-3-15-16,-1 0-4 15,-3 3-1-15,-3 3 2 0,-7 6 0 16,-4 4 5-16,0 0-11 15,0 0-4-15,0 0-3 16,0 19 3-16,11 7 9 16,-4 6-3-16,4 1 1 15,-4-3-6-15,-3-5 4 16,-2-11-5-16,3-5 2 16,0-6 0-16,-3-3 4 15,2 0 5-15,-2 0 0 16,9-12 0-16,7-11 3 15,7-12-2-15,4 4-12 16,-2-4 0-16,-3 4 0 16,-6 4-2-16,-5 12-10 15,-8 6 7-15,-3 9-9 16,-2 0 1-16,0 0-16 0,0 14 29 16,5 11 1-16,-1 3-1 15,2-2 9-15,8 2-9 16,1-2 0-16,6-4 1 15,-4-6-1-15,1-6 0 16,3-6-1-16,-4-4 1 16,3 0 1-16,9-16 8 15,5-7-2-15,-5-9-3 16,-2 1-2-16,-10-3-2 16,-5-5-1-16,-6 6-4 15,-6 6-1-15,0 10-19 16,0 12-8-16,-18 5 25 15,1 0-7-15,-6 5 5 0,10 18 4 16,-3 10 2-16,14-1 4 16,2 0 0-16,0 0-1 15,4-4 1-15,19-4-1 16,-1-6 1-16,12-6-6 16,1-10-83-16,3-2-73 15,5 0-53-15</inkml:trace>
  <inkml:trace contextRef="#ctx0" brushRef="#br0" timeOffset="-76190.68">17780 3347 548 0,'0'0'139'0,"0"0"-93"15,0 0 12-15,0 0 4 16,0 0-24-16,0 0 8 15,0 0-27-15,-68 2-17 16,55 18 9-16,4 2-1 16,7 1-4-16,0 5-2 15,2 3-3-15,0-2-1 16,9 3 0-16,8-6 2 16,3-6-2-16,5-8 0 15,4-5-3-15,7-7 1 16,-1 0 4-16,8-12 15 15,-1-12-11-15,-4-2-5 16,-5-2 3-16,-8-2-4 0,-9 4 1 16,-8 0-2-16,-3 2-9 15,-5 8-7-15,0 6-9 16,-9 5 10-16,-11 5 6 16,-3 0-4-16,4 5 5 15,-2 14 4-15,8 8 2 16,9-1-5-16,4 0 7 15,0-1-1-15,0-2-2 16,13-3 3-16,16-4 1 16,0-8-3-16,0-8-12 15,7 0 10-15,-1-7 5 16,8-14 0-16,-3-5 0 0,-9 1-7 16,-2 0 6-16,-11 1-12 15,-9 2 13-15,-9 0-11 16,0 6-14-16,0 6-2 15,-14 5 27-15,1 5-1 16,-1 0-2-16,8 0 0 16,-1 13 3-16,7 2-1 15,0 3-2-15,11 2 1 16,9 1 0-16,5-1 1 16,4 2 1-16,-6 2 1 15,-4-2-1-15,-3-1 0 16,-3 0 0-16,-11-3 0 15,-2-2 0-15,0 0-2 0,-2-4 6 16,-13 0-4-16,-3-5 0 16,3-6 2-16,5-1 0 15,6 0-2-15,4-1-18 16,0-22-33-16,0-3 38 16,18-7 13-16,11-1 23 15,4-5 0-15,7 3-13 16,2 4 18-16,-8 6-13 15,-10 4 4-15,-6 3-3 16,-9 6-8-16,-9 3 7 16,0-1-9-16,0 6-2 15,-13 3-5-15,-5 2 2 0,-7 0-2 16,8 0-3-16,-1 14 4 16,7 1-1-16,4 2 0 15,7-3-5-15,0 2 5 16,0 0 1-16,18 0 0 15,4 0 2-15,5-3 2 16,2 4-1-16,-2-3 1 16,-2 1 3-16,-6 2 10 15,-1-2-8-15,-7-2-1 16,-2-3 2-16,-4 1-10 16,-5 1-1-16,0 0 1 15,-12-3 8-15,-5-1-8 16,3-5 2-16,-1-3-2 15,1 0-17-15,5 0 3 0,5-6 5 16,4-8-2-16,0-9-17 16,0-1 28-16,15 4 0 15,12 0-3-15,2 3 3 16,0 5-1-16,-2 5-1 16,0-1 2-16,-7 6 0 15,0-2 0-15,-4 4 0 16,-10 0 0-16,5 0 1 15,-7 0 3-15,6 1-1 16,-6 12 6-16,5-1-1 16,-3 4-6-16,4-2-1 0,-8-3 1 15,7 1 0 1,-5-3-2-16,-2-5 2 0,5-3-2 16,-4-1-4-16,1 0-22 15,5 0-52-15,-3-7-99 16,4-12-146-16</inkml:trace>
  <inkml:trace contextRef="#ctx0" brushRef="#br0" timeOffset="-76018.4">18874 3273 712 0,'0'0'100'0,"0"0"-79"15,0 0-16-15,0 0-5 0,0 0-3 16,0 0-18-16,25-10-109 16,-10 10-247-16</inkml:trace>
  <inkml:trace contextRef="#ctx0" brushRef="#br0" timeOffset="-75776.99">19043 3230 684 0,'0'0'141'16,"0"0"-68"-16,0 0-19 16,0 0-14-16,0 0-25 15,0 0 17-15,33 61-11 0,-21-26-6 16,-8 6-2-16,-4 2-3 16,0 3-3-16,0 0 4 15,-6-2-11-15,-10-9-2 16,5-11-3-16,2-11-45 15,6-7-31-15,3-6-35 16,0 0-116-16,-2-9-160 16</inkml:trace>
  <inkml:trace contextRef="#ctx0" brushRef="#br0" timeOffset="-75278.97">18987 3475 86 0,'0'0'494'16,"0"0"-400"-16,0 0-65 0,0 0 16 15,0 0-1 1,0 0-27-16,91-58-4 0,-54 51-4 16,-8 6-4-16,-5 1 13 15,-4 0-2-15,-6 0-16 16,-1 8 4-16,-7 7 0 16,4 8 8-16,-6-2-3 15,3 2 0-15,-3-2 1 16,5-7-9-16,-2-7 2 15,4-2-1-15,2-5-1 16,5 0 7-16,11-3 9 16,7-15-9-16,-3-5 0 15,-4 0-7-15,-2-3 12 16,-9 3-7-16,-3 3 4 0,-4 6-5 16,-11 10-3-16,0 4 11 15,0 0 3-15,0 0-7 16,0 4-4-16,0 27 1 15,-4 10-3-15,-9 12 3 16,-1 7-2-16,-1 4-3 16,1-1 0-16,3-12 0 15,-2-5 0-15,6-17-1 16,-4-5 0-16,-2-10 1 16,-5-6 2-16,-7-6 6 0,-4-2-9 15,-13 0 3 1,-3 0-3-16,-6-4-1 0,2-6-24 15,-1-2-86-15,13-4-103 16,8 0-490-16</inkml:trace>
  <inkml:trace contextRef="#ctx0" brushRef="#br0" timeOffset="-73454.06">18073 1710 313 0,'0'0'238'16,"0"0"-169"-16,0 0-23 15,0 0-8-15,0 0 15 16,0 0-8-16,0 0 8 16,0 0-22-16,0 0-12 15,0 0 11-15,0 0 7 16,14 0-26-16,13 0 13 0,11 0 2 16,11-2-3-16,6 0-4 15,5 1-1-15,14 1-5 16,20 0 2-16,20 0-3 15,17 1 4-15,18 12-10 16,18 1-6-16,3 1 0 16,4 7 0-16,2 0 3 15,-7 5-3-15,-9-4 0 16,-8-1 0-16,-13-2 2 16,-10-3-2-16,-9-8 0 15,-6-2 0-15,-4-6 1 0,-19-1-1 16,-5 0-8-16,-1 0 7 15,-4 0-3 1,-6-4 3-16,-3 0 1 0,-3 3 3 16,-5-1-3-16,3 2 2 15,3 0 0-15,-6 0-2 16,3 0 3-16,-9 0-2 16,-2 0-1-16,-16 2 5 15,-11 2-5-15,-12-4 0 16,-3 1 0-16,-10-1-1 15,-2 0 1-15,-2 0 1 16,0 0 1-16,0 0-2 16,0 0 2-16,0 0-1 15,0 0-1-15,0 0-4 16,0 0 4-16,0 0 4 0,0 3-1 16,0-2-3-16,0-1 3 15,0 0 0-15,0 0-3 16,0 0 0-16,0 0 3 15,0 0-3-15,0 0 0 16,0 0 1-16,0 0-1 16,0 3 0-16,0-3 0 15,0 0 0-15,0 0 0 16,0 0 1-16,0 0-1 16,0 0-4-16,0 0 4 0,0 0-4 15,0 2 3 1,0-2 1-16,0 4 0 0,0 1-2 15,0 10-2-15,0 5 2 16,0-2 2-16,0-1 2 16,0-8-2-16,0-6 2 15,0 2-1-15,0-5-1 16,0 0 3-16,0 0 2 16,0 0 0-16,0 0-1 15,0 0-2-15,0 0 0 16,0 0 0-16,0 0-2 15,0 0 0-15,0 0 0 16,0 0-2-16,0 0-1 0,0 0 0 16,0 0 3-1,0 0-2-15,0 10-3 0,0 10 0 16,0 11 4 0,0 15 1-16,0 5 0 0,0 2 1 15,0-7-1-15,0-10 0 16,0-10 0-16,0-8 0 15,5-4 1-15,-3-8 0 16,-2-5-2-16,2 4 1 16,-2-5 0-16,0 0 2 15,0 0-1-15,0 0-1 16,0 0 0-16,0 0-13 16,0 0-14-16,3 0-37 15,-3 0-112-15,0 0-126 16</inkml:trace>
  <inkml:trace contextRef="#ctx0" brushRef="#br0" timeOffset="-72331.94">20976 2842 566 0,'0'0'113'16,"0"0"-44"-16,0 0-5 16,0 0-11-16,0 0-13 15,0 0-14-15,0-29-12 16,0 39-13-16,0 21 3 16,2 13 10-16,-2 6-4 15,0 1 2-15,0 2-9 16,0-11-2-16,0-9 6 0,-2-12-7 15,0-10 5-15,2-11-10 16,0 0 11-16,0 0-1 16,0 0-1-16,0-13 3 15,0-17-1-15,0-8-5 16,0-10-1-16,2-7 1 16,14-1-2-16,-1 5 0 15,10 10-3-15,-6 13 0 16,6 13-9-16,-5 10 12 15,3 5-8-15,2 0 4 16,-8 0 5-16,-1 12 5 16,-5 7-5-16,-9 6-5 15,-2-1 5-15,0 0 4 16,-7-4 0-16,-13-2 0 16,-9-5-3-16,0-8 1 0,12-3-2 15,3-2-2-15,5 0 2 16,9 0-30-16,0-6-13 15,11-10-50-15,18 2-1 16,0 0 48-16,4 8 21 16,-4 2 14-16,-4 4 8 15,-2 0 3-15,-13 0 0 16,2 0 12-16,-3 2 26 16,-5 13 11-16,5 8-18 15,-7 4 16-15,2 5-12 0,-1-3-11 16,4 0-4-16,-5-7-4 15,-2-8-2-15,0-8-10 16,0-5-3-16,0-1 12 16,2 0-1-16,-2 0 19 15,2-17 9-15,7-12-39 16,3-2-1-16,3-3-1 16,1 3-6-16,11 8-3 15,-1 7-9-15,-2 5-2 16,5 10 13-16,-2 1 7 15,-2 0-2-15,-5 0 2 16,-2 12 0-16,-12 7-1 16,4 1 2-16,-8 3 0 15,-2-1 1-15,0 0 0 16,2-3 1-16,-2-1 0 0,9-4-1 16,-5-7 0-16,0-4-1 15,4-3 0-15,-4 0 2 16,7 0-1-16,-3-12 8 15,4-11 6-15,-3-2-8 16,-7-2-2-16,-2-4-3 16,0 5-2-16,0 6 0 15,-15 6-4-15,-8 8-28 16,3 6-25-16,3 0-56 16,1 2-48-16,5 13-29 0,11 1-156 15</inkml:trace>
  <inkml:trace contextRef="#ctx0" brushRef="#br0" timeOffset="-71462.2">21917 3038 424 0,'0'0'117'0,"0"0"-10"16,0 0-36-16,0 0 22 15,4-103-28-15,-4 82-4 16,-11 5-27-16,-1 6-15 15,2 1-9-15,-11 9-2 16,4 0-8-16,-8 0-6 16,3 12 0-16,2 13 3 15,4 3 0-15,10 2 3 0,4 0 0 16,2-2-2 0,0-3-1-16,6-2 3 0,12-9 0 15,4-7-4 1,-6-2 4-16,9-5 5 0,-6 0 0 15,8-16 7-15,-2-8-2 16,-7-7 0-16,-1-2 7 16,-5-4 3-16,-1-2-13 15,-7-6-3-15,-4-3-1 16,0 4-3-16,0 7-3 16,0 14 0-16,0 13 0 15,0 10-4-15,-2 0-15 16,-7 0-18-16,0 16 28 0,0 13 12 15,0 10 0-15,5 5 0 16,4 7 0-16,0-3 0 16,0-2 1-16,9-10 0 15,4-12 3-15,-4-12-3 16,0-9 9-16,2-1 15 16,0-2-11-16,11 0-9 15,7 0-4-15,0 0 2 16,-2-14-3-16,0-9 7 15,-11-3-4-15,-1-3-2 16,-9 5-1-16,2 6-4 16,-8 9-3-16,0 6 0 15,0 3-5-15,0 0-7 16,0 0-6-16,0 8 13 0,0 12 11 16,-8 6-2-16,8 1 1 15,0-1 2-15,0-4 2 16,0-7-2-16,10-4 0 15,3-8 0-15,3-3 0 16,6 0 4-16,0 0 4 16,9-15 12-16,-2-8-11 15,5-2-8-15,-10-4 3 16,-1-1-2-16,-10 5-2 16,-1 5-2-16,-10 6 2 15,-2 9 1-15,0 5-1 16,0 0-9-16,0 0 1 0,0 5-11 15,0 18 18-15,-8 5 1 16,4 2-1-16,4-2 0 16,0-3 1-16,0-4 0 15,0-7-6-15,12-5-13 16,14-9-43-16,3 0-32 16,2-2-101-16,3-17-129 15</inkml:trace>
  <inkml:trace contextRef="#ctx0" brushRef="#br0" timeOffset="-70981.23">22643 2881 466 0,'0'0'130'15,"0"0"-38"-15,0 0-22 0,0 0-7 16,0 0-10-16,0 0-12 16,-29-18-29-16,21 38-10 15,-6 9 9-15,7-2-5 16,5 6-3-16,2-3 0 15,0-2-2-15,7-3 0 16,11-6 7-16,1-6-8 16,8-10 1-16,4-3 10 15,6 0 6-15,5-12-13 16,2-14-2-16,-3-5 10 16,-8-6-2-16,-6-9-10 15,-10-7-1-15,-5-7-13 0,-1-2-3 16,-9 0-7-1,-2 9 18-15,0 14 6 0,0 13 4 16,0 12-4-16,-4 8-9 16,-5 6 4-16,7 0 0 15,-8 1 2-15,4 23 3 16,-5 15 0-16,9 7 1 16,0 4 1-16,2 4-1 15,0-1 3-15,2-2 6 16,13-6 14-16,1-8-7 15,1-11-10-15,-1-9-6 16,4-9-1-16,-6-8-14 16,3 0 5-16,-1-8-32 15,-1-14-59-15,-3-9-97 16,-10-1-57-16</inkml:trace>
  <inkml:trace contextRef="#ctx0" brushRef="#br0" timeOffset="-70771.7">22849 2791 201 0,'0'0'299'16,"0"0"-212"-16,0 0-28 16,0 0-16-16,0 0 26 15,0 0-16-15,29 0 18 16,8 0-36-16,5-2-15 16,6-3-5-16,-11 5-11 0,-3-3 1 15,-16 3 0 1,-12 0-5-16,-6 0-10 0,0 0-5 15,-8 3-37 1,-28 14-56-16,-7 3-122 0,-5 1-240 16</inkml:trace>
  <inkml:trace contextRef="#ctx0" brushRef="#br0" timeOffset="-69363.52">20802 3612 306 0,'0'0'156'16,"0"0"-125"-16,0 0 21 16,0 0 27-16,0 0-1 15,0 0 6-15,62 43-9 16,-33-43-29-16,0-14-8 16,7-9-2-16,-7-3-15 15,-2-11 2-15,-7-5 4 16,-3-9-4-16,-5-4-17 15,-1-2-6-15,-11 1 1 16,0 12-2-16,0 11 0 16,0 18-8-16,0 7-31 15,0 6 28-15,-9 2-30 16,3 0 13-16,-6 4 26 0,1 17-1 16,7 12 3-16,4 4-1 15,0 4 2-15,0 3 2 16,13 1-2-16,3-6 2 15,-1 0 4-15,3-13-5 16,-5-6 2-16,-1-8 9 16,1-10 4-16,-1-2-10 15,3 0 21-15,5-9-8 16,7-14-10-16,2-3-5 16,-5-4-3-16,-6-2-1 15,-5 2 0-15,-1 6-7 16,-8 10-23-16,-4 6-1 0,0 8-4 15,0 0-1-15,0 0-29 16,-9 12 48-16,2 13 11 16,3 4 6-16,4 5-3 15,0 2 0-15,4-4 3 16,12-6-2-16,1-8 3 16,4-8-2-16,-3-10-9 15,-1 0 4-15,8-1 4 16,-5-20 2-16,5-1 4 15,-8-1-4-15,-3 2-6 16,-5-1-1-16,-5 2 3 16,-4 4-1-16,0 4-13 15,0 7 5-15,0 4-7 0,0 1 13 16,0 0 0-16,0 1 7 16,-6 16 4-16,-3 7 3 15,9 2-1-15,0 3 13 16,0 0 16-16,0-5-16 15,0-8-5-15,2-7-10 16,5-9 7-16,-3 0 11 16,2 0-16-16,13-5 12 15,0-15-10-15,8-4-2 16,-2 2-4-16,-5 0-2 16,-1 2 0-16,0 4-2 15,-11 8-3-15,0 6-5 16,-8 2 6-16,0 0-7 0,0 0-12 15,0 15 23-15,2 8 6 16,4 3-4-16,5-2 6 16,5-2-4-16,6-2 6 15,-2-6 14-15,5-6 2 16,4-8-12-16,-2 0 5 16,4 0-2-16,-4-13-15 15,-6-4 4-15,2-5 0 16,-5-2-5-16,-3-6-1 15,-5-4 0-15,-8 1-6 16,-2 6-10-16,0 9-23 16,-7 8 28-16,-11 7 3 15,7 3-7-15,-9 0 11 16,6 21 0-16,10 2 3 0,2 6-5 16,2 3 3-16,0 2 3 15,16-1 1-15,8-2 2 16,7-4 0-16,0-6 11 15,8-7-1-15,-8-8-5 16,-2-6-5-16,-10 0-6 16,-3-18-36-16,-7-5-80 15,-9-4-59-15,0-1-176 16</inkml:trace>
  <inkml:trace contextRef="#ctx0" brushRef="#br0" timeOffset="-69042.83">21261 3260 621 0,'0'0'68'15,"0"0"-41"-15,0 0 1 16,0 0 5-16,0 0 8 16,0 0-3-16,25 15-19 15,-19-15-16-15,6 0 12 0,-1 0 12 16,-5 0-6-16,-1-9-12 16,0-1 3-16,-5 4-7 15,0 0-5-15,0 2-19 16,-12 4-18-16,-5 0-52 15,-8 10-98-15,11 6-282 16</inkml:trace>
  <inkml:trace contextRef="#ctx0" brushRef="#br0" timeOffset="-66664.84">21798 1845 67 0,'0'0'51'15,"0"0"-13"-15,0 0 14 16,0 0 19-16,0 0 14 16,0 0-27-16,-2 2-14 0,2 0-14 15,0-2-5 1,0 0-14-16,0 0-7 0,-2 0 8 15,2 0 5-15,0 0 13 16,0 0 0-16,-2 3-9 16,-2 0-5-16,-3 1-7 15,4 0-1-15,-1-3 0 16,-3 2 4-16,5-1-5 16,0 0 3-16,2-2 1 15,0 0-1-15,-2 0 6 16,2 0 2-16,0 0 9 15,0 0 2-15,0 0 7 16,0 0 2-16,0 0-14 16,2 0-1-16,18 0 0 15,18 0 19-15,6 0-13 0,14-8-7 16,11 0-12 0,14-2-4-16,10 3 8 0,17 0 3 15,4-1-11-15,-8 4 0 16,0-1-4-16,-11 4-1 15,-1 1-2-15,-5 0-2 16,0 0 3-16,3 0 0 16,-3 0 0-16,11 0 1 15,-2 0-1-15,5 0 3 16,-1 0-1-16,10 0-2 16,1 0 0-16,7 0 0 15,5 0 4-15,1 0-2 0,-11 0-2 16,-12 0-1-1,-5 0-2-15,-7 0 3 0,-8 0-4 16,-1 0 4-16,-8 0 1 16,-3 0-1-16,5-3-1 15,-1 2 1-15,4-2 0 16,-2 2 0-16,4 1 1 16,2-3 3-16,-8 2-4 15,-3-2 0-15,-1 3 0 16,-11 0 1-16,0 0-2 15,-4 0 3-15,0 0-1 16,-1-2-1-16,-3-2 0 16,-5 3-1-16,-5-3-6 15,2-1 7-15,1 3-1 16,-3-1 1-16,-1 1 1 0,-8 0-1 16,3-3-1-16,-5 3 1 15,-2-1 0-15,-2 3 2 16,4-3-1-16,0 3-1 15,-2-2 0-15,0 2 0 16,-2 0 0-16,-3-2 0 16,-6 2 0-16,0 0 0 15,-5 0 0-15,-2 0 0 16,3 0 0-16,-8 0 1 16,3 0-1-16,1 0 1 15,-8 0-1-15,0 0 3 16,2 0 1-16,-4 0-3 0,2 0 0 15,-2 0 0-15,0 0 2 16,0 0-3-16,0 0 11 16,0 0-7-16,0 0-2 15,0 0-2-15,0 0 1 16,0 0 0-16,0 0-1 16,0 0 0-16,0 0 0 15,0 0-1-15,0 0 0 16,5 2 1-16,-3 13 0 15,2 6 0-15,6 8 1 16,-6 3 1-16,7 6-2 16,-7-1 1-16,6 0-1 15,-2-2 4-15,1-3-4 0,1-3 4 16,-6-7-4-16,0-6 0 16,1-4 1-16,-3-4 0 15,-2 2 2-15,0 0-2 16,0 2 1-16,0-3-2 15,2-4 1-15,-2 1-1 16,2 2 0-16,0 0 0 16,6-1 0-16,-6-2 1 15,2 2-1-15,3-3-1 16,-5-1 0-16,-2-1 1 16,2 3 0-16,0-3-3 15,0 0-2-15,-2-1-5 0,2-1-10 16,-2 0-7-16,0 0-17 15,0 0-74-15,-8-7-151 16</inkml:trace>
  <inkml:trace contextRef="#ctx0" brushRef="#br0" timeOffset="-64778.92">25354 2972 492 0,'0'0'128'15,"0"0"-54"-15,0 0 7 0,0 0-8 16,0 0-22-1,0 0-20-15,0-10-9 0,-9 10-16 16,-7 22-4-16,-1 10 0 16,1 7 4-16,3 0-4 15,13-3-1-15,0-4-1 16,0-6 2-16,2-9-4 16,13-8 2-16,12-6 0 15,4-3 9-15,10 0-2 16,-6-15 8-16,5-9-8 15,-4-2-2-15,-5-2-2 16,-4 0 1-16,-11 4-1 16,-5 4-1-16,-9 7 3 15,-2 9 2-15,0 3-1 16,0 1-6-16,0 0 0 0,0 0-9 16,-11 12-4-1,2 11 11-15,2 6 1 0,7-2-3 16,0 2 4-16,0-5-1 15,4-8-4-15,10-5 3 16,1-8 1-16,1-3 1 16,7 0 2-16,-6-3 5 15,8-17-3-15,-7-1 2 16,-7-1 0-16,-7-4-2 16,-4 2 1-16,0 1-4 15,-11 4-2-15,-11 4 1 16,-7 5-21-16,0 6-15 0,-2 3 0 15,4 1 20-15,7 0 7 16,11 0 7-16,2 0 2 16,7 0-3-16,0 0-5 15,21 0-8-15,14 0 16 16,19 0 1-16,2 0 1 16,4 1-2-16,-5 6 0 15,-8 0 2-15,-9 4 3 16,-16-2 0-16,-4 5 3 15,-13 4-2-15,-5-5-6 16,0 3 6-16,0-5 5 16,0-2-1-16,0-3 7 15,-2-6 3-15,-1 2 4 0,3-2 13 16,0 0-12-16,0 0-6 16,0-17-19-16,0-4 0 15,5-5-11-15,14-2-7 16,6 4 8-16,4 3-9 15,-2 10 0-15,-2 4 7 16,-6 7 11-16,-5 0-6 16,-1 0 4-16,-1 13 2 15,-6 5-3-15,1 4 4 16,-3 0 5-16,0-5-4 16,4-2 2-16,-6-7 9 15,-2-4-11-15,0-4 18 0,0 0 5 16,0 0 5-16,4-2 0 15,7-16-26-15,3-6-3 16,7-2-5-16,13-3 1 16,-3 4-10-16,1 4-2 15,-4 9 0-15,-10 7 3 16,-7 5 6-16,-1 0 1 16,-4 0-1-16,1 7 7 15,1 12 1-15,2 5-1 16,1 0 1-16,-3-5-1 15,6-1 0-15,-1-6 0 16,1-5-2-16,1-3 2 16,1-4 0-16,4 0 5 15,0-6-1-15,5-13 1 16,0-1-5-16,-8 3 1 0,-3-4 1 16,-12 4 1-16,-2-1 0 15,0 4-3-15,0 5 4 16,0 5-1-16,0 4-1 15,0 0-2-15,0 0-4 16,0 30-6-16,0 17 10 16,-2 15 2-16,2 12 1 15,0 10 1-15,0 5 3 16,0-1 4-16,0-9-6 16,0-10 0-16,4-17-3 15,-2-18-2-15,0-18 0 16,-2-16-2-16,0 0-17 0,0-21-47 15,0-18-103 1,0-9-143-16,0-4-123 0</inkml:trace>
  <inkml:trace contextRef="#ctx0" brushRef="#br0" timeOffset="-64518.32">26645 2992 512 0,'0'0'64'0,"0"0"-6"15,0 0-18-15,0 0-3 16,0 0 27-16,113-43-20 16,-86 43-8-16,-7 0-1 15,-2 0-14-15,-5 10 1 0,-6 6-8 16,-7 6-4-16,0-1-5 16,0-1 3-16,-15-3-3 15,-8-5 1-15,-4-3-5 16,5-5 0-16,0-3-1 15,6-1 0-15,10 0-61 16,-1-3 9-16,7-15-140 16,0-4-281-16</inkml:trace>
  <inkml:trace contextRef="#ctx0" brushRef="#br0" timeOffset="-62328.8">27166 3021 480 0,'0'0'114'0,"0"0"-52"16,0 0 29-16,0 0 0 15,0 0-30-15,0 0-13 16,52-14-24-16,-41-1-8 16,-9-3 3-16,2-3 3 15,-4-1-19-15,0 3 1 16,0 2 5-16,-4 5-2 15,-14 6-7-15,-8 6-1 16,-3 0-5-16,0 0 6 16,2 6-5-16,4 14 3 0,5 4-1 15,7 0 2 1,7 0-3-16,4-3 4 0,0-5 0 16,0-7 0-16,0-5-1 15,11-4 1-15,7 0 1 16,9 0 10-16,4-9-6 15,-2-10 2-15,0 2-4 16,-4-4-1-16,-8 1-2 16,-1 0 1-16,-7 8 1 15,-9 5-1-15,0 5-2 16,0 2-4-16,0 0-2 16,0 0-10-16,0 2-16 15,0 17 26-15,0 3 7 16,0 2-1-16,0-1 0 0,0-5 1 15,0-4 1-15,8-6-1 16,4-6 3-16,3-2 1 16,8 0 14-16,6-5-1 15,2-13-2-15,2-4-5 16,-4-1-2-16,-2-5-7 16,-2-3 1-16,-10 3-1 15,-4 4-1-15,-11 8-2 16,0 6 2-16,0 6 0 15,-2 4-11-15,-11 0-23 16,0 0 16-16,-1 0 4 16,5 2 4-16,5 6 4 15,4-2-2-15,0 4 8 0,0-2-3 16,0 0 7-16,6 2-3 16,5 0 0-16,1 0 0 15,1 0 2-15,0 3-2 16,-6-3 0-16,0 2 2 15,-7 1 1-15,2 3-1 16,-2-2 4-16,0 2-4 16,0 1 3-16,0-6 6 15,0-1-10-15,4-3 0 16,5-3-1-16,7-2 3 16,9-2 4-16,6 0-4 15,9 0-4-15,2-6 0 0,3-15 0 16,-8-1 1-1,-1-3 4-15,-5-8-5 0,-6-5 1 16,-5-2-1-16,-7 4-4 16,-3 5 1-16,-10 12 2 15,0 9-5-15,0 6 4 16,-21 4-19-16,-1 0 3 16,-7 8 3-16,2 14 14 15,5 6-7-15,2 6 8 16,4 2-1-16,7-6-1 15,7-2 2-15,2-10 0 16,0-5 1-16,0-5-3 16,0-8 4-16,11 0-2 15,5 0 7-15,4 0 0 16,2-14 0-16,0-4 5 0,-1 0-12 16,-8-3 0-16,1 2-1 15,-8 2 0-15,-4 5 1 16,-2 8-2-16,0 4-1 15,0 0-15-15,0 0 17 16,0 0-8-16,0 8 2 16,0 10 7-16,0 0 1 15,5 3-1-15,-1-5 1 16,8-3 2-16,-4-2-2 16,3-4 10-16,5-4-1 15,7-3 1-15,-2 0 4 16,13-3 2-16,-5-16-8 0,0-4-7 15,0-5 0 1,-7-6 3-16,-1-6 4 0,-4-9-9 16,-1-10 0-16,-3-7 0 15,-1-3-1-15,-10 5 1 16,0 14 1-16,-2 18-1 16,0 16-3-16,0 9-1 15,0 7 1-15,0 0-26 16,-10 3-6-16,0 23 24 15,-3 14 6-15,1 11 4 16,8 9 1-16,4 2 0 16,0 1 1-16,0-2 0 15,0-6 0-15,0-9 0 0,0-13 1 16,2-8 6-16,4-12-6 16,2-7 3-16,-2-6 0 15,9 0 1-15,8 0-1 16,6-9-1-16,0-13 0 15,-2-5-4-15,-5 1-1 16,-7 4-15-16,-2 5-7 16,-5 10 11-16,-6 5 8 15,-2 2 0-15,0 0-6 16,0 0-6-16,0 2 8 16,0 18 7-16,0 4 1 15,0 0 2-15,0 0 2 16,4-5 2-16,3-6 1 0,-3-2 2 15,0-9 6-15,4-2 4 16,-6 0 3-16,9 0-7 16,5-2 7-16,5-15-11 15,4-1 0-15,-2 0-11 16,-1-1 0-16,-2 4 0 16,-9 7 0-16,-2 2-3 15,-7 6 0-15,-2 0-2 16,0 0 1-16,2 2-22 15,3 16 23-15,-3 5 3 16,5 0 2-16,0-2 3 16,-3-7 0-16,5-4 2 15,-9-6-7-15,2-3 4 16,0-1 8-16,8 0 3 0,0 0 2 16,11-18-9-16,0-3-4 15,6-4-4-15,-4 2 0 16,-1 0 0-16,-2 7-6 15,-13 6-2-15,0 6 2 16,-7 4-3-16,0 0-4 16,0 0-8-16,0 12 14 15,0 8 7-15,2 3 1 16,11 3 0-16,1-4-1 16,10-3 2-16,10-5-1 0,-1-6 4 15,5-3 1 1,-1-5-4-16,2 0 5 0,-8-2-7 15,-7-15 1-15,-6-2 6 16,-9-7 2-16,-2-4-1 16,-7-5-8-16,0 5-1 15,0 8-3-15,-3 8-1 16,-3 11-11-16,-7 3-14 16,-1 0 4-16,1 9 21 15,2 13 5-15,6 6 0 16,0 2-1-16,5 4 1 15,0-2 4-15,0-2 5 16,12-4 7-16,-1-5-3 16,2-7-3-16,-1-6-4 15,-6-6-4-15,5-2-2 0,3 0 2 16,-1-4-2-16,1-14-52 16,-14-5-17-16,0-3-127 15,-8-4-79-15</inkml:trace>
  <inkml:trace contextRef="#ctx0" brushRef="#br0" timeOffset="-62096.39">28477 2677 519 0,'0'0'184'0,"0"0"-123"16,0 0-37-1,0 0 6-15,0 0 23 0,0 0-12 16,16 10-23-16,-5-6-10 16,2-4-3-16,-6 0 1 15,2 0-5-15,-7 0-1 16,-2-2-18-16,0-12-108 16,-11-1-154-16</inkml:trace>
  <inkml:trace contextRef="#ctx0" brushRef="#br0" timeOffset="-61911.1">28103 2634 478 0,'0'0'140'16,"0"0"-101"-16,0 0-23 0,0 0 29 16,0 0 25-16,0 0-47 15,142-12-1-15,-97 7-21 16,-10 1-1-16,-12 4-6 15,-17 0-45-15,-6 0-134 16,0 0-209-16</inkml:trace>
  <inkml:trace contextRef="#ctx0" brushRef="#br0" timeOffset="-61062.34">25690 3381 628 0,'0'0'194'0,"0"0"-150"15,0 0-28-15,0 0-1 16,0 0-7-16,0 0 20 15,0 133 16-15,8-78-23 16,-8-7-3-16,0-15-9 16,0-7-9-16,0-14 3 15,0-9-1-15,0-3-2 16,0 0 14-16,0-3 3 16,0-19 19-16,0-13-8 15,0-9-26-15,4-4 1 16,7-3-1-16,2-2-1 15,9 7-1-15,7 9 0 0,5 11-8 16,-3 13 4-16,-4 5 3 16,-5 5-5-16,-1 3 4 15,-8 0-3-15,-11 0-2 16,-2 7-9-16,0 15 13 16,0 6 3-16,-25 4 1 15,-8 2 6-15,-9-3-7 16,4-2 0-16,11-7-1 15,9-12 2-15,14-6 0 16,4-4 2-16,0 0-3 16,0 0-2-16,2 0-16 0,23 0 18 15,6 0 2 1,0 0 2-16,7 0 0 0,-7 0-1 16,-2 0-3-16,-7 6 0 15,-4 6-5-15,-11 4 3 16,-7 2-1-16,0 1 6 15,0 2 3-15,-12-3-5 16,-5-4 13-16,-3 3-7 16,-5-9-1-16,2-5 0 15,2-3-5-15,-6 0 1 16,0 0-2-16,-2-14-2 16,2-2-5-16,5-6-20 15,0 2-49-15,10 0-7 16,12-2-91-16,0 4-217 0</inkml:trace>
  <inkml:trace contextRef="#ctx0" brushRef="#br0" timeOffset="-59163.01">26016 3580 518 0,'0'0'192'0,"0"0"-134"15,0 0-23-15,0 0 16 16,0 0-15-16,0 0 2 16,40 5-7-16,-22-5-3 15,5 0 6-15,-6-8-1 0,3-14-13 16,-5-2-9-16,-3-2-7 16,-5 2 4-16,-5 2-6 15,-2 5-2-15,0 7-5 16,-2 5 1-16,-17 5 4 15,2 0-4-15,-1 0-7 16,-4 5 8-16,4 16 1 16,5 2 0-16,8 6 0 15,5 0-4-15,0-3 6 16,0 6-1-16,12-3 2 16,5-7 0-16,10-3-1 15,-7-11-7-15,5-8 5 0,2 0 4 16,4-8 2-1,4-16-3-15,-1-5 0 0,-5 3-2 16,-10 0 0-16,-3 3-5 16,-7-2 6-16,-7 7-4 15,-2 6 1-15,0 6-2 16,0 6 4-16,0 0 1 16,0 0-6-16,0 0-7 15,-2 15 10-15,-5 8 1 16,3 3-1-16,4 0 3 15,0 0 1-15,0-6 3 16,0-4 3-16,0-8 2 16,0-8 6-16,0 0 2 15,0 0 5-15,4-2-5 16,15-14 2-16,-2-7-9 0,10-2-3 16,2 1-7-16,-9 2 0 15,2 1-2-15,-4 6 1 16,-7 6-7-16,-4 6-7 15,-5 3-12-15,-2 0 2 16,5 0 4-16,-3 15 14 16,2 4 7-16,5 1 1 15,0-1 2-15,2 1-3 16,5-6 0-16,-1-5 0 16,6-1 3-16,6-8 8 15,-6 0-9-15,6 0 8 16,-2-16-1-16,2-5-1 0,-10 2-3 15,-3-1-1-15,-1-2 0 16,-11-1-1-16,-2 2-3 16,0 5-13-16,0 7 8 15,-15 4-22-15,-1 5-20 16,-8 0 22-16,6 5 11 16,3 10 6-16,3 5 4 15,10 3 1-15,2 3 3 16,0 1 5-16,0 1-5 15,18 0-5-15,9-4 5 16,-6-6 5-16,11-7 10 16,-8-2-1-16,10-9 10 15,-3 0-5-15,0-6-9 0,2-14-5 16,1-4-2-16,-10-2-1 16,-1-4 1-16,-3-6-3 15,-11-2 0-15,-5-2-6 16,-4 4-5-16,0 5-3 15,0 11 13-15,0 6 1 16,-4 10-3-16,2 3 2 16,2 1 0-16,-2 0 0 15,2 0-2-15,-5 0-1 16,5 12 4-16,0 7 2 16,0 8 6-16,0 9 5 15,5 8 3-15,8 6 4 16,3 6 5-16,-1 6 0 0,-1 2-11 15,-1 3-8-15,-9 0 2 16,-2-6-4-16,-2-4 1 16,0-10-4-16,0-8-1 15,0-14 0-15,0-7-1 16,8-10-1-16,-4-8-6 16,9 0-37-16,3 0 12 15,9-4 27-15,-4-10 0 16,2-5 1-16,-7-2 5 15,-1-5 3-15,-4-6-3 16,-9-2 1-16,1-8 0 16,-3 5 0-16,0-4 2 15,-14 3 0-15,-6 6-2 16,-6 1-1-16,-3 6 0 0,0 6-6 16,0 5 4-16,2 6-3 15,9 3-4-15,0 5-1 16,9 0 7-16,7 0 3 15,2 0 0-15,0 0-8 16,0 0-1-16,0 0-1 16,6 0-6-16,19 0 9 15,4 0 6-15,2-9 1 16,2-5 4-16,4-1-4 16,-8-5 4-16,-3 1-4 15,-8 1-2-15,-5 0 0 16,-1 6-2-16,-10 4 2 0,0 5-4 15,-2 2 1 1,0 1 4-16,0 0 0 0,0 0-8 16,0 0 6-16,0 8-3 15,0 14 5-15,0 6 0 16,0 0 1-16,2 2 0 16,11-6 0-16,-1-6 2 15,3-5 4-15,3-9 3 16,-1-4 7-16,16 0 17 15,-5-18-6-15,4-11-15 16,-4-5-6-16,-1-2-1 16,2-4-2-16,-9-8 7 15,3-5-9-15,-8-3-1 0,-1-4-11 16,-8 4 9-16,1 12-8 16,-7 14 6-16,0 12-10 15,0 11 6-15,-7 7-29 16,-9 0-8-16,1 5 34 15,-3 22 4-15,5 6 5 16,6 9 1-16,2 11 0 16,5 0 2-16,0 5-1 15,5 3 2-15,19-3 11 16,3-6 8-16,0-10-3 16,-5-9-9-16,-4-18-7 15,-9-10-2-15,2-5-7 16,3-3 2-16,-1-19-26 15,0-8-65-15,-10-4-97 0,-3-2-105 16</inkml:trace>
  <inkml:trace contextRef="#ctx0" brushRef="#br0" timeOffset="-58945.67">27387 3425 442 0,'0'0'143'0,"0"0"-89"16,0 0 19-16,0 0 3 16,156-11-39-16,-100 2-3 0,-3-1-23 15,-6-1-10 1,-13 1 5-16,-15 3-4 0,-12-1-2 16,-7-4-20-16,0-1-128 15,-26 2-49-15,-8-2-205 16</inkml:trace>
  <inkml:trace contextRef="#ctx0" brushRef="#br0" timeOffset="-58796.4">27289 3280 630 0,'0'0'92'0,"0"0"-72"15,0 0-1-15,0 0 6 16,0 0-15-16,0 0-10 0,69-2-208 15</inkml:trace>
  <inkml:trace contextRef="#ctx0" brushRef="#br0" timeOffset="-57612.84">28111 3509 435 0,'0'0'207'15,"0"0"-124"-15,0 0-8 16,0 0-6-16,0 0-8 0,0 0-9 15,-29-47-7-15,29 38-45 16,7-3 8-16,11 3-1 16,5 0-2-16,-4 4-4 15,6 4 1-15,-11 1 3 16,1 0-3-16,-9 0-2 16,2 13 1-16,-4 2 0 15,0 5 11-15,1 3-11 16,-5-2-1-16,0-3 8 15,0-8-8-15,0-4 2 16,0-6 1-16,0 0 0 16,0 0 3-16,0 0 1 15,0 0 1-15,2-12-8 0,11-10-10 16,1-2-3-16,10 1 5 16,3 0-18-16,2 7-8 15,-1 6-3-15,-3 7 23 16,-2 3 7-16,-7 0 5 15,-8 3-2-15,-1 14 3 16,-3 4 1-16,-4 4 5 16,0 4 0-16,0-3 12 15,0-8-13-15,0-7 5 16,0-4 3-16,0-7 7 16,0 0 3-16,0 0 15 15,0 0-11-15,0-7-13 16,4-10-10-16,10-5-3 0,6-2 0 15,7 0-2 1,2-2-4-16,2 4-8 0,-2 6-2 16,-2 7 4-16,-9 7 5 15,-7 2 4-15,-3 0 0 16,0 9-2-16,-4 5 5 16,-2 4 8-16,3-1-8 15,-3 2 1-15,-2-1 1 16,4-6 2-16,-2-6 3 15,0-3-1-15,4-3-1 16,-6 0 3-16,4 0-7 16,7 0 0-16,7-9 10 0,6-8-4 15,3-3-5-15,-7 1 0 16,5-3-1 0,-12 8-1-16,-7 1-5 0,-1 9 1 15,-5 4 1-15,0 0-7 16,0 0-9-16,0 4 16 15,0 19 2-15,0 5 1 16,5 0 0-16,-1 0 2 16,7-1 3-16,3-10 3 15,-6-5 2-15,3-6 1 16,1-6-2-16,5 0-3 16,6 0 17-16,-1-16-8 15,-2-6-4-15,-2-2-6 16,-7 0 6-16,-11-3-2 15,0 3-7-15,0 1-2 0,-13 6-1 16,-16 6-17-16,0 7-38 16,-5 4-34-16,5 0-34 15,9 7-55-15,11 7-234 16</inkml:trace>
  <inkml:trace contextRef="#ctx0" brushRef="#br0" timeOffset="-56663.15">29282 3493 582 0,'0'0'142'0,"0"0"-32"16,0 0-32-16,0 0-3 16,0 0-16-16,0 0-19 15,9-109-36-15,-16 106 1 16,-11 1-4-16,-2 2-1 15,-6 0-5-15,1 5 3 16,0 14-2-16,7 1 3 16,7 4-2-16,7-4 0 15,4 1 3-15,0-2 3 16,0-5-3-16,9-1-7 16,7-10 7-16,11-1 2 15,-4-2 4-15,6 0-1 16,5-16 1-16,-5-7-2 0,-2-4-1 15,-5-4 2 1,1-4-3-16,-6-5-2 0,1-8 0 16,-3-5-3-16,-5-1-3 15,-4 4-1-15,-1 13 0 16,-5 13 2-16,0 13 2 16,0 9-6-16,0 2-14 15,-5 0-5-15,-5 8 20 16,-4 18 3-16,1 11 5 15,1 9 0-15,12 5 0 16,0 3-7-16,0 0 7 16,12-1 9-16,5-5 13 15,8-6-2-15,-3-10-10 0,1-12 6 16,-2-8-5-16,2-12-7 16,4 0-2-16,2-4 5 15,-2-17-2-15,2-11-2 16,-12-1-2-16,-1-6 2 15,-7-3-3-15,-7 1-3 16,-2 8-7-16,0 9 0 16,0 13-1-16,0 11-8 15,-9 0-28-15,-3 0 17 16,2 23 24-16,3 8 0 16,7 6 5-16,0 6 1 15,0 0 0-15,0-2 0 0,17-4 3 16,6-10 1-1,2-11 4-15,-3-10 2 0,7-6-7 16,5 0 18-16,-3-22-10 16,0-8-3-16,-2-8 2 15,-4-5-7-15,-10-9 7 16,3-6-9-16,-5-6-2 16,-1 5 1-16,-10 1-1 15,-2 19 1-15,0 11-1 16,0 14 0-16,-2 8-3 15,-12 6-14-15,-1 0-16 16,-1 16 30-16,-9 22-1 16,3 12 3-16,6 8 2 15,10 2 0-15,4 1 3 16,2-5 4-16,0-6 23 0,8-9-4 16,13-9-12-16,-6-7-12 15,5-11-1-15,5-10-1 16,4-4 0-16,4 0-28 15,5-16-83-15,2-6-202 16</inkml:trace>
  <inkml:trace contextRef="#ctx0" brushRef="#br0" timeOffset="-56509.86">30305 3517 136 0,'0'0'418'0,"0"0"-305"16,0 0-58-16,0 0-55 16,0 0-32-16,0 0-423 15</inkml:trace>
  <inkml:trace contextRef="#ctx0" brushRef="#br0" timeOffset="-55241.2">11203 3018 623 0,'0'0'163'0,"0"0"-129"16,0 0-29-16,0 0 25 15,0 0 7-15,-49 141 1 16,38-90-12-16,2 5-12 16,3 1 1-16,-4-3 13 15,8-8-13-15,-4-10-6 16,1-12-2-16,3-8 2 15,2-13-1-15,0-3-1 16,0 0 0-16,0 0-7 16,0 0-9-16,0-5-11 15,0-9-64-15,0-4-68 16,0 8-104-16</inkml:trace>
  <inkml:trace contextRef="#ctx0" brushRef="#br0" timeOffset="-53831.48">8912 4020 506 0,'0'0'82'0,"0"0"-35"16,0 0 21-16,0 0 8 15,0 0-13-15,0 0-21 16,-5-12-16-16,5 4-4 15,0-8-2-15,0-1-12 16,0-2-8-16,5 1 0 16,4 4 0-16,-3 7 1 15,1 2-1-15,0 5 0 16,-5 0 0-16,5 0-5 16,-1 5-5-16,5 18 10 15,1 5 5-15,-1 4-2 16,-3 1-3-16,0-6 2 15,-4-6 1-15,-2-11-1 0,-2-5-1 16,0-2-1-16,0-3 11 16,2 0-9-16,-2 0 6 15,5-4 0-15,1-19-8 16,6-4 0-16,3-8-1 16,1 0-12-16,-1 10-10 15,-5 4 0-15,-4 14 18 16,-6 5 1-16,0 2 0 15,2 0-4-15,7 9-3 16,0 8 11-16,2 9 0 16,7-2 0-16,2 1 0 15,3-6-8-15,-2-5 8 0,2-3-2 16,-5-11 1-16,-1 0-5 16,-1 0-2-16,-3-12 6 15,1-8 2-15,-3-5 0 16,-2-3 1-16,-2 0 4 15,-7-2-5-15,0 0-10 16,0-3 6-16,-2 7-18 16,-10 8-29-16,-1 9 17 15,-1 9 7-15,1 0 20 16,5 14 5-16,0 11 0 16,6 1 2-16,2 0 2 15,0 6-2-15,4-5 0 16,19-3 0-16,-3-4 1 0,1-6-1 15,-4-7 0-15,-1-6-3 16,-5-1-2-16,2 0 5 16,1-1 0-16,-6-13 8 15,4-5-7-15,-3-1 0 16,-3-2-1-16,5 0 1 16,-6 4 0-16,2 4-1 15,-5 8-12-15,-2 3 10 16,0 3-13-16,0 0-16 15,2 9 22-15,0 13 9 16,11 4 3-16,1 4 3 16,-1 0-6-16,5-2 7 0,-5-6 2 15,1-9-1 1,-5-8 3-16,-3-5 6 0,2 0 11 16,-2-5 4-16,5-18 10 15,5-5-28-15,-3 0-14 16,-2 0 4-16,-4 8 0 15,0 1-1-15,-5 12-2 16,0 5-2-16,-2 2-4 16,4 0-24-16,3 2-14 15,2 17 43-15,4 6 3 16,6-4-3-16,-4-1 4 16,3-7-3-16,-3-5 1 15,1-8 1-15,-3 0-1 0,1 0 18 16,1-21 13-16,-3-4-6 15,-6-7 4-15,1 2-17 16,-7 0-12-16,0-3 6 16,-7 3-8-16,-9 7 0 15,1 6-1-15,1 14-51 16,1 3 17-16,9 3-77 16,0 22-32-16,4 0-168 15</inkml:trace>
  <inkml:trace contextRef="#ctx0" brushRef="#br0" timeOffset="-53450.71">10059 4074 476 0,'0'0'163'15,"0"0"-131"-15,0 0-13 0,0 0 10 16,0 0 8-16,0 0-22 15,70-75-1-15,-46 48-12 16,-4 1-1-16,-6 6 2 16,-3 3 3-16,-7 6-3 15,-4 8-1-15,0 0 2 16,0 3 14-16,0 0-14 16,0 0 15-16,0 0-10 0,-6 10-6 15,-3 6-3 1,9 7-2-16,0-2 2 0,0 1 3 15,2 0 5 1,11-3-7-16,3-3 1 0,2-7-2 16,-4-7-5-16,1-2 3 15,5 0-7-15,-3-15 1 16,6-12-39-16,-3-7-21 16,-7-7 8-16,-3-5-23 15,-10-5-117-15,0-3-117 16</inkml:trace>
  <inkml:trace contextRef="#ctx0" brushRef="#br0" timeOffset="-53225.17">10225 3617 441 0,'0'0'105'0,"0"0"-26"16,0 0 7-16,0 0-16 16,0 0-30-16,0 0-10 15,-25 49-7-15,25-45-4 16,9-4 4-16,5 0-4 15,1 0-2-15,1-7-7 16,-1-8 11-16,-3-4-21 16,-6 3 0-16,-6 4-6 15,0 6-10-15,0 6-30 16,0 0-66-16,-2 0-83 16,-4 14-201-16</inkml:trace>
  <inkml:trace contextRef="#ctx0" brushRef="#br0" timeOffset="-52098.82">10586 3924 500 0,'0'0'173'0,"0"0"-109"15,0 0-3-15,0 0-11 16,0 0-10-16,0 0-20 15,-16-46-8-15,5 31 1 16,-5 8 1-16,1 2-5 0,-3 5-6 16,-2 0-3-1,4 7-2-15,-4 13-5 0,5 4 6 16,1 2 0-16,5 2 2 16,7-2-1-16,2 0 0 15,0-4-2-15,11-7-2 16,7-8 1-16,7-7-16 15,-3 0 18-15,4-11 1 16,3-17 0-16,-4-3 2 16,-5-7-2-16,3-4 7 15,-10-4-5-15,-2-10 16 16,-4-9-13-16,-5 0 1 16,3-6-5-16,-5 9-2 15,0 16 4-15,0 11 1 16,0 21-4-16,0 9-6 0,0 5 2 15,0 0-3-15,-9 0 6 16,-3 16-10-16,6 10 10 16,4 9 1-16,2 10-4 15,0 8 0-15,0 8 4 16,6 0 2-16,12 1-2 16,2-8-4-16,2-9 4 15,7-10 2-15,0-10-2 16,-2-13-3-16,-2-9 3 15,0-3-2-15,-4 0 6 16,4-20-4-16,0-9 2 16,-3-4 1-16,-7-4-1 0,-1-2-2 15,-7-2 4-15,-7 4 3 16,0 6-7-16,0 16-4 16,-7 11 1-16,-7 4 3 15,-1 4-6-15,1 20 3 16,1 7 3-16,11 6-1 15,2-1 2-15,0 2-2 16,15-4 1-16,14-4-7 16,7-4 2-16,2-12-3 15,9-8-12-15,4-6-45 16,0 0-25-16,0-22-31 16,1-4 10-16,-8 2 22 15,-8-5 65-15,-12 6 24 0,-10-1 6 16,-5 1 57-1,-9 4 7-15,0 1 24 0,-11 1-28 16,-9 3-9-16,-3 9-11 16,-4 5-11-16,8 0-16 15,-4 5 1-15,5 19-8 16,5 7-8-16,2 3 1 16,9-2-5-16,2 0 0 15,0-4 2-15,0-4-2 16,13-6 0-16,2-10-2 15,1-4-4-15,-1-4 6 16,8-4 11-16,-3-20 8 16,7-8-1-16,0-5-8 15,-3-2-5-15,-4 0-3 0,-4 6 3 16,-5 11-3-16,-9 9-1 16,-2 9-1-16,0 4-3 15,0 0-6-15,0 18 5 16,0 10 5-16,0 5-1 15,0 0 1-15,0 2-1 16,2 0 2-16,17-9-4 16,0-5 2-16,4-8-1 15,1-13-19-15,5 0-65 16,11-20-102-16,3-13-184 16</inkml:trace>
  <inkml:trace contextRef="#ctx0" brushRef="#br0" timeOffset="-51957.6">11968 3716 772 0,'0'0'31'16,"0"0"-29"-16,0 0-2 16,0 0-14-16,0 0-118 15,0 0-136-15</inkml:trace>
  <inkml:trace contextRef="#ctx0" brushRef="#br0" timeOffset="-50338.24">14576 3453 576 0,'0'0'99'0,"0"0"-57"0,0 0 3 15,0 0 6-15,0 0-19 16,0 0-12-16,0 0-11 16,0 3 0-16,0 16 8 15,0 3 11-15,0 10-15 16,0 6 24-16,0 4 0 16,0 2-21-16,0 1-4 15,0-4-2-15,0-9 1 16,0-7-2-16,0-7 0 15,-2-10-5-15,2-5 3 16,0 2-6-16,0-5 5 16,0 0-4-16,0 0 0 0,0 0 3 15,0 0-5-15,0 0-9 16,0 0-30-16,0 0-90 16,0-2-115-16,-7-1-366 15</inkml:trace>
  <inkml:trace contextRef="#ctx0" brushRef="#br0" timeOffset="-47612.82">13252 3972 198 0,'0'0'148'0,"0"0"-40"16,0 0-15-16,0 0-25 16,0 0 7-16,0 0-13 15,0 0 0-15,0-8-17 0,0 8-8 16,0 0-18-16,0 24-19 16,0 13 7-16,-3 16 16 15,-1 3 3-15,-5 2-5 16,9-3-21-16,-2-11 12 15,0-10-11-15,0-14-1 16,2-10 0-16,0-6-2 16,0-4-23-16,0 0-43 15,0-10-59-15,2-16-82 16,4-6-135-16</inkml:trace>
  <inkml:trace contextRef="#ctx0" brushRef="#br0" timeOffset="-46847.45">13223 3976 385 0,'0'0'77'0,"0"0"-13"15,0 0 17-15,0 0-1 16,0 0-17-16,0 0-19 16,40-98-27-16,-13 88 3 15,2 0 1-15,0 8 6 16,0 2-14-16,2 0 7 15,-4 4-15-15,-3 16 5 16,-6 6-7-16,-9 0 3 16,-7 2-3-16,-2 0-1 0,0 2 7 15,-9-3-6-15,-11-8 0 16,-2-2-3-16,6-7 2 16,3-5 0-16,4-2 4 15,2-3-6-15,5 0 2 16,2 0-4-16,0-4-1 15,0-13 2-15,0-1 0 16,9 0-1-16,13 1-3 16,5 0 5-16,4 5-2 15,0 4 4-15,7 7 2 16,-7 1-4-16,-4 0 0 16,-2 0-4-16,-9 15 4 15,-3 6 4-15,-9-3-2 16,-2 3-1-16,-2-5 5 0,0-2-6 15,-2-3 2-15,-9-5 4 16,2-5 3-16,0-1 1 16,5 0 4-16,2 0-14 15,2-14 4-15,0-6-11 16,0-1 7-16,4-2-2 16,14 5-3-16,9 4 5 15,2 6-1-15,-1 4 0 16,-1 4-6-16,-9 0 5 15,3 11 1-15,-4 8-2 16,-3 5 3-16,-3 7 0 16,-3-4 1-16,2 0 0 15,-6-8-1-15,3-6 6 0,-3-12-6 16,-2-1-7-16,0 0 4 16,3 0 3-16,0 0 2 15,1-15 2-15,5-9 11 16,3-9-14-16,-3 2 5 15,-7-1-2-15,-2 3-2 16,-2 5 1-16,0 2 0 16,0 7-3-16,-6 4 0 15,-12 5-11-15,-2 6-8 16,2 0-42-16,1 3-107 16,3 14-134-16</inkml:trace>
  <inkml:trace contextRef="#ctx0" brushRef="#br0" timeOffset="-45264.79">14144 4042 156 0,'0'0'215'0,"0"0"-87"15,0 0-24-15,0 0-18 16,0 0 9-16,0 0-28 16,0-4-8-16,0 4-18 15,0 0-2-15,0 0-16 0,0 0-18 16,0 24 3-16,0 19-6 15,0 16 1-15,6 10 7 16,6-1-3-16,-1-2-7 16,-3-10-2-16,-1-13-3 15,-5-12 5-15,-2-12-2 16,0-11 1-16,0-7-3 16,0-1 1-16,-11 0-10 15,-9-4-19-15,-4-11-1 16,-3-6 19-16,-2-1 14 15,11-2 2-15,3 1-2 16,5-2-4-16,10 1 0 0,0-1 4 16,14 0-2-1,17-3 2-15,11 0 0 0,10 0-1 16,4-2 0-16,-6 2 0 16,6-1-2-16,-6 4-2 15,-15 3 9-15,-12-1-4 16,-15 7 0-16,-3 2 0 15,-5 0 1-15,0 2 14 16,-5 5-12-16,-3 0 6 16,-1 5-4-16,-3 2-2 15,6 0-3-15,-3 4 4 16,-3 16-4-16,8 11 0 16,4 2 0-16,0 2-4 0,0-2 4 15,16-4 1 1,1-3 4-16,4-8-5 0,-1-6-9 15,4-10-8 1,7-2-59-16,6-2-104 0,-2-18-190 16</inkml:trace>
  <inkml:trace contextRef="#ctx0" brushRef="#br0" timeOffset="-44814.98">14712 4078 513 0,'0'0'124'16,"0"0"-34"-16,0 0 8 15,0 0-42-15,0 0-21 16,0 0-15-16,-89-14-5 16,83 14-12-16,-2 19-1 0,4 3-2 15,4 2 0-15,0 6 0 16,0-2 0-16,6-2-2 16,19-1 1-16,4-10 1 15,0-5-12-15,7-9 11 16,-1-1-1-16,10-3 4 15,-3-20 6-15,-1-8-7 16,-8-5 3-16,-4-3-1 16,-5-5 0-16,-8-2-1 15,-3-6-1-15,-13 0 1 16,0 0 1-16,0 12 1 16,-2 8-4-16,-9 14 4 15,7 10 5-15,-3 4 14 16,5 4-13-16,-3 0-10 15,-4 16-3-15,5 24 3 0,2 8 1 16,2 10 2-16,0 0-2 16,2 0 0-16,9-2-2 15,3-6 1-15,-6-7-1 16,5-16-1-16,1-8-12 16,-1-12-46-16,1-7-28 15,-5-1-173-15,-5-21-93 16</inkml:trace>
  <inkml:trace contextRef="#ctx0" brushRef="#br0" timeOffset="-44613.6">14839 4041 528 0,'0'0'205'0,"0"0"-165"15,0 0-34-15,0 0 3 16,0 0 27-16,116-25-5 15,-53 15-6-15,-5-4-21 16,0 1 0-16,-12-2-4 16,-15 6-2-16,-15 0-3 15,-16 4-59-15,-2-4-65 16,-34 3-182-16</inkml:trace>
  <inkml:trace contextRef="#ctx0" brushRef="#br0" timeOffset="-44420.24">14337 3793 587 0,'0'0'283'16,"0"0"-223"-16,0 0-4 16,0 0 3-16,0 0-28 15,0 0-28-15,12-80-3 16,5 76-7-16,4 4-34 15,-3 3-96-15,-3 16-150 16</inkml:trace>
  <inkml:trace contextRef="#ctx0" brushRef="#br0" timeOffset="-43490.49">15450 4041 179 0,'0'0'602'0,"0"0"-544"16,0 0-19-16,0 0 10 16,0 0-8-16,0 0-22 15,-116 0 8-15,101 16-24 0,-1 8-3 16,7 8 1-16,5 5-3 16,4 8 0-16,0-2-2 15,0-4 4-15,13-9 7 16,3-12-7-16,1-8-8 15,1-10 4-15,7 0 3 16,1-2 1-16,-4-20 13 16,1-5-3-16,-5-7-5 15,-5-1 5-15,-11-5-6 16,-2-1 0-16,0 2-4 16,-2 6-4-16,-11 12-10 15,-3 5-15-15,3 11 10 16,-3 5-24-16,1 0-5 0,1 0-6 15,3 14-20-15,9 0 18 16,2-2-14-16,0 1-16 16,13-3-2-16,5-5 11 15,4-2 9-15,-2-3 68 16,5 0 4-16,-5 0 8 16,0 0 11-16,-4-8 10 15,-3-2 20-15,-7-1 1 16,2 1 12-16,-6 3 5 15,-2-1-8-15,0-1 1 16,0 4 2-16,0 0-3 16,0 3-17-16,0 2-13 0,0 0 6 15,0 0-19-15,0 0-10 16,0 12-10-16,0 24 1 16,2 14 10-16,7 13-3 15,-1 7-1-15,6 4 0 16,-1-2 5-16,-1-6-3 15,-8-8-5-15,3-11-4 16,-5-11 0-16,-2-11-2 16,0-8-9-16,0-9-60 15,0-6-62-15,-9-2-85 16,3 0-133-16</inkml:trace>
  <inkml:trace contextRef="#ctx0" brushRef="#br0" timeOffset="-43196.8">15539 4084 589 0,'0'0'112'16,"0"0"-79"-16,0 0 0 16,0 0 17-16,0 0-12 15,0 0 0-15,143-43-11 16,-112 43-6-16,-2 0 6 15,-9 9-8-15,-6 5-14 16,-8 3-2-16,-6 2 6 16,0 3 4-16,0 2-2 15,0 3-5-15,-18-3 2 0,-7-3-5 16,-3-1 4-16,1-9-7 16,9-3-6-16,5-8-87 15,9 0-47-15,4-16-135 16</inkml:trace>
  <inkml:trace contextRef="#ctx0" brushRef="#br0" timeOffset="-42828.24">15905 3846 764 0,'0'0'80'16,"0"0"-26"-16,0 0-20 0,0 0-13 15,0 0-10-15,0 0-11 16,0 14 6-16,0 10-5 16,0 1 34-16,0-4-20 15,0-7-1-15,0-5-8 16,0-6 18-16,0-3-7 16,0 0 1-16,0 0 3 15,0-1-11-15,4-20-3 16,0-4-5-16,8-2-2 15,-3 3 3-15,-3 9-7 16,1 9 4-16,-3 6 0 16,-4 0-4-16,3 0-2 0,1 5-14 15,5 16 18-15,-7 2 1 16,5 5-21-16,-5-1-27 16,-2-1-33-16,0-1-92 15,-7-7-97-15</inkml:trace>
  <inkml:trace contextRef="#ctx0" brushRef="#br0" timeOffset="-42543.72">15820 4091 394 0,'0'0'185'15,"0"0"-92"-15,0 0-49 16,0 0-3-16,0 0 29 16,0 0 5-16,91 12-17 15,-46-12-35-15,6 0 2 0,-4 0 10 16,-7 0-20-1,-9-3-4-15,-13-1 6 0,-7 3-4 16,-7-2 18-16,-4 3-1 16,0-1-4-16,0 1-1 15,0-3-2-15,0 3-7 16,0 0-16-16,0 0-2 16,0 0 0-16,0 0-2 15,0 0-16-15,8 0-21 16,-6 0-39-16,2 0-34 15,3 0-12-15,-5 4-220 16</inkml:trace>
  <inkml:trace contextRef="#ctx0" brushRef="#br0" timeOffset="-41142.68">14480 3701 358 0,'0'0'68'0,"0"0"-9"16,0 0-2-16,0 0 14 16,0 0-15-16,0 0-9 15,-4-8 2-15,4 8-12 16,0 0-2-16,0 0-2 15,0 0-3-15,0 0 3 16,0 0 0-16,0 0-15 16,0 15-8-16,4 11 21 0,12 6 0 15,4 0-15-15,-2-2-9 16,-3-2 0-16,-3-6-5 16,-6-8-2-16,1-6 2 15,-7-6-1-15,2-2 7 16,-2 0-5-16,0 0 4 15,0 0 1-15,0 0 14 16,0 0-1-16,0 0 5 16,0 0-4-16,2 0-13 15,0 0 3-15,-2 0-11 16,10-7 0-16,7-10 2 16,6-10 3-16,6 4-4 15,4 0-2-15,-2 0 0 16,-2 7 0-16,0 4-2 0,-6 5-1 15,-10 6-10-15,-9 1-33 16,-4 0-33-16,0 0-88 16,0 0-229-16</inkml:trace>
  <inkml:trace contextRef="#ctx0" brushRef="#br0" timeOffset="-39397.02">11145 3467 164 0,'0'0'115'0,"0"0"-76"16,0 0 31-16,0 0-5 15,0 0-9-15,0 0-9 16,0-4 20-16,0 4-27 0,0 0-17 15,0-1 12-15,0-2-27 16,0 0-7-16,-13 3-1 16,7 0 0-16,-4 0-5 15,6 0-1-15,-3 0 5 16,7 0 2-16,-2 0-2 16,2 0-5-16,0 0 4 15,0 0 2-15,0 0 4 16,-2 0-2-16,0 0 5 15,0-5 7-15,-1 1 9 16,-2-2-6-16,1-3-2 16,0 4 13-16,-3-4 7 0,7 4-24 15,-4-3 4-15,0 1 5 16,-2 1-2-16,4 3 4 16,-2 1-9-16,2-1 1 15,2 3 12-15,0 0-15 16,0 0-4-16,0 0-4 15,0 0-3-15,0 0 0 16,0 0 1-16,0 0 1 16,0 0-1-16,0 0 1 15,0 0-2-15,0 0 1 16,0 0-1-16,0 0 3 16,0 0-2-16,0 0-1 15,0 0 5-15,0 0-4 0,0 0 1 16,0 0-2-16,0 0-4 15,0 14 4-15,0 2 2 16,6 0 3-16,4 1-4 16,3-1 2-16,-5 0-2 15,4 0-1-15,-1 2 3 16,-5 3-2-16,6-4 0 16,-10 1 0-16,5-6 3 15,-5-6-4-15,-2-4 0 16,0-2 1-16,0 0 1 15,0 0 3-15,0 0 1 16,2 0 6-16,0 0 0 16,-2 0 4-16,7 0-5 15,2-16-3-15,4-6 0 0,12-6-4 16,4 0-2-16,2 1-2 16,7 6 0-16,-5 4 0 15,-8 8 0-15,-7 5-2 16,-14 4-4-16,-4 0-10 15,0 0-34-15,0 15-58 16,-2 9-51-16,-16-4-357 16</inkml:trace>
  <inkml:trace contextRef="#ctx0" brushRef="#br1" timeOffset="-32380.96">11185 2958 143 0,'0'0'322'0,"0"0"-289"16,0 0 18-16,0 0 28 15,0 0 3-15,0 0-29 16,-11-42-14-16,11 40-7 16,0 2-3-16,0 0-1 15,0 0-19-15,-2 0 6 16,2 0-6-16,-2 0-8 15,0 16 3-15,-5 17-1 16,-7 22 10-16,1 14 16 16,-3 3-18-16,-1 6-4 15,-1-6-6-15,1-7 9 0,3-9-10 16,3-10 2-16,1-8-2 16,4-11 1-16,4-11-1 15,-3-7 0-15,5-8 1 16,0-1-1-16,0 0 3 15,0 0-4-15,0 0 1 16,0 0-25-16,0-10-40 16,0-10-108-16,0-3-99 15</inkml:trace>
  <inkml:trace contextRef="#ctx0" brushRef="#br1" timeOffset="-31899.03">10945 3238 526 0,'0'0'66'0,"0"0"-19"16,0 0 17-16,0 0-7 15,0 0-9-15,0 0-1 16,0-16-24-16,0 16-1 15,2 0-9-15,11 2-4 16,0 18-1-16,12 11 9 16,0 7 2-16,-3 5 2 0,7 1-10 15,-2-2-2-15,-5-8-3 16,-2-10-4-16,-4-3 1 16,-7-11 1-16,-3-4-1 15,-6-4-3-15,2-2 12 16,3 0 1-16,-3 0 20 15,5 0 11-15,2-5-20 16,4-8-2-16,7-8-8 16,7-3-5-16,9-7-5 15,9-4-2-15,3-1 0 16,4 4 2-16,-10 6-2 16,-11 8-2-16,-15 11-1 15,-7 0 1-15,-7 7 0 16,-2 0 0-16,0 0-9 15,0 0-25-15,-36 3-72 0,-20 15-121 16,-10 1-415-16</inkml:trace>
  <inkml:trace contextRef="#ctx0" brushRef="#br1" timeOffset="-29529.33">7002 3805 604 0,'0'0'53'0,"0"0"-26"16,0 0 45-16,0 0-2 16,0 0-25-16,0 0-10 15,-68-93-9-15,53 69-15 16,1-2 31-16,-1 2-17 16,2 3-16-16,1 8 7 15,8 1-3-15,0 9-8 16,4 3-3-16,0 0-2 15,0 0-2-15,0 0-4 16,8 0-19-16,19 0 22 0,6 0-1 16,5 3 3-1,-5 4-11-15,2-5-3 0,-6-2 8 16,-8 0-11 0,0 0 13-16,-8 0 0 0,-4-12 5 15,-4 3 2-15,-3-2-2 16,-2 2 7-16,0 4 7 15,0 3-3-15,0 0 4 16,0 2-14-16,0 0-1 16,0 0-5-16,-7 18-5 15,-2 17 9-15,2 11 1 16,-4 16-1-16,7 6 0 16,-3 3 1-16,0-4 0 15,-4-11 0-15,-5-7 0 16,-3-12 0-16,-4-6 0 0,1-9 0 15,-3-11 2 1,-1-3-2-16,-1-8 3 0,7 0-3 16,-3 0 2-16,4-3-2 15,-4-13-1-15,7-2 1 16,10 4 4-16,-1 4-3 16,5 3 1-16,0 7 4 15,2 0-6-15,0 0-2 16,0 0-6-16,9 0-1 15,15 2 8-15,14 8 1 16,4-2 0-16,5-5-2 16,3-3-2-16,-2 0-3 0,4-16-13 15,-3-13-5-15,-7-3 11 16,-6-4-1-16,-12-4-3 16,-3 1 17-16,-13-8-3 15,-8-1 4-15,0-3 0 16,0 10 1-16,-8 6 5 15,-4 12 2-15,3 12 2 16,3 3 1-16,-2 4 0 16,6 4-3-16,2 0-8 15,0 0 0-15,-4 23-3 16,2 18 2-16,-3 11 1 16,3 10 2-16,2-1-1 15,0-6 1-15,0-4-1 16,0-10 0-16,0-12-1 15,0-9 0-15,0-9-1 0,0-8 3 16,0-3-2 0,2 0 3-16,3 0-3 0,3-2 0 15,4-15 0-15,3-6 1 16,1 5 1-16,-3 2 0 16,-3 9-2-16,-4 6-7 15,5 1-1-15,-1 0 1 16,-2 4-1-16,3 16 6 15,-2 2 0-15,0 0 1 16,4-6 1-16,-6-4-2 16,2-4 2-16,-4-4 5 15,-1-1-5-15,-2-3 0 0,0 0-1 16,5 0 2-16,5-16 1 16,-2-7-1-16,4 1-2 15,-1-2 4-15,-4 5-5 16,-3 2 7-16,0 7-5 15,-4 5 0-15,-2 5-5 16,0 0 0-16,2 0-4 16,2 13 3-16,1 9 4 15,-1 1 1-15,2 0-5 16,4-5 6-16,-6-6 1 16,7-6 0-16,-7-3-1 15,4-3-1-15,-2 0-2 16,5-6 3-16,5-13-1 15,-1-2 3-15,6-2-2 0,-6 1 7 16,-1 5-6-16,-6 2-1 16,-1 7-6-16,0 7 5 15,-5 1 0-15,3 0-2 16,-3 0-6-16,4 12 6 16,1 9 1-16,0 5 2 15,0-2 0-15,-3-5 6 16,0-10-12-16,1-2 8 15,-3-7-2-15,2 0 2 16,4 0 3-16,2-9 10 16,3-10-15-16,1-1 5 0,1 5-2 15,-1-2-2 1,-3 8 2-16,-7-3-3 0,6 7 1 16,-6 2-1-16,-4 3-1 15,0 0 1-15,0 0-4 16,7 12-1-16,1 5 5 15,4 3 3-15,3-8-3 16,-1-3 2-16,1-5-2 16,-1-4 3-16,-3 0-3 15,0 0-2-15,-2-8 2 16,4-18 2-16,1-4-2 16,1-3 3-16,-4-4 0 15,1-4-3-15,-6 0 1 16,-1-1 2-16,-3 0-2 15,-2 5 10-15,0 12 0 0,0 8 4 16,0 11-8-16,0 6 6 16,0 0-13-16,0 4-4 15,0 30-2-15,0 18 6 16,0 10 1-16,0-1-1 16,0-6 0-16,0-6-8 15,6-11 8-15,2-9-18 16,-4-11-16-16,-2-13-19 15,7-5-15-15,3 0-85 16,3-18-67-16,3-11-181 16</inkml:trace>
  <inkml:trace contextRef="#ctx0" brushRef="#br1" timeOffset="-29165.58">8261 3730 505 0,'0'0'123'15,"0"0"24"-15,0 0-63 16,0 0-38-16,0 0-31 16,0 0 4-16,-83 19-8 15,57 6 5-15,-1 1-7 16,7 2 0-16,-1 0-6 16,13 0 0-16,1-3-3 0,5-8 0 15,2-1-3 1,0-2-1-16,0-3 4 0,7 2 0 15,13 0 1-15,4 0 2 16,5-5-3-16,0 1 2 16,2-2-2-16,-6-3 6 15,-1 3-5-15,-1 0-2 16,-8 2 3-16,-1 2-6 16,-5 8 2-16,-9 0 0 15,0 4-9-15,-5-2 3 16,-22 2-32-16,-2-7-63 15,-2-5-124-15,-2-4-98 16</inkml:trace>
  <inkml:trace contextRef="#ctx0" brushRef="#br1" timeOffset="-28884.12">7474 3569 630 0,'0'0'101'0,"0"0"-94"15,0 0-1-15,0 0 7 16,0 0 6-16,0 0 3 16,-20 90 2-16,35-79-13 15,-2-10-7-15,8-1 11 16,-5-4 21-16,1-13-4 15,-3-8-19-15,-10 7-8 0,-4 3-1 16,0 8-4-16,-6 7-9 16,-23 0-123-16,-8 14-424 15</inkml:trace>
  <inkml:trace contextRef="#ctx0" brushRef="#br1" timeOffset="-26548.47">8900 3960 296 0,'0'0'50'0,"0"0"14"15,0 0 4-15,0 0-27 0,0 0 1 16,0 0 6-1,0 2-9-15,-2-2-6 0,2 0 7 16,0 0 1-16,0 0-3 16,0 0 2-16,0 0-6 15,0 0 9-15,0 0-13 16,0 0-14-16,7-12 7 16,9-3-19-16,-1 1-1 15,-1 2 2-15,-3 1 1 16,-5 2-4-16,-1 4-2 15,2 3 3-15,-5 2 2 16,-2 0-4-16,0 0-1 0,0 0 0 16,0 0-5-1,0 0 2-15,0 0 2 0,0 7-9 16,0 13 10-16,0 1 10 16,0 7-7-16,2-2 0 15,0 4 0-15,3-3-2 16,-3-8-1-16,0-3 0 15,-2-8 1-15,2-4-1 16,-2 0 1-16,0-4-1 16,0 0 2-16,2 0 2 15,-2 0 2-15,2 0 4 16,-2 0 7-16,0 0-2 16,10-5 0-16,-1-16-4 15,-1-7-7-15,6 0-2 16,-5-2 3-16,5 0-5 0,-1 4 2 15,-5 2-9 1,4 6 7-16,-3 4 0 0,-3 4 2 16,-4 3-2-16,3 4 0 15,0 3 0-15,-5 0 0 16,0-2 0-16,0 2 0 16,0 0 0-16,0 0-5 15,0 0 5-15,0 0 1 16,0 0-1-16,0 0-6 15,0 8 3-15,2 10 3 16,0 6 0-16,7 4 3 16,-3 4 1-16,4 0-2 15,1 0-1-15,-3-2 1 16,1-6-2-16,-4-6 1 0,4-5-1 16,-5-4 0-16,5-1 0 15,-2-3 0-15,0-1-4 16,-3-3 4-16,-2 1 0 15,-2-2 0-15,9 0 0 16,-2 0 0-16,2 0 0 16,4 0 7-16,3 0-7 15,-1-12 0-15,3-1 4 16,3-1-3-16,-8 0-1 16,2 1 4-16,-6 0 0 15,0 3-6-15,-5-1 3 0,3-3-1 16,-2-2 1-1,-1-4 0-15,1-4 1 0,-3 2 0 16,0-4 1-16,-2 2-3 16,0-4 2-16,0 6-2 15,0 1 2-15,0 4-1 16,0 6 1-16,0 0-1 16,0 0 0-16,0 6-1 15,-4-3 0-15,-3 3 0 16,5 2-1-16,-3 0 0 15,-2 2-6-15,3-2 7 16,-5 2 0-16,3 1-2 16,-6 0 1-16,1 0-3 15,7 0 4-15,-3 0-2 0,2 0 0 16,1 8 2-16,-5 5-1 16,7 6 1-16,-2 3-1 15,2 9 0-15,2 1 1 16,0 3-1-16,0 1-1 15,0-6 2-15,8-2-4 16,5-6 4-16,8-4-3 16,-6-2 3-16,3-5-1 15,-2-6 1-15,-3-3-3 16,5-2 2-16,-5 0 1 16,12 0 0-16,-5 0 1 15,4-11 3-15,1-6-1 16,-3 2-3-16,1-4 0 0,-8-1 3 15,-4-2 1-15,-4-2-3 16,-5 0 0-16,-2-2 2 16,0 4-3-16,0 6 9 15,0 0-8-15,-4 4 0 16,-1 4-1-16,-2 1-2 16,7 7 1-16,-2 0-2 15,2 0 2-15,0 0 1 16,0 0-8-16,0 5 8 15,-2 17-6-15,2 7 4 16,0 3 2-16,0-1 2 16,0-4-1-16,2-6-2 0,5-7-3 15,0-3 4-15,-5-8 0 16,0-3-1-16,3 0 0 16,-3 0 2-16,0 0-1 15,0 0 0-15,7-6 0 16,7-14 5-16,4-3-2 15,6-6-3-15,-10 9 3 16,0 5 0-16,-5 10-3 16,-9 5-1-16,5 0-5 15,-3 0 2-15,8 0-4 16,1 18 6-16,5 4 4 16,-3 0-1-16,3-6 1 15,-5-4-2-15,-1-6 0 16,-1-4-2-16,-5-2 4 15,1 0-1-15,0 0 0 0,6-15 8 16,-2-6-3-16,1-4 5 16,-6-1-3-16,-4-9-1 15,-2 3 0-15,0-3-3 16,0 4 2-16,-8 8-6 16,-13 5 0-16,4 10-17 15,-8 4-3-15,3 4-45 16,-1 0-44-16,10 7-57 15,7 11-256-15</inkml:trace>
  <inkml:trace contextRef="#ctx0" brushRef="#br1" timeOffset="-25863.33">10073 4078 368 0,'0'0'36'0,"0"0"10"15,0 0-3-15,0 0 12 16,0 0 14-16,0 0 18 16,40-4-18-16,-15-13-38 15,2-2 2-15,-5-3-8 16,2-1-10-16,-6-3-1 15,-3 1-2-15,-3 4-3 16,-8 9 6-16,3 3 3 16,-5 7-3-16,-2 2-4 15,0 0-10-15,0 0-1 16,0 0-4-16,0 0-7 16,0 0 8-16,0 8 3 15,0 14 6-15,0 6-6 0,0 0 1 16,0 1 1-1,4-5-2-15,6-2 0 0,3-7 0 16,-1-1 0-16,3-6-1 16,7-5-4-16,3-3-20 15,4 0-48-15,2-3-108 16,0-10-150-16</inkml:trace>
  <inkml:trace contextRef="#ctx0" brushRef="#br1" timeOffset="-24898.37">10582 4010 320 0,'0'0'115'0,"0"0"-74"16,0 0 8-16,0 0-13 15,0 0 17-15,0 0-9 16,42-31 1-16,-38 22-7 15,-2 1 9-15,-2-1-11 16,0-2 10-16,0-1-7 16,0 0-20-16,-13 3-8 15,-3-2-7-15,1 5 5 16,-1 3-5-16,-3 3-4 16,-4 0-4-16,-2 6 4 15,3 11 0-15,0 1 0 16,6 2-1-16,3 2 0 0,8-2 1 15,5 1-1 1,0-4 0-16,0-1-5 0,5-3 6 16,10 1 0-16,6-6 0 15,-6-2 1-15,5-6 1 16,3 0 1-16,-2-3 0 16,8-17 9-16,-2-6-3 15,-2-4-6-15,-5-4 8 16,0-5-10-16,-11-7 16 15,2-6-11-15,-9-7-2 16,-2-6 0-16,0 5 4 16,0 2-5-16,0 6-1 0,-4 8-2 15,-5 12 3-15,0 10-3 16,2 9-1-16,3 11 1 16,2 2-3-16,0 0 3 15,2 0 0-15,0 0 0 16,0 0-5-16,-5 0-3 15,3 21 6-15,0 13 2 16,2 12 0-16,0 12 1 16,0 8 0-16,0 10-1 15,4 0 0-15,7-3 1 16,0-7-1-16,5-12 0 16,-1-9 0-16,3-7-6 15,3-12 6-15,-6-8-2 16,3-6-2-16,-1-9 3 15,4-3-10-15,3 0 8 0,5-15 3 16,5-13-14-16,-3-5 9 16,-4-3-1-16,-5-1 4 15,-2 4 1-15,-11 1 0 16,0-1 1-16,-7 4 7 16,-2 5-2-16,0 4 4 15,0 8-5-15,-11 2 1 16,2 6-3-16,-2 1-2 15,-1 3 0-15,-1 0-3 16,7 0 2-16,-3 12 1 0,2 8 0 16,2 11 0-1,5 2 0-15,0 6 0 0,5 0 0 16,15-4 0-16,3-5 0 16,1-3-3-16,2-13-3 15,1-4 4-15,2-10-3 16,2 0-30-16,12-5-21 15,1-14 28-15,4-10-174 16,-11 1-354-16</inkml:trace>
  <inkml:trace contextRef="#ctx0" brushRef="#br1" timeOffset="-24364.36">11404 3914 130 0,'0'0'424'16,"0"0"-323"-16,0 0-8 0,0 0-31 15,0 0-12-15,0 0-11 16,0-14 12-16,0 9-8 16,0-6-7-16,0-1-12 15,0-2-12-15,0-6-5 16,-16 2 2-16,3 3-9 16,-5-1 4-16,-2 12-6 15,-2 4 2-15,-3 0-7 16,1 8 6-16,-1 16 1 15,1 10-3-15,8 7 3 16,5-3-3-16,11-1 3 16,0-5-1-16,0-11-7 0,0-4 6 15,13-9-1 1,1-7-1-16,8-1-1 0,0 0 5 16,7-18 6-16,0-6-2 15,-2-1 0-15,-2-4 1 16,-8 0-2-16,-1 3 0 15,-3-3 4-15,-6 5 0 16,-5 10 2-16,0 6-3 16,-2 8-3-16,0 0-3 15,0 0-3-15,0 0-2 16,0 17 1-16,0 12 3 16,0 11 1-16,0 2 3 15,5 2-3-15,10-4 0 0,10-6-2 16,2-9 2-1,0-10 0-15,2-8-1 0,0-7 1 16,4-3-8-16,-4-23 8 16,-2-6-41-16,-16-4-51 15,-11 2-113-15,-2 0-141 16</inkml:trace>
  <inkml:trace contextRef="#ctx0" brushRef="#br1" timeOffset="-23920.62">10356 3633 501 0,'0'0'106'0,"0"0"-71"15,0 0 7 1,0 0-16-16,0 0-14 0,0 0 38 15,0 30-12 1,0-23-13-16,0-4-7 0,0-3-5 16,0 0 9-16,9-2 29 15,0-19-4-15,2-2-32 16,-7-3-8-16,-4 6 1 16,0 8-5-16,0 3-2 15,-2 9-1-15,-15 0-4 16,-3 3-42-16,-5 21-47 15,8 1-91-15,3-2-260 16</inkml:trace>
  <inkml:trace contextRef="#ctx0" brushRef="#br1" timeOffset="-22360.44">14603 3483 394 0,'0'0'73'15,"0"0"-12"-15,0 0-1 16,0 0 1-16,0 0-4 16,0 0-13-16,-23-62 23 15,23 55-38-15,-2 2 18 16,2 1-11-16,0 2-2 16,0 2 0-16,0 0 3 15,0 0-13-15,-2 0-12 16,2 0-6-16,0 0-6 0,0 7-5 15,0 20 2-15,0 15 3 16,0 6 5-16,0 5 5 16,0 2-10-16,0-2 2 15,0-2-3-15,0-2 2 16,0-6-1-16,0-8 0 16,0-12 1-16,0-6-1 15,0-9 0-15,0-4 1 16,0-4-1-16,0 0 0 15,0 0 0-15,0 0-6 16,-9 0 4-16,-5-18-35 16,-3-7-21-16,-3-7 9 15,-5-1-15-15,1-3-4 0,4 4-1 16,-3 2 25 0,8 6 41-16,-1 6 3 0,3-2 2 15,-1 5-1-15,8 4 3 16,-3-1 4-16,5 4 36 15,2 3-6-15,-4 1 16 16,6 1-12-16,0 3 10 16,0 0-17-16,0 0 4 15,0 0-11-15,0 0-6 16,0 0-7-16,0 0-7 16,14 7-6-16,13 15 8 15,4 10 8-15,5 4-8 16,-3 2 1-16,-4 5-6 0,0-8 0 15,-2-9-5 1,-10-3-2-16,-1-9 2 0,-5-8 5 16,-11-5-5-16,2-1-3 15,-2 0 3-15,8 0 12 16,3 0 3-16,-1-17 15 16,13-10-18-16,-5-2 0 15,4 1 2-15,-2 0-13 16,-2 6 3-16,0 1-3 15,-7 9-1-15,0 5 0 16,-9 0-2-16,5 3 1 16,-5-2-5-16,0 2-16 15,-2 0-25-15,0 4-30 0,-11 0-144 16,-20 0-222-16</inkml:trace>
  <inkml:trace contextRef="#ctx0" brushRef="#br1" timeOffset="-21639.02">12590 3848 554 0,'0'0'97'16,"0"0"-58"-16,0 0 40 16,0 0-22-16,0 0-8 15,0 0-17-15,-6-11-21 16,6 17-9-16,0 26 2 16,0 14 2-16,0 9-1 15,0-1-3-15,0-3-2 16,0-8 1-16,0-4-1 15,0-10 0-15,-8-6-2 16,6-12-42-16,2-6-91 16,0-5-78-16,0-8-250 0</inkml:trace>
  <inkml:trace contextRef="#ctx0" brushRef="#br1" timeOffset="-20695.35">12719 3892 374 0,'0'0'239'0,"0"0"-173"16,0 0 17-16,0 0-34 15,0 0-22-15,0 0-18 16,-6-8 1-16,-10 19-6 16,-9 3 1-16,1 3 2 15,2-1-3-15,1-2-3 16,2-3 1-16,5 1-2 0,5-3 0 15,3-4 0-15,6 4 6 16,0 2-12-16,0 1 5 16,0 8 1-16,17-3 5 15,1 2 2-15,9-4-2 16,2-2-1-16,0-5-4 16,2-7 1-16,3-1 0 15,-5 0 9-15,-2 0-4 16,-6-13 1-16,-3-1 1 15,3-6 2-15,-13-1 1 16,1 1 2-16,-7-2-8 16,-2 2 3-16,0-1-3 15,0 2 0-15,-2 5-5 0,-9 4-5 16,5 7 3 0,-4 3-4-16,-1 0 1 0,7 0 0 15,-10 0 4-15,10 13-4 16,-5 8 3-16,5 3 2 15,4 3 0-15,0 1 1 16,0-2-1-16,0-3-2 16,17-3 2-16,6-2 0 15,-1-5 0-15,5-6 0 16,2-6 4-16,2-1-2 16,3-1 5-16,-1-16-1 15,-4-2-1-15,-4-2-3 16,-10-1 1-16,-9 2 6 0,2 3 2 15,-8-2 1 1,0 1-9-16,-3 6-3 0,-10 3-3 16,2 6-7-16,-1 3 10 15,-1 0-8-15,-1 15-1 16,6 10 4-16,1 8 2 16,7 1 0-16,0-2 3 15,0-4-4-15,11-6 4 16,9-7-2-16,5-3 0 15,0-5 1-15,1-7 2 16,-2 0 0-16,3-7 0 16,2-16 2-16,-8-2 4 0,-13-1-6 15,-1 1 4-15,-7-1-4 16,0 3 3-16,0 9-3 16,0 4 4-16,-5 6 1 15,3 4-5-15,0 0-2 16,-9 6-1-16,4 22-2 15,-4 15 4-15,-2 10 1 16,8 10 1-16,3 4-1 16,-5 6 1-16,7-5-2 15,-2-12 1-15,-2-11-2 16,-3-13 1-16,5-13 0 16,0-9-17-16,2-10-46 15,-3 0-48-15,3-12-117 0,0-19-198 16</inkml:trace>
  <inkml:trace contextRef="#ctx0" brushRef="#br1" timeOffset="-20424.9">13158 4096 400 0,'0'0'83'0,"0"0"-30"16,0 0 26-16,0 0-1 15,41-104-13-15,-19 91-21 16,4 1-9-16,3 5-9 15,-6 5-9-15,-3 2 1 16,-5 0-8-16,-1 0-10 16,-3 9 1-16,-7 14-1 15,-2 5-1-15,-2 2 1 0,0-2 0 16,-13-4 5-16,-11-2-2 16,-5-2 7-16,-7-5-7 15,9-5-3-15,0-6-1 16,10-4-50-16,10 0-125 15,7-12-121-15</inkml:trace>
  <inkml:trace contextRef="#ctx0" brushRef="#br1" timeOffset="-19898.91">13566 3895 371 0,'0'0'66'15,"0"0"5"-15,0 0 11 16,0 0 1-16,0 0-6 15,0 0-11-15,-2-6-12 16,0 6-21-16,0 9-23 16,2 25-7-16,0 14 21 15,0 14 3-15,0 5-3 16,2 1-5-16,2 2-9 16,1-1-1-16,-5-10-3 15,0-7-6-15,0-9 0 16,-5-14 10-16,1-7-10 15,-6-7-35-15,8-15-59 0,2 0-145 16,-2-11-117-16</inkml:trace>
  <inkml:trace contextRef="#ctx0" brushRef="#br1" timeOffset="-18932.23">13479 3926 599 0,'0'0'75'0,"0"0"14"16,0 0-27-16,0 0-18 0,0 0-16 16,50-112-6-1,-17 100-8-15,5 6 2 0,-3 6 1 16,-4 0-10-16,-2 11 3 16,-6 16-9-16,-8 2 0 15,-5 4-1-15,-10 1 1 16,0-2 6-16,0-1-3 15,-21-1 3-15,-1-7-4 16,0-5 2-16,8-6 4 16,1-5-9-16,6-7 5 15,0 0-1-15,7 0 6 16,0 0-5-16,0-17-5 16,0-4-1-16,0-4 1 15,0 5 0-15,14 2 1 16,1 0-2-16,10 7-1 0,2-1-1 15,4 1 2-15,-2 9-2 16,0 2 3-16,-4 0-1 16,-8 2-2-16,-1 16 1 15,-3 8 0-15,-1 4 0 16,-10 0 2-16,-2 0 0 16,0-6 3-16,-5-7 4 15,-6-5-3-15,0-8-2 16,-1-3 5-16,6-1 1 15,-5 0-2-15,5-8 0 16,-2-14-5-16,6-4-2 16,2-2 1-16,0 3 0 0,0 2 0 15,14 7 0 1,3 6-3-16,6 4-1 0,-3 4 1 16,-7 2-1-16,3 0-4 15,-3 14 1-15,1 8 5 16,1 4-2-16,-4-2 4 15,1-2 0-15,-6-3 0 16,3-7 0-16,-5-7-2 16,-1-2 2-16,4-3 2 15,-7 0-2-15,2 0 0 16,2 0 0-16,5-12 4 16,-3-8 1-16,6-5-3 15,-1-1 5-15,-7-1-7 16,-2 1 0-16,6 9 3 15,-8 2 2-15,0 10-4 0,0 3 4 16,0 2 3-16,0 0-6 16,0 0-3-16,-8 0 1 15,-5 0-6-15,7 0-1 16,-4 6 5-16,8 1 0 16,2-6-3-16,0 1 1 15,0-2 2-15,0 2-4 16,0-2 0-16,0 0 6 15,0 0 0-15,0 0 1 16,0 0 5-16,0 0-3 0,0 0 3 16,0 0 1-1,0-5-6-15,-4-4 13 0,-5 1-10 16,3 2-4-16,-4 0-9 16,-1 6 0-16,5 0-33 15,-6 0-36-15,1 18-66 16,7 2-61-16,0 2-98 15</inkml:trace>
  <inkml:trace contextRef="#ctx0" brushRef="#br1" timeOffset="-18033.45">14231 4046 312 0,'0'0'131'0,"0"0"-53"0,0 0 31 16,0 0-6-16,0 0-42 16,0 0-29-16,-10-9-2 15,10 9-18-15,0 4-11 16,-2 23-1-16,0 18 10 15,0 13 17-15,2 9-21 16,0 2 9-16,0 3-11 16,0-3-2-16,-5-8-2 15,1-8 2-15,-7-11-1 16,4-12-1-16,-2-14-4 16,5-7 4-16,-5-9 6 15,2 0-6-15,-6 0-2 16,-8-5-1-16,4-17 0 15,-3-6 2-15,-1-9-3 0,6-1 4 16,-1-2 0-16,10 0 3 16,1 7 0-16,5 3 5 15,0 1-7-15,19 3 1 16,10 0 2-16,6-2-4 16,9 0-1-16,8 2 1 15,2 3-2-15,-4 3 0 16,0 0 2-16,-11 5-1 15,-3-1 0-15,-11 0 1 16,-7 2 0-16,-12-4 2 16,1 1 0-16,-7-1 2 15,0 2-1-15,0 2-1 0,0 0-2 16,0 5 0-16,-2 3-2 16,-5 1 0-16,-4 5 1 15,2 0-1-15,-4 0 0 16,-1 0 0-16,-1 0 2 15,2 8 0-15,1 8 2 16,1 8 0-16,9 5 0 16,2 3-2-16,0-1 3 15,0 1 1-15,11 1 1 16,5-5-3-16,1-5-2 16,6-4 11-16,-3-12-10 15,0-1 0-15,2-6-1 16,7 0-8-16,-2-20-28 0,-2 1-105 15,-6-5-94-15,-3 4-268 16</inkml:trace>
  <inkml:trace contextRef="#ctx0" brushRef="#br1" timeOffset="-17449.29">14759 4095 355 0,'0'0'80'0,"0"0"-10"0,0 0 10 16,0 0 7-16,0 0-13 15,0 0-32-15,-47-17-6 16,29 17-12-16,0 9 7 15,3 10-12-15,2 6-7 16,1 3-10-16,8 4 4 16,4 2-2-16,0 2-4 15,4-4 0-15,19-8 3 16,1-6-2-16,5-11 1 16,9-7-2-16,0 0 3 15,5-14 1-15,3-18 3 16,3-3-6-16,4-5 5 0,-8-4 20 15,-9-2-22-15,-16-9-3 16,-18-3 5-16,-2-7-3 16,0-6 0-16,-22 13-3 15,-3 9 2-15,-2 20-1 16,14 17 8-16,0 5 1 16,-1 7-8-16,1 0-2 15,4 27-2-15,2 17-4 16,7 8 6-16,0 12 0 15,12 2 0-15,14-4-1 16,1-4 1-16,4-5 0 16,-4-9 0-16,-5-8 1 15,1-8 0-15,-10-12-1 0,-7-9-1 16,6-7-12-16,-8 0-45 16,3-14-83-16,-3-15-88 15,-4-9-190-15</inkml:trace>
  <inkml:trace contextRef="#ctx0" brushRef="#br1" timeOffset="-17252.95">14736 4042 583 0,'0'0'127'0,"0"0"-110"15,0 0 5-15,0 0 60 16,152-12-39-16,-78-4-17 0,-12-5-14 15,-4 4-5-15,-18-1-7 16,-26 1-28-16,-14 2-37 16,-27-2-42-16,-33 4-73 15,-25-1-309-15</inkml:trace>
  <inkml:trace contextRef="#ctx0" brushRef="#br1" timeOffset="-17069.63">14081 3742 674 0,'0'0'119'0,"0"0"-46"15,0 0-18-15,0 0-24 16,0 0-9-16,0 0-22 16,54-62-1-16,-50 78-69 15,-4 13-137-15,0 8-419 16</inkml:trace>
  <inkml:trace contextRef="#ctx0" brushRef="#br1" timeOffset="-16047.69">15354 4084 636 0,'0'0'129'0,"0"0"-58"16,0 0-46-16,0 0-17 0,0 0 4 15,0 0-3-15,-58 103-1 16,58-59-4-16,0 0 0 16,0-2-3-16,0-10 0 15,13-7-1-15,5-11 0 16,5-9 1-16,-6-5-1 16,8 0 0-16,4-12 15 15,-2-12 2-15,-5-5-5 16,0-8-2-16,-8 1 1 15,-10-4 2-15,-4-2 2 16,0 3-15-16,-16 8-1 16,-10 6 1-16,-1 13 0 0,0 8 0 15,3 4-9-15,-3 0-3 16,10 6 6-16,3 7-7 16,7 1 2-16,7 0 0 15,0-2-1-15,11-4 3 16,14 0 0-16,4-6-6 15,6-2 0-15,1 0 6 16,-3 0 8-16,-2-10-3 16,-4-2-5-16,-2 0 8 15,-7-2 2-15,-5 4 2 16,-1-3 3-16,-8 5 17 16,0 0 7-16,1 4 12 15,-5 4-1-15,0 0-17 16,0 0-1-16,0 0-23 0,0 20-2 15,0 18 2-15,4 23 4 16,0 13-4-16,6 10 3 16,-4 4-3-16,3-4 1 15,-7-7 2-15,-2-13-3 16,0-14 0-16,0-16-1 16,0-16-3-16,0-9-26 15,0-9-20-15,0 0-5 16,0-13-51-16,0-20-157 15,0-11-135-15</inkml:trace>
  <inkml:trace contextRef="#ctx0" brushRef="#br1" timeOffset="-15787.19">15624 4122 392 0,'0'0'83'0,"0"0"-27"16,0 0-11-16,0 0 4 15,4-106-9-15,21 96-17 16,-1 3 6-16,3 4 4 15,-3 3 3-15,3 0-11 16,0 14-10-16,-10 10-1 16,2 6-6-16,-13 2-2 15,-6-1-1-15,0-1 0 16,0-2 0-16,-13-2 1 16,-12-4 1-16,1-2 1 15,-5-6-2-15,4-8-4 16,8-4-2-16,6-2-1 0,6 0-50 15,5-16-105-15,0-8-156 16</inkml:trace>
  <inkml:trace contextRef="#ctx0" brushRef="#br1" timeOffset="-15062.93">15838 4182 478 0,'0'0'40'0,"0"0"2"16,0 0 5-16,0 0 21 16,0 0 17-16,0 0-28 0,42 0-23 15,-28 0 1 1,3-2-8-16,-3-11-11 0,1-4-6 16,-1 1-6-16,-5-1 6 15,-5-4-5-15,-2 1-1 16,-2 1-4-16,0 4-6 15,0 7 6-15,-4 2-19 16,-7 6 17-16,-5 0-2 16,1 0 0-16,1 17-3 15,1 4 6-15,3 5 1 16,8 3-1-16,2-4 1 16,0 0 0-16,8-4 0 15,9 0 1-15,3-5 0 16,5-2-1-16,-3-7 1 0,-2-7 2 15,5 0 6-15,-4-5 21 16,4-15-16-16,2-8-4 16,-9-2-10-16,-5 0 2 15,1-4 1-15,-5-3-1 16,-5-1-1-16,-4-2-1 16,0 8-6-16,0 8-10 15,-11 10 4-15,-5 8-9 16,-1 6 12-16,-6 0-9 15,7 0 12-15,1 6-3 16,9 2 3-16,-2 1 5 16,6 2 0-16,2-2 0 15,0-4-4-15,0 5 3 0,4 0 1 16,17 0 1 0,-1 2 0-16,-3 0 1 0,6 2-1 15,-5 3 2-15,-1-2 2 16,2 6-4-16,-11-3 0 15,1 4 0-15,-6-1-2 16,-1 1 4-16,0 1-7 16,-2-1 8-16,0-2-3 15,5-6 2-15,-3-4-1 16,0-4-2-16,0-2-3 16,5 0 2-16,2-4-17 15,4 0-41-15,8 0-65 0,0 0-47 16,4-18-64-16</inkml:trace>
  <inkml:trace contextRef="#ctx0" brushRef="#br1" timeOffset="-14248.37">16469 4095 54 0,'0'0'478'0,"0"0"-415"16,0 0 20-16,0 0-15 15,0 0-28-15,0 0-7 16,-89-43 4-16,71 43-28 15,-5 12 3-15,4 11-1 16,5 0-7-16,3 4 11 16,9 0-11-16,2 0-4 15,0-3 2-15,0-6 4 0,2-8-4 16,4-4 1-16,3-6-1 16,3 0 12-16,1-2 14 15,7-16-11-15,-5-4-16 16,6 0 9-16,-6 1-9 15,-8 3-1-15,4 4 0 16,-9 4 0-16,-2 5-2 16,2 5 0-16,-2 0-22 15,0 0 9-15,0 0-12 16,0 10 18-16,0 12 3 16,2 4 12-16,8-1-12 15,1 0 6-15,2-5-9 16,1-8 4-16,-1-6 1 15,-4-5-2-15,4-1-14 0,0 0-10 16,3-17 12-16,-1-12-11 16,-1-2-7-16,-1-6 2 15,-1-4-1-15,-8-8 35 16,3-11 0-16,-7-10 0 16,0-9 6-16,0-2-1 15,-9 7 9-15,-5 16 14 16,1 17 12-16,5 17-24 15,0 17 17-15,6 7-14 16,0 0-19-16,-7 9-4 16,7 29 4-16,-2 19 1 15,2 12 10-15,2 12-10 0,0 1 2 16,0-2-2 0,4-10 1-16,2-8-2 0,5-12 2 15,1-9 4-15,-6-11-7 16,5-16 5-16,-3-8 0 15,-2-6-2-15,7 0 18 16,3-14-9-16,9-10-3 16,-6-4-4-16,6 2-4 15,-9 8-2-15,-3 5-8 16,-11 12 2-16,5 1-4 0,-7 0-1 16,4 18 0-1,8 8 12-15,-4 4 1 0,5 3 0 16,3-4-2-16,5-5 2 15,-13-6 1-15,5-10-1 16,-1-8-46-16,-1 0-60 16,1-8-72-16,-6-17-251 15</inkml:trace>
  <inkml:trace contextRef="#ctx0" brushRef="#br1" timeOffset="-14103.16">16868 4008 574 0,'0'0'137'16,"0"0"-75"-16,0 0 2 16,0 0-10-16,0 0-19 0,0 0-29 15,-14-20-6-15,14 14-57 16,0 0-104-16,0 2-37 16</inkml:trace>
  <inkml:trace contextRef="#ctx0" brushRef="#br1" timeOffset="-13915.85">16442 3956 715 0,'0'0'114'16,"0"0"-104"-16,0 0-6 0,0 0-4 15,0 0 0 1,0 0-21-16,152-40-55 0,-112 45-126 15,-5 15-151-15</inkml:trace>
  <inkml:trace contextRef="#ctx0" brushRef="#br1" timeOffset="-13215.44">17015 4168 476 0,'0'0'257'0,"0"0"-172"16,0 0-17-1,0 0-12-15,0 0-1 0,0 0-20 16,2-11-16 0,-9 25-18-16,-8 14 0 0,1 4 0 15,3 0-1-15,5 1-1 16,6-8-1-16,0-7 2 15,0-6-3-15,0-9-1 16,15-3 1-16,5 0 3 16,5-15 7-16,2-8 0 15,-8-4-2-15,-3-3-1 16,-7 2 1-16,-9 0 0 16,0 2-5-16,0 8-1 15,0 1-5-15,-11 9 4 16,-1 6-12-16,6 2-15 0,-5 0-3 15,9 0 2-15,0 0-10 16,2 0-1-16,0 0 13 16,0 2 6-16,13 5 15 15,-3-2 6-15,4 2 1 16,5 3 8-16,-11 4 1 16,3 4-3-16,-2 4 7 15,-6 2 4-15,-3 2 10 16,0-6-10-16,0-4-5 15,0-6 0-15,0-6 5 16,0-2 6-16,0-2 3 16,0 0 1-16,0 0-6 15,-8-10-9-15,6-12-12 16,2-8 0-16,0-2 0 0,0 2-1 16,16 6-5-16,-1 7 0 15,-1 13-9-15,-3 3 1 16,-9 1-2-16,0 0 0 15,5 10 7-15,-4 11 6 16,-1 6-6-16,-2 4 7 16,0 2-9-16,0-5-7 15,0-4 0-15,0-8-10 16,0-4-4-16,9-12-26 16,-1 0-106-16,13 0-183 15</inkml:trace>
  <inkml:trace contextRef="#ctx0" brushRef="#br1" timeOffset="-12598.27">17429 4180 539 0,'0'0'163'15,"0"0"-52"-15,0 0-43 16,0 0-7-16,0 0-14 16,0 0-7-16,-69-23-21 15,51 23-12-15,5 14-2 16,-1 4-4-16,8 2-1 15,-3 0 0-15,7-2-1 16,2-6 1-16,0-4-3 16,0-2 2-16,0-6-2 15,0 0 2-15,0 0 1 16,0 0 5-16,15-10 4 0,-1-8-6 16,3-2-3-16,-3 2-2 15,-3 2-12-15,-2 0-6 16,-4 5 3-16,-3 6 3 15,-2 3-11-15,0 2 2 16,0 0 1-16,0 6 7 16,0 13 11-16,0 6 4 15,0-1 0-15,0-5 0 16,9 1 0-16,-3-9 0 16,4-3-2-16,-6-6 1 15,5-2-4-15,-3 0 5 0,8-16 2 16,-3-12 1-16,-5-2-1 15,6-5 3-15,-10-1-3 16,-2-4-2-16,0-6 1 16,0-6-1-16,0-3 1 15,0 6 0-15,0 13-1 16,-2 16 7-16,-1 15 5 16,1 5-11-16,-5 5-1 15,3 25-3-15,2 10 3 16,2 12 7-16,0 3-2 15,0 4 0-15,2-1 6 16,9-5 5-16,1-10 7 16,-2-6 2-16,2-11-14 15,-1-11-11-15,-7-8-2 16,3-7-92-16,-3 0-229 0</inkml:trace>
  <inkml:trace contextRef="#ctx0" brushRef="#br1" timeOffset="-11967.07">18744 3921 727 0,'0'0'117'0,"0"0"-31"15,0 0-25-15,0 0-14 16,0 0-6-16,0 0-23 16,0 34-4-16,10 10 3 15,-4 16 17-15,5 3 3 0,-6 0-20 16,2-5-5-16,-3-10 1 15,-4-8-12-15,0-14 3 16,0-9 0-16,4-10-3 16,-4-7 2-16,5 2-3 15,-3-2-1-15,-2 0-11 16,0 0-29-16,0-8-43 16,0-12-110-16,0 4-389 15</inkml:trace>
  <inkml:trace contextRef="#ctx0" brushRef="#br1" timeOffset="-10048.25">18401 4507 630 0,'0'0'100'0,"0"0"-4"16,0 0-39-16,0 0-23 15,0 0-21-15,0 0 6 0,-4-3-15 16,4 1 0-16,0-1 3 15,0 1 9-15,0-6 7 16,4-1 5-16,10-5-11 16,-1-6-4-16,-7-3-13 15,4 0 3-15,-10 2-3 16,0 5-4-16,0 7-1 16,0 4-2-16,0 5-9 15,-14 0-8-15,-1 0 10 16,-1 6 2-16,-1 14 10 15,3 5-3-15,3 9 5 16,11-2-2-16,0 1 0 16,0 0 1-16,0-10 1 15,15-4-3-15,3-9 2 0,7-7-1 16,2-3 2-16,4 0 0 16,2-12 7-16,7-8 2 15,0-7-8-15,-1 1 0 16,-16 4 0-16,0 0 3 15,-9 3 4-15,-12 3 0 16,0 6 8-16,-2 4-5 16,0 4-11-16,0 2 0 15,0 0-10-15,2 7-1 16,3 16 4-16,1 9 7 16,-2 0 0-16,3-6 1 15,-2-8 0-15,-3-9-1 0,5-6 1 16,-5-3 1-1,0 0 1-15,11 0 7 0,3-7 10 16,9-13-12-16,-6-2-5 16,6-3 0-16,-5 5-1 15,-7 5-2-15,1 1 5 16,-5 5-5-16,-7 6 0 16,-2 3-1-16,0 0-11 15,4 0 1-15,6 10-1 16,-1 13 12-16,-1 4 0 15,4-3 0-15,1-3 2 16,0-4 0-16,1-7-2 16,-1-7-2-16,5-3 0 0,0 0 4 15,6-17 2-15,3-12-1 16,-7 0-3-16,1-8 3 16,-6-3-3-16,-9-4 0 15,2-4-6-15,-8-6 1 16,0 0-5-16,0 4 2 15,-12 10 4-15,-3 15-2 16,1 13 1-16,1 12-4 16,-1 0-2-16,1 0 5 15,-1 27 2-15,10 12 1 16,2 11 3-16,2 8-1 16,0 3 1-16,4-1 0 0,8-8 0 15,-4-5 1 1,3-13 0-16,1-10-1 0,-6-10 0 15,7-10-2-15,3-4 2 16,9-4 0-16,2-22 1 16,2-5-1-16,0-3-6 15,-1 6-5-15,1 5-13 16,-11 6-9-16,-2 11 8 16,-7 6 10-16,-5 0-22 15,-4 18 16-15,0 7 21 16,0 3 0-16,5-2 0 15,-1-1 0-15,8-3 0 16,1-4-1-16,1-7 0 16,1-9 0-16,3-2-5 15,6 0 4-15,-2-9 2 0,7-9 4 16,0-3 1-16,-4-3 1 16,0 0 0-16,-12-2 12 15,-7-1-8-15,-2 1-7 16,-4 0-2-16,0 8 2 15,-2 6-3-15,-17 8 1 16,-10 4 0-16,-2 0-2 16,-5 14 0-16,7 9-4 15,4 0 3-15,9 5 2 16,12 4 0-16,2-3-1 16,2-3 1-16,0-4-1 15,2-8 1-15,12-4 1 0,1-6 0 16,3-4 12-16,4 0 26 15,-4-4-11-15,7-17-22 16,-8 0-1-16,-1-4-4 16,-3 2-1-16,1 2 0 15,-12 3-5-15,5 7 0 16,-5 4-3-16,-2 5-11 16,0 2-10-16,0 0 3 15,0 0 13-15,0 16 2 16,0 9 9-16,0 4 4 15,4 1-2-15,0-5 1 16,6-7-1-16,-1-11-1 16,-5-3 1-16,8-4-1 0,-4 0 1 15,5-4 10 1,10-14-3-16,-5-4-6 0,-1-2-1 16,4 2 2-16,-6 1-2 15,-1 2-1-15,-8 6 1 16,-4 8 1-16,3 5-1 15,-5 0-10-15,0 5-3 16,0 18 12-16,0 5 1 16,0-1 11-16,0-3-7 15,0-9 8-15,0-4-8 16,0-7-2-16,0-4 11 16,0 0 9-16,0 0 21 15,16-12-18-15,1-11-20 16,10 1-2-16,0-2-3 0,-7 3 2 15,5 4 1-15,-10 7-3 16,-6 7-6-16,-4 3 6 16,-3 0-7-16,0 9 3 15,0 14 4-15,3 4 0 16,-3 2 0-16,0-3-1 16,0-6 3-16,5-6-2 15,-2-7 0-15,-1-5 0 16,7-2-37-16,0 0-102 15,7-9-139-15</inkml:trace>
  <inkml:trace contextRef="#ctx0" brushRef="#br1" timeOffset="-9381.73">20218 4359 371 0,'0'0'140'0,"0"0"-38"16,0 0-11-16,0 0-17 16,0 0-30-16,0 0-20 15,-38-10-8-15,22 16-10 16,1 14 4-16,-1 3 3 15,3 4-5-15,7 1-4 16,-2 2 2-16,8-2 0 16,0-1 4-16,0-3-8 0,8-6 6 15,5-8-6-15,7-4 0 16,7-6 2-16,2 0 14 16,6-10 5-16,3-12-18 15,0-4 0-15,-5-3 7 16,-8 3-12-16,-9-4 2 15,-10 4-3-15,-1 2 1 16,-5 7-9-16,0 6 3 16,-13 11-7-16,-12 0 1 15,-4 11 6-15,0 16 6 16,11 6 1-16,0 4-1 16,13 4-1-16,5-3 0 0,0-2 2 15,18-6-1 1,9-6 1-16,2-10 0 0,7-9-1 15,-3-5 0-15,8 0-3 16,-8-12-44-16,-9-1-60 16,-8 1-79-16,-16 3-108 15</inkml:trace>
  <inkml:trace contextRef="#ctx0" brushRef="#br1" timeOffset="-6437.52">18285 4892 277 0,'0'0'315'16,"0"0"-238"-16,0 0-10 15,0 0 6-15,0 0-10 0,0 0-14 16,-4-42 8-16,-1 33-16 16,1-1-10-16,-10 0 2 15,-1-1-12-15,-10 6-11 16,-4 5-9-16,-2 0 2 15,-9 0 2-15,5 14-3 16,-4 8-4-16,10 4 5 16,12 3-7-16,6 5 2 15,11 1-3-15,0-1 2 16,13 1 0-16,20-8-2 16,17-3 3-16,-2-5 0 15,6-6 2-15,-7-1-4 0,-9-2-3 16,-13-4 0-16,-17-1 5 15,-6 0-3-15,-2-1-2 16,0 4-13-16,-18 4 20 16,-11 0 4-16,-11 0-3 15,-4-4 2-15,-1-3-3 16,3-5-5-16,9 0-4 16,4 0 9-16,13 0 6 15,7 0-6-15,7-3 2 16,2-1-6-16,0 1-3 15,6-5-4-15,30-3 11 16,9-3-1-16,11 0 1 16,2-2 2-16,1 0-2 0,-3 0 0 15,-11 2-1-15,-3 0 1 16,-13 0-1-16,-6 0 1 16,-8 0 1-16,-8 2 0 15,0 0 1-15,-7 0-1 16,0 4 1-16,0-1-2 15,-14 9-4-15,-8 0-1 16,6 0-5-16,1 0 5 16,-1 11 2-16,5 7 2 15,7 2 0-15,2 2-2 16,2 0-1-16,0 1 3 16,2-3 1-16,15-5 0 0,8-1 0 15,4-1 7 1,4-12-5-16,9-1 4 0,5 0 17 15,5-17-2-15,-4-4-10 16,-9-7-2-16,-11 0 1 16,-12 1-5-16,-5-2 0 15,-9 0-1-15,-2 2-4 16,-2 5-1-16,-13 4-3 16,1 11-6-16,1 6 1 15,-3 1-1-15,3 0 0 16,-2 10 0-16,5 4 5 15,6 2 3-15,2-2 2 16,2-2-11-16,0 0 11 16,0-3-4-16,16-1 4 15,1-1 0-15,6 1 0 0,-6-2 1 16,-1 4-7 0,-1 0 12-16,-1 2-4 0,-3 2-2 15,-5 3 0-15,4 2-1 16,-6-1 0-16,3 0 2 15,-3-3-1-15,-4-6 0 16,0-5-5-16,2-4 5 16,6 0 4-16,-4 0-4 15,7 0-9-15,5-13 9 16,1-8 6-16,6-5-3 16,-1 0-3-16,2-2-1 15,-4 1 1-15,-4 8-2 0,-5 4 4 16,-4 12-4-16,-5 3 1 15,-2 0-5-15,2 0 0 16,3 3 6-16,4 14 0 16,-5 0 1-16,3 0 1 15,-1-1-2-15,-6 0 2 16,5-4-1-16,2-6-1 16,-7-3 2-16,2-3 2 15,-2 0 3-15,0 0 13 16,4 0 3-16,5 0-7 15,5-12-7-15,1-9-7 16,10-1-2-16,-3 0 0 16,5 0-8-16,0 5-3 15,-12 5-7-15,-1 9-3 16,-5 3 6-16,-7 0 2 0,0 0 4 16,-2 0 2-16,0 0 3 15,4 2-3-15,-2 6 6 16,3 2 1-16,-1 0 0 15,-1 0 0-15,4 0 0 16,-3 1 1-16,-4-4-1 16,4-2 0-16,-4-2 0 15,5-1 1-15,-5-2-1 16,0 0 0-16,2 0 1 16,-2 0 1-16,0 0 4 15,0 0 0-15,2 0-1 16,-2 0-4-16,0 0 0 0,0 0-1 15,0 0 1-15,0 0-1 16,0 0 4-16,0 0-2 16,0 0 0-16,0 0 0 15,0 0 1-15,0 0 0 16,0 0-2-16,0 0-1 16,0 0-2-16,0 0 2 15,0 0-2-15,0 0 1 16,0 0 0-16,0 0 1 15,0 0 0-15,0 0 0 16,0 0 2-16,0 0 2 16,0 0-3-16,0 0 1 15,0 0-1-15,0 0 0 16,0 0-1-16,0 0-1 0,0 0 0 16,0 0 1-16,0 0-1 15,0 0 0-15,0 0 0 16,0 0-1-16,0 2-4 15,0 0 6-15,0 2 1 16,0-2 0-16,0 3-1 16,0-2 0-16,0-1-1 15,0-2 1-15,0 2 0 16,0-2 1-16,0 0 0 16,0 0 0-16,0 0-1 15,0 0 2-15,0 0-2 0,0 0 0 16,0 0-2-16,0 2 2 15,0-2-1-15,0 0 0 16,2 0 0-16,-2 0 1 16,0 0-2-16,0 0 0 15,0 0-4-15,0 0 2 16,0 0 1-16,0 0-7 16,0 0 2-16,0 0-3 15,0 0 5-15,0 0-1 16,0 0 6-16,0 0 0 15,0 0 1-15,0 0 0 16,0 0-4-16,0 0 4 16,0 0 4-16,0 0 1 0,0 0 4 15,0 0-2 1,0 0-2-16,0 0-3 0,0 0-2 16,0 0 1-16,0 0-2 15,0 0 1-15,0 0 0 16,0 0-1-16,0 0 1 15,0 0 0-15,0 0 1 16,0 0-1-16,0 0-1 16,0 0 1-16,0 0-1 15,0 0 0-15,0 0-2 16,0 0-7-16,0 0-7 16,0 0-4-16,0 0-22 15,0 0-25-15,0 0-54 16,0 0-45-16,0 0-259 0</inkml:trace>
  <inkml:trace contextRef="#ctx0" brushRef="#br1" timeOffset="-549.12">19431 4918 447 0,'0'0'100'0,"0"0"-22"16,0 0-4-16,0 0-1 15,0 0-20-15,0 0-17 16,0 0-14-16,0 0-5 16,0 14-9-16,0 11 2 0,0 6 21 15,2 1-6-15,0-6-13 16,5-5 3-16,-2-3-15 16,-3-11 1-16,-2 0-1 15,0-2-1-15,0-5-6 16,0 0-50-16,5 0-63 15,-5-21-150-15</inkml:trace>
  <inkml:trace contextRef="#ctx0" brushRef="#br1" timeOffset="-237.46">19471 4682 473 0,'0'0'166'0,"0"0"-89"0,0 0-10 15,0 0-23-15,0 0-7 16,0 0-21-16,-2-8-14 16,2 20 4-16,0 0-5 15,0-2 0-15,0-4 1 16,0-3-2-16,0-3-1 16,2 0 0-16,-2 0 1 15,3 0 13-15,1 0 4 16,5 0 4-16,-3-12-4 15,3-1-7-15,-9 7-4 16,3 0-5-16,-3 6-1 0,0 0 0 16,0 0-24-1,0 0-37-15,0 0-32 0,-7 0-124 16,-2 12-152 0</inkml:trace>
  <inkml:trace contextRef="#ctx0" brushRef="#br0" timeOffset="12953.43">18104 4853 376 0,'0'0'125'0,"0"0"-71"15,0 0-12-15,0 0-5 16,0 0 7-16,0 0 2 16,0 0-3-16,0 0-4 15,0-4 3-15,0 0 0 16,0-3-7-16,0 2 0 16,0-4 0-16,0-3-18 15,0 0-9-15,0-1-3 16,0-2-4-16,-6 4-1 15,-7 0 0-15,-3 4-5 16,-1 4 1-16,-6 3-5 16,5 0 4-16,-6 0-8 0,8 14 13 15,1 4-3 1,1 5 1-16,5 5 2 0,7 2-4 16,2 1 1-16,0 1 0 15,11-1-5-15,18-5 7 16,0-4 1-16,0-2 0 15,0-1 0-15,0-4 0 16,-4 3 0-16,-8-2 1 16,-3 0 1-16,-10-2 1 15,-4 0-2-15,0 0-1 16,-2 7 5-16,-18-4-1 16,-5 0-3-16,6-4-1 15,-2-5-16-15,13-5 15 16,0-3-8-16,8 0 3 0,0 0 0 15,0-17-36-15,2-1 32 16,21-4 1-16,4-2 9 16,6-2-1-16,8 2 1 15,1-2 0-15,-2 0 0 16,-5 2-3-16,4-1 3 16,-12 2 0-16,-8-1 1 15,-15 4-1-15,-4-1 5 16,0 3 0-16,0 1 2 15,-17 5 3-15,-1 4-8 16,-5 4-1-16,6 4 0 16,-1 0-1-16,3 0 0 15,-1 14 4-15,5 5-4 0,2 7-6 16,7 4 5 0,2 2 2-16,0 3-2 0,13-3 4 15,14-4-7-15,2-4 4 16,2-8 0-16,7-4 1 15,-3-10-1-15,6-2-1 16,-12 0 1-16,4-14 4 16,-4-8 2-16,-5-2 1 15,-6-4-5-15,-7 0 6 16,-9 0 0-16,-2-2-4 16,0 6-2-16,-6 3 0 15,-11 6-4-15,-4 9-1 0,3 3 2 16,-4 3-2-16,2 0-10 15,2 6 2-15,7 6-4 16,0 2 1-16,11-3-1 16,0-4-4-16,0 2 1 15,11-4 10-15,5 2 6 16,6-1 2-16,-2-2 0 16,9 0 1-16,-4 2 1 15,2 0-2-15,-8 2-2 16,-1 2 2-16,2 4 2 15,-4 0 3-15,0 0-5 16,-5 0-1-16,-3-2 1 16,4 0 5-16,-3-4-5 15,-5-1 1-15,7-4-3 16,-9-3 4-16,0 0-2 0,1 0 2 16,-3 0 9-16,7 0 5 15,-3-18 4-15,-4-8-8 16,4-4-10-16,3-1 3 15,-7 4-4-15,2 5 7 16,-2 8-4-16,0 8-4 16,0 3 0-16,0 3 0 15,0 0-1-15,0 0-6 16,0 5 7-16,2 13 0 16,14 8 6-16,2 6-3 15,4-2-1-15,3-2 1 16,-5-5-3-16,2-8 1 0,-4-4-1 15,-4-11 0-15,-1 0 1 16,0 0 7-16,5-5 4 16,-3-16-2-16,8-6 0 15,-7-5 2-15,-8-2-9 16,1 0 0-16,-9 4 1 16,0 5-2-16,0 12 0 15,0 9-2-15,0 4-9 16,-2 0 6-16,0 0-3 15,2 0-12-15,0 7 6 16,0 10 7-16,0-4 1 16,16 1 4-16,1-2-1 15,3-3-3-15,7-7 2 16,4-2 2-16,7 0 2 0,-5 0-2 16,3-4 3-16,-11-3-6 15,-7 2 7-15,-12 3-4 16,-6 2 2-16,0 0-1 15,0 0-1-15,0 0 12 16,0 12-11-16,0 12 2 16,0 5 5-16,0 0-3 15,11-5-5-15,5-4 1 16,-1-8-1-16,-1-4-7 16,1-4 6-16,-1-4-3 15,1 0 2-15,1 0-15 0,4-7-13 16,-6-16-50-1,-8-1 6-15,-4-8-165 0</inkml:trace>
  <inkml:trace contextRef="#ctx0" brushRef="#br0" timeOffset="13207.94">19288 4734 539 0,'0'0'75'16,"0"0"-1"-16,0 0-21 15,0 0-13-15,0 0-4 16,0 0 2-16,-31 54-19 16,31-46-5-16,2-4-5 15,12-4-5-15,-3 0 4 0,5 0 14 16,-1-13-6-16,1-8-3 16,-3 1-7-16,-11 3-1 15,-2 2-5-15,0 6-8 16,0 2-27-16,0 7-25 15,-11 0-40-15,5 0-115 16</inkml:trace>
  <inkml:trace contextRef="#ctx0" brushRef="#br0" timeOffset="13749.94">19585 4763 532 0,'0'0'125'0,"0"0"-72"16,0 0 10-16,0 0-16 15,0 0 12-15,0 0-14 16,-9-20-29-16,3 20-9 16,-8 18-6-16,-1 9 3 15,-4 8 1-15,11 0 6 16,-4 3-7-16,12-2-1 15,0-1-3-15,0-2 2 16,16-4-4-16,7-7-1 16,-4-6 3-16,8-10-3 15,2-6-3-15,2 0 6 0,10-2 8 16,3-23-4 0,-2-1 4-16,1-3-6 0,-14 0-1 15,-14 2 0-15,-1 3 2 16,-14-1 1-16,0 6 5 15,0 5-7-15,-14 3 0 16,-3 10 5-16,-8 1-4 16,5 0-3-16,-5 22-2 15,6 6 0-15,-2 6-1 16,17 3 1-16,4 4 1 16,0-3-2-16,15-1 3 15,12-11-1-15,6-5-5 0,6-8 6 16,-4-13-4-1,3 0 4-15,5-5 5 0,-3-15-5 16,-9-1-5-16,-2-5-50 16,-14-1-121-16,-13 3-240 15</inkml:trace>
  <inkml:trace contextRef="#ctx0" brushRef="#br0" timeOffset="14537.57">20017 5117 472 0,'0'0'87'0,"0"0"-64"16,0 0-17-16,0 0-6 16,0 0 16-16,0 0-10 15,105-102 4-15,-84 75-3 16,-13 0 41-16,-1 1 2 15,-7 4-17-15,0 4-14 16,0 5 5-16,-11 5-13 16,-3 6-6-16,1 1 9 15,7 1-5-15,-4 0-9 16,4 0 0-16,-1 1-3 16,7 11 1-16,0 3 1 15,0-1 0-15,11 3 1 0,7 0 0 16,7 1 2-1,-4-2-2-15,2 0 2 0,2-2 6 16,-8-2-6-16,-10-4 3 16,0 0 0-16,-7-1-5 15,0 2 6-15,-27 5 1 16,-15 0-7-16,-7-2-10 16,-3-8-132-16,8-4-110 15</inkml:trace>
  <inkml:trace contextRef="#ctx0" brushRef="#br0" timeOffset="15578.52">20577 4814 235 0,'0'0'213'0,"0"0"-150"16,0 0-19-16,0 0 21 15,0 0 12-15,0 0 5 16,4-9-14-16,-4 9-14 16,0 0 7-16,0 0-4 15,0 0-36-15,0 26-13 16,0 10-1-16,0 10 7 16,9 2-11-16,5-4-2 15,-3-8-1-15,-3-4 0 16,2-13-34-16,-8-7-60 0,0-9-78 15,-2-3-127-15</inkml:trace>
  <inkml:trace contextRef="#ctx0" brushRef="#br0" timeOffset="15967.31">20470 4950 475 0,'0'0'249'0,"0"0"-185"16,0 0-35-16,0 0-22 15,0 0 3-15,0 0-1 16,91-18 22-16,-44 16-13 16,7-5-14-16,1 0 9 15,-10 2-9-15,-5 1-4 16,-18 1 8-16,-9 3-8 16,-5 0 3-16,-8 0-2 0,0 5 14 15,0 16-5-15,0 11 13 16,0 5-10-16,0-2-7 15,0-8 0-15,0-5-3 16,0-8-3-16,6-7-6 16,15-4 0-16,-2-3 6 15,6 0 0-15,-3-8 8 16,3-13-1-16,-10-6 18 16,-1-4-2-16,-14 2-4 15,0-3-3-15,-10 3-16 16,-21 3 2-16,-9 13-7 0,-11 13-36 15,-18 0-77-15,-2 12-196 16</inkml:trace>
  <inkml:trace contextRef="#ctx0" brushRef="#br0" timeOffset="16788">17775 5245 663 0,'0'0'70'0,"0"0"-12"16,0 0-18-16,0 0 9 15,0 0-11-15,0 0-25 0,-9 51-11 16,11-3 26-16,14 3 2 16,-1 2-12-16,1-11-6 15,-3-7-8-15,-3-12-3 16,-6-11 2-16,-2-8-3 15,5-4 6-15,-7 0-3 16,2 0-3-16,2 0-8 16,10 0 8-16,1-18 1 15,12-6 5-15,4 4-2 16,-2 2-4-16,2 10-2 16,-6 8-2-16,-8 0-1 15,-3 0-3-15,-7 3 4 0,-7 10 4 16,0 1 8-1,0 5-5-15,-15-6 6 0,-8 3-6 16,-6-4 0-16,2-2 1 16,0-3-4-16,8-4 0 15,1-3-1-15,5 0-26 16,3-5-30-16,10-16-41 16,0 2-125-16,0-4-35 15</inkml:trace>
  <inkml:trace contextRef="#ctx0" brushRef="#br0" timeOffset="17148.63">18112 5525 294 0,'0'0'148'16,"0"0"-97"-16,0 0-16 15,0 0 24-15,0 0 24 16,0 0-7-16,48 5-12 15,-32-10-36-15,2-14-1 16,-2-3-4-16,-3-2-11 16,-4-4-12-16,2 5 12 15,-11-3-7-15,0 9-1 16,0 5-1-16,-4 6-3 16,-12 4 0-16,-2 2 1 15,2 0 0-15,1 3-1 16,3 18 0-16,6 7-1 0,4 4 1 15,2 2-1-15,0-4-2 16,18-2 3-16,4-4-2 16,9-8 2-16,0-4-6 15,8-10-30-15,5-2-64 16,3 0-91-16,11-5-64 16</inkml:trace>
  <inkml:trace contextRef="#ctx0" brushRef="#br0" timeOffset="17850.08">18711 5571 518 0,'0'0'91'0,"0"0"-35"16,0 0-25 0,0 0 15-16,0 0 9 0,0 0-13 15,16-2-17-15,-3-19-16 16,5-2-7-16,-3 0 12 15,3 0-13-15,-5 6 0 16,-1 5 4-16,-8 8-5 16,-4 4 0-16,0 0 0 15,0 0-3-15,0 0-2 16,0 7 5-16,7 12 6 16,-1 5-1-16,6 2-5 15,3-3-1-15,1-4 1 0,-1-9 4 16,-1-3-4-16,-5-5-2 15,-5-2 2-15,6 0 9 16,-4 0 2-16,5-10 2 16,3-11 3-16,1-1-8 15,-2 0-6-15,1 4-1 16,-1 4-1-16,-11 8 0 16,3 3-4-16,-5 3-1 15,5 0-7-15,-1 0 8 16,-2 15 4-16,9 5 3 15,1 0 1-15,-6-1 1 16,5-8-5-16,-5-3 4 16,2-4-3-16,-6-4 1 15,-2 0 4-15,0 0-3 16,4 0 8-16,5-5-1 0,7-12 0 16,-1-7-9-16,8-2 0 15,-7 4-1-15,-1 8-1 16,-9 6 0-16,1 8-4 15,-4 0-3-15,-1 0 0 16,9 5-1-16,5 18 9 16,-1 1 7-16,3 1-6 15,4-4-1-15,-6-3 0 16,1-4 1-16,-3-6-1 16,-3-6 1-16,-9-2-2 15,0 0 0-15,6 0 0 16,-4-4 1-16,-4-14-9 0,2-6-25 15,-2-4-59-15,0-2-110 16,-20 4-57-16</inkml:trace>
  <inkml:trace contextRef="#ctx0" brushRef="#br0" timeOffset="18038.36">18789 5289 485 0,'0'0'323'0,"0"0"-267"16,0 0-13-16,0 0 2 15,0 0-10-15,0 0-35 0,-33-28-4 16,50 28-19-16,8-2-67 16,2 2-115-16,-5 0-280 15</inkml:trace>
  <inkml:trace contextRef="#ctx0" brushRef="#br0" timeOffset="19721.04">19645 5296 231 0,'0'0'351'15,"0"0"-278"-15,0 0 9 16,0 0-7-16,0 0 4 16,0 0-10-16,0 0-28 15,-27-35-27-15,25 35-13 16,-7 14-1-16,5 15 0 15,-6 4 0-15,6 8 0 16,4 2-2-16,0-2 2 16,0-7 1-16,14-5-1 15,1-9-7-15,1-8 4 16,-1-9 0-16,6-3-8 0,-1 0 11 16,7-8 7-16,-3-16 0 15,-2-2-6-15,3-6-1 16,-8-2-5-16,-1 4 0 15,-7 2 2-15,-7 13-1 16,-2 6 4-16,0 9-2 16,0 0-3-16,0 0 4 15,0 0-10-15,0 12 2 16,0 10 8-16,0 11 1 16,0-1-3-16,0-3 2 15,0 2 1-15,10-12-2 16,5-3 1-16,-1-7 1 0,3-9-3 15,-1 0 1-15,6 0 2 16,-2-9 4-16,5-11 2 16,-8-4-4-16,-1-1 0 15,-5-1 0-15,-9 1 0 16,-2 1-2-16,0 3 0 16,-24 6-5-16,-3 10 0 15,-2 2-4-15,-2 3 3 16,4 0 0-16,7 6 3 15,7 3-2-15,3-1-1 16,8-1 0-16,2-2-8 16,0-5-9-16,10 3 4 15,9-3-5-15,10 0 24 16,5 0 0-16,0 0 4 16,-6-3-1-16,1 3-3 0,-4 0 0 15,-5 3 3-15,-3 13 0 16,-3 6-3-16,-1 4 11 15,-3 0-4-15,-8-1 2 16,-2-6 4-16,0-3-5 16,0-7 4-16,0-6-3 15,0-1 1-15,0-2-2 16,0 0-1-16,0 0 0 16,0-10-7-16,0-17-9 15,0-8-4-15,0 3 2 0,13 6 4 16,3 10 1-16,-3 9 2 15,3 4 1-15,-3 3-1 16,1 0 4-16,-3 0 0 16,-3 12 0-16,6 14 4 15,-3 2 7-15,0 0-5 16,-4-3 8-16,2-5-5 16,-7-6-2-16,2-9-2 15,3-5-3-15,-7 0 5 16,2 0 0-16,0 0-5 15,10-14 1-15,1-11 6 16,3-10-8-16,3 3-1 16,6 2-23-16,-11 11 12 15,-1 8 6-15,-11 8-2 16,-2 3-7-16,0 0 0 0,2 9 9 16,8 13 5-16,-4 5 3 15,7-1 0-15,3-5-3 16,2-1 0-16,2-8 0 15,-7-3 2-15,1-5-2 16,-3-4 0-16,-5 0 0 16,8 0 10-16,-1-13-3 15,3-6-3-15,-1-6 6 16,-3-5-10-16,-6 2 1 16,-1 0-3-16,-5 6 4 15,0 8 3-15,0 8-5 16,0 4 12-16,0 2 0 0,0 0 9 15,0 0-18-15,0 5-3 16,0 20-2-16,0 8 2 16,0 13 1-16,2 1-1 15,14 8 2-15,-1 3 5 16,1 2-4-16,-3 0 1 16,1-6 3-16,-3-6-4 15,-5-11-1-15,1-10-2 16,-5-13 1-16,1-6-1 15,-3-6 0-15,0-2 4 16,0 0-4-16,0-2-1 16,0-20-28-16,-3-14-13 15,-12-8 17-15,-1-10 16 0,1-8 7 16,2-1-5 0,3 0 7-16,10 2 0 0,0 15 0 15,0 4 0-15,2 12 1 16,12 10 0-16,1 2-1 15,1 7 0-15,-1 4 0 16,-5 5 0-16,1 2 1 16,-5 0 4-16,3 16-5 15,-4 9 4-15,-3 10 12 16,-2 2-7-16,0-2-5 16,-2-5 6-16,-16-8 4 15,0-2-2-15,-4-8-4 0,4-6-1 16,1-6-7-1,5 0-22-15,1 0-50 0,11-28-88 16,0-8-243-16</inkml:trace>
  <inkml:trace contextRef="#ctx0" brushRef="#br0" timeOffset="20302.28">20816 5502 394 0,'0'0'79'15,"0"0"-47"-15,0 0 4 16,0 0 17-16,0 0 6 16,0 0 6-16,60 23-16 15,-45-32-21-15,-1-8 4 16,-1-10-3-16,-2-3-14 0,-4-3-5 16,-5 2-2-16,-2 1-5 15,0 4-3-15,0 9 1 16,-4 10-1-16,-8 2-13 15,1 5 13-15,5 0 0 16,-8 7-5-16,1 13 3 16,7 9 2-16,-2 5-2 15,8 4 0-15,0-6 3 16,12 1-2-16,7-3 0 16,8-9-2-16,2-10 2 15,-2-7-1-15,4-4 4 16,-2-2 0-16,5-20 10 0,-3-10-4 15,-2-6 2-15,-9-2-9 16,3-6 0-16,-10-1 8 16,-11 0-6-16,-2-6 3 15,0 5-3-15,-7 10-3 16,-4 16 8-16,0 12-8 16,2 10 0-16,5 0 6 15,-10 6-6-15,3 20 0 16,-3 10-1-16,10 9 2 15,4 10-1-15,0 6 0 16,4 3 0-16,19-6 0 16,-3-5 2-16,5-12-2 15,-8-15 0-15,4-9-2 0,-6-13-2 16,1-4-5 0,-1 0-43-16,-1-23-30 0,-3-8-123 15,-9-8-165-15</inkml:trace>
  <inkml:trace contextRef="#ctx0" brushRef="#br0" timeOffset="20473.67">20992 5375 434 0,'0'0'338'0,"0"0"-275"15,0 0-46-15,0 0-14 0,0 0 8 16,0 0 16-1,88 0-1-15,-47 0-26 0,1-5-2 16,1-7-93-16,-12 2-159 16</inkml:trace>
  <inkml:trace contextRef="#ctx0" brushRef="#br0" timeOffset="22171.36">21487 5508 500 0,'0'0'131'0,"0"0"-70"16,0 0-34-16,0 0-6 15,0 0 23-15,0 0-14 16,6-84 1-16,-6 72-23 16,0 2 13-16,-4 3-5 15,-7 7-6-15,-5 0-3 16,-2 0-7-16,-4 14-1 0,-3 9 1 15,5 7 1-15,5 0-1 16,3 3-2-16,10-8-1 16,2-1 3-16,0-6 0 15,0-6-1-15,0-8 0 16,6-2-2-16,6-2 0 16,1 0 3-16,5-2 4 15,3-18 3-15,-4-2-5 16,-1-2-1-16,-3-2-1 15,1 2-1-15,-5 4-1 16,-5 6-3-16,-4 6-2 16,2 6 0-16,-2 2-5 15,0 0-10-15,0 5 7 0,4 14 15 16,5 3 2 0,5 0-2-16,-1-1 0 0,3-4 0 15,-1-7 3-15,1-3-3 16,-3-7 0-16,1 0 0 15,3 0 2-15,-1-19 5 16,2-8-3-16,-7-4-4 16,2-7 1-16,-3-2 2 15,-6-6-3-15,-4-2 0 16,0-3 2-16,0 0-1 16,-16-2 2-16,1 7 0 15,-1 12-3-15,7 16 1 16,3 12-2-16,-4 6 1 0,6 0-3 15,2 4 3-15,-7 21-3 16,7 8 3-16,2 12 1 16,0 6 1-16,0 10-1 15,0 5 2-15,13 4 2 16,5-2-1-16,2-6 2 16,-2-11 6-16,-2-18-8 15,-5-6-3-15,-3-15-2 16,2-8-1-16,3-4 2 15,0 0-5-15,3-16 5 16,4-12 0-16,4-8-5 16,-1-7-21-16,-7-5-2 15,-3 4 6-15,-7 14 2 0,-4 9-8 16,0 16 10-16,-2 5 4 16,0 2-23-16,0 20 37 15,0 6 13-15,0 2 0 16,0-2 6-16,0 3-3 15,0-7-1-15,6-7-8 16,0-3 1-16,5-10 3 16,-7 0 1-16,6-4 4 15,-6 0 12-15,7 0-1 16,3-17-10-16,1-8-9 16,-1 0-8-16,-1-5 0 15,-2-2 0-15,-7 1 0 16,-1 9 0-16,-3 10 0 0,0 7 0 15,0 5-3 1,0 0 1-16,0 5-2 0,-7 22 8 16,-4 2-3-16,4 1-1 15,7 7 0-15,0-5 0 16,0-1 0-16,9-2 5 16,9-8-4-16,-3-7 3 15,6-5 1-15,-4-7 0 16,1-2 1-16,7 0 10 15,4-7-2-15,-4-12-9 16,-4-8-4-16,2 1 0 16,-17-6-1-16,-1-2-3 0,-5 0-4 15,-11 5-11-15,-18 8-8 16,-9 13 4 0,3 6-16-16,-4 2 33 0,10 0-3 15,12 5-1-15,5 2 5 16,8-2 4-16,4-5-6 15,0 0-6-15,4 0-8 16,16 0 2-16,16 0 18 16,-5 0 4-16,12-3 0 15,-1 1 1-15,-13 2-1 16,2 0 24-16,-6 10 3 16,-7 14-11-16,-3 2 10 15,-4 3-6-15,-1 0-5 16,-10-3 3-16,0-3-13 15,0-6 5-15,0-4-1 0,0-9-4 16,-10-4 3-16,1 0-2 16,7 0-10-16,-2-17 0 15,4-15-43-15,0-8 22 16,0-12 1-16,15 0 2 16,3 10-8-16,7 14 5 15,-6 17 6-15,4 11 15 16,-9 0-5-16,-3 7 5 15,-5 17 0-15,-2 6 11 16,2 4 5-16,-6 7-1 16,0-6-5-16,0-3-4 15,0-6-5-15,0-6 2 0,-12-3-2 16,-1-8-1-16,-5-5-10 16,-9-4-34-16,0 0-119 15,-4-1-171-15</inkml:trace>
  <inkml:trace contextRef="#ctx0" brushRef="#br0" timeOffset="22402.78">21941 5252 733 0,'0'0'112'16,"0"0"-77"-16,0 0-19 0,0 0-13 15,0 0 6-15,0 0 0 16,-2 34 1-16,2-27-8 16,0-2-2-16,0-5-3 15,0 0-35-15,2 0-85 16,-2 0-3-16,0-14-35 16,-4-6-142-16</inkml:trace>
  <inkml:trace contextRef="#ctx0" brushRef="#br0" timeOffset="22551.06">21460 5266 608 0,'0'0'128'0,"0"0"-116"15,0 0-12-15,0 0 0 16,0 0 19-16,178-9-15 16,-95-10-4-16,-12-2-367 15</inkml:trace>
  <inkml:trace contextRef="#ctx0" brushRef="#br1" timeOffset="30782.94">22726 3407 642 0,'0'0'99'0,"0"0"-19"16,0 0-33-16,0 0-6 15,0 0 18-15,0 0 3 16,0 0-28-16,11-23-15 0,-11 23 2 16,0 0-9-16,0 0-5 15,0 0-7-15,2 11 0 16,5 12 0-16,-3 6 7 15,3 0-3-15,0-3 2 16,-5-1-3-16,2-9-3 16,1-2 0-16,-3-4 0 15,-2 0-1-15,0 0-13 16,0-2-44-16,0 1-67 16,-7-6-47-16,-22-3-102 15</inkml:trace>
  <inkml:trace contextRef="#ctx0" brushRef="#br1" timeOffset="31167.67">22581 3566 677 0,'0'0'94'0,"0"0"-30"16,0 0-10-16,0 0-3 15,0 0 2-15,0 0 12 16,2-3-48-16,5 3-12 15,-3 0 5-15,10 14 3 16,1 6 11-16,3 7-9 16,5-1-8-16,-4 0 1 15,6-1-5-15,-5-5-1 0,2-6 1 16,-2-3-3-16,1-8 1 16,-4-3-2-16,3 0 2 15,3 0 4-15,-4-19-3 16,4-8 7-16,-3-5 0 15,0-1-1-15,-2 0 1 16,-7 5-9-16,-2 4 0 16,0 2-1-16,-5 5 0 15,3 8-1-15,-5 3-17 16,-2 6-22-16,0 0-39 16,0 8-102-16,-7 19-8 15,-14 2-226-15</inkml:trace>
  <inkml:trace contextRef="#ctx0" brushRef="#br1" timeOffset="31966.22">21569 3948 128 0,'0'0'551'0,"0"0"-451"15,0 0-60-15,0 0-14 16,0 0-14-16,0 0 14 16,0 98 8-16,0-56-3 15,9-3-11-15,-7-6-4 16,5-4-2-16,-3-7-5 15,-4-8-9-15,0-4 3 16,0-7-1-16,0-3-1 16,0 0 3-16,0 0 3 15,0 0 0-15,0-15-7 0,0-13-3 16,0-13 3 0,-11-3 6-16,5 2-1 0,-6 4-5 15,8 8 1-15,-5 9 0 16,9 2 2-16,-2 3-3 15,2 2 2-15,0-2-4 16,0 2 2-16,0 0 0 16,0 6 0-16,0 0-2 15,0 1 2-15,6 0-1 16,5-1 1-16,3 3-2 16,-1 2 0-16,-1 0 0 15,1-3-3-15,-3 5-9 0,2 1-32 16,3 0-27-16,1 0-45 15,-5 0-72-15,-1 0-212 16</inkml:trace>
  <inkml:trace contextRef="#ctx0" brushRef="#br1" timeOffset="32327.92">21531 4099 583 0,'0'0'82'0,"0"0"-50"15,0 0-17-15,0 0 17 16,0 0 13-16,0 0 1 0,127-8-22 16,-103 0-17-16,1 1-2 15,-7 4-4-15,-5 1 0 16,-2-1-2-16,-11 1 2 15,3 2-1-15,-3 0 4 16,0 0-2-16,0 0 7 16,0 0-1-16,2 2-3 15,5 14-1-15,-1 5 11 16,5-2-9-16,1-1-2 16,-4 0-3-16,1-1 1 15,3-7-2-15,-1-5-2 16,-3-5-19-16,6 0-81 0,1 0-120 15,-3-17-83-15</inkml:trace>
  <inkml:trace contextRef="#ctx0" brushRef="#br1" timeOffset="32604.46">21821 3914 549 0,'0'0'129'0,"0"0"-74"15,0 0-28-15,0 0-26 16,0 0 6-16,0 0 18 16,-4 12-17-16,8-3 0 15,9 0 7-15,-1-5-9 0,-6-4 2 16,7 0 0-16,-1 0 6 16,-6-2 1-16,3-9 0 15,-7 6-14-15,-2-4 14 16,0 9-12-16,0-5-3 15,0 3-10-15,0 2-29 16,-4 0-12-16,-9 4-99 16,1 13-70-16</inkml:trace>
  <inkml:trace contextRef="#ctx0" brushRef="#br1" timeOffset="33451.21">22019 4071 588 0,'0'0'134'0,"0"0"-47"16,0 0-26-16,0 0-23 15,0 0-15-15,0 0-8 16,0-3-15-16,0 18 4 16,0 8-4-16,7 3 8 15,2-1 4-15,2-7-4 16,-7-8-2-16,-2-6 2 15,1-4-8-15,2 0 9 16,-3 0-6-16,0 0 0 16,9-9 15-16,-3-8-3 15,6-7-9-15,-1 2-6 16,-1 4 2-16,-10 7-2 0,5 7 0 16,-7 3-3-16,0 1 3 15,2 0-14-15,2 0-14 16,8 8 7-16,3 4 13 15,3 2-7-15,4 0-22 16,-4-4-4-16,9-5-29 16,2-5-51-16,-2 0 24 15,2 0 53-15,-2-1 10 16,-6-13 19-16,0 0 14 16,-13-3 1-16,2 5 14 15,-10-2 54-15,0 0 2 16,0 0 19-16,0 5-29 0,0-3-16 15,-14 10-7-15,3-1-5 16,-5 3-12-16,-1 0-16 16,-6 5-3-16,5 11 0 15,-1 3-1-15,5 8-6 16,3-4 6-16,11 4 3 16,0-5-3-16,0-6-4 15,0-2 2-15,15-8-1 16,-1-2 1-16,3-4 2 15,6 0 4-15,-5-8 5 16,7-15 0-16,-6-4 3 16,4-5-2-16,-13-3-4 15,0 2 8-15,-6-4-7 0,-4 0 5 16,0-4-1 0,0 1 3-16,-9 2-5 0,-2 12-1 15,0 9-4-15,9 12-3 16,0 5 1-16,2 0 5 15,0 0-5-15,0 7-2 16,0 20 0-16,0 9 1 16,0 10 1-16,0 2 2 15,4 2-4-15,13 0 8 16,6-4-7-16,-3-6-1 16,2-8 0-16,5-7 0 15,-5-11 0-15,12-9-10 0,1-5-81 16,10 0-65-16,7-5-150 15</inkml:trace>
  <inkml:trace contextRef="#ctx0" brushRef="#br1" timeOffset="34051.4">23165 4124 553 0,'0'0'98'0,"0"0"-23"16,0 0-10-16,0 0-9 15,0 0-5-15,0 0-16 16,18-64-17-16,-18 49 6 0,0-2 21 16,0 3-18-16,-7 2-14 15,-11 3-2-15,2 8 5 16,-1 1-13-16,1 0 2 15,1 0-5-15,1 18-1 16,5 6-4-16,3 4 0 16,6-3 3-16,0-2 2 15,0-4-3-15,0-7-3 16,11-3 4-16,-5-6-4 16,8-3 0-16,-1 0 6 15,5-7 9-15,3-12-5 16,-4-2 0-16,-3-1 1 15,-6-2-2-15,-1 6 0 16,-3 1 0-16,3 6 2 0,-4 5-5 16,-3 4 0-16,0 2-2 15,0 0-9-15,0 17-2 16,2 17 13-16,2 14 4 16,5 6 4-16,2 4-8 15,-2-2 0-15,2-8 2 16,0-6-2-16,-11-12 0 15,0-10 1-15,0-10-1 16,0-8 4-16,0-2 4 16,-13 0-3-16,-10-5-5 15,-1-20-20-15,-2-7-17 0,1-6-21 16,9-3-9-16,12 0-27 16,4 7-50-16,2 5-12 15,27 3-146-15</inkml:trace>
  <inkml:trace contextRef="#ctx0" brushRef="#br1" timeOffset="34704.62">23526 4008 572 0,'0'0'113'16,"0"0"-34"-16,0 0 7 15,0 0-37-15,0 0 8 0,0 0-22 16,-33-87-8-16,19 82 0 15,-1 3-15-15,-1 2-9 16,-2 0-3-16,0 10 1 16,1 12-3-16,1 6 1 15,5 0 0-15,9 4-1 16,2-2-1-16,0-6 1 16,0-2 2-16,15-8-7 15,1-7 1-15,-1-7 1 16,8 0 5-16,-3-2 10 15,4-18 8-15,-4-6-4 16,1-5-7-16,-11 4-3 16,-1-2-3-16,-4 5 1 15,-5 8 0-15,0 8-1 16,0 6-2-16,0 2-11 0,0 0 10 16,0 2-7-16,0 17-4 15,0 7 10-15,0 4 3 16,0-5-4-16,7-2 4 15,1-7-2-15,6-7-5 16,-3-6 1-16,0-3-1 16,3 0 7-16,1-15 5 15,1-9-1-15,7-6-3 16,-6 2 4-16,-6 0-5 16,-4 4 1-16,-3 4 10 15,1 8 1-15,-5 8-1 16,0 4-6-16,0 0 0 0,0 2-4 15,0 28 0-15,0 14-1 16,0 12 2-16,2 7 0 16,11-1-2-16,-6-2 0 15,4-2 0-15,-2-12 3 16,-4-10-3-16,-3-16-3 16,0-11 1-16,3-4 2 15,-5-5-34-15,0-5-24 16,0-27-40-16,0-6-100 15,-7-13-45-15,-9-5-143 16</inkml:trace>
  <inkml:trace contextRef="#ctx0" brushRef="#br1" timeOffset="34922.98">23682 3972 295 0,'0'0'148'0,"0"0"-51"16,0 0-8 0,0 0-12-16,20-109-41 0,5 96 13 15,4 5-10-15,7 6-9 16,-3 2 0-16,0 0-11 15,1 8-7-15,-14 12-2 16,-9 1 1-16,-11 6 6 16,0 1-2-16,-9-2 5 15,-13-4-7-15,-14-1-3 16,5-6-9-16,2-5-1 16,6-6-49-16,17-4-57 15,6 0-70-15,0-5-148 0</inkml:trace>
  <inkml:trace contextRef="#ctx0" brushRef="#br1" timeOffset="35414.82">24246 3906 515 0,'0'0'114'16,"0"0"-71"-16,0 0 57 15,0 0-1-15,0 0-21 16,0 0-45-16,-47-4-30 15,16 8-2-15,-9 4-2 16,7-1 5-16,2 2-4 16,6-7 0-16,9-2-2 15,9 0-7-15,7 0-5 16,0-6-20-16,7-11 29 0,15-8 4 16,5-5 1-16,2 1 1 15,5 2-1-15,-14 0 2 16,-3 3-1-16,-7 4-1 15,-6 5 1-15,-4 1 3 16,0 5-4-16,0 4 4 16,0 5 1-16,-12 0 3 15,2 0-6-15,-9 0 3 16,4 7-5-16,7 11 2 16,-2 4-1-16,8 6 3 15,2 5 4-15,0 0 7 16,20 5 1-16,5-5 5 0,2 3-5 15,-3-1 3-15,-2-3-6 16,1-6 1-16,-8 4-4 16,-6-7-6-16,-4-1-3 15,-5 0 4-15,0-2-2 16,-29 2-3-16,-25 1-29 16,-17-7-93-16,-16-6-200 15</inkml:trace>
  <inkml:trace contextRef="#ctx0" brushRef="#br1" timeOffset="36282.45">21393 4368 597 0,'0'0'125'0,"0"0"-63"16,0 0 6-16,0 0-19 15,0 0-8-15,0 0-21 16,-14-9-7-16,14 24-11 15,0 11 2-15,0 9 4 16,0 1 12-16,0-3-3 16,0-9-6-16,0-10-1 15,0-8-5-15,0-6-2 16,8 0-3-16,-4 0-5 16,2 0 5-16,5-6 8 15,5-8 1-15,-1-5-2 16,1 6-3-16,-3 0-4 0,1 5 0 15,1 8-7-15,6 0 4 16,-4 0-8-16,6 0 6 16,-3 13 4-16,-5 1 1 15,3-5 0-15,-3-3 1 16,-1-6-5-16,-3 0 6 16,-1 0-2-16,-6 0 6 15,5-8 0-15,-5-8-2 16,-2-7 2-16,-2 1-4 15,0-5 5-15,0 1-6 16,-2 2-1-16,-13 4-12 16,1 6-1-16,1 10-15 15,1 4-26-15,6 0-12 0,-3 9-65 16,9 12-86 0,0-1-155-16</inkml:trace>
  <inkml:trace contextRef="#ctx0" brushRef="#br1" timeOffset="37203.26">21921 4430 583 0,'0'0'151'0,"0"0"-92"16,0 0 12-16,0 0-20 16,0 0-2-16,0 0-12 15,-11-17-31-15,9 20-6 0,0 15-3 16,-6 6 2-16,6 1 1 15,2-1 0-15,0 1-5 16,0-7 5-16,2-4-1 16,10-4-5-16,-1-4 4 15,3-6-3-15,-3 0 5 16,2 0 9-16,-2-10 5 16,0-8-1-16,0-5 1 15,-4 0-7-15,-7-5-4 16,0 1 0-16,0 1-2 15,-7 4-2-15,-8 7-9 16,-3 2 8-16,-2 9-5 16,4 4 1-16,3 0-10 15,1 3 12-15,6 12-14 16,4 5 11-16,2-2 1 0,0 1-6 16,16-4 7-1,15-1 3-15,2-8 1 0,7-6 2 16,2 0-1-16,1 0 1 15,-3-11 2-15,-11-8 0 16,-2-2-1-16,-11 0 7 16,-10 3-5-16,-6 1 4 15,0 2-8-15,0 5-2 16,-11 3-1-16,-2 7 1 16,2 0-6-16,-1 0 1 15,10 0-3-15,-2 0 9 16,4 7-3-16,0 3 0 0,0-1 5 15,0 2-5-15,0-2 5 16,10-2-2-16,9 1 2 16,-6 1-2-16,-2 0 3 15,0 2 0-15,3 0-2 16,-3 4 1-16,0 2 2 16,-4 1-6-16,4 0 3 15,0 0 0-15,-7-4 3 16,8-2-2-16,-8-7-1 15,0-1 0-15,5-4-1 16,3 0-3-16,-6 0 4 16,9-9 0-16,-1-8 7 15,-1-5-5-15,-1-2-2 16,-3-5 1-16,-5 0 3 16,-4-5-4-16,0 5 1 0,0 7-4 15,0 6 6-15,0 13-2 16,0 1-1-16,0 2 1 15,0 0 0-15,0 0-1 16,0 0 0-16,0 19-1 16,0 11 1-16,14 6 3 15,1 2 1-15,1-1-2 16,-1-4 0-16,1-6-2 16,-5-8-1-16,0-6 1 15,-4-9-17-15,2-4-37 0,2 0-119 16,-2-4-36-16,0-16-125 15</inkml:trace>
  <inkml:trace contextRef="#ctx0" brushRef="#br1" timeOffset="37548.96">22708 4349 494 0,'0'0'215'15,"0"0"-149"-15,0 0-22 16,0 0 16-16,0 0-15 15,0 0 8-15,-87 16-17 16,70-4-16-16,-8 2-5 16,9-2-1-16,3-2-8 15,4-3-5-15,6-6 1 16,1-1-2-16,2 0 0 0,0 0 0 16,0 2-3-16,0 5-1 15,0 0 4-15,14 5 6 16,5 2 3-16,6 3-6 15,2-4 1-15,2 3-1 16,0 0-2-16,-4 2 0 16,-7-1-1-16,-3-3-2 15,-2-2 1-15,1-2-25 16,-3-5-49-16,-2-5-22 16,6 0-98-16,1 0-28 15,6-17-130-15</inkml:trace>
  <inkml:trace contextRef="#ctx0" brushRef="#br1" timeOffset="37759.32">23034 4361 545 0,'0'0'208'0,"0"0"-145"16,0 0 13-16,0 0-1 16,0 0-33-16,0 0-18 15,2 22-13-15,-2 11 2 16,2 2 0-16,7 3 4 15,-3 2-13-15,4-3 0 16,-6-5-2-16,0-8-4 16,1-8-10-16,-5-4-67 15,0-8-63-15,0-4-145 16,-20 0-288-16</inkml:trace>
  <inkml:trace contextRef="#ctx0" brushRef="#br1" timeOffset="38151.93">22895 4529 422 0,'0'0'223'16,"0"0"-204"-16,0 0-13 16,0 0 30-16,0 0 27 15,116-41 3-15,-76 38-30 16,3 3-16-16,-8 0 13 16,1 0-14-16,-14 12-2 15,-1 5 9-15,-6 1 2 0,-2 2-7 16,-6 3 3-1,4 6-5-15,0-1-6 0,5-1-2 16,-3-6-8-16,3-5 1 16,-1-7-4-16,3-6-2 15,5-3 2-15,-6 0 2 16,8-8 1-16,2-14-1 16,-7-8 3-16,-7-5-3 15,-9 0-2-15,-4-1 0 16,0 3 1-16,-8 9 5 15,-19 2-6-15,0 12-2 16,-2 6-11-16,-2 4-14 16,0 0-11-16,2 12-24 15,4 8 7-15,12 3-23 16,13-2-33-16,0-3-51 0,0-4-78 16</inkml:trace>
  <inkml:trace contextRef="#ctx0" brushRef="#br1" timeOffset="38652.87">23528 4496 439 0,'0'0'176'15,"0"0"-84"-15,0 0 32 16,0 0-38-16,0 0-6 16,0 0-16-16,0-15-42 15,0 15-15-15,0 7-3 16,0 14-1-16,7 6 4 0,-5-1 6 15,5-2-5-15,0-9-4 16,-5-3 0-16,0-7-4 16,-2-5 0-16,2 0 0 15,0 0 0-15,5 0 2 16,0-8 5-16,6-10-1 16,2-4-4-16,4-2 0 15,-3 2-2-15,-10 5 0 16,3 9 0-16,-7 6-1 15,-2 2-2-15,0 0-3 16,4 0-2-16,6 5 7 16,-4 9 1-16,12 4 0 15,-9-4 2-15,6-2-1 0,-1-5-1 16,-1-2 0 0,-1-5 2-16,1 0-2 0,0 0 5 15,3-17-1-15,-3-6-4 16,-6-2 2-16,2-2-2 15,-9-4 5-15,0 7-5 16,0 4-2-16,0 10-16 16,-14 6-13-16,5 4-7 15,1 0-60-15,-1 2-16 16,4 17-46-16,3 1 8 16,2-3-76-16</inkml:trace>
  <inkml:trace contextRef="#ctx0" brushRef="#br1" timeOffset="39399.28">24085 4502 467 0,'0'0'64'15,"0"0"12"-15,0 0 48 16,0 0-31-16,0 0-21 16,0 0-39-16,14-59-15 15,-28 46-6-15,-3 0 15 16,-6 5-16-16,1 4-11 15,-2 4 1-15,6 0-2 16,0 4 1-16,0 17-1 16,10 0-2-16,-2 6 1 0,8-1 2 15,2-1 0 1,0-2 0-16,2-3 0 0,14-6-4 16,-1-7 2-1,1-4 2-15,4-3 0 0,-4 0 7 16,-3-3 4-16,3-12-2 15,-1-3-2-15,-1 0-1 16,-1 0-4-16,-9 3 0 16,4 3-2-16,-8 4 0 15,0 7-2-15,0-2-7 16,0 3 7-16,0 0-6 16,0 0 4-16,0 0-4 15,0 14 5-15,0 7 2 16,0-3 0-16,4-1 1 0,9-2 1 15,3-5-1-15,1-6-2 16,4-4 2-16,-3 0 6 16,6-4 3-16,-4-16 0 15,5-4-7-15,-8-3-1 16,-3-1-1-16,-3-2-8 16,-11 2 1-16,0 5-13 15,0 6 2-15,-7 9-15 16,-8 7 21-16,-3 1 1 15,5 0 11-15,-1 3-2 16,10 8-2-16,-1-4 4 16,5 1 0-16,0-2 0 15,0 1-3-15,0-2 3 16,7 4 2-16,6-2 4 16,-6 4 2-16,4-1-4 0,-2-2 4 15,-5 1-5-15,1 4 2 16,2 1-4-16,-5 0 2 15,0 2-3-15,-2-2 2 16,2-3 0-16,0 2-2 16,3-3-2-16,-1-4-3 15,10-2-47-15,3-4-98 16,8 0-92-16,4 0-169 16</inkml:trace>
  <inkml:trace contextRef="#ctx0" brushRef="#br1" timeOffset="40100.75">24527 4467 390 0,'0'0'80'16,"0"0"-31"-16,0 0 27 16,0 0 21-16,0 0-14 15,0 0-39-15,-56-69-19 16,31 69 4-16,4 2 9 16,3 14-18-16,5 5-10 15,1 5-9-15,10 0 3 16,2 1 0-16,0-4-4 15,0-5 0-15,16-3-1 16,3-5 1-16,-3-6 0 16,7-4 1-16,-6 0 5 15,8-14 15-15,-3-12-2 16,2-4-9-16,1-5 0 16,-9 0-4-16,-3-4-2 0,-7-3-4 15,0-4 1-15,-6-2-1 16,0 0 0-16,0 7-7 15,-12 13 4-15,3 13 2 16,3 8 1-16,-6 7-2 16,3 0 1-16,1 0 1 15,-4 21-6-15,8 6 6 16,4 4-3-16,0 5 3 16,4 6 0-16,23 2-1 15,-5 2 1-15,3-4 2 16,-2-4-1-16,-6-8 1 0,3-8-1 15,1-8-1-15,-8-5 0 16,-3-9-2-16,4 0 2 16,-1 0 6-16,3-17-6 15,2-7 0-15,-9-2-10 16,0-4-10-16,-9 2-5 16,0 7-12-16,0 7 19 15,0 5 6-15,-12 9-1 16,1 0 7-16,5 0 6 15,-3 3-4-15,7 10 1 16,2 4 0-16,0-2 2 16,11-1 1-16,6 0 1 15,8-2 1-15,-3-4 7 0,1 5-3 16,-4-6-1 0,-5 5 1-16,-5 1-5 0,-5 1 4 15,-4 0 0-15,0 0 12 16,-11 2-6-16,-11-5-7 15,-14-2-4-15,1-3-53 16,4-6-101-16,-3 0-210 16</inkml:trace>
  <inkml:trace contextRef="#ctx0" brushRef="#br1" timeOffset="40785">25167 4453 580 0,'0'0'61'16,"0"0"-1"-16,0 0-46 0,0 0 12 16,0 0 24-16,0 0-10 15,2-98-33-15,-15 90 5 16,-3 3-11-16,-1 5-2 15,-8 0-4-15,7 0-2 16,-7 21 3-16,8 7 1 16,3 2 2-16,1 5 1 15,13-3-3-15,0-4 2 16,0-6-1-16,15-8 0 16,3-9-3-16,5-5 1 15,-4 0 4-15,6-2 5 16,4-17 1-16,-7-1-1 0,-1-3 0 15,-6 5-3-15,-1 2 16 16,-12 5 3-16,0 2-3 16,-2 5 11-16,0 4 3 15,0 0-14-15,0 0 4 16,0 18-22-16,0 17 1 16,0 13 2-16,0 6 5 15,0 6-6-15,0 4 6 16,0 0-7-16,0-6 2 15,-2-8 3-15,-10-11-3 16,-1-9 1-16,-5-9 0 16,1-6-2-16,-12-6 6 15,-5-6-8-15,-2-3-18 16,0 0-33-16,5-22-49 16,9-14-56-16,7-10-222 0</inkml:trace>
  <inkml:trace contextRef="#ctx0" brushRef="#br1" timeOffset="41439.25">25512 4470 383 0,'0'0'267'0,"0"0"-227"0,0 0-21 16,0 0 6-16,0 0 8 15,0 0-6-15,-42-40 0 16,24 40-17-16,-4 0-5 16,4 0 12-16,-5 13-4 15,10 10-1-15,0-1-4 16,4 4-4-16,9-1-3 16,0 0 2-16,0-7-1 15,0-4-2-15,16-6 0 16,-1-6 0-16,5-2 0 15,3 0 16-15,1-20 9 16,-2-6-19-16,3-2 4 16,-12-2-10-16,1 2 3 15,-10 0-2-15,-4 2 1 16,0 6-2-16,0 11 0 0,0 6-12 16,0 3 5-16,-6 3-2 15,-6 22 7-15,1 5-1 16,9 2-1-16,2-3 1 15,0-2-9-15,0-9-7 16,13-4 4-16,5-6 7 16,0-8-23-16,4 0 10 15,-4 0 16-15,5-19 5 16,-8-2-2-16,1 1 5 16,-5-1 0-16,-9 3-2 15,-2 2 20-15,0 6 1 16,0 4 1-16,0 4 6 0,0 2-6 15,0 0-19 1,-2 26-4-16,-5 14 1 0,7 13 6 16,0 7 3-16,0 6 4 15,0 0-9-15,0-2-4 16,0-1 3-16,0-12-2 16,0-10-2-16,0-13-8 15,0-14-4-15,0-7-32 16,0-7-73-16,-2-5-121 15</inkml:trace>
  <inkml:trace contextRef="#ctx0" brushRef="#br1" timeOffset="41718.72">25713 4383 622 0,'0'0'166'0,"0"0"-146"16,0 0 20-16,0 0 12 16,0 0-6-16,129-8-11 15,-111 24-10-15,-3 5-4 16,-3 1 3-16,-10 0-1 16,0-3-11-16,-2-1-2 15,0-2 6-15,-14-4-8 0,-9 3-3 16,-11-8-5-1,-2 0-7-15,-4-7-56 0,2 0-86 16,7-12-264-16</inkml:trace>
  <inkml:trace contextRef="#ctx0" brushRef="#br1" timeOffset="42909.72">29041 3699 469 0,'0'0'6'0,"0"0"1"15,0 0 49-15,0 0 1 16,0 0-9-16,0 0-3 16,0-18-19-16,0 18 12 15,0 0 12-15,0 0-18 16,0 0 13-16,0 0-16 16,0 0-10-16,0 3-6 15,0 19-7-15,0 10 7 16,0 12 13-16,5 5-8 0,-1 2 0 15,0-3-11-15,3-6-4 16,-7-10-2-16,2-4 7 16,0-8-6-16,-2-10-2 15,0 1-1-15,0-10-1 16,0 1-17-16,0-2-49 16,0 0-60-16,0-2-119 15</inkml:trace>
  <inkml:trace contextRef="#ctx0" brushRef="#br1" timeOffset="43179.13">28925 3988 643 0,'0'0'181'16,"0"0"-151"-16,0 0 6 0,0 0-11 15,0 0 5-15,0 0-9 16,36 42 11-16,-14-26 4 16,3-2-10-16,-1 0-10 15,-2-1-10-15,1-1 3 16,-6-6-7-16,6-1-4 16,-5-1-1-16,9-1-51 15,8-3-67-15,3 0-56 0,-3 0-126 16</inkml:trace>
  <inkml:trace contextRef="#ctx0" brushRef="#br1" timeOffset="43482.7">29355 3967 609 0,'0'0'78'16,"0"0"-3"-16,0 0 10 15,0 0-36-15,0 0-14 16,0 0-15-16,-31-7-9 16,11 23 2-16,-7 8 10 15,-4 4 6-15,-3 1-17 16,5-3-3-16,0 0 5 0,8-3-11 16,-2-2-3-16,7-1 5 15,5-6-6-15,7-6 1 16,2-4-7-16,2-4 1 15,0 0-60-15,0 0-26 16,11 0-129-16,11-2 50 16</inkml:trace>
  <inkml:trace contextRef="#ctx0" brushRef="#br1" timeOffset="43628.94">29494 4150 845 0,'0'0'51'16,"0"0"-39"-16,0 0-12 15,0 0-30-15,0 0-217 16</inkml:trace>
  <inkml:trace contextRef="#ctx0" brushRef="#br1" timeOffset="45601.81">27251 4496 307 0,'0'0'161'0,"0"0"-91"16,0 0 26-16,0 0-14 0,0 0-10 16,0 0-22-16,-2 0-4 15,2 0 2-15,0 0-3 16,0 0-18-16,0-7-17 15,13-11-2-15,10-2 0 16,-8-1 1-16,3 4-9 16,-7 4-2-16,-4 6 2 15,-5 3 0-15,-2 4 0 16,0 0 0-16,0 0 1 16,0 0-1-16,0 0-10 15,0 0-11-15,0 0 20 0,0 0-7 16,0 0 7-1,0 0 1-15,0 0 0 0,0 0 0 16,0 0 1-16,0 0-1 16,0 0 0-16,0 0 0 15,0 11 0-15,0 10 5 16,7 4-5-16,4-4 0 16,0 4 0-16,7-6 3 15,-2-5-3-15,-1-3-3 16,5-8-23-16,-5-3-32 15,6 0-33-15,-8 0-64 16,-8-19-49-16,-5-4-256 16</inkml:trace>
  <inkml:trace contextRef="#ctx0" brushRef="#br1" timeOffset="45879.3">27387 4203 507 0,'0'0'159'0,"0"0"-143"16,0 0-4-16,0 0 6 15,0 0 11-15,0 0-5 16,0 54-5-16,14-47-12 16,-8-1 7-16,3-6-1 15,3 0-2-15,-8 0 3 16,7 0 5-16,-5-6-6 0,-4-5-6 15,6 1-5-15,-8 2-2 16,0 2-14-16,0 3-42 16,0 3-37-16,0 0-11 15,-8 7-54-15,2 10-182 16</inkml:trace>
  <inkml:trace contextRef="#ctx0" brushRef="#br1" timeOffset="46276.89">27550 4365 664 0,'0'0'70'0,"0"0"-17"0,0 0 28 16,0 0-53 0,0 0-14-16,0 0-13 0,11 16 3 15,2 15 2-15,1-2 13 16,-1-3-3-16,1-4 12 15,-12-7-18-15,2-8 2 16,-2-7-2-16,3 0 17 16,-3 0 6-16,-2 0-7 15,2 0-2-15,4-18-5 16,4-8-19-16,1-2 0 16,-3 2 3-16,4 2-3 15,1 9-6-15,1 6 0 16,1 7-9-16,-5 2-2 15,3 0 1-15,-7 12 3 0,6 8 11 16,-3 5 2-16,-5 1 0 16,0-2-5-16,-2-1-36 15,-2-2-17-15,0-6-27 16,0-2-65-16,5-7-33 16,-1-4-92-16</inkml:trace>
  <inkml:trace contextRef="#ctx0" brushRef="#br1" timeOffset="47654.66">28201 4264 384 0,'0'0'109'0,"0"0"-20"16,0 0 18-16,0 0-18 16,0 0-36-16,0 0-18 15,-19 20-10-15,11 12 10 16,-5 6-4-16,5 3-16 0,4-1-3 15,4-1-2-15,0-7-7 16,2-10 1-16,10-4-4 16,1-9-3-16,3-7-2 15,1-2 5-15,8 0 9 16,0-5-1-16,4-18-1 16,-2-2-7-16,-6-4-4 15,-3 0-6-15,-5 4 3 16,-5 7 7-16,-6 8-11 15,-2 6 11-15,0 4-3 16,0 0-6-16,0 0 3 16,0 6 1-16,0 12 2 15,0 6 1-15,0 2-1 16,0-1 3-16,11-4 0 0,5-1 0 16,-3-6 0-16,3-5 0 15,-1-6-3-15,-1-3 3 16,-1 0 0-16,0 0 5 15,1-9-4-15,-1-9 8 16,-6-1-9-16,-5-1 2 16,-2 1-4-16,0 0 2 15,-9 3-20-15,-18 4 17 16,1 5-8-16,3 7-16 16,1 0 5-16,9 0 4 15,5 0 13-15,6 0-1 0,2 0-13 16,0 0-14-16,14 0-7 15,13 0 40-15,6 0 5 16,5 0-1-16,4 0 1 16,-1 5 3-16,-10 6 12 15,-4 3-11-15,-10 3 5 16,-5 3-10-16,-6 3 9 16,-1-4 0-16,-5-2-4 15,0-4 13-15,0-8-10 16,0-3-1-16,0-2-1 15,0 0 5-15,0 0 11 16,0 0-3-16,0-7 0 0,2-16-10 16,4-5-13-1,8-1-2-15,1 7 2 0,8 6 0 16,-5 6-1-16,4 6-1 16,-11 4-4-16,0 0 1 15,-2 0-5-15,-7 14 4 16,0 7 6-16,1-1 7 15,-3 1-5-15,0 0 3 16,0-5-5-16,0-6 3 16,0-4-1-16,0-6 3 15,0 0-1-15,0 0 5 16,0 0 5-16,7-2-6 16,-3-16-4-16,7-7-4 15,3-4 0-15,-1-1-4 16,3 5-10-16,-3 7 4 0,-5 11 8 15,4 7-12-15,-1 0-2 16,1 2 3-16,-6 19 12 16,5 4 1-16,0 3 0 15,5-5 2-15,-3 1-2 16,5-7-2-16,2-5 2 16,-2-7-1-16,-2-5-1 15,-1 0 2-15,-1 0 6 16,3-16-3-16,3-7 0 15,1-1 2-15,-8-2-4 16,-5 1 4-16,0 1 10 16,-8 5 6-16,0 4-4 0,0 9-7 15,0 6 1-15,0 0 1 16,-2 0-12-16,-8 26-4 16,1 17 4-16,1 10 1 15,8 12 1-15,0 7 5 16,0 4-7-16,0 3 4 15,0-5-2-15,0-9-2 16,0-7 1-16,0-12 0 16,0-17-1-16,0-9-2 15,0-14-9-15,0-6-56 16,0 0-14-16,0-23-36 16,0-20-227-16</inkml:trace>
  <inkml:trace contextRef="#ctx0" brushRef="#br1" timeOffset="47916.14">29092 4552 493 0,'0'0'82'16,"0"0"-7"-16,0 0 6 15,0 0-10-15,0 0-36 16,0 0 9-16,74-85-28 16,-43 81 12-16,5 4 0 15,-7 0-9-15,0 0-6 16,-14 0-13-16,1 8-1 15,-7 9 1-15,-9 2 2 16,0 6 8-16,-9 0-3 0,-18 0-3 16,-6-3-1-1,-7-4 3-15,7-6-6 0,4-8-32 16,4-4-30-16,11 0-20 16,12-14-98-16,2-12-153 15</inkml:trace>
  <inkml:trace contextRef="#ctx0" brushRef="#br1" timeOffset="48747.71">29518 4499 586 0,'0'0'76'16,"0"0"-42"-16,0 0 33 0,0 0-28 15,0 0 14-15,0 0-33 16,24-92-9-16,-24 78 14 16,0 2 5-16,0 2-29 15,-10 6 14-15,-13 4-13 16,3 0-2-16,-6 4 0 16,-3 16-3-16,4 6 3 15,9 3-2-15,7-1 1 16,9-5 0-16,0 0 0 15,0-4-3-15,5-3 2 16,5-7 0-16,9-7 0 16,-1-2 2-16,1 0 9 0,8 0-5 15,-2-16 8-15,0-5-12 16,-5 1 12-16,-7-1-9 16,-2 0 5-16,-4 2-5 15,-5 1 13-15,-2 4-14 16,0 7-2-16,0 5-2 15,0 2-4-15,0 0-2 16,0 0 5-16,0 5-6 16,-5 10 8-16,3 7-3 15,2 0 0-15,0 0 3 16,0-4 0-16,7-4 1 16,6-1-2-16,0-8 2 15,3-5 0-15,5 0 6 0,0 0 2 16,4-14-6-16,0-8 5 15,-1 0 4-15,-6-4-11 16,-2-1 1-16,-8-2 4 16,-3 5-5-16,-5 6-6 15,0 8-14-15,-9 10-4 16,-11 0 5-16,-4 0-4 16,-1 10 14-16,5 6 9 15,9-2 0-15,7-5-2 16,4 0-2-16,0-1-1 15,0-2 5-15,4 1-3 16,13-2 3-16,6-1 5 0,-1 0-4 16,-2 2 0-1,-2 1 1-15,-7-2 0 0,-4 5-2 16,0 0-2-16,-7 5 2 16,2 0 3-16,-2 3-1 15,0 3-1-15,0-4 0 16,0 0 1-16,0-5 1 15,2-7-3-15,0 0-6 16,5-1-28-16,0-4-103 16,8 0-4-16,6 0-37 15,-2-14-130-15</inkml:trace>
  <inkml:trace contextRef="#ctx0" brushRef="#br1" timeOffset="49324.88">30042 4502 116 0,'0'0'81'0,"0"0"-11"15,0 0 50-15,0 0-52 16,0 0 11-16,0 0-16 16,24-93 6-16,-24 79 19 15,0 2-26-15,-2 3-23 16,-7 0-4-16,3 7-13 16,-5 0-14-16,6 2-4 15,-6 0-3-15,4 0-2 16,3 0 1-16,-1 0 0 15,3 0 0-15,2 0-3 16,0 0 3-16,0 0-1 16,0 2 2-16,0 0-1 0,0 0 0 15,0-1 0-15,0-1-2 16,0 0 2-16,0 3 0 16,0 0-1-16,0-3-2 15,0 0 1-15,0 0 2 16,0 0 3-16,0 0-2 15,0 0 0-15,0 0 0 16,0 0 1-16,0 0-2 16,0 0-1-16,0 0 0 15,0 0 1-15,0 0 3 16,0 0 0-16,0 0-2 16,0 0-1-16,0 0 3 15,0 0-1-15,0 0-2 0,0 0 1 16,0 0-1-1,0 0 0-15,0 0 0 0,0 0 0 16,0 0 1-16,0 0-1 16,0 0 3-16,0 0-3 15,0 0 1-15,0 0-2 16,0 0 1-16,0 0-1 16,0 0-4-16,0 0-5 15,0 1-40-15,0 3-95 16,0 5-29-16,0-2 49 15,0 1-234-15</inkml:trace>
  <inkml:trace contextRef="#ctx0" brushRef="#br1" timeOffset="51286.91">29937 4601 185 0,'0'0'282'15,"0"0"-233"-15,0 0 0 16,0 0 24-16,0 0 12 16,0 0-20-16,14-1-41 15,1-13-15-15,3 0 0 0,2-3 12 16,-4-6-19-16,4-3 2 15,-3-2 8-15,-3-1-10 16,-7 3 2-16,-5 3-4 16,-2 6 3-16,0 1-3 15,0 6-6-15,0 4 4 16,0 2 1-16,0 2-3 16,0 2-7-16,-2 0 9 15,-5 0-5-15,2 12 7 16,3 6-1-16,2 5 1 15,0 4 0-15,0 1 3 16,0 0 1-16,7 0 1 0,4-3 0 16,0-4 2-1,3-6-1-15,-1-5 0 0,-4-6 0 16,2-4-6-16,2 0 4 16,5 0 0-16,3-2 8 15,2-13-10-15,-2-4 2 16,-1-1-4-16,-5-4 5 15,-3-5-3-15,-3 0-2 16,-9-1 0-16,0 5-1 16,0 5 1-16,0 10-7 15,0 4-10-15,-9 6 16 16,2 0-11-16,0 0 6 16,1 0 0-16,-1 10 3 15,7 4 2-15,0 5-2 16,0-1 3-16,7 3-5 0,15 0 5 15,5-1 0-15,4-1 3 16,3-2 3-16,-3 1-6 16,-4-4 7-16,-12 0-2 15,-1-7-3-15,-14 4-2 16,0-2 3-16,0 2-3 16,-8 1 6-16,-13 0 1 15,-6-4-7-15,2-4 4 16,7-4-2-16,7 0-1 15,9 0 1-15,2-2-2 16,0-14-9-16,2-10-12 16,23-9 19-16,6 0 2 0,7 0 2 15,-1 3-2 1,-1 6 2-16,-5 6-1 0,-6 6 5 16,-9 4-1-16,-3 4 5 15,-13 4-7-15,0 2 14 16,0 0-10-16,0 0-7 15,0 0 4-15,0 0-1 16,0 2-3-16,0 19-1 16,0 2 1-16,0 4 4 15,0-4-1-15,0-1 1 16,6-4-1-16,2-8-1 16,-4-3 2-16,2-7 0 15,1 0 8-15,5 0 5 0,3-4 12 16,5-14-4-1,3-5-18-15,-8-2-5 0,3-1 0 16,-7-1 3-16,-5 1-5 16,1 12-2-16,-7 4-3 15,0 9-1-15,0 1-12 16,0 0 7-16,0 13 1 16,-7 13 9-16,1 4 1 15,4 0-1-15,2 0-3 16,0-2 3-16,0-3 1 15,0-9 0-15,2-8-1 16,6-4 1-16,6-4 0 16,4 0 17-16,-2-4 2 15,1-17-7-15,-3-1-7 0,-8-2-2 16,-1-2-2-16,-5-2-2 16,0 5-16-16,-7 0-11 15,-11 9 13-15,1 9-9 16,1 5 8-16,-4 0 4 15,8 0-2-15,6 0 5 16,6 3 1-16,0 1-4 16,0-2 4-16,14 3 1 15,12-5 7-15,3 1 3 16,2 1 2-16,0 2 3 16,-2 1-2-16,-4 4 20 15,-7 5-10-15,-5 0-2 16,-9 2-1-16,2 1 6 15,-6-4-6-15,0 0-1 0,0-5 2 16,0-5-4-16,-6-1-5 16,0-2 7-16,-3 0-5 15,3 0-7-15,-2-13 1 16,8-9-2-16,0-9-30 16,19 1 17-16,5 5-15 15,1 5-3-15,1 15 25 16,-1 5 5-16,-3 0-1 15,1 8-2-15,-8 16 4 16,1 2-1-16,-5 2 4 16,-5-2 0-16,-6-2 1 0,0-2-3 15,0-1 0-15,-17-6-3 16,-14-2-2-16,-14-8-35 16,-8-5-138-16,-7 0-272 15</inkml:trace>
  <inkml:trace contextRef="#ctx0" brushRef="#br1" timeOffset="51467.24">30528 4205 875 0,'0'0'55'15,"0"0"-26"-15,0 0 33 0,0 0-45 16,0 0-17-16,0 0-4 15,-2-23-113-15,2 23-100 16,-5 0-115-16</inkml:trace>
  <inkml:trace contextRef="#ctx0" brushRef="#br1" timeOffset="51640.5">29906 4132 886 0,'0'0'124'16,"0"0"-107"-16,0 0 18 0,0 0-16 16,0 0-12-1,0 0-7-15,14-10-72 0,-1 10-119 16,-5 5-120-16</inkml:trace>
  <inkml:trace contextRef="#ctx0" brushRef="#br1" timeOffset="52833.83">31415 4217 696 0,'0'0'183'0,"0"0"-142"15,0 0-5 1,0 0-7-16,0 0-8 0,0 0-2 16,9 94 12-16,-5-50-11 15,4-4-10-15,-4-8 0 16,-2-11-6-16,0-10-3 15,0-7 1-15,3-4 1 16,-5 0 4-16,4-2 14 16,6-16 5-16,5-12-18 15,3-4-8-15,1-3 3 16,2 4-2-16,-3 8-1 16,-5 8 0-16,-2 9-2 15,-2 8-6-15,0 0-1 0,2 0-2 16,3 4 2-1,-1 17 6-15,3 0 3 0,1 2 1 16,1-4 5-16,3-3-5 16,-4-4-1-16,-1-4 0 15,1-8 2-15,1 0 2 16,2 0 1-16,2-4-4 16,-3-12 2-16,-4-5 1 15,-6-2-3-15,-4-3-1 16,-5-3-3-16,0 6-9 15,-12 3-11-15,-5 10-3 16,-10 6 0-16,6 4-23 16,8 0 4-16,5 0 23 15,5 0 12-15,3 0-8 0,0 8-5 16,11-2 10-16,16 2 0 16,7-4 13-16,-1-2 4 15,5 1-2-15,-1-3-1 16,0 0 1-16,-4 0 0 15,-9 0 0-15,-8 0-1 16,-5 0 2-16,-7 9-3 16,1 3 10-16,0 8-7 15,-1 4 9-15,0 4-5 16,-2-2-1-16,3-4 1 16,-5-6 3-16,2-8-5 15,0-4-4-15,1-4 10 16,-1 0 11-16,5 0 26 0,1 0-11 15,6-19 1-15,4-10-19 16,-2-5-14-16,-3-7 5 16,-3-2-8-16,0-9-2 15,-1-8 0-15,-7-3 0 16,2 5 0-16,-4 14-9 16,0 18 4-16,0 14-3 15,0 10 8-15,0 2-4 16,0 0 0-16,0 14-9 15,-2 20 11-15,-2 14 2 16,4 8-1-16,0 0 1 16,0 1-1-16,10-5 2 0,9-6-2 15,-3-8 0-15,1-8-1 16,1-11-3-16,2-12 0 16,-2-7 3-16,7 0-19 15,-8-13-60-15,5-16 1 16,-1-11-84-16,-6-2-60 15,-3-8-58-15</inkml:trace>
  <inkml:trace contextRef="#ctx0" brushRef="#br1" timeOffset="53214.49">32425 3918 378 0,'0'0'175'0,"0"0"-90"16,0 0 4-16,0 0-43 16,0 0-36-16,0 0-2 15,-38 12 4-15,32 45 36 16,6 2 1-16,0 1-20 0,0-3-1 15,0-7 12-15,0-6-2 16,0-8-11-16,0-13-9 16,2-8-10-16,0-11 5 15,-2-4-8-15,2 0 2 16,2 0-7-16,7-4 7 16,10-16 0-16,-1-7-7 15,-1 0-6-15,0 8-19 16,-13 6 13-16,-2 6-1 15,-4 7 7-15,0 0-11 16,0 0-2-16,0 7 8 0,8 13 11 16,3 6 3-1,2 2 1-15,3 1-3 0,1-8-1 16,1-3 1-16,5-8-1 16,-6-6 1-16,1-4-1 15,-3 0 1-15,-3-6-1 16,-3-12-57-16,-7-8-26 15,-2 0-87-15,-7-6-140 16</inkml:trace>
  <inkml:trace contextRef="#ctx0" brushRef="#br1" timeOffset="53402.87">32024 4096 641 0,'0'0'211'0,"0"0"-186"16,0 0 3-16,0 0-9 0,0 0 14 16,162-13-22-16,-110 11-9 15,-19-3-4-15,-8 5 2 16,-17-3-46-16,-8-6-119 16,-2 2-27-16</inkml:trace>
  <inkml:trace contextRef="#ctx0" brushRef="#br1" timeOffset="53682.37">31883 3976 744 0,'0'0'54'0,"0"0"-39"16,0 0 9-16,0 0 9 15,0 0 3-15,0 0-18 16,7 17 4-16,2-17 16 15,0 0-5-15,-3 0-5 16,4-11-15-16,-6-7-6 16,-2 0-3-16,-2 4-4 15,0 3-5-15,0 6-8 16,0 5-20-16,-6 0-14 16,-8 5-4-16,-1 22-29 15,-1 4-82-15,3 3-97 0</inkml:trace>
  <inkml:trace contextRef="#ctx0" brushRef="#br0" timeOffset="61731.27">27385 4991 495 0,'0'0'30'0,"0"0"18"16,0 0 24-16,0 0-1 16,0 0-23-16,0 0-1 15,-7 0-20-15,5 0 12 16,-10 14-7-16,-3 8-24 16,-3 8 7-16,1 5 6 0,3 0-14 15,7 0-4-15,7-8 2 16,0-5-5-16,0-5 0 15,14-12-7-15,8-3 7 16,7-2 5-16,0-4 1 16,2-21 11-16,0-4-12 15,-6-3 15-15,-7 0 0 16,-9 2 0-16,-9-2-14 16,0 4 18-16,-2 0-20 15,-21 4-4-15,-6 8 0 16,-4 8-2-16,-5 8-15 15,5 0-63-15,-1 22-11 16,12 4-81-16,8-1-137 0</inkml:trace>
  <inkml:trace contextRef="#ctx0" brushRef="#br0" timeOffset="62024.76">27638 4882 574 0,'0'0'79'0,"0"0"-9"16,0 0 25-16,0 0-20 0,0 0-28 16,0 0-19-16,-8-26-28 15,8 26-5-15,2 21 5 16,14 6 8-16,-3 8-4 15,3-1 4-15,-5 0-8 16,-5-7-1-16,2-4-1 16,-8-7-17-16,2-6-17 15,0-4-21-15,-2-3-35 16,0-3-74-16,-14 0 47 16,-13 0-177-16</inkml:trace>
  <inkml:trace contextRef="#ctx0" brushRef="#br0" timeOffset="62982.6">27545 5059 318 0,'0'0'144'0,"0"0"-92"0,0 0 38 16,0 0 33-16,0 0-74 16,0 0-34-16,14-28-10 15,28 14 2-15,5 0 11 16,7-1-2-16,-6-6-6 16,-3 4-3-16,-7 2 3 15,-11-2-4-15,-12 3 3 16,-9 1-4-16,0 1 5 15,-6-4-1-15,0 3 8 16,0 1-11-16,-12 2-5 16,1 6 14-16,0 3-1 15,2 1-6-15,0 0-2 16,5 3-6-16,-5 17 3 16,9 13-3-16,0 4 1 0,0 4 4 15,13-1-4-15,5-8 4 16,2-6-4-16,-6-8 0 15,-1-6-1-15,-7-8 0 16,4-4 0-16,-4 0 4 16,5 0 2-16,5-16 2 15,6-2-3-15,-6-3-2 16,-1 4-1-16,-1 0 0 16,-10 8-1-16,0 3-1 15,-4 6 0-15,7 0-16 16,-5 0-2-16,10 18 18 15,3-1 1-15,1 4-1 16,9-3 0-16,-4-2 0 0,6-6 2 16,0-6-2-16,0-4 0 15,0 0 8-15,2-8-6 16,0-16 6-16,-2-2-3 16,-10-2-2-16,-1 0-2 15,-10 0 2-15,-1 6 1 16,-5 1-4-16,0 9-1 15,0 9 1-15,-7 3 0 16,-6 0 0-16,-5 6-3 16,2 15-1-16,7 8 0 15,5 1 2-15,4 2 1 16,0 0 0-16,0-4-3 0,16-3 1 16,6-10 1-16,-4-5 1 15,1-3 0-15,2-7 1 16,-1 0 2-16,3-9 16 15,-4-11-6-15,-1-4-1 16,-7-4-9-16,-2 0 2 16,-9 1-4-16,0 0-1 15,0 7-3-15,0 9-13 16,-9 6 8-16,3 5 9 16,-7 0-10-16,3 0-8 15,4 7 11-15,-3 3 3 16,9 1 1-16,0-3 3 15,0 2-1-15,0-2-4 16,9 1 2-16,7 2 3 16,1 1 6-16,1 4-6 0,4 3 10 15,-6-2-9-15,2 3 5 16,-3 1-3-16,-2-1 0 16,1-3 4-16,-1-3 18 15,1-6-25-15,-3 0 3 16,-7-2-3-16,6-4-1 15,-6 3-25-15,7-5-35 16,5 0-24-16,-1-11-129 16,10-12-229-16</inkml:trace>
  <inkml:trace contextRef="#ctx0" brushRef="#br0" timeOffset="63899.44">28903 5240 541 0,'0'0'104'16,"0"0"-24"-16,0 0 23 16,0 0-12-16,0 0-35 15,0 0-35-15,24-85-11 16,-3 51-2-16,5-2 8 15,-4-3 2-15,1-2-11 16,-3 1-2-16,-7 5-3 16,-4 14 6-16,-9 8-6 15,0 12-4-15,0 1 4 16,0 0-7-16,0 0 2 0,-15 12-8 16,-6 13-3-16,6 4-1 15,8 1 1-15,7 2-1 16,0-4 6-16,3 0-4 15,18-3 13-15,6-2-11 16,2-7 1-16,5-2-1 16,-5-5 3-16,-7-4 8 15,-1-1 2-15,-15 3-2 16,-4-5 0-16,-2 1-6 16,0 6 6-16,0-4 0 15,-14 3 1-15,-7 0 0 16,-8-4-1-16,6-1 0 15,7-2-5-15,10-1 5 16,-1 0 0-16,7 0 0 16,0 0-1-16,0-4-17 0,9-9-41 15,11-10 32-15,9 0 20 16,2-1 7-16,7-3 0 16,0 3 2-16,-4 4-1 15,-1-1 1-15,-9 6 6 16,1 1 5-16,-11 4-5 15,-12 0 8-15,0 4 0 16,-2 0-4-16,0 4 2 16,0 0-11-16,0 2 5 15,-9 0-3-15,0 0-5 16,-4 0 0-16,6 0 0 16,-2 2-3-16,9 8 1 0,-2 2 2 15,2 3 1-15,0-1 1 16,0 7 3-16,9 5-1 15,11 0 9-15,4 0-3 16,1-4 8-16,4-4-17 16,0-4-1-16,-4-7-2 15,-4-5-3-15,0-2 0 16,-3-5-57-16,-14-16-55 16,-4-10-191-16</inkml:trace>
  <inkml:trace contextRef="#ctx0" brushRef="#br0" timeOffset="64102.74">29333 4763 650 0,'0'0'186'0,"0"0"-154"16,0 0 10-16,0 0-6 15,0 0 1-15,0 0-15 16,0-5-21-16,7 5-1 15,4 0-12-15,0 0-61 16,-9 0-72-16,0 12-6 16,-2 9-100-16</inkml:trace>
  <inkml:trace contextRef="#ctx0" brushRef="#br0" timeOffset="65199.98">29578 5157 507 0,'0'0'222'0,"0"0"-203"15,0 0 8-15,0 0 9 16,0 0 7-16,0 0-3 16,54-62-24-16,-48 62-13 0,6 0 1 15,-1 0 10-15,-5 0-8 16,4 0-4-16,-4 16-2 16,1 0 4-16,-3 2 7 15,0-4-1-15,-4-2 4 16,0-4-8-16,6-8 1 15,-6 0-2-15,2 0-3 16,-2 0 10-16,4 0 2 16,5-8-4-16,4-13-3 15,5-5-7-15,2 1-6 0,5 5-5 16,-6 7 8 0,0 6-8-16,-9 5 5 0,1 2 4 15,-3 0-13-15,0 10 11 16,-1 12 4-16,-3 4 4 15,1 2 5-15,0-1-9 16,-3-10 2-16,0-5 4 16,0-10-1-16,-2-2 1 15,2 0 12-15,3 0 14 16,-1-5-11-16,2-16-5 16,6-4-13-16,5 0-3 15,2 1-4-15,-1 4-3 16,-1 8-3-16,-8 4-4 15,0 8 4-15,-2 0-3 16,4 0 3-16,-2 20 4 0,2 3 6 16,2 0 1-16,1 0 4 15,-1-6-5-15,3-2 0 16,-5-8-2-16,-7-2 0 16,1-5 2-16,4 0 9 15,2-3-7-15,7-15 9 16,-1-2-11-16,4-4 2 15,-5-1 0-15,-8 0-1 16,3 3-1-16,-4 11 0 16,-5 6 0-16,-2 5-4 15,0 0-25-15,0 0-2 16,0 0 14-16,7 12 12 0,4 8 3 16,3-1 2-1,3-2 0-15,1 1 2 0,2-6-1 16,0-1 1-16,1-8-2 15,-6-3 14-15,3 0 7 16,1-15 1-16,2-12-15 16,1-6 4-16,-1-6-8 15,-4-3-2-15,-6-8 1 16,-4-2-2-16,-7-5-4 16,0 3 4-16,0 8-3 15,-9 14 6-15,-4 17-3 16,8 8 2-16,3 7-2 15,-2 0-8-15,-4 12 0 0,2 24 6 16,2 14-3 0,4 13 5-16,0 5-1 0,10 0-2 15,13-3 3-15,2-7-2 16,-1-12 2-16,0-7-12 16,1-11-12-16,2-16-9 15,-3-10-24-15,8-2-18 16,-3-14-120-16,-5-14-61 15,1-4-105-15</inkml:trace>
  <inkml:trace contextRef="#ctx0" brushRef="#br0" timeOffset="65880.43">30820 5020 366 0,'0'0'140'16,"0"0"-33"-16,0 0-42 0,0 0-19 16,0 0-12-16,0 0-8 15,-84 11-8-15,61 19-3 16,7 4 3-16,1 2-2 15,11-1-8-15,-2-3 6 16,6-6-1-16,0-7-3 16,8-6-7-16,7-8-1 15,-3-5 15-15,1 0 11 16,3-9 12-16,3-19-10 16,4-5-28-16,-8-5 1 15,-1 0-3-15,-6 1-2 16,-3 0 2-16,-3 11-15 15,-2 10 5-15,0 10 7 16,0 6-7-16,0 0-1 0,0 12 1 16,-2 12 9-16,2 6 2 15,0 0 0-15,0 2-1 16,0-3 0-16,0-2 0 16,16-5 0-16,-1-8 2 15,3-7-1-15,-1-7 5 16,6 0 8-16,4-9 15 15,0-17-16-15,2-2-10 16,-7-5-2-16,0-8 2 16,-6-5-2-16,-10 0-1 15,-1 4-7-15,-5 11 1 16,0 13-8-16,-5 13 12 0,-15 5-8 16,3 0-16-16,-4 0 17 15,4 5 3-15,7 8-1 16,8-1 7-16,2 2-4 15,0 2 7-15,0-2-7 16,8-2 4-16,5 0-1 16,2 0 0-16,3-4 0 15,0 2 1-15,-3 1 2 16,1 1 9-16,-5 5-7 16,2 1 12-16,-1 2-8 15,-1-4 1-15,-5 3-6 16,4-5 2-16,-8 2 0 15,0-5-3-15,0-4-2 16,0-4 0-16,-2-3-2 0,0 0-22 16,0 0-29-16,0-8-32 15,0-16-208-15</inkml:trace>
  <inkml:trace contextRef="#ctx0" brushRef="#br0" timeOffset="66143.89">30258 4823 761 0,'0'0'49'16,"0"0"-35"-16,0 0 1 0,0 0-2 15,0 0-1-15,0 0-2 16,-16 11 6-16,30-11-13 15,6 0 6-15,2 0-3 16,3-6-1-16,0-6-5 16,-10 1-35-16,-15 1-16 15,0 2 25-15,0 8-43 16,-25 0-21-16,-1 0-181 16</inkml:trace>
  <inkml:trace contextRef="#ctx0" brushRef="#br0" timeOffset="67248.94">31837 5125 678 0,'0'0'67'0,"0"0"-29"0,0 0 47 16,0 0-14-16,0 0 3 15,0 0-36-15,0-21-33 16,0 28-5-16,0 27-4 16,0 19 4-16,0 13 7 15,0 6 3-15,0 1 6 16,0-10-12-16,0-10-3 16,0-16 0-16,0-13-1 15,0-10-4-15,0-10-3 16,0-4-21-16,0 0-4 15,0-20 29-15,0-16-17 16,-12-16 5-16,3-16 4 0,3-14 8 16,4-8 6-16,2 4-4 15,0 11 6-15,0 19-5 16,8 14 3-16,15 16 1 16,4 10-4-16,2 6-1 15,0 7 0-15,0 3 1 16,-3 0 0-16,-2 11 5 15,-3 12-5-15,-8 8 2 16,-11 1-2-16,-2 2 5 16,0-3-5-16,0-6 11 15,-13-4-6-15,-2-8 1 16,3-6-4-16,8-6-1 16,-1-1 6-16,5 0 0 0,0 0 2 15,0-8-8-15,0-17-1 16,13-9-2-16,10 5 0 15,4 3-8-15,2 11 0 16,2 6-4-16,-2 9 8 16,-4 0 3-16,-8 0 2 15,-1 2 0-15,-5 17-4 16,-3 4 2-16,0 3 3 16,-8 3 5-16,0-6-2 15,0-3 1-15,0-8 3 16,0-4-7-16,0-6 6 15,0-2 1-15,0 0 15 16,0 0-9-16,0 0-4 0,0-16-3 16,0-7-6-1,0-3-22-15,11-1 15 0,2 3-14 16,3 8 17-16,-1 10-6 16,1 4 3-16,-1 2 5 15,1 0-4-15,0 8 4 16,1 13-4-16,-3-2 6 15,3 8 2-15,2-6-1 16,-2 1 1-16,1-4-1 16,-5-7-1-16,1-6 4 15,-7-5-1-15,1 0 12 16,2 0 7-16,1-14 14 0,2-10-25 16,-8-1 7-16,-1-9 1 15,-4 1-11-15,0-4-8 16,-9 8 0-16,-17 7-3 15,-1 10 0-15,-4 12-28 16,2 0-45-16,2 4-20 16,11 16-84-16,3 0-85 15</inkml:trace>
  <inkml:trace contextRef="#ctx0" brushRef="#br0" timeOffset="68147.61">32676 5104 568 0,'0'0'200'0,"0"0"-141"15,0 0 10-15,0 0-24 16,0 0-3-16,0 0-8 16,35-70-4-16,-35 56-11 15,0-1 2-15,-10 3-20 16,-3 2 6-16,-7 6-6 15,-5 4-1-15,6 0-10 16,-8 18 4-16,6 5 2 16,6 6-1-16,6 0-1 15,9-3-1-15,0 1-5 0,0-5 4 16,7-4-4 0,8-7 12-16,3-8 1 0,2-3 5 15,2 0 3-15,3-23-8 16,2-12 6-16,-2-3 1 15,-10-5-5-15,-1-6-3 16,-10-6-2-16,-4-3 2 16,0-2 0-16,-4 2 1 15,-12 6-3-15,3 12 1 16,-4 14 1-16,9 14 0 16,4 12-4-16,-2 0-4 15,4 16-11-15,2 24 13 16,0 11 6-16,0 13-2 15,16 0 2-15,9-3 1 0,2-5 7 16,-4-7-7-16,0-15-1 16,0-10-1-16,-10-12-1 15,-4-6 4-15,-2-4 0 16,-1-2-1-16,5 0 7 16,5-11 10-16,7-12-17 15,-4-9 1-15,3-6 0 16,-13-4-2-16,1 3 0 15,-8 13 0-15,-2 11-4 16,0 7-3-16,0 8-6 16,0 0-7-16,0 0 4 15,0 1-1-15,0 17 16 16,4 9-3-16,7 3 4 0,1 1 0 16,3 1 1-1,1-3-1-15,-7-11 2 0,1-6 1 16,-2-8-1-16,-4-4-2 15,7 0 11-15,2 0 7 16,5-2-1-16,2-16-7 16,5-4-7-16,-5-6 3 15,-6 0-4-15,-6 0 1 16,-6 6-6-16,-2 8 7 16,0 9-9-16,0 3 7 15,0 2-9-15,0 0 4 16,0 0 1-16,0 13-8 15,0 10 10-15,0 8-1 16,0-1-3-16,0-2 3 0,2-4-1 16,9-6-7-16,-5-7-45 15,-4 1-16-15,4-12-90 16,-2 0-102-16</inkml:trace>
  <inkml:trace contextRef="#ctx0" brushRef="#br0" timeOffset="68617.61">33413 4895 628 0,'0'0'105'0,"0"0"-29"16,0 0 5 0,0 0-32-16,0 0-18 0,0 0-16 15,-58-11-14-15,31 30 0 16,4 5 2-16,8 2-3 15,1 4 1-15,12 2 0 16,2-4 0-16,0-2-1 16,12-8-2-16,7-4 1 15,4-6 2-15,4-6 1 16,-1-2 9-16,8 0-2 16,-5-16-3-16,2-10-1 15,0-4-4-15,-8-6 1 16,-4-6-4-16,-10-5 1 15,-9-7-9-15,0-1-2 0,-9 4 12 16,-8 14 3 0,-4 12 1-16,11 13 3 15,-2 8-7-15,8 4-3 0,-3 0-3 16,-1 18 3-16,0 17-3 16,4 8 5-16,4 8 1 15,0-2 0-15,16 0 5 16,8-5-4-16,-2-6-1 15,1-10-2-15,-1-8-5 16,-5-8-2-16,0-8-20 16,-11-4-73-16,-4 0-52 15,-2-18-132-15</inkml:trace>
  <inkml:trace contextRef="#ctx0" brushRef="#br0" timeOffset="68804.93">33381 4824 635 0,'0'0'141'16,"0"0"-113"-16,0 0 19 16,0 0-18-16,0 0-7 15,0 0 1-15,123-19-16 16,-77 16-2-16,-12 3-5 16,-18 0-16-16,-16 0-83 15,0 0-44-15,-27 0 9 16,-20 8-393-16</inkml:trace>
  <inkml:trace contextRef="#ctx0" brushRef="#br0" timeOffset="70081.39">27213 5741 709 0,'0'0'33'0,"0"0"-6"16,0 0 43-16,0 0-6 15,0 0-21-15,0 0-5 16,130-117-28-16,-101 92-9 16,0-5 8-16,-2-1-7 15,-10 1-1-15,-3 8 1 16,-12 6 3-16,-2 10-5 16,0 6 0-16,0 0-10 15,-5 0 10-15,-17 8-17 16,4 14-2-16,3 2-4 0,5 0 14 15,10-2 0 1,0-2-8-16,18-4 4 0,16-1 8 16,8-1 5-16,1-7 2 15,-6 2 1-15,-1-4-2 16,-20-1 3-16,-14 3-4 16,-2-2-5-16,0 7 5 15,-18 5 3-15,-11-1 4 16,-7-1-6-16,7-3-1 15,10-7-6-15,7-3-2 16,12-2-5-16,0 0 2 16,0-7-8-16,12-16-95 15,14-7 4-15,7-5 52 0,8-2 24 16,-6-2-7 0,1 7 41-16,-7 4 6 0,-11 8 18 15,-1 5 21-15,-7 0 7 16,-6 4 8-16,-2 2 4 15,3 1-14-15,-5-2-24 16,0 5-4-16,0-4 1 16,0 3-9-16,0 0 2 15,0 1 3-15,0-2 7 16,0-3 16-16,0 0-16 16,0-2 5-16,-5 4-18 15,1 0-6-15,0 2 7 16,4 4 3-16,0-1-4 15,0 3-8-15,0 0-3 0,0 0-2 16,0 0-5-16,0 0 5 16,-3 15-3-16,-4 15 3 15,7 17 0-15,-2 6 0 16,2 3 0-16,0 0 2 16,0-8-4-16,0-9-4 15,12-12-13-15,3-10-62 16,1-12-6-16,-3-5-63 15,-2 0-72-15</inkml:trace>
  <inkml:trace contextRef="#ctx0" brushRef="#br0" timeOffset="70275.74">27610 5552 628 0,'0'0'164'0,"0"0"-153"15,0 0 2-15,0 0 24 16,0 0-10-16,0 0-9 16,92-2-7-16,-44-7-11 15,6 0 0-15,2 5-36 16,-10 1-108-16,1 3-38 16,-7 0-78-16</inkml:trace>
  <inkml:trace contextRef="#ctx0" brushRef="#br0" timeOffset="70814.94">28188 5534 442 0,'0'0'126'0,"0"0"-76"0,0 0 61 15,0 0-13-15,0 0-17 16,0 0-9-16,6 0-15 16,-6-9-35-16,0-3-13 15,0-5-2-15,-18 3-1 16,1 4-3-16,-10 5-3 15,-2 5 0-15,0 0 0 16,2 15-9-16,2 11 7 16,5 3 1-16,7 3 1 15,6-1-1-15,7 1-4 16,0-1 4-16,5-7-6 16,15-8 4-16,4-7-1 0,-2-4 0 15,3-5 4-15,4 0 8 16,0-18-3-16,2-8-5 15,3-5 8-15,-10 2-6 16,-1 0-2-16,-8 2 3 16,-4 2 0-16,-4 7 2 15,-7 8-1-15,0 8-4 16,0 2-2-16,0 0-1 16,0 0 3-16,0 0-7 15,0 9-1-15,0 5 3 0,0 6 5 16,7-1 0-1,-1 3 0-15,5-4 0 0,3-4-3 16,1-1 2 0,-1-5-5-16,-1-2 4 0,3-2 2 15,-1-4-1-15,8 0-1 16,-3 0-2-16,5-3-22 16,-10-7-27-16,1 1-32 15,-5 0-60-15,-9 4-29 16,-2-2-173-16</inkml:trace>
  <inkml:trace contextRef="#ctx0" brushRef="#br0" timeOffset="74619.26">28402 5581 302 0,'0'0'115'16,"0"0"-47"-16,0 0 13 15,0 0 1-15,0 0-5 0,0 0-16 16,0 0-10-16,17-53-6 16,-17 53 3-16,0 0-15 15,0 0-10-15,0 0-15 16,0 9-8-16,6 18 1 15,4 5 6-15,3 4-5 16,3-4 1-16,1-4-3 16,4-11-5-16,-6-5 4 15,-1-11-7-15,1-1 5 16,-1 0-4-16,3-18 7 16,1-8-1-16,-2-2 1 15,-7 0 0-15,-3 5 1 16,-1 0 2-16,-5 7 4 15,0 8-5-15,0 4 12 0,0 4-8 16,0 0-6-16,0 6-7 16,0 18 2-16,4 11 5 15,0 5 1-15,4 2 0 16,-2 6 1-16,1-2-1 16,-7 2-1-16,0-4 0 15,0-2 0-15,-7-7 2 16,-15-10-2-16,-7-4 5 15,0-11-5-15,-7-7-7 16,7-3-38-16,2 0-21 16,10-18-30-16,5-14-68 15,8-12-84-15</inkml:trace>
  <inkml:trace contextRef="#ctx0" brushRef="#br0" timeOffset="75366.87">29218 5615 208 0,'0'0'450'0,"0"0"-412"16,0 0 30-16,0 0-6 15,0 0-14-15,0 0-29 16,6-41 3-16,-6 26-15 0,0-2 17 15,0 0-7 1,-6 0-5-16,-15 8-6 0,-6 0 5 16,3 9-8-16,-5 0-3 15,0 4 0-15,4 18 0 16,10 7-4-16,8 0 3 16,7 3-2-16,0-4-1 15,0-5 4-15,7-5-8 16,8-8 6-16,1-4 0 15,-1-5 2-15,8-1 0 16,-1 0 10-16,5-7-8 16,-2-12 1-16,-8-2 1 15,-1-2-3-15,-7 1 0 16,-3 5 1-16,1 5-2 16,-7 3 0-16,0 9-1 0,0 0-6 15,0 0-5-15,0 0 4 16,0 9 0-16,3 8 7 15,8 3 1-15,-3-4 0 16,13-1 0-16,-6-5-4 16,5-6 0-16,3-4 8 15,-6 0-3-15,-1 0 2 16,3-17 4-16,0-4-5 16,-3-6 0-16,-3 1-1 15,-11 2 2-15,-2 2-3 16,0 5-1-16,0 6-3 15,-13 7 0-15,1 4-5 0,-1 0-5 16,7 4 3-16,-2 16-8 16,8 9 14-16,0 5-1 15,0 1-1-15,16 4 3 16,5-4-2-16,-2 0 2 16,4-5-5-16,-10-8 6 15,-6-7 3-15,-7-4-2 16,0-3 1-16,-7-2 2 15,-19-2-4-15,-3-4-11 16,0 0-42-16,2 0-56 16,2 0-36-16,7 0-242 15</inkml:trace>
  <inkml:trace contextRef="#ctx0" brushRef="#br0" timeOffset="75831.75">29933 5496 687 0,'0'0'97'0,"0"0"-88"16,0 0 11-16,0 0-3 15,0 0-12-15,0 0-4 16,4 58 5-16,8-12 15 0,-4 4 4 15,-1-1-14 1,-3-10-5-16,-2-12-5 0,-2-10-1 16,0-10 0-16,5-7 2 15,-5 0 1-15,3 0 7 16,3-2-1-16,5-15 0 16,7-6-8-16,4 0 2 15,5 6-4-15,-5 5 1 16,5 6-3-16,-4 6 1 15,-4 0-2-15,-5 3 2 16,-3 14 2-16,-11 3 1 16,0 1-1-16,0-1 0 15,0 1 5-15,-15-7 0 16,-12-3 4-16,-4-6-2 16,2-5-4-16,-3 0-1 0,8 0-2 15,1-2-9-15,12-10-20 16,7-6-57-16,4-1-159 15,4 4-242-15</inkml:trace>
  <inkml:trace contextRef="#ctx0" brushRef="#br0" timeOffset="77431.86">30281 5729 80 0,'0'0'597'16,"0"0"-585"-16,0 0-9 16,0 0-3-16,0 0 27 15,0 0 41-15,40 4-25 16,-23-4-25-16,1-4 11 16,-2-10-5-16,-5-2-14 15,-2 2-8-15,-5 0 5 16,-4 0-2-16,0-1-5 15,0 2 5-15,-9 4-5 16,-1 6 0-16,-9 3-2 16,1 0-5-16,1 5 2 15,1 12 1-15,1 3 4 16,6 1-3-16,4 2 3 0,5 3 0 16,0 0-4-1,16-2 2-15,11-2 0 0,2-6 0 16,-2-10 2-16,6-6 6 15,0 0-1-15,1-4-4 16,-3-16 3-16,0-2-1 16,-6 0-3-16,-8 0 1 15,-5 1 1-15,-8 1 5 16,-4 5-7-16,0 2 0 16,0 8-2-16,0 5-4 15,0 0 3-15,0 0-5 16,-2 5 2-16,-5 9 4 15,7 5 0-15,0-1 2 16,0 5 1-16,0-4 0 0,0-1 3 16,11-6 2-16,-4-3-1 15,-1-6 0-15,2-3 0 16,-2 0 2-16,5 0 3 16,5-6 7-16,1-10-11 15,4-3-6-15,-5-1 1 16,-3 3-1-16,-5 0-1 15,0 5-5-15,-6 5 2 16,0 4-2-16,-2 3 1 16,0 0-10-16,2 0 0 15,5 10 15-15,-1 13 0 16,6 0 3-16,1 2-2 16,5-6 0-16,4 0 0 15,-2-9-1-15,5-4 11 0,-8-4 2 16,8-2-8-16,-5 0 6 15,7-3-3-15,-2-17-4 16,-10 1-2-16,-2-5 3 16,-6 0-2-16,-7-2-6 15,0 3-8-15,0 6-8 16,-7 4 11-16,-8 8 6 16,-6 5 1-16,6 0-3 15,1 0 1-15,8 5 3 0,-1 13-4 16,7 5 4-1,0 3 1-15,7 4 0 0,13-4 0 16,5 0 1-16,1-4 1 16,3-8 1-16,0-2 1 15,-2-10 2-15,4-2-3 16,-4 0 3-16,-3-7 1 16,-3-18-7-16,-6-3-1 15,-9-6 6-15,0-9-6 16,-6-3-8-16,0-5-5 15,-6-10 6-15,-9 6 7 16,1 6 0-16,8 17 2 16,4 16-2-16,2 9 10 15,0 7-6-15,0 0 8 16,0 0-12-16,0 0-3 0,0 23 3 16,0 12 4-16,14 12 8 15,3 7 11-15,8 9 0 16,-7 9-5-16,1 9 13 15,-3 10-14-15,-1 9 2 16,-3 5 1-16,-3 0-20 16,2-12 5-16,-7-15-5 15,1-17 1-15,2-22 1 16,-3-10-2-16,5-14 0 16,-1-4-13-16,4-9 3 15,1-2-22-15,7-4 8 16,3-22 4-16,-4-13 1 0,2-2 6 15,-13-7 10 1,-3-5 3-16,-5 3 0 0,0 3 1 16,-9 1 4-16,-10 0-5 15,-6 4 0-15,0 5 2 16,-2 2-2-16,3 9-2 16,-3 8 2-16,-2 6 0 15,5 6-15-15,-1 4 5 16,7 2-2-16,7 0 11 15,9 0 1-15,2 0-2 16,0-1-2-16,0-2-6 16,7-2-4-16,15-4 14 15,7-3 5-15,11-5-4 0,-2-3-1 16,-7-6 0 0,4 3-1-16,-6 0 1 0,-2 2 0 15,-9 5 1-15,-9 6-1 16,-5 6 2-16,-4 4 2 15,0 0-4-15,0 0 0 16,0 0-4-16,0 18 4 16,5 6 1-16,0 4 2 15,4-1-2-15,-1-8-1 16,1-3-1-16,-2-8-2 16,0-4 0-16,-1-4-25 15,1 0-62-15,2-18-15 16,-4-14-164-16</inkml:trace>
  <inkml:trace contextRef="#ctx0" brushRef="#br0" timeOffset="77672.27">31430 5578 638 0,'0'0'112'0,"0"0"-106"16,0 0 17-16,0 0-11 15,0 0 13-15,0 0 27 16,41 0-26-16,-24 0-21 16,-5-4 4-16,-6-4-4 15,-3-1 0-15,-3-2-5 16,0 2-15-16,0 2-40 0,0 2-1 16,-5 5-50-16,-3 0-60 15,0 12-166-15</inkml:trace>
  <inkml:trace contextRef="#ctx0" brushRef="#br0" timeOffset="78693.12">30942 5499 211 0,'0'0'93'16,"0"0"-76"-16,0 0 40 15,0 0 13-15,0 0-10 16,0 0-5-16,-6-5-23 16,6 5 9-16,0 0 9 15,0 0-5-15,0 0-20 16,0 0-18-16,0 0-3 15,0 0-2-15,0 0 4 0,0 0-6 16,0 0 3-16,14 0 16 16,5 0 15-16,4-10-8 15,-8-2-12-15,-1-2-3 16,-8 2-9-16,-6 4-2 16,0 4-4-16,0 2-29 15,-13 2-9-15,-14 0-62 16,5 12-62-16,-1 11-243 15</inkml:trace>
  <inkml:trace contextRef="#ctx0" brushRef="#br0" timeOffset="79635">31700 5632 324 0,'0'0'149'0,"0"0"-104"16,0 0 23-16,0 0 1 15,0 0-15-15,0 0 5 16,0 0-21-16,0-15 3 0,0 13-6 15,-2 2 12 1,-9 0-26-16,-5 0-11 0,-1 16-9 16,-1 7 0-16,0 5-2 15,9 1-1-15,7-2 1 16,2 2-6-16,0-9-1 16,20-6 6-16,5-4-3 15,1-10 5-15,6 0 5 16,1 0 4-16,5-10-5 15,-3-9 0-15,1-2-3 16,-9-2 3-16,-7 4-1 16,-5 0-2-16,-5 6 4 15,-8 6 0-15,-2 5-1 0,0 2-2 16,0 0 0 0,0 0-3-16,0 0 1 0,0 11-11 15,0 9 11-15,4 4 0 16,7-4 0-16,5-3-1 15,1-5-2-15,4-3 0 16,1-4 3-16,-2-5-5 16,2 0-27-16,-1-7-49 15,-6-12-64-15,-11-4-123 16</inkml:trace>
  <inkml:trace contextRef="#ctx0" brushRef="#br0" timeOffset="79792.23">31937 5513 41 0,'0'0'658'16,"0"0"-603"-16,0 0-18 15,0 0-3-15,0 0-24 16,0 0-10-16,47-55-1 16,-28 55-88-16,-3 6-97 15,-3 9-238-15</inkml:trace>
  <inkml:trace contextRef="#ctx0" brushRef="#br0" timeOffset="80482.43">32231 5703 567 0,'0'0'134'15,"0"0"-125"-15,0 0 50 0,0 0-23 16,0 0-12-16,0 0 8 15,51-58-5-15,-51 47 6 16,0 4-8-16,-9-2-5 16,-13 8-11-16,0 1-6 15,-3 0-6-15,3 7-1 16,7 14 4-16,1 2-5 16,12 4 5-16,2-3-5 15,0 0 1-15,0-6 1 16,2-4 0-16,12-5 3 15,-1-6 2-15,3-3-1 16,3 0 22-16,4-5 1 0,-1-12-10 16,-2-3-7-16,-4-3-5 15,-3 5 2-15,-9 3-2 16,-1-1 0-16,-3 6-2 16,0 1-7-16,0 8 6 15,0 1-16-15,0 0 6 16,-7 8-4-16,2 9 5 15,5 5 3-15,0 2 1 16,0-1 5-16,9-5-2 16,9-4 3-16,3-9 2 15,3-5 1-15,2 0 2 16,-1-2 6-16,0-17-2 16,-3-6-6-16,-3-2 3 0,0-4-1 15,-6-4-2 1,1-7-6-16,-14-7 6 0,0-6-3 15,0-8 2-15,-5 1-1 16,-6 12 0-16,-2 15 2 16,4 20 4-16,5 15-6 15,4 0-1-15,0 10-11 16,0 28-1-16,0 15 12 16,0 16 0-16,8 5 2 15,10-4-1-15,-2-4-1 16,4-5-1-16,2-9-3 15,-4-10-3-15,7-9-14 0,-2-16-68 16,4-13-73-16,-2-4-238 16</inkml:trace>
  <inkml:trace contextRef="#ctx0" brushRef="#br0" timeOffset="81330.42">32788 5661 701 0,'0'0'133'0,"0"0"-127"15,0 0-1-15,0 0 5 16,0 0 42-16,0 0 0 0,47 77-21 16,-40-62-11-16,-3-5-9 15,3-6-5-15,-7-1-5 16,0-3 8-16,0 0 0 15,4 0 3-15,1-7 2 16,6-13-14-16,2-2-3 16,5-2-4-16,3 2-10 15,-6 4 2-15,-1 7-9 16,-8 7 5-16,-4 4 2 16,2 0 6-16,1 8 3 15,7 15 8-15,-8 1 1 16,0 0 1-16,1 0 2 0,-3-2-2 15,2-7 4 1,-2-1 24-16,0-7-9 0,0-3 6 16,4-4-9-16,-4 0 11 15,0 0-15-15,5 0 11 16,-1-6-13-16,8-14 3 16,3-4-15-16,-1 0-7 15,-3 3 4-15,-6 8-6 16,-5 6 0-16,0 6 9 15,-2 1-15-15,0 0-2 16,0 0-2-16,5 0 6 16,4 12 13-16,2 4 0 15,3-4 2-15,-1-2-1 0,-7-2 1 16,2-7-2 0,-6 2 1-16,2-3 4 0,5 0 5 15,5 0 4 1,1-12-1-16,7-7-13 0,-2-3 3 15,-4 0-8-15,-3 3 10 16,-6 2-8-16,0 7 3 16,-7 5-1-16,0 5-6 15,0 0-2-15,0 0 4 16,0 18-3-16,0 8 8 16,2 2 0-16,8-1 2 15,7 0-2-15,-2-7 0 16,1-6 0-16,-10-8-2 15,3-3 2-15,0-3 0 0,7 0 4 16,0-14 4-16,-1-7-3 16,1-5-1-16,-10-2-2 15,-6-4 5-15,0-1-7 16,0 6-9-16,-22 8 7 16,-7 9-15-16,-11 10-23 15,2 0-25-15,3 6-23 16,10 19-40-16,9-1-89 15,12-2-249-15</inkml:trace>
  <inkml:trace contextRef="#ctx0" brushRef="#br0" timeOffset="82282.3">33714 5747 494 0,'0'0'93'15,"0"0"-81"-15,0 0 46 16,0 0 6-16,0 0 2 16,0 0 2-16,0-74-41 15,-12 67-13-15,-1 4 14 16,-7 1-19-16,-5 2-9 16,-2 0 2-16,1 3-2 15,4 11 0-15,8 3 0 16,5 3-7-16,7 0 6 0,2 2-7 15,0-4 7-15,11-2-5 16,7-6 3-16,0-6-3 16,4-4 6-16,0 0 7 15,5-12 1-15,0-11-2 16,-2-4-4-16,-8-4 1 16,-5-1-1-16,-6-3 3 15,-4-10-3-15,-2-7 3 16,0-10-5-16,0-8 0 15,-2-4-1-15,-14 11-4 16,5 17-4-16,1 21 1 16,0 16 6-16,6 9-8 15,4 0 2-15,-5 0 4 16,3 22-6-16,-2 16 10 16,4 15 2-16,0 7-1 0,6 6 0 15,17-5 1-15,1-8 5 16,-4-6 1-16,-2-10-3 15,-3-9 5-15,-1-7-2 16,-3-6-2-16,-2-6-1 16,-2-6-1-16,4-3 1 15,-3 0-3-15,2 0 7 16,-3-13 0-16,-7-9-6 16,8-13 1-16,-8-7-4 15,0-4-8-15,0-2 0 16,0 9-11-16,0 16 7 15,0 13 6-15,0 10 1 0,0 0 4 16,0 10-7 0,0 13 7-16,0 12 1 0,0 0 0 15,0-1-1-15,0-5 0 16,0-7 2-16,0-5-3 16,0-10 6-16,0-4-4 15,0-3 0-15,0 0 12 16,0-13-3-16,0-10-2 15,0-9-2-15,0-7-1 16,0-7 1-16,0-9-5 16,0-11-5-16,0 3 5 15,0 3 3-15,0 16-2 0,0 15 4 16,0 17 0-16,0 12-5 16,0 0-1-16,0 6-7 15,0 27 6-15,0 17 2 16,0 16 0-16,0 2 1 15,0 2 6-15,0-5-1 16,0-12 0-16,0-2 16 16,0-14-6-16,0-3-12 15,0-8-4-15,0-9-2 16,0-7-4-16,0-5-48 16,0-5-75-16,0 0-151 15</inkml:trace>
  <inkml:trace contextRef="#ctx0" brushRef="#br0" timeOffset="122212.82">10588 4363 293 0,'0'0'27'0,"0"0"-24"0,0 0 4 16,0 0 45-16,0 0 7 15,0 0-24-15,0 0-16 16,0 0-8-16,0 0 2 16,0 0 0-16,0 0 1 15,0 0-1-15,0 0 0 16,0 0-3-16,0 0 12 15,0 0 11-15,0 0-5 16,-6 0-8-16,-8 0-1 16,3 0 7-16,-1 0-9 15,10 0 0-15,0 0 4 16,0 0-9-16,2 0-1 16,0 0-8-16,0 0-1 0,0 0-4 15,0 2-4-15,0 4-1 16,0 6 6-16,16 3 1 15,3 0 0-15,8-1-1 16,2-6-9-16,9-2-13 16,-2-6 0-16,4 0-2 15,-11 0-3-15,-2 0 0 16,-12 0 15-16,-7 0 8 16,-8 0 5-16,0 0 15 15,0 0 30-15,-19 0-19 16,-12 0-26-16,-12 0 0 15,-5 0-27-15,-6 0-100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19:54.023"/>
    </inkml:context>
    <inkml:brush xml:id="br0">
      <inkml:brushProperty name="width" value="0.05292" units="cm"/>
      <inkml:brushProperty name="height" value="0.05292" units="cm"/>
      <inkml:brushProperty name="color" value="#FF0000"/>
    </inkml:brush>
  </inkml:definitions>
  <inkml:trace contextRef="#ctx0" brushRef="#br0">17953 2825 164 0,'0'0'532'15,"0"0"-431"-15,0 0-25 0,0 0 19 16,0 0-41-1,0 0-26-15,0 0-11 0,0 0-11 16,14-15 0-16,42 15 19 16,17 0 15-16,14 0-20 15,0 0 0-15,0 3-8 16,-5-1 4-16,-15-2-12 16,-16 0 9-16,-24 0-4 15,-15 0 3-15,-12 0 9 16,0 0 8-16,0 0-10 15,0 0-10-15,0 0-9 16,0 0-10-16,2 0-34 16,0 8-65-16,0 4-73 15,9-5-142-15</inkml:trace>
  <inkml:trace contextRef="#ctx0" brushRef="#br0" timeOffset="650.33">19487 2115 687 0,'0'0'153'15,"0"0"-57"-15,0 0-17 16,0 0-10-16,0 0-20 16,0 0-25-16,15-26-12 15,-15 46-12-15,0 26 0 16,-13 19 8-16,-7 15-2 16,-4 4 10-16,-3-1-10 15,9-4 0-15,1-4-6 0,7-11 2 16,10-11-2-1,0-16 0-15,10-9-2 0,13-10-4 16,11-9 3-16,4-9-3 16,11 0-10-16,-2-20-24 15,-1-9-46-15,-5-7-47 16,-10-6-54-16,-16-1-239 16</inkml:trace>
  <inkml:trace contextRef="#ctx0" brushRef="#br0" timeOffset="844.65">19300 2446 244 0,'0'0'573'0,"0"0"-496"16,0 0-44-16,0 0 10 16,0 0-18-16,0 0-13 15,116-32 1-15,-63 32-3 16,-2 0-10-16,5 0 0 15,0 0-29-15,2 0-116 16,-5 0-86-16,-17 2-164 16</inkml:trace>
  <inkml:trace contextRef="#ctx0" brushRef="#br0" timeOffset="1071.08">19761 2493 791 0,'0'0'112'0,"0"0"-67"0,0 0 5 15,0 0-17-15,0 0-23 16,0 0-1-16,2 51 31 16,11-24-9-16,1 3-15 15,-1 1-4-15,1-3-4 16,-5 1-5-16,-3-5-2 16,-2-4-2-16,6-4-1 15,-6-6-10-15,5-5-50 16,7-5-85-16,-5-3-106 15,-3-27-154-15</inkml:trace>
  <inkml:trace contextRef="#ctx0" brushRef="#br0" timeOffset="1354.81">19830 2264 95 0,'0'0'567'0,"0"0"-482"16,0 0-28-16,0 0-6 15,0 0-27-15,0 0-9 16,-13 7 27-16,13 11 13 16,11-2-12-16,3-5-23 15,1-3-6-15,3-6-11 16,1-2 6-16,4 0-1 16,-5-7 5-16,-5-7 9 15,-1-6-9-15,-10 3-12 0,-2 1 5 16,0 3-12-16,0 8-4 15,-7 5-38-15,-15 0-64 16,-3 15-67-16,1 14-228 16</inkml:trace>
  <inkml:trace contextRef="#ctx0" brushRef="#br0" timeOffset="2188.48">20060 2486 667 0,'0'0'216'16,"0"0"-135"-16,0 0 33 0,0 0-45 16,0 0-30-1,0 0-29-15,0 0 3 0,0 0 5 16,0-2-15-16,0-6 11 16,2-1-14-16,2-3 2 15,3 3-2-15,-5 5-2 16,-2 4 0-16,0 0 0 15,0 0-3-15,2 0 1 16,0 6-16-16,6 13 17 16,-6 8 3-16,-2 4 0 15,0-4 1-15,2-3 2 16,-2-8 0-16,0-6-3 16,2-6-1-16,-2-4 0 15,7 0 2-15,-1 0 1 16,10-14 8-16,9-12-1 0,4-8-9 15,2 0 3 1,0 6-4-16,-7 8 1 0,-6 10-1 16,-9 10-1-16,-9 0 0 15,2 0-6-15,1 4-6 16,6 16 13-16,2 9 1 16,-7 1 0-16,-2-2 1 15,6-6 4-15,-8-5-8 16,4-6 4-16,-4-7-1 15,0-3 4-15,4-1-1 16,3 0-2-16,7 0 7 16,5-21 7-16,10-9 2 0,9-2-16 15,-2-1 4-15,-5 10-3 16,-9 11-1-16,-10 5-1 16,-10 7-3-16,-2 0-3 15,0 0-5-15,4 14-5 16,5 14 16-16,5 2 1 15,-8 6 0-15,9-5-1 16,-1-5 0-16,-1-10-2 16,1-6 1-16,-1-8-2 15,5-2 3-15,7 0 2 16,4-14 6-16,2-14-4 16,5-5-3-16,-5-5 2 15,-4-4-1-15,-8-4 1 0,-3 4-3 16,-7 12-2-1,-9 13-2-15,0 8-7 0,-13 9-3 16,-14 0-1-16,-4 14 8 16,-5 16-1-16,12 5-9 15,8 6 10-15,7 7-4 16,9-2 9-16,0-1-2 16,29-5-8-16,17-8-14 15,22-6-11-15,19-8-13 16,9-14-77-16,8-4-144 15</inkml:trace>
  <inkml:trace contextRef="#ctx0" brushRef="#br0" timeOffset="2787.85">21687 2482 689 0,'0'0'114'0,"0"0"-34"15,0 0 65-15,0 0-79 16,0 0-51-16,0 0-15 0,-24 32 0 15,10 27 10-15,5 14 5 16,3 12 3-16,-4 9-8 16,2 2 3-16,-3-5-12 15,-5-9 0-15,5-17-1 16,-1-19-3-16,8-17-1 16,4-15-19-16,0-12-15 15,0-2-6-15,0-21 22 16,0-26-60-16,0-15 24 15,0-19 19-15,0-12 35 16,0-14-12-16,0 6 9 16,2 16 7-16,12 19 8 0,-1 20 36 15,-1 9-20 1,3 12 17-16,1 4 7 0,1 3-23 16,10 4-18-16,2 6 12 15,0 6-12-15,2 2-5 16,-2 0-2-16,-4 19 3 15,-12 13-3-15,-9 2 0 16,-4 2 1-16,-4 1 8 16,-25-5 0-16,0-6-3 15,-7-5-2-15,7-10-1 16,-2-2-1-16,12-9-2 16,3 0-70-16,5-6-88 15,11-20-158-15</inkml:trace>
  <inkml:trace contextRef="#ctx0" brushRef="#br0" timeOffset="3967.14">21863 2655 494 0,'0'0'72'0,"0"0"17"16,0 0 41-16,0 0-33 15,0 0-16-15,0 0-5 16,67 13-16-16,-45-26-32 15,5-10-4-15,0-4-13 16,0-4-8-16,-10-4 1 16,-5-3-1-16,-10 4-3 15,-2 9-3-15,0 11-3 0,0 7-3 16,-16 7-10-16,-13 0 1 16,-2 5 14-16,-3 17-9 15,10 6 0-15,4 4 9 16,14 2-5-16,6 2 8 15,0-1 0-15,2-2-1 16,25-2 2-16,4-9 0 16,0-6 1-16,9-10 4 15,2-6 12-15,3 0 2 16,3-20 0-16,2-13-3 16,-3-4-5-16,-7-7-5 0,-11-4 2 15,-4-1-5 1,-19 7-3-16,-6 15-1 0,0 6-6 15,0 13-2 1,-14 5-5-16,-13 3 2 0,-1 0 5 16,6 3-7-16,-1 9 1 15,12 2 3-15,4 0 3 16,7 0-3-16,0 0 6 16,0 0-2-16,14 0 6 15,6-1-1-15,4 2-1 16,-4-1 2-16,3 0 6 15,-4 2-4-15,4-3 3 16,-7 1-1-16,-3 0 1 16,3-2-4-16,-3-1 0 0,-7-1 3 15,2 1-1-15,-4-8-3 16,-2 2 2-16,3-3 3 16,-3-2-2-16,2 0-3 15,7 0 5-15,7-9 11 16,7-15-1-16,4-10-7 15,2-3-1-15,-2-1-5 16,-2 6 3-16,-14 9-5 16,-7 15 0-16,0 6 0 15,-6 2-3-15,0 0-4 16,0 0 0-16,0 12-2 16,0 10 9-16,0 6 4 15,2 3-1-15,0-1-2 16,2-4-1-16,3-4 1 15,-5-9 5-15,2-4 1 0,3-5 1 16,-4-4-4-16,-1 0 4 16,9 0 6-16,7-11 4 15,8-13-7-15,3-10 3 16,0 0-13-16,-2 2 1 16,-11 8-2-16,-3 12 0 15,-13 8 0-15,0 4 0 16,0 0-5-16,0 0-8 15,0 2-2-15,0 20 11 16,0 9 4-16,0 0 0 16,0 0 0-16,0-8 3 15,0-2-8-15,4-6 5 0,10-6 0 16,1-9 2-16,10 0 1 16,0 0 3-16,4-16 2 15,0-10 0-15,-5-9-1 16,-2-2 3-16,-4-8-5 15,-7 4-5-15,-9 2 0 16,-2 11 0-16,0 8-1 16,-17 10-3-16,-12 6-7 15,-7 4-2-15,3 0 13 16,4 9-1-16,4 14-1 16,7 3-10-16,5 2 2 15,11 4-5-15,2 0-3 16,0-2-5-16,19 0-15 0,20-7-41 15,9-8-80-15,17-4-63 16,9-10-55-16</inkml:trace>
  <inkml:trace contextRef="#ctx0" brushRef="#br0" timeOffset="4549.26">23408 2597 551 0,'0'0'187'0,"0"0"-101"15,0 0-9-15,0 0 16 16,0 0-37-16,0 0-4 16,-11-26-1-16,7 7-29 0,-8-1-1 15,1-4-13-15,-1 0 4 16,6 7-6-16,-7 0-4 16,1 7-2-16,-3 5-2 15,-3 5-4-15,-4 0-5 16,0 0 10-16,-5 9 0 15,9 11-9-15,0 4 6 16,12 4-3-16,6 4 2 16,0-4 1-16,0 1 2 15,17-10-1-15,8-7-2 16,2-5-4-16,4-7 9 16,9 0 4-16,-3-19 7 15,2-10 13-15,1-10 7 16,-11-11-7-16,0-8-4 0,0-14-8 15,0-19-7-15,-4-9-5 16,-6 2-8-16,-5 13 8 16,-5 25 0-16,-9 27 0 15,0 17 0-15,0 9-3 16,0 7-3-16,-11 0-6 16,-16 35 1-16,-2 15 7 15,0 16 4-15,6 12 0 16,15 10-4-16,1 1 3 15,7-5 1-15,0-8-2 16,15-10 2-16,8-11 0 16,-5-15 0-16,-5-17-4 15,-2-11-4-15,1-12-24 0,-10 0-11 16,-2-14-9-16,0-18-14 16,-10-14-57-16,-23-6-68 15,-11 0-217-15</inkml:trace>
  <inkml:trace contextRef="#ctx0" brushRef="#br0" timeOffset="4807.76">22652 2034 671 0,'0'0'94'0,"0"0"-35"0,0 0-1 15,0 0-32 1,0 0-7-16,0 0 7 0,-19 93 8 15,29-81-9-15,-1-6 4 16,5-3 1-16,-5-3-7 16,-3 0-2-16,6 0 22 15,-6-18-15-15,1-3-19 16,-5-1-9-16,0 8-4 16,-2 8-37-16,0 4-40 15,0 2-57-15,-6 2-84 16,-5 18-296-16</inkml:trace>
  <inkml:trace contextRef="#ctx0" brushRef="#br0" timeOffset="6485.2">24145 2552 618 0,'0'0'150'15,"0"0"-82"-15,0 0-1 16,0 0 1-16,0 0-14 16,139-120-11-16,-87 80-4 15,-4-1 2-15,6-3-6 16,-7 1-9-16,-9 1-10 15,-16 8-5-15,-9 5 3 16,-13 8-1-16,0 4-6 0,0 5-7 16,-20 7-4-1,-7 5-19-15,1 0 4 0,1 11-17 16,5 15 1-16,7 9 2 16,11-3-1-16,2 4-1 15,6 0 11-15,28-9 4 16,-3 2 8-16,2-2 10 15,-4-8 2-15,-4-3-2 16,-12-2 0-16,-7-5 0 16,0-2-2-16,-6 0-12 15,-12 0 1-15,-17 1 15 16,-11-2 1-16,2 0 12 16,5-6-10-16,13 0 0 15,7 0 4-15,7 0-4 16,6-12-3-16,8-8-23 0,21-4 5 15,17-5 10 1,14 3 0-16,5-8 4 0,7 1-5 16,-8-7 9-16,-8-5 1 15,-12-1-1-15,-10-1 5 16,-16-4-3-16,-5 10 14 16,-13 6 32-16,0 5 26 15,0 8-19-15,0 5-18 16,-11 8 4-16,5 3-13 15,-2 2-4-15,6 4-13 16,2 0-5-16,0 0-2 16,0 0-4-16,0 16-2 0,0 18 2 15,0 10 1-15,2 12-1 16,8 0 11-16,-4 6-4 16,3-1-6-16,-7-8-1 15,8-4 7-15,-8-15-7 16,4-6-5-16,1-10-23 15,-1-6-26-15,4-5-35 16,1-7-88-16,-5 0-104 16,-2-19-169-16</inkml:trace>
  <inkml:trace contextRef="#ctx0" brushRef="#br0" timeOffset="6658.64">24743 2121 485 0,'0'0'200'0,"0"0"-90"16,0 0-4-16,0 0-41 16,0 0-65-16,0 0-10 15,47-15 10-15,16 8 0 16,3 0-5-16,15 7-157 16,10 0-113-16,1 0-90 15</inkml:trace>
  <inkml:trace contextRef="#ctx0" brushRef="#br0" timeOffset="7686.88">25356 2317 545 0,'0'0'142'0,"0"0"-84"16,0 0 15-16,0 0-13 15,0 0-14-15,0 0 25 16,-2 0 17-16,2 0-38 15,0-3-11-15,0-18-7 16,0-2-26-16,0-9 5 16,-7-5-11-16,-9 5 4 15,-3 4-8-15,-4 10 4 16,1 10 0-16,-7 8-2 16,-5 0-2-16,1 3 3 15,4 17 0-15,2 8-1 16,10 2-2-16,1 4-7 15,14 4 11-15,2-4-2 0,0-6 2 16,0-4-2-16,11-8-2 16,9-6 0-16,9-6 4 15,0-4-2-15,6 0 2 16,8-16 7-16,-5-10-3 16,0-6-4-16,-14 0 11 15,-1 1-9-15,-12 10 0 16,-9 8 9-16,-2 8-8 15,0 5-3-15,0 0-2 16,0 0-16-16,0 0 0 16,0 12 9-16,-7 3-12 0,3 4-4 15,4 0 13 1,0 0 7-16,0-6 5 0,13-4-3 16,5-6-2-16,7-3-5 15,4 0 10-15,0-5 0 16,0-15 5-16,-3-6-5 15,-6-2 4-15,-4-4 0 16,-9-3-4-16,-5 7-4 16,-2 6-8-16,0 10-1 15,-2 9-13-15,-12 3 1 16,1 0 6-16,2 0 9 16,4 0-2-16,2 0 4 15,5 0-1-15,0 0-2 0,0 0 0 16,0 0 3-1,9 1-5-15,7 5 13 0,2 0 0 16,2 2 11-16,-4 4-10 16,1 2 9-16,-3 6 5 15,-3 5-15-15,3 1 6 16,-8 2 2-16,3-7-2 16,-3 2-3-16,2-7 0 15,0-6-3-15,1-6 3 16,2-2 0-16,-2-2-2 15,9 0 13-15,2-4 8 16,5-20 15-16,6-6-10 16,0-14-1-16,5-20-9 15,-3-18-8-15,0-7-6 0,-6 7 0 16,-4 22-1-16,-17 20 0 16,-6 18 10-16,0 10 5 15,0 10-2-15,0 2-13 16,0 0-2-16,-2 0-6 15,-11 25-5-15,-5 15 11 16,-5 13-1-16,15 7 2 16,-3 8-2-16,11 5 1 15,0-6-1-15,0-4 1 16,15-19 0-16,1-12-2 16,6-13-8-16,0-10-27 15,5-9-26-15,4 0-60 16,-2-14-121-16,-6-13-177 15</inkml:trace>
  <inkml:trace contextRef="#ctx0" brushRef="#br0" timeOffset="7858.16">25742 2025 749 0,'0'0'183'15,"0"0"-106"-15,0 0 9 16,0 0-35-16,0 0-51 15,0 0-10-15,73-12 10 16,1 8 0-16,15-3-36 16,7 2-133-16,2-1-177 0</inkml:trace>
  <inkml:trace contextRef="#ctx0" brushRef="#br0" timeOffset="8616.83">26973 2256 104 0,'0'0'144'0,"0"0"16"16,0 0-42-16,0 0-24 0,0 0-13 16,0 0-10-1,0 5 5-15,0-5-22 0,0 0 10 16,6 0-3-16,9 0-9 16,10 0-15-16,2-5-15 15,4-5 1-15,-2 2-4 16,-2 1-13-16,-2 2-6 15,-10 3 12-15,-3 0-1 16,-10-3-1-16,0 3 5 16,-2 2-4-16,0 0 1 15,0 0-8-15,0 0-4 16,0 0 2-16,0-2-2 16,2-12 0-16,0-1 1 15,5-14-1-15,-3-3-1 16,0 1 0-16,-4 2 0 0,0 9-3 15,0 6-5 1,0 6 4-16,-8 0 2 0,-7 4-5 16,-10 4 3-16,0 0 2 15,-2 25 0-15,5 12-3 16,2 7 6-16,11 5-2 16,9-1 2-16,0-6 7 15,0-7-7-15,18-7 0 16,11-5-7-16,9-7 6 15,-1-9 2-15,15-4-3 16,4-3-5-16,-5 0-63 16,4-12-123-16,-5-11-180 0</inkml:trace>
  <inkml:trace contextRef="#ctx0" brushRef="#br0" timeOffset="10800.37">27644 2259 699 0,'0'0'62'0,"0"0"8"16,0 0 34-16,0 0-19 15,0 0-33-15,0 0 7 16,0-3-8-16,6-9-21 16,3-8-9-16,-5-10-20 15,-2-7 1-15,-2-1 2 0,0 6-4 16,-6 8-2-1,-17 10-12-15,-6 6 3 0,-4 8 5 16,-5 0-2-16,3 5-1 16,6 18 3-16,4 9-7 15,10 5 10-15,5 5-4 16,8 2 7-16,2-7-5 16,0-2 6-16,14-14-3 15,3-4 4-15,4-11-4 16,1-4 4-16,12-2-1 15,1-6 7-15,9-16 0 16,-3-10-8-16,-10-3 4 16,-6-9-2-16,-14 0-1 15,-7 6-1-15,-4 12-3 0,0 14 1 16,0 10-12-16,0 2 5 16,0 0-2-16,-4 16 11 15,-9 6 0-15,5 9-3 16,6 0 1-16,2 3 0 15,0-2 2-15,14-8 0 16,11-10 0-16,-6-3 4 16,6-11-3-16,2 0 9 15,2 0 6-15,2-18-4 16,-2-6 2-16,0-13-14 16,-4-9 10-16,-8-2-10 15,-5 2-2-15,-8 15-2 16,-4 12-15-16,0 9 9 0,-2 7-22 15,-14 3 19-15,1 0 10 16,1 0 2-16,1 11-8 16,5 3 1-16,6 2 7 15,2 0-5-15,0 5-1 16,2-4 0-16,19 1 7 16,-7-2 1-16,1-6 1 15,-1 1 1-15,-6 1 2 16,-1 0-2-16,-1 3 7 15,1 2-5-15,-2-2 0 16,-1 4 0-16,1-2-3 16,-3 1 0-16,2 0 5 0,5-3-6 15,-7-6-1-15,3-4 0 16,2-3 0-16,-1-2-1 16,10 0-2-16,8 0 3 15,7-19 4-15,6-7-2 16,-4-8-2-16,-2-5 0 15,-9 0-4-15,-8 11-2 16,-6 8 6-16,-8 14 0 16,0 5 7-16,0 1 3 15,0 0-3-15,0 0-7 16,0 0-4-16,0 17 3 16,0 11 1-16,-4 7 3 15,0-3 2-15,-1-4 2 16,3-9 1-16,2-6-1 0,-2-6-2 15,2-5 1-15,0-2 5 16,0 0 9-16,0 0 1 16,0-2-1-16,0-18 2 15,15-11-18-15,8-13-4 16,-1 0-3-16,0 9-6 16,-6 13-14-16,-5 17 13 15,-7 5 0-15,-2 2 3 16,6 22-8-16,-4 10 14 15,7 5 1-15,-5-3 0 16,4 1-1-16,3-13 3 16,-5-7-1-16,4-6 2 15,-3-9-2-15,5-2-1 0,3 0 4 16,10-6 11-16,6-16-8 16,5-7-1-16,-7 0-3 15,-2-12-3-15,-4 5 2 16,-7 4-1-16,-9 10-1 15,-7 20 0-15,-2 2-12 16,0 0-9-16,0 0-2 16,0 12 5-16,-11 10 12 15,-1 10 1-15,6 1-3 16,1 1 1-16,5-7 0 16,0-2 4-16,0-7-2 0,11-4-2 15,12-6-3 1,-1-8-9-16,5 0 3 0,4-2-8 15,-2-15-40-15,-5-7 5 16,-6-1 23-16,-4-4 20 16,-7-2 8-16,-3 7 8 15,-2 6 0-15,-2 5 9 16,0 13 17-16,0 0 2 16,0 0-21-16,0 0-5 15,0 20-2-15,-6 6 11 16,-6 5 10-16,8-5 17 15,-3-11-7-15,7-2-7 16,0-12-9-16,0 2 15 16,0-3 1-16,0 0 8 0,0 0-9 15,0-6-5-15,18-17 4 16,2-9-29-16,0-4 2 16,3 7-5-16,-10 6-4 15,-5 10-4-15,-2 13-3 16,-6 0-3-16,4 0-11 15,0 19 10-15,5 13 9 16,2 3 1-16,3-1-10 16,1-2-5-16,3-14-4 15,7-7 20-15,-6-6-18 16,8-5 17-16,2 0 8 16,2-12 7-16,6-10 6 15,-14-7-8-15,-2-7-4 0,-3 3 15 16,-9 3-9-1,-7 6 10-15,-2 16-1 0,0 3-14 16,-16 5 0-16,-8 0-4 16,-5 10-4-16,0 10 3 15,6 8 0-15,7-1-8 16,10-3 4-16,4-4 4 16,2-8-3-16,0-7 3 15,0-3 1-15,0-2-5 16,2 0 7-16,18 0 18 15,3-9 8-15,6-5-4 16,-2-4-5-16,-4-6 0 16,0 1 4-16,-5 7-16 15,-7 2 3-15,-7 12 6 0,-4 2-14 16,0 0-3-16,2 16-9 16,3 33 6-16,-5 18 6 15,0 14 7-15,0 7-2 16,0 2-1-16,-5 5-2 15,-3 1 1-15,-8-10-2 16,3-10 5-16,-8-20-1 16,2-16-2-16,1-15 1 15,5-13 6-15,-10-12-2 16,1 0 1-16,-3-16 1 16,-2-23-6-16,8-17-4 15,12-20-4-15,7-24 1 16,20-14-8-16,25 1 2 0,13 18-3 15,0 24 5-15,1 26 6 16,-3 18 2-16,-2 7-3 16,-11 8 2-16,-15 5-3 15,-6 4 0-15,-10 3 1 16,-8 0-4-16,-4 0-17 16,-4 0-36-16,-43 6-28 15,-24-1-28-15,-16-5-247 16</inkml:trace>
  <inkml:trace contextRef="#ctx0" brushRef="#br0" timeOffset="11001.82">28718 1810 882 0,'0'0'168'0,"0"0"-109"16,0 0 25-16,0 0-36 15,0 0-39-15,0 0-9 16,0-12 0-16,0 12-2 16,0 0-15-16,-2 3-60 15,-11 15-103-15,-3 1-98 16</inkml:trace>
  <inkml:trace contextRef="#ctx0" brushRef="#br0" timeOffset="12015.73">30163 2334 722 0,'0'0'99'15,"0"0"-47"-15,64-124 49 16,-39 64-25-16,-1-9-45 16,-4-5-13-16,0-6 1 0,-2-7-14 15,-4 3-2-15,-10 13 4 16,-4 16-7-16,0 23 0 16,0 15 1-16,0 12 1 15,0 5-2-15,0 0-3 16,-2 0-4-16,-10 18-5 15,8 18 11-15,-7 14 1 16,9 6-1-16,2 4 1 16,0 0 2-16,0-2-2 15,0-3 0-15,0-11 3 16,0-11 3-16,0-10-1 16,0-12-3-16,0-10-1 15,0-1 4-15,4 0-1 16,7-4-4-16,9-16 11 15,16-3-7-15,1-2-4 0,4 7 0 16,-3 8-2-16,-5 10-3 16,-4 0 0-16,-6 0 4 15,-8 18-5-15,-3 6 0 16,-12 6 5-16,0 2 0 16,0 1 1-16,-14-1 0 15,-15-6 0-15,-11-3 2 16,-4-10 2-16,-1-8 1 15,-7-5 4-15,8 0-7 16,4-23-2-16,9-14 3 16,13-5-3-16,4-4-18 15,14 2-49-15,5 7-104 0,28 8-139 16</inkml:trace>
  <inkml:trace contextRef="#ctx0" brushRef="#br0" timeOffset="14001.87">30666 2231 711 0,'0'0'111'16,"0"0"-51"-16,0 0 32 15,0 0-14-15,0 0-39 16,0 0-2-16,12-7-7 15,7-19 2-15,6-6-17 0,2-8-8 16,-5-5-2-16,-2 5-1 16,-11 1 1-16,0 13-4 15,-7 6-1-15,-2 13 0 16,0 0-1-16,0 6-13 16,0 1 7-16,-16 0 0 15,-1 0-7-15,-8 20 10 16,8 4-15-16,1 5 10 15,7 6 8-15,7 1 0 16,2 0-3-16,0 0-3 16,13-4 7-16,9-4-1 0,7-3 1 15,5-11 0-15,8-11 0 16,-5-3 0-16,6 0-2 16,-3-20 5-16,-7-7-3 15,1-8 0-15,-12-4 0 16,-1-10-2-16,-6 1-1 15,-8 9-9-15,0 10-10 16,-7 12 19-16,0 16-1 16,0 1 2-16,0 0-6 15,0 0 4-15,0 21-7 16,-12 5 11-16,3 3 4 16,7 0 0-16,0-4-4 15,2-3 7-15,0-8 6 16,0-5-6-16,0-8 4 0,0-1-2 15,0 0 7-15,0 0-1 16,9 0-2-16,9-16-2 16,13-7 2-16,7-9-11 15,5 3 0-15,-10 7-2 16,-9 6-4-16,-10 11-5 16,-12 5-3-16,-2 0-9 15,0 0 5-15,0 0 5 16,0 21 11-16,0 4 0 15,0 8 1-15,0-1 1 16,0-1-2-16,13-8 2 16,1-3-1-16,-6-9-1 15,13-7-3-15,0-4 3 0,8 0 2 16,8-15 8 0,-6-6-5-16,0-10 4 0,-4-3-2 15,-3-4-5-15,-6-6 0 16,-5 2 0-16,-8 9-2 15,-5 8-2-15,0 9-7 16,0 8-1-16,-12 8 0 16,-3 0 9-16,-3 0-3 15,5 17 4-15,1 10 0 16,8 3 0-16,4 6-2 16,0 2 1-16,0 0 1 0,11-1 0 15,9-8 0 1,5-7-2-16,0-6 2 0,4-10 0 15,0-2 5 1,0-4-4-16,6-8 3 0,1-20 2 16,-7-10 0-16,0-4-1 15,-2-9 2-15,-10-8-7 16,1-5 0-16,-7-3-12 16,-7 7-2-16,-1 15 14 15,-3 11 0-15,0 17 1 16,0 5 0-16,-9 6 5 15,-4 2-1-15,1 2-4 16,1 2 0-16,3 0 0 16,1 0 0-16,0 0-1 0,0 15 0 15,3 4 1-15,2 9 2 16,0 6 2-16,2 4 8 16,0 3-1-16,0 3 1 15,6 6-1-15,5 6-2 16,1 4-8-16,-6 3 0 15,-2 4-1-15,-4 0 1 16,0 0-2-16,0 3 0 16,-10-7 0-16,-2 5-2 15,-3-2 2-15,4-5-10 16,6-7-12-16,-2-10-7 16,7-14 6-16,0-10-3 15,0-5-2-15,2-10-6 16,19-5-22-16,6 0 25 15,2-2 15-15,4-21 11 0,0-3 5 16,1-11 0-16,-5-9 8 16,-5-7 19-16,-1-5 14 15,-8-2-2-15,-6 2-25 16,-9 2 4-16,0 5-10 16,0 5 2-16,-22 0 2 15,-7 7-6-15,0 1-5 16,-2 9-1-16,4 14 5 15,7 6-4-15,-1 4-1 16,8 5 0-16,7 0-1 16,4 0 1-16,2 0-2 15,0 0-1-15,0 0-1 0,0 0-1 16,2 0-10-16,17 0 15 16,12 0 1-16,8-9 2 15,3-5 2-15,1-4-4 16,-5 1 2-16,-7-3-3 15,-4 5-1-15,-10 4 1 16,-5 8 0-16,-12 3 0 16,0 0 0-16,0 0-5 15,0 3-2-15,0 16-2 16,-10 11 9-16,6 0 0 16,4 2-2-16,0-4 2 15,0-5 0-15,0-6 0 0,8-4-4 16,4-8 3-16,11-5 1 15,-2 0 3 1,13-23 11-16,-3-9 5 0,-2-6 6 16,-2-11-1-16,-7-9-2 15,5-13-17-15,-4-5-3 16,-2-2-2-16,-9 10-1 16,-4 14-3-16,-6 17 1 15,0 14-2-15,0 11 4 16,0 8-7-16,0 2 5 15,-6 2-1-15,2 0-4 16,-2 9 5-16,-7 16 4 16,1 15-1-16,1 11 0 0,9 7 3 15,2 4-3-15,0 2 6 16,0-3 2-16,11 2-2 16,9-7 4-16,3-6-4 15,-6-11-1-15,1-15-5 16,-3-6 0-16,-3-9-1 15,-3-4-1-15,-5-1-6 16,5-4-26-16,0-13-23 16,-2-13-62-16,-3-6-76 15,-4 2-52-15,-2 0-198 16</inkml:trace>
  <inkml:trace contextRef="#ctx0" brushRef="#br0" timeOffset="14205.28">32169 1867 617 0,'0'0'185'16,"0"0"-105"-16,0 0 33 16,0 0-40-16,0 0-46 15,0 0-7-15,62-12-2 16,-18 6 5-16,6 2-16 16,-2-1-6-16,-3 2 4 15,-11 3-5-15,-12 0 0 16,-11 0-19-16,-11 0-47 15,0-4-93-15,-17-3-42 16</inkml:trace>
  <inkml:trace contextRef="#ctx0" brushRef="#br0" timeOffset="14365.59">32115 1792 804 0,'0'0'141'16,"0"0"-65"-16,0 0 10 15,0 0-60-15,0 0-26 16,0 0-2-16,52-17-49 16,-39 17-145-16,3 0-202 15</inkml:trace>
  <inkml:trace contextRef="#ctx0" brushRef="#br0" timeOffset="14570.03">32795 2097 403 0,'0'0'623'16,"0"0"-602"-16,0 0 25 16,0 0 30-16,0 0-48 15,0 0-28-15,0 0-5 16,0 0-47-16,0 2-84 15,5 3-173-15</inkml:trace>
  <inkml:trace contextRef="#ctx0" brushRef="#br0" timeOffset="22472.73">12432 793 722 0,'0'0'164'16,"0"0"-78"-16,0 0 3 16,0 0-23-16,0 0-39 15,0 0-12-15,0 0-9 16,2-9-1-16,-2 27 0 16,0 16-3-16,0 7 1 15,0 8 1-15,0-1-3 0,0-4 3 16,0-6-8-16,0-11 2 15,0-11-40-15,0-10-39 16,29-6-88-16,0-15-143 16</inkml:trace>
  <inkml:trace contextRef="#ctx0" brushRef="#br0" timeOffset="22831.42">12777 731 624 0,'0'0'196'0,"0"0"-115"16,0 0-10-16,0 0-3 16,0 0-33-16,0 0-27 0,-18 54 8 15,7-13 6-15,5-7 3 16,6 2-21-16,0-4 6 16,0-8-10-16,2-2 0 15,17-6 4-15,4-5-3 16,6-10 3-16,2-1-2 15,-2 0 9-15,2-14-3 16,-6-7 1-16,-7-4-5 16,-5-5 7-16,-11 0 7 15,-2-8-10-15,0 0-8 16,-6 2 0-16,-17-7 4 16,-6 14-4-16,-11 11-7 0,-5 11-23 15,1 7-35 1,-3 16-3-16,9 12-68 0,21 1-109 15,17-7-286-15</inkml:trace>
  <inkml:trace contextRef="#ctx0" brushRef="#br0" timeOffset="23281.14">13118 1018 525 0,'0'0'223'0,"0"0"-174"16,0 0 14-16,0 0-8 16,0 0-20-16,0 0-5 15,18 7 16-15,-7-7 2 0,5 0-8 16,-1 0-16-16,10-7 7 16,-5-13-2-16,6-8-3 15,-1-7-7-15,-7-4-5 16,-1-13 3-16,-5-12-10 15,-12-8 0-15,0-1-7 16,0 12-7-16,0 14 6 16,-14 17-2-16,-1 10 0 15,1 8-1-15,6 6-4 16,1 3-2-16,1 3 8 0,-2 3-3 16,4 31-4-1,-3 19 8-15,5 9 0 0,2 7 1 16,0-2 1-16,0-3 2 15,16-7-3-15,4-16 0 16,-4-7 0-16,-1-7 0 16,3-10-4-16,3-5-41 15,10-12-26-15,4 0-73 16,5 0-36-16,4-15 3 16,-3-4-80-16</inkml:trace>
  <inkml:trace contextRef="#ctx0" brushRef="#br0" timeOffset="23950.46">13624 892 375 0,'0'0'173'0,"0"0"-15"16,0 0-11-16,0 0-50 16,0 0-27-16,0 0-14 0,9-78-5 15,-9 64-8-15,0-1-21 16,-2 6 8-16,-7 1-13 16,-5 4-6-16,-1 1-7 15,-5 3-4-15,-3 0-4 16,2 3 2-16,-4 17 1 15,7 6 0-15,3 4-3 16,8 0 0-16,7 0 1 16,0-2-3-16,2-6 5 15,13-5-3-15,4-10 4 16,2-5 0-16,6-2 3 16,0-2-2-16,4-17 9 15,-4-8-4-15,-7 2-4 16,-7-1 2-16,-1 0 7 0,-8 1 2 15,-4 7-13-15,0 10 7 16,0 4-7-16,0 4-7 16,0 0 3-16,0 0 4 15,0 6-9-15,0 11 3 16,0 8 4-16,0 1-3 16,0 0 5-16,0-4-1 15,11-2 0-15,5-6-1 16,-1-8 1-16,12-4-4 15,2-2 5-15,13-8 9 16,1-18-9-16,-5-4 1 16,-7-6-3-16,-6-5 4 15,-10-8 1-15,-1-13-3 0,-8-3 0 16,-4 5 0 0,-2 11 1-16,0 17-1 0,0 18 3 15,0 5-2-15,0 7 1 16,-2 2-2-16,2 0-3 15,-2 4 0-15,-4 24-8 16,1 16 11-16,2 12 0 16,3 6 0-16,0 1 3 15,0-7 5-15,0-6-2 16,0-13-6-16,8-8-1 16,-4-9-4-16,0-8-3 15,3-8-32-15,-1-4-43 0,8 0-67 16,-1-7-37-16,3-10-137 15</inkml:trace>
  <inkml:trace contextRef="#ctx0" brushRef="#br0" timeOffset="24297.96">14175 677 526 0,'0'0'130'15,"0"0"7"-15,0 0-20 16,0 0-18-16,0 0-33 15,0 0-16-15,2-8-24 16,-13 8-12-16,-16 7-14 16,-4 15 6-16,0 2-5 0,0-2 1 15,4 0-1-15,2-6 0 16,12-5-2-16,6 1-1 16,5-3 2-16,2-4-2 15,0 4-4-15,0-1 6 16,18 4 5-16,9-2 6 15,4 2-2-15,0-5-1 16,5-2 0-16,-3-1-6 16,0-4-1-16,3 0-1 15,-7 0-2-15,-2 0-36 16,-7-4-33-16,-5-10-26 16,-1-3-38-16,-3-3-83 15,-7-1-134-15</inkml:trace>
  <inkml:trace contextRef="#ctx0" brushRef="#br0" timeOffset="24714.58">14391 513 581 0,'0'0'101'0,"0"0"38"16,0 0-28-16,0 0 4 16,0 0-36-16,0 0-24 15,0-60-24-15,0 60-3 16,0 0-20-16,0 23-8 15,-9 18-1-15,-5 16 1 16,4 7 7-16,1 4 2 16,-3-8-1-16,12-7 2 15,-2-9-2-15,2-19-4 0,0-13-4 16,0-10-3-16,0-2 3 16,0 0-1-16,14-6-2 15,15-18-2-15,4-6-9 16,7 2-5-16,-11 6-3 15,-6 8 12-15,-17 7 7 16,3 6 0-16,-7 1 0 16,0 0 0-16,0 3-4 15,6 17 7-15,-6 6 3 16,2 6-1-16,-4-1 1 16,2-3 1-16,3-3-2 15,-1-8-2-15,-2-9-5 0,-2-3-7 16,12-5-50-16,5 0-106 15,12-15-107-15,14-9-332 16</inkml:trace>
  <inkml:trace contextRef="#ctx0" brushRef="#br0" timeOffset="24901.86">14875 792 53 0,'0'0'848'0,"0"0"-779"16,0 0 31-16,0 0-40 15,0 0-44-15,0 0-8 16,37-4 8-16,2 4 7 16,1 0-11-16,-7-4-6 15,-4 2-6-15,-2-4-16 0,-4 0-44 16,-2 0-93-16,8 0-52 16,-2 0-279-16</inkml:trace>
  <inkml:trace contextRef="#ctx0" brushRef="#br0" timeOffset="25480.97">15655 505 678 0,'0'0'424'15,"0"0"-376"-15,0 0 41 16,0 0-2-16,0 0-56 15,0 0-25-15,2-38-6 16,-2 40 0-16,0 20-2 16,-4 18-5-16,-12 12 7 15,-11 5 7-15,2 2-7 16,4-5 2-16,5-7-6 16,1-9 9-16,7-18-5 15,4-6 1-15,2-9-1 16,2-5-1-16,0 0 1 15,0 0 0-15,0-5 8 16,2-19-7-16,16-12 0 16,-1-10 3-16,10-17-7 15,7-7 3-15,-5 0-7 0,0 4 6 16,-9 20 1-16,-7 13 0 16,-1 16 1-16,-8 9 1 15,-4 6 0-15,0 2 2 16,0 0-4-16,0 0 0 15,2 0-5-15,0 19-1 16,7 22 4-16,1 13 2 16,-4 10 1-16,9-2 0 15,-1-2 3-15,3-5-2 16,8-11 1-16,-9-6 1 16,1-12-4-16,-3-3 1 15,-3-12-1-15,-1-3-1 0,-6-4-1 16,0-4-27-16,5 0-33 15,-7 0-14-15,-2-18-24 16,0-4-126-16,-15 0-178 16</inkml:trace>
  <inkml:trace contextRef="#ctx0" brushRef="#br0" timeOffset="25698.51">15510 702 636 0,'0'0'235'0,"0"0"-145"15,0 0 21-15,0 0-54 16,0 0-48-16,0 0 2 16,60-4 18-16,-6 4 2 0,4 0-20 15,7 0-11-15,-15 0-3 16,-7 0 3-16,-16 0 2 16,-16 0-2-16,-9 0 0 15,-2 0-13-15,0 0-15 16,-4 0-38-16,-19 1-79 15,-6 6-228-15</inkml:trace>
  <inkml:trace contextRef="#ctx0" brushRef="#br0" timeOffset="27872.04">12289 840 192 0,'0'0'58'15,"0"0"-51"-15,0 0 19 16,0 0-1-16,0 0-20 0,0 0 5 16,23 0 14-1,-23 0 21-15,0 0 4 0,0 0-2 16,0 0 3-1,0 0-14-15,0 0 3 0,0 0 14 16,0 0-22-16,0 0-13 16,0 0 12-16,0 0-3 15,0 0 2-15,2 0-2 16,4 0-10-16,5 0 6 16,7-2 0-16,5-6-1 15,-4-3 0-15,8-2-4 16,-9-1 1-16,6-5-6 15,-6 2 6-15,3-9 2 16,-8-5-3-16,-5 8 0 16,-2 2 5-16,-6 11 6 0,0 6 0 15,0 1-9 1,0 3-13-16,0 0 2 0,0 0 1 16,0 0-10-16,0 0 1 15,0 0 0-15,0 0 0 16,0 0-1-16,0 0 0 15,0 0-1-15,0 0-1 16,0 0 1-16,0 0 0 16,0 0 0-16,0 0 1 15,0 0-1-15,0 0 0 16,0 0 1-16,0-3 0 16,0 3 0-16,0 0 0 15,0 0-1-15,0 0 1 16,0 0-1-16,0 0 1 0,-6 5 1 15,2-2-1-15,0 3 0 16,-3 0-2-16,3 1 0 16,-5-2-1-16,4 4 3 15,-4 4 0-15,5 10 0 16,-5 5-1-16,7 8-1 16,2 0-4-16,0 0 6 15,0 0 0-15,0-2 0 16,7-2 3-16,-1-6-1 15,7-1 0-15,-8-10-2 16,4-3 5-16,-5-3-3 16,1-5-1-16,-5-3-1 15,0 1 0-15,2-2 6 0,-2 2-4 16,0-2 0-16,0 0 0 16,0 0-1-16,0 0-1 15,0 0 4-15,0 0-2 16,0 5-2-16,-9-1-3 15,-4 4 3-15,-5-2-9 16,2-1 6-16,1 2 2 16,-1-1 1-16,3-1-1 15,2 0 1-15,1-1-2 16,8-4 2-16,0 1 0 16,2-1 2-16,-2 0-2 15,-2 0 0-15,-5 3 0 0,-3-2 0 16,4 3 2-16,-3 1-2 15,1-3 1-15,8 0 0 16,0-2-1-16,2 0 0 16,0 0 1-16,0 0-2 15,0 0 3-15,0 0-2 16,0 0 5-16,0 0-4 16,4 0 8-16,21 0-5 15,18-2 8-15,12-9 0 16,7 2-8-16,6 2-2 15,-6 4 1-15,-13-1-3 16,-14 4-8-16,-19-2-15 16,-5 2-33-16,-11 0-36 0,0 0-102 15,-11 0-136-15</inkml:trace>
  <inkml:trace contextRef="#ctx0" brushRef="#br0" timeOffset="30115.39">12813 1470 615 0,'0'0'118'15,"0"0"-54"-15,0 0 13 16,0 0-11-16,0 0-38 16,0 0-7-16,0 0-19 15,0-10 5-15,0 30 3 0,0 6-9 16,-7 7 24-16,-1 0-14 16,-2-7-3-16,1-6 0 15,7-8-8-15,0-6 0 16,2-4 0-16,0-2 5 15,0 0 4-15,0 0-5 16,0 0 10-16,0 0 7 16,2-11 1-16,11-3-13 15,3-3 6-15,-3-1-11 16,5 2 0-16,5 0-2 0,1 2-2 16,0 2-5-1,5 3 5-15,-2 7 3 0,-2 2-3 16,0 0-2-16,-6 2-4 15,-1 17 1-15,1 1 1 16,-11 2 1-16,-1 2 3 16,-7 0 0-16,0-2 1 15,0 2 2-15,-13-2 1 16,-12-4 2-16,-4-2-4 16,2-4 1-16,7-3-3 15,-2-6-4-15,6-3 4 16,-4 0 0-16,-2 0-24 15,2 0-25-15,-3-10-33 16,6-2-15-16,5-4-26 16,-1 4-50-16,13-2-143 0</inkml:trace>
  <inkml:trace contextRef="#ctx0" brushRef="#br0" timeOffset="30752.78">12962 1555 86 0,'0'0'0'16</inkml:trace>
  <inkml:trace contextRef="#ctx0" brushRef="#br0" timeOffset="31482.27">12962 1555 262 0,'29'0'89'0,"-29"0"-48"15,0 0 23-15,0-3-12 16,0 3-19-16,0 0 0 16,0 0 17-16,0 0 6 15,0 0-11-15,0 0-20 16,0 0-13-16,0 0 5 16,0 0-12-16,0 0 2 15,0 3-4-15,2 6 14 16,5 1-15-16,-1 2 5 0,4 3 6 15,-4 6 6-15,5-4-16 16,-1 3 5-16,-6 1 10 16,-4-3-13-16,0 3 10 15,0-2-7-15,0 1-6 16,-12 0 11-16,-3-2-5 16,-5-1-1-16,-2-2 3 15,-7 2-10-15,2-3-1 16,5-1 0-16,-3-1 1 15,5-1 1-15,0-5 0 16,4-2-1-16,3-4 3 16,-1 0-6-16,6 0-1 15,-1 0 4-15,5 0 0 16,-4-14-3-16,8 0 2 0,0-3-1 16,0 2 2-16,0-2 4 15,0 3 5-15,0 5-7 16,3 0 2-16,8 5-1 15,2 1-1-15,1 1 3 16,1 2-1-16,8 0-1 16,-1 0-3-16,3 19 2 15,1 8-2-15,1 4 5 16,-5 0-3-16,3-1 1 16,-8-6-3-16,8-6 0 15,-5-6 0-15,5-6 0 0,2-3 5 16,-3 0-2-16,-2-3-3 15,7 0-14-15,-4 0-35 16,4-3-80-16,2-14-53 16,-4-3-137-16</inkml:trace>
  <inkml:trace contextRef="#ctx0" brushRef="#br0" timeOffset="33233.68">13421 1720 666 0,'0'0'92'15,"0"0"-67"1,0 0 25-16,0 0-4 0,0 0-12 16,0 0-5-16,-2-20 25 15,6 5 1-15,15-6-24 16,0-4-19-16,1 2-4 15,3 1 7-15,-6 4 1 16,-3 6 0-16,-1 5-4 16,-9 5-1-16,2 2-11 15,-4 0-1-15,2 0-3 16,7 14-9-16,3 9 13 16,1 7 9-16,3 4-9 15,-5-5 1-15,-1-4 1 16,-1-11 2-16,-5-5-4 0,3-8 2 15,-4-1-6-15,-1 0 5 16,9 0-1-16,12-17 16 16,2-12-10-16,4-3 0 15,-2-2 8-15,0 0-10 16,-6 1-2-16,-4 8 0 16,-3 6 0-16,-9 14 3 15,-3 5-2-15,-2 0-3 16,-2 0-9-16,0 2 3 15,0 25 1-15,0 19 5 16,2 12 3-16,10 9-3 16,-3-3 1-16,-1 1-2 15,6-11 2-15,-3-8 0 0,-9-12-1 16,0-15-1-16,-2-5-1 16,0-14-1-16,0 0-7 15,0 0 4-15,0 0-6 16,-6-11-6-16,-12-13-13 15,-2-8 13-15,6-7 1 16,10-2-1-16,4-4 1 16,0 1 15-16,2-2 1 15,23 2 1-15,2 2 0 16,2 0 0-16,2 5 0 16,0 8 3-16,-2-1 1 15,-2 4-2-15,0 2-1 0,-8 1 3 16,-3 3-2-16,-5 5 9 15,-4 3-7-15,-7 4 7 16,0 1-5-16,0 5-3 16,-9 1 0-16,-11 1-3 15,-4 0-1-15,-1 5-1 16,9 15 0-16,5 9 1 16,9 0-3-16,2 6 1 15,7-2 3-15,15-3-1 16,9-5-1-16,9-5 0 15,0-8-1-15,5-7-4 16,7-5 6-16,-2 0-15 16,8-5-17-16,-2-15-54 0,-14-1-32 15,-13-4 32-15,-15-1 52 16,-12 2 35-16,-2 0 4 16,0 6 42-16,0 6 20 15,-8 3-20-15,-4 8-2 16,1 1-6-16,-3 0-17 15,-1 0-13-15,-3 5-2 16,5 15 0-16,1 4-5 16,8 5 3-16,4-2 5 15,0 2 2-15,0-5 0 16,7-4 9-16,6-8 0 16,0-5-4-16,3-7-1 0,-1 0 12 15,6 0-6 1,-1-21-2-16,5-5-8 0,-6-5-6 15,-5-2-5-15,-1 1 5 16,-11 8-4-16,-2 8-1 16,0 9 0-16,0 7-2 15,0 0-5-15,0 0 6 16,0 0-7-16,0 11-5 16,0 11 9-16,0 3 3 15,0 2 1-15,0-3-3 16,14-6 2-16,3-6-2 15,6-5 1-15,-5-7 2 16,6 0 3-16,-4-3 4 16,7-20 7-16,2-6-7 15,-4-4-7-15,-8-2 5 0,-3-2-7 16,-14 1 2-16,0 5-7 16,0 8-8-16,0 9 12 15,-14 12-5-15,-1 2-14 16,-5 0 3-16,-1 2 8 15,8 8 0-15,9 0 10 16,4 2-8-16,0 0-5 16,0 2 8-16,9 0-1 15,11 2 7-15,-5-2 0 16,3 2 1-16,1-1-1 16,-9-2 1-16,1 3 4 15,3 1-1-15,-3 1-2 0,0 0 0 16,-2 0 0-1,2-1 0-15,5-8 8 0,-3-1-4 16,-2-6 6-16,3-2 0 16,1 0 4-16,5-5 0 15,9-18 0-15,0-9-4 16,-4-6-5-16,0-4-2 16,-10-7-2-16,-9 6-3 15,-1 6-3-15,-5 13-5 16,0 12-4-16,-11 7 11 15,-12 5-14-15,6 0-5 16,-3 5-1-16,-1 13 11 16,17 0 1-16,2 4-4 0,2 2 3 15,2 1 6 1,16-1-2-16,9-5 5 0,0 3 1 16,-8-1 4-16,4-6-2 15,-10 2-1-15,-8-3 1 16,2-1-1-16,-7 1 1 15,0 3-1-15,-9 0-1 16,-18-5-2-16,-2-5-94 16,0-7-184-16</inkml:trace>
  <inkml:trace contextRef="#ctx0" brushRef="#br0" timeOffset="33513.25">15410 1356 778 0,'0'0'178'15,"0"0"-149"-15,0 0 5 16,0 0-2-16,0 0-23 16,0 0-1-16,86 0 9 15,-36 0 5-15,-11 0-7 16,11 0-4-16,-10 0 2 15,-9-2-3-15,-9-1 10 16,-8 1-14-16,-5 0-4 16,-9 2-2-16,0 0-1 15,0 0-21-15,0 0-68 0,0 0-103 16,2 0-287 0</inkml:trace>
  <inkml:trace contextRef="#ctx0" brushRef="#br0" timeOffset="33767.81">15990 1235 847 0,'0'0'139'0,"0"0"-67"16,0 0-5-16,0 0-36 15,0 0-31-15,0 0 1 0,15 54 9 16,-1-16 22-16,1 3-5 15,-1-2-11-15,-4 2-15 16,1-5 0-16,1-2 1 16,-8-6-2-16,5-8-14 15,-5-8-49-15,10-10-78 16,-3-2-76-16,5-8-158 16</inkml:trace>
  <inkml:trace contextRef="#ctx0" brushRef="#br0" timeOffset="34166.48">16268 1267 719 0,'0'0'105'0,"0"0"-43"15,0 0 44-15,0 0-18 16,0 0-59-16,0 0-22 16,0-20 7-16,0 20-13 15,0 20-1-15,0 11 2 16,0 10 4-16,0 3 0 15,0 0 0-15,13-4-5 16,5-3 0-16,9-7 0 16,4-9-1-16,5-4 0 15,-3-11-1-15,5-6 1 16,-5 0 4-16,-2-6 2 16,-2-18-2-16,-4-6 0 0,-9-7-3 15,-5-5 4-15,-11-4-2 16,0-3-3-16,-11 3 4 15,-18 5 2-15,-12 10-4 16,4 8-2-16,-5 14 0 16,-1 6-10-16,5 3 3 15,0 8-18-15,16 16-18 16,5 8-26-16,11 2-21 16,6-2-42-16,8-4-85 15,21-4-151-15</inkml:trace>
  <inkml:trace contextRef="#ctx0" brushRef="#br0" timeOffset="34631.42">17037 1456 607 0,'0'0'207'0,"0"0"-160"15,0 0 12-15,0 0 31 16,0 0-38-16,0 0-15 16,-2 0-3-16,18-5-2 15,-1-11-1-15,3-5-8 16,-1-8-8-16,-3-9-7 0,-1-11 0 16,-3-14-7-1,-6-13 0-15,-4-5-1 0,0 8-2 16,0 12-3-1,-2 20 4-15,-10 18 1 0,6 15-1 16,-3 6 0-16,-3 2-1 16,-3 0-4-16,1 18 3 15,1 17 1-15,9 12-2 16,4 10 4-16,0 6 0 16,0 2 0-16,13 1-1 15,3-6-2-15,11-4 2 16,-3-5 2-16,5-9 0 15,0-9 1-15,-5-8-2 16,3-11 0-16,0-8-7 0,2-6-23 16,13 0-104-16,1-24-123 15,-1-7-188-15</inkml:trace>
  <inkml:trace contextRef="#ctx0" brushRef="#br0" timeOffset="35299.83">17568 1298 49 0,'0'0'690'0,"0"0"-621"16,0 0 5-16,0 0 18 16,0 0-19-16,0 0-30 15,-41-57-12-15,28 54 4 16,-3 3-20-16,-3 0 4 16,-6 0-12-16,-2 14-5 15,0 13-2-15,8 4-2 16,3 6 2-16,7 1-3 0,5 0 4 15,4-8-1-15,0-3 0 16,4-8-3-16,13-7 1 16,8-7 2-16,2-5 6 15,2 0-2-15,2-8 7 16,2-16-3-16,1-4-5 16,-5-7-1-16,-9-1-1 15,-5-4 2-15,-3 5-2 16,-10 6-1-16,-2 9 1 15,0 14 2-15,0 3-2 16,0 3-1-16,0 0-6 0,-2 17-5 16,-10 12 7-16,8 4 1 15,4-1 3-15,0 3-3 16,0-7 3-16,6-6-1 16,13-8-1-16,-3-4-2 15,1-8 4-15,1-2 0 16,6 0 3-16,-4-9 3 15,5-15-3-15,2-3-3 16,-10-7 0-16,-1-7 4 16,-5-9-4-16,-1-6-3 15,-10-4 2-15,0 6-2 16,0 13 1-16,0 18 2 16,0 12 0-16,-6 8-1 15,6 1-1-15,-2 2-5 0,0 3 5 16,-2 28-6-16,2 9 8 15,2 10 0-15,0 6 1 16,6 2-1-16,8 0 4 16,3-4 1-16,-1-8-5 15,-3-7 2-15,1-11-3 16,-3-9 1-16,-2-8-3 16,-2-8-41-16,4-3-111 15,-7-5-88-15,8-26-253 16</inkml:trace>
  <inkml:trace contextRef="#ctx0" brushRef="#br0" timeOffset="35688.64">18069 1163 712 0,'0'0'152'0,"0"0"-78"15,0 0 16-15,0 0-39 16,0 0-41-16,0 0-8 15,-54 31 7-15,26-8 6 16,-8-1-4-16,-2 2-5 16,7-3-2-16,2-4-1 15,6-3-2-15,10-4 1 16,11-5-2-16,0 0-3 16,2-5 3-16,0 2 0 0,0 0-3 15,4 1 3 1,21 4 12-16,13 2 5 0,-1-2 0 15,4 1-11-15,-1-1-4 16,-9 1-2-16,0 2 1 16,-2-3-1-16,-4 4 0 15,-8-1 0-15,-3-2-3 16,-3-3 1-16,-7 0 1 16,-2-3-11-16,6-2-22 15,-6 0-46-15,11 0-70 16,3 0-70-16,1-11-124 15</inkml:trace>
  <inkml:trace contextRef="#ctx0" brushRef="#br0" timeOffset="36122.54">18318 1052 589 0,'0'0'160'16,"0"0"-52"-16,0 0 2 15,0 0-16-15,0 0-60 16,0 0-32-16,-57 12-1 15,48 30 17-15,0 7-6 16,5 5 6-16,4 0-10 16,0-2 4-16,0 1 0 15,0-9-5-15,2-10 0 16,0-8 0-16,2-10-6 0,3-10-1 16,-5-4-1-1,0-2 0-15,12 0-5 0,1-11 2 16,12-12-4-16,4-9 4 15,8-5-6-15,-4 5-12 16,1 6 0 0,-5 10 0-16,-11 10 17 0,-7 6 5 15,-2 0-2-15,-6 0 2 16,4 14-3-16,2 10 6 16,-7 6 2-16,6 1-1 15,-8-2 5-15,-2-3-2 16,0-1 3-16,0-8 14 15,0-3-11-15,0-5-10 16,0-6 4-16,0-3-7 0,0 0-4 16,0 0-56-16,2 0-118 15,15-7-230-15</inkml:trace>
  <inkml:trace contextRef="#ctx0" brushRef="#br0" timeOffset="36273.86">18887 1492 800 0,'0'0'127'0,"0"0"-93"15,0 0 9-15,0 0-37 16,0 0-6-16,0 0-108 16,-4 2-258-16</inkml:trace>
  <inkml:trace contextRef="#ctx0" brushRef="#br0" timeOffset="38094.44">13022 1702 339 0,'0'0'113'16,"0"0"-86"-16,0 0 9 16,0 0-4-16,0 0-18 15,0 0-7-15,-2 6 1 16,2-4 2-16,-6 2 11 0,-2 1-1 15,2 0 6-15,-3 0 8 16,-2 2-4-16,0 0-14 16,-2-2 6-16,-1 3-12 15,1-1 2-15,2-4-5 16,-1 4-3-16,6-5 0 16,-3-2 0-16,5 0 0 15,1 0 0-15,-4 0 2 16,3 0 8-16,-5 0-3 15,0 0 4-15,0 0-13 0,-2-9 24 16,5-1-5 0,-4 2-12-16,6 3-5 0,-5-2-4 15,5 4 3-15,0 1-1 16,-2 0-1-16,2-1-1 16,2-1 0-16,2 1 1 15,0-2-7-15,0-7 4 16,0-2-8-16,6-3-11 15,8-4-8-15,7 3-8 16,-4 4-65-16,-11 0-125 16</inkml:trace>
  <inkml:trace contextRef="#ctx0" brushRef="#br0" timeOffset="47355.42">12121 1381 422 0,'0'0'119'0,"0"0"-57"16,0 0 2-16,0 0 18 15,0 0-17-15,0 0-18 16,0 0-11-16,-4 8-5 15,22 1 8-15,20-4 6 16,9-1-10-16,16 1-14 16,1-3-7-16,1 0-10 15,-14-2-2-15,-9 0 0 0,-17 0-2 16,-19 0 0-16,-6 0-2 16,0 0-13-16,-37 0 2 15,-21 0 4-15,-21 0 0 16,6 0 0-16,1 5 7 15,17 1 1-15,12-2 1 16,14 0-2-16,14-1 2 16,11-2 0-16,4-1-2 15,0 2-7-15,0 1 0 16,0 1 3-16,15 4 6 16,12-2 2-16,6-1 8 15,10 2 6-15,1-4-9 16,-2 1-3-16,-5 0-4 15,-16-1 0-15,-9-3-1 0,-10 0-21 16,-2 0-29 0,0 0-45-16,-18 0-165 0</inkml:trace>
  <inkml:trace contextRef="#ctx0" brushRef="#br0" timeOffset="50999.79">12364 2354 377 0,'0'0'176'0,"0"0"-112"15,0 0 7-15,0 0 19 16,0 0-16-16,0 0-37 16,-6-3 1-16,6-2 10 15,0 1 5-15,0-7-21 16,0 6-13-16,0-5-1 16,0 1-2-16,4 0 2 15,10-4-5-15,1 6-6 16,10-1-4-16,2 4 3 0,2-1-6 15,-7 5 0-15,0 0 0 16,-8 5 0-16,-8 17-4 16,1 0 3-16,-7 4 1 15,0 1-1-15,-15 2 1 16,-21 3 0-16,-2-4-1 16,-4 1 0-16,-6-4-2 15,6-5 2-15,9-2 1 16,4-3 1-16,9-8-1 15,11-4 1-15,7-3-1 16,2 0 2-16,0 0 0 16,0 0 2-16,0 0 5 0,15 0-2 15,16-3 3 1,10-4-2-16,5-1-2 0,6 1-4 16,-6 4 1-16,-3 3-3 15,-12 0 1-15,-6 0 0 16,-12 0-1-16,-9 0-1 15,-4 0-3-15,0 0-6 16,0 0-12-16,0 0-11 16,0 0-28-16,0 0-54 15,0 0-35-15,-6 0-166 16</inkml:trace>
  <inkml:trace contextRef="#ctx0" brushRef="#br0" timeOffset="51377.46">12677 2494 468 0,'0'0'164'16,"0"0"-93"-16,0 0 5 15,0 0-22-15,0 0-33 16,0 0-15-16,0 0 2 16,-5 0-8-16,5 0 4 15,0 0 7-15,0 0 5 0,0 0 9 16,0 0-4 0,0 0 25-16,0 0 7 0,5 0-15 15,8-1-15-15,-4-8-2 16,-2 1-13-16,-7 2 0 15,0 3-3-15,0-2-5 16,0 3-4-16,0 2-17 16,-9 0-32-16,-11 0-62 15,2 0-62-15,7 7-270 16</inkml:trace>
  <inkml:trace contextRef="#ctx0" brushRef="#br0" timeOffset="51880.3">12962 2302 465 0,'0'0'82'16,"0"0"-35"-16,0 0 52 15,0 0-16-15,0 0-28 16,0 0-5-16,0-9-6 16,0 9 10-16,0 0 9 15,0 0-16-15,0 0-9 16,0 0-9-16,0 0-10 0,0 0-1 16,0 0-7-16,0 0-7 15,0 0 1-15,0 0-3 16,0 12 4-16,0 9 5 15,2 1-2-15,3 6-5 16,-3 5 1-16,2 0 4 16,-1 4-8-16,-3-3-1 15,0-3 1-15,0-2 0 16,0-10 0-16,0-5 0 16,0-3-1-16,0-6 0 15,0-3 0-15,0 1 0 16,0-3 7-16,0 0-7 15,0 0 1-15,0 0 1 0,0 0 1 16,0 0-2-16,0 0-1 16,0 0-12-16,0-8-46 15,2-5-82-15,7 6-236 16</inkml:trace>
  <inkml:trace contextRef="#ctx0" brushRef="#br0" timeOffset="58434.8">12784 2613 313 0,'0'0'130'0,"0"0"-73"15,0 0-4-15,0 0 3 16,0 0-15-16,0 0-16 15,0 0-5-15,2 0 6 16,2 0 0-16,-2 0-13 16,6 6 28-16,-2 2-20 15,1-1 10-15,-1 2-18 16,6 1 9-16,-1 0-20 16,2 0 14-16,5-1-9 15,0 1-7-15,-1 1 12 0,2-1-6 16,-4-4-5-16,1 0 8 15,-1-2-5-15,-1-2-1 16,1 2-1-16,-1-4 0 16,-1 0 2-16,1 0 0 15,-1 0 2-15,3 0 5 16,3 0 3-16,-1-10-8 16,9-2 3-16,-5-2-2 15,-4 0 1-15,-2 2 4 16,-3 2-3-16,-2-2 2 15,1 0-4-15,-4 0 1 16,5-5 3-16,1 4-10 16,1-1 0-16,-5 0 0 15,-4 0 0-15,1-2 1 16,-1 0-1-16,-4-1 9 0,4 1-7 16,-6 0-2-16,0 4 0 15,0-2 3-15,0 1-3 16,0 2-1-16,0-4 0 15,0 6-1-15,0-3 1 16,0-2 0-16,0 0 0 16,0 0 0-16,-10-1 0 15,4 1 0-15,-3 2 1 16,5 0 0-16,-4 4-1 16,4-1 0-16,2-3 0 15,0 4 2-15,-5-1-2 16,7 1 3-16,-4 0-3 0,-6 1 0 15,8-4 1-15,-9 4-1 16,5-3 1-16,-3-2 1 16,-3 5-1-16,6-1 3 15,-5 5-4-15,4-1 1 16,-2-1 0-16,-4 1 2 16,-1-1-2-16,-3 0-1 15,1 3 2-15,-2 2-1 16,5-2 0-16,-8 2 1 15,6 0 1-15,1 0-2 16,6 0 1-16,-3 0-2 16,-1 0 0-16,-1 0 6 15,0 0-4-15,-5 0-2 0,2 9 0 16,1-4 2 0,1 4 0-16,-1 2-2 0,-6 1 0 15,6 4 7-15,-1-2-7 16,5-2 0-16,5-1 4 15,-4-3-2-15,6 2-2 16,0 2 0-16,-3 2 3 16,1 0 1-16,-2 0-1 15,0 0 1-15,1-2 2 16,3 3-6-16,-3-3 1 16,4 5-1-16,-1-1 0 15,2 2 1-15,0 0 0 0,2-2-1 16,0 0 0-16,0-1-1 15,0-1 1-15,0-3 1 16,0 1 0-16,0 0-1 16,4 1 0-16,0-2 0 15,4 3 0-15,-2 1 1 16,1-6-1-16,-3 3 1 16,0-1-1-16,2-2 0 15,-4 0 0-15,2-1 0 16,-2-1 0-16,5 2-1 15,-3-1 1-15,-2-3-1 16,6 2 1-16,0-2 0 16,1 2-1-16,2 0 1 15,5 2 0-15,0-6 1 16,3 4-1-16,-3-5-2 0,4-2 1 16,-2 0-16-16,0 0-23 15,6-6-40-15,3-14-100 16,4-12-312-16</inkml:trace>
  <inkml:trace contextRef="#ctx0" brushRef="#br0" timeOffset="59010.07">13390 2268 403 0,'0'0'145'0,"0"0"-89"16,0 0 27-16,0 0-7 15,0 0-26-15,0 0-19 0,-9 3-12 16,7-3-8-16,2 2 5 16,0-2-5-16,0 0-1 15,0 0 0-15,0 0 5 16,0 0 2-16,0 0 4 15,0 0-1-15,0 0-8 16,0 0 4-16,13 0-10 16,28 0 0-16,7-5 0 15,13-4-3-15,-1-1 0 16,2 5-2-16,3-4-1 16,-5 5-1-16,-4 3 1 15,-16 1 1-15,-18-3-1 0,-6 3-1 16,-16-1 1-1,0 1 11-15,0 0-2 0,0 0-8 16,0 0 5-16,0 0-6 16,0 0-8-16,0 0-50 15,0 0-30-15,-7 0-74 16,-2 1-132-16</inkml:trace>
  <inkml:trace contextRef="#ctx0" brushRef="#br0" timeOffset="60220.43">14244 1851 396 0,'0'0'139'0,"0"0"-63"16,0 0 20-16,0 0-31 0,0 0-42 15,0 0-7 1,0 4-9-16,0 24 10 0,0 10 16 16,0 6 0-16,-5 0-17 15,3-2-3-15,-2-1 2 16,-3-12-7-16,5-9 0 15,-1-8 3-15,3-10-11 16,0 2 1-16,0-4 6 16,0 0-6-16,0 0 13 15,0 0 5-15,0 0 17 16,3-11-15-16,17-10-17 16,2 0-4-16,7 2-4 15,0 9 1-15,-4 6 2 16,-10 4-6-16,-3 0 7 0,-6 0-8 15,3 8 6-15,-7 8 0 16,0 6 2-16,0-2 0 16,-2-2-1-16,0-4 1 15,0-8 0-15,0-3 0 16,-2-3 1-16,-13 0 6 16,-7 0 2-16,-12 0-5 15,3 0-3-15,-2-4 0 16,6-13-1-16,9 1-16 15,7 0-30-15,11 0-17 16,0 2-95-16,4 0-151 16</inkml:trace>
  <inkml:trace contextRef="#ctx0" brushRef="#br0" timeOffset="61612.22">14453 2138 502 0,'0'0'142'0,"0"0"-52"15,0 0 10-15,0 0-46 16,0 0-24-16,0 0-18 16,-2-3-4-16,2 3-3 15,0 0 0-15,0 0-4 16,13 0 3-16,14 0 22 0,4 0 7 16,6-9-16-16,-6-6-2 15,-4-4-6-15,-6-4-2 16,0 0 3-16,-13-4-1 15,4 5-2-15,-10 4-6 16,-2 2 7-16,0 2-8 16,0 6 0-16,-12 2-4 15,-5 6-5-15,-1 0 9 16,-7 0-6-16,4 4 1 16,-2 12 0-16,9 5-3 15,8 0-2-15,1 7 2 16,5-4 0-16,0 0-2 0,21 0 5 15,-2-3 3-15,8-9 0 16,0-7 1-16,-2-5-1 16,4 0 2-16,0-4 4 15,2-16 0-15,-9-4-1 16,2 0-2-16,-8 2 1 16,-3-2 2-16,1 4 0 15,-5 4-1-15,-5 4 2 16,-4 8 2-16,0 4 4 15,0 0-11-15,0 0-2 16,0 0 1-16,0 0-7 16,0 23-4-16,0 10 10 15,-2 6 0-15,0 2 4 0,-3-4-8 16,5-11 12-16,0-9-5 16,0-9-1-16,0-8 0 15,0 0 9-15,0 0 6 16,11 0 15-16,14-13-17 15,6-13 3-15,-2-5-13 16,-2 4 4-16,-9 0-3 16,-5 11-4-16,-4 6 0 15,-5 5 0-15,-4 5 0 16,0 0 0-16,0 0 0 16,0 0-8-16,0 9-12 15,0 15 15-15,0 8 5 0,0 2 1 16,0-8 1-1,2-5 4-15,6-12-6 0,-6-4-5 16,2-5 5-16,3 0 2 16,4 0 9-16,13 0-10 15,5-13 1-15,2-2 0 16,-4-8 4-16,-6-2-2 16,-11-1-4-16,2-3 3 15,-3 12-2-15,-5 5 0 16,-4 9-1-16,0 3-4 15,0 0 4-15,0 0-9 16,0 0-2-16,0 3-9 16,4 18 8-16,5 5 11 15,-4 6 1-15,6-2 1 16,4-6-1-16,6-6-3 0,-10-9-1 16,2-5-2-16,-2-4 4 15,3 0 0-15,-1-2 2 16,-1-17 7-16,-4 4-7 15,1-4 7-15,-7 2 0 16,0 0-5-16,-2 3 1 16,0 0-3-16,0 8-4 15,0 2 4-15,0 2 0 16,5 2-3-16,-5 0-5 16,0 0 1-16,0 0 7 15,0 0-1-15,0 0-5 16,0 0 9-16,0 0-7 0,0 0-7 15,0 0-22-15,0 0-6 16,0 0-11-16,0 0-50 16,0-2-112-16,-7 0-260 15</inkml:trace>
  <inkml:trace contextRef="#ctx0" brushRef="#br0" timeOffset="61921.77">15203 1787 587 0,'0'0'70'16,"0"0"-26"-16,0 0 33 16,0 0-27-16,0 0-32 15,0 0-4-15,0 0-6 16,0 0 13-16,2 0 6 15,4 0-4-15,10 0 9 16,-1 0 0-16,6 0-11 16,-6-5-8-16,-1-2-4 15,-3-4 1-15,-9 3-4 16,0 0-6-16,-2 0-5 16,0 6-35-16,-11 2-35 15,-18 0-75-15,0 0-123 0</inkml:trace>
  <inkml:trace contextRef="#ctx0" brushRef="#br0" timeOffset="62830.62">15203 1787 657 0,'122'44'121'0,"-122"-51"-22"16,0 7 6-16,0 0-30 15,0 0-46-15,0 0-17 16,0 9-12-16,0 25-3 16,0 20 3-16,2 16 14 15,3 10-5-15,-5 4-5 16,0-1-3-16,0-11 1 0,-7-8 1 16,-5-8-4-16,10-4 1 15,0-9 0-15,2-8 0 16,0-10 4-16,0-8-9 15,0-9 4-15,2-4-7 16,12-4-3-16,-1 0-6 16,3-9 17-16,7-18 5 15,-4-10 1-15,-3-8-4 16,-3-1 5-16,-4 2-4 16,-6 1-3-16,-3 6 0 15,0 3-1-15,-10 3-1 16,-5 12 2-16,-3 1 0 0,1 6-5 15,1 3 1-15,3 5 6 16,5 3-2-16,6 1 0 16,2 0 0-16,0-2-2 15,0 2-1-15,0-5-4 16,14-1-14-16,15-6 16 16,4-2-4-16,5-6 8 15,-7 0 1-15,-2 5 1 16,-4 0-1-16,-10 9 1 15,-3 3-2-15,-8 0 2 16,-4 3-2-16,0 0 1 16,0 0-5-16,0 0 3 15,0 4-18-15,0 16 13 0,0 6 4 16,0 2 5 0,0 1-2-16,0-7 0 0,0-11 1 15,9-4-1-15,-5-5-1 16,12-2 1-16,-1 0 0 15,12-2 6-15,2-21-4 16,0-7 12-16,-2-10-8 16,-4-11-3-16,-6-10 5 15,1-5-5-15,-5-3 0 16,3 6-3-16,-5 0 0 16,1 13 1-16,-6 13 1 15,-6 14-2-15,0 11-9 16,0 8 9-16,0 4-2 15,0 0 2-15,0 4-7 0,0 28-5 16,-16 14 12-16,5 15 0 16,5 4 0-16,4 4 0 15,2 3-1-15,0-7 3 16,4-2-4-16,9-13-1 16,-1-15 3-16,-4-14-18 15,3-12-19-15,-7-9-24 16,6 0-21-16,-8-14-69 15,-2-19-207-15</inkml:trace>
  <inkml:trace contextRef="#ctx0" brushRef="#br0" timeOffset="63017.01">15581 1867 529 0,'0'0'122'15,"0"0"-41"-15,0 0 15 16,0 0-15-16,0 0-44 15,0 0-12-15,158-20-9 16,-102 20-5-16,-11 0-5 16,-7-2-5-16,-16 2-1 15,-15-3-45-15,-7-2-81 16,-13-6-42-16,-28-1-416 16</inkml:trace>
  <inkml:trace contextRef="#ctx0" brushRef="#br0" timeOffset="63150.24">15581 1867 541 0,'-125'-112'133'0,"125"108"-86"15,21 1-24-15,6 1-23 16,-6 0-95-16,10-2-332 16</inkml:trace>
  <inkml:trace contextRef="#ctx0" brushRef="#br0" timeOffset="63517.91">16312 1744 590 0,'0'0'66'0,"0"0"-8"16,0 0 42-16,0 0-32 16,0 0-39-16,0 0-20 15,2-11-5-15,-2 42 0 16,-2 21 35-16,-19 23 20 16,-6 10-7-16,-7 10-25 15,1 0-9-15,4-9-4 0,2-10-4 16,0-12-7-16,9-10 1 15,5-7 4-15,7-8-7 16,-4-8 1-16,10-11-2 16,0-8 0-16,0-8-4 15,0-2-17-15,0-2-76 16,16 0-58-16,15-27-185 16</inkml:trace>
  <inkml:trace contextRef="#ctx0" brushRef="#br0" timeOffset="64030.95">16455 2013 285 0,'0'0'409'16,"0"0"-373"-16,0 0 65 15,0 0-4-15,0 0-28 16,0 0-53-16,0-48-8 16,0 50-8-16,0 28-3 15,0 16 3-15,0 12 10 16,0 3 0-16,-4-3 4 16,-7-7 4-16,-3-12-5 0,10-11-11 15,-3-12 0 1,5-7-2-16,2-9 0 0,0 0 8 15,0 0-4-15,0 0 4 16,2-3 1-16,23-17-3 16,4-8-6-16,2-2-1 15,9 0-4-15,-9 5-10 16,-2 10-6-16,-2 11-1 16,-5 4 21-16,-6 0-1 15,-8 5-1-15,-3 12-2 16,-5 5 2-16,0-4 1 15,-9 1 1-15,-11-3 0 16,-6-7-2-16,-5-6 0 16,-8-3 1-16,-1 0-8 15,7 0-48-15,2-3 3 0,8-15-40 16,17-7-123-16,6 1-136 16</inkml:trace>
  <inkml:trace contextRef="#ctx0" brushRef="#br0" timeOffset="64192.3">16555 2087 167 0,'0'0'247'16,"0"0"-224"-16,0 0 42 16,0 0-2-16,0 0-53 15,0 0-10-15,-2-27-59 0,0 27-38 16,0 0 11-16,-3 3-41 15</inkml:trace>
  <inkml:trace contextRef="#ctx0" brushRef="#br0" timeOffset="64601.12">16555 2087 658 0,'-60'54'100'0,"60"-54"6"16,0 0-11-16,0 0-40 15,0 0-38-15,-4 23-9 16,-3 12-1-16,-6 18 35 16,4 7-5-16,-9 2-17 15,9 2-12-15,-2-4-1 16,0-6-3-16,-1-7-3 16,6-15-2-16,-3-12 6 15,7-7-10-15,2-6 4 16,0-7 0-16,0 0-46 0,0 0 2 15,0-16-22-15,0-20-59 16,2-12-85-16,9-7-51 16</inkml:trace>
  <inkml:trace contextRef="#ctx0" brushRef="#br0" timeOffset="66664.05">16435 2089 197 0,'0'0'348'0,"0"0"-304"15,0 0 62-15,0 0 8 16,0 0-24-16,0 0-42 16,34-82-27-16,-8 82-11 15,5 0-6-15,8 0 10 16,-8 16-2-16,0 10-7 16,-4 5-3-16,-10 2 1 0,-3 4-3 15,-7-7-1-15,-7-2 1 16,0-6 0-16,-21-5 5 15,-6 0 4-15,-2-8-1 16,-2 2 7-16,10-7-8 16,-2-3-6-16,9 2-2 15,3-3 2-15,7 0-3 16,4 0 9-16,0 0-14 16,0-8 7-16,0-8-12 15,2-8 3-15,19 0 8 0,0 2-3 16,4 1-4-16,-5 8 8 15,7 4 4-15,9 4-4 16,-3 5 1-16,5 0 0 16,-1 0 1-16,4 0 2 15,-10 3 0-15,0 6-1 16,-10 0 2-16,-15-3-4 16,1 2-1-16,-7 3-1 15,0 1-3-15,0-3 1 16,0 4 3-16,-9-5 0 15,-3-2 2-15,8-3 0 16,0-3 3-16,4 0 0 16,0 0 2-16,0 0-1 15,0-5 7-15,0-15-13 16,4-4-7-16,19-1 1 0,-1-3-7 16,5 4 4-16,-1 9 8 15,-6 1 0-15,1 14-4 16,-6 0 2-16,-1 0 3 15,-1 0-1-15,-5 15-3 16,2 5 3-16,-8 3 1 16,2-2 0-16,1-3-2 15,-3-6 2-15,2 0 1 16,-4-5 2-16,2-5-2 16,4-2-1-16,-2 0 3 15,2 0 2-15,5 0 8 16,3-5-10-16,-1-9 5 0,3-5-7 15,-7-1 5-15,-5-6-5 16,-2 3-1-16,-2 5-1 16,0 6-1-16,0 8 0 15,0 0-2-15,0 4 0 16,0 0 2-16,0 0-2 16,0 0 2-16,0 0 0 15,0 0-6-15,0 0 3 16,0 8-1-16,0 6 6 15,0 10 0-15,0 1 0 16,0 0 0-16,0-2-1 16,0-7 1-16,0-4 0 15,9-5 1-15,-2 0 0 16,6-6 0-16,3-1 1 0,4 0-1 16,-2-5 4-16,-3-16-1 15,-3-7-4-15,-6-2 0 16,-1-16 0-16,-5-3-9 15,0 2-9-15,0 1 1 16,-21 16 12-16,4 10-1 16,-8 8 1-16,5 5 2 15,3 7 1-15,3 0 1 16,5 0 0-16,-2 12-4 16,9 13 3-16,2-1 0 15,0 5 2-15,9-6 1 0,9 0-1 16,1-6 0-16,10-8 0 15,9-6 0-15,7-3 0 16,9 0 0-16,-6-8 6 16,0-10-6-16,-15-8 0 15,-8-4 1-15,-6-10-1 16,-3-5-11-16,-5-2-5 16,-9-4-50-16,-2 5 27 15,0 6-2-15,-4 8-7 16,-21 4 34-16,6 10 6 15,-4 4 8-15,7 7-2 16,12 7 4-16,-3 0 8 16,5 0 2-16,-2 0 16 15,-5 17 6-15,6 12 0 16,1 4-2-16,2 4 7 0,0 0-8 16,0 7 6-16,5 2-1 15,4 8-18-15,-3 9 1 16,5 3 4-16,-8 1-19 15,-3 0 3-15,0-6-4 16,0-7-1-16,0-4-3 16,-3-4 2-16,-6-6-2 15,5-4-2-15,4-6 3 16,0-6-11-16,0-10-1 16,0-3-7-16,0-8-2 15,0-3 5-15,11 0 0 16,3 0 15-16,3-19 0 0,1-11 1 15,3-5-1-15,-6-5 1 16,-1-4 2-16,-8-4-2 16,1 2 2-16,-7 4-2 15,0 2 2-15,-9 6-3 16,-16 1 2-16,-6 6-2 16,-9 6-1-16,6 7-2 15,3 5 3-15,11 9 1 16,12 0 0-16,5 0-5 15,3 0 1-15,0 0 1 16,0 0-6-16,20 0 9 16,18 0 0-16,5 0 1 15,5 0 0-15,-3-5 0 0,-3-4 2 16,-4 0-2 0,-11-1 1-16,-9 6-2 0,-12 2 1 15,1 0 1-15,-7 2 1 16,0 0-3-16,0 0-2 15,0 6-8-15,0 15 7 16,0 6 3-16,0 6 0 16,0-6 0-16,0 2 1 15,0-7-1-15,5-7 0 16,8-6 1-16,0-7-1 16,3-2 5-16,-1 0 0 15,10-12 11-15,0-10-3 0,-1-13-7 16,1-9-2-16,-1-7 0 15,5-10-4-15,2-3 0 16,-2-1-3-16,-4 7-9 16,-5 6 1-16,-9 12 9 15,-7 10-3-15,-4 13-3 16,0 10 5-16,0 7-1 16,0 0-5-16,0 0 9 15,-6 24-5-15,-9 6 5 16,1 12 1-16,3 8 2 15,2 8-1-15,4 4 8 16,5 3-4-16,0-5-6 16,0-6 3-16,12-6-3 15,3-12-2-15,1-7 2 16,-1-15-9-16,1-4-36 0,-3-10-84 16,5 0-49-16,-5-12-172 15</inkml:trace>
  <inkml:trace contextRef="#ctx0" brushRef="#br0" timeOffset="66886.39">17715 1851 630 0,'0'0'65'0,"0"0"42"15,0 0-25 1,0 0-40-16,0 0-32 0,167-14-10 15,-109 14 0-15,-2 0 0 16,-12 0 1-16,-13 0-1 16,-15 0-20-16,-14 0-33 15,-2 0-26-15,-4-2-61 16,-23-12-230-16</inkml:trace>
  <inkml:trace contextRef="#ctx0" brushRef="#br0" timeOffset="67035.67">17601 1764 492 0,'0'0'59'0,"0"0"-56"0,0 0-3 16,0 0-5-16,121-1-120 15</inkml:trace>
  <inkml:trace contextRef="#ctx0" brushRef="#br0" timeOffset="67260.13">18390 2181 703 0,'0'0'205'16,"0"0"-202"-16,0 0-2 16,0 0 15-16,0 0-16 15,0 0-1-15,-2-4-105 16,2-2-133-16</inkml:trace>
  <inkml:trace contextRef="#ctx0" brushRef="#br0" timeOffset="77265.75">14594 3287 357 0,'0'0'350'0,"0"0"-302"0,0 0-23 16,0 0 38-16,0 0-9 15,0 0-29-15,0 0-1 16,129 37-6-16,-98-37 25 16,9 0 1-16,14 0-7 15,0 0-11-15,10-11-6 16,-4-6-8-16,5-4 5 15,-5 4-15-15,-8-3 13 16,-6 4 0-16,-3 2-1 16,-1 6 1-16,3 4-10 15,1 2-4-15,14 2 6 16,9 0-5-16,10 6 0 0,-4 14-2 16,-5 4 1-16,-10 0 0 15,-16 0-2-15,-15-6 1 16,-15-4-6-16,-10-1 2 15,-4-5 4-15,0-3-1 16,0 1 2-16,0-6-1 16,0 0 5-16,0 0-5 15,0 0 11-15,0 0 3 16,0-4 3-16,0-7-8 16,-6-6 4-16,1 2 2 15,0 2-4-15,5 4 5 0,0 2-7 16,0 2-5-1,0 3-4-15,0-5 0 0,7 1 0 16,11 2-3-16,9 0 2 16,4 2 0-16,11 2 1 15,3 0 0-15,1 0 0 16,8 0 0-16,-9 4 0 16,-1 10-2-16,-2 0 2 15,-1-2 0-15,-3 3 0 16,-5-1-2-16,5 0 1 15,-2-2 1-15,4-1 0 16,4-2 3-16,-1-6-2 16,3-1-2-16,6-2 1 0,4 0 0 15,-8 0 0-15,-5-11 0 16,-7-5 3-16,-14-5 6 16,-2 0-2-16,-4-6 0 15,-8 3-4-15,4 7 6 16,-5 4-2-16,-5 6-5 15,-2 7 4-15,0 0-6 16,0 0-7-16,0 0-2 16,0 0-24-16,0 0-34 15,0 12-36-15,-12 9-63 16,-5-1-166-16</inkml:trace>
  <inkml:trace contextRef="#ctx0" brushRef="#br0" timeOffset="113998.15">13029 4838 503 0,'0'0'77'15,"0"0"-11"-15,0 0 45 16,0 0-30-16,0 0-47 16,0 0-23-16,0 0-2 0,-69-7-1 15,27 21 9-15,-12 4-1 16,3 3 5-16,-1 2 0 16,6 0 5-16,8-3-18 15,11-1 0-15,13-3-8 16,12-1-4-16,2 0 4 15,7-1 4-15,24 3 1 16,12 3 4-16,3 1 1 16,-1 3 4-16,-1 1 3 15,-3 2-6-15,-12 4-1 16,-7 6-6-16,-15 6 3 16,-7-1-5-16,0 5 3 0,-16-4-4 15,-17 1 3 1,-7-2-2-16,-3-2 1 0,-1-6 3 15,-1-5-5-15,1-7 0 16,6-8 6-16,9-9-1 16,15-5 3-16,10 0 8 15,4 0 3-15,0 0-1 16,0-4-12-16,8-4-7 16,19-3-2-16,2 2 2 15,0 9-1-15,-2 0 3 16,0 0-5-16,-10 18 3 15,-1 17-1-15,-3 7 1 16,-1 8-1-16,-10 4 3 16,-2 0-2-16,0 1 0 0,0-6 0 15,-16-1 2-15,-1-2-2 16,-8 0 1-16,3-2 3 16,2 2-4-16,4-5 0 15,3 2-1-15,11 1 2 16,2 0 2-16,0 0-3 15,28-2-8-15,15-5 5 16,3-3 2-16,6-5-4 16,-7-3-37-16,-14-11-147 15,-7-10-194-15</inkml:trace>
  <inkml:trace contextRef="#ctx0" brushRef="#br0" timeOffset="181114.12">26685 6300 376 0,'0'0'130'0,"0"0"-66"16,0 0 24-16,0 0 6 0,0 0-29 16,0 0-28-16,0 0-2 15,0 0 2-15,0 0 1 16,0 0-6-16,0 0-4 15,0 0-6-15,0 0-7 16,0 0-8-16,0 0 1 16,0 0-1-16,0 0-4 15,0 0 0-15,0 0 2 16,0 0-3-16,0 0 0 16,0 0-2-16,0 0 2 15,0 0-2-15,-7 0 3 16,-7 0-1-16,6-2 0 15,-5-4 5-15,-1 2-7 0,7 4 1 16,1-1 0-16,4 1 0 16,2 0-1-16,0 0 1 15,0 0 2-15,0 0-2 16,0 0-1-16,0 0 1 16,0 0-1-16,-2 0-1 15,-8 0 1-15,1 0 7 16,1 0-6-16,-6 0 0 15,3 0-2-15,7 0 2 16,-5 0 0-16,4 0 1 16,3 0-2-16,-7 0-1 15,7-3 1-15,-7 3 6 0,2-2-5 16,-2 0-1 0,3 0 3-16,-3 2-2 0,4-3-1 15,-2 3 1-15,1 0 0 16,-3 0-1-16,3 0 1 15,-8 0 1-15,1 0-2 16,-1 0-2-16,5 0 2 16,5-3 1-16,0 3 0 15,-6 0-1-15,6 0 2 16,-3 0-2-16,3 0 0 16,4-2 3-16,0 2-2 15,0 0 4-15,0 0 4 16,0 0-3-16,0 0-3 15,0 0-3-15,0 0 7 16,0 0-7-16,0 0 3 0,0 0-1 16,0 0 4-1,0 0-3-15,0 0 1 0,0 0 0 16,0 0-4-16,0 0 0 16,0 0 0-16,0 0 6 15,0 0-6-15,0 0 3 16,0 0-3-16,0 0-3 15,0 0 3-15,4 0 8 16,9 0-5-16,3 0 3 16,-1 0-4-16,6 0 4 15,-3 0 0-15,1 0-3 16,2 0 2-16,-1 0 0 0,-5 0-2 16,1 0 3-1,-3 0-5-15,-2 0 1 0,-1 0 0 16,-4 0-2-16,5 0 1 15,1 0 0-15,1 0-1 16,3 0 0-16,-3 0 1 16,3 0-2-16,-3 2 2 15,3-2 4-15,-3 0-5 16,5 0 0-16,-1 3-5 16,-1-3 4-16,-3 3 2 15,-1-3 0-15,1 2-1 16,0-2 2-16,3 0 3 15,7 2-5-15,-4 0-1 0,6-2 1 16,-1 0 0 0,1 0 0-16,0 0-1 0,1 3 1 15,-6-3 0-15,3 0 2 16,-8 0-2-16,-1 0 1 16,-6 0-2-16,8 1 1 15,2-1 0-15,0 0 0 16,1 0 0-16,4 3 0 15,-1-3 0-15,1 1 1 16,-4-1 0-16,0 0 0 16,-4 0-1-16,-1 0 1 15,-8 0 2-15,3 3-3 16,0-3 0-16,4 0-1 16,3 0 2-16,4 0 0 0,-2 0-1 15,-1 0 0-15,6 0 0 16,-7 0 1-16,1 0-1 15,1 0 0-15,-5 0 2 16,6 0 4-16,-11 0-6 16,4 0 2-16,-1 0 2 15,-3 0-4-15,4 0 1 16,3 0 0-16,6 0-1 16,-2 0 0-16,6 0 2 15,2 0-4-15,-7 0 4 16,2 0-5-16,-4 0 3 15,2 0 0-15,2 0 3 16,-4 0 0-16,0 0-3 0,-7 0 4 16,0 0 1-16,3 0 2 15,-8 0-2-15,5 0-4 16,3 0 3-16,1 0-1 16,8 0 2-16,1 0-3 15,10 0-1-15,-5-4 0 16,0 0 1-16,-7 4 1 15,-2-3 0-15,-6 1 1 16,-8 2 0-16,3-2-1 16,5 0 1-16,-4-1-3 15,11 3 0-15,-2 0-1 16,6-3 0-16,2 3 0 0,2 0 2 16,0-2-1-16,2 2-1 15,-4 0 1-15,-2 0 2 16,-6-2-2-16,1 0 3 15,1 0-2-15,-2-1 5 16,2 0-6-16,-3 1 4 16,3-2-3-16,4 1-2 15,2 0 3-15,4-1-1 16,5 2 0-16,1 0-1 16,0 2-1-16,-2-2-1 15,1 0 1-15,-3 2 0 16,5 0 1-16,-5 0 2 15,6 0-1-15,-8 0-2 0,9 0 0 16,-5 0-1-16,1 0 1 16,0 0 0-16,0 0 0 15,1 0 0-15,3 0 0 16,3 0 1-16,1 0 0 16,-4 0-1-16,1 0 0 15,-1 0 1-15,3 0 1 16,-4 0-2-16,-5 0 1 15,-5 0-1-15,-9 0 2 16,-3 0-2-16,6-2 0 16,4 2 0-16,6 0 0 15,3 0-1-15,-5 0 1 16,-4 0 0-16,-5 0 0 16,-7 0 0-16,6 0 2 0,-8 0-2 15,1 0 0-15,1 0 0 16,-1 0 0-16,1 0 1 15,-1 0-1-15,1 0 0 16,3 0 0-16,7 0 0 16,-6-3 0-16,8 3 0 15,4-3 3-15,7 3-3 16,5 0 0-16,-3 0-2 16,-9 0 4-16,-2 0-5 15,-9 0 6-15,2 0-3 16,-8 0 1-16,-1 0-2 15,3 0 2-15,-3 0-1 16,3 0 1-16,-3 0-1 0,7 0 1 16,9-4-1-16,9 2 0 15,5-1 0-15,-1 3-1 16,0 0 1-16,-9 0-1 16,-4 0 1-16,-4 0-3 15,-11 0 6-15,-10 0-7 16,-2 0 7-16,-2 0-3 15,0 0 0-15,0 0-2 16,0 0 2-16,0 0 0 16,0 0-1-16,0 0 1 15,0 0 5-15,0 0-5 16,0 0 6-16,0 0-6 0,0 0 5 16,0 0-2-16,0 0-3 15,0 0 0-15,0 0 0 16,2 0 0-16,0 0-3 15,-2 0-4-15,5 0-32 16,-5 0-22-16,0 0-32 16,-15 0-7-16,-26-3-152 15</inkml:trace>
  <inkml:trace contextRef="#ctx0" brushRef="#br0" timeOffset="183596.86">14007 6699 75 0,'0'0'43'0,"0"0"-31"16,0 0 9-16,0 0-6 16,0 0-3-16,0 0-3 15,0 0-1-15,-35 29-8 16,35-28-4-16,0 1 2 16,0 0 1-16,0 0 1 15,0-2 1-15,0 0 55 16,0 0 38-16,0 0 2 0,0 0-16 15,0 0 8-15,0 0-11 16,0 0-16-16,0 0-17 16,0 0-12-16,0 0-6 15,0 0-1-15,0 0-5 16,0 0-1-16,0 0 7 16,0 0 2-16,0 0 1 15,0 0 0-15,0 0 0 16,0 0-5-16,0 0 1 15,0 0-3-15,0 0-2 16,0 0 1-16,6 0-3 16,21 0 14-16,4 0-1 0,6 5-10 15,0-3-3 1,3-2-3-16,7 0-7 0,6 0 0 16,1 0-6-16,0 0 2 15,-3 0 4-15,0 0-4 16,-2 0 0-16,-5 0-2 15,8 3 0-15,-3-1 4 16,5 3 3-16,-1 0-2 16,-6 2-5-16,-1 0 0 15,8 4-1-15,-7-2 0 16,6 0 2-16,-1-2 2 16,-3 0-4-16,-3-1 3 15,4-2-3-15,-8 0-1 0,5-3-2 16,-3 4 0-1,1-5 1-15,6 2 1 0,-8-1-1 16,-6-1 1-16,5 3 2 16,-1-3-1-16,1 0 0 15,1 0 1-15,-5 0 2 16,-5 0-3-16,-4 0 2 16,7 0-1-16,-3 0-2 15,2 0 4-15,6 0-3 16,3 0 4-16,4 0-1 15,-4 0-1-15,1 0-1 16,-1 0-2-16,1 0 3 16,-1 0 4-16,8 0-7 15,-6 0 1-15,-1 0 3 0,-1-3-3 16,-3 2 1-16,1-1 3 16,-9-3-3-16,3 1-2 15,-1 1 4-15,6-2-4 16,-3 0 2-16,2 0-2 15,-5 1-1-15,8-1 1 16,1 0 1-16,8 1 2 16,-5-1-3-16,-1 0 2 15,-4 0 0-15,-1 1 1 16,-1-2-1-16,-5 1-2 16,6 2 0-16,-5-1 0 15,-1 1 2-15,5-1-2 16,1 4 2-16,-4 0-1 0,5-2-1 15,1 2 0 1,-3 0 0-16,2-1 0 0,1 1 1 16,-5 0-1-16,-1 0 1 15,4 0 0-15,-3 0 0 16,-1 0-1-16,1 0 0 16,3 0 1-16,-1 0-1 15,-5 1-1-15,8 8 1 16,-1-5 1-16,0 1 0 15,1 1 0-15,-3-2 0 16,2 0-1-16,-6 3 0 16,4-3 0-16,-7-2 0 15,3 1 1-15,-5 2-1 16,-2-1 0-16,2-1 0 0,-6-1 0 16,2 0 1-16,0-2-1 15,6 3 0-15,7-1 1 16,1 1-2-16,1 2 0 15,-5-1-1-15,3 0 2 16,3 0 0-16,-1-4 0 16,-9 2 0-16,6 0 0 15,-8-2 0-15,7 0-2 16,-7 0 2-16,0 0 3 16,0 0-3-16,-2 0-1 15,-2 0 0-15,0 0 1 16,-2 0 1-16,-8 0 0 15,6 0 0-15,-8 0-1 0,3 0 0 16,-3 0 2-16,3 0 1 16,5 0 0-16,-4 0 0 15,6-4 0-15,0 0-3 16,-7 0 0-16,-1 2 0 16,6 0 0-16,-5-1 0 15,-1 3 1-15,-3 0-1 16,-1 0 0-16,-2 0 1 15,-9 0 1-15,1 0 1 16,-3 0 3-16,0 0-4 0,0 0 3 16,0 0-2-16,0-2 0 15,0 2-3-15,0 0 1 16,0 0 1-16,0 0-2 16,0 0-5-16,0 0 5 15,0 0-2-15,0 0 0 16,0 0-34-16,0 0-27 15,-12 0-25-15,-34 0-42 16,-16 0-80-16,-21-1-578 16</inkml:trace>
  <inkml:trace contextRef="#ctx0" brushRef="#br0" timeOffset="206700.12">21335 14718 106 0,'0'0'124'0,"0"0"-30"15,0 0-23-15,0 0-6 16,0 0-19-16,0 0 0 16,0 0-11-16,0-34 5 15,0 34-12-15,0 0 1 16,0 0-3-16,0 0-14 16,0 0-2-16,0 0 7 15,0 0 5-15,0 0-10 0,0 0 7 16,0 0 6-16,0 0-8 15,0 0-11-15,0 0 7 16,4 0-12-16,5 7 6 16,-5 5-1-16,6-1 1 15,-6 1 5-15,3 2-11 16,-5-3 1-16,0 3-1 16,-2-3-1-16,2 0 3 15,-2-3 1-15,0-3-1 16,0-3-3-16,0-2 0 15,0 3-3-15,0-3 3 0,2 0 0 16,-2 0 8 0,0 0-3-16,8 0 12 0,-6 0 14 15,11 0 18-15,3-10-39 16,8-5 8-16,0 0-15 16,5-3 3-16,5 0 4 15,-3-3-6-15,0-1-3 16,2 0 1-16,4-4-2 15,-8-2 2-15,-5 5 1 16,-6-3-1-16,-5 5-1 16,-6 7 0-16,0 0 6 15,-5 4-7-15,-2 2 1 16,0 2 0-16,0 1 0 16,0 0-1-16,0 1-2 15,2 0 2-15,-2 0-19 0,2 4-38 16,7 0-35-1,5 0-88-15,1 2-57 0</inkml:trace>
  <inkml:trace contextRef="#ctx0" brushRef="#br0" timeOffset="209326.12">21597 16883 445 0,'0'0'66'15,"0"0"23"-15,0 0 23 16,0 0-22-16,0 0-12 16,0 0-36-16,0 0-4 15,0-14 4-15,0 14-1 0,0 0-13 16,0 0-10-16,0 0-12 15,0 0 12-15,0 0-14 16,8 0 0-16,5 7-3 16,3 12 8-16,3 2 0 15,6-1-9-15,-7-2 3 16,2-2 5-16,-4-6-6 16,-8 2 1-16,4-5-3 15,-5-4 0-15,-3 1 0 16,-4-4 0-16,0 0 2 15,0 0 2-15,0 0 0 16,0 0-4-16,0 0 18 0,2 0 0 16,2 0 13-16,5-4-10 15,5-13-19-15,3-6 2 16,6 2-3-16,-5 2-1 16,-1 7 1-16,4-3-1 15,-5 3 0-15,-1 3-2 16,1-1-3-16,-1 4 8 15,1 0-5-15,1 0 2 16,4 2-4-16,-1-1 0 16,6 2-2-16,-1 1-2 15,-3 0 1-15,-1 0-12 16,-13 2-7-16,-1 0 10 16,-7 0-12-16,0 0-9 0,0 0-11 15,0 0-43-15,-11 4-18 16,-7 16 27-16,-9 4-80 15,10-2-109-15</inkml:trace>
  <inkml:trace contextRef="#ctx0" brushRef="#br0" timeOffset="-207421.71">22793 10293 44 0,'0'0'22'16,"0"0"9"-16,0 0 25 15,0 0-36-15,0 0-2 16,0 0-6-16,0 0 5 15,20-49-6-15,-20 49 0 16,0 0-10-16,0 0-1 16,2 0 4-16,-2 0-4 0,0 0 0 15,0 0 0-15,0 0 0 16,0 0 7-16,-20 0 51 16,-5 0-31-16,-8 0-8 15,-5 0 8-15,3 0-15 16,-6 0 12-16,10 0-10 15,4 0 9-15,12-4-14 16,3 4-4-16,8-1-4 16,4-2-1-16,0 3 3 15,0 0 1-15,0 0 5 16,0 0 1-16,0-1 10 16,0-1 1-16,2 0-1 0,23-3-15 15,6 3-4-15,14 2-1 16,8 0 2-16,14 0-2 15,13 5 0-15,3 5 0 16,-10 0-5-16,-15-5 5 16,-13 2 0-16,-12-3 7 15,-10-4-7-15,-12 0 2 16,-9 0-9-16,-2 0 9 16,0 0-4-16,0 2-3 15,0-1 5-15,-17 1 2 16,-8 3-2-16,0 1 0 15,-6-2 0-15,0 2 0 16,-5-3-1-16,1 2-2 16,-6 1 1-16,-1-2 2 0,7 1 0 15,-4 0 3-15,10-1-3 16,7-2 0-16,11-1 0 16,2-1 0-16,9 0 2 15,0 0-2-15,0 0 4 16,0 0 3-16,0 0-3 15,0 0 10-15,0 0-1 16,0-1-9-16,9-5-3 16,9-2 0-16,-1 2-1 15,12-2 0-15,10 2-1 16,5 4 2-16,3 0-1 0,4 2 0 16,0 0 0-1,-1 0 0-15,-15 0-2 0,-10 6 1 16,-23 2-38-16,-2-8-130 15,-29-8-217-15</inkml:trace>
  <inkml:trace contextRef="#ctx0" brushRef="#br0" timeOffset="-204702.24">24429 9868 338 0,'0'0'57'16,"0"0"-33"-16,0 0 4 16,0 0 31-16,0 0-29 15,0 0-13-15,0 0-1 16,-2 4 8-16,2-4-7 16,0 0 3-16,0 0 7 15,0 2 1-15,0-2 11 16,13 0 8-16,14 0-8 15,17 0 11-15,10 0-13 16,10 0-25-16,17 0 9 16,6 0-9-16,0 0 2 15,0 4-4-15,-14 6-8 0,-15-3 4 16,-20 0-3-16,-16-3-3 16,-11 0 0-16,-9-4 2 15,-2 0-6-15,0 2 8 16,0-2-4-16,0 0 3 15,0 0-1-15,0 0 4 16,0 0-12-16,0 0 7 16,0 0-2-16,0 0 1 15,0 0-13-15,0 0-5 16,6 0-10-16,-4 0-33 16,6 0-59-16,5-6-62 0,1-5-81 15</inkml:trace>
  <inkml:trace contextRef="#ctx0" brushRef="#br0" timeOffset="-202370.73">25642 9691 323 0,'0'0'54'0,"0"0"-1"15,0 0-2-15,0 0 6 0,0 0-37 16,0 0-6-16,0-18-11 16,4 2-1-16,3-5 2 15,-7-2-2-15,0 0 8 16,0-1-7-16,0 2-2 15,-13 7-1-15,-8 1 2 16,-1 7-2-16,-7 5 0 16,-5 2 0-16,3 0 0 15,4 7 0-15,6 11-2 16,-2 6 2-16,5 4-1 16,7 2 0-16,7 0 0 15,4-5 1-15,0-4 1 16,6-7 0-16,15-8 4 15,8-6-4-15,-1 0 17 0,1-10-3 16,2-14 7-16,-2-2-4 16,-4-1-4-16,-5-5-3 15,-3 6-2-15,-5-1 1 16,-3 7 3-16,-9 6 11 16,0 8-4-16,0 3-13 15,0 3-3-15,0 0-4 16,0 3-11-16,0 17 10 15,0 4 1-15,2 6 0 0,10 0 1 16,1-4 0 0,3-2 1-16,-8-7-1 0,5-8 0 15,1-9 3-15,1 0 6 16,6 0-5-16,-6-24 3 16,-1-7-4-16,1-4 1 15,-3-3-3-15,-10 0 0 16,0-1-2-16,-2 2-3 15,0-1 2-15,0 4 0 16,0 7-4-16,0 7 4 16,0 11 1-16,0 4 0 15,-2 5 0-15,2 0 2 16,0 0-4-16,0 5-4 16,0 16 6-16,0 5 0 15,0 5 7-15,0 0 4 0,0 3 15 16,0 5-13-16,0 1-1 15,0 4-1-15,0 5-3 16,0 2 0-16,2 2-1 16,0 2-3-16,2-4-3 15,3-5 0-15,-7-6 2 16,0-7-1-16,0-4-2 16,0-5 0-16,0-8-3 15,0-4-3-15,0-4-6 16,0-5-1-16,0-3 1 15,0 0 12-15,14-7 0 16,7-21 1-16,14-6-1 0,-4-8 0 16,-4-4-2-1,-6-3 8-15,-5 1-10 0,-5 1 5 16,-4-1-2-16,-7 10 1 16,0 1 0-16,0 11 6 15,-20 6-6-15,-2 8-5 16,-16 10 5-16,-3 2-4 15,6 0 3-15,-3 0 1 16,11 10-4-16,12-1 2 16,1 2 1-16,10-7-4 15,4-2 2-15,0-2 3 16,0 0-7-16,2 0 5 16,23 0 2-16,4-17 5 0,6-4-3 15,1-1-2 1,-5-7 1-16,0-1-1 0,-2-3 0 15,-2-6 0-15,-2 2-1 16,-10-4 2-16,1 5-3 16,-3 2 2-16,-9 6-3 15,4 6-2-15,-8 5 4 16,0 10-3-16,0 2 4 16,0 5 0-16,0 0-2 15,0 0-7-15,0 12 3 16,0 11 5-16,-12 7 1 15,3 9 0-15,5 2 0 16,2 5 1-16,0 0-2 16,2 2 3-16,0-2 0 0,0-2-1 15,0 1 1-15,6-9-1 16,5-4 1-16,3-8 1 16,1-10-3-16,-9-6 3 15,8-8-2-15,-1 0 4 16,1-2 4-16,3-20 0 15,2-6 1-15,-9-4-10 16,0-5 0-16,-6-1 4 16,1 4-4-16,-5 5-1 15,0 7 1-15,0 8-1 16,-5 5 1-16,-3 9-6 16,-6 0 3-16,1 0-1 15,1 9-1-15,1 10 1 0,5 6 4 16,-2 5 0-1,6 0-2-15,2 2 2 0,0-2-3 16,10-2 8-16,5-7-5 16,3-2 1-16,5-7 2 15,3-10 2-15,3-2 6 16,2 0-2-16,0-2-9 16,0-15 1-16,-2-8-6 15,-6-1 0-15,-7-4-13 16,-12 0-3-16,-4 2 9 15,0 5-9-15,-2 4 7 16,-16 7-31-16,-7 4 0 16,8 6 31-16,3 2 8 0,5 0 2 15,9 0-2-15,0 2 4 16,9 14 2-16,18 2 9 16,8 2 16-16,4 4-2 15,3-2 3-15,-9 0-6 16,-2-1-2-16,-6-4-9 15,-8-5 1-15,-7-2-3 16,-6-2-7-16,-4 3 0 16,0-2 1-16,0 3-2 15,0 2 2-15,-2 4 5 16,-4-4-4-16,-2 0-2 16,6 0 0-16,2-2 0 15,0-1 0-15,0-4 2 16,0 0 4-16,12-6-2 0,15-1-3 15,2 0-1-15,2-4-9 16,0-16-20-16,-5-8-43 16,-8-6-21-16,-9-6-55 15,-9-4-204-15</inkml:trace>
  <inkml:trace contextRef="#ctx0" brushRef="#br0" timeOffset="-202092.01">25943 9346 63 0,'0'0'319'0,"0"0"-233"16,0 0-28-16,0 0 6 15,0 0-11-15,0 0-23 16,42-24-24-16,-2 24 0 15,-2 0 8-15,6 0 6 16,8 0-2-16,4 4-7 16,-1 2-11-16,-4-2 5 15,-1 2-1-15,-17-4-4 16,-16 0-2-16,-11-2-52 16,-12 0-29-16,-44-7-196 15</inkml:trace>
  <inkml:trace contextRef="#ctx0" brushRef="#br0" timeOffset="-200989.86">20176 8627 320 0,'0'0'7'16,"0"0"-4"-16,0 0-3 16,0 0 58-16,0 0 2 15,0 0-39-15,0 0-8 16,0 5 0-16,0-5 19 16,0 0 0-16,0 0-14 15,0 0-9-15,0 0-3 0,0 0-6 16,15-4 7-1,12-6 0-15,11-2 3 0,11 2 4 16,16 0-10-16,1 2 3 16,8 0 5-16,2 4-7 15,-14 0 2-15,-10 4-6 16,-19-2 4-16,-17 0-4 16,-7 1-1-16,-9 1 1 15,0 0 4-15,-23 0-4 16,-21 0-1-16,-28 0 0 15,-8 1 0-15,-2 5 1 16,1-1-1-16,14 0 5 0,18 1-1 16,9 0 2-16,18 0 2 15,9 0-8-15,4-1 4 16,9-4-1-16,0 1-3 16,0-2 4-16,0 0 1 15,9 2 17-15,11-2 22 16,11 0-17-16,9 0-19 15,0 0-4-15,-7 0-4 16,6 0 0-16,-8 0 0 16,2 7-66-16,5 2 0 15,0 2-17-15,-5-1-126 16</inkml:trace>
  <inkml:trace contextRef="#ctx0" brushRef="#br0" timeOffset="-196704.42">27235 9406 263 0,'0'0'56'0,"0"0"25"15,0 0 13-15,0 0-14 16,0 0-3-16,0 0-29 16,0 0-9-16,25-25-21 15,-25 25-7-15,0 0-6 16,0 18 2-16,-2 6 5 16,-14 3 0-16,-10 4 4 15,-3 1-11-15,-2-1-1 16,-8 0 3-16,8-3-4 15,6-7-1-15,8-4-2 16,3-7 3-16,7-4-3 16,5-4 1-16,2 0-1 0,0-2 6 15,0 0-1-15,9 0 3 16,25 0-1-16,17-12-6 16,0-1 0-16,3 4 0 15,-3-1-1-15,-6 3-3 16,-10-2-5-16,-1-2-12 15,-18-1-3-15,-1-2 5 16,-15-3-21-16,0-1-8 16,0 0-32-16,-9 1 18 15,-9 2 10-15,1 1 45 16,1 4 6-16,5-1 1 16,4 7 4-16,5 3 6 0,2 1 20 15,0 0 7-15,0 0-22 16,0 23-11-1,9 12 42-15,6 5-11 0,-1 4 2 16,-3-1-35-16,-7 1 4 16,-4-5-7-16,0-4 5 15,0-8-4-15,0-7 0 16,-2-6-1-16,-11-3-30 16,1-10-44-16,-1-1-37 15,9-12-169-15</inkml:trace>
  <inkml:trace contextRef="#ctx0" brushRef="#br0" timeOffset="-194803.39">27579 9559 478 0,'0'0'23'15,"0"0"10"-15,0 0 50 16,0 0 11-16,0 0-60 15,0 0-12-15,0-22-14 16,11 8-3-16,6-3-4 16,6 1 2-16,-3 5-1 15,3 4 0-15,-10 7-1 16,-5 0-1-16,0 0 0 16,-8 0-3-16,2 13-3 15,-2 3-3-15,0 8 7 0,0 3 2 16,0 2 3-16,0 0-3 15,0-8 0-15,4-3 1 16,3-4-1-16,-5-6 6 16,0-6-6-16,2-2 1 15,4 0 0-15,9 0 10 16,6-14-7-16,-1-6-3 16,2 0 0-16,-4-4 2 15,1 4-1-15,-6 0 1 16,-9 4 0-16,2 6-2 15,-4 4 6-15,-4 1 3 0,2 5-1 16,-2 0-9 0,0 0-1-16,0 0 1 0,0 23 0 15,0 5 0-15,0 10 0 16,0 8 0-16,0 10 2 16,0 10 0-16,0 5-2 15,0-1 5-15,0-6-1 16,-4-10-4-16,2-12 0 15,-6-10 2-15,4-9-2 16,2-10 0-16,-9-5 0 16,-5-4 1-16,-1-4 0 15,-12 0 1-15,0 0-2 16,6-6 1-16,8-12-1 16,13-10 1-16,-1-4 2 0,3-4-3 15,0-6 0-15,11-1 1 16,21-1-1-16,1-2-1 15,7 3 1-15,9 0-4 16,3 3 3-16,-4 2 1 16,2 2 6-16,-13 2-5 15,-1-3-1-15,-7 6 0 16,-13-1 0-16,-5 4 0 16,-9 3 2-16,-2 4-2 15,0 7 0-15,0 3 0 16,-2 8-2-16,-11 3 2 15,-3 0-2-15,-3 0-5 16,6 3 5-16,5 13-5 0,-4 7 3 16,8 3 2-1,-3-1 1-15,7 1-4 0,0-1 5 16,0-1-1-16,11-4-1 16,14-9 1-16,4-2-1 15,0-6-4-15,2-3 1 16,2 0 2-16,6-14 2 15,-6-3 1-15,-4-5 0 16,-3-2 0-16,-3-6 1 16,-9-2 0-16,-6 4 0 15,-1-1 0-15,-5 10 1 16,-2 4-2-16,0 6 1 16,0 6 1-16,-2 3-2 15,-19 0-3-15,-8 0 1 0,-2 15 2 16,-2 7-1-16,7 5 0 15,8 4-5-15,2-2 6 16,5 0 0-16,11-7 0 16,0-4-1-16,0-6-1 15,0-8 4-15,0-4 1 16,6 0 17-16,15 0 4 16,3 0-19-16,3-14-1 15,-1-2-2-15,1-2 0 16,-7-2-2-16,1 2 3 15,-8 2 0-15,-5 5-3 16,0 6 0-16,-6 1 0 16,-2 4 0-16,0 0-5 0,0 0-11 15,0 0-3-15,0 8 16 16,-2 9 2-16,0 0 1 16,-4 1 0-16,6-2-1 15,0-4 2-15,0-3 0 16,0-4-1-16,0-3 1 15,6-2 1-15,7 0 7 16,3 0 1-16,3-12-7 16,4-6-1-16,-1-2 2 15,0-2-4-15,-4-2 1 16,-3 2-2-16,-3-2 1 16,-6 6-6-16,-1-1 3 15,-5 10 0-15,0 2-6 0,0 3 1 16,0 4-4-16,0 0 4 15,-5 0-5-15,5 0-4 16,0 0-10-16,0 0 22 16,0 0-2-16,0 2 6 15,0 4 1-15,0 2 0 16,5 3 0-16,4 2 0 16,0 1 2-16,-3 3 1 15,1 0-2-15,-3 2-1 16,-2-1 1-16,4-2 0 15,-4 1-1-15,-2-2 0 16,0-3 0-16,4-5 1 0,-2-2 0 16,0-3 2-16,3 0 7 15,-5-2 11-15,6 0 12 16,8-2 6-16,9-14-33 16,0-6-5-16,4-7 7 15,2 1-6-15,-2 0-2 16,-2-2 1-16,-3 7-1 15,-2 0 1-15,-4 5-1 16,-5 4 0-16,-11 4-9 16,0 5 9-16,0 2-10 15,0 1-18-15,-11 2 4 16,-5 0 16-16,3 0 3 16,1 0-2-16,8 6 0 15,-5 8 5-15,5 0 2 0,4 4 0 16,0 2 0-16,0 0 0 15,17 2 3-15,6 1-2 16,-3-4 1-16,5-1 2 16,-10-1-4-16,-3-5 2 15,-6-5-1-15,-4-2-1 16,-2-3-3-16,0-1 2 16,-14-1-3-16,-23 0 2 15,-17 0-5-15,-6-1-67 16,-3-13-61-16,24-5-215 15</inkml:trace>
  <inkml:trace contextRef="#ctx0" brushRef="#br0" timeOffset="-190780.53">29197 9453 222 0,'0'0'86'15,"0"0"-22"-15,0 0 14 16,0 0 7-16,0 0-30 15,0 0-48-15,0 0 3 16,94 0 22-16,-38 0-20 16,6 0 1-16,9 7-10 15,-4 2 4-15,-5-2-7 16,-17-2 0-16,-14-1 3 16,-10-4-2-16,-19 0 0 0,2 0 14 15,-4 0-15-15,0-9 0 16,0 0-32-16,-8-1-26 15,-17-4-6-15,2 2-36 16,1-5-147-16</inkml:trace>
  <inkml:trace contextRef="#ctx0" brushRef="#br0" timeOffset="-190404.89">29580 9332 255 0,'0'0'92'15,"0"0"-9"-15,0 0-2 16,0 0 2-16,0 0-39 15,0 0-31-15,0 0-8 16,0 8 11-16,3 15 2 16,10 2 1-16,10 0-12 0,-2 2 8 15,6-5-7-15,2-3 13 16,-2-3-20-16,-2-7 13 16,-3-4-13-16,-2-3 2 15,-11-2 2-15,-2 0-5 16,-3 0 11-16,0-2-11 15,-4-3 5-15,0-2-3 16,0 5-2-16,0-1 6 16,0 3-6-16,-8 0-5 15,-19 0 4-15,-2 17 2 16,-9 7-2-16,3 2 1 0,-2 0 0 16,8-3 0-1,8 0-1-15,2-5 0 0,9-1-13 16,3-3-41-16,7-2-26 15,0-9-80-15,29-3-249 16</inkml:trace>
  <inkml:trace contextRef="#ctx0" brushRef="#br0" timeOffset="-189086.31">30134 9307 93 0,'0'0'54'0,"0"0"2"0,0 0 17 15,0 0 4-15,0 0-10 16,0 0-35-16,0-11-1 16,0 11 12-16,0 0-1 15,0 0-13-15,0 0 2 16,0 0-2-16,0 0-14 16,0 0-8-16,0 23-4 15,0 25 16-15,0 16 10 16,0 18 5-16,-8 15-6 15,8 8-14-15,0 3-9 16,0-1-3-16,0-13 4 16,8-20-6-16,-4-20 0 0,-4-17-1 15,0-16-7-15,0-10-16 16,-14-11-59-16,-15 0-13 16,-4-14-13-16,-3-27-200 15</inkml:trace>
  <inkml:trace contextRef="#ctx0" brushRef="#br0" timeOffset="-187284.44">30086 9513 351 0,'0'0'56'0,"0"0"7"0,0 0 12 16,0 0-17-1,121-97-17-15,-101 85-11 0,2 5-20 16,-6 0 13-16,-3 3-13 15,-4 4-10-15,-2 0 8 16,-5 0-8-16,0 0-8 16,0 4 8-16,-2 17 0 15,0 4 0-15,0 1-1 16,0 2-1-16,0-3 2 16,-2-9 2-16,-4-4-2 15,-1-8-1-15,5-2 1 16,-3-2-3-16,3 0 3 15,2 0 3-15,0-2 6 16,0-14 0-16,0-2-6 16,0-2-3-16,20-1 0 0,7 6-9 15,6 4-21-15,3 9 7 16,1 2 20-16,2 0-5 16,-6 13 8-16,-6 4 0 15,-5 6-1-15,-6 0-1 16,-5 4 2-16,-11-1-1 15,0-2 0-15,0-4 1 16,-11-4 0-16,-7-2 0 16,-2-10 0-16,-2-4 6 15,-3 0 2-15,8 0-3 16,-4-10-1-16,13-4-1 16,-2-3-1-16,10-4 4 0,0-4-5 15,4 0-1-15,23-1-7 16,10 3-4-16,-6 7 0 15,2 7 2-15,-4 2 9 16,-5 4-2-16,-8 3 2 16,-5 0 2-16,-9 0 1 15,-2 0 1-15,0 0-4 16,0 0 0-16,0 7 0 16,0 10 1-16,0 3 0 15,0-2 0-15,0-3 3 16,0 2-2-16,0-5 0 15,10-4-1-15,-2-2 2 16,1-3-2-16,3-3 2 0,1 0-2 16,-3-3 3-1,4-15 0-15,-5-7 0 0,-5-1-5 16,-4-4 1-16,0 4-5 16,-8 2-2-16,-19 4-8 15,-7 4-2-15,3 7-17 16,2 0 33-16,13 7 1 15,10 2 0-15,-1 0-4 16,7 0 4-16,0 12 4 16,7 3-3-16,13-1-1 15,7 0-1-15,0-4 1 16,4-5 0-16,0-1-3 0,0-4 1 16,-2 0-12-1,-7-5-25-15,-4-16 15 0,-9-3-22 16,-2-3-6-16,0-4 12 15,-7 0 17-15,0 0 17 16,0 4 6-16,0 2 0 16,0 6 5-16,0 5 2 15,0 7 17-15,0 5 4 16,0-1-16-16,0 3 5 16,0 0-17-16,0 0 3 15,0 0-3-15,0 17 32 16,0 4-3-16,0 8 10 15,0 5-24-15,0 7 13 16,0 7-10-16,0 6 8 16,0 8-11-16,0 2 2 0,0 2-1 15,0 3-6-15,-7-4 7 16,-11 6-14-16,-2-8 8 16,-2-5-6-16,2-12-5 15,9-11 2-15,9-12-1 16,2-10-1-16,0-7-7 15,0-4 1-15,0-2 6 16,4 0 1-16,20-21 13 16,-2-6-13-16,3-11-1 15,-7-6-2-15,2-9 2 16,-14-3-4-16,-1 0 0 16,-5 2 3-16,0 7-2 0,-5 6-7 15,-12 7 5-15,-8 5 3 16,5 8-8-16,0 7 7 15,11 3 3-15,0 8 2 16,9 1 2-16,0 2-4 16,0-5 2-16,0 3 2 15,4-5-4-15,15 1 0 16,10-2-14-16,2-1 5 16,4-2 3-16,1 1-2 15,-1-1 4-15,0 6 3 16,-14 2 1-16,-5-1-2 15,-9 4 2-15,-7-1 2 16,0 1-1-16,0 0-1 0,0 0-1 16,0 0-6-1,0 4 4-15,0 9 3 0,0 4 0 16,0-1 1-16,0-4-1 16,0-2 0-16,2-7 0 15,2-3 0-15,8 0 20 16,5 0 29-16,8-7-49 15,0-11 11-15,-6-5-11 16,4-3 0-16,-3-6 3 16,3-3 1-16,-4-8-3 15,-1-3-1-15,2-2-3 16,-6-3-6-16,-4 10 7 16,-5 4-3-16,-5 9 3 15,0 13 1-15,0 7-4 0,0 3-5 16,0 5 6-16,0 0 4 15,-5 0-8-15,-1 18 8 16,2 13 0-16,4 10 2 16,0 10 7-16,0 5 3 15,10 0 1-15,9-4-8 16,-4-3-1-16,1-7-4 16,1-7-4-16,-3-8 4 15,1-8 5-15,1-7-5 16,-5-5-14-16,3-7-25 15,-8 0-15-15,-1-8-50 16,-5-20-181-16</inkml:trace>
  <inkml:trace contextRef="#ctx0" brushRef="#br0" timeOffset="-187075.13">31085 9222 458 0,'0'0'55'0,"0"0"-1"16,0 0-12-16,0 0-8 15,145-7-17-15,-94 7-15 16,-8 0 0-16,-14 0-2 16,-12 0-5-16,-7 0-55 0,-10 0-27 15,0 0-82-15</inkml:trace>
  <inkml:trace contextRef="#ctx0" brushRef="#br0" timeOffset="-186933.92">30938 9133 337 0,'0'0'0'0,"0"0"-43"15</inkml:trace>
  <inkml:trace contextRef="#ctx0" brushRef="#br0" timeOffset="-186729.62">31785 9443 423 0,'0'0'0'0,"0"0"-121"0</inkml:trace>
  <inkml:trace contextRef="#ctx0" brushRef="#br0" timeOffset="-186018.22">30998 9110 381 0,'0'0'40'16,"0"0"-34"-16,0 0 10 16,0 0 24-16,0 0-25 15,0 0 14-15,-6 32-4 0,6-29-15 16,0-3 2-16,0 0 13 16,0 0 38-16,0 0 1 15,0 0-3-15,0-1-54 16,2-7 1-16,4 0-7 15,-4 2 5-15,3 3-6 16,-5 3-6-16,5 0-33 16,-1 0-329-16</inkml:trace>
  <inkml:trace contextRef="#ctx0" brushRef="#br0" timeOffset="-142232.72">27472 9663 261 0,'205'-6'0'0,"20"5"-4"16,3-2-78-16</inkml:trace>
  <inkml:trace contextRef="#ctx0" brushRef="#br0" timeOffset="-140804.7">30443 8825 212 0,'0'0'89'16,"0"0"-77"-16,0 0 7 16,0 0 6-16,0 0 5 15,0 0 9-15,-93-36-12 16,83 32 6-16,-1 0 1 15,-2-4-34-15,-5 2-1 16,-2 0-22-16,0 1 1 16,2 5 13-16,7 0 2 15,3 0 7-15,-2 0 1 16,6 0 0-16,2 0 6 0,2 0 18 16,0 0 7-1,0 0 18-15,-5-3 8 0,-1 1 9 16,-6-5-16-16,-7 3-14 15,-10 3-5-15,-10 1-6 16,-7 0 0-16,-6 0 3 16,6 0-8-16,5 0 0 15,10 0-2-15,14 1 0 16,3 3-2-16,7-4-2 16,7 3-2-16,0-3-3 15,0 4-10-15,23 1 2 16,25 4 3-16,26-4 20 15,22-2-6-15,14-3-5 16,12 0-7-16,1 0-1 0,-5 0-3 16,-18 0-2-16,-29 0 4 15,-26 0-2-15,-25 0 1 16,-18 0-3-16,-2 0 4 16,0 0-3-16,-15 0 6 15,-23 0-8-15,-20-3-2 16,-16 3 1-16,-13 0 1 15,-11 0-3-15,-11 9 3 16,-5 3-4-16,5-1-10 16,11 1 8-16,25-7 4 15,17-1 2-15,25 1 1 16,12-5 1-16,15 0-2 16,4 0 0-16,0 0-3 15,2 0-6-15,34 0 3 16,22 0 6-16,16 0 3 0,22 0-2 15,6 0 4-15,3-7 1 16,-1 2-4-16,-6 3 2 16,-13-5-4-16,-16 1 1 15,-22-1 0-15,-20 4 3 16,-14-1 0-16,-13 4-3 16,0-2 4-16,0 2-3 15,0-4 0-15,-19 0-2 16,-16 2-2-16,-9 2-5 15,-16 0-8-15,-7 2 0 0,-5 10-11 16,-5 1-10 0,1 0-12-16,-2-5 18 0,0-3 8 15,7 0 6-15,-8-1-1 16,13-1 5-16,1 0 8 16,11-1 1-16,12-2 3 15,13 0 0-15,13 0 0 16,8 0 3-16,8 0-3 15,0 0-14-15,6 0 10 16,21 0 4-16,13 0 20 16,18-5 8-16,16-2-5 15,15-5 1-15,11 0-4 16,10 0 8-16,3 2-4 16,-1 4-17-16,-10 4 12 15,-8 2-14-15,-18 0 0 0,-25 0-1 16,-15 0-4-16,-21 0 2 15,-13 0-1-15,1 0 1 16,-3 0 3-16,0 0 1 16,0 0-3-16,0 0-3 15,0 0 0-15,0 0-2 16,0 0-2-16,0 0 1 16,0 0-4-16,0 0-28 15,-5 3-43-15,-8 16 4 16,-8-4-66-16,4-3-219 15</inkml:trace>
  <inkml:trace contextRef="#ctx0" brushRef="#br0" timeOffset="-123840.05">13807 16753 106 0,'0'0'448'0,"0"0"-420"15,0 0-18-15,0 0 20 16,0 0 28-16,0 0-21 16,0 0-17-16,0-15-9 15,0 15-3-15,0 0 3 16,0 0-3-16,0 0 1 16,0 0-5-16,0 0 1 15,0 0-4-15,-2 0 9 0,-8 0-6 16,6 0 6-16,-5 0 5 15,7 2-2-15,2-2 5 16,0 0-10-16,0 0 3 16,23 2 4-16,21-2-7 15,18 0 4-15,7 0 2 16,3 0-7-16,-14 0 8 16,-7 0-12-16,-13-2 1 15,-4 0-2-15,-15 2-1 16,-9-2 2-16,-10 2-2 15,0-5 4-15,-10 0 0 16,-32 0-2-16,-16 2-3 16,-15 3-2-16,-12 0 1 15,2 0 1-15,19 0 0 0,14 3 1 16,27 2-1-16,11 2 3 16,10-7-3-16,2 3-3 15,0-1-2-15,0 4 0 16,16 2 5-16,15 2 1 15,11 2 2-15,12-2-2 16,-1-6 10-16,10-1-11 16,-7-3 10-16,-10 0-9 15,-15 0-1-15,-15 0 0 16,-9 0-11-16,-7 0-34 16,-25-21-70-16,-29-11-576 0</inkml:trace>
  <inkml:trace contextRef="#ctx0" brushRef="#br0" timeOffset="-119521.78">13435 14265 388 0,'0'0'70'0,"0"0"-32"0,0 0-19 16,0 0-6 0,0 0 32-16,0 0 7 0,0 0-21 15,42-16-17-15,-27 16-3 16,-1 9 14-16,1 14 3 16,1 5-8-16,-5 10-2 15,-1 10 2-15,-6 11 8 16,-4 16-3-16,0 16-2 15,0 14-8-15,0 11 4 16,-12 10-1-16,-1-2 1 16,-3 3 0-16,3-3-6 15,0 2-5-15,-1-1 3 16,6-1 0-16,-6 0-6 16,3-3 9-16,-2-8 0 0,-1-4-4 15,3-7-2-15,2-5 2 16,0-7-2-16,-4-6-2 15,-3-14 7-15,-5-2-5 16,-2-5-5-16,-4-10 0 16,9-6-3-16,3-10 0 15,3-10 0-15,8-8 0 16,-3-6 0-16,7-9 0 16,0-4-1-16,0 0 1 15,0 0-1-15,0 0-2 16,0 0-6-16,0 0-7 15,0 0-6-15,0 0-20 16,0-19-47-16,0-20-71 0,0-5-147 16</inkml:trace>
  <inkml:trace contextRef="#ctx0" brushRef="#br0" timeOffset="-118009.04">13608 14323 264 0,'0'0'196'0,"0"0"-191"16,0 0 0-16,0 0-2 16,0 0 6-16,0 0 27 0,127 0-8 15,-86 0-12-15,3 0-2 16,10 0 9-16,6 0 3 15,0 0-12-15,9 0 6 16,1 0-4-16,-1 0-7 16,-3 0-1-16,3 0 4 15,1 2-2-15,1 2-2 16,2 0-6-16,1 0-2 16,-1 1 2-16,4-2 1 15,-6 2-3-15,-5-1 1 16,11-3-1-16,0 1 0 15,10 3 1-15,-4-3-1 16,-6-1 0-16,0-1 0 16,-11 0 0-16,6 0 1 15,-3 0-1-15,0 0-3 0,0 0 3 16,-5 0 1-16,4 0-1 16,-1 0 0-16,-1 0 1 15,1-8 0-15,7-2-1 16,-1 2 0-16,6 1-1 15,-4-2 1-15,-3 2 3 16,-3 0-1-16,-7 2-2 16,5 0 0-16,-7-1 0 15,7 4 0-15,5-2 0 16,-3 1-2-16,4 3 2 0,3-3 3 16,-5 1-2-16,1 0-2 15,-1-2 2-15,-2 1 1 16,5 0 2-16,-1-1-4 15,2 2 1-15,6-1 1 16,-7-2 5-16,-3 3-4 16,-4-2 4-16,-5 0 0 15,7 2-2-15,3 0-3 16,1 1-1-16,1-2 7 16,4-1-8-16,-12 2 1 15,2-2 2-15,1 0-3 16,0 0 0-16,5 2 0 15,-1-1 0-15,0 0 6 0,-1 1-6 16,-5-2-4-16,-3 1 4 16,3 3 1-16,1 0-1 15,-4 0 0-15,5 0 1 16,2 0-1-16,-1 0 2 16,1 0-2-16,2 0 0 15,1 0 0-15,1 0 1 16,2 3-1-16,-2-1 0 15,-1 0 0-15,-3 0-1 16,0-2 1-16,1 0 5 16,-1 0-3-16,0 0-2 15,1 0 2-15,-1 0-2 16,12-2 3-16,-6-2-2 16,8 1 0-16,-2-4 1 0,-6 3 1 15,6 2-1-15,-2 0 0 16,-6 2-1-16,3-2 5 15,-2-1-2-15,-4 0 2 16,-6-1 5-16,5-1-2 16,1 0-3-16,6 1 0 15,-4 2-2-15,3-1-3 16,4 3 2-16,-4 0 0 16,2 0-1-16,-6 0 8 15,-1 0-10-15,-12 0 0 16,-9 0 0-16,-15 0 0 15,-7 0 0-15,-5 0 0 16,-10 3 0-16,-1 3-14 16,-9 4-72-16,-2-6-150 0</inkml:trace>
  <inkml:trace contextRef="#ctx0" brushRef="#br0" timeOffset="-117130.49">22220 14083 163 0,'0'0'3'0,"0"0"-2"16,0 0-2-16,0 0-3 15,0 0-44-15</inkml:trace>
  <inkml:trace contextRef="#ctx0" brushRef="#br0" timeOffset="-113070.99">22220 14083 276 0,'-56'97'96'16,"56"-100"-48"-16,0 3-1 15,-2-2 14-15,2 2-6 16,0 0-18-16,0 0-12 16,0 0-5-16,0 0 14 15,0 0 0-15,0 0-11 16,0 0 12-16,0 0-9 0,0 0-4 15,2-2 4 1,29 0-2-16,23-3-3 0,10 2-2 16,15-1-2-16,5 4-1 15,5 0-5-15,12 0 2 16,12 0-5-16,5 0 0 16,12 0 0-16,6 2 3 15,-3 3-6-15,6 4 2 16,-6 1-1-16,8 2-6 15,-10 0 7-15,8 2-1 16,-6-2 2-16,-1 0-6 16,-5-1 3-16,-4 1-4 15,-5-7 0-15,-4 1 1 16,-1-6 0-16,3 0 0 0,0 0 2 16,-2 0-3-16,-1 0 1 15,-1 0-1-15,-10 0-1 16,1 0 1-16,-3-2-1 15,0 0 5-15,1 0-8 16,-1 0 3-16,-9 2-1 16,-1 0 0-16,-3 0 1 15,0 0 0-15,11 0 0 16,2 0 0-16,5 0 0 16,6-3 2-16,-8-2-1 15,-1 1-1-15,-6 1 0 16,-7 0 0-16,-6-1-2 15,-10 0 2-15,-1 2 0 0,3 0 4 16,10 0-3-16,9 2-1 16,1 0-2-16,3 0 2 15,-3 0-3-15,-9 0 3 16,-6 0 1-16,-3 0 0 16,-2 0-1-16,-6 0 0 15,3 0 1-15,-1 0-1 16,0 0 0-16,1 0 0 15,5 0 2-15,8 0-2 16,2 0 1-16,-2 0-1 16,-5 0 3-16,-8 0-3 15,-8 0 0-15,-1 0 1 0,-10 0-1 16,-2 6-1 0,-2 0 1-16,3-1-1 15,1 0-1-15,7 2 0 0,0-4 2 16,-4 1 0-16,0-2 2 15,0-2 0-15,0 2-1 16,6-2 1-16,0 3-1 16,1-3 0-16,-12 0 1 15,-2 0-1-15,-6 0 4 16,-6 0 0-16,-1 0-3 16,-7 0 0-16,0 0 2 15,2 3 0-15,7-3 0 16,9 2-1-16,1 2-2 15,4 0 0-15,-7 0 0 16,-7 2-1-16,-9-2 3 0,-14 1 0 16,-3-5-3-16,-12 0 0 15,0 0-1-15,0 0 0 16,0 3-3-16,0 3 3 16,0 2 1-16,4 6 0 15,-2 6 1-15,7 4-1 16,-7 5-1-16,4 1 1 15,0 2 1-15,-6 0-1 16,0 2 0-16,0 5 0 16,0 0 1-16,-14 14-1 15,-1 2 0-15,1 9 0 16,3 7 0-16,7-1 2 16,-4-1-2-16,4-2 0 0,2-1 3 15,-3-3-3-15,3 3 0 16,-2 1 0-16,2-4 0 15,2 1 0-15,0-2 1 16,0-1-1-16,0-3 2 16,0-3 0-16,0-4-2 15,0 2-4-15,0-2 4 16,2 6 0-16,9 1 2 16,-2-2-1-16,-2-2-1 15,-3-1 1-15,-4-2-1 16,0 5 0-16,0 4 2 15,0 3-1-15,0-1-1 0,-6-2 6 16,1 0-6-16,2 0 0 16,3-2 10-16,0 0-5 15,0 3 2-15,0-1 1 16,8 2-2-16,-2-4 1 16,-4 0-6-16,0-5-1 15,3-7 8-15,-5 1-8 16,2-4 2-16,0-5 3 15,0 0-5-15,0-4 0 16,4-2 2-16,-4 0-2 16,4-4 2-16,1-3-1 15,-3 1-1-15,0-12 0 16,2 0 0-16,-6-6 2 16,0-4-2-16,0-3 0 15,0-1 1-15,0 0-1 0,0 0 0 16,0 0-3-16,0 0 3 15,0 0 0-15,0 0-3 16,0 0 2-16,-6 0-1 16,-2 0 2-16,-7 0 0 15,-10 3 0-15,-2-1 0 16,-6 0 0-16,-7 0 2 16,-5-2-1-16,-7 3-1 15,2-3 0-15,-6 0 0 16,0 0 0-16,-2 0 5 0,0 0-8 15,2 0 6-15,-2 5-3 16,1-1 0-16,1-2 0 16,-4-1 1-16,2 1-1 15,-7 3 0-15,-7-5 0 16,-5 0 0-16,-8 0 1 16,-2 0 0-16,-5 0-1 15,1 0-8-15,2 0 8 16,-3 0 0-16,1 0 0 15,2 0 0-15,-7 0-1 16,7 0-1-16,-3 4-2 16,5-4 4-16,0 0-3 0,-2 0 2 15,0 0 1 1,-11 0 5-16,0-4-4 16,-10-1-2-16,-3 0 0 0,1-4 0 15,5 9-2-15,5 0 2 16,10 0-8-16,3 0 9 15,2 0 1-15,-2 0 0 16,2 0-1-16,-7 0-3 16,5 0 2-16,-2 0-1 15,-9 0 1-15,-5 0-2 16,-2 0 0-16,-5 0 3 16,8-3-2-16,-10-3-6 15,-2-1 6-15,-5 2 1 16,1 5 0-16,7-2-2 15,-3 2-7-15,2 0 9 0,-9 0 1 16,1 0-1-16,-5 2-2 16,-2 2 3-16,-1-3-5 15,-1-1 7-15,-6 0-2 16,6 0 1-16,6 3-1 16,5-3 0-16,6 4 0 15,14 0 0-15,11 1-2 16,8 4-1-16,1-4 0 15,2 7 5-15,-4-5-2 16,-5 1 0-16,-2-3 1 16,-7 4-4-16,-5-6 3 15,1 2 0-15,0-5 2 16,-3 0 3-16,3 0-4 16,0 0-1-16,-1 0 1 15,-1 0 0-15,-8 0 0 0,6 0-1 16,-4-5 0-16,15 2-2 15,-5-1-1-15,2-1 2 16,1 0 2-16,-11 1 1 16,2 0-2-16,-6 0-2 15,6 0 1-15,4-2 2 16,-1-1 2-16,12 2-1 16,2 3-2-16,3-3 1 15,3 2 0-15,3 1-1 16,-4-2 0-16,-3 1 0 0,-2-1 0 15,-2-3 0 1,2 1-6-16,2 0 7 0,-1 2-1 16,1-1 1-16,0 5-1 15,0-4 0-15,5 1 0 16,2-4-1-16,-5 7 1 16,8-3 0-16,-10-2 6 15,0 1-6-15,-2 0 0 16,-7 3 0-16,5-3 2 15,0 0-2-15,-9-1 0 16,0 1 1-16,0-1 0 16,-3 0-1-16,6 3-3 15,-3-1-1-15,-2 1 4 16,1 0 0-16,1-1 0 16,-2 3 1-16,4 0-1 0,5 0 0 15,-5 0 0-15,7 0 0 16,2 0 2-16,4 7-2 15,6-2 6-15,-4 7-6 16,3-1 0-16,-4 2 0 16,-3 0 0-16,-4-6 1 15,0 4-1-15,-1-3-3 16,10-2-2-16,2-1 5 16,4 4 0-16,3-5 0 15,2-1 1-15,7 4-1 16,-6-3 0-16,6-1-1 15,0 2 2-15,-3 2-2 0,3 0 1 16,-3-3 0 0,7 0 0-16,-2 1 5 0,-2 0-5 15,-3-3 0-15,-2-2 2 16,5 2-2-16,2-2 0 16,-5 3 1-16,5 2-1 15,-10-3 0-15,6 2 0 16,-5-2 0-16,0 2 1 15,-1-2-1-15,8 2-1 16,-3 2 1-16,5-4-4 16,-2 0 3-16,-5 2 2 15,-2 0-1-15,2 4 0 16,-2-2 0-16,2-3 0 0,5 2-2 16,2 1 2-16,6-3 0 15,8-3 2-15,3 0-2 16,7 0 7-16,1 3-7 15,-1-3 0-15,-5 0 0 16,4 0 0-16,-7 0 0 16,3 0 1-16,-3 0-1 15,-1 0 0-15,5 2 0 16,2-2 0-16,3 4 1 16,1-4 0-16,5 0-1 15,9 4 0-15,2-4 2 16,5 0-2-16,4 0 1 15,2 0-1-15,2 0 0 0,3 0 0 16,2 0 1-16,-4 0-1 16,-5 0 0-16,-5 0 0 15,1 0 0-15,-5 0 0 16,-1 0-1-16,-2 0 1 16,1 2 0-16,3 0 0 15,-4 1 0-15,3-2 0 16,3 1 0-16,-1-2-1 15,-4 0 1-15,9 0-3 16,-9 0 5-16,2 0-2 16,3 0 0-16,-3 0-1 15,-1 0 1-15,9 0 1 16,-3 0-1-16,3 0 2 0,-3 0-2 16,-1 0 1-16,1 0 0 15,-2 0 1-15,-5 0-1 16,-1 0-2-16,-1 0 2 15,-2-2 1-15,-3 2-1 16,7-1-1-16,3 1 0 16,3-3 2-16,7 3 0 15,5 0-1-15,2 0 3 16,0 0-1-16,0 0 1 16,0 0-1-16,0 0 4 15,0 0-3-15,0 0 2 16,0 0 2-16,0 0-1 15,0 0-4-15,0-2 3 0,0 0-2 16,0-2-3-16,0 4 3 16,0 0 3-16,0 0-2 15,0 0 2-15,0 0-1 16,0-6-4-16,0-4 5 16,0-6-2-16,4 0-2 15,5 0-3-15,-5-1 2 16,6 0-2-16,-6-5 0 15,5 3 1-15,-3 2-1 16,4 0 0-16,-6 3 3 16,5 1-3-16,-7 3 0 15,0-2-2-15,5-2 2 0,-2-3 0 16,-1 2-2 0,5-4 2-16,-5 0 0 0,5-1 1 15,-2-3-2-15,0 1 1 16,-1 2 0-16,-4 1 2 15,7-2-2-15,-4-4-1 16,4 4 1-16,-5-4 0 16,-2 0-1-16,7-1 2 15,-4-6-2-15,2-1 1 16,-1-1-1-16,-4 0 1 16,5 2-1-16,-7 0 1 15,0 0-1-15,0 0 1 16,0-6 0-16,0 1 0 0,0 2-1 15,0-5 1 1,0 1-1-16,0-7 0 0,0 5-1 16,0-8-4-16,0-1 1 15,0 1-5-15,0 2-2 16,0 3-7-16,4 2-13 16,6-1-12-16,5-1-35 15,12-2-88-15,4-6-155 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25:54.159"/>
    </inkml:context>
    <inkml:brush xml:id="br0">
      <inkml:brushProperty name="width" value="0.05292" units="cm"/>
      <inkml:brushProperty name="height" value="0.05292" units="cm"/>
      <inkml:brushProperty name="color" value="#FF0000"/>
    </inkml:brush>
  </inkml:definitions>
  <inkml:trace contextRef="#ctx0" brushRef="#br0">19246 7628 193 0,'0'0'51'0,"0"0"-15"15,0 0 4-15,0 0 19 16,0 0-28-16,0 0-4 0,0 0 5 15,0 0-1 1,-87 0-6-16,70 0 3 0,-4 0 0 16,1 4-10-16,7 2-2 15,-7 1-3-15,-3-2 8 16,6 2 2-16,1 0 1 16,1-3-6-16,-4 2 6 15,9-3-9-15,-2 0-4 16,1 0 1-16,7 0 3 15,-3-3-1-15,5 3 3 16,2-3-5-16,0 0 6 16,0 0 5-16,0 0-7 15,0 0-10-15,0 0 0 16,0 0 10-16,0 0-9 16,0 1 2-16,0-1 2 0,0 0-4 15,0 1 4-15,15-1 4 16,1 3 7-16,6-1-5 15,-4-2-9-15,5 0 1 16,-4 2-7-16,4-2 3 16,-1 2-2-16,5-2-1 15,0 0-2-15,0 0 8 16,-6 0-4-16,4 0 5 16,2-2-1-16,0-5 1 15,-5 2-6-15,7-1 3 16,5 0 1-16,-3 0-5 15,-2 2 4-15,0 2 0 0,0-3-2 16,-5 4-4 0,-4 1 2-16,5-2-2 0,-8 2 2 15,1 0-2-15,5 0 2 16,-8 0-2-16,3 0 1 16,5 0-1-16,-6 0 0 15,8 0 2-15,-3 0-2 16,2 0 2-16,3 0-2 15,-5 0 0-15,3 0 1 16,0 0 0-16,-6 0 1 16,2 0 1-16,-3-2 0 15,-3 0 0-15,3 0 3 16,2 2-4-16,0-3-2 0,0 3 3 16,2 0-2-1,5-3-1-15,0 1-2 0,0 2 2 16,-3-4 8-1,3 1-5-15,0 2-2 0,2-6 1 16,2 4 1-16,0-1 4 16,3-3-1-16,-5 4 2 15,-10-3-5-15,6 1 0 16,-5 4 2-16,1-3-3 16,-2 4 1-16,6-2-3 15,2 2 2-15,2 0-2 16,0 0-1-16,0-3 0 15,-2 3 2-15,-4 0 0 16,4 0-1-16,-2 0 2 0,2 0-1 16,-9 0 0-16,-1 0 1 15,-1 0-4-15,-3 0 4 16,1 0-2-16,1 0 2 16,1-1-2-16,4 1 0 15,-4-3 3-15,9 2-3 16,-6-3 0-16,1 0 1 15,7 2-1-15,0-3 0 16,2 2 5-16,7-1-5 16,-3 0 1-16,-4 1-1 15,2 0 2-15,-2-1-1 16,-4-1 1-16,-1 2-1 16,-4-2 0-16,-2 1 1 0,4 0 0 15,-2-1-1 1,5 0 1-16,2 1-1 0,-6 3-1 15,12 1 1-15,-10-3-1 16,6 3 1-16,0 0 2 16,-2 0-3-16,2 0 0 15,5 0 1-15,-10 0 1 16,1 0-1-16,-6 0 0 16,0 0-1-16,-11 0 0 15,2 0 1-15,1 0-1 16,-3 0 4-16,8 0-4 15,4-5 2-15,-4 0-1 0,9 3 2 16,-1 0-3-16,10 2 0 16,-1 0 0-16,-2 0 0 15,-6 0 0-15,-10 0 0 16,-1 0 3-16,-8 0-3 16,3 0-4-16,-5 0 3 15,6 0 2-15,-4 0-1 16,3 0 0-16,4 0 4 15,1 0-9-15,1 0 5 16,12 0-1-16,-5 2 1 16,3 2 1-16,-2-1-1 15,-8 1-1-15,-11-3 1 16,6-1 2-16,-8 0-1 16,-2 0-1-16,2 0 1 15,0 0 0-15,5 0-1 0,-1 0 0 16,6 0 2-16,1 0-2 15,-2 0 2-15,-6 0-1 16,-1 0 0-16,3 0 3 16,-5 0 2-16,-2 0 0 15,0 0-6-15,0 0 3 16,0 0-1-16,0 0 3 16,0 0-5-16,0 0 1 15,0 0 0-15,0 0 0 16,0 0-2-16,0 0 2 0,0 0-2 15,0 0 1 1,0 0-2-16,0 0-1 0,-11 0-21 16,-20 0-43-1,-14 3-31-15,-22-2-48 0,-2-1-105 16</inkml:trace>
  <inkml:trace contextRef="#ctx0" brushRef="#br0" timeOffset="1617.59">19043 7575 244 0,'0'0'90'0,"0"0"-47"15,0 0-6-15,0 0 8 16,0 0-18-16,0 0-7 16,0 0-5-16,-56 0 6 15,47 3 4-15,3-2-2 16,-5 3 1-16,6 0-8 15,-4-1 2-15,7-1 11 16,2 0-12-16,0-2-3 16,0 0 2-16,0 0-2 0,0 0 1 15,0 0 3-15,0 2 2 16,0 1 2-16,9 2 20 16,11-1 6-16,11-2-5 15,9-1 8-15,7-1-6 16,7 0-21-16,2 0-8 15,-1 0 1-15,-1 0-7 16,-5 0 3-16,2 0-6 16,-4 0 4-16,-3 0-2 15,1 0-2-15,-1 0-3 16,10 0 0-16,-5 0-3 16,2 3 2-16,3-2-2 0,-7 2 0 15,-5-1 5 1,1-2-4-16,-8 2-2 0,3 0 2 15,-7-1 1-15,-2 2 2 16,0 1-5-16,0-4 1 16,0 1 1-16,9-1-1 15,0 0-1-15,-3 3 2 16,4-3-2-16,-6 0 1 16,-2 0-1-16,3 0 3 15,-3 0-3-15,2 0 4 16,5 0 0-16,-5 0-2 15,10-3-1-15,-1 2 1 16,-1 0-2-16,-6 1 3 16,1-6 2-16,-5 5-3 0,-2-1-1 15,0 0-1-15,-2 2 3 16,6-2 0-16,3-1-3 16,-1 2 2-16,6-3 0 15,-10 0 0-15,7 0-2 16,-7-4 4-16,9 1 0 15,-5-2 2-15,4 1 2 16,-1-2-5-16,-5 2 1 16,7-1-1-16,-7 2 1 15,6-1-2-15,-6 1-1 16,-4 1 3-16,-2 2-1 0,-3-4-1 16,-4 4 1-1,7-2-1-15,-2 1 1 0,-6-2-3 16,6 4 4-16,-3 0-3 15,7 3-1-15,5 0 0 16,-3 0 1-16,-2 0-1 16,-4 0 2-16,-6 0-2 15,4 0 2-15,-13 0 0 16,0 0 3-16,1 0 3 16,-9 0 0-16,10 0 1 15,-6 0-3-15,5 0-2 16,3 0-4-16,-3 0 4 15,-3-1-1-15,2 1-2 16,3-3 1-16,-7 3 2 0,4 0-1 16,-4-1 0-16,1 1 2 15,-5-3-4-15,0 3-1 16,-2 0 5-16,2 0-4 16,-2 0-2-16,0 0 0 15,0-2 1-15,0 2-1 16,0 0 1-16,0 0 0 15,0 0 2-15,0 0-5 16,0 0 0-16,-4 0-18 16,-25 0-45-16,-17 0-51 15,-22 0-71-15,8-8-136 16</inkml:trace>
  <inkml:trace contextRef="#ctx0" brushRef="#br0" timeOffset="16265.95">8876 6667 220 0,'0'0'186'15,"0"0"-119"-15,0 0-47 16,0 0-2-16,0 0 13 16,0 0 23-16,0 0 3 0,-9 42 16 15,9-36-21-15,0-1-18 16,0-5 0-16,16 0 10 15,11-3 14-15,6-23 19 16,14-10-31-16,0-6-22 16,-5-8-1-16,-7 2-15 15,-6 0-2-15,-6 4-5 16,-10 10 1-16,-11 8-1 16,-2 12 0-16,0 6-1 15,0 5-2-15,-11 3-7 16,-6 0-27-16,-6 8 2 15,3 14-3-15,0 2-4 0,11-3 19 16,0-6 6 0,9-4 7-16,0-3 5 0,0-1 2 15,7-2 1-15,7-2-3 16,-1 2 4-16,0-3 4 16,-4 0-4-16,0-1 0 15,-3 6 5-15,6 2-5 16,-3 3 3-16,-1 5 1 15,1-2-4-15,-4 4 2 16,6 1-1-16,-2-1-1 16,0 0 3-16,2-1-3 15,-2-9 1-15,0 0-1 16,4-4 2-16,0-2-1 16,3-3 6-16,9 0 8 15,2-8 6-15,2-13-1 0,0-11-2 16,-3 3-7-16,-6-7-6 15,1-5-1-15,-13 0 5 16,-6 3-9-16,-2 3 0 16,0 12 0-16,0 8 0 15,-2 9-6-15,-14 6-7 16,-1 0-10-16,-6 5 7 16,4 18-9-16,3 10 11 15,5 3-3-15,9 4 13 16,2 0-1-16,0-2 4 15,11-3 1-15,11-6 1 16,7-5-1-16,0-6 0 0,7-10 0 16,-1-8 5-16,7 0-3 15,8-7 10-15,-1-18 6 16,-5-10 4-16,-2-6 0 16,-3-9-8-16,-18-8-2 15,2-6 1-15,-17-3-4 16,0 1-9-16,-6 2 4 15,0 8-2-15,0 10-2 16,0 9 1-16,-12 12-2 16,3 11 1-16,3 7-3 15,-2 7-3-15,6 0-9 16,-2 14-2-16,-5 27 16 16,3 13 2-16,4 10 1 15,2 8-2-15,0 2 0 0,0-2 1 16,0-1 2-16,8-8-2 15,5-12-1-15,3-9 0 16,5-12-4-16,-2-8 2 16,4-5 2-16,-1-14-6 15,4-3 6-15,-1 0-1 16,6-20 1-16,-2-14 3 16,0-10-3-16,-2 2-3 15,-11 4-5-15,-5 10 7 16,-7 11 2-16,-4 12-1 15,0 2 2-15,0 3-2 16,0 0-7-16,0 0-4 16,0 17-1-16,0 11 12 0,0 4 7 15,2 0-7-15,10-3 1 16,-1-6-4-16,2-7 8 16,-4-8-6-16,4-6 2 15,-1-2-1-15,3 0 1 16,3-2 6-16,8-20 6 15,3-10-10-15,0-7 3 16,-10 0-6-16,-9 1 3 16,0 8-4-16,-6 12 1 15,1 8-2-15,-5 10-4 16,0 0-8-16,0 0-11 16,0 16-16-16,0 18 40 15,0 5-1-15,0 2-6 0,0-4 1 16,8-11 3-16,8-5-4 15,-1-7-2-15,4-6 0 16,-2-8 10-16,1 0-6 16,0-8 6-16,4-18 1 15,-4-6-1-15,-3-4 0 16,-1-2 0-16,-3 2 0 16,-7 7 0-16,4 10 6 15,-6 9-6-15,-2 8 2 16,0 2-2-16,0 0-2 15,0 12-14-15,0 15 16 16,-2 8 3-16,0 0 2 0,2-4-4 16,0-4-1-16,0-8 3 15,0-7 0-15,0-6 0 16,0-4-2-16,0-2 13 16,0 0-8-16,6 0 8 15,7-6 5-15,3-13 5 16,-3-2-21-16,3 1 3 15,-5 3-6-15,-7 8 2 16,3 4-2-16,-5 0 3 16,-2 5-3-16,0 0-2 15,0 0 2-15,0 0 0 16,0 0 0-16,0 0-5 0,0 0 3 16,0 0-2-1,0 0 0-15,0 0 0 0,0 0 3 16,0 0 1-16,0 0-5 15,0 0 5-15,0 0 1 16,0 0-1-16,0 0-1 16,0 0 1-16,0 0 1 15,0 0 3-15,0 0-4 16,0 0 4-16,0 0-4 16,0 0 3-16,0 0-3 15,0 0 3-15,0 0-2 16,3 0-1-16,1-4-1 15,7-7 1-15,0 1 5 0,3-1-5 16,-3 3 0 0,-2 4-4-16,4-1 8 0,0 5-7 15,1 0 3-15,-1 0-3 16,-1 0 3-16,-4 5-3 16,3 9 3-16,-3 10-2 15,-6 5 0-15,2 6 2 16,-2 0 3-16,0 0-2 15,5-3 2-15,-1-4 0 16,6-7 1-16,-8-6-4 16,5-7-1-16,-7-4-1 15,0-4 2-15,-2 0-15 16,0-7-39-16,0-20-171 16,-13-4-181-16</inkml:trace>
  <inkml:trace contextRef="#ctx0" brushRef="#br0" timeOffset="16554.61">9465 6256 589 0,'0'0'142'0,"0"0"-121"15,0 0 2-15,0 0 16 16,0 0-13-16,0 0-11 16,164-39-2-16,-97 34-11 15,5 5-2-15,3 0-10 16,8 0-201-16,2 0-402 15</inkml:trace>
  <inkml:trace contextRef="#ctx0" brushRef="#br0" timeOffset="17517.54">10971 6609 542 0,'0'0'90'16,"0"0"-55"-16,0 0 47 15,0 0-9-15,0 0-32 16,0 0-5-16,81-17-7 15,-59 0-4-15,1-3-11 16,-2-4-3-16,-5 0-5 16,-3 2-3-16,-1 2-3 15,-10 4 4-15,3 8 0 16,-5 2-4-16,0 6 0 16,0 0-4-16,0 0 0 0,0 0 1 15,2 2-11-15,2 18 5 16,5 8 9-16,0 4 2 15,4-3-1-15,1 0 1 16,1-9-2-16,1-4 0 16,2-6 0-16,0-7 0 15,1-3 0-15,10-3-2 16,0-17 2-16,-2-8-5 16,0-2-9-16,-9-6-1 15,-5-4-6-15,-2-2 8 16,-6 3-4-16,2 13-3 15,-7 11 17-15,0 8 3 16,0 5 1-16,0 2-1 0,0 0-1 16,0 6-10-1,0 20 11-15,0 6 0 0,0 3 5 16,4-3 5-16,-2-6 4 16,7-8 11-16,-5-6-6 15,4-6 4-15,-4-4 0 16,0-2-5-16,5 0 4 15,9-4-1-15,7-20-3 16,4-10-6-16,0-5-6 16,-5 4-6-16,-6 0 0 15,-3 11-1-15,-8 10 1 16,-2 11 0-16,-5 3 5 0,0 0-5 16,0 0-18-16,0 15 2 15,0 14 15-15,2 4 0 16,2 1 1-16,10-2 6 15,-3-6-6-15,-5-3 3 16,5-9-10-16,-3-5 7 16,-2-4-1-16,-4-5-1 15,7 0-48-15,-5 0-22 16,-2-22-38-16,-2-10-166 16,-2-6-196-16</inkml:trace>
  <inkml:trace contextRef="#ctx0" brushRef="#br0" timeOffset="17789.08">11094 6108 586 0,'0'0'60'0,"0"0"-55"16,0 0 69-16,0 0 13 15,0 0-42-15,0 0-11 16,40 34 3-16,-22-34 12 16,0-4-10-16,-5-10-25 15,-6-2-5-15,-2 2-4 0,-5 2-5 16,0 5-3 0,-5 7-28-16,-13 0-46 0,0 7-28 15,-2 15-92-15,12 4-260 16</inkml:trace>
  <inkml:trace contextRef="#ctx0" brushRef="#br0" timeOffset="18317.06">12670 6011 506 0,'0'0'131'0,"0"0"-42"16,0 0 9-16,0 0-20 15,0 0-38-15,0 0-33 16,5 9-5-16,-5 31 4 16,0 16 33-16,0 6 17 15,-12 4-25-15,-3-3-5 16,3-3-14-16,2-9-7 16,-1-10-3-16,-1-10 3 15,1-10-5-15,7-7-3 16,2-8-22-16,0-6-83 15,-4 0-50-15,2-14-85 16</inkml:trace>
  <inkml:trace contextRef="#ctx0" brushRef="#br0" timeOffset="18624.73">12407 6157 547 0,'0'0'164'0,"0"0"-131"15,0 0-16-15,0 0 23 0,0 0 18 16,0 0-29 0,9 34-14-16,2-31 12 0,3-3 13 15,-1 0-17-15,3 0 2 16,-3-3-8-16,-2-14 1 15,0-1-4-15,-11 2-6 16,0 1-7-16,0 8-1 16,0 2-17-16,0 5-48 15,-20 0-28-15,-2 7-83 16,0 11-153-16</inkml:trace>
  <inkml:trace contextRef="#ctx0" brushRef="#br0" timeOffset="18954.38">12985 6319 653 0,'0'0'145'0,"0"0"-110"16,0 0-4-16,0 0-9 15,0 0-12-15,0 0-6 16,-27 72 1-16,27-52-5 16,0-3 7-16,6-6-7 15,5-5 0-15,1-6 0 16,1 0 4-16,3-4-1 0,-3-19 5 16,-5-3-3-16,2-1 1 15,-10-2-5-15,0 5 2 16,0 7-6-16,-16 6 0 15,-6 7-5-15,2 4-63 16,0 0-213-16</inkml:trace>
  <inkml:trace contextRef="#ctx0" brushRef="#br0" timeOffset="19094.68">13448 6551 816 0,'0'0'18'0,"0"0"-18"16,0 0-45-16,0 0-134 0</inkml:trace>
  <inkml:trace contextRef="#ctx0" brushRef="#br0" timeOffset="55030.7">18899 10892 142 0,'0'0'151'0,"0"0"-114"16,0 0 3-16,0 0 4 16,0 0 14-16,0 0-32 15,0 0-2-15,0 0-14 16,2-6 4-16,-2 6 10 16,0 0 5-16,0 0 6 15,0 0-9-15,0 0 11 16,0-1 0-16,0-2-4 15,-10-1-11-15,-7 0-13 16,-12-2-5-16,4 3 5 16,-6 1 0-16,2-1-7 15,-2-1 2-15,0-1 1 0,4 2-1 16,0-1-2 0,12 2-2-16,11 0 3 0,-4 2 1 15,8 0-2-15,0 0 3 16,0 0-3-16,0 0-2 15,0 0 7-15,0 0-7 16,16 0 0-16,22-1 1 16,11 1 2-16,18-3-1 15,2 3-2-15,3 0 0 16,-1 0 2-16,-9 0-1 16,3 0-1-16,-14 8 4 15,-13-4-4-15,-13-1 0 16,-19-3 0-16,-6 0 2 15,0 0 1-15,0 0-3 16,-4 0-1-16,-34 0 1 0,-11-3 2 16,-18-11-1-16,-9 2 1 15,-2-3 0-15,2 4 0 16,9-1 5-16,14 2-7 16,6 0 0-16,23 4 0 15,5 0 3-15,15 6-2 16,4 0-1-16,0 0 2 15,0 0-2-15,0 0 0 16,0 0 7-16,0 0-5 16,0 0-2-16,0 0 0 15,0 0-2-15,29 0 2 16,14 0 6-16,17 0-6 0,9 0 0 16,4 0 4-16,-4 8-1 15,-11 0-2-15,-2 2 4 16,-11 0-5-16,-7-2 3 15,-18 1-2-15,-7-7-1 16,-9 1 1-16,-4-3-5 16,0 0 8-16,0 0-4 15,0 0 0-15,0 0-4 16,-4 0 4-16,-23 0 4 16,-8-3-4-16,-19-6 0 15,-2-1-2-15,-2 2 0 16,-1-2 2-16,1 4-4 15,4-2 4-15,11 1 0 0,8 5 2 16,3-3 3-16,13 5-4 16,5 0-1-16,8-2 2 15,1 2 2-15,5 0-3 16,0 0 4-16,0 0-2 16,0 0 2-16,0 0-4 15,0 0 0-15,0 0 6 16,0 0-6-16,11 0-1 15,27 0-7-15,22 7 7 16,16 6 4-16,9 3 0 16,-5-2 2-16,-14-2-1 15,-10 0 4-15,-13-4-8 16,-14-2 3-16,-16-2-1 0,-4-2 2 16,-9-2-2-16,0 0 1 15,0 0-2-15,0 0-1 16,0 0-1-16,-2 0 3 15,-20 0 0-15,-9 0 1 16,-14-8-3-16,-5 0-2 16,2-3-9-16,1 2-14 15,5 4 16-15,2-2-5 16,7 1 2-16,-4 2-2 16,6 0 5-16,-2 2 8 15,-1 0 1-15,3 1-1 16,2 1-6-16,0 0 6 15,0 0 0-15,12 0-1 0,5 0 1 16,3 0 0-16,9 0 3 16,0 0-3-16,0 0-5 15,0 0 2-15,0 0 2 16,5 0-3-16,15 0 1 16,18 0 3-16,11 0 3 15,9 5-1-15,2 3 4 16,3-2-1-16,-5-2-4 15,-10 2 3-15,2-4-2 16,-17 2-1-16,-6-1-1 16,-14-3 4-16,-11 0-8 0,-2 0 8 15,0 0-7 1,0 0 3-16,0 0-16 0,0 0-42 16,0 0-97-16,0-12-134 15</inkml:trace>
  <inkml:trace contextRef="#ctx0" brushRef="#br0" timeOffset="65016.04">1912 12410 288 0,'0'0'0'0,"-118"19"-11"16,76-4-15-16,11 5-31 15,6 3 38-15,5 3 3 16,5-1-11-16,3 1 1 16,5-1-32-16</inkml:trace>
  <inkml:trace contextRef="#ctx0" brushRef="#br0" timeOffset="66367.74">884 12089 460 0,'0'0'80'16,"0"0"-78"-16,0 0 1 16,0 0 3-16,0 0 37 15,0 0-7-15,40-79-13 16,-32 74-6-16,-6 3 12 15,2 0 14-15,-4 2 1 0,0 0 5 16,0 0 8-16,-14 0-30 16,-3-4 0-16,-4 0-9 15,2 4-11-15,1 0 4 16,0 0-2-16,-8 0-9 16,5 0 0-16,-1 10-2 15,1 4 2-15,15 3-3 16,2 3 1-16,1 6 1 15,3 6-2-15,0 10 3 16,0 8 4-16,5 6-1 16,3 4-3-16,11 0 5 15,-1 4-5-15,1 0 0 16,-1 3 0-16,-9 3 3 16,0-1-2-16,-9 1-1 15,0 0 1-15,0-1 0 0,0 0 2 16,0-6-3-16,-7-4 0 15,-10-7 0-15,-6-6 4 16,-1-4-4-16,-1-5 0 16,6-7-1-16,-2-5 1 15,-3 1-11-15,-5-3 11 16,-7-5 0-16,-2-1 1 16,5-10-1-16,4-5 0 15,6-2 9-15,7 0-9 16,10 0-2-16,4-6-1 15,2 3 3-15,0 3 4 16,0 0-4-16,0 0-5 0,0 0 0 16,0 0-5-16,18 0 9 15,5 0 2-15,8 0-1 16,0 20 0-16,2 6 7 16,1 11-7-16,-5 7 0 15,-3 8 1-15,-2 7 4 16,-3 6-3-16,8 7-1 15,-7 9 2-15,1 8 9 16,-13 0-9-16,-10 8 6 16,0 0-2-16,-13 10-4 15,-11 8 8-15,-5-3-6 16,6 4-4-16,17-5 2 16,6 0-5-16,0-1 2 0,37-9-1 15,17-4 1 1,13-12-2-16,4-13 2 0,-1-5 0 15,1-13 0-15,-7-13 0 16,-1-11-2-16,-3-16-4 16,-2-10-21-16,-4-4-55 15,-4-26-84-15,-11-24-296 16</inkml:trace>
  <inkml:trace contextRef="#ctx0" brushRef="#br0" timeOffset="67650.3">4491 5316 777 0,'0'0'33'0,"0"0"-17"16,0 0 2-16,0 0 34 16,0 0-5-16,0 0-17 15,0 0-8-15,0-11-12 16,2 18 3-16,9 17-2 15,3 6 7-15,-1-4 0 0,-3 3-3 16,-4-12-14-16,-4-2 7 16,3-6-4-16,-3-7 7 15,2-2-1-15,-2 0 1 16,0 0-1-16,4 0 7 16,7-11 1-16,14-16-3 15,12-11-1-15,17-8 7 16,2 2-16-16,-4 10-1 15,-10 10-3-15,-8 9 6 16,-16 6-7-16,-7 4-4 16,-6 5 2-16,-7 0-8 15,0 0-21-15,3 0-22 16,-1 0-54-16,6 0-22 16,3 20-61-16,1 5-39 15,-8 1-236-15</inkml:trace>
  <inkml:trace contextRef="#ctx0" brushRef="#br0" timeOffset="131920.42">18000 6743 390 0,'0'0'144'16,"0"0"-101"-16,0 0 14 15,0 0 25-15,0 0-29 16,0 0-13-16,0 0-11 15,0-1 1-15,0 1 5 0,0 0 3 16,0 0 3-16,0 0-4 16,0 0-15-16,13 0-4 15,14 0 6-15,14 0-2 16,7 0-5-16,10-7 0 16,13 1-6-16,3-2-7 15,9 4 9-15,3 0-13 16,-10 2 0-16,-11 0 0 15,-20 2 0-15,-16 0-1 16,-14 0 0-16,-8 0-2 16,-5 0 1-16,-2 0-12 15,0 0-3-15,0 0-11 16,0 0-4-16,0 0-10 0,0 0-13 16,-15 0-15-1,-12 0-63-15,-11 0-91 0,3 0-42 16</inkml:trace>
  <inkml:trace contextRef="#ctx0" brushRef="#br0" timeOffset="132351.06">18031 6764 579 0,'0'0'123'16,"0"0"-78"-16,0 0 22 16,0 0 18-16,0 0-24 15,0 0-36-15,-31 0 2 16,31 0 0-16,2 0-13 16,25 0-10-16,11 0 33 15,11 0-4-15,9 0-7 16,9 2-13-16,2-1 2 15,-3-1-10-15,11 0 0 16,-6 0-1-16,-9 3 1 16,-8-2-3-16,-21-1-2 15,-6 0 0-15,-14 0 0 16,-10 3-2-16,-1-3 2 16,-2 1 2-16,0-1-1 0,0 0 0 15,0 0-2-15,-12 0-11 16,-9 0-14-16,-11 0-30 15,-10 0-13-15,-12 0-41 16,1 0-29-16,-7 0-138 16</inkml:trace>
  <inkml:trace contextRef="#ctx0" brushRef="#br0" timeOffset="132703.64">17971 6747 116 0,'0'0'533'15,"0"0"-437"-15,0 0-52 0,0 0 30 16,0 0-8-16,0 0-38 16,-33-9-8-16,33 9 0 15,6 0-2-15,25 0 18 16,12 0 14-16,20 0-11 16,10 0-16-16,12 0 5 15,6 0-19-15,7 0 11 16,-9-5-12-16,-4-4-7 15,-14 0 0-15,-24 5 0 16,-13 1 0-16,-17 3-1 16,-12-3 0-16,-3 3 0 15,-2 0 1-15,0-2 1 16,0 2-1-16,0 0-1 16,0 0-3-16,0 0-8 15,-7 0-12-15,-20 0-3 0,-11 0-30 16,-8 5-18-16,-1 4-43 15,-5-1-90-15,8-4-155 16</inkml:trace>
  <inkml:trace contextRef="#ctx0" brushRef="#br0" timeOffset="133085.4">18011 6756 587 0,'0'0'49'0,"0"0"-36"16,0 0 72-16,0 0-14 16,0 0-52-16,0 0-19 15,-17 0 9-15,17 0 8 16,15 0 19-16,9 1 27 16,14 6-2-16,14-4-18 15,6 1-9-15,4-1-12 16,7-2-3-16,-5-1-15 15,2 3 3-15,-7-3 1 16,-7 0-8-16,-15 0-1 16,-2 0 1-16,-18 0 0 15,-6 0-1-15,-6 0 1 16,-5 0 0-16,0 0 2 16,0 0-2-16,0 0-7 0,0 0-3 15,0 0-19-15,-16 0-5 16,-11 0-29-16,-11 0-16 15,-4 0-21-15,-5 0-86 16,-2 0-100-16</inkml:trace>
  <inkml:trace contextRef="#ctx0" brushRef="#br0" timeOffset="133455.01">17998 6805 406 0,'0'0'122'0,"0"0"-53"15,0 0 45-15,0 0-16 0,0 0-50 16,0 0-25-16,-40 0-17 16,40 0 11-16,0 0-5 15,11 0 2-15,14 2 21 16,10 5 16-16,17-6-7 16,0 1-16-16,14-2 0 15,-4 0-17-15,3 0 5 16,-7 0-15-16,-10 0 9 15,-3 0-6-15,-3 0-4 16,-8 0-1-16,-10 0 0 16,-1 0 2-16,-12 0 0 15,-7 0 0-15,0 0-1 16,-4 0 2-16,0 0-2 16,0 0-3-16,0 0-19 0,0 0 1 15,-4-3-14-15,-21-4-51 16,-4 3 18-16,-4 4 4 15,-9 0-72-15,2 0-74 16,-3 0-248-16</inkml:trace>
  <inkml:trace contextRef="#ctx0" brushRef="#br0" timeOffset="133754.57">17996 6803 472 0,'0'0'173'0,"0"0"-126"15,0 0 15 1,0 0 14-16,0 0-33 0,0 0-36 16,4 0-3-16,36 0 8 15,16 0 16-15,18 0 4 16,8 0-6-16,5 0-5 16,0 0-8-16,-12-1 1 15,-3-1-13-15,-20 0 3 16,-19 0 3-16,-16-1-6 15,-7 3 0-15,-10 0-1 16,0 0 6-16,0 0-4 16,0 0-1-16,-3 0-1 15,-12 0-10-15,-8 0-76 0,-4 0-49 16,10 0-165 0</inkml:trace>
  <inkml:trace contextRef="#ctx0" brushRef="#br0" timeOffset="133904.89">18825 6854 712 0,'0'0'85'0,"0"0"-85"16,0 0-44-16,0 0-61 15,0 0-469-15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27:39.227"/>
    </inkml:context>
    <inkml:brush xml:id="br0">
      <inkml:brushProperty name="width" value="0.05292" units="cm"/>
      <inkml:brushProperty name="height" value="0.05292" units="cm"/>
      <inkml:brushProperty name="color" value="#FF0000"/>
    </inkml:brush>
  </inkml:definitions>
  <inkml:trace contextRef="#ctx0" brushRef="#br0">17857 3721 548 0,'0'0'55'0,"0"0"-26"16,0 0-3-16,0 0 31 15,0 0 0-15,0 0-24 16,0 0-7-16,-2 0 5 16,2 0-13-16,0 0 8 15,-2 0-1-15,2 0-8 0,-2 0-3 16,2 0-6-1,0 0 0-15,0 0-5 0,0 0 1 16,0 0-2-16,0 0 8 16,0 0-10-16,6 0-5 15,21 0 5-15,13 0 13 16,16 0-12-16,6 0 14 16,6 0-8-16,-16 0-1 15,-4 3-2-15,-19-2 0 16,-14-1-2-16,-11 0-2 15,-4 0 1-15,0 0 6 16,0 0-5-16,0 2 3 16,0-2 19-16,-13 0-23 15,-18 0 6-15,-25 0-5 16,-17 0 5-16,-12 3-7 0,12 1 1 16,17 0-6-16,17-3 10 15,24-1-4-15,13 0 1 16,2 3-2-16,0-3 0 15,0 1-7-15,2-1-4 16,32 4 6-16,15 3 5 16,24-4 5-16,14 4 2 15,0-4-2-15,-11 1-4 16,-23 0 4-16,-13 1-4 16,-13-1-1-16,-15-3 0 15,-12 2-1-15,0-2 1 16,0-1-6-16,0 0 6 0,-12 0 2 15,-21 0 1 1,-21 0-3-16,-13-1 0 0,3-3 2 16,8 2-1-16,12-2 0 15,13 4 5-15,12-3-3 16,15 3-2-16,4-1-1 16,0 1-10-16,0 0 8 15,0 0-38-15,25 0 2 16,8 0-47-16,11 0-19 15,1 0-110-15,-5 0-251 16</inkml:trace>
  <inkml:trace contextRef="#ctx0" brushRef="#br0" timeOffset="4119.68">22311 7878 326 0,'0'0'182'0,"0"0"-175"15,0 0-3-15,0 0 3 0,0 0 61 16,0 0-9-16,0 0-45 15,0-10 3-15,0 10 1 16,0 0 7-16,0 0 11 16,0 0-10-16,-4 0 6 15,-8 0 4-15,-1 0-15 16,7 0-3-16,-3 0-5 16,6 0-6-16,3 0-3 15,0 0-3-15,0 0 9 16,-2 0-4-16,0 0 9 15,-3 0 2-15,-1 0 3 16,-3 0 5-16,2 0-2 16,-4 0-5-16,9 0-5 15,0 0-7-15,-3 0 0 16,5 0 2-16,0 0-5 0,0 0 3 16,0 0-2-16,0 0-2 15,0 0 4-15,0 0 1 16,0 2-6-16,0 0-1 15,5 3-10-15,17 0 10 16,16 5 10-16,6-2-5 16,-1 0 0-16,-5-2-2 15,-16-2 2-15,-7-4 0 16,-8 3 2-16,-4-3-1 16,-3 0-3-16,0 0 7 0,0 0-8 15,0 0 1 1,0 0 4-16,0 0-2 0,0 0-4 15,-8 0 7-15,-15 0-8 16,-18-10 0-16,-1-1 0 16,-5 1 5-16,7 1-5 15,9 2 0-15,8 1-1 16,10 5 1-16,9-1 0 16,4 2 0-16,0 0 0 15,0 0-1-15,0 0-19 16,0 0-26-16,11-5-97 15,11-6-113-15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28:04.273"/>
    </inkml:context>
    <inkml:brush xml:id="br0">
      <inkml:brushProperty name="width" value="0.05292" units="cm"/>
      <inkml:brushProperty name="height" value="0.05292" units="cm"/>
      <inkml:brushProperty name="color" value="#FF0000"/>
    </inkml:brush>
  </inkml:definitions>
  <inkml:trace contextRef="#ctx0" brushRef="#br0">27862 10031 251 0,'0'0'199'0,"0"0"-105"15,0 0-6-15,0 0 19 16,0 0-18-16,0 0-10 16,0 0-3-16,0 0-8 15,0-55-19-15,0 55-9 16,0 0-18-16,0 0-11 15,0 0 1-15,0 6-12 16,0 23-3-16,0 10 3 16,0 3 9-16,0 1-2 15,0-10-6-15,0-5-1 0,0-5 5 16,0-11-5-16,0-7 1 16,0-2-2-16,0-3 1 15,0 0-5-15,0 0 5 16,0-18 0-16,0-14-9 15,0-15-3-15,0-3 7 16,0 1-5-16,0 3 8 16,0 14 2-16,0 8 0 15,0 10 1-15,0 5 0 16,0 5 4-16,0 4-2 16,0 0-3-16,0 0-1 15,4 0-7-15,17 18-1 16,-2 12 9-16,12 10 8 0,3 1-5 15,-3 0-2 1,-2-5 1-16,2-6 2 0,-4-4-4 16,-5-9 5-16,-3-10-5 15,-13-4-2-15,3-3 2 16,-7 0 8-16,4 0-1 16,2-18 2-16,3-13-2 15,-7-3-4-15,2-6 6 16,0 3-5-16,-6 2 3 15,0 5-7-15,0 2 0 16,0 5-3-16,0 8-11 16,-10 1-37-16,6 6-29 15,2 4-82-15,2 1-100 16</inkml:trace>
  <inkml:trace contextRef="#ctx0" brushRef="#br0" timeOffset="277.6">28452 9833 851 0,'0'0'126'0,"0"0"-75"16,0 0 18-16,0 0-29 16,0 0-34-16,0 0-5 15,-15 57 6-15,13-15 12 16,0 6-8-16,2-2-6 15,-2 0-3-15,-4-8 1 0,4-6-3 16,-2-8 0-16,2-9-4 16,2-7-10-16,-2-4-24 15,2-4-57-15,-5 0-33 16,1-4-1-16,0-25-114 16,-8-7-172-16</inkml:trace>
  <inkml:trace contextRef="#ctx0" brushRef="#br0" timeOffset="516.12">28354 9910 313 0,'0'0'190'16,"0"0"-87"-16,0 0 0 16,0 0 6-16,0 0-50 15,50-110-17-15,-21 97-13 0,11 3 8 16,-5 7-7-16,3 1 2 16,-9 2-9-16,-2 0-5 15,-11 0-6-15,-8 5-5 16,-8 11-5-16,0 2-2 15,-8 8 5-15,-28 2 6 16,-11 2-8-16,0 1 0 16,-8-6-3-16,5-2-24 15,13-3-45-15,6-6-51 16,12-8-88-16,17-6-276 16</inkml:trace>
  <inkml:trace contextRef="#ctx0" brushRef="#br0" timeOffset="881.84">28674 9907 869 0,'0'0'92'0,"0"0"-29"16,0 0 18-16,0 0-43 15,0 0-33-15,0 0-4 16,0 17 2-16,0 15 5 15,0 6-3-15,0 2-2 16,4-5-3-16,5-3 3 16,-5-11-3-16,2-7-1 15,0-6 1-15,-6-5 0 16,2-3 3-16,4 0 5 0,7-15 23 16,3-21 4-16,7-12-18 15,1-8-9-15,-6 3 1 16,-1 7-8-16,-3 13-1 15,-5 10 0-15,-7 16-1 16,-2 2-12-16,0 5-26 16,0 0-29-16,0 5-91 15,-7 12-95-15,-1 1-399 16</inkml:trace>
  <inkml:trace contextRef="#ctx0" brushRef="#br0" timeOffset="1124.21">29081 10020 754 0,'0'0'144'0,"0"0"-110"16,0 0 29-16,0 0 9 15,0 0-66-15,0 0 3 16,23-14-8-16,6 12 7 15,2 0 6-15,2-1-12 16,1 1-2-16,-12 2 0 16,0 0-6-16,-8 0-75 15,-10 0-87-15,-4 9-144 16</inkml:trace>
  <inkml:trace contextRef="#ctx0" brushRef="#br0" timeOffset="1298.48">29104 10203 555 0,'0'0'291'0,"0"0"-236"16,0 0 13-16,0 0 19 15,0 0-43-15,0 0-39 16,24 0 4-16,16-3-9 16,12-8-36-16,5-3-149 15,13-5-133-15</inkml:trace>
  <inkml:trace contextRef="#ctx0" brushRef="#br0" timeOffset="1815.35">29826 9784 853 0,'0'0'150'16,"0"0"-89"-16,0 0 29 15,0 0-17-15,0 0-61 16,0 0-12-16,-20-3 0 16,4 41 5-16,1 15 8 15,-10 7-6-15,7 2-2 16,-4 0-2-16,2-5 4 0,7-11-5 16,-1-9-2-16,7-12 3 15,3-11-3-15,2-9 2 16,2-5-1-16,0 0 1 15,0 0 7-15,0-1 2 16,0-31 28-16,17-23-28 16,6-15-6-16,6-6-3 15,0 6-1-15,-2 12-1 16,-7 15-7-16,-3 14 7 16,-3 7 4-16,-5 10-4 15,-5 5 0-15,-2 3 1 16,0 4-3-16,-2 0 2 15,0 0-9-15,0 13-3 0,0 23 4 16,0 14 5-16,0 8 6 16,0 4-1-16,0-2-2 15,0 1 1-15,0-8-2 16,0-7 1-16,0-11 0 16,5-7-11-16,-1-6-31 15,1-6-28-15,2-6-24 16,-1-7-86-16,1-3-185 15</inkml:trace>
  <inkml:trace contextRef="#ctx0" brushRef="#br0" timeOffset="1985.64">29592 10144 692 0,'0'0'188'15,"0"0"-155"-15,0 0 7 16,0 0 2-16,118-50-23 15,-60 42-13-15,2 4-6 16,3 4-23-16,-5 0-77 16,-3 0-161-16,-6 10-241 15</inkml:trace>
  <inkml:trace contextRef="#ctx0" brushRef="#br0" timeOffset="2315.21">30100 10168 801 0,'0'0'96'0,"0"0"-43"16,0 0 41-16,0 0-37 16,0 0-31-16,0 0-2 15,-107 111-7-15,96-76-7 16,7-2-3-16,4-8-3 16,0 0-1-16,0-9-3 15,13-4 0-15,9-7 4 16,9-5 2-16,5 0 3 15,-1 0 4-15,-1-23-6 16,-12-7 7-16,-1-4 4 16,-15 0-6-16,-6 0 9 15,0 3-15-15,0 8-3 16,-12 2-3-16,-7 10 0 0,-1 4-17 16,-7 6-15-16,0 1-34 15,3 0-43-15,8 1-117 16,12 7-384-16</inkml:trace>
  <inkml:trace contextRef="#ctx0" brushRef="#br0" timeOffset="2600.76">30365 10064 798 0,'0'0'114'16,"0"0"-77"-16,0 0 65 16,0 0-41-16,0 0-46 15,0 0-12-15,35-9 22 16,2 9 0-16,7-3-2 16,3-1-6-16,2-1-7 15,-4 2-8-15,-8-3 1 16,-3 3-3-16,-16-2-2 15,-5 1-25-15,-7-2-41 16,-6-2-69-16,0-6-59 16,-19 0-163-16</inkml:trace>
  <inkml:trace contextRef="#ctx0" brushRef="#br0" timeOffset="2812.15">30519 9912 677 0,'0'0'153'16,"0"0"-89"-16,0 0 8 15,0 0-8-15,0 0 24 16,0 0-33-16,29 114-17 16,-25-71-11-16,-1 1-12 15,-3-1-7-15,0-6-6 16,0-9-2-16,0-9-1 16,0-3-5-16,0-5-37 15,0-3-34-15,0-8-105 16,9 0-129-16,10-2-300 0</inkml:trace>
  <inkml:trace contextRef="#ctx0" brushRef="#br0" timeOffset="3200">30892 9767 430 0,'0'0'163'0,"0"0"-106"0,0 0 48 15,0 0-4 1,0 0-37-16,0 0-7 0,-14-6-18 16,14 6 14-16,0 0-20 15,14 0-9-15,15 0 11 16,8 2-5-16,7 4-12 15,4-1-8-15,0 0-5 16,4 2-2-16,-7-6 0 16,-3 3-3-16,-7-4-2 15,-10 0 2-15,-9 0 0 16,-3 0-3-16,-13 2-14 16,0-2-11-16,0 0-3 15,0 3-15-15,-13-1-37 0,-26 3-46 16,-19 2-85-1,-8-3-343-15</inkml:trace>
  <inkml:trace contextRef="#ctx0" brushRef="#br0" timeOffset="3298.16">30892 9767 644 0</inkml:trace>
  <inkml:trace contextRef="#ctx0" brushRef="#br0" timeOffset="3905.41">30892 9767 644 0,'-79'65'202'0,"79"-72"-137"0,0 5 40 16,0 0-23-16,9 0-40 16,7 2-27-16,6 0 3 15,4 0-7-15,3 0-3 0,6 14-2 16,-4 2-5-16,4 3-1 16,1-4 0-16,4 2 1 15,5 1-1-15,-10-4 2 16,1-5-4-16,-7 0 4 15,-9-6 3-15,-7-3-5 16,-4 0 1-16,-7 0 2 16,-2 0-3-16,0 0 2 15,0 0-2-15,0 0 0 16,0 0-3-16,0 0-2 16,0 7-3-16,-7 3-2 15,-12 5 10-15,-10 11 2 0,-10-1 1 16,-5 8 0-1,-3 6-2-15,-4 2 0 16,2 4-1-16,3-6-1 0,5-5-4 16,10-7 10-16,11-5-11 15,11-5 12-15,2-7-12 16,7-6 11-16,0-2-11 16,0-2 12-16,0 0-6 15,11 0 7-15,18-12 0 16,4-9-4-16,4 2 1 15,-8 3 1-15,-10 5-2 16,-7 8 5-16,-3 1-2 16,-9 2-4-16,0 0-2 15,0 0-2-15,2 5-3 16,6 16 4-16,6 2 2 0,4 0 1 16,2 0-2-16,7-4 2 15,6-3-2-15,3-6 0 16,-1-4 1-16,4-6-1 15,-4 0 2-15,-1 0 6 16,-5 0-6-16,-5-8-1 16,-2-4 8-16,-8 2-9 15,-3 1 2-15,-7-3-4 16,-2 7-24-16,0 1-47 16,-2 2-95-16,-2 2-323 15</inkml:trace>
  <inkml:trace contextRef="#ctx0" brushRef="#br0" timeOffset="5347.41">30740 11089 589 0,'0'0'98'0,"0"0"-59"15,0 0 32-15,0 0-5 16,0 0-32-16,0 0-21 16,0 0 1-16,0 0-2 15,0 0-2-15,0 0-9 0,0 0 3 16,0 0-3-16,0 0-1 16,0 0 1-16,0 0 2 15,0 0-3-15,0 0-2 16,0-2 0-16,0 0 1 15,0 0-1-15,0 2 2 16,0-2 0-16,0 2-6 16,0-3 4-16,0 0-4 15,0-1 1-15,0-3 2 16,0 0 3-16,0-3 2 16,0-2-2-16,0-2 3 15,0 1 4-15,0-1 14 0,0 3 12 16,0-4-9-1,0 2-4-15,0 1 3 0,0-1-3 16,0 0-14-16,0 5 1 16,0 1 1-1,0 4-3-15,0 3 1 0,0-2-3 16,0 2 1-16,0 0 4 16,0 0-5-16,0 0 1 15,0 0 1-15,0 0-1 16,0 0-1-16,0 0-3 15,0 0-2-15,0 9-2 16,0 17 4-16,0 10 4 16,-2 2-4-16,-6 5 4 15,4 1-3-15,-2-6-1 16,6-1 0-16,-5-5 1 0,5-6-1 16,0-6 0-16,0-5 0 15,5-3-4-15,5-6-2 16,9-1-6-16,1-5-33 15,2 0-44-15,-4 0-3 16,-3-15-84-16,-3-3-47 16</inkml:trace>
  <inkml:trace contextRef="#ctx0" brushRef="#br0" timeOffset="5533.73">30552 11061 193 0,'0'0'663'16,"0"0"-609"-16,0 0-37 16,0 0 42-16,132-29 8 15,-72 29-41-15,5 0-18 16,-5 0-5-16,0 0-3 16,-2 0-77-16,-4 0-179 15</inkml:trace>
  <inkml:trace contextRef="#ctx0" brushRef="#br0" timeOffset="5735.07">31067 11055 495 0,'0'0'458'0,"0"0"-383"0,0 0-5 15,0 0 0-15,0 0-35 16,0 0-34-16,91-26-1 15,-52 24-2-15,-8 0-34 16,-6 2-48-16,-12 0-68 16,-11 0-85-16,-2 0-147 15</inkml:trace>
  <inkml:trace contextRef="#ctx0" brushRef="#br0" timeOffset="5902.34">31067 11055 376 0,'-65'80'293'0,"65"-76"-210"15,0 2-23-15,12 0 55 16,15 2-25-16,13-2-47 16,2-3-22-16,5-3-9 15,5 0-12-15,-4 0-10 16,-1 0-102-16,-7-7-68 16,-4-9-179-16</inkml:trace>
  <inkml:trace contextRef="#ctx0" brushRef="#br0" timeOffset="6189.87">31459 10918 617 0,'0'0'183'15,"0"0"-105"-15,0 0 18 16,0 0 16-16,0 0-66 15,0 0-24-15,0-14 4 16,0 14-15-16,0 2-5 16,0 27-6-16,0 11 11 15,0 8 2-15,0 0-6 16,-4-2-5-16,0-6-2 16,-3-6 0-16,5-6-19 15,2-12-40-15,0-4-90 16,0-12-60-16,0 0-334 0</inkml:trace>
  <inkml:trace contextRef="#ctx0" brushRef="#br0" timeOffset="6868.07">31241 9462 185 0,'0'0'565'15,"0"0"-484"1,0 0-1-16,0 0 10 0,0 0-37 16,0 0-32-16,0-9-15 15,0 9-6-15,-4 18-2 16,-9 8 2-16,1 2 5 16,3-4 1-16,3-4-6 15,2-11 6-15,4-2-3 16,0-7-1-16,0 0 1 15,0 0 6-15,0 0 0 16,8-7 17-16,15-19-9 16,8-3-16-16,2-5-1 15,1 3-3-15,-5 5 3 16,0 10 0-16,-8 4 0 16,2 7 0-16,-9 5-2 0,-1 0-2 15,1 0 3-15,-6 19-9 16,3 11 8-16,-2 3 0 15,-6-1 0-15,-3-4 0 16,0-3-6-16,0-2-32 16,0-5-70-16,0-1-22 15,0-5-184-15</inkml:trace>
  <inkml:trace contextRef="#ctx0" brushRef="#br0" timeOffset="8675.37">32182 9575 401 0,'0'0'146'0,"0"0"-62"15,0 0 31-15,0 0-10 16,0 0-29-16,0 0-20 16,-2-24 2-16,2 24-21 15,0 0-15-15,-5 0-22 16,1 18 2-16,0 16-2 15,-2 12 23-15,2 2-19 16,2-5 6-16,0-6-7 16,0-7-1-16,2-9-2 15,-7-3 1-15,7-10-1 0,-2-2 0 16,2-5 0-16,0-1-41 16,-2 0-35-16,0-5-37 15,2-19-121-15,0-7-262 16</inkml:trace>
  <inkml:trace contextRef="#ctx0" brushRef="#br0" timeOffset="8947.94">32173 9539 672 0,'0'0'81'0,"0"0"-4"16,0 0 11-16,0 0-24 15,0 0-41-15,0 0-4 16,96-31 5-16,-69 31 4 16,-1 0-17-16,4 0 1 15,-9 0-9-15,2 0 1 16,-3 0-4-16,-5 0-1 16,-3 0-3-16,-3 0-10 15,-9 3-71-15,0 4-11 16,0 6-34-16,-21 0-52 15,-6 2-95-15</inkml:trace>
  <inkml:trace contextRef="#ctx0" brushRef="#br0" timeOffset="9126.36">32175 9697 289 0,'0'0'143'0,"0"0"-46"15,0 0 17-15,0 0 21 16,0 0-56-16,0 0-37 15,83 0-21-15,-50-3-11 16,-2 0-7-16,-1 1-3 16,-15 2 0-16,-1 0-9 15,-14 0-87-15,0 5-158 16</inkml:trace>
  <inkml:trace contextRef="#ctx0" brushRef="#br0" timeOffset="9650.35">31486 10076 426 0,'0'0'168'0,"0"0"-83"15,0 0 5-15,0 0 5 16,0 0-40-16,0 0-11 15,20 2 18-15,12-2-8 16,19 0-27-16,16 0-11 16,22 0-2-16,20 0-13 15,16 0 1-15,9 0 3 16,11 0-3-16,1 0-1 16,-7 0 4-16,-14 0-4 15,-20 0 2-15,-23 0 3 0,-10 0 0 16,-24 0-6-1,-17-2 8-15,-10-5 0 0,-15 7 8 16,-2 0-6-16,-4-3-9 16,0 3-1-16,0 0-11 15,0 0-27-15,-2 0-60 16,-17 0-74-16,-8 8-32 16,-4 0-222-16</inkml:trace>
  <inkml:trace contextRef="#ctx0" brushRef="#br0" timeOffset="10380.69">31644 10311 529 0,'0'0'116'16,"0"0"-5"-16,0 0 7 15,0 0-20-15,0 0-5 16,0 0-33-16,8-22-14 16,-8 22-13-16,0 0-15 15,-10 0-12-15,-14 20-2 16,-7 16-3-16,0 12 0 16,-3 10 1-16,10 4 5 15,6-2-7-15,11 0 0 0,7-7-2 16,0-7-3-16,13-4 2 15,12-11-8-15,4-8-23 16,4-9-9-16,3-8-26 16,7-6-74-16,-10 0-91 15,-2-16-183-15</inkml:trace>
  <inkml:trace contextRef="#ctx0" brushRef="#br0" timeOffset="10646.18">31827 10455 697 0,'0'0'128'15,"0"0"-53"-15,0 0 26 16,0 0-27-16,0 0-45 0,0 0-14 16,3-11-8-16,-1 14 1 15,3 19 6-15,-5 6 0 16,0 6 1-16,0 3 0 15,0-1-14-15,0 0 4 16,0-4-6-16,-5-6 4 16,0-6-6-16,3-3-1 15,2-5-15-15,0-5-32 16,0-1-92-16,5-6-95 16,8 0-192-16</inkml:trace>
  <inkml:trace contextRef="#ctx0" brushRef="#br0" timeOffset="10864.56">31899 10648 546 0,'0'0'219'15,"0"0"-145"-15,0 0 0 16,0 0-1-16,0 0-44 16,0 0-15-16,125-24-1 15,-92 22-1-15,5-1-7 16,-12 2-5-16,-5-2-1 15,-8-1-15-15,-9 1-53 16,-4-6-12-16,0-3-66 16,-4 0-84-16,-13-3-226 15</inkml:trace>
  <inkml:trace contextRef="#ctx0" brushRef="#br0" timeOffset="11086.02">32030 10483 458 0,'0'0'211'16,"0"0"-72"-16,0 0-37 15,0 0-21-15,0 0-21 16,0 0-36-16,0 5-10 16,0 22 16-16,0 9 24 15,0 3-28-15,2 0-8 16,3-2-14-16,-5-5 0 16,0-4 3-16,0-7-7 15,0 0-1-15,0-7-11 0,0-3-17 16,0-2-35-1,0-6-56-15,5-3-42 0,3 0-135 16</inkml:trace>
  <inkml:trace contextRef="#ctx0" brushRef="#br0" timeOffset="11333.45">32285 10461 435 0,'0'0'398'0,"0"0"-312"16,0 0-18-16,0 0 11 16,0 0-61-16,0 0-9 0,0 50 18 15,-5-11 3 1,-6-2-14-16,0 4-8 0,4-3-2 16,-6-4-4-16,2-2 0 15,1-6-2-15,4-4-2 16,-1-9-36-16,3-4-51 15,4-6-57-15,0-3-156 16</inkml:trace>
  <inkml:trace contextRef="#ctx0" brushRef="#br0" timeOffset="11698.11">32414 10515 548 0,'0'0'272'15,"0"0"-196"-15,0 0 18 16,0 0-5-16,0 0-53 16,0 0-28-16,0 0 1 15,-29-12 4-15,4 12-10 16,3 0-2-16,0 0-1 16,2 0 1-16,-1 2 1 15,6 6-2-15,6-2 0 16,0 0 0-16,7 0 0 15,2 5-3-15,0 0 6 16,0 5-6-16,0 5 6 16,16-3 0-16,3 2 14 15,4 0-9-15,-1-2-3 0,0-2-3 16,-2 0-1 0,-1-6 0-16,-9-3-1 0,-3 0 1 15,-5-3-3-15,0 0-36 16,-2 1-66-16,2-2-79 15,4-3-226-15</inkml:trace>
  <inkml:trace contextRef="#ctx0" brushRef="#br0" timeOffset="12006.58">32497 10604 596 0,'0'0'180'16,"0"0"-132"-16,0 0 41 16,0 0-9-16,0 0-35 15,0 0-14-15,55-7-4 16,-31 7 0-16,5 0-12 15,-2 0-6-15,-2 0-9 16,-6 0 1-16,-5 2-1 16,-5-2-1-16,-3 0-27 15,0 0-73-15,-4 0-78 16,-2 0-105-16</inkml:trace>
  <inkml:trace contextRef="#ctx0" brushRef="#br0" timeOffset="12246">32639 10490 144 0,'0'0'631'16,"0"0"-550"-16,0 0-22 15,0 0 36-15,0 0-27 16,0 0-56-16,-5 21-1 16,5 10 26-16,5 2-6 15,-5 6-17-15,0-3-4 16,0 0-5-16,0-2-4 0,0-5 0 15,0-4 2-15,0-3-3 16,-5-4-5-16,5-2-32 16,0-4-79-16,0-8-138 15,7-4-338-15</inkml:trace>
  <inkml:trace contextRef="#ctx0" brushRef="#br0" timeOffset="12583.57">32859 10444 660 0,'0'0'85'15,"0"0"26"-15,0 0 11 16,0 0-33-16,0 0-55 15,0 0-10-15,10-14-1 16,-10 28-20-16,0 18 15 16,0 14 1-16,0 1-9 15,0 3-2-15,-10 0 2 16,-5-4-9-16,2-7 4 16,1-9-5-16,4-7 2 15,3-8-2-15,3-5-14 0,0-6-34 16,2-4-35-1,0 0-60-15,-2-8-63 0,2-15-302 16</inkml:trace>
  <inkml:trace contextRef="#ctx0" brushRef="#br0" timeOffset="12854.05">32848 10457 381 0,'0'0'226'0,"0"0"-143"15,0 0 31-15,0 0-5 16,0 0-48-16,0 0-8 16,87-39-14-16,-60 39-14 15,7 0 0-15,-5 0-20 16,-5 0 10-16,-6 0-15 0,-11 0 3 16,-5 0-8-16,-2 9 5 15,0 1-4-15,-7 4 3 16,-19-1 1-16,-9-1 0 15,-4 1-15-15,-1-3-39 16,7-2-60-16,8-4-51 16,11-4-209-16</inkml:trace>
  <inkml:trace contextRef="#ctx0" brushRef="#br0" timeOffset="13167.78">33058 10236 489 0,'0'0'208'0,"0"0"-125"15,0 0 10-15,0 0-38 16,0 0-16-16,0 0-34 16,16 8-2-16,1 25 31 15,10 9 9-15,2 8-11 16,-2-1-7-16,-4 4-6 15,-15 1 4-15,-8-1-14 16,0-3-7-16,-6-2 9 16,-23-4-6-16,-10-8-1 15,-5-4-4-15,-6-10 0 0,2-6-2 16,1-8-23-16,5-3-55 16,6-5-96-16,12-3-187 15</inkml:trace>
  <inkml:trace contextRef="#ctx0" brushRef="#br0" timeOffset="13580.61">33309 10078 538 0,'0'0'227'16,"0"0"-153"-16,0 0 2 15,0 0 14-15,0 0-45 16,0 0-22-16,5 11-17 16,-5 13 9-16,0 10-8 0,0 4-3 15,0 1 4 1,0 0-8-16,0-8 1 0,-5-2 0 16,5-7-1-16,0-4-1 15,0-7 0-15,0 0-5 16,3-7-37-16,2-4-58 15,4 0-11-15,4-6-181 16</inkml:trace>
  <inkml:trace contextRef="#ctx0" brushRef="#br0" timeOffset="13797.93">33216 10231 570 0,'0'0'144'15,"0"0"-56"-15,0 0-4 16,0 0-30-16,0 0-38 16,0 0-8-16,81-7-6 15,-39 7-1-15,-4 0-1 16,-2 7-6-16,-5 1-12 16,-12 2-31-16,-7-1-72 15,-8-2-84-15,-2-2-213 16</inkml:trace>
  <inkml:trace contextRef="#ctx0" brushRef="#br0" timeOffset="13986.23">33486 10347 689 0,'0'0'202'15,"0"0"-153"-15,0 0 28 16,0 0 9-16,0 0-60 15,0 0-22-15,-5 0-4 16,5 0 0-16,-6 0-26 16,-8 0-135-16,-1 10-181 15</inkml:trace>
  <inkml:trace contextRef="#ctx0" brushRef="#br0" timeOffset="17836.05">33368 10092 18 0,'0'0'392'0,"0"0"-332"16,0 0-12-16,0 0 15 15,0 0 11-15,0 0-21 16,0 0-15-16,0 0 5 16,22-28-16-16,-22 28-8 15,0 0-3-15,0 0-11 16,0 0-4-16,0 0 2 16,0 0-3-16,0 0 0 15,0 0 0-15,0 0-1 16,0 0 3-16,-6 8-2 15,-6 6 1-15,3 1 2 16,1 1 1-16,-4 2-3 0,3-1-1 16,3 2 2-1,-3 3-2-15,2 0 3 0,2-1 2 16,3 1-1-16,2-3 1 16,0-3 0-16,0 0-1 15,0-2 0-15,0 0 2 16,0 0-3-16,0 0 11 15,0-2-6-15,0 2-2 16,0-6 1-16,0 2-6 16,0-4 10-16,2-3-9 15,-2 4 1-15,0-2-3 16,0-3 3-16,0 5 0 0,0-5-2 16,0 4-1-1,0 0 0-15,0 2 0 0,0-2 0 16,0-2 0-16,2 1 1 15,1-5-1-15,-1 0 9 16,3 3-6-16,2-3-2 16,6 2 12-16,7-2 7 15,7 0 0-15,2 0-17 16,0 0 4-16,-2 0-7 16,-1 0 0-16,-4-5 1 15,1-2 2-15,-8 2-3 16,-1-4 2-16,-10 5-5 15,-4 2-54-15,0 0-36 16,0 2-186-16</inkml:trace>
  <inkml:trace contextRef="#ctx0" brushRef="#br0" timeOffset="21030.75">29638 10676 383 0,'0'0'78'0,"0"0"-17"16,0 0-11-16,0 0 10 16,0 0-2-16,0 0-7 15,-19-19-21-15,14 16 2 16,-4-1-2-16,2-1 6 16,-1 3-16-16,1-1-1 15,0-1-9-15,0 1 2 16,5 1 1-16,0 2 3 15,2 0-1-15,0 0 4 16,0 0-3-16,0 0 6 0,0 0-19 16,15 0 18-1,24 0-6-15,11 0-2 0,13 0-6 16,-3 0 2 0,0 0-8-16,-6 0 5 0,-7 0 0 15,-9 0 0-15,-14 0-5 16,-6 0 3-16,-13 0 2 15,-5 0-2-15,0 0 0 16,0 0-1-16,0 0 2 16,0 0-4-16,0 0-1 15,0 0 0-15,-18 0 1 16,-20 0-1-16,-9 0 1 0,-5 0 3 16,2 0-8-1,-2 0 9-15,8 0-5 0,1 0 0 16,5 0-2-16,5 0 2 15,8 0 0-15,10 0 1 16,8 0 0-16,-4 0-1 16,7 0 0-16,-1 0 0 15,3 0-1-15,0 0 1 16,2 0 2-16,0 0 0 16,0 0-2-16,0 0 0 15,0 0 4-15,0 0-1 16,0 0-1-16,0 0 2 15,0 0 5-15,19 0 0 16,15 0 14-16,22 0-14 16,4 0 2-16,14 0-6 0,-1 0-2 15,-2 0-1-15,-13 0 1 16,-11 0-3-16,-15 0 2 16,-17 0 1-16,-9 0 2 15,2 0 0-15,-8 0-2 16,0 0-2-16,0 0-1 15,0 0-1-15,0 0 0 16,0 0-4-16,0 0 2 16,0 0-4-16,0 0-5 15,0 0-13-15,0 7-22 16,0 10-5-16,0 4-90 16,0-8-135-16</inkml:trace>
  <inkml:trace contextRef="#ctx0" brushRef="#br0" timeOffset="40373.37">29505 9786 25 0,'0'0'53'0,"0"0"-27"16,0 0-4-16,0 0-17 15,0 0-5-15,0 0-3 0</inkml:trace>
  <inkml:trace contextRef="#ctx0" brushRef="#br0" timeOffset="40644.89">29505 9786 217 0</inkml:trace>
  <inkml:trace contextRef="#ctx0" brushRef="#br0" timeOffset="41304.11">29505 9786 217 0,'-44'118'128'0,"44"-118"-50"0,0 0 6 16,0 0-19-16,0 0-19 15,0 0-8-15,0 0-7 16,0 0-8-16,0 0-2 16,0 0-5-16,0 0-2 15,0 0 1-15,0 0 0 16,0 0-8-16,0 0 11 0,0 0-5 16,0 0 3-16,2 0-7 15,6 0 6-15,13 0-1 16,5 0-4-16,3 0 7 15,0 0-15-15,-2 0 4 16,-16 2-3-16,-2-2-3 16,-7 0 3-16,-2 1-3 15,0-1 5-15,0 0-2 16,0 0 1-16,0 0 0 16,0 0-3-16,-6 0 0 15,-15 3 5-15,-6 1-6 16,-2 0-3-16,-2-3 1 0,2 6 4 15,2-6-2 1,6 2 0-16,0 1 0 0,5-4-2 16,8 2 2-16,3-2-2 15,5 0 2-15,0 0 0 16,0 0 0-16,0 0 1 16,0 0-1-16,0 0 1 15,0 0-1-15,0 0 9 16,0 0-8-16,5 0 5 15,11 0-3-15,1 0 5 16,8 0-4-16,-1 0-3 16,3 0-1-16,0 0-1 15,-10 0 1-15,2-2 1 0,-11 2 1 16,-6 0-2 0,3-2 1-16,-5 2 4 0,0 0-5 15,0 0-4-15,0 0 0 16,0 0 1-16,0 0 2 15,0 0-1-15,-15 0 1 16,1 0-5-16,-1 0 5 16,-6 0 0-16,8 0-1 15,4 0-2-15,4 0 2 16,5 0 1-16,0 2-8 16,0-2-21-16,0 2-20 15,21 1-55-15,8 2-24 16,0-5-275-16</inkml:trace>
  <inkml:trace contextRef="#ctx0" brushRef="#br0" timeOffset="43013.32">12557 11354 239 0,'0'0'193'0,"0"0"-133"16,0 0-10-16,0 0 15 15,0 0 18-15,0 0-9 16,0 0-22-16,-10 0-8 15,10 0-6-15,0 0-15 16,0 0-2-16,0 0 8 16,0 0-5-16,0 0 2 15,2 0-7-15,35 0-8 16,23 0 7-16,24 0 1 16,19 0-5-16,8 1-4 15,-4 5-5-15,-2 1 3 0,-12-3-6 16,2-3 2-16,-18 4 0 15,-6-4-4-15,-11 1-3 16,-8 0 3-16,-14-2 1 16,-14 3-1-16,-1-3-1 15,-10 0 1-15,-8 0 1 16,4 0-1-16,-9 0 1 16,0 0 2-16,0 0 2 15,2 0-4-15,-2 0-1 16,0 2-1-16,0-2-1 15,0 0 2-15,0 2-12 0,0 0-15 16,0 2-8 0,-9 1-24-16,-18 1-13 0,-8 1-55 15,-12-7-93-15,-11 0-170 16</inkml:trace>
  <inkml:trace contextRef="#ctx0" brushRef="#br0" timeOffset="43500.25">12547 11492 432 0,'0'0'95'15,"0"0"-73"-15,0 0-1 16,0 0 68-16,0 0 10 15,0 0-31-15,-2 0-25 16,2 0-16-16,0 0-2 16,0 0 0-16,0-4-5 15,4-2-12-15,10 0 4 16,7 1-4-16,0-1 7 16,18 5 11-16,7 1-14 15,10 0 1-15,6 0 13 16,17 0-19-16,7 0 4 15,3 1 0-15,10 6-10 16,3-1 0-16,-2 1-1 0,1-4 4 16,-15-1-4-16,-14-2-2 15,-14 0 1-15,-9 0-3 16,-16 0 4-16,-15 0 0 16,-7 0 1-16,-9 0-2 15,-2 0 2-15,0 0-3 16,0 0-4-16,0 0 5 15,2 0-16-15,4 0-12 16,-4 0-24-16,2 2-27 16,7 6-16-16,7 2-23 15,7 2-100-15,4 0-274 16</inkml:trace>
  <inkml:trace contextRef="#ctx0" brushRef="#br0" timeOffset="43633.45">13919 11610 573 0,'0'0'82'0,"0"0"-58"16,0 0 35-16,0 0 27 16,0 0-47-16,0 0-39 15,-23 0-2-15,23 0-67 16,7 0-198-16</inkml:trace>
  <inkml:trace contextRef="#ctx0" brushRef="#br0" timeOffset="69149.03">4382 5101 379 0,'0'0'56'0,"0"0"-54"16,0 0 6-16,0 0 41 15,0 0-3-15,0 0 4 16,0 0-10-16,-69 0 11 16,65 0 1-16,1 0 2 15,1 0-25-15,0 0 6 16,0 0 4-16,2 0-19 16,0 0 16-16,0 0-5 0,-2 0-2 15,2 0-1 1,0 0-8-16,0 0-4 0,0 0-5 15,0 0-9-15,0 0 1 16,0 0-1-16,0 0-2 16,2 0 0-16,19 0 1 15,13 0 3-15,7 0 10 16,1 3-9-16,5 2 1 16,3-3-5-16,2 2 1 15,2-4-2-15,-3 4 0 16,2-2 4-16,3 2-2 15,0 0-2-15,2-2 0 16,-4 0 1-16,2-2-1 16,-4 0 1-16,2 0 1 15,4 0-2-15,-2 0 1 0,2 0 1 16,0 0 0 0,-3-2-2-16,3-2 0 0,-2 1 0 15,0 0 0-15,-5 3 0 16,0-2 0-16,-8 2 0 15,-5-2-1-15,-9 2 1 16,-3 0 0-16,-3-2-1 16,1 2-2-16,3-2 3 15,2 0 0-15,2 0 2 16,7 2-2-16,0-2 0 16,2 2-1-16,2 0 2 15,-6 0-3-15,6 0 2 0,0 0-1 16,1 0 1-16,-1 0 0 15,1 0-1-15,-1 0-1 16,-2 0 0-16,5 0 4 16,-3-3-3-16,1 3 2 15,1 0-2-15,3-3 2 16,0 1 1-16,4 0-1 16,-2-3-1-16,0 5 0 15,-2 0 0-15,-5-3-1 16,-2 1 0-16,-7 0-1 15,-1 0 2-15,-3 2 0 16,-5 0 1-16,3 0 0 16,0 0 0-16,4 0-1 0,0 0-1 15,5 0 1 1,-1-2 2-16,8 2-2 0,-3 0-1 16,0 0 1-16,-6 0 1 15,4 0 0-15,-7 0-1 16,-2 0-1-16,-2 0 0 15,0 0 0-15,4 0 1 16,2 0 4-16,9 0-3 16,0-2-2-16,10 1 2 15,-3-2-2-15,0 1 0 16,0 2 1-16,-5 0-2 16,-3-2 2-16,-1 2-1 15,-7-4 3-15,1 3-2 16,-5 1 0-16,2-3-1 0,0 1-6 15,0 2 7-15,6-2 0 16,-4 0 0-16,5 0 1 16,-1 2-1-16,1-2 2 15,-2 0-1-15,4 0 0 16,-4 2-1-16,-5-3 0 16,2 0 0-16,-4 3 0 15,5-2 0-15,-1 2 0 16,2 0 0-16,6 0-2 15,-3 0 2-15,-3 0 1 16,4 0-1-16,-6 0 1 0,5 0-1 16,-7 0 1-1,0 0 0-15,-4 0-1 0,0 0 0 16,0 0-2-16,-1 0 2 16,-4 0 0-16,5 0 0 15,0 0 1-15,0 0 0 16,4 0-1-16,0 0 1 15,5-2-1-15,-1 2 5 16,-6-2-6-16,7 2 2 16,0 0-2-16,-8 0 0 15,1-3 1-15,0 0 3 16,3 1-3-16,-8-2 0 16,5 2 1-16,0-1 1 15,-2 3-1-15,4 0-1 0,5-3 2 16,-7 1-5-16,2 0 6 15,0-3-3-15,7 4 8 16,5-3-8-16,-1 1-1 16,3 2 1-16,-12-1 0 15,5 0 6-15,-7-2-6 16,-2 1-1-16,0-2 1 16,-4 1 2-16,2 0-2 15,0 0 0-15,2 2 0 16,4-2 2-16,5 1-2 15,-5 3-2-15,0 0 2 16,3 0 4-16,-3 0-4 16,-2 0-3-16,6 0 3 15,-6 0 0-15,-2 0-1 16,0 0 1-16,-3 0 0 0,1 0 0 16,4 0 0-16,2 0 1 15,8 0-1-15,-1 3 0 16,-5-1 0-16,8-2 3 15,-1 2-6-15,0-2 3 16,1 2 0-16,-1 0 0 16,1 0 1-16,-1 2-1 15,2-2 0-15,-1 0 2 16,6 0-1-16,-2 1 0 16,7 2-1-16,4-1 0 15,4-1 0-15,5 4-1 16,-3-1 1-16,1-2 0 0,-5 2 0 15,-4-4-5-15,-5 0 5 16,2 0-3-16,1-2 5 16,2 2-2-16,2-2 0 15,-2 3 5-15,-6 0-5 16,0-1-2-16,-7 0-1 16,-8-2 3-16,-6 0 0 15,-9 0 0-15,0 0 2 16,-2 0-2-16,4 0 1 15,-2 0-1-15,9 0 0 16,0 0 0-16,2 0 2 16,5 0-2-16,-3 0 0 15,-4 0 1-15,0 0-1 0,0 0 0 16,0 0 0-16,-2 0 1 16,0 2-1-16,0-2 0 15,0 0 0-15,1 0 0 16,6 0 1-16,2 3-1 15,1-3-1-15,5 0 1 16,8 3 6-16,-3 1-5 16,-1 0-1-16,-1-2 0 15,-5 2 0-15,-4-1 1 16,-7-2 0-16,-7-1-1 16,-7 0 1-16,6 0 0 15,-8 0-1-15,3 0 0 0,4 0 2 16,8 0 6-16,-1 0-6 15,2 0-1-15,-2 0 0 16,-7 0 0-16,-2 0 3 16,-9 0 0-16,-7 0 3 15,-2 0-1-15,0 0 2 16,0 0-4-16,0 0-3 16,0 0 3-16,0 0-4 15,0 0 0-15,5 0-2 16,-5 0 0-16,0 0 1 15,0 0 0-15,0 0-2 16,0 0 1-16,0 0-11 16,0 0-3-16,2 0-17 15,-2 0-9-15,0 0-47 16,0 0-22-16,-7 0-118 0,-17 4-184 16</inkml:trace>
  <inkml:trace contextRef="#ctx0" brushRef="#br0" timeOffset="84662.19">12933 12888 302 0,'0'0'53'0,"0"0"-13"16,0 0-9-16,0 0 22 15,0 0-10-15,0 0-7 16,0 0-6-16,0 0 4 16,-11-7 6-16,11 7-2 15,-2-2 6-15,-3-1-20 16,-6-4-7-16,-9 0-7 0,-4-1 4 16,-1 0-6-1,-4 1 5-15,11 3 0 0,-4 1 4 16,4 1-2-16,5 0-10 15,-3-1 5-15,10 3-1 16,1 0-1-16,5 0-2 16,0 0 0-16,0 0-4 15,5 0-2-15,24 0 0 16,19 7-1-16,17 4 3 16,0 4 12-16,6-4-9 15,-17-1 1-15,-12-1-6 16,-11-4 1-16,-15-2 3 15,-14-3-4-15,-2 1-3 16,0-1-3-16,0 0-6 16,-4 0 9-16,-25 0-16 0,-18 0-37 15,-16 0-17-15,1-4 10 16,2 2 36-16,6 2 17 16,12-1 10-16,13 1 1 15,11 0 7-15,7 0 24 16,11 0 16-16,0 0 0 15,0 0-22-15,18 0-21 16,22 0 16-16,16 0 19 16,11 0-16-16,-1 0 3 15,3 0-16-15,-15 0-7 0,-5 1-4 16,-7-1-16 0,1 0-73-16,-1 0-143 0,12 0-377 15</inkml:trace>
  <inkml:trace contextRef="#ctx0" brushRef="#br0" timeOffset="85081.98">14469 12735 222 0,'0'0'136'0,"0"0"-34"16,0 0-6-16,0 0 10 15,0 0-23-15,0 0-15 16,-2-4-4-16,2 4-8 15,0 0-9-15,2 0-30 16,32-2 10-16,12 2-1 16,12 0-9-16,2 0-9 15,7 0-4-15,-7 0 6 16,0-3-14-16,-4 3 4 16,-6-3 0-16,-15-1-1 15,-10 0-27-15,-21 1-24 0,-4-2-23 16,0-5 15-16,-6-4-137 15,-28-1-13-15,-9 1-182 16</inkml:trace>
  <inkml:trace contextRef="#ctx0" brushRef="#br0" timeOffset="85388.57">14819 12576 36 0,'0'0'536'16,"0"0"-467"-16,0 0-40 0,0 0 48 15,0 0 27-15,0 0-54 16,33-31-21-16,-33 31 13 16,0 0 10-16,0-2-16 15,0 2-15-15,0 0-14 16,0 0 3-16,0 0-2 16,0 4-7-16,0 24-1 15,0 12 10-15,0 13 0 16,0 0-9-16,0 3 5 15,0-3-4-15,0-11-2 16,-2-9 0-16,0-6-1 16,2-11-2-16,0-6-18 15,0-2-62-15,0-3-37 16,0-5-69-16,2 0-179 16</inkml:trace>
  <inkml:trace contextRef="#ctx0" brushRef="#br0" timeOffset="86145.01">15153 12719 630 0,'0'0'168'0,"0"0"-122"16,0 0 7-16,0 0 28 16,0 0-3-16,0 0-46 15,36 20-19-15,-18 13 19 16,-7 0-23-16,-4-1 1 15,2 0-2-15,-7-5-6 0,0-7 0 16,-2-6 0 0,0-7-1-16,2-3 1 15,0-4-1-15,5 0 0 0,-3 0 3 16,-1 0 2-16,8 0-3 16,12-7 2-16,8-18-2 15,4-8-1-15,5-6-3 16,1 6 1-16,-13 1 0 15,-3 7-5-15,-7 9 2 16,-5 8 3-16,-9 2 5 16,4 4-5-16,-6 2-4 15,0 0 4-15,-2 0 0 16,2 0-4-16,7 0-3 16,-3 11 7-16,10 10-2 15,-1 2 2-15,-1-4 0 0,4 1 0 16,-2-4 3-16,2 1-2 15,6-5 2-15,5-4 2 16,6-5 0-16,6-3 4 16,1 0-2-16,1 0-7 15,-3-15 3-15,-5-7-1 16,-4-7-3-16,-6-3 1 16,-10 0 0-16,-3 4-4 15,-10 6-3-15,-2 8-1 16,0 4-1-16,-14 4-11 0,-5 6 9 15,-6 0-3 1,5 2 10-16,-2 21 3 0,8 11-1 16,3 7 2-16,5 9 2 15,4 0 3-15,2-1 0 16,0-7-5-16,0-8 9 16,8-10-5-16,10-6-4 15,2-8 6-15,5-4 1 16,8-1-2-16,5-5-2 15,5 0 4-15,-8 0-7 16,-8 0 0-16,-10 0-2 16,-5 0-6-16,-3-9-9 15,-7-1-33-15,-2 0-96 16,0 4-43-16,-11 4-132 16</inkml:trace>
  <inkml:trace contextRef="#ctx0" brushRef="#br0" timeOffset="87344.28">16694 12825 506 0,'0'0'101'15,"0"0"-51"-15,0 0 0 16,0 0 37-16,0 0-9 16,0 0-40-16,0 0-6 15,-27 0-2-15,27 0 16 16,0 0-18-16,0 3-16 0,25 1 2 15,19 3-1-15,18 4 2 16,12-3 2-16,9-1-7 16,-8 0 1-16,-6-1-9 15,-15-1 7-15,-21 0-2 16,-10-3-7-16,-15-2 1 16,-3 0-1-16,-5 0 1 15,0 0-1-15,0 1-1 16,0-1-7-16,0 0-39 15,0 2-28-15,4 1-44 16,6-2-114-16,5 2-34 16</inkml:trace>
  <inkml:trace contextRef="#ctx0" brushRef="#br0" timeOffset="90194.85">17759 12897 539 0,'0'0'70'16,"0"0"-30"-16,0 0 58 0,0 0-10 15,0 0-48 1,0 0-8-16,44 0-6 0,-19 0 4 16,4-1 2-16,0-14-13 15,-2-1-3-15,-2-3-1 16,-5-4 0-16,4-1-6 16,-8 0 0-16,-10 2-5 15,-1 4 0-15,-5 4-4 16,0 5-7-16,0 2 6 15,-11 2 2-15,-5 5-2 16,1 0-3-16,1 0-3 16,3 0-1-16,-2 21 4 15,1 7 3-15,8 7 1 16,2 4 0-16,2 0 1 16,2-1-1-16,27-6-21 0,2-6-7 15,9-4-3-15,5-10 18 16,11-8 2-16,0-4 5 15,1 0 6-15,-8-11-7 16,-7-6 7-16,-7-5 2 16,-16-2-1-16,-5-2-1 15,-5-1 5-15,-9 8-4 16,0 1 1-16,0 5-2 16,-9 5 0-16,-5 4 1 15,-11 4-8-15,4 0 5 16,-6 9 1-16,0 12 1 15,7 4 0-15,7 1 0 0,4-2 0 16,9-4 0-16,0-2 2 16,0-9-1-16,0-4 1 15,0-3-2-15,13-2 5 16,2 0 11-16,12 0 11 16,2-15-7-16,0-4-14 15,0-5-1-15,-6-1-3 16,-3 1-2-16,-7 2 0 15,-7 8 0-15,2 9 0 16,-8 5-1-16,0 0-19 16,0 0 1-16,0 0 14 15,0 7-4-15,0 15 9 16,0 7 2-16,0-4 2 0,0-1-3 16,0-3-2-16,13-5 2 15,5-7 3-15,8-9-2 16,5 0 7-16,12 0 11 15,3-21-7-15,6-6-2 16,-7-5-8-16,-17-1 0 16,-5-2-2-16,-17 3-1 15,-6 4-13-15,0 6-4 16,-15 7-1-16,-12 6 1 16,-2 9-9-16,4 0 11 15,6 0 2-15,5 2 9 16,8 12 2-16,6 0 2 0,0 0 0 15,0 2 0 1,6 0 1-16,19 0 2 0,-3-2 0 16,3-2-3-16,-1-4 3 15,-8 3 4-15,-3-6-7 16,-9 5 1-16,1-1-1 16,-5 1 5-16,0-1 2 15,5 6-5-15,-5-2 2 16,0 1-2-16,4-2-1 15,-4-4-1-15,9-1 3 16,-5-2-3-16,10-5-1 16,1 0 1-16,5 0 6 15,7 0 1-15,0 0-7 16,4-17-2-16,-6-1-1 16,-1-2-7-16,-6 0-1 0,-5 2 0 15,-8 5 9-15,-3 6 4 16,-2 4-1-16,0 2 3 15,0 1-3-15,0 0 8 16,0 0 0-16,0 0-7 16,0 10 1-16,0 12 9 15,-7 5 22-15,-2-1-14 16,5-3 3-16,4-7 2 16,0-4-14-16,0-6-9 15,0-5 9-15,0-1-10 16,0 0 15-16,0 0-14 15,0 0 10-15,13-13 3 0,3-13-5 16,11-9-9-16,0-2-1 16,0 2-4-16,-8 9-7 15,-3 12 3-15,-12 7-8 16,1 7 7-16,-5 0-1 16,0 0 1-16,0 0-4 15,0 19 1-15,0 12 12 16,2 1 2-16,2 0 0 15,6-6 3-15,-4-4-3 16,5-8-2-16,0-6 6 16,1-8-3-16,-2 0 3 15,15 0 15-15,6-17-9 16,9-6-1-16,-1-5-10 0,-6-2 4 16,-6 4-5-1,-8-1 0-15,0 8 0 0,-15 6-2 16,-2 4-1-16,-2 6-10 15,0 1 5-15,0 2 2 16,0 0-11-16,0 0-1 16,-11 6 9-16,4 11 6 15,0 2 1-15,7 3-4 16,0-5 6-16,0-3-5 16,7-7-3-16,9 0-8 15,2-3 13-15,6-4 3 16,7 0 8-16,-2-3-8 15,4-15-2-15,-4-1-34 16,-2-8 2-16,-4 1 10 0,-7 2 10 16,-10 4 10-16,-1 11 4 15,-5 4 4-15,0 5 0 16,0 0 1-16,0 0-5 16,0 0-1-16,0 0 1 15,0 20 5-15,-5 6 16 16,-1 3 26-16,-4-6-10 15,6-7-15-15,4-7 5 16,-2-4-13-16,2-5-8 16,0 0 4-16,0 0 11 15,0 0-15-15,2-14 2 16,18-14 6-16,5-6-14 16,-1 2 0-16,-4 6-1 0,-4 10 1 15,-3 6 0-15,-4 4-7 16,-7 6-1-16,3 0-12 15,2 0-5-15,-1 18 17 16,7 8 7-16,1 2 1 16,1-1 6-16,8-4-6 15,-3-1-4-15,9-9 4 16,7-6-6-16,-3-5 6 16,7-2 1-16,-5 0 0 15,2-9 4-15,-8-12-5 16,-10-7-2-16,-3-2 2 15,-5 0 0-15,-11 5-3 0,0 4-4 16,-2 7 2 0,-27 11-19-16,-4 3 5 0,-15 0 9 15,6 19 4-15,7 11-3 16,8 5-14-16,12-3 13 16,10-2 8-16,5-4 0 15,0-8 2-15,7-4-1 16,22-6-1-16,11-8 2 15,4 0 13-15,10 0-2 16,-7-4-8-16,-1-8 2 16,-8-3 4-16,-11-2-6 15,-11 3 4-15,-14-1 7 16,-2 3 18-16,0 5-19 0,0 5-13 16,-20 2-1-1,-14 0 1-15,1 19 2 0,2 15 6 16,0 8-7-16,6 11-1 15,2 7 1-15,6 8 11 16,1 4 2-16,-1-4-5 16,-4-7-7-16,3-13 2 15,5-15-4-15,2-6 2 16,2-11-2-16,-2-8 0 16,-7-4-4-16,-6-4-15 15,-5-6-63-15,-4-26-27 16,-8-18-105-16,-3-14-305 0</inkml:trace>
  <inkml:trace contextRef="#ctx0" brushRef="#br0" timeOffset="90505.45">19431 12494 697 0,'0'0'108'16,"0"0"-69"-16,0 0 47 16,0 0-32-16,0 0-25 15,0 0-26-15,0 0 6 16,0 0 5-16,0 9-7 16,4-8-3-16,1-1-2 0,-3 0 1 15,3 0 3-15,6 0-3 16,0-1 3-16,-2-12-1 15,2 2-2-15,-11 0-3 16,0 3-11-16,0 6-10 16,-4 2-42-16,-23 0-34 15,-11 6-13-15,1 17-76 16</inkml:trace>
  <inkml:trace contextRef="#ctx0" brushRef="#br0" timeOffset="93911.11">17173 12723 428 0,'0'0'50'0,"0"0"-23"15,0 0 22-15,0 0 25 16,0 0-25-16,0 0-20 16,0 0-3-16,11-11 6 15,-2 8 1-15,-2 1 3 16,0 2 2-16,-1 0-10 15,-2 0-12-15,8 0 7 0,3 2 0 16,8 15 8-16,-1 3-6 16,12 4-13-16,-1 2-1 15,-2-3-3-15,5 1-4 16,-9-3-2-16,-5-7 0 16,-11-6 1-16,-7-3-2 15,-2-5 0-15,-2 0 8 16,0 0-3-16,0 0-3 15,0 0 19-15,0 0 3 16,-4 0-11-16,-25 0-14 16,-15 0 0-16,-16 9 0 0,-8 13 3 15,1 10-3 1,7 8-16-16,4 12-68 0,19 6-54 16,12-3-128-16</inkml:trace>
  <inkml:trace contextRef="#ctx0" brushRef="#br0" timeOffset="96184.7">20858 12816 615 0,'0'0'57'0,"0"0"-13"16,0 0 27-16,0 0-13 15,0 0-34-15,0 0-16 16,14 27 8-16,-10 23 38 16,-4 21-11-16,0 8-9 15,0 6-18-15,0-3-10 16,-10-8-2-16,2-15-4 0,-3-15-4 16,7-10-14-16,-4-12-43 15,6-10-43-15,2-10-88 16,-2-2-83-16</inkml:trace>
  <inkml:trace contextRef="#ctx0" brushRef="#br0" timeOffset="97592.93">20795 12876 617 0,'0'0'75'0,"0"0"-33"16,0 0 44-16,0 0-10 15,0 0-46-15,58-111 3 0,-31 99-6 16,9 0 7 0,-1 6-3-16,6 2-14 0,-3 4-6 15,-7 0-7-15,-4 10 2 16,-10 19-6-16,-3 8 0 16,-14 3 1-16,0 1 4 15,0-4 0-15,-16 0-1 16,-9-7-2-16,1-5-1 15,4-6 1-15,0-7-2 16,7-5-3-16,4-7 3 16,-1 0 1-16,8-19-1 15,2-17-13-15,0-6-1 16,0 0 1-16,23 4 13 16,6 6 0-16,2 9 0 0,7 9-1 15,-5 10 1-15,8 4 1 16,-8 0 0-16,3 6-1 15,-5 16 6-15,-9 7-6 16,0-1 0-16,-15 0 2 16,-7 0-2-16,0-3 2 15,0-4-1-15,-7-5 0 16,-2-4 3-16,5-8 0 16,0-4-4-16,-4 0 10 15,4-10-4-15,4-14-6 16,0-12 0-16,0-2-14 0,16 3 10 15,13 4 0 1,-2 9 3-16,-2 10-2 0,-6 7 0 16,6 5 3-16,-7 0 0 15,1 10 1-15,4 11 5 16,-8 4-6-16,-1 4-1 16,-1 0 0-16,1 2 2 15,-3-5-1-15,-5-6 3 16,6-6-3-16,-8-6 1 15,3-3-1-15,-3-5 1 16,0 0 3-16,8-12 10 16,1-11-2-16,1-7-2 15,-8-4-3-15,-1 1-6 16,-5 1 0-16,0 2 2 0,-11 4-3 16,-16 4-2-16,-11 12 0 15,0 5-5-15,-2 5 0 16,2 0-4-16,11 9-3 15,11 11 6-15,12 4 5 16,4 1-7-16,0 1 5 16,27-2-5-16,2-2 7 15,13-7 2-15,-1-4 2 16,-4-9-1-16,7-2 9 16,-1 0-9-16,-3-4 3 15,-9-10-2-15,-6-5 3 16,-9 3-2-16,-5-2 3 15,-9 3 5-15,0 1-9 0,-2 6 10 16,0 3 3 0,0 3-5-16,0 2-3 0,0 0-6 15,0 0-1-15,0 0 1 16,0 19 0-16,-2 8 2 16,-2 14 0-16,2 13 4 15,2 10 3-15,0 12-9 16,0 6 6-16,0-4-5 15,0-5 3-15,0-13-4 16,-5-10-2-16,0-13 1 16,-6-10 0-16,-2-7-1 15,4-8 1-15,-11-6-1 16,2-3-7-16,-2-3 3 16,-2 0 2-16,6-21-2 0,1-11 3 15,5-8-7-15,8-10 2 16,2-6-1-16,0-4-9 15,16-1 7-15,11 6 2 16,2 8 8-16,4 11-1 16,3 8 1-16,-7 8-1 15,2 5 2-15,-2 1 0 16,0 5 4-16,-2 1-4 16,-2 0 1-16,-8 4-3 15,-3 0 3-15,-12 2-1 16,-2 2 0-16,0 0-1 15,0 0-3-15,0 0 3 16,0 0-2-16,0 0 3 0,0 0 0 16,0 0 0-16,0 0 0 15,0 0 0-15,0 0 1 16,0 0-1-16,-2 0 0 16,2 0 0-16,0 0-3 15,0 0-16-15,0 0-6 16,0 0-14-16,0 0-12 15,-5 0-35-15,-6 0 0 16,-2 2-47-16,-1 2-110 16</inkml:trace>
  <inkml:trace contextRef="#ctx0" brushRef="#br0" timeOffset="99529.87">21721 13032 289 0,'0'0'103'16,"0"0"-79"-16,0 0 2 16,0 0 19-16,0 0-18 0,0 0-3 15,82-61 5 1,-68 44-6-16,-6-3 7 0,1-1-1 16,-9 1-15-16,0-1-14 15,0-1 7-15,0 0-7 16,0 3 2-16,-2 3-2 15,-9 4 1-15,7 3 0 16,-8-4 2-16,10 5 9 16,-3 3 5-16,3-2 19 15,2 6 3-15,0-2 0 16,0-1 3-16,0 2-5 16,0 2-4-16,0 0 1 15,0 0-2-15,0 0-3 16,0 0-8-16,0 0-7 15,0 0 3-15,0 0-6 0,0 0 1 16,0 0-10-16,-2 0-2 16,2 6 5-16,-2 18-5 15,-2 4 4-15,-3 1 1 16,4-2-3-16,-1-3-1 16,-1 0-1-16,5 1 0 15,-2 3 0-15,2 4 1 16,-2 6 0-16,0 10 1 15,-7 8-2-15,2 8 0 16,-6 5 3-16,2-1-1 16,-5-3-2-16,3-6-1 15,1-6 1-15,8-10 0 0,0-7-6 16,4-4 0 0,0-8-7-16,0-5-5 0,0-7 6 15,0-4 2-15,0-6-14 16,0-1-10-16,0-1 7 15,4 0 27-15,5 0 6 16,2-7 0-16,7-13-5 16,-7 0 2-16,7-2 0 15,-4-2-3-15,-4-2 3 16,4-1 0-16,-1 1 0 16,-4-2-1-16,3-2 2 15,-8-6-4-15,0-2 0 16,1-5-1-16,-5-3-2 0,0 0 3 15,0 6 0-15,-9 2 1 16,-5 10-1-16,-1 4 2 16,1 7-2-16,1 0 0 15,2 7 0-15,6 5 1 16,1 0-1-16,-1 3 0 16,5 0-1-16,0 2-2 15,0 0 3-15,0 0-1 16,0 0-14-16,19 0 3 15,3 0 12-15,14 0 5 16,-3 0 4-16,-2-8-9 16,0-4 0-16,-2-2 8 0,-4-4-8 15,-8 0 5 1,-5 0-1-16,-10-3-3 0,-2 6 1 16,0 2 3-16,0 4-1 15,0 5-4-15,0 4-4 16,-7 0 4-16,-4 0-4 15,0 8 3-15,4 13 0 16,5 12 0-16,2 1 0 16,0 0 1-16,0-2 0 15,5-12 2-15,10-6-1 16,10-10 0-16,4-4 2 16,4-6 10-16,7-26-6 15,5-9 4-15,-3-5 0 16,-11-9-1-16,-2-3-6 15,-11-11 0-15,-5 1-4 16,-4 1 2-16,-7 9 0 0,-2 10 0 16,0 18-2-16,0 15-4 15,0 9 1-15,0 6-3 16,0 0-7-16,0 14-1 16,-6 20 14-16,-1 12 5 15,7 10-2-15,0 4-3 16,2 3 2-16,19-3-1 15,-4-4 2-15,3-10-3 16,1-7-4-16,-4-13 4 16,6-7-5-16,-5-11-8 15,8-6-15-15,-4-2 2 0,3-4-21 16,-5-21-91 0,-13-8-78-16,-7-4-366 0</inkml:trace>
  <inkml:trace contextRef="#ctx0" brushRef="#br0" timeOffset="99730.19">22213 12714 674 0,'0'0'82'16,"0"0"-34"-16,0 0 26 16,0 0-21-16,125-7-10 15,-67 7-20-15,-4 0-6 16,-6 0-5-16,-5 0-8 0,-19-2-4 15,-10-3-6-15,-14-2-41 16,-4-1-33-16,-44-6-114 16,-18-2-234-16</inkml:trace>
  <inkml:trace contextRef="#ctx0" brushRef="#br0" timeOffset="100011.65">21846 12503 843 0,'0'0'49'16,"0"0"-22"-16,0 0 10 0,0 0 14 15,0 0-40 1,0 0 9-16,33 32-7 0,-20-19-3 16,3-6-1-16,-1-3-5 15,3-4 1-15,5 0 4 16,-6-12-1-16,-1-13-3 15,-5-3-4-15,-9 1-1 16,-2 3-2-16,0 3-20 16,-18 9-36-16,-24 12-34 15,-12 0-141-15,-6 0-340 16</inkml:trace>
  <inkml:trace contextRef="#ctx0" brushRef="#br0" timeOffset="100887.28">14491 13561 675 0,'0'0'51'0,"0"0"-38"15,0 0-7 1,0 0 35-16,0 0 2 15,118 3-19-15,-66-12 4 0,-3-3 0 16,-9 3-18 0,-9-2-8-16,-2 10-2 0,-4 1-16 15,-8 0-65-15,1 0-127 16,5 0-309-16</inkml:trace>
  <inkml:trace contextRef="#ctx0" brushRef="#br0" timeOffset="101598.66">15234 13517 879 0,'0'0'27'0,"0"0"-3"0,0 0 29 16,0 0-1-16,0 0-37 15,0 0-9-15,-2 32-5 16,23 6 21-16,4 4 1 15,0 6 2-15,-3-1-22 16,-7-4 4-16,1-8-1 16,-5-9-5-16,-1-12 2 15,-6-5-2-15,-2-9 0 16,0 0-1-16,3 0 6 16,-1-5-3-16,7-23 7 15,5-14 3-15,2-6-12 16,-3-5 3-16,1 5-3 15,-1 6-1-15,6 8 0 16,-6 8-5-16,-1 9 5 0,-8 6 0 16,3 5 0-16,-9 4 0 15,2 2-6-15,-2 0 3 16,0 0 1-16,4 0-3 16,8 7-1-16,1 12 4 15,1 5 2-15,1 3 2 16,-1-4-2-16,-1-3 2 15,1-5-1-15,-3-6 0 16,-3-2-1-16,4-4 0 16,1-3 0-16,0 0-4 0,5 0 4 15,9-7 3 1,2-15 3-16,2-7-5 0,-2-2-1 16,-2-3 1-16,-4-3-3 15,-8 1-10-15,-11 7 3 16,-4 2 1-16,0 13 8 15,0 6-6-15,-6 6-8 16,-17 2 3-16,-2 0 1 16,4 17 7-16,-4 12-2 15,11 8 1-15,12 4 4 16,2 7 4-16,0 2-4 16,16-3-2-16,9-3 1 15,6-8 2-15,0-5-3 16,11-4 1-16,3-11-7 15,10-6-52-15,5-5-1 16,12-5-85-16,-3 0-71 0,0-5-218 16</inkml:trace>
  <inkml:trace contextRef="#ctx0" brushRef="#br0" timeOffset="102228.72">16538 13744 671 0,'0'0'75'0,"0"0"-57"16,0 0 19 0,0 0 16-16,0 0-35 0,0 0-15 15,46-4 34-15,6 4 2 16,10 0 0-16,14 0-10 15,8-2-5-15,-1-1-3 16,-12 3-11-16,-13 0-10 16,-15 0 0-16,-14-2 0 15,-16 1 0-15,-9-1 2 16,-4 0-2-16,0-2-6 16,0-2-9-16,0-4-30 15,-4-7 1-15,-13 1 4 16,-6-1-35-16,5-5 45 15,1 0-6-15,5 1 36 16,1 6 1-16,7 3 4 0,2 0 21 16,-3 5 13-16,5-1 4 15,0 3-6-15,0 5 2 16,0 0-16-16,0 0-7 16,0 0-9-16,0 0-7 15,0 9 3-15,9 12 13 16,6 4-2-16,3 5 12 15,7 1-12-15,-8-1-5 16,8-2-3-16,-7-4 3 16,-3-4-4-16,-1-6-3 15,-3-6 4-15,-11-3-6 16,0-5 1-16,0 0 0 0,0 3 2 16,0 3-3-16,-15 6 0 15,-24 6 8-15,-5 6-7 16,-5 5 0-16,-2 4-1 15,6 2-18-15,5 2-71 16,11 0-8-16,11-7-56 16,9-11-268-16</inkml:trace>
  <inkml:trace contextRef="#ctx0" brushRef="#br0" timeOffset="105129.24">17867 13673 467 0,'0'0'80'16,"0"0"-24"-16,0 0 10 15,0 0-1-15,0 0-22 16,0 0-14-16,-8-5 3 16,8 5-5-16,0 0 1 15,12 0-5-15,3 0 4 16,12 0 0-16,2 0-4 16,0-2-11-16,0-6-9 15,0-3 2-15,-12 0-3 0,-5-3-1 16,-3-3 1-16,-9 1 4 15,0 5-6-15,0 1-7 16,-9 6 7-16,-7 4 0 16,-8 0-9-16,2 0 7 15,-3 7-2-15,7 14-6 16,5 2 8-16,4 9-2 16,9 5 2-16,0 3 1 15,9 0-2-15,18-4-4 16,6-8-7-16,0-8 7 15,9-10 5-15,8-10 2 16,1 0 2-16,3-14 3 16,-1-12-1-16,-6-4 1 15,-11 0-3-15,-12-2 1 16,-9 2-3-16,-5 4 7 0,-10 3-4 16,0 5 7-16,0 3-5 15,0 5-5-15,-10 2 0 16,0 4-3-16,-9 4-4 15,0 0 3-15,-8 0-3 16,2 5 7-16,3 7 0 16,0 3 0-16,6-3 0 15,5-1-1-15,7 1 1 16,4-1-3-16,0-6 3 16,0 4 0-16,0-2 2 15,0 2-1-15,13-1 3 16,2-2-2-16,1-2 9 15,0-1-10-15,6-3 0 0,-4 0 0 16,-3 0 0-16,1 0 5 16,-3-9-4-16,-1 1-1 15,-8-5 3-15,3 4 3 16,-7 2-3-16,0 2-1 16,0 3 0-16,0 2 0 15,0 0 1-15,0 0-4 16,0 0-3-16,0 0 2 15,0 0 0-15,0 0 2 16,0 0 2-16,0 0-1 16,0 0 2-16,0 0 5 15,0 0 3-15,0 0-5 0,0 0-2 16,0 0 3-16,0 0-6 16,0 0-1-16,0 0-1 15,0 0 2-15,0 0-2 16,0 0-3-16,0 0 1 15,0 0-8-15,4 18 10 16,0 5 0-16,6 0 0 16,3-1 0-16,1-2-2 15,-3-8 2-15,-3-5-2 16,8-4 0-16,2-3 2 16,0 0 6-16,-1-6 2 15,8-17-4-15,-5-6 0 16,3-8 1-16,-10-2-1 15,-7-4-3-15,-6 2 0 0,0 4 2 16,0 7-2-16,0 10-1 16,-4 8 0-16,-11 9-8 15,-6 3-15-15,1 0-11 16,-2 7 17-16,4 7-8 16,7 2 5-16,4 0 12 15,5 1 6-15,2 1 1 16,0-2 1-16,0-4 1 15,4-4 0-15,8 1-1 16,1-4-1-16,3 0 0 16,-1 0 1-16,5-3 5 0,3-1-4 15,-8 3 0 1,1-2-1-16,-3 3 0 0,-1 0 0 16,-6 3 0-16,3 0 1 15,-7 6 0-15,7 0 6 16,-4 4-5-16,-1-2 2 15,3-2-3-15,-5-2 4 16,0-5 3-16,0-3 12 16,7-4-5-16,-6 0 3 15,1 0 1-15,9 0-6 16,8-2 5-16,8-14-2 16,2-3-14-16,-2-2-2 15,-2 1-4-15,-10 2 4 16,-3 3 0-16,-5 8 3 15,-9 0-3-15,0 7-2 0,0 0-10 16,0 0 5-16,0 0-4 16,0 0-6-16,0 7 9 15,0 7 7-15,-7-2 1 16,7-1 0-16,0-4 0 16,0-4 0-16,0-1-2 15,0-2 2-15,0 0 9 16,0 0-5-16,0 0 4 15,0 0-6-15,0 0 4 16,2-3-5-16,3 3 6 16,-5 0-4-16,0 0-3 15,0 0-4-15,0 0-4 0,0 12 6 16,0 8-1 0,0 2 3-16,0-6 0 0,0-5 3 15,0-4-2-15,0-5-1 16,0-2 4-16,0 0-2 15,0 0 7-15,0 0 12 16,0-12-9-16,0-10-10 16,2-4 1-16,4-6-3 15,6-1 0-15,1 8-1 16,3 3 1-16,-3 10-7 16,0 3-2-16,-1 8 6 15,-6 1-2-15,5 0 4 0,1 3-7 16,-6 16 8-16,5 4 0 15,-7 8 0-15,-1-2-3 16,6 5 3-16,0-9 4 16,-5-7-4-16,8-3 5 15,-8-10-5-15,9-5-2 16,3 0 2-16,1 0 8 16,17-14 4-16,0-10-12 15,6-8 3-15,-9-2 3 16,-2 1-6-16,-12 0 2 15,-3 4-1-15,-3 10-1 16,-11 7-2-16,0 9-1 16,0 1-3-16,0 2 3 15,0 0-15-15,0 10 6 16,-9 14 12-16,5 7 0 0,0-2 0 16,4 1 1-16,0-2-1 15,0-5-1-15,4-9 1 16,9-5 0-16,5-4 2 15,9-5-2-15,0 0 0 16,4-6 3-16,0-14-7 16,3-8-4-16,-10 0-23 15,0-4 6-15,-6 8 12 16,-7 7 8-16,-11 5-2 16,2 9 6-16,-2 3 1 15,0 0 2-15,0 0-2 16,0 0-3-16,0 11 3 0,0 15 4 15,-2 2 8-15,2 0 4 16,0-3 1 0,0-7-12-16,0-8 5 0,0-6-4 15,0-4-1-15,0 0 9 16,0 0 13-16,0-11-2 16,2-16-22-16,12-8-1 15,-1 2 4-15,1 4-7 16,-1 7 1-16,-4 8-4 15,-4 8 1-15,-3 5-8 16,-2 1 3-16,2 0-7 16,7 7 3-16,4 15 11 15,5 4-1-15,2 3 2 0,5-5 1 16,1-4-1-16,1-6 2 16,-2-10-2-16,-1-4 3 15,3 0 7-15,4-11 0 16,3-12-1-16,-10-3-4 15,-2 0-3-15,-10 1-2 16,-10 7 4-16,-2 6-4 16,0 7-1-16,-14 2-2 15,-3 3-2-15,-8 0 1 16,5 15 3-16,-2 4 1 16,8 3-1-16,10-3 1 15,2-4-3-15,2-1 3 0,0-3 0 16,0-7-3-1,10-1 3-15,13-1 4 0,-3-2-1 16,3 2 0-16,-8-2 0 16,-2 5 5-16,-6 2-5 15,2 8 0-15,-5 9-2 16,3 12 7-16,-5 8-1 16,-2 8-2-16,0 2-4 15,0-4 1-15,-13-8-2 16,0-7 1-16,1-14-1 15,6-7 0-15,-5-6-6 16,-1-8-26-16,-5 0-42 16,-10-11-30-16,-8-29-139 15,-15-17-469-15</inkml:trace>
  <inkml:trace contextRef="#ctx0" brushRef="#br0" timeOffset="105373.68">19257 13240 773 0,'0'0'71'16,"0"0"-47"-16,0 0-17 15,0 0 7-15,0 0 14 16,0 0 1-16,2 83-7 16,12-72-8-16,-1-6 18 15,-1-5-1-15,3 0-30 16,1-6 23-16,1-15-8 0,-1-3-14 15,-7-1-2-15,-7-1-20 16,-2 6-30-16,0 8 7 16,0 12-43-16,-13 0-99 15,-3 3-116-15</inkml:trace>
  <inkml:trace contextRef="#ctx0" brushRef="#br0" timeOffset="107049.81">20893 13854 590 0,'0'0'143'16,"0"0"-85"-16,0 0 17 16,0 0 0-16,0 0-19 15,0 0-16-15,0-38-19 0,0 24 1 16,-4-2 3-16,-11-4-14 15,-10 1-6-15,-4 4-3 16,-4 7 4-16,-10 5-6 16,3 3-2-16,0 0 2 15,9 3 4-15,4 13-4 16,7 3-5-16,5 6 1 16,5-4 1-16,10 4 0 15,0-4 1-15,25-1 0 16,4-8 2-16,4-7 0 15,10-5 6-15,-1 0-6 16,0-17 2-16,3-12 7 16,-3-8-6-16,-3-4 0 15,-8-11-1-15,-5-5-2 16,-8-5 2-16,-12-8-2 0,-1-3 0 16,-5 4 4-16,0 11-4 15,-9 18-4-15,-4 15 2 16,1 20-6-16,4 5-2 15,-3 0 2-15,-5 27 4 16,5 14 3-16,7 10-4 16,2 14 5-16,2 6 0 15,0 8 4-15,0-3-2 16,2-7 2-16,4-11 5 16,3-14-9-16,5-12 0 15,-3-10 0-15,4-10 2 16,5-6 3-16,7-6-4 0,6 0 4 15,5-18-2-15,5-12 1 16,-8-6-4-16,-1-7 0 16,-12 4 0-16,-9 7 2 15,-4 10-2-15,-6 11-4 16,-3 8 3-16,0 1 0 16,0 2-4-16,0 0 0 15,0 5-2-15,-14 20 7 16,10 7-1-16,2 2-1 15,2 0 2-15,0-4 0 16,4-6 0-16,12-7 0 16,-1-10 0-16,1-2 4 15,6-5-3-15,-4 0 11 16,-1-19-8-16,-1-11-3 16,-5-6 1-16,-9-8 0 0,-2-2-2 15,0 6-4-15,-17 8 2 16,-12 11-7-16,-2 10-3 15,-7 8-13-15,7 3 11 16,6 0-3-16,9 6 5 16,12 11 10-16,4-1 0 15,0 2 1-15,6-1 1 16,23-3 2-16,10-2 0 16,1-5-1-16,0-7 9 15,-1 0-5-15,4 0 3 0,-3 0-2 16,-2 0 5-1,-11 0-11-15,-7 0 1 0,-7 10-2 16,1 4 0-16,-10 6 0 16,1 4 1-16,-5 0 6 15,0 1-6-15,0-4-2 16,0-3 2-16,0-8-1 16,-5-6 1-16,3-4 0 15,2 0 10-15,0 0-10 16,0 0 9-16,0-4 2 15,0-16-8-15,0-9-1 16,9-8-4-16,11-4-3 16,7 2-8-16,2 6-1 15,2 12-6-15,0 10 18 16,-6 8-4-16,-8 3 5 0,-5 0 1 16,-1 0-7-16,-7 18 4 15,5 6 3-15,-7 2 2 16,3 1-2-16,2 2 2 15,-5-3 1-15,2-4-2 16,5-4 5-16,-2-6-1 16,4-6 1-16,4-3 6 15,6-3 1-15,1 0-2 16,9 0-3-16,7-19-5 16,4-5 2-16,-1-5-4 15,-10-3 0-15,-2-6 0 16,0 1-1-16,-16 1-2 0,-7 7 1 15,-6 11 0 1,0 7-4-16,-6 6-1 0,-17 5-10 16,0 0 11-16,-4 5 1 15,0 18 3-15,9 9 0 16,7 7 1-16,9-2 0 16,2 0 3-16,0-4 6 15,8-4 7-15,19-7-6 16,11-4 1-16,7-8 1 15,3-8 1-15,8-2-1 16,2 0 0-16,5-14 1 16,-5-4-4-16,-11 0-9 15,-5 1 0-15,-15 3 0 0,-12 2 1 16,-8 3-1 0,-7 3-11-16,0 0-34 0,0 2-57 15,0-3-140-15,-9 0-382 16</inkml:trace>
  <inkml:trace contextRef="#ctx0" brushRef="#br0" timeOffset="108092.88">23183 13531 526 0,'0'0'71'16,"0"0"-57"-16,0 0 7 15,0 0 55-15,0 0-13 16,0 0-39-16,82 10-3 16,-53-10 10-16,0-14-6 15,2-8-3-15,-4-2 2 0,-9-7-15 16,-5 2 2-16,-3 0 0 15,-8 8-4-15,-2 7 0 16,0 6 8-16,0 5-2 16,0 3-13-16,0 0-5 15,0 0 2-15,0 7-13 16,0 19 16-16,0 8 1 16,6 3 0-16,7-8 1 15,3 0-2-15,2-6 0 16,0-8-4-16,-5-6-22 15,3-7-9-15,-3-2-19 16,3-6-71-16,-12-22-101 16</inkml:trace>
  <inkml:trace contextRef="#ctx0" brushRef="#br0" timeOffset="108361.4">23399 13159 609 0,'0'0'103'0,"0"0"-97"16,0 0 10-16,0 0 47 16,0 0-10-16,0 0-11 15,25 0-5-15,-14 0-21 16,2 0 1-16,5 0 1 16,0-17-6-16,4-4-8 15,-6-2 1-15,-10 0-5 16,3 6 0-16,-9 7-12 0,0 5-6 15,0 5-10 1,0 0-49-16,-13 9-60 0,-10 19-7 16,1 10-86-16</inkml:trace>
  <inkml:trace contextRef="#ctx0" brushRef="#br0" timeOffset="110428.48">23630 13375 797 0,'0'0'76'0,"0"0"-31"15,0 0-10-15,0 0-11 0,0 0-19 16,0 0 18-16,0 101 18 16,0-66-18-16,0-5-11 15,0-7-7-15,0-9-4 16,0-7 1-16,0-7 0 15,0 0-2-15,0 0 6 16,0 0 0-16,0 0 6 16,8-3-4-16,3-22-8 15,3-7 0-15,3-2 0 16,-1 5-3-16,-3 4-4 16,0 11-6-16,-6 9 0 15,2 2-3-15,-7 1 7 0,0 2 5 16,-2 0 1-1,2 0 2-15,5 0 1 0,-2 8 0 16,6 10-2-16,-5 5 1 16,8 3 1-16,-5-3 4 15,4-3-3-15,-6-4-1 16,2-4 0-16,-3-5 1 16,1-4-1-16,-3-1 1 15,-2-2 0-15,6 0-1 16,5 0 7-16,1-7-1 15,1-10-5-15,1-5 6 16,1-4-7-16,1 0 1 16,-5 6-1-16,-1 4 4 0,-8 6-4 15,1 8 0 1,-3 0-1-16,-2 2 2 0,0 0-2 16,0 0-1-16,0 0 1 15,0 0-2-15,0 0-1 16,0 0 1-16,0 0 3 15,0 0 0-15,0 0 0 16,0 0 0-16,0 0 2 16,0 0-2-16,0 0 0 15,0 0 0-15,0 0 0 16,0 0 0-16,0 0 0 16,0 0 0-16,0 0-1 15,0 0 1-15,0 0 0 16,0 0-2-16,0 0 3 15,0 0-1-15,0 0 0 0,0 0-1 16,0 0 1-16,0 0-2 16,0 0-6-16,0 0 8 15,0 0 0-15,0 0-1 16,0 0 1-16,0 0 0 16,0 0 0-16,0 0 0 15,0 0-1-15,0 0 1 16,0 0-4-16,0 0 4 15,0 0 0-15,0 0 4 16,-2 4-4-16,-5 8 0 16,3-1 0-16,4 1 0 15,0-1-1-15,0-1 1 16,0-2 0-16,0 2 0 16,0 2 0-16,0-2 3 0,4 1-3 15,5 1 0-15,2-4 0 16,-2-3-1-16,4 0 2 15,3-3 1-15,6-2 0 16,7 0-1-16,12-7 4 16,-6-9-3-16,3-7 2 15,2-8 0-15,-11-8-3 16,-7-7 3-16,1-12-2 16,-15-17 0-16,-1-5 3 15,-7-7-5-15,0 7-1 0,0 10 1 16,0 17 0-16,-11 17 0 15,5 18-4-15,-6 13-2 16,3 5-4-16,3 0-2 16,-10 1-11-16,3 20 20 15,-1 12 1-15,5 9 1 16,9 13 1-16,0 13 1 16,0 10 1-16,0 8 3 15,9 0 1-15,7-6 2 16,4-10 5-16,2-9-4 15,-2-13-9-15,5-7 5 16,-8-13 0-16,8-13-2 16,-7-4-5-16,7-9 9 15,1-2-8-15,6-6 3 16,-1-23 2-16,-3-7-3 0,-1-4-1 16,-9 3 1-16,-5 5-2 15,-1 9 1-15,-12 11 0 16,0 9-3-16,0 0 3 15,0 3-7-15,0 0 0 16,0 0-5-16,0 20 9 16,2 9 2-16,9 0 2 15,1 5 1-15,5-6 1 16,1-6-3-16,5-4 1 16,-4-5 3-16,6-10-3 15,8-3 0-15,5 0 3 16,3 0-1-16,-6-16-1 0,-2-7-1 15,-8-8 2-15,-10-3-2 16,-5-6 1-16,-10 3-1 16,0 10 3-16,0 7-4 15,-14 9-10-15,-11 11 3 16,-4 0 1-16,0 0-12 16,-2 9 16-16,2 15 2 15,7 8 0-15,6 4-5 16,10 2 4-16,6 1 1 15,0-6 1-15,0-7 2 16,4-4-4-16,14-8 2 16,2-5 2-16,2-9 9 15,12 0-5-15,-1 0 5 0,0-14-8 16,1-7 0-16,-10-1-3 16,-3-6 3-16,-8 0-3 15,-6 4-1-15,-5 9-2 16,-2 4 2-16,0 10-8 15,0 1-6-15,0 0-12 16,-9 1 14-16,-6 17 11 16,3 5-2-16,5 0-2 15,7 4 6-15,0-1-1 16,7-3 9-16,11-6 0 16,7-6 4-16,-3-6 1 15,12-5 4-15,-3 0-4 0,4-7 0 16,-1-16-13-1,-5-5-1-15,-9-9 2 0,-3-7-1 16,-5-10-1-16,-5-12 0 16,-7-13-7-16,0-4-13 15,0 8 14-15,-5 22-6 16,-2 19 10-16,-4 22-8 16,0 12 2-16,-3 0-2 15,-1 29-1-15,6 20 9 16,0 12 2-16,9 13 1 15,0 3 0-15,18-3 1 16,7-5 4-16,1-10 0 16,1-9-3-16,-7-11 1 15,-2-17-3-15,-7-10-1 16,-4-7-11-16,-3-5-8 0,-4-3-10 16,0-28-27-1,-4-13-150-15,-34-10-199 0</inkml:trace>
  <inkml:trace contextRef="#ctx0" brushRef="#br0" timeOffset="110611.75">24819 13326 621 0,'0'0'110'16,"0"0"-91"-16,0 0 51 15,0 0 8-15,0 0-31 16,0 0-28-16,67 20-2 0,-50-17-15 15,-3-1-2-15,-5-2-4 16,-5 0-35-16,-4-10-38 16,-4-10-112-16,-38-4-268 15</inkml:trace>
  <inkml:trace contextRef="#ctx0" brushRef="#br0" timeOffset="110808.06">24081 13207 630 0,'0'0'161'0,"0"0"-138"16,0 0-7-16,0 0 25 15,0 0-6-15,170-33-32 0,-97 25-2 16,-9 1-1-16,-1 0-3 16,-18 2-35-16,-18-2-47 15,-23 0-60-15,-4-5 25 16,-25-3-145-16</inkml:trace>
  <inkml:trace contextRef="#ctx0" brushRef="#br0" timeOffset="110967.4">23827 13052 576 0,'0'0'147'0,"0"0"-92"15,0 0 5-15,0 0 21 0,0 0-71 16,0 0 1-16,36 0-11 15,-14 0-50-15,7 3-148 16,7 0-199-16</inkml:trace>
  <inkml:trace contextRef="#ctx0" brushRef="#br0" timeOffset="111795.88">26239 13571 229 0,'0'0'21'0,"0"0"-21"16,0 0 8-16,0 0 53 16,0 0-15-16,0 0-3 15,-11 0 22-15,11 0 0 16,-2 0-17-16,2 0 8 15,0 0 4-15,0 0 13 16,0 0-2-16,4-5-36 16,23-10 4-16,2-5-16 15,6-3-8-15,1-6-5 16,-9 0 1-16,-7 4-9 16,-5 4 1-16,-5 6 10 15,-8 9 11-15,0 2-10 0,-2 4-6 16,0 0-8-1,0 0-8-15,0 4-5 0,0 24 10 16,0 11 3-16,0 4 1 16,0-2 1-16,11-6 1 15,3-7-3-15,1-10-3 16,3-7-27-16,4-11-12 16,0 0-24-16,1-12-70 15,-10-20-66-15</inkml:trace>
  <inkml:trace contextRef="#ctx0" brushRef="#br0" timeOffset="112055.33">26392 13092 641 0,'0'0'91'0,"0"0"-65"16,0 0 14-16,0 0-10 15,0 0 11-15,0 0 12 16,-13 62 6-16,24-42-20 15,5-3-18-15,5-10 6 16,-8-5-17-16,-3-2-10 16,4 0 20-16,-1-7-3 15,1-10-6-15,-5 0-5 16,-5 6-6-16,-4 3-16 16,0 6-19-16,0 2-52 15,-20 0-23-15,0 12-92 16,0 14-91-16</inkml:trace>
  <inkml:trace contextRef="#ctx0" brushRef="#br0" timeOffset="113846.56">26547 13363 513 0,'0'0'104'16,"0"0"-9"-16,0 0 15 15,0 0-59-15,0 0-33 16,0 0 23-16,11 67 2 15,-11-38 12-15,0-3-23 16,2-3-16-16,0-9-8 16,0-5 0-16,-2-6 0 15,0-3 2-15,5 0-1 0,-3 0 4 16,12 0 3 0,1-11 4-16,5-15-19 0,7-4 1 15,-2-4-2-15,-4 2-3 16,0 10-1-16,-8 6-4 15,-10 11 2-15,-1 4-2 16,0 1-9-16,0 0 6 16,5 12 9-16,-1 14 4 15,1 4-4-15,7 4 3 16,-1 0-1-16,-2-5 2 16,-2-8 1-16,2-7 3 15,-9-7 0-15,0-7-1 0,1 0 3 16,4 0 4-1,8-5 3-15,1-15-9 0,11-4-4 16,-8-6-2-16,4 2 0 16,-5 4-2-16,-3 4 1 15,-3 11-2-15,-6 2 2 16,-1 7-2-16,-5 0 3 16,0 0-14-16,2 7 4 15,2 10 8-15,7 9 2 16,3 0 2-16,-1 0-1 15,-4-5-1-15,2-7 1 16,-2-5 0-16,-5-5 0 16,1-4 4-16,2 0 0 0,6 0 4 15,1-13 2 1,1-8-5-16,1-4-6 0,1-6 0 16,-3-1 0-16,-3 2 0 15,3 4 0-15,-12 10 0 16,2 9 0-16,-2 4 1 15,-2 3-3-15,0-2-2 16,0 2 1-16,0 0-5 16,0 0 2-16,0 0 3 15,0 0 3-15,0 0 2 16,0 0-2-16,0-2 0 16,0 0 1-16,0 2 1 15,0-3-1-15,0 3-1 16,0 0 3-16,0 0-3 0,0 0 0 15,0 0 0 1,0 0 0-16,0 0-3 0,5 3-1 16,-1 15-2-16,8 6 6 15,1 1 0-15,3 1 0 16,-3-6 1-16,0-1 2 16,3-5-3-16,-1-1 2 15,5-8-2-15,1-3 1 16,-6-2 3-16,-1 0-2 15,1 0 1-15,-1-15 4 16,-6-8-4-16,5-7-3 16,1-1 0-16,-1 2 0 15,-3 5-1-15,-4 10 1 0,-4 3 1 16,3 8-1 0,-5 1-1-16,0 2 0 0,0 0-9 15,0 0-5-15,0 0-7 16,0 0 0-16,0 0 5 15,0 0 10-15,0 0 7 16,0 0-1-16,-7 0 1 16,1 0 0-16,-2 0 0 15,2 0 3-15,-3 0-3 16,3 2-1-16,-6 4 0 16,3 2 0-16,3 4 1 15,-2 4 0-15,4 6 0 0,2 4-1 16,2 4 1-16,0-2 2 15,0-2 0-15,0-3 1 16,12-6-1-16,5 0 2 16,8-5 2-16,6-5 6 15,9-5 1-15,5-2-3 16,-1 0-5-16,3 0 0 16,-3-16-5-16,-3-4 4 15,-5-6 3-15,-17-11-1 16,-1-2-4-16,-7-1 1 15,-1 1-3-15,-8 14 1 16,-2 8-2-16,0 10-3 16,0 3-11-16,-9 4-17 15,-7 0 17-15,5 0 7 16,4 11-1-16,0 7 5 0,7 5 4 16,0 1 0-16,0 2 1 15,12 4 0-15,10 0 1 16,2 2-1-16,8-4-1 15,-8-1-1-15,-3-10 1 16,-13-5 1-16,-3-6-1 16,-5 1-1-16,0-2-2 15,-5 1-4-15,-15-1 1 16,-7-2-5-16,3-3-41 16,2 0 12-16,6 0 0 15,5-11 17-15,9-4 21 16,2-1-5-16,0-3 1 0,13-1-2 15,9 1 6-15,12-3 2 16,-3-2 7-16,12-4-5 16,-1-6 0-16,2-6 3 15,-1-8 9-15,-1-6 4 16,-9-8-9-16,-8-5-6 16,-9-1 1-16,-12 8-1 15,-4 10 5-15,0 12 1 16,0 14 9-16,-6 11-4 15,-4 8 3-15,4 5-16 16,-7 0-2-16,1 1 1 16,1 28 0-16,7 14 4 15,4 18 7-15,0 14 9 16,13 4 13-16,14 6-18 16,-3-5 8-16,5-7-6 0,-4-15-16 15,-8-15-1-15,-1-11 6 16,-11-14-6-16,-5-4-24 15,0-8-49-15,-7-6-39 16,-20 0-38-16,-6-4-134 16</inkml:trace>
  <inkml:trace contextRef="#ctx0" brushRef="#br0" timeOffset="115377.38">27991 13418 554 0,'0'0'92'0,"0"0"-11"16,0 0 19-1,0 0-36-15,0 0-23 0,118-3-3 16,-64 3 5-16,2 0-12 16,-1 0-11-16,-8 0-1 15,-9 0 4-15,-18 0-12 16,-9-2-1-16,-9 2-3 16,-2 0-3-16,0 0-8 15,0 2 2-15,0 18 1 16,0 10 1-16,-2 4 2 15,-5 1-1-15,3-5 1 16,0-5-1-16,4-5-1 16,0-7 2-16,0-8-2 15,0-5 0-15,0 0 3 16,0 0 2-16,0 0-1 0,4-12 3 16,19-11-4-16,6-8-3 15,2-1-4-15,2 0 2 16,3 6-4-16,-12 5-4 15,0 12 1-15,-8 3 8 16,-5 6-6-16,1 0 4 16,-6 0 3-16,3 8 3 15,3 14-3-15,-10 4-2 16,2 0 2-16,-2 0 6 16,-2-3-3-16,0-7-2 15,0-6 1-15,0-5 0 16,0-5-2-16,0 0 9 0,0 0-9 15,0 0 6 1,0 0 3-16,7-12-4 0,9-9-5 16,5-9-2-16,6 1 1 15,2 3-12-15,5 9-2 16,-5 5 4-16,-7 9-6 16,1 3 7-16,-10 0 4 15,1 0 5-15,-10 3-2 16,0 16-2-16,-2 5 2 15,3 3 3-15,-1-1 3 16,6-3 2-16,-4-5 0 16,3-1 3-16,5-7-5 15,1-5 2-15,3-5 6 0,9 0-1 16,-1 0-5 0,3-14 3-16,-2-6-5 0,-5-6-2 15,1-6 0-15,-6 1-2 16,-5-3-4-16,-10 9-8 15,-2 11 0-15,0 6-9 16,0 6-30-16,-14 2-7 16,-1 0 48-16,-1 5 9 15,5 16 4-15,2 7-2 16,4 4 0-16,3 0 0 16,2 1 4-16,0-5-3 15,0-5 5-15,7-7 4 0,11-1-2 16,0-10-1-1,9-5 10-15,2 0-7 0,0 0-2 16,4-5-5-16,-2-17-3 16,3-5-2-16,-10-4-6 15,2-6-19-15,-3 4 11 16,-3 6 6-16,-9 11 2 16,-9 8 6-16,-2 6 2 15,0 2-6-15,0 0 3 16,0 0 2-16,0 7-1 15,-4 12 2-15,-3 5 7 16,5 5 8-16,2-5 7 16,0-4 1-16,0-8-7 15,0-5-4-15,0-5-2 16,0-2-2-16,0 0 10 0,0 0-1 16,21 0 1-16,-2-12-14 15,6-6-4-15,2-5 0 16,-5 0-7-16,2 1-6 15,-8 6 11-15,-5 5-16 16,-7 8 13-16,1 3-4 16,-5 0 2-16,5 0-1 15,-3 10 2-15,4 12 2 16,5 7 8-16,5-3-5 16,2-1 4-16,0-4-3 15,2-6 10-15,3-5-8 16,-6-8 17-16,3-2-7 15,5 0-4-15,1-22 2 0,1-4-8 16,2-6-2-16,-7-8 0 16,-1-9-2-16,-4-12-11 15,-1-14-5-15,-7-9 6 16,-7 2-14-16,-2 9 22 16,0 22 3-16,0 17 1 15,-11 15-7-15,-5 10-9 16,3 9 0-16,-1 0 8 15,3 0 5-15,3 30 3 16,0 14 1-16,8 12 0 16,0 14 18-16,0-2-3 15,3-1 9-15,8-7-5 0,2-10-8 16,3-7-7 0,1-5 10-16,2-18-6 0,-1-5-5 15,-1-7-4-15,1-5 0 16,5-3 4-16,-4 0-3 15,6-3-1-15,0-15-22 16,-10-4-61-16,1-2 23 16,-10-2-63-16,-1 0-119 15,-5 2-196-15</inkml:trace>
  <inkml:trace contextRef="#ctx0" brushRef="#br0" timeOffset="115591.75">29714 13279 312 0,'0'0'465'0,"0"0"-400"15,0 0 13-15,0 0-13 16,0 0-24-16,119-26-3 16,-61 22-15-16,0 2 6 15,4-1-17-15,-7-1-3 16,-10 4-7-16,-7 0-2 15,-16 0-2-15,-11 0-44 16,1 0-102-16,-6 2-158 16</inkml:trace>
  <inkml:trace contextRef="#ctx0" brushRef="#br0" timeOffset="115771.06">30564 13455 663 0,'0'0'312'16,"0"0"-243"-16,0 0-24 16,0 0 8-16,0 0-37 15,0 0-14-15,0 0-2 16,0 7-62-16,-5-4-123 16,-19-1-465-16</inkml:trace>
  <inkml:trace contextRef="#ctx0" brushRef="#br0" timeOffset="-204004.58">11245 8624 251 0,'0'0'6'0,"0"0"33"15,0 0-21-15,0 0 23 0,0 0-8 16,0 0 8-16,0 0-20 16,3-6-12-16,-3 6-5 15,0 0-4-15,0 0 10 16,0 0-3-16,0 0 1 16,0-1-2-16,0 1 2 15,5 0 3-15,-5 0 4 16,0 0-3-16,0-2 1 15,0 2 7-15,0 0-10 16,0 0 10-16,0 0-5 16,0 0-9-16,0 0 7 15,0 0 5-15,0-2-7 0,0-5 10 16,-8 2-20-16,-9-2 7 16,-1 2-7-16,-2 0 1 15,0 3 0-15,2 2 0 16,0-2-2-16,2 0 1 15,3-2-1-15,2 2 2 16,-7 0 4-16,2 2-6 16,1 0 0-16,1 0-3 15,8 0 8-15,-1 0-4 16,7 0-1-16,0 0 0 16,-2 0 1-16,2 0-1 15,0-1 0-15,0 1-1 16,0 0-2-16,0 0 2 0,0 0 0 15,-2 0 0 1,2 0 0-16,0 0-3 0,0 0-3 16,0 0 6-16,0 0 0 15,0 0-1-15,0 0-4 16,0 0-2-16,0 0-12 16,0 0-16-16,15 0 24 15,10 0 11-15,8 0 1 16,8 1 0-16,1-1-4 15,7 0-5-15,4 0-2 16,-6 0-10-16,0 0 8 16,-9-8-5-16,-11 3 6 15,-12 5 6-15,-6-2 6 0,-9 2 0 16,0 0 0-16,0 0-2 16,0 0 3-16,0-3-1 15,-9 1 13-15,-13 2-6 16,-14 0-6-16,-6 0 2 15,-1 0-3-15,1 12-1 16,5 0 1-16,-2 0 0 16,13-6 0-16,6 0 0 15,11-6 3-15,5 0-2 16,4 0 9-16,-3 0-7 16,3 0 2-16,0 0 4 15,0 0-9-15,0 0-3 16,0 3 3-16,0-3 2 15,0 0 4-15,0 0-6 0,0 0 1 16,0 0-1-16,0 0-1 16,0 0-1-16,0 0-10 15,3 0 7-15,16 0 3 16,10 0 2-16,11-7 1 16,-6-3-1-16,0 2-1 15,-11 2 1-15,4 0 0 16,-2 4-2-16,-5-2 0 15,-7 1 2-15,-3 3-11 16,-8 0 7-16,-2 0 2 16,0 0-1-16,0 0 2 15,0 0 1-15,0 0 0 0,-14 0 3 16,-13-3-2-16,-10 1-1 16,-11 2-1-16,9 0 1 15,-10 0 1-15,-5 0 2 16,1 0 4-16,1 5-3 15,17-2 1-15,12 1 6 16,17-2-5-16,1-2-5 16,5 0-1-16,0 0 0 15,0 0-1-15,0 0-5 16,0 2-4-16,16 4-7 16,18 0 16-16,10-4 1 15,5 0 2-15,5-2-2 16,-8 0-4-16,-6 0-2 0,-9 0 1 15,0 0 0 1,1 0-6-16,-3 4-22 0,-7 2-49 16,-6-2-54-16,-9-4-95 15</inkml:trace>
  <inkml:trace contextRef="#ctx0" brushRef="#br0" timeOffset="-185405.86">21645 8726 41 0,'0'0'75'15,"0"0"-42"-15,0 0-14 16,0 0 13-16,0 0-4 15,0 0-8-15,0 0 28 0,0 3-10 16,0-3 0 0,0 0-8-16,-5 0 8 0,-1 0-5 15,-8 0-18-15,-9 0-10 16,-5 0-3-16,-6 0 5 16,-4 0-1-16,3 2 0 15,-5 6-2-15,7 0 6 16,-2 1-7-16,2-2-2 15,6 0 3-15,8-4-4 16,3-1 0-16,7 0 0 16,7-2 3-16,2 0 4 15,0 0 7-15,0 0-13 16,0 0 4-16,0 0 1 16,0 0 5-16,0 0 3 15,25 0-10-15,10 0 16 0,21 0-7 16,15 0 3-16,14 0-2 15,2 0 4-15,4 0-3 16,-1 0-3-16,-13 0 1 16,-7 0 14-16,-13 0-16 15,-10 0 2-15,-18 0-5 16,-14 0-5-16,-9 0-3 16,-6 0-9-16,0 0 9 15,0 0 0-15,-6 0-7 16,-11 0-16-16,-3 10-51 15,-5 5-23-15,3 2-25 16,4-8-248-16</inkml:trace>
  <inkml:trace contextRef="#ctx0" brushRef="#br0" timeOffset="-177639.67">17195 10175 85 0,'0'0'57'0,"0"0"-10"16,0 0-10-16,0 0 14 16,0 0 11-16,0 0-27 15,0 0-9-15,20-16-2 16,-20 16-8-16,0 0-13 0,0 0-3 15,-4 5 3 1,-23 21 9-16,-4 8 4 0,-9 12-2 16,1 3-9-1,4 1 2-15,-3-6-1 0,7-4-4 16,6-10-2-16,8-8 0 16,10-8 1-16,0-4-1 15,5-5 2-15,2-5-1 16,0 0 5-16,0 0 10 15,29-17-16-15,9-12 0 16,9-8-9-16,-3 1 3 16,-1-2 1-16,-1 4 3 15,-2 0 2-15,-4 2-3 16,2 4 2-16,-9 1 1 0,-2 10 3 16,-10 2-2-16,-5 7 2 15,-10 2 0-15,-2 6-1 16,0 0-2-16,0 0 0 15,-12 6-9-15,-19 19 7 16,-13 7-12-16,-1 2-86 16,1-5-128-16</inkml:trace>
  <inkml:trace contextRef="#ctx0" brushRef="#br0" timeOffset="-173724.26">27367 7728 632 0,'0'0'0'0,"0"0"-25"15,0 0-28-15,0 0 53 16,0 0 97-16,0 0-49 0,0 0-48 15,-11 0 0 1,11 0 1-16,0 0-1 0,0 0 2 16,0 0-2-1,0 0 0-15,0 0 0 0,0 0-1 16,0 0 1-16,0 0 1 16,0 0 1-16,0 0 1 15,0 0-3-15,0 0 0 16,0 0 1-16,6 0 1 15,27 0 0-15,10 7-2 16,11-2 4-16,-3-1 3 16,7-2-7-16,0 1 1 15,2-3-1-15,0 0 0 16,-2 0-3-16,-2 0 3 0,-4 0-2 16,3 0 4-16,-8 0-4 15,9 0 4-15,0 0-2 16,2 0 0-16,2 0 0 15,2 0-2-15,1 0 4 16,-5 0-1-16,-1 12 0 16,-8-5-1-16,1 0-1 15,-6-1 1-15,-1-3 0 16,-15-3 1-16,-4 0-1 16,-5 0 2-16,-13 0-1 15,3 0 0-15,-4 0-1 16,-1-6 0-16,1 0 4 15,-3 0-4-15,-2 1 2 16,2 2-2-16,-2 1 0 16,0 2-12-16,0 0-15 0,0 0-35 15,0 0-16-15,0 12 29 16,11 10-62-16,18-10-145 16</inkml:trace>
  <inkml:trace contextRef="#ctx0" brushRef="#br0" timeOffset="-169307.53">10840 8860 104 0,'0'0'62'0,"0"0"-31"15,0 0 17-15,0 0 15 16,0 0-6-16,0 0-50 16,0 0-7-16,-2-61 11 15,2 53 3-15,0 4 2 16,0 2 29-16,0 2-15 16,0 0-20-16,0 0-3 15,0 0-4-15,0 0 3 16,0-3 2-16,0 2 10 15,0-1 5-15,0-4-14 16,-7 3-5-16,-7-4 12 16,8 5 10-16,-7-1-19 15,1 1 5-15,-1-1 13 0,7-1 0 16,-6 2-9-16,3-2 2 16,1 1-2-16,0 2 5 15,6-3 7-15,2 4 2 16,0-2-6-16,0 2-8 15,0-2 6-15,2 0-10 16,25-1-11-16,14 1 15 16,7 2-8-16,8 0-7 15,2 0 0-15,11 0 2 16,1 0-3-16,3 0 0 16,-2 0 1-16,-11 0-1 15,-4 0 8-15,-18 0-8 16,-11 0 0-16,-9 0 0 0,-12 0 1 15,6-2 0-15,-10 2 0 16,-2-1 0-16,0-1 4 16,0 0 2-16,0 2-2 15,0 0-5-15,0 0-3 16,0 0-1-16,0 0 3 16,0 0-17-16,0 0-29 15,0 5-80-15,0 12-34 16,7-7-206-16</inkml:trace>
  <inkml:trace contextRef="#ctx0" brushRef="#br0" timeOffset="-150573.68">10896 8797 218 0,'0'0'38'15,"0"0"-13"-15,0 0-24 16,0 0 6-16,0 0 9 16,0 0-3-16,0 0-1 0,0 0-3 15,0 8 11-15,0-8 8 16,0 0-2-16,0 0 4 16,0 0 0-16,-2 0-4 15,-3 0-12-15,-2 0-8 16,-2 0 3-16,-4 0 1 15,-1-3-7-15,-1-2 3 16,1-1-2-16,-3 2-2 16,-3-2 4-16,-1 2-3 15,2 2 2-15,1 0-5 16,5 2 1-16,1-3 1 16,8 3-2-16,-1 0 3 0,5 0 5 15,0 0-7-15,0 0 4 16,0-3 2-1,0 3 7-15,0 0-7 0,0-2 6 16,7-2-9-16,15-1 7 16,28-7 2-16,10-3 6 15,11 1-13-15,7-3 12 16,6 5-7-16,-1 7 5 16,0-1-13-16,-8 2 4 15,-3 1-7-15,-12 3 1 16,-11 0-4-16,-18 0 7 15,-15 0-8-15,-14 0-3 16,-2 0-39-16,0 0 43 0,-29 0-1 16,-20 0-3-1,-16 0-32-15,-4 0-22 0,3 0 7 16,-2 0-10-16,1 3-20 16,7-1-14-16,0 1-8 15,4 2-17-15</inkml:trace>
  <inkml:trace contextRef="#ctx0" brushRef="#br0" timeOffset="-150288.21">10688 8712 89 0,'0'0'12'0,"0"0"6"15,0 0 7-15,0 0 10 16,0 0 12-16,-114 32-15 0,114-29-9 16,0-3 5-16,0 0 2 15,0 0 3-15,14 0 4 16,22 0 36-16,15-3-30 15,20-8 2 1,6 0 9-16,2 1-37 0,8 3 9 16,-4 0-6-16,-10 4-10 15,-8 3-1-15,-20 0-5 16,-18 0-4-16,-12 0 0 16,-13 0-10-16,-2 3-60 15,-4 9 69-15,-30 2-5 16,-8 2-25-16,-7 0-6 15,-3-2-53-15,2-2-45 16</inkml:trace>
  <inkml:trace contextRef="#ctx0" brushRef="#br0" timeOffset="-147205.02">16823 8865 366 0,'0'0'13'16,"0"0"18"-16,0 0 31 15,0 0 1-15,0 0-10 16,0 0 24-16,-38-76-64 16,32 69 5-16,-4 0 7 15,-1-1 1-15,3 4-6 16,-2 2-7-16,4-1 2 0,1 3 1 16,3 0-3-16,2 0-13 15,0 0 4 1,0 0 1-16,0 0 1 0,0 0-3 15,0 0 3-15,0 0 1 16,0 0 2-16,0 0-8 16,16 0 24-16,37 0-5 15,34 0 5-15,31-2-3 16,23-5-4-16,1-2 1 16,1 0-7-16,-2 0 0 15,-19 2-1-15,-13-1-8 16,-20-3-2-16,-21 5 7 15,-26-2-6-15,-22 4 0 16,-9 2 8-16,-11 1-6 16,0 1-3-16,0 0 4 0,0 0-5 15,0 0 0-15,0 0-7 16,0 0-8-16,-11 0-49 16,-7 14 3-16,-7 12-61 15,3-1-140-15</inkml:trace>
  <inkml:trace contextRef="#ctx0" brushRef="#br0" timeOffset="-133906.71">12077 12855 282 0,'0'0'26'16,"0"0"3"-16,0 0-14 16,0 0 17-16,0 0 21 15,0 0-7-15,0 0-26 16,0 0-9-16,-2-5-1 15,2 5 1-15,0 0 8 0,0 0 6 16,0 0-8-16,13 0 7 16,32 0 11-16,24 8-19 15,27 6 1-15,18 0-17 16,8 0 6-16,7-2 6 16,0-1-12-16,6-4 2 15,-6-1 12-15,2-5-6 16,-11-1 3-16,-6 0 5 15,-18 0-2-15,-20 0-6 16,-18 0 0-16,-9 0-2 16,-14 0 1-16,-6 0 2 15,-13 0-9-15,-3 0 0 0,-11 0 5 16,-2 0 7 0,0 0-5-16,0 0-7 0,0 0 1 15,0 0-5-15,0 0 2 16,0 7-5-16,0 0-22 15,-8 6-24-15,-19 1-28 16,-11-8-164-16</inkml:trace>
  <inkml:trace contextRef="#ctx0" brushRef="#br0" timeOffset="-133419.83">11888 12971 214 0,'0'0'136'0,"0"0"-126"16,0 0 5-16,0 0-9 15,0 0 19-15,0 0 45 16,-12-7-28-16,41 2-8 16,25-3-26-16,21 1 5 15,35 0 0-15,29 4 9 16,36 3 2-16,30 0 9 0,23 0-12 16,17 2 10-1,-6 8 7-15,-21 0-15 0,-22 2-9 16,-35 0 24-16,-25 0-23 15,-32-2-8-15,-26-4 2 16,-22-5-6-16,-20-1 6 16,-18 0-5-16,-9 0 1 15,-7 0 3-15,-2 0-5 16,0 0 0-16,0 0-1 16,0 0 3-16,0 3-9 15,0-3 4-15,0 2-16 16,0 4-32-16,0 3-69 15,0 2-45-15,0-8-171 0</inkml:trace>
  <inkml:trace contextRef="#ctx0" brushRef="#br0" timeOffset="-124193.89">14582 12479 360 0,'0'0'22'16,"0"0"22"-16,0 0-22 0,0 0 29 15,0 0-2-15,0 0-22 16,0 0-20-16,10-11-7 16,-14 19 0-16,-23 19 0 15,-12 11 10-15,-7 4-5 16,-8 6 8-16,6 4-6 16,-4-2 1-16,5-4-6 15,5-4 0-15,4-5-2 16,7-12 0-16,6-3 1 15,7-7-1-15,12-8 1 16,1-2-1-16,3-3 0 16,2-2 0-16,0 0 0 0,0 0 1 15,0 0-1 1,27-21-4-16,6-9-24 0,18-3 8 16,3-8 2-16,4 2 5 15,0-2 6-15,-2 3 1 16,-3 4 5-16,0 4-2 15,-8 2 3-15,-1 4-4 16,-3 1 4-16,-10 4 0 16,-2 1 0-16,-7 2 0 15,-8 6 6-15,-8 1-5 16,1 8 0-16,-5-2-1 16,-2 3 0-16,0 0 2 15,0 0-2-15,0 0 0 16,-2 7 2-16,-23 16 0 15,-15 9 5-15,-4 9 12 0,-12 2-6 16,0 3-6-16,9-2-3 16,5-10-4-16,9-7 0 15,8-7 3-15,10-6-3 16,3-5 0-16,10-6-1 16,2 1 1-16,0-2-5 15,0-2-8-15,0 0-68 16,0-6-301-16</inkml:trace>
  <inkml:trace contextRef="#ctx0" brushRef="#br0" timeOffset="-109193.1">18932 15930 309 0,'0'0'23'16,"0"0"17"-16,0 0-6 15,0 0 16-15,-116 0 25 16,100 0-23-16,-6 0-13 16,2 0-5-16,-7 0-16 0,-2 2-5 15,0 2 12-15,-2 1 2 16,0-1-3-16,2 3-3 16,0-5-11-16,9 1 1 15,6-1 2-15,10 1-1 16,4-3 4-16,0 0-3 15,0 0-2-15,0 0-1 16,0 0 9-16,20 0 2 16,31 0 1-16,34-8-2 15,22-2-12-15,20-2-3 16,23 0 2-16,10 4-3 16,8-3-4-16,3 4 3 15,-4 0-2-15,-4-1 2 16,-18 1-1-16,-25 2 6 0,-22 0-8 15,-17 2 2-15,-29-1 0 16,-11 2-1-16,-16-1-1 16,-14 1 2-16,-9-1 0 15,-2 1-2-15,0 2-4 16,0 0-1-16,0 0-18 16,-11 0-19-16,-38 0-69 15,-28 0-50-15,-25 0-72 16</inkml:trace>
  <inkml:trace contextRef="#ctx0" brushRef="#br0" timeOffset="-108758.37">18468 16048 377 0,'0'0'11'16,"0"0"24"-16,0 0 17 15,0 0 14-15,0 0 27 16,0 0-19-16,-44-45-38 16,44 45-13-16,0 0 3 0,0-1-1 15,37-1-6-15,37-4 16 16,47 6-27-16,30-2 8 15,34 2-9-15,25 0 0 16,4 0 4-16,11 2-6 16,-11 6 7-16,-25-4-10 15,-28-4 5-15,-32 0-7 16,-31 0 1-16,-20 0 5 16,-27-6-6-16,-22 0 0 15,-15 6 2-15,-10-2-2 16,-4 2 0-16,0 0-5 15,0-2 1-15,-8 0-30 16,-44-3-33-16,-22 5-42 0,-22 0-55 16,-6-2-135-16</inkml:trace>
  <inkml:trace contextRef="#ctx0" brushRef="#br0" timeOffset="-108388.74">18557 16228 442 0,'0'0'6'0,"0"0"-1"16,0 0-4-16,0 0 18 16,0 0 49-16,0 0 20 0,-58-12-24 15,89-6-28-15,23-1-28 16,24-4-5-16,33 0 14 15,21 3 11-15,35 7-7 16,20 5-5-16,23 6 6 16,9 2-4-16,-7 0-9 15,-21 2 11-15,-22 10-11 16,-39-6-3-16,-30 3 3 16,-33-8-8-16,-34 1 3 15,-19-2 0-15,-10 0-2 16,-4 0 2-16,0 0-3 15,0 0-1-15,0 4-3 0,2 6-16 16,7 10-64 0,14 6-59-16,1-2-230 0</inkml:trace>
  <inkml:trace contextRef="#ctx0" brushRef="#br0" timeOffset="-90854.46">20180 11273 261 0,'0'0'0'16,"196"0"-44"-16,-73 12-74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35:56.967"/>
    </inkml:context>
    <inkml:brush xml:id="br0">
      <inkml:brushProperty name="width" value="0.05292" units="cm"/>
      <inkml:brushProperty name="height" value="0.05292" units="cm"/>
      <inkml:brushProperty name="color" value="#FF0000"/>
    </inkml:brush>
  </inkml:definitions>
  <inkml:trace contextRef="#ctx0" brushRef="#br0">19770 2049 648 0,'0'0'120'15,"0"0"-61"-15,0 0 11 16,0 0 1-16,0 0 1 16,0 0-30-16,0 0-17 15,-25 0-9-15,25 0-9 16,0 0-7-16,5 0 13 0,29 0-2 15,10-6 1-15,14 0-5 16,4 0-3-16,3 0-4 16,-12 2 3-16,-3 0-6 15,-17 1 3-15,-6 3 0 16,-14 0-3-16,-4 0 2 16,-9 0-15-16,0 0 6 15,0 0-6-15,0 0-16 16,0 0-65-16,0 0-17 15,0 0-170-15</inkml:trace>
  <inkml:trace contextRef="#ctx0" brushRef="#br0" timeOffset="5455.53">20557 1889 94 0,'0'0'661'0,"0"0"-566"15,0 0-36-15,0 0 14 16,0 0 5-16,0 0-35 15,0 0-15-15,0-12-13 0,2 12-5 16,0 0 3 0,-2 0-6-16,0 0 2 0,0 0-6 15,0 0-3 1,0 0-1-16,0 9 1 0,0 15 0 16,4 13 7-16,6 7 2 15,-4-1-4-15,3 3-2 16,-5-3-3-16,4 0 0 15,-6-1-1-15,-2-6 1 16,2-4-22-16,-2-6-9 16,0-6-8-16,0-4-37 15,0-3-35-15,0-4-3 16,-4-9-68-16,-10 0-79 16</inkml:trace>
  <inkml:trace contextRef="#ctx0" brushRef="#br0" timeOffset="6091.77">20532 1860 413 0,'0'0'102'16,"0"0"-70"-16,0 0 29 16,0 0 30-16,0 0-7 15,33-114-30-15,-21 104-25 16,1-2-3-16,3 2-8 15,7 2-1-15,-6 2-3 16,3 6-6-16,3 0 1 16,-4 0 0-16,2 6-9 15,-6 14-5-15,-6 5-1 0,-2 2 6 16,-7 4 2-16,0 2 2 16,-16-4-4-16,-18-2-1 15,1-7-7-15,4-3-12 16,2-5 13-16,12-6-8 15,9-4 0-15,6-2-15 16,0 0 0-16,0 0-15 16,10-14 29-16,17-9 8 15,11-2 5-15,7-5 0 16,1-2 3-16,10-5-4 16,-2 1 4-16,-8-3 0 15,-8 0 4-15,-18 5-3 0,-8-2 1 16,-12 0 14-16,0 4 16 15,-16-2 0 1,-2 6 13-16,-4 4-25 0,4 6 8 16,5 7-17-16,-1 5 1 15,10 2-8-15,-3 4 5 16,3 0 3-16,4 0-1 16,-4 0-4-16,-4 18-4 15,6 14 3-15,2 7 8 16,0 7 0-16,2 3 0 15,12 2 4-15,-1-3-2 16,1-2-3-16,-1-8-11 16,-2-3-1-16,-6-12-1 15,4-2 0-15,-3-7-6 16,3-5-42-16,0-2-52 0,11-7-7 16,-2 0-111-16,7 0-245 15</inkml:trace>
  <inkml:trace contextRef="#ctx0" brushRef="#br0" timeOffset="6891.43">21250 1773 632 0,'0'0'135'16,"0"0"-76"-16,0 0 14 0,0 0 24 15,0 0-22 1,0 0-34-16,-4-85-20 15,-7 77-2-15,-3 6-11 0,-1 0-7 16,-1 2-1-16,-11 0-3 16,0 14 3-16,-4 10-3 15,6 6 3-15,8 3-2 16,1-1-1-16,12-1 1 16,4-2-2-16,0-7 2 15,0-4-1-15,4-6-3 16,12-6 3-16,1-3-8 15,8-3 11-15,0 0 8 16,-1-21 1-16,10-7 1 16,-5-6-6-16,-2 0 0 15,-8 1-1-15,-5 9-2 0,-5 6 4 16,-7 11-3-16,-2 7 0 16,0 0-2-16,0 0-9 15,0 0-9-15,0 5 13 16,0 17-7-16,0 7 1 15,0 0 0-15,0-3 3 16,0-4-6-16,0-7-9 16,4-3 0-16,8-7 16 15,-1-3-13-15,-3-2 9 16,8 0 11-16,7-9 0 16,-6-11-3-16,8-2-2 15,-7-2 2-15,-1-1-1 0,-3 5 3 16,-5 5-5-16,-3 8 4 15,-6 6-1-15,0 1 1 16,0 0-13-16,0 0-15 16,0 20 30-16,-2 7 5 15,0 6-2-15,0-1 7 16,2-3 12-16,0-4-15 16,0-11 0-16,0-7 1 15,0-7 17-15,0 0-7 16,0 0 8-16,2-12 1 15,16-20-5-15,6-6-17 16,1-1 6-16,-3 2-9 16,1 8-1-16,-8 8 0 0,-11 11-1 15,4 8 1 1,-8 2-1-16,0 0-7 0,0 0-17 16,0 22 15-16,0 4 9 15,0 6 0-15,4-1-16 16,5-4-57-16,1-3-15 15,13-7-148-15,8-8-220 16</inkml:trace>
  <inkml:trace contextRef="#ctx0" brushRef="#br0" timeOffset="7225.06">22363 1717 916 0,'0'0'85'16,"0"0"-35"-16,0 0 11 16,0 0-26-16,0 0-32 15,0 0 0-15,0 106 13 16,4-34 23-16,5 14-17 15,-7 6-15-15,0 4-4 16,0-8 0-16,-2-11-3 16,0-15-1-16,2-16-6 15,-2-16-7-15,0-8-24 0,0-14-10 16,0-8-53-16,0 0-21 16,0-20 26-16,0-24-166 15,0-14-116-15</inkml:trace>
  <inkml:trace contextRef="#ctx0" brushRef="#br0" timeOffset="8557.71">22311 1852 145 0,'0'0'501'15,"0"0"-429"-15,-6-106 3 16,6 79 11-16,0 4-20 16,15 5-30-16,3 2-14 15,7 2-9-15,-4 2 3 16,6 6-8-16,9 3 6 0,-7 3-4 15,-2 0-5 1,-5 9-5-16,-6 14 0 0,-3 6 0 16,-6 5 11-16,-7-1-3 15,0-4-1-15,0-4-2 16,0-8-3-16,-11-5-2 16,4-5 1-16,5-5 8 15,2-2-4-15,0 0 1 16,0 0 2-16,0-10-8 15,0-17-31-15,0-5 30 16,15 0 0-16,8 6-15 16,2 11 5-16,-4 6 0 0,4 5 5 15,0 4 3 1,-5 0 0-16,-1 0 1 0,-5 18-3 16,-3 3-3-16,-4 3 8 15,-5-1 1-15,-2-3 4 16,0-2 2-16,0-8 1 15,0-3-3-15,0-5 4 16,0-2-4-16,0 0 5 16,0 0-2-16,0-9-8 15,0-15-25-15,18-12 15 16,7 1-2-16,6 4 1 16,-2 11-10-16,-2 11 3 15,-10 6 10-15,-5 3 8 16,-6 0-2-16,3 5-4 15,2 12 2-15,-4 7 2 0,4 2 2 16,3 0 5-16,-3-1-3 16,-1-7 0-16,4-3 1 15,-1-4-3-15,-2-6 1 16,1-5 0-16,-6 0 5 16,5 0 6-16,1-5 2 15,-1-20 3-15,-7-3-5 16,-2-6-1-16,-2-2-7 15,0 4 3-15,-2 6-7 16,-20 6-11-16,4 8 11 16,0 6-1-16,3 6 0 15,1 0-5-15,1 0 2 0,9 0-2 16,-1 14-4-16,5 6 2 16,0 1 0-16,0 0-4 15,20-1-3-15,-2-3 10 16,9-8 0-16,-5-3-1 15,4-6 6-15,9 0 1 16,-2 0 5-16,-2-18 10 16,0-2 2-16,-6-1-9 15,-6-2 10-15,0 5 5 16,-11 4 3-16,1 4 1 16,-9 6-9-16,2 4-8 15,-2 0-3-15,0 0-8 0,0 0-4 16,0 6-6-16,0 22 10 15,0 22 4 1,0 16 3-16,0 15-5 0,-6 11 6 16,-3 8-8-16,-7 4-2 15,7-8 0-15,-4-18-32 16,-1-21-13-16,6-22 29 16,-5-14 11-16,5-11-5 15,2-8 11-15,-7-2-7 16,-3-2-11-16,-9-26-28 15,6-12 12-15,-4-15 24 16,12-16 10-16,8-9 1 16,3-5 0-16,10 6 0 0,21 12 0 15,7 9 0 1,4 5-3-16,3 7-1 0,-1 6-2 16,1 4-1-16,1 5-2 15,-3-1 9-15,-3 6 1 16,-2 3-1-16,-16 5 1 15,-11 3 3-15,-6 8 7 16,-5 0 18-16,0-1 12 16,-2 3 2-16,-12 3-24 15,-4 0-19-15,1 2 0 16,-4 0-5-16,4 9-1 16,1 11 6-16,7 5 1 15,3 3 0-15,6 0 0 0,0 2 1 16,0-2-2-16,2-3 4 15,15-6-4-15,4-5-1 16,1-6-6-16,7-8-39 16,9 0-5-16,4-4-36 15,3-18-80-15,-5-4-188 16</inkml:trace>
  <inkml:trace contextRef="#ctx0" brushRef="#br0" timeOffset="9037.69">23792 1550 599 0,'0'0'234'0,"0"0"-178"16,0 0 26-16,0 0 6 15,0 0-45-15,0 0-27 0,-43 0-9 16,32 22-6-16,2 7 3 16,5 6-1-16,4 3-3 15,0 0 0-15,0-4-1 16,0-5 1-16,13-10 0 15,3-7-6-15,8-5-8 16,-2-7-5-16,7 0 19 16,9-17 10-16,5-15-10 15,-3-10-3-15,-7-7-10 16,0-8-5-16,-8-7 6 16,-7-4-4-16,-7 3-9 15,-9 11 6-15,-2 14 19 16,0 18 7-16,0 10 13 0,-4 6 11 15,2 5-2-15,-8 1-11 16,6 0-18-16,-5 21-2 16,5 16 2-16,0 9 11 15,-1 7 8-15,5 5 1 16,0 3-2-16,9-1-6 16,11-6-5-16,-5-9-5 15,6-9-2-15,-8-11 0 16,-5-9-2-16,4-7-5 15,-5-5-26-15,-3-4-43 16,-4 0-37-16,0-31-64 16,0-9-272-16</inkml:trace>
  <inkml:trace contextRef="#ctx0" brushRef="#br0" timeOffset="9233.04">23785 1456 771 0,'0'0'93'15,"0"0"-83"-15,0 0 48 16,0 0-7-16,0 0-16 16,125-8-13-16,-67 4-12 15,-3-1-1-15,1 0-9 16,-21-2-3-16,-8 1-32 16,-15-3-26-16,-12-8-3 15,0-1-72-15,-25-1-85 16,-24 3-294-16</inkml:trace>
  <inkml:trace contextRef="#ctx0" brushRef="#br0" timeOffset="9376.37">23370 1333 784 0,'0'0'119'0,"0"0"-89"16,0 0 38-16,0 0 3 15,0 0-63-15,0 0-8 16,-12 0-123-16,39 0-10 15,7-6-143-15</inkml:trace>
  <inkml:trace contextRef="#ctx0" brushRef="#br0" timeOffset="10087.78">25169 1650 930 0,'0'0'38'16,"0"0"-26"-16,0 0-12 16,0 0 41-16,0 0 3 15,0 0-35-15,-36 0-7 16,-15 2 1-16,-14 8-1 16,-1 1-2-16,3-6-2 15,14 2 1-15,18-7-3 16,11 0 4-16,13 0 0 15,7 0-2-15,0 0 2 16,0 0-8-16,18-14-16 16,15-18 24-16,15-3 0 0,0 0 0 15,4 1 0 1,-8 8 0-16,-15 6 0 0,-13 5 5 16,-3 1 2-16,-13 2 16 15,0 2-2-15,0-1-12 16,-7 3 0-16,-11 5-8 15,1 3-2-15,-6 0-1 16,3 0-3-16,-2 10 5 16,4 8-1-16,5 5-1 15,9 7 4-15,4 7 1 16,0 5 6-16,29 6-9 16,6 2 9-16,14 2-8 0,-2-1 7 15,-1-9-6-15,-3-5 0 16,-7-4 0-16,-14-5-2 15,-9-6 1-15,-11-2-2 16,-2-3-1-16,0 4-2 16,-22-1 3-16,-9 0 1 15,-18-4-13-15,0-6-29 16,0-10-79-16,11 0 1 16,11-12-122-16</inkml:trace>
  <inkml:trace contextRef="#ctx0" brushRef="#br0" timeOffset="10397.28">25646 1484 947 0,'0'0'55'0,"0"0"-19"15,0 0 35-15,0 0-27 16,0 0-32-16,0 0-6 16,-6 132 18-16,6-58 7 15,13 4-22-15,3 5-2 16,-8 1 6-16,1-6-13 16,0-8 0-16,-6-14-5 15,-3-10 1-15,0-14-16 0,0-14-15 16,0-4-12-16,0-14-53 15,-8 0-33-15,-9-34-63 16,-3-19-223-16</inkml:trace>
  <inkml:trace contextRef="#ctx0" brushRef="#br0" timeOffset="10670.72">25577 1664 588 0,'0'0'78'15,"0"0"-2"-15,0 0-14 16,18-125 26-16,0 107-20 15,3 3-39-15,12 3-10 16,0 3 7-16,0 4 2 16,1 2-8-16,-15 3-6 15,-5 0-1-15,-1 0-13 16,-9 17-8-16,4 5 7 0,-8 5 1 16,0 4 3-16,-12-1 6 15,-15 0-9-15,-1-5-1 16,-4-8-1-16,6-3-11 15,8-4-12-15,5-4-40 16,11-6-34-16,2 0-62 16,4 0-32-16,25-18-360 15</inkml:trace>
  <inkml:trace contextRef="#ctx0" brushRef="#br0" timeOffset="11271.77">25996 1576 529 0,'0'0'250'16,"0"0"-177"-16,0 0 4 15,0 0 20-15,0 0-54 16,0 0-36-16,0 25-5 16,-7 4 5-16,5 3 8 15,0-2-10-15,2-3 2 16,0-8 0-16,0-6-3 16,0-8 1-16,0-5-3 15,0 0 0-15,13 0 2 16,9-16 8-16,7-14 7 15,7-7-9-15,-1-9-7 16,0 5-3-16,-16 3-9 16,-1 8-2-16,-7 16 11 15,-7 6-5-15,-4 6 3 0,0 2-11 16,0 0-4-16,0 0 16 16,0 2-10-16,0 20 0 15,0 3 10-15,0 4 2 16,6-3 2-16,2-6-2 15,3-6-1-15,5-7 0 16,-3-2 5-16,5-5-1 16,2 0 1-16,7-10 7 15,-3-16 1-15,1-8-7 16,-2-8-3-16,-8-13-3 16,-1-6-5-16,-8-6-19 15,1 9 10-15,-7 12-4 0,0 16 10 16,0 14 5-16,0 11-6 15,0 5 5-15,0 0-6 16,-11 5-6-16,-1 22 13 16,1 14 3-16,5 11 0 15,6 6 1-15,0 3 2 16,6 0 11-16,19 0 6 16,6-8-7-16,-2-10-11 15,-2-14 2-15,-10-14-4 16,4-10-16-16,-6-5-16 15,12-5-48-15,-7-24-103 16,-5-10-343-16</inkml:trace>
  <inkml:trace contextRef="#ctx0" brushRef="#br0" timeOffset="11431.14">26317 1416 788 0,'0'0'128'16,"0"0"-102"-16,0 0 45 15,0 0 7-15,0 0-78 16,0 0-12-16,83-4-2 16,-19 4 1-16,12 0-55 15,-2 0-83-15,1 7-127 16</inkml:trace>
  <inkml:trace contextRef="#ctx0" brushRef="#br0" timeOffset="12410.14">27185 1627 508 0,'0'0'151'15,"0"0"-77"-15,0 0 35 16,0 0-8-16,0 0-37 16,0 0-36-16,31-21-17 15,-12 1-2-15,4-2 15 16,-5 0-8-16,-1 0-4 15,-3 1-1-15,-3 10-6 16,-7 3 1-16,1 5-6 16,-5 3 1-16,0 0-2 0,0 0-10 15,0 0-8 1,0 19 1-16,2 11 18 0,2 4 5 16,10 0-1-16,-1-4-1 15,1-8-1-15,3-6-2 16,-1-7-2-16,5-7-18 15,0-2 7-15,8 0 9 16,7-25-30-16,-3-10-15 16,1-4 15-16,-5-9-8 15,-3-8-33-15,-1-12-23 16,0-7 24-16,-12 3 3 16,-8 11 59-16,-5 20 12 0,0 17 74 15,0 12 15-15,0 8-27 16,-2 4-18-16,-8 0-11 15,-5 4-22-15,-3 27-1 16,-5 15 8-16,4 15 23 16,7 3 22-16,8 5-25 15,4-1 5-15,0-3-16 16,0-2 1-16,20-8-8 16,7-6-10-16,0-15 3 15,2-10-13-15,-2-10-3 16,-6-11-10-16,8-3-13 15,-2 0-5-15,-2-19-56 16,-10-13-43-16,-15-7-114 16,0-7-371-16</inkml:trace>
  <inkml:trace contextRef="#ctx0" brushRef="#br0" timeOffset="12624.58">27401 1412 788 0,'0'0'78'16,"0"0"-32"-16,0 0 49 16,0 0-23-16,0 0-70 15,0 0 11-15,100-23-7 16,-42 19-4-16,4 4-2 16,-8-2-13-16,-10 2-33 15,-13 0-8-15,-15 0-10 0,-9-2-56 16,-7-6-43-16,0-2-262 15</inkml:trace>
  <inkml:trace contextRef="#ctx0" brushRef="#br0" timeOffset="12806.96">27137 1305 924 0,'0'0'126'0,"0"0"-114"15,0 0 63-15,0 0-21 16,0 0-43-16,0 0-11 16,71-12-13-16,-46 12-46 0,0 0-99 15,-3 0-129-15</inkml:trace>
  <inkml:trace contextRef="#ctx0" brushRef="#br0" timeOffset="13597.58">28522 1446 898 0,'0'0'62'0,"0"0"-52"15,0 0 68-15,0 0 0 16,0 0-47-16,0 0-30 16,-34-23 2-16,6 39-6 15,-9 15 3-15,8 5-1 16,8 4-2-16,7-2 2 15,5-4-1-15,9-4 0 16,0-10-2-16,4-6-4 16,17-4-3-16,0-6 11 15,6-4 11-15,0 0-4 0,0-2-1 16,-2-18 2-16,-10-8-8 16,-1-5-1-16,-10 0-8 15,-4-4-10-15,0 3-5 16,-11 5-5-16,-9 5 0 15,4 7 12-15,5 9 2 16,9 4-14-16,2 4 7 16,0 0 1-16,0 0-19 15,27 0-10-15,15 4 50 16,3 13 1-16,-1 2 9 16,-1 6-8-16,-8 3 11 15,-8 2 14-15,-5-4 5 16,-15-4 5-16,0-7-4 15,-7-6-1-15,0-4-10 0,0-2-9 16,0-3 6-16,0 0 9 16,0 0-16-16,0 0-6 15,0 0 4-15,0 0 0 16,0-12-2-16,0-18-8 16,15-8-30-16,7-1 24 15,5 8-8-15,2 7-10 16,-4 12 11-16,2 6 12 15,-8 6-4-15,2 0 2 16,-11 0 2-16,-2 15-2 16,-4 9-10-16,-4 8 13 15,0 1 0-15,0-1 6 16,-12-2-6-16,-5-2 3 0,-1-6-3 16,5-2-20-16,3-6-106 15,10-10-107-15</inkml:trace>
  <inkml:trace contextRef="#ctx0" brushRef="#br0" timeOffset="14072.46">29536 1516 700 0,'0'0'97'0,"0"0"-68"15,0 0 83-15,0 0 36 16,0 0-76-16,0 0-34 16,0-22-2-16,2 22 9 15,-2 0-13-15,0 0-23 0,0 0-9 16,0 20-2-16,0 21 2 16,4 26 4-16,1 13 18 15,0 2-16-15,-1 6-4 16,-4-4 2-16,0-6-4 15,0-3-1-15,0-17-2 16,0-12-8-16,0-17-14 16,0-15-14-16,0-9-26 15,0-5-14-15,0-7-40 16,-9-35-100-16,-13-15-350 16</inkml:trace>
  <inkml:trace contextRef="#ctx0" brushRef="#br0" timeOffset="14332.95">29505 1497 680 0,'0'0'106'0,"0"0"-78"15,0 0 2-15,0 0 48 16,0 0-25-16,120-90-37 16,-84 88-10-16,-1 2 9 15,-4 0 6-15,3 0-11 16,-12 14 2-16,-1 5-6 15,-13 3-6-15,-8 2-11 16,0 1 11-16,-4 4 2 16,-23 2 2-16,-6-8-4 0,-7-2-17 15,-1-7-12 1,8-3-29-16,-3-3-28 0,16-8-65 16,18 0-108-16</inkml:trace>
  <inkml:trace contextRef="#ctx0" brushRef="#br0" timeOffset="15071.21">30082 1460 725 0,'0'0'16'16,"0"0"20"-16,0 0 47 0,0 0-33 15,0 0-36-15,0 0-13 16,-89-67 1-16,64 67-1 16,-2 10 0-16,-2 13 1 15,0 7-1-15,8 6 3 16,0 2-1-16,13-2 0 16,3-4 6-16,5-8-9 15,0-7 8-15,0-4 3 16,9-6 10-16,11-7-9 15,6 0 10-15,11 0-7 16,0-15 0-16,1-9-10 16,0-8 5-16,-9-1-10 15,-5-6 0-15,-3 4-9 0,-13 10-10 16,-3 7 7-16,-5 10-10 16,0 5 12-16,0 3-11 15,0 0-4-15,0 0 2 16,0 14 10-16,-11 12 12 15,2 4-1-15,4 3 4 16,5-3-1-16,0-4 0 16,0-6 0-16,12-6-2 15,1-4-4-15,3-8 1 16,1-2 4-16,6 0 3 16,-5-10-3-16,1-8 4 15,2-5-2-15,-6-1-1 0,-6-1 1 16,2 1 3-16,1 0-4 15,-6 7 3-15,-1 8 8 16,-5 7 9-16,0 2 1 16,0 0-15-16,0 0-7 15,0 6-1-15,0 28-9 16,-5 20 10-16,-6 20 22 16,-2 12-9-16,-10 14 0 15,-2 8 10-15,2 5-5 16,-4-5-7-16,11-23-9 15,1-25-1-15,7-25-1 16,4-20 0-16,2-9-1 16,2-6-26-16,-7 0-47 0,1-23-7 15,-1-16-181 1,2-27-215-16</inkml:trace>
  <inkml:trace contextRef="#ctx0" brushRef="#br0" timeOffset="15351.61">30238 1465 701 0,'0'0'79'16,"0"0"-62"-16,0 0 37 16,0 0 32-16,116-21-22 0,-78 21-37 15,-3 0-9-15,-4 0 5 16,-4 4-6-16,-6 6-6 15,-15 4-11-15,-4-1-7 16,-2 4-3-16,0 1 9 16,-13 0 1-16,-18-1 0 15,0 0-6-15,-2-3-1 16,4-4-14-16,2-5-20 16,11-2-41-16,7-3-15 15,7 0-69-15,2-3-161 16</inkml:trace>
  <inkml:trace contextRef="#ctx0" brushRef="#br0" timeOffset="16191.04">30441 1520 632 0,'0'0'85'0,"0"0"-14"15,0 0 31-15,0 0-5 16,0 0-38-16,0 0-32 15,65 0 13-15,-36 0-2 16,6 0-16-16,1 0-14 16,-1 0-5-16,-4-6 2 15,-2-9-3-15,-2-3-2 16,-4-3 2-16,-7 0-2 16,-5 3-3-16,-5 0-5 15,-6 6-13-15,0 2-20 0,0 2 10 16,0 4-12-16,-2 4 4 15,-7 0 15-15,0 0 22 16,-2 0-1-16,7 19 2 16,-3 0 1-16,7 4 4 15,0 0 0-15,0 0 7 16,7-7-1-16,3-4-3 16,4-7 2-16,-1-5 7 15,8 0 5-15,8 0 2 16,6-5-19-16,5-15 0 15,1-6-3-15,-1-6-1 16,-9-5-13-16,0-3 1 16,-4 4-7-16,-12 2-21 0,-3 12 37 15,-12 6-27 1,0 6 8-16,0 5 7 0,-10 5 4 16,-3 0-4-16,2 0 7 15,4 0-4-15,3 0 5 16,4 7 7-16,0 3 2 15,0 4 0-15,9 0 3 16,11 0-5-16,-11 2 6 16,4 0-4-16,2-2 8 15,-7 2 3-15,-2-2-1 16,-6 2 5-16,0-2-4 16,0 4-1-16,0 3-4 0,-6-2 11 15,-10 2 0-15,5-3-4 16,2-7-6-16,4 1 11 15,5-5-13-15,0-2-2 16,0 0-4-16,0 1 3 16,5-2-3-16,17-3 2 15,7-1 5-15,12 0 18 16,9 0-4-16,4 0-11 16,-5-7 0-16,-2-4-11 15,-12 4 2-15,-6 2-1 16,-6 0 0-16,-17 3 0 15,-4 2-2-15,-2-3 2 16,0 3-2-16,0 0-9 16,0 0-15-16,-8 0-35 15,-32 0-58-15,-7 5-59 0,-18 0-184 16</inkml:trace>
  <inkml:trace contextRef="#ctx0" brushRef="#br0" timeOffset="17742">20963 2755 476 0,'0'0'84'0,"0"0"-43"15,0 0 3-15,0 0 32 16,0 0-21-16,0 0-27 15,44-22 4-15,-35 15 0 16,-7 2-2-16,3-1-4 16,-3 0 8-16,-2-2-6 15,0-1 5-15,0-3-6 16,0 0-12-16,0 1 2 16,-7-1-15-16,-6 3-2 15,-10 5-9-15,4 4 9 16,-10 0-2-16,0 2 1 0,-4 19 0 15,-4 4-4-15,10 4 2 16,10 0 1-16,6 0 1 16,8-3 2-16,3-6 4 15,0-3-5-15,0-10-9 16,16-5 1-16,11-2 8 16,2-2 6-16,11-20 3 15,3-9 13-15,-10 4-10 16,3-1-5-16,-17 5-2 15,-1 8-2-15,-9 4 1 16,-5 6-2-16,-1 5 1 0,-3 0-3 16,0 0-1-1,0 0-18-15,0 7 4 0,9 16 15 16,2 1 5-16,3-3-5 16,3 0-9-16,3-8-55 15,16-6-27-15,4-7-77 16,7 0-254-16</inkml:trace>
  <inkml:trace contextRef="#ctx0" brushRef="#br0" timeOffset="18609.7">22006 2680 417 0,'0'0'337'16,"0"0"-269"-16,0 0-11 16,0 0 22-16,0 0-31 15,0 0-10-15,0 0-6 16,0-12-6-16,0-1-10 16,-14-1-14-16,-3-3 7 15,-8 6-4-15,-4 0 3 16,0 8-8-16,-2 3 0 15,-7 0-9-15,5 6 9 16,-3 13 0-16,7 5 0 16,7 3-3-16,9-1-4 15,3-1 2-15,10-2 1 16,0-1 4-16,16-6-1 0,13-7-5 16,9-9-1-16,2 0 7 15,7-12 3-15,-5-15 6 16,3-9-2-16,-5-3-6 15,-7-4 13-15,-8-6-9 16,-8 1-4-16,-5-8 3 16,-8 0 3-16,-4 8-7 15,0 8-5-15,-6 10 3 16,-15 14-4-16,11 9-15 16,-4 6 19-16,1 1 0 0,1 0-8 15,1 22 5 1,7 10-2-16,4 6 4 0,0 6 3 15,0 4 6-15,20 0-4 16,4-2 3-16,3-3 3 16,2-7-6-16,-4-6 0 15,-3-13-2-15,3-4 0 16,-6-7-2-16,6-6 2 16,0 0 2-16,-5-19 5 15,9-13-6-15,-3-4-2 16,-6-1-5-16,1 1-3 15,-13 10 2-15,-1 11-3 16,-7 9 10-16,0 6-3 16,0 0-14-16,0 0 5 15,0 0 6-15,0 16-4 0,-9 8 7 16,5 5 1-16,4-1 2 16,0-7 3-16,6-2 2 15,15-7 2-15,-6-10-3 16,3-2 0-16,5 0 11 15,-4-4 12-15,4-18-10 16,-3-1-8-16,-7-5-2 16,-2 1 0-16,-11-1 2 15,0 1-6-15,-2 7-3 16,-25 6-24-16,-9 4 2 16,-6 10-22-16,-7 0-44 15,5 6-13-15,-6 15-95 0,17 1-58 16</inkml:trace>
  <inkml:trace contextRef="#ctx0" brushRef="#br0" timeOffset="20604.25">22679 2496 631 0,'0'0'132'0,"0"0"-61"15,0 0 24-15,0 0-2 16,0 0-31-16,0 0-32 16,0-26-9-16,-9 26-10 15,1 0-3-15,-13 2-8 0,3 16-4 16,-1 8 3-16,-6 6 2 16,9 1-1-16,3-1 0 15,13 0-2-15,0-6 2 16,0-5 0-16,11-2-4 15,11-7 4-15,14-9-6 16,-3-3 6-16,12 0 2 16,-1-15 5-16,1-7-4 15,2-4-3-15,-16-3 4 16,-2 1-1-16,-9 3-2 16,-11 3-1-16,-3 11-1 0,-1 7-2 15,-5 4-2 1,0 0-21-16,0 0 10 0,-9 16 9 15,-6 11 7-15,1 0 0 16,10 2 0-16,4-5 0 16,0-4-1-16,0-4 2 15,14-6 0-15,1-4-1 16,3-6 5-16,6 0 1 16,5 0 1-16,2-16 10 15,5-7-6-15,2-2-3 16,-7-3-7-16,-4-2-1 15,-5 2 0-15,-6 3-4 16,-12 9-4-16,0 8-3 16,-4 4-4-16,0 4-23 15,0 0 12-15,-6 2 7 0,-7 19 12 16,1 0 7-16,8 4-1 16,4-1 1-16,0-4 0 15,0-1 3-15,16-3-2 16,8-5 1-16,0-6 2 15,10-5-2-15,-3 0 6 16,5-12 2-16,0-10-1 16,-5-2-7-16,-4-1-2 15,-14-3 0-15,3 3-2 16,-14 6-2-16,-2 7 0 16,0 5-1-16,0 7-4 15,0 0 8-15,0 0-5 0,0 0 6 16,-4 14 1-16,-6 8 8 15,6 0 4-15,4 1 8 16,0-4-2-16,0-3 8 16,0-6-15-16,0-6-9 15,0-1 4-15,0-3 7 16,0 0-1-16,0 0 0 16,4-15 4-16,10-7-3 15,1-4-12-15,6-2-2 16,-4 5-1-16,-3 8-11 15,-1 7-1-15,-4 4 0 16,0 4 0-16,2 0-3 16,-7 0-7-16,8 22 8 0,1 4 5 15,-5 4 10 1,11 0 5-16,-9-5-1 0,0-8-1 16,-1-6-1-16,-5-10-2 15,-2-1 2-15,0 0 6 16,8-1 2-16,1-17 1 15,-3-6-2-15,6-6-4 16,-3 3 2-16,3 4-6 16,-3 4-1-16,-7 7 0 15,5 8-2-15,-7 3 1 16,-2 1 1-16,0 0-4 16,0 0-5-16,5 0 1 15,4 5 8-15,4 12 0 0,1 2 4 16,3 2-3-16,3 1 8 15,3-5-5-15,-2-2 1 16,2-8 1-16,-7-2-6 16,-1-5 0-16,1 0 5 15,6 0 5-15,0-12-5 16,3-10-3-16,0-4 6 16,-10 1-8-16,-11 1 0 15,-4 2 0-15,0 6 0 16,0 1-1-16,-4 6-9 15,-9 3 0-15,-5 2 9 16,-4 4-8-16,4 0 1 16,5 0-4-16,1 0 11 15,8 12-2-15,4 4 3 0,0 2 0 16,0 2-1-16,16 3 1 16,3-4 0-16,4-1 1 15,4-5-1-15,2-5 3 16,4-6-2-16,7-2 6 15,3 0 1-15,-8 0-5 16,1-16 5-16,-9-6-7 16,-5 2 5-16,-2-5-5 15,-6 4-1-15,-8 0-4 16,-4 4 1-16,-2 8-3 16,0 5 1-16,0 4-3 15,0 0-6-15,0 0 5 0,0 0 7 16,0 0-2-16,0 16-4 15,0 8 8-15,7 0 12 16,-5 0 9-16,4-3-9 16,2-8 1-16,-6-4-9 15,4-8-4-15,1-1 1 16,-3 0-1-16,6 0 3 16,7-3 2-16,10-17 4 15,0-8-6-15,2 3-3 16,-7 1-1-16,-4 8-2 15,-12 6 2-15,-3 8-7 16,-1 2 2-16,-2 0-4 16,0 0-2-16,0 0 3 15,5 0-6-15,-1 6 12 16,9 6 3-16,3 5 0 0,7-2 3 16,-4-3-1-16,6-2 0 15,-5-5 1-15,3-5-2 16,-6 0 8-16,1 0-2 15,2-19 0-15,-4-4-2 16,-3-10-1-16,-9-3-1 16,-4-10 0-16,0-10 0 15,0-12-3-15,0-1-6 16,0 11 6-16,-11 18 0 16,7 20-5-16,-3 14 4 0,5 3 1 15,2 3 0 1,0 0-2-16,0 14-7 0,0 27 3 15,0 15 6-15,15 9 0 16,8 1 4-16,4-6-2 16,4-6-2-16,-2-8-2 15,4-12 2-15,-4-8-1 16,-4-9-17-16,-1-14-20 16,-8-3-78-16,-1 0-33 15,-15-20-157-15</inkml:trace>
  <inkml:trace contextRef="#ctx0" brushRef="#br0" timeOffset="20851.71">24509 2307 886 0,'0'0'78'0,"0"0"-37"15,0 0 23-15,0 0-19 16,0 0-29-16,118-27-4 15,-48 18-2-15,-6 4 10 16,1-2-7-16,-5 5-6 16,-6 1 3-16,-21-1-9 15,-9 0-1-15,-12 2 1 16,-10 0-1-16,-2 0-5 16,0 0-25-16,0 0-56 15,-29 0-20-15,-7 2-147 0</inkml:trace>
  <inkml:trace contextRef="#ctx0" brushRef="#br0" timeOffset="22728.94">23281 1358 493 0,'0'0'83'0,"0"0"-41"16,0 0-3-16,0 0-4 16,0 0-20-16,0 0-4 0,13 0 1 15,-6 5 26 1,2-3 5-16,2 2-25 0,-5-4-13 16,4 0 20-16,3 0-11 15,1 0 7-15,1-6 3 16,1-8 0-16,-3-2-7 15,-2 0 6-15,-6 0-14 16,-5 4 17-16,0 2 7 16,0 2-19-16,0 1-14 15,-12 4-16-15,-5 3 15 16,-8 0-15-16,-4 0-24 16,0 20-19-16,0 9-18 0,11-4-78 15,5-1-294-15</inkml:trace>
  <inkml:trace contextRef="#ctx0" brushRef="#br0" timeOffset="24072.6">23123 2981 552 0,'0'0'30'16,"0"0"-29"-16,0 0-1 16,0 0 21-16,0 0-9 15,0 0-12-15,-43-30-6 16,43 30-12-16,0 0-2 15,0 0 1-15,0 0 8 16,0 0 11-16,0 0 10 16,0 0 83-16,0 0 18 15,0 0-27-15,0 0-15 16,0-2 4-16,0 2-4 16,0 0-18-16,0-1-13 15,0 1-16-15,0 0 2 0,0 0-12 16,0 0 4-16,0 0-9 15,0 0 2-15,0 0-6 16,0 1-3-16,0 24-16 16,0 15 16-16,14 13 33 15,-8 12-23-15,3-1 4 16,-9-2-4-16,2-6-9 16,-2-7 1-16,0-9-1 15,0-11 2-15,0-6-4 16,0-10 4-16,0-5-6 15,0-3 2-15,0-3-9 16,0-2-12-16,0 0-16 0,0 0-5 16,0 0-4-1,0-12-24-15,-4-6-114 16,-16 4-46-16,-2 5-67 0</inkml:trace>
  <inkml:trace contextRef="#ctx0" brushRef="#br0" timeOffset="24520.49">22841 3398 717 0,'0'0'146'16,"0"0"-104"-16,0 0 15 16,0 0 33-16,0 0-48 0,0 0-20 15,0-3-13-15,10 8 0 16,7 13 3-16,12 9 25 15,10 1-11-15,-6-1-10 16,7 0-10-16,-2-3 0 16,-5-6-3-16,6-4-6 15,-10-5 3-15,-8-6 0 16,-3-1 1-16,-7-2 3 16,-1 0 2-16,-4 0 0 15,3 0 2-15,-5-14 13 16,5-9 0-16,5-6-6 15,-1-5-2-15,3-4-5 16,-1-3-7-16,10 4 2 16,-7 5-3-16,1 7 2 15,-5 7-2-15,-3 6 0 0,1 5 0 16,-10 4 1-16,-2 3-1 16,0 0-1-16,0 0-5 15,0 0-9-15,0 0-39 16,0 0-36-16,0 17-38 15,-16 8-83-15,-15 8-152 16</inkml:trace>
  <inkml:trace contextRef="#ctx0" brushRef="#br0" timeOffset="26973.22">22699 4180 806 0,'0'0'64'15,"0"0"-41"-15,0 0 31 16,0 0 17-16,0 0-21 15,0 0-15-15,9-99-3 16,-9 73 2-16,-4-1-5 0,-19 3-16 16,4 7-5-16,-6 2-7 15,-4 7 9 1,-2 8-10-16,-10 0-2 0,-1 18-1 16,0 13-1-16,-1 2-2 15,12 9 5-15,6 9-4 16,8 5-8-16,15-2 10 15,2-7 3-15,0-8-3 16,27-13 2-16,4-10 0 16,0-7-5-16,7-9 6 15,-1-3 0-15,8-21 11 16,4-12-6-16,-4-3 4 16,-5-4-2-16,-9 1 6 15,-4 0-4-15,-12 7-4 16,-8 9 12-16,-2 8-15 0,-5 11 9 15,0 4-5-15,0 3-6 16,0 0-15-16,0 0 14 16,0 0-3-16,0 20-5 15,0 10 7-15,-5 9 2 16,5-1 0-16,0-7 0 16,9-2-1-16,9-11 0 15,-3-7 1-15,6-8-4 16,-4-3-3-16,10 0 7 15,4-12 7-15,7-16 3 16,-2-4-7-16,0-3-3 16,-5 4 0-16,-11 0-2 15,-5 5 2-15,-6 7-3 0,-7 5 2 16,0 10-2-16,-2 4 3 16,0 0-13-16,0 0-7 15,0 0 16-15,0 7-5 16,0 15 9-16,0 8 0 15,0 2-2-15,0-1 0 16,0-8 4-16,3-6-2 16,8-9 0-16,0-7-3 15,3-1 3-15,3 0 4 16,8-11 7-16,4-13-4 16,0-7-3-16,2 0-1 15,0-2-1-15,-6 3-2 0,-8 5 0 16,-3 9-5-16,-7 5-3 15,-7 11 8-15,0 0-23 16,0 0-7-16,0 2 6 16,0 19 24-16,0 4-5 15,0 5 8-15,0-1-3 16,18 0 3-16,7-2-3 16,3-7 0-16,6-8-1 15,-5-10 1-15,4-2 0 16,5-2 11-16,-5-18-10 15,3-9 8-15,-7-2-6 16,-9-3 2-16,0-4-3 16,-9-6 2-16,-4-7-2 15,-7-2-2-15,0 2-1 0,0 13 1 16,0 10-1-16,0 11 1 16,-9 13-4-16,5 3 4 15,4 1 0-15,-5 0-3 16,-2 10 1-16,3 15-2 15,2 10 4-15,2 9 2 16,0 4 1-16,0 4 0 16,4-4-1-16,14-6-1 15,7-7-1-15,-1-7-1 16,7-11-3-16,2-8-20 16,10-9 4-16,3 0-22 15,6-17-31-15,-5-8 12 0,-5-9 3 16,-6-5-24-16,-18-1-32 15,-5-6 27-15,-7-2 56 16,-6-3 31-16,0 2 13 16,0 5 34-16,-2 9 16 15,-2 12 35-15,-5 9-19 16,3 7-17-16,6 5 1 16,-2 2 3-16,2 0-34 15,0 0-14-15,0 0-8 16,0 0-1-16,0 31-7 15,-5 16 10-15,2 14 12 16,3 3-9-16,0 0-3 16,0-4 10-16,0-5-10 15,0-9-4-15,0-13-5 0,0-10 0 16,3-9-3-16,4-10 0 16,-3-4-4-16,7 0-13 15,7-14 12-15,7-17 0 16,4-6 3-16,0-4-5 15,-3 5-4-15,-10 8-1 16,-3 12 7-16,-6 8 2 16,-5 7 1-16,-2 1-2 15,0 0 4-15,0 0-12 16,7 5-3-16,-1 15 15 16,8 1 5-16,1 4 0 15,-1-2-4-15,-1-8 3 0,-2-7-3 16,1-4 2-16,-6-1-3 15,3-3-2-15,-3 0 2 16,13 0 8-16,-1-15-2 16,3-7-4-16,2-3-2 15,-5 0 0-15,-5 8-5 16,-2 6 0-16,-11 7 4 16,0 4-7-16,0 0-3 15,0 0-4-15,0 0 7 16,0 8 1-16,0 13 7 15,0 7 0-15,7-1 2 16,4 0 11-16,5-4-3 16,4-2-7-16,-2-6 4 15,7-5-3-15,-8-6-4 16,3-4 2-16,3 0 6 0,-4-8 1 16,4-15-2-16,-10-4-3 15,-8 0-1-15,-5-10 1 16,0-1-4-16,-12 0 0 15,-15 3-24-15,-2 9 16 16,-4 15 2-16,-5 9 6 16,3 2-3-16,-1 0 1 15,14 2 2-15,9 9-1 16,8 4-3-16,5 5 0 16,0 6 3-16,18 4 2 0,15-5 0 15,7 0 1 1,5-9-2-16,7-8 0 0,-8-6 10 15,3-2-1-15,-5-2 9 16,-4-20-13-16,-9-5-4 16,-7-5 1-16,-7-1-2 15,-5-1 0-15,-10 0-8 16,0 5 4-16,0 12-12 16,-4 8-6-16,-17 6 13 15,5 3 2-15,3 0 2 16,5 0-5-16,0 9 3 15,6 6 4-15,2-1 0 16,0 0 1-16,10 0 1 16,7-2 0-16,1-3 0 0,5 4 1 15,-6-5 0-15,-3 3 8 16,1-2 1-16,-1 1 0 16,-8 2-4-16,3 3 0 15,-3 2 6-15,1 1-4 16,-2-2-3-16,2-2-2 15,-5-2 3-15,2-5-3 16,0-6-1-16,3-1-1 16,-4 0 0-16,8 0-3 15,2-8 3-15,5-13 0 16,9-9 2-16,-2 4-2 16,-6 1-7-16,-5 9 4 15,-8 11 1-15,1 2 2 16,-7 3 0-16,0 0-8 0,0 0-7 15,6 17 3-15,6 3 12 16,5 1 4-16,2-1-1 16,-2-2-2-16,-3-5 0 15,1-10-2-15,3-3-17 16,5 0-34-16,-8-16-16 16,1-16-38-16,-10-6-143 15,-6-8-164-15</inkml:trace>
  <inkml:trace contextRef="#ctx0" brushRef="#br0" timeOffset="27199.62">25185 3645 526 0,'0'0'152'0,"0"0"-123"15,0 0 47 1,0 0-3-16,0 0-19 0,0 0-13 16,0 0 14-16,-31 48-7 15,39-42-11-15,3-6-19 16,5 0-18-16,-1 0 2 15,6-14 17-15,-6-8-12 16,-1-2-7-16,-10 6-4 16,-4 4-18-16,0 8-29 15,0 6-42-15,-13 0 9 16,-7 16-134-16,-5 15-254 16</inkml:trace>
  <inkml:trace contextRef="#ctx0" brushRef="#br0" timeOffset="27990.22">25289 3921 826 0,'0'0'77'16,"0"0"-21"-16,0 0 42 16,0 0-44-16,0 0-42 15,0 0-3-15,23-75-7 16,-10 72 1-16,3 3-2 15,1 0 1-15,1 0-2 16,-7 0 0-16,1 17-5 16,-10 5 5-16,-2 5 1 15,0 2 8-15,0 3-4 0,0 0-2 16,0-4 1-16,-6-3-4 16,-4-7 3-16,8-7-2 15,0-4-1-15,2-3 1 16,0-4-1-16,0 0 0 15,0 0-1-15,0 0-4 16,18 0-2-16,9 0 7 16,4 4 6-16,2 2-3 15,1 6-3-15,-3 3 5 16,-2 7-3-16,-2 6 1 16,-10 3-1-16,-11-1 0 15,2 2-1-15,-8-6-1 0,0-4 0 16,-12-3 0-16,-7 0 0 15,-8-6 5-15,-9-4-1 16,0-4 0-16,5-5-4 16,2 0-3-16,3 0-3 15,10-14 1-15,5-9-7 16,7-3 4-16,4-8-37 16,0-7 32-16,17 0 13 15,16 0-1-15,8 4-1 16,1 5 2-16,2 4 0 15,-1-1 0-15,1 1 5 16,-3 1-5-16,-1-4-5 16,-11 3 5-16,-7 4 6 15,-11 2-3-15,-9 3 1 0,-2 6 9 16,0 0-4-16,-15 4 1 16,-5 6-2-16,-7 3-8 15,0 0 0-15,2 18 4 16,6 7-1-16,7 2 3 15,8 4 2-15,4 3-2 16,0-2 1-16,0-1-4 16,14-6-2-16,7 0 3 15,13-11-4-15,9-6-1 16,3-8-12-16,14 0 4 16,8-4-6-16,-6-16-52 0,-2-5-48 15,-9 4-39 1,-10 2-78-16,-18 3-97 0</inkml:trace>
  <inkml:trace contextRef="#ctx0" brushRef="#br0" timeOffset="28454.2">26207 3948 364 0,'0'0'206'0,"0"0"-98"15,0 0-6-15,0 0-4 16,0 0-22-16,0 0-9 16,-37-90-27-16,22 82-2 15,-8 1-12-15,3 7-11 16,-5 0-9-16,-4 0-3 15,3 8 0-15,8 13-3 16,-5 3 0-16,15 4 0 16,-1 4 0-16,9 0-1 15,0-4 3-15,0-3-5 0,13-7-1 16,12-11-3-16,2-5 0 16,4-2 7-16,4-9 13 15,1-25-8-15,-1-7 9 16,-4-8 3-16,-4-11-12 15,-2-10 3-15,-7-14-3 16,-5-10-1-16,-4-2-4 16,-9 7-4-16,0 19-2 15,0 24 1-15,-7 22 3 16,1 14 2-16,-5 10 0 16,-3 0-5-16,3 32-6 15,0 16 11-15,0 17 0 0,11 12 0 16,0 14 1-16,13 12 0 15,16-1 5-15,7-6 5 16,0-15 5-16,-1-22-5 16,-12-21-11-16,-8-13-4 15,-11-17-17-15,-4-8-25 16,-8 0-54-16,-34-18-145 16</inkml:trace>
  <inkml:trace contextRef="#ctx0" brushRef="#br0" timeOffset="29103.33">23551 3953 582 0,'0'0'61'0,"0"0"-55"16,0 0 41-16,0 0 44 15,0 0-52-15,0 0-34 16,-108 39 10-16,108-39-6 16,14 0 13-16,20 0 12 15,12 0 13-15,12-12 2 16,14-6-22-16,3 0-18 16,4 4-9-16,-13 5-11 15,-12 2-89-15,-30 2-225 0</inkml:trace>
  <inkml:trace contextRef="#ctx0" brushRef="#br0" timeOffset="31320.55">23350 4587 167 0,'0'0'586'15,"0"0"-533"-15,0 0-42 16,0 0 34-16,0 0 41 16,0 0-28-16,-20-20-24 15,20 19-14-15,0 1 5 16,0 0 12-16,0 0-15 15,0-2-5-15,0 2-4 0,0 0 1 16,0 0 3 0,0 0-2-16,0 0-9 0,0 2-4 15,0 30-2-15,13 18 7 16,8 19 17-16,-4 9-13 16,-1 1-2-16,1 0 1 15,-1-9-6-15,5-8-4 16,-8-8 0-16,0-8 0 15,-6-10-1-15,2-10-2 16,-7-9-16-16,-2-11-16 16,0-5-13-16,0-1-7 15,-9 0-42-15,-24-26-125 16,-10-6-317-16</inkml:trace>
  <inkml:trace contextRef="#ctx0" brushRef="#br0" timeOffset="31672.26">23223 5020 567 0,'0'0'156'0,"0"0"-116"16,0 0-5-16,0 0 44 16,0 0-15-16,0 0-21 15,31 43 28-15,0-7-20 16,7 4-18-16,-5 5-8 15,4-5-5-15,-6-5-8 16,-4-3-6-16,-8-13 0 0,-3-7-5 16,-5-6 0-1,0-6-1-15,5 0 1 0,9-18 1 16,6-21 14-16,13-8-14 16,-1-10 2-16,-1 1-1 15,0 4 4-15,-11 4-5 16,-4 10 5-16,-11 10-7 15,-10 10-1-15,-1 5-1 16,-5 8-6-16,0 5-43 16,-15 0-48-16,-26 18-105 15,-12 17-170-15</inkml:trace>
  <inkml:trace contextRef="#ctx0" brushRef="#br0" timeOffset="32121.17">22052 6060 365 0,'0'0'490'0,"0"0"-472"15,0 0-17-15,58-119 13 16,-29 91 54-16,0 6-54 16,-4 5-12-16,0 4 0 15,-10 6 4-15,-8 7 4 16,-5 0 7-16,3 0 6 15,-3 0-8-15,0 9-5 16,7 19 25-16,0 10-6 16,0 0-17-16,2 2-4 15,-5-8-5-15,6-7-3 16,-8-7 0-16,7-8-6 16,-9-6-11-16,10-4-32 15,-1 0-59-15,-5-22 7 0,6-16-75 16,-12-10-322-16</inkml:trace>
  <inkml:trace contextRef="#ctx0" brushRef="#br0" timeOffset="32395.68">22141 5629 785 0,'0'0'90'15,"0"0"-67"-15,0 0 8 16,0 0 42-16,0 0-30 15,0 0-29-15,-19 74 3 16,36-60-4-16,6-9 2 0,-3-5-15 16,5 0 7-1,-1-1-7-15,-6-21 12 0,0-4-3 16,-7-2 1-16,-9 3-9 16,-2 5-2-16,0 8-2 15,-11 5-16-15,-9 7-11 16,-5 0-19-16,3 0-41 15,-10 23-22-15,13 5-56 16,3 6-108-16</inkml:trace>
  <inkml:trace contextRef="#ctx0" brushRef="#br0" timeOffset="33173.19">22347 5839 670 0,'0'0'148'0,"0"0"-92"15,0 0 30-15,0 0 4 16,0 0-49-16,0 0-21 16,18 66 3-16,-7-30-4 15,-5-2-8-15,6-3-3 16,-8-8 0-16,5-6-1 16,-9-10-3-16,2-7-3 15,0 0-1-15,0 0-2 16,6 0-1-16,3-14 3 15,-1-16 4-15,11-8-4 0,-3-1-1 16,-1 0-12 0,-1 11 3-16,-5 14 3 0,0 8-2 15,-9 6 9-15,-2 0-3 16,3 0-1-16,4 0-1 16,-1 12 5-16,7 10 5 15,1-1 8-15,3 2-7 16,-3-5-1-16,7-6-1 15,-11-4-2-15,1-3 1 16,1-5-3-16,-3 0 0 16,-1 0 0-16,8-15 7 15,-3-9-3-15,1-8-2 16,-3 2-2-16,-2 7-4 16,-5 4-6-16,1 13 5 15,-5 5-1-15,0 1-7 0,0 0 1 16,0 0 8-1,0 12 1-15,0 9 3 0,11 4 1 16,-2-4 3-16,7 0-4 16,-1-5 0-16,1-7 0 15,1-3-1-15,1-6 0 16,5 0-3-16,-6 0 1 16,6-13 3-16,-5-8 1 15,-5-1-1-15,1-4 0 16,-10 3 0-16,5-2-1 15,-7 4 1-15,-2 12 0 16,0 4-1-16,0 5 2 0,0 0 6 16,0 11 7-16,0 24-6 15,0 18 0-15,0 17-4 16,0 15 7-16,0 12-8 16,0 10-3-16,6-5 0 15,8-9-6-15,-1-17-10 16,3-21 16-16,-3-20-1 15,-4-17-2-15,-4-18-20 16,2-12-59-16,-7-26-72 16,0-14-102-16,0-6-233 15</inkml:trace>
  <inkml:trace contextRef="#ctx0" brushRef="#br0" timeOffset="34338.58">22962 5921 531 0,'0'0'133'15,"0"0"-83"-15,0 0 27 16,0 0 1-16,-11-108-28 16,11 94-32-16,20-1-4 15,5 1-7-15,1 5 8 16,3 1-5-16,0 4-9 16,-4 4 7-16,-7 0 12 15,-5 6-16-15,3 18 7 16,-10 6 8-16,1 6 4 15,-7-2-14-15,0 0-9 16,0-6 3-16,-13-8 2 16,-5-6-4-16,3-6 1 0,3-3-3 15,5-5 1-15,5 0-13 16,2-5-31-16,0-17-13 16,0-7 35-16,0-3 1 15,21 3 0-15,-2 3 7 16,8 9 4-16,2 5 6 15,2 5 4-15,-2 5-1 16,-4 2 1-16,-10 0 13 16,-1 0 1-16,-8 14 6 15,1 7 15-15,-5 6 6 16,0-1-21-16,0 4-2 16,6-4 1-16,-6-2-18 15,4-4 3-15,3-4-2 16,-3-6-1-16,6-3 1 0,-1-7-2 15,7 0-2-15,2 0 2 16,-4-11 7-16,0-11-4 16,-8-3-3-16,-1-6-4 15,-7-3 3-15,0 3-3 16,-7-1 0-16,-13 7-4 16,-5 9 2-16,4 6-7 15,-6 10 13-15,2 0 0 16,5 0-1-16,5 0 2 15,1 5-6-15,7 10 5 16,7 5 0-16,0-2 0 0,9 7 3 16,18-4-8-1,4-4 8-15,10-4-6 0,-6-4 0 16,3-9 3-16,-5 0 6 16,5-11 3-16,-9-12 8 15,2-6-12-15,-6 0-1 16,-11-2 0-16,-12 2-3 15,-2 8 8-15,0 5-5 16,-14 9-3-16,-11 4-1 16,4 3 0-16,-4 0 0 15,9 3 0-15,5 8-4 16,9 1 0-16,2 2 3 16,0 2 0-16,6-4-4 0,15 1 4 15,-6-1 1-15,5-3 1 16,3 5 8-16,-4-2-6 15,4 4 1-15,-7 2 2 16,-1 1-3-16,-1 2 3 16,-3 1-2-16,-5 0-4 15,3 3 0-15,-2-11-3 16,0-2 3-16,-5-5 1 16,2-5-1-16,5-2-2 15,5 0 0-15,1-5 1 16,7-24-2-16,7-8 3 15,3-13 3-15,-1-13-3 0,-4-10-2 16,-7-7 2 0,-7 5 0-16,-11 6 1 0,-2 22-1 15,0 16 1-15,-2 16 2 16,-7 10-1-16,1 5 22 16,-6 0-15-16,1 22-1 15,3 19-5-15,6 12 2 16,4 5 6-16,0 6 0 15,16 3-3-15,11-3-4 16,4-4-3-16,0-12 1 16,5-9-2-16,-14-13 2 15,0-13-4-15,-8-10-24 16,-1-3-35-16,-7-4-60 16,-4-22-11-16,-2-6-189 15</inkml:trace>
  <inkml:trace contextRef="#ctx0" brushRef="#br0" timeOffset="34523.9">23767 5738 767 0,'0'0'149'0,"0"0"-98"16,0 0 41-16,0 0-12 16,0 0-57-16,0 0-15 15,33-5-6-15,19 5 6 16,8-2-8-16,9 2-9 15,-9 0-55-15,7 0-89 16,-16 0-107-16,-2 7-270 0</inkml:trace>
  <inkml:trace contextRef="#ctx0" brushRef="#br0" timeOffset="35655.03">24454 5900 277 0,'0'0'507'0,"0"0"-466"16,0 0 13-16,0 0-7 16,0 0 9-16,0 0-34 15,15-58-6-15,-11 35 2 16,-4 0 9-16,0-3-13 16,-2 5 4-16,-15 5-13 0,-1 4-3 15,-7 8 17 1,-4 4-12-16,-9 0-7 0,5 14 1 15,-3 10-1-15,5 2 6 16,11 4-6-16,4 4 1 16,9-2-1-16,7 0 0 15,0 0-2-15,7-7 2 16,11-6 0-16,7-5-6 16,-5-9-3-16,4-5 9 15,5 0 6-15,-2-19 0 16,2-7-2-16,-7-4-3 15,1 1 1-15,-8 0 1 16,-4 0-6-16,-8 4 3 16,-3 9 0-16,0 6 0 0,0 8-4 15,0 2 4-15,0 0-2 16,0 0 4-16,0 14-2 16,0 8 0-16,0 2 2 15,0-2-2-15,0 2 6 16,13-2-6-16,0-7 0 15,1-6 0-15,-1-3-2 16,-4-6-8-16,6 0 7 16,6 0 2-16,-6-20-2 15,7-7-1-15,-1 1-6 16,-8-3-5-16,-5 3 3 16,0 10-4-16,-6 6 3 15,0 6 9-15,-2 4 0 0,0 0 2 16,0 0 2-16,0 10 15 15,2 8 10-15,7 0-6 16,5 1-4-16,-1-2-1 16,1-2 1-16,-1-4-7 15,-5-5 2-15,4-4-7 16,-1-2-1-16,4 0 9 16,1-14 1-16,4-12-6 15,0-4-6-15,-2-2-1 16,-3 2-1-16,1 6-7 15,-7 8 5-15,-7 7 3 16,-2 9-1-16,0 0-5 0,0 0 7 16,0 0 4-1,0 11 0-15,0 11-4 0,0 2 1 16,4 4 4-16,17-2-4 16,-5 0-1-16,3-6 0 15,4-8 0-15,-5-5 0 16,1-7-5-16,4 0 5 15,4-17 9-15,-5-9-9 16,2-8 0-16,-1-2 0 16,-5-4-1-16,-7-10 0 15,-7-13-2-15,-4-11 3 16,0-12-2-16,0 2 2 16,-9 11 6-16,1 22-6 0,-4 20 0 15,1 17-1 1,7 6 2-16,-3 8 20 0,4 0-15 15,3 0-3-15,-2 0 2 16,2 34-5-16,0 21 2 16,0 17 1-16,5 7-2 15,13 2 4-15,0-9-5 16,7-7 0-16,-8-7 0 16,5-14 0-16,1-10-1 15,-6-13-22-15,6-10 2 16,-8-8-14-16,5-3-28 15,3 0-22-15,-4-14 3 0,-5-3-100 16,-5-3-121 0</inkml:trace>
  <inkml:trace contextRef="#ctx0" brushRef="#br0" timeOffset="35867.41">24973 5538 716 0,'0'0'173'15,"0"0"-130"-15,0 0 58 16,0 0 5-16,0 0-61 16,0 0-38-16,60-16 19 15,5 16 2-15,10 0-8 16,6 0-16-16,-10 0-4 16,-7 0 0-16,-12 0-29 15,-17 0-31-15,-6 0-46 0,-4 0-68 16,0-2-140-1</inkml:trace>
  <inkml:trace contextRef="#ctx0" brushRef="#br0" timeOffset="36044.72">25806 5542 495 0,'0'0'506'15,"0"0"-440"-15,0 0 4 16,0 0 18-16,0 0-32 15,0 0-37-15,7 0-19 16,-7 0-1-16,2 3-15 0,-2-3-63 16,0 1-82-1,0-1-317-15</inkml:trace>
  <inkml:trace contextRef="#ctx0" brushRef="#br0" timeOffset="92234.81">26785 3670 736 0,'0'0'84'0,"0"0"-53"15,0 0 12-15,0 0 15 16,0 0-20-16,0 0-19 15,0 0 12-15,0 0 7 16,9-7 0-16,-4 7-7 16,-5 0 3-16,0 0-4 15,0-1-1-15,0 1-3 0,0 0-8 16,0 0-4-16,2 0 6 16,9 11-7-16,-2 14 4 15,2-2-9-15,2 3 1 16,1-2-9-16,-1-2 3 15,1-1-1-15,-8-7 0 16,3 0-1-16,-3-5-1 16,2 3 2-16,-6-7-2 15,0-3 2-15,2 0 0 16,1-2-1-16,-3 0 1 16,2 0 0-16,6 0 9 15,5 0-5-15,12-6 6 16,2-10 4-16,13-10-9 0,3-5-1 15,3-3-2 1,2-1-1-16,-1 2 2 0,-9 9-5 16,-2 5 4-16,-14 4-1 15,-3 6 3-15,-13 2 0 16,-1 5-1-16,-5 0 0 16,-2 2-2-16,2-1-2 15,-2 1 0-15,0 0-1 16,2 0-1-16,-2 0-1 15,0 0 2-15,0 0 0 16,0 0-1-16,0 0 0 16,0 0-2-16,0 0-1 0,0 0-14 15,0 0-15-15,0 0-25 16,0 0-24-16,0 0-15 16,-4 0-45-16,-23 3-106 15,-6 11-218-15</inkml:trace>
  <inkml:trace contextRef="#ctx0" brushRef="#br0" timeOffset="93101.09">26857 3691 23 0,'0'0'392'0,"0"0"-311"15,0 0 5-15,0 0-3 16,0 0-4-16,0 0-38 16,-34-41-2-16,25 36-13 0,-2 1-1 15,7 2 1-15,-5 1 1 16,4-4-8-16,-2 1-2 16,3 0 1-16,2 3-4 15,-5-2 11-15,7 3-1 16,0 0 3-16,0 0-1 15,0 0-12-15,0 0-13 16,0 0 4-16,0 0-5 16,0 0-1-16,0 4 1 15,0 16 1-15,18 11 9 16,0-1 0-16,-1-1 2 16,1 3 0-16,5-3-2 15,-6-5-1-15,1-2-3 16,1-1-3-16,-11-12 1 0,-1 1-3 15,-3-4 6 1,0-5-7-16,2 5-3 0,-6-6 3 16,0 0 3-16,0 0 0 15,0 0 8-15,2 0-8 16,-2 0 7-16,0 0-2 16,0 0 1-16,0 0 7 15,2 0-8-15,9 0 5 16,7-7-4-16,13-13 6 15,9-5-4-15,9-1-2 16,4-2-5-16,-1 5-2 16,-7-1 2-16,-5 6 0 0,-11 6 5 15,-12-1-1-15,-1 10-1 16,-5-4-1-16,-7 3-2 16,6 3-2-16,-6-3 0 15,5 0 3-15,-7-1-5 16,4 4 1-16,2-3 0 15,-6 0-1-15,-2 1 0 16,2 3-1-16,-2 0 1 16,0 0-2-16,0 0 1 15,0 0-3-15,0 0-1 16,0 0-21-16,0 0-16 16,0 0-19-16,0 8-33 15,-20 13-88-15,-20-1-148 16</inkml:trace>
  <inkml:trace contextRef="#ctx0" brushRef="#br0" timeOffset="103934.37">25698 5821 342 0,'0'0'66'0,"0"0"-39"15,0 0 30-15,0 0-21 16,0 0-12-16,0 0 6 15,0 0 18-15,-8 0 3 16,4 0 2-16,0 0-1 16,-5 0-7-16,5 0-2 15,-8 0-5-15,3 0 14 16,3 0-15-16,-2 0-4 16,6 0-7-16,2 0-4 15,0 0-6-15,0 0-7 0,0 0-2 16,0 0 4-1,0 0-9-15,0 0 0 0,0 0 7 16,0 0-9-16,0 0 1 16,23 0 2-16,10 0 2 15,21 0 16-15,10 0-13 16,7 0 5-16,-1 0-10 16,-5 0 3-16,-19 0-6 15,-7 0 0-15,-18 0 1 16,-5 0 2-16,-3 0-2 15,-3 0-2-15,-6 0 5 16,3 0-8-16,-5 0 4 16,0 0 0-16,2 0-2 15,-4 0 4-15,0 0-2 0,0 0 0 16,0 0 1-16,0 0 1 16,0 0-2-16,0 0-5 15,0 0-3-15,0 0-6 16,0 0-4-16,0 0-13 15,0 0 7-15,0 0-20 16,0 0-31-16,0 0-15 16,-6 0-49-16,-17 0-28 15,6 0-116-15</inkml:trace>
  <inkml:trace contextRef="#ctx0" brushRef="#br0" timeOffset="104553.55">26070 5703 402 0,'0'0'93'0,"0"0"-21"16,0 0 30-16,0 0-3 16,0 0-50-16,0 0-9 15,-12-12 8-15,12 12-17 16,0 0 0-16,0 0-3 16,0 0-1-16,0-2-4 15,0 0 0-15,0 2-1 16,0 0-5-16,0 0-1 15,0 0-5-15,0 0-3 16,10 0-3-16,5 10 1 16,5 5 10-16,7 6 2 0,0-1-13 15,2-3 3-15,-2 0-5 16,1-3-3-16,1-4 1 16,0-2 2-16,-7-4 0 15,-1-4-3-15,-6 2 1 16,-3-2-1-16,-8 0 4 15,-2 0-2-15,0 0 1 16,-2 0 7-16,0 0-6 16,0 0 10-16,0 0-6 15,0 0 2-15,0 0-7 16,0 0 0-16,0 0 3 16,0 0-5-16,0 0-1 15,0 0-6-15,-20 0 5 16,-9 10 0-16,-7 9 2 15,1 1-2-15,4-3 2 0,2 5 0 16,4-3-1-16,8-2-5 16,1 0 5-16,5-8 4 15,3-1-4-15,6-6-1 16,2 1-1-16,0-3 0 16,0 0-5-16,0 0 7 15,0 0 0-15,0 0-1 16,0 0 1-16,0 0 0 15,0 0 0-15,0 0-6 16,0 0-9-16,0 0-23 16,0 0-19-16,0 0-80 15,0 0-69-15,10 0-168 0</inkml:trace>
  <inkml:trace contextRef="#ctx0" brushRef="#br0" timeOffset="105754.87">27358 5923 476 0,'0'0'72'0,"0"0"-39"16,0 0 34-16,0 0-19 0,0 0-15 15,0 0 16-15,9 2 0 16,4-2-12-16,8-9-8 16,-6-7-6-16,5-3 14 15,3-5-6-15,-2-2-18 16,0-2 15-16,-3-2-14 16,-5 2-2-16,-2 5-7 15,-2 5 8-15,-2 5-8 16,-5 7-4-16,0 3 5 15,-2 3-6-15,0 0-6 16,0 0 5-16,0 0-17 16,4 21 13-16,5 14 5 0,3 11 0 15,-1 1 0 1,5-3-1-16,-8-3 1 0,7-10 0 16,-5-8 0-16,1-10-20 15,-7-6-19-15,6-7 0 16,-4 0-23-16,7-9-34 15,1-19-171-15</inkml:trace>
  <inkml:trace contextRef="#ctx0" brushRef="#br0" timeOffset="106047.38">27588 5514 305 0,'0'0'291'0,"0"0"-222"0,0 0-33 16,0 0 19-16,0 0-25 16,0 0-7-16,-45 36 2 15,45-24 0-15,14-3-2 16,1-6 1-16,7-3-8 16,3 0 9-16,2 0 1 15,0-12-8-15,-12-5-14 16,-1-3 5-16,-12 3-5 15,-2 1-4-15,0 6-12 16,0 7-7-16,-2 3-11 16,-27 0-88-16,-6 27-23 15,2 4-39-15</inkml:trace>
  <inkml:trace contextRef="#ctx0" brushRef="#br0" timeOffset="106717.61">27815 5857 642 0,'0'0'182'16,"0"0"-120"-16,0 0 23 16,0 0-9-16,0 0-55 15,0 0-17-15,0 14-3 16,0 12 1-16,0 9 12 0,0-1-5 15,0-7-4-15,0-3 3 16,0-3-3-16,0-11-5 16,0-5 3-16,2-3-3 15,5-2-2-15,4 0 2 16,7-5 4-16,8-17 11 16,1-7-14-16,2-3 1 15,0-1-1-15,-6-1-1 16,-1 9 0-16,-7 7 0 15,-3 8 0-15,-5 5 0 16,-5 5 0-16,-2 0-1 16,0 0-3-16,2 3-2 0,2 19 4 15,5 4 2-15,3 4 2 16,-4-2-2-16,3-5 0 16,1-5 0-16,-4-8 0 15,-3-6 1-15,3-4 1 16,4 0 3-16,5 0-5 15,6-7 3-15,4-14-1 16,0-4 3-16,-5-5-3 16,0 0-2-16,-4 4 0 15,-7 6 0-15,-6 8 0 16,-3 10-1-16,-2 2 1 16,0 0-6-16,0 0 3 15,0 6-4-15,0 14 0 16,0 4 7-16,0 0-2 15,0 1 2-15,0-6 0 0,0-4 0 16,5-6-1-16,-1-5-1 16,7-2-9-16,-2-2-9 15,2 0-10-15,6-10-65 16,-1-14-19-16,-7-3-144 16,-5-7-334-16</inkml:trace>
  <inkml:trace contextRef="#ctx0" brushRef="#br0" timeOffset="106961.02">28151 5603 459 0,'0'0'104'16,"0"0"-90"-16,0 0-1 16,0 0 91-16,0 0-15 15,0 0-30-15,31 33-4 16,-17-28-4-16,-3-5-18 15,1 0 12-15,1 0-10 16,3-10-23-16,-1-8 0 16,-4 1-9-16,-6 4-3 15,-5 1-1-15,0 5-44 16,-2 5-2-16,-21 2-76 16,-8 0-67-16,-2 11-222 15</inkml:trace>
  <inkml:trace contextRef="#ctx0" brushRef="#br0" timeOffset="107237.56">28624 5516 266 0,'0'0'622'0,"0"0"-567"16,0 0 43-16,0 0-33 15,0 0-55-15,0 0-7 16,-22 104 0-16,22-33 23 16,0 1-7-16,14 0-1 0,-10-7-6 15,2-7-12 1,-6-14 0-16,0-10-1 0,0-10 0 16,0-10-11-16,-4-6-50 15,-10-8-107-15,-5 0-214 16</inkml:trace>
  <inkml:trace contextRef="#ctx0" brushRef="#br0" timeOffset="107532.17">28462 5900 731 0,'0'0'129'0,"0"0"-91"15,0 0 24-15,0 0-2 16,125-26-33-1,-88 19-7-15,-1 3 13 0,-7 0-14 16,0 2-5-16,-13 2-5 16,-3 0-1-16,-5 0 2 15,0 0-9-15,3 12 0 16,-9 5 0-16,2 0 2 16,5 3-1-16,-7 1-1 15,1-6-1-15,6 0-1 16,-9-8-3-16,2 0-15 15,2-3-26-15,3-4-35 16,-3 0-20-16,8 0-73 16,-4-17-164-16</inkml:trace>
  <inkml:trace contextRef="#ctx0" brushRef="#br0" timeOffset="107771.57">28753 5659 596 0,'0'0'182'0,"0"0"-113"16,0 0-14-16,0 0-16 16,0 0-34-16,0 0-3 15,-13 12 0-15,13-1 4 16,11-4 2-16,1-1-3 16,3-6 3-16,-2 0-1 15,1 0 1-15,-1-3 12 0,-4-11-19 16,-4 0-1-16,-5 3-17 15,0 0-32-15,0 8-62 16,-12 3-176-16</inkml:trace>
  <inkml:trace contextRef="#ctx0" brushRef="#br0" timeOffset="108505.95">28996 5917 315 0,'0'0'418'0,"0"0"-327"0,0 0 0 15,0 0 10-15,0 0-50 16,0 0-29-16,10-34-2 16,-10 22 10-16,0 2-4 15,0-2-13-15,-16 5-7 16,0 4-6-16,-8 3-3 15,-5 0-2-15,0 8 1 16,0 10 2-16,11 3 0 16,0 6-2-16,11-1 0 15,5-2-4-15,2-4 4 16,0-4 0-16,7-4-3 16,15-6-1-16,5-3 8 0,2-3 1 15,2 0 3 1,-2-16 1-16,-2-5 0 15,0-1 0-15,-12-2-3 0,-1 3 3 16,-6 2 0-16,-1 3 0 16,-5 10-4-16,-2 2 0 15,0 4-1-15,0 0-17 16,0 0 13-16,0 3-12 16,0 14 6-16,0 5 10 15,0 4-2-15,0-4 1 16,12 0-1-16,-4-6 1 15,6-4-5-15,-1-6-1 16,2-6 6-16,6 0 1 0,3-6 1 16,1-17 1-1,2-10 8-15,-3-5-8 0,0-12 5 16,-1-10-3-16,-8-12-4 16,-1-13 0-16,-5-1 0 15,-9 6 1-15,0 12 2 16,0 24 0-16,-18 14 1 15,2 17 0-15,-1 13-4 16,-3 3-3-16,-7 35-1 16,6 20 2-16,6 14 4 15,11 9 0-15,4 4 3 16,0 2 0-16,4-9-4 16,11-9 0-16,4-18 2 15,-1-12-3-15,1-15-2 0,10-13-6 16,9-11-3-16,9 0-42 15,5-16-152-15</inkml:trace>
  <inkml:trace contextRef="#ctx0" brushRef="#br0" timeOffset="110171.42">29891 5958 475 0,'0'0'71'0,"0"0"25"16,0 0 43-16,0 0-39 16,0 0-46-16,0 0 9 15,102 44-2-15,-55-56-19 0,4-15-21 16,-2-9 1-16,-5-5-8 16,-3-8-5-16,-14-6-1 15,-10 6-5-15,-10 5-3 16,-7 14-2-16,0 10 0 15,-13 10 2-15,-12 10-13 16,-4 0-47-16,-2 0 34 16,6 7 11-16,10 7-5 15,6 4 1-15,9 1 10 16,0-2 9-16,0 0-5 16,11 0-4-16,12-5 4 15,-4 1 5-15,4-1 1 0,-1-5-1 16,0 2 1-16,-8 1 0 15,-1-4 4-15,-8 3-3 16,-1 3 0-16,3 2 0 16,-7 5-2-16,0-1-3 15,0 3 3-15,2-1 2 16,2-3 0-16,3-3 0 16,2-2-2-16,-2-4 11 15,6-5-4-15,3-2 5 16,3-1 22-16,12 0-8 15,4-1-8-15,0-18-9 16,1-4 10-16,-3-6-18 16,-4-7 10-16,-9-8-5 0,-7-9-6 15,-6-2 0-15,-7 6-2 16,0 12 3-16,0 11-2 16,-7 14 0-16,-11 7-14 15,-1 5-30-15,-8 0 25 16,2 14 14-16,6 13 5 15,7 7-5-15,10 4 6 16,2 8 0-16,0-2 0 16,27-2 0-16,4-6-6 15,9-8-5-15,5-6-3 16,1-10-18-16,-1-9-15 16,-1-3-49-16,6 0-33 15,-8-23 3-15,-7-3-21 16,2-8 47-16,-14-2 100 0,-2-4 0 15,-7 0 80 1,-10 4-1-16,-4 3-29 0,0 8 43 16,0 6-37-16,0 5 11 15,-4 7-22-15,-17 7 0 16,-1 0-28-16,-7 9-12 16,0 19-5-16,2 9 10 15,7 2-5-15,9 2 2 16,4-1 1-16,3-5 6 15,4-2-4-15,0-11 2 16,0-8 2-16,0-6 5 0,4-8-9 16,12 0 17-1,4 0-4-15,2-8-3 0,5-12-5 16,0-6-8-16,-8-4-4 16,2-2 3-16,-7 0 0 15,-6 8 0-15,-1 10 2 16,-3 10-1-16,-4 4-5 15,0 0-4-15,0 16-5 16,-6 20 3-16,-7 16 4 16,-1 8 4-16,3 8-4 15,9 6 0-15,2-1 4 16,0-1-1-16,0-9 9 16,0-17-11-16,4-11-1 15,3-15 0-15,-5-9 0 0,2-10 2 16,0-1 0-16,2 0 1 15,7-14 16-15,2-18-6 16,9-10-12-16,3 0-1 16,-4 8-7-16,-3 10 1 15,-13 15 4-15,-3 6 1 16,0 3-9-16,3 0 2 16,7 8-5-16,-1 10 12 15,1 0-1-15,-4-1 1 16,3-3-10-16,3-5-14 15,3-6-23-15,-11-3-42 16,3 0 30-16,-2-19-39 16,-6-13-51-16,-3-8-60 0,0-11-98 15</inkml:trace>
  <inkml:trace contextRef="#ctx0" brushRef="#br0" timeOffset="112950.74">31132 5631 469 0,'0'0'100'0,"0"0"8"16,0 0-5-16,0 0-48 15,0 0-37-15,0 0 7 16,-20 47 32-16,18-14-11 16,2-3-3-16,0-4-30 0,0-4 8 15,0-4-10-15,0-6-10 16,6-6 13-16,3-3-14 15,3-3 2-15,5 0-2 16,3 0 12-16,7-7-4 16,-2-18 3-16,-1-1-11 15,-2-3 4-15,-1 5 0 16,-6 4-1-16,-10 10-3 16,-1 5 1-16,-4 3-1 15,0 2 0-15,0 0-2 16,0 0-5-16,5 0-2 15,-1 19 2-15,5 4 7 16,0 2 0-16,0-2 3 16,-3-6 2-16,-1-8-5 15,-3-2 0-15,0-7 0 16,0 0 0-16,3 0 0 0,2 0 8 16,4-10 8-16,5-13-2 15,-3-2-10-15,1-3 0 16,-8-2-4-16,3 2 2 15,-9 5-2-15,0 11 2 16,2 8-1-16,-2 4 0 16,0 0-1-16,0 0-3 15,0 0-10-15,0 12 4 16,0 15 9-16,0 1 1 16,0 2-1-16,2-2 2 15,8-8-1-15,-4-6-1 0,3-6-1 16,-3-4-7-16,4-4 4 15,3 0 4-15,7-9 6 16,2-12 6-16,2-7-3 16,-1-5-3-16,-6-1-1 15,-5-5-5-15,-3-4-1 16,-7 5 1-16,-2 10-4 16,0 10 4-16,0 10-10 15,-7 6-18-15,-1 2-17 16,-8 0 8-16,5 0 16 15,4 6 16-15,-2 6 1 16,4 2-5-16,5 1 9 16,0-4 0-16,0 1 0 0,0 1 0 15,5-3 0 1,4-1-1-16,4 2-1 0,0-1 4 16,1-3 1-16,-3 0-3 15,-4 0 10-15,2 4 1 16,-7-2-3-16,5 5-1 15,-5 0-5-15,2 4-2 16,-2 1 1-16,3 0 4 16,2-4-4-16,2-1-1 15,-5-2 1-15,6-7 3 16,-4 0-4-16,7-5-1 16,1 0 1-16,5 0 16 0,4 0-5 15,2-10 9 1,-8-6-8-16,1-4-11 0,-2-6 4 15,-1-4 5-15,-4-4-10 16,-1-2 0-16,-6 3 5 16,-2 3-3-16,-2 8-2 15,0 10 0-15,0 3-7 16,-4 6-8-16,-6 3-5 16,2 0 8-16,-5 3 11 15,1 18-11-15,3 4 11 16,3 6 0-16,6-1 1 15,0 1 0-15,0-3 4 16,2-2-8-16,9-5 9 16,3-4-11-16,-1-8 4 15,-5-4-4-15,6-5 5 0,-1 0 2 16,3-2 1-16,7-13 4 16,3-2-4-16,6-7 7 15,-1 0-6-15,-5-3 1 16,-4-2-2-16,-3 0 0 15,-13 7 5-15,-4 4-6 16,-2 11 2-16,0 4 3 16,0 3-5-16,0 0 1 15,0 0-2-15,0 8-2 16,-8 17 0-16,-2 4 4 16,8 2 4-16,2-3-6 15,0-7 1-15,0-4 6 0,0-7-1 16,0-5-1-16,0-2 7 15,0-3-6-15,0 0 10 16,0 0 0-16,12-3-3 16,-4-12 12-16,13-9-13 15,-4-4-10-15,3-4-4 16,5 0 3-16,-8 10-2 16,-3 8 1-16,-7 10-7 15,-7 4 4-15,0 0 2 16,2 0-10-16,2 18-4 15,3 7 15-15,2 4 1 16,2-1 3-16,0-3-4 16,3-4 0-16,-8-8 7 0,3-6-4 15,-7-5-3 1,1-2 5-16,6 0-1 0,6 0-3 16,5-10 18-16,3-11-12 15,4 2-5-15,-10-8 6 16,1-1-8-16,-3 5-2 15,-3 2-6-15,-8 13 7 16,1 8 1-16,-5 0-3 16,0 0-8-16,0 0-1 15,0 5 1-15,0 11 9 16,4 2 1-16,8-1 1 16,1 2 0-16,-5-5 0 15,6-6-6-15,-1-4 3 16,1-4 3-16,3 0 0 0,1 0 2 15,-2-11-2-15,2-4 8 16,-3-12-8-16,-5 0 0 16,-2-4-9-16,-6 3 8 15,-2 0-7-15,0 9 6 16,0 5-10-16,-4 5-10 16,-2 7-9-16,-8 2 5 15,1 0 0-15,1 6 21 16,-1 18 3-16,0 8 1 15,6 5 1-15,0-2 5 16,7 4-5-16,0-8 0 16,0-2 0-16,14-9 0 15,3-8-15-15,4-7 12 0,6-5 3 16,10 0 3 0,7 0 0-16,-1-13 7 0,-3-4-7 15,-4-2-3-15,-3-8 2 16,-2-5-2-16,-6-3 0 15,-5 3-4-15,-13 6 7 16,-5 7-3-16,-2 11 5 16,0 6-5-16,0 2-3 15,0 0-2-15,0 0 4 16,-11 17 1-16,-1 9 0 16,1 9 0-16,7 0 3 15,4-1 4-15,0-10 12 0,0-6-6 16,4-9 1-16,-1-4-2 15,1-5-1-15,0 0 0 16,2 0 1-16,4 0 4 16,9-7 6-16,4-14-10 15,8-5-7-15,1-5 1 16,-5 2-6-16,-9 0-12 16,-5 7 11-16,-4 8 1 15,-4 8-1-15,-5 6 0 16,0 0-7-16,0 0-10 15,0 0 7-15,2 14 3 16,9 9 7-16,3 4 2 16,3-3 0-16,5-2-1 15,-1-8 0-15,-4-4-1 16,6-5 1-16,-8-5 0 0,7 0 2 16,5-3 4-16,0-15 7 15,-2-5-6-15,-6-10-2 16,-3-7 0-16,-7-15-2 15,-5-14-1-15,-4-12 3 16,0-7-5-16,0 2-5 16,0 18 5-16,-11 13-2 15,0 23 2-15,2 13 0 16,5 11 0-16,4 8-30 16,-7 0 14-16,1 6 12 0,-4 22-2 15,-1 16 6 1,5 14 0-16,4 11 1 0,2 8 2 15,0 0-1-15,0-9-2 16,13-6 0-16,7-12 0 16,5-9 3-16,2-11-3 15,-6-13-9-15,4-6 7 16,-3-11 2-16,5 0 0 16,2 0 1-16,5-25 3 15,-5-8 2-15,-5-9-5 16,-4-15-1-16,-9-5 0 15,-6 4-5-15,-3 14 9 16,-2 15-8-16,0 18 2 16,-4 6-6-16,-10 5-33 15,1 0 18-15,-5 0 2 0,5 10 21 16,1 13-7-16,8 9 6 16,4 6 1-16,0 1 0 15,9 2-1-15,11-4-5 16,2-6 6-16,-2-4 1 15,0-4 4-15,-4-3-2 16,-7-3-3-16,-3-5 0 16,-6-7 0-16,0 2-9 15,-6-6 3-15,-39-1-83 16,-17 0-62-16,-18-8-118 16</inkml:trace>
  <inkml:trace contextRef="#ctx0" brushRef="#br0" timeOffset="113174.09">33014 5111 657 0,'0'0'88'0,"0"0"-45"16,154-19 44-16,-79 16-12 15,10 3-28-15,-10 0-14 16,-5 0-4-16,-17 0-13 15,-22 0-8-15,-13 0-6 16,-14 0-2-16,-4 0-24 16,-24 0-64-16,-41-8-162 0,-33-4-154 15</inkml:trace>
  <inkml:trace contextRef="#ctx0" brushRef="#br0" timeOffset="113598.99">30944 5271 532 0,'0'0'145'0,"0"0"-121"15,0 0 59-15,0 0-8 16,0 0-33-16,0 0-16 15,52 43-1-15,-41-43 8 16,3 0 6-16,-4 0-18 0,9-14 9 16,-6-7-25-1,-9 3 2-15,-1 6-5 0,-3 1-2 16,0 4-4 0,-20 7-40-16,-28 0-89 0,-12 7-79 15,-4 16-216-15</inkml:trace>
  <inkml:trace contextRef="#ctx0" brushRef="#br0" timeOffset="120455.45">26823 6517 401 0,'0'0'140'15,"0"0"-47"-15,0 0 5 16,0 0 1-16,0 0-41 16,0 0-23-16,0 0 5 15,5-2-13-15,-5 2-20 16,0 8-4-16,4 8 1 15,0 0 5-15,3-2-7 16,-5-5 0-16,2-2-2 16,2-5 0-16,-4 0-3 15,6-2-26-15,11 0-15 0,2-14 0 16,8-15-19-16,-2-2-25 16,-4-1 43-16,-13 2 30 15,-3 7 15-15,-4 11 16 16,-3 5 36-16,0 5 28 15,0 2-17-15,0 0-14 16,0 0-29-16,0 0-9 16,0 0-11-16,0 16 4 15,0 6-4-15,4 2 0 16,3-2 0-16,1-7-89 16,-1-6-335-16</inkml:trace>
  <inkml:trace contextRef="#ctx0" brushRef="#br0" timeOffset="121087.55">27638 6515 368 0,'0'0'326'15,"0"0"-252"-15,0 0 12 16,0 0-1-16,0 0-7 16,0 0-35-16,6-32-16 15,-16 30-1-15,-7 0-12 16,-19 2-13-16,-2 0-1 16,-6 0 0-16,1 14 0 15,3 4 0-15,11 3 0 16,2 0-1-16,14 1-3 0,11 0 0 15,2 2 0-15,0 2-2 16,27 0 4-16,15 4-9 16,5 0 11-16,8 1 2 15,-4-2-1-15,-3-2-1 16,-15-5 0-16,-8-6-1 16,-19-9-1-16,-4 0 2 15,-2-4 0-15,0 4 0 16,-18 3 2-16,-24 2 5 15,-12-4-1-15,-6-2-4 16,0-6-1-16,14 0-1 16,3 0-13-16,18-11 2 15,12-4-28-15,13-3-21 0,0-7-15 16,25 0-73-16,19 1-80 16,10-1-295-16</inkml:trace>
  <inkml:trace contextRef="#ctx0" brushRef="#br0" timeOffset="121386.1">27893 6575 671 0,'0'0'139'16,"0"0"-59"-16,0 0 42 16,0 0-29-16,0 0-58 15,0 0-14-15,-20-24-13 0,20 24-1 16,0 20-7-16,0 13 9 15,-2 13-2-15,2 6 5 16,0 2-11-16,0 0 3 16,0-3-2-16,0-6-1 15,0-11 0-15,0-7-1 16,0-10-2-16,6-7 1 16,8-4-21-16,1-6-45 15,3 0 2-15,-5-10-41 16,-3-16-18-16,-10-4-38 15,0 0-57-15,-23 1-71 16</inkml:trace>
  <inkml:trace contextRef="#ctx0" brushRef="#br0" timeOffset="121548.45">27744 6802 242 0,'0'0'216'16,"0"0"-106"-16,0 0 26 0,0 0 4 16,0 0-72-16,0 0-13 15,-36-23-21-15,43 23-26 16,24-1 7-16,16-3 3 15,4 1 0-15,5 3-12 16,-7-1-6-16,-5 1 0 16,-1 0-96-16,-5 0-94 15,-5 0-107-15</inkml:trace>
  <inkml:trace contextRef="#ctx0" brushRef="#br0" timeOffset="122303.94">28252 6800 449 0,'0'0'161'0,"0"0"-106"16,0 0 17-16,0 0 18 15,0 0-49-15,0 0 8 16,0 0-7-16,0 0 18 16,0 0-15-16,2 0-25 15,-2-7 3-15,0-8 6 16,0-6-27-16,-2 6 4 15,-14 2-1-15,-3 8-5 16,-4 5-2-16,-4 0-2 16,-4 4 3-16,4 15-2 15,5 9 2-15,2 7-4 0,13-1 4 16,7 2-2-16,0-4-8 16,0-6 11-16,18-4 2 15,7-8-2-15,-4-9-5 16,4-2 1-16,2-3 4 15,0-10 4-15,2-16 1 16,-2-8 1-16,-9 0-2 16,-5 3-3-16,-7 9 7 15,-1 9 6-15,-5 4-3 16,0 8 1-16,0 1-12 16,0 0 1-16,0 0-1 15,0 0-6-15,0 10-2 0,0 10 8 16,0 4 1-16,2-2 4 15,10-5-5-15,3-3-6 16,1-5 6-16,-1-3-1 16,3-6-4-16,-1 0 5 15,6-8 6-15,2-18-4 16,-7-4 0-16,-3-5 5 16,-1-1-5-16,-8 1-2 15,-1-8 1-15,-5 2-1 16,0 0 0-16,0 11 3 15,-9 9 1-15,4 14-4 16,0 2 1-16,3 5-1 16,2 0-4-16,0 0-1 15,-2 7 2-15,0 24 1 16,2 14-1-16,0 8 3 0,0 4 2 16,0 1-1-16,0-5 0 15,0-5 4-15,2-13-5 16,0-14-3-16,5-7 2 15,-7-10 0-15,3-4 0 16,1 0-33-16,5 0-68 16,9-16-71-16,6-10-57 15,5-3 66-15</inkml:trace>
  <inkml:trace contextRef="#ctx0" brushRef="#br0" timeOffset="123899.99">28720 6667 539 0,'0'0'125'15,"0"0"-11"-15,0 0 15 16,0 0-30-16,0 0-54 16,0 0-20-16,0 0-10 15,-87 22-6-15,49 4-2 16,3 2-1-16,-3-1 1 16,4-6-7-16,6-2 0 15,3-7 0-15,13-6 3 16,8-5 1-16,4-1-4 15,0 0-7-15,0 0 7 16,0 0-17-16,12 0 16 16,9 0 1-16,10 0 7 15,6 0-3-15,-6 0 1 0,0 7-2 16,-2 4-2-16,-3 7 2 16,1 0-3-16,0-1 6 15,2 1-3-15,6-6-3 16,4-6 0-16,5-4 0 15,0-2 3-15,-1 0-3 16,-3-17 0-16,-7-6 2 16,-6-5 2-16,-6-2-2 15,-13-5-2-15,-3 1-2 16,-5 3 1-16,0 4-10 16,-5 9 7-16,-8 8 0 15,-5 10-8-15,-2 0-1 0,0 0 6 16,2 18 4-16,5 4 3 15,9 9-2-15,4 2 2 16,0 6 0-16,0 1 2 16,13-6-1-16,5-4 4 15,6-6 2-15,-2-10 4 16,7-8-1-16,7-6 2 16,-5 0 6-16,10-11-7 15,-8-16-7-15,-2-9 2 16,-4-6-5-16,-5-4 6 15,-6-12-7-15,-12-9 0 16,-2-7 0-16,-2 2-1 16,0 10-6-16,0 11 5 0,-2 20-2 15,-2 14 4 1,-5 9 0-16,4 6-6 0,3 2 6 16,-5 0-8-16,-1 23 4 15,-1 19 3-15,4 11 1 16,5 14 1-16,0 5 0 15,0 4 1-15,3 1 1 16,10-5 7-16,0-8 1 16,1-12-1-16,-6-16 2 15,6-11-8-15,-3-11-3 16,2-11-2-16,3-3-3 16,4 0 4-16,8-8 5 15,7-21 1-15,-6-8-6 16,-3 1 0-16,-6 2-1 0,-6 12-8 15,-5 15-1-15,-7 4 7 16,-2 3-14-16,0 0 10 16,0 0-9-16,0 0 13 15,0 8-2-15,0 12 5 16,4 1 1-16,5 2 0 16,0-7 2-16,2-4-1 15,0-5 3-15,1-4 0 16,1-3 2-16,-5 0-2 15,8 0 5-15,5-15 0 16,-2-6-7-16,4-5-2 16,-7 1-1-16,-3-2-4 15,-5 8 1-15,0 7-7 0,-8 7 8 16,0 5-9 0,0 0-11-16,2 0 10 0,0 15 5 15,2 13 7-15,3 4 0 16,4 2 1-16,3-5 0 15,1-7 3-15,1-3-3 16,4-8-1-16,2-8 3 16,5-3 6-16,-5 0-5 15,5-3 4-15,-2-13-3 16,-8-4-1-16,-1-6 4 16,-7-6-7-16,-7-4 1 15,-2-4-1-15,0 2 0 0,-13 8-2 16,-12 10 1-16,-6 10-7 15,2 8-11-15,-2 2 6 16,6 0 4-16,9 0 3 16,5 7 5-16,5 12 0 15,6 5 0-15,0 3-3 16,0 5-3-16,6-1 6 16,15-5 3-16,3-6-3 15,2-5 0-15,3-10 2 16,8-5 2-16,-4 0 10 15,5-2-3-15,-1-20-5 16,1-6-3-16,-7-6 4 16,-4-9-5-16,-2-7-2 15,-17-12 0-15,-2-8-1 16,-6-6-2-16,0 8-3 0,0 12 6 16,-14 16 2-16,3 15-1 15,-1 11-1-15,8 9 0 16,2 5 0-16,0 0-2 15,-3 0-2-15,3 14-4 16,2 25 8-16,0 17 0 16,0 13 2-16,9 3 3 15,11 4 1-15,3-1 6 16,-4-3 0-16,4-10-5 16,-3-10-1-16,-7-14-3 15,3-12-3-15,-5-9-1 16,2-11-3-16,7-6-33 0,3 0-24 15,8-5-102-15,0-16-104 16,5-6-153-16</inkml:trace>
  <inkml:trace contextRef="#ctx0" brushRef="#br0" timeOffset="125270.58">30559 6875 82 0,'0'0'465'0,"0"0"-392"15,0 0 28-15,0 0 9 16,0 0-39-16,0 0-21 15,9-87 6-15,-9 69-7 16,-4 7-24-16,-12 1-13 16,-2 8-5-16,-4 2-1 15,-5 0 0-15,2 2-10 0,4 19 11 16,-4 2-10-16,7 6 7 16,7 7-8-16,7 6 4 15,4-2 0-15,0-1 3 16,0-4-2-16,10-11 3 15,9-10-4-15,2-6 0 16,2-8 0-16,4 0 16 16,2-6-9-16,0-20-7 15,0-12 8-15,-7-8-3 16,-2-10-1-16,-6-10-2 16,-6-9-2-16,-6-5 0 15,-2 2 1-15,0 9-1 0,0 11-1 16,-4 21 1-1,0 15 1-15,2 10-1 0,-6 10 0 16,8 2-1-16,0 0-2 16,-2 0-4-16,-2 25-4 15,4 18 11-15,0 13 1 16,0 6 0-16,0 2 1 16,4 2 2-16,8-5-3 15,1-2 2-15,3-9 0 16,-1-7 2-16,3-13-2 15,-1-11 1-15,2-7-4 16,1-7 2-16,4-5-2 16,5 0 2-16,7-19 2 15,2-12 0-15,-3-13-4 16,1-12-5-16,-9-4-8 0,-5 3-7 16,-13 11-5-16,-9 20 16 15,0 12-2-15,-2 10 7 16,-23 4-4-16,-4 0-2 15,0 6 8-15,2 18-1 16,10 6 0-16,5 4 1 16,12 2 0-16,0 0 2 15,3-1 4-15,10-7 0 16,8-6 5-16,-6-10-2 16,5-7 2-16,5-5-1 15,4 0 1-15,2 0-1 16,7-21-8-16,-9-7 0 0,0-1 0 15,-10-2-11-15,-3 2-9 16,-7 7 1-16,-9 7-10 16,0 8 8-16,0 5-10 15,-9 2-38-15,-7 0 43 16,1 0 10-16,4 0 10 16,6 0-4-16,5 0 9 15,0 0-1-15,0 4-2 16,0 5 0-16,2-2 4 15,14 5 0-15,-3 1 8 16,1 1-6-16,1 0 8 16,-3 0-3-16,1 2 10 15,-1-2-5-15,-8 2-1 0,0 0 0 16,3-2 9-16,-7-5-7 16,2 3 6-16,0-5 6 15,2-3 2-15,2-1-3 16,-6-3-1-16,4 0-8 15,7 0-5-15,5 0 3 16,1-11 0-16,6-9-4 16,-3-9-4-16,2 0-5 15,-4-9 0-15,-3-2 0 16,1 3-4-16,-5 9-17 16,-7 8-2-16,-2 10 13 15,-2 6-9-15,0 4 2 0,0 0-4 16,-2 0 9-16,-4 0 11 15,-1 0 1-15,1 4-3 16,6 11 2-16,-8 2 0 16,8 1 2-16,0 2 0 15,0-2 3-15,0-4 2 16,8 3 6-16,0-5 3 16,3-1-1-16,-1 0 3 15,-4-4-4-15,5 1 1 16,-1 2 1-16,-2-1-9 15,-1 1-1-15,-1-2-3 16,2-2-2-16,-6-1 1 0,0 4-1 16,-2-1 2-1,0 0-1-15,0-1 0 0,0 5 6 16,0-3-7-16,-4 3 0 16,-8-4-6-16,1-3 1 15,-5 2-2-15,-1-2-30 16,-6-5-16-16,1 0-30 15,2 0-55-15,2-12-102 16,9-11-147-16</inkml:trace>
  <inkml:trace contextRef="#ctx0" brushRef="#br0" timeOffset="125697.46">31613 6254 716 0,'0'0'128'0,"0"0"-81"16,0 0 36-16,0 0-29 15,0 0-35-15,0 0 30 16,0 74-26-16,10-44 4 15,-8-2-6-15,2-5-16 16,3-7-2-16,-5-9-3 16,0-4 0-16,0-3-8 15,8 0 7-15,3 0 2 16,5-5-4-16,7-12-3 16,-6-7-3-16,6-2-1 0,-9 1 8 15,-3 9-1-15,-7 4 3 16,1 9 6-16,-7 0 4 15,0 3 7-15,0 0-4 16,0 0-13-16,0 0-2 16,0 3-6-16,0 18-7 15,-18 11 3-15,-6 7-81 16,-5 4-107-16,2 3-373 16</inkml:trace>
  <inkml:trace contextRef="#ctx0" brushRef="#br0" timeOffset="125861.73">31631 6916 919 0,'0'0'35'0,"0"0"3"16,0 0 34-16,0 0-72 15,0 0-16-15,0 0-149 16,-22 11-236-16</inkml:trace>
  <inkml:trace contextRef="#ctx0" brushRef="#br0" timeOffset="167553.97">5715 16525 235 0,'0'0'66'0,"0"0"-17"16,0 0 2-16,0 0 4 0,0 0 0 16,0 0-11-16,0 0-3 15,0 0 4-15,0 0-5 16,0 0-3-16,22-17 2 16,-22 15-7-16,0 2-7 15,0 0-4-15,0 0-2 16,0 0 4-16,0-3-11 15,0 3 2-15,0-2 4 16,0 0-2-16,-8-2-6 16,-13-6-7-16,-3 6 8 15,-3-3-11-15,-4 0 7 16,2 5-2-16,-5-4 0 0,1 2-4 16,-3 2 1-1,3-2 1-15,2 4-3 0,4-4 2 16,2 4 2-16,10 0-2 15,1 0-1-15,10-2 2 16,0 0 3-16,4 2 0 16,0 0 8-16,0-2 1 15,0 2 2-15,0 0-1 16,0 0 2-16,0 0-10 16,0 0 7-16,0 0-10 15,0 0-1-15,0 0-1 16,0 0 3-16,0 0-6 15,8 0-3-15,21 0 3 0,11 0 5 16,14-3-1 0,-3 0-1-16,1 1-3 0,-10-2 1 15,-9 0 4-15,-4 0-4 16,-6 0 2-16,-10 2-2 16,1-2-1-16,-6 4 2 15,3-2-1-15,-1 2 0 16,-6 0-1-16,0 0 0 15,3 0-1-15,-5-3 1 16,2 3-1-16,-4 0 0 16,0 0-11-16,0 0-17 15,0 5-73-15,-6 11-142 16</inkml:trace>
  <inkml:trace contextRef="#ctx0" brushRef="#br0" timeOffset="-208895.01">13622 13904 356 0,'0'0'170'16,"0"0"-142"-16,0 0-14 0,0 0 34 15,0 0 11-15,0 0-20 16,0 0-6-16,7-8-16 16,-7 8 14-16,0 0-1 15,0 0-2-15,0 0-3 16,-5 0-12-16,-13 0-5 16,-7 0-2-16,-4 0-3 15,-2 0-2-15,2 2 2 16,3 2-3-16,6 3 5 15,2-7 2-15,7 5 7 16,2-3 1-16,9-2 11 16,0 0-15-16,0 0 11 15,0 0-6-15,0 0-3 0,0 0-4 16,0 0-9-16,0 0 16 16,11 0-16-16,12 0 1 15,12 0 6-15,9 0-2 16,6-7-2-16,-1 2 13 15,-3 1-16-15,4-1 6 16,-8-2-1-16,-7 2 4 16,-6 5-8-16,-15-3-1 15,-3 1 0-15,-7 0 4 16,-4 2-1-16,0-2-1 16,2 2 9-16,-2 0-3 15,0 0 2-15,0 0-7 0,0 0-2 16,-15-2 13-1,-14-2-13-15,-8 4-1 0,-11 0 0 16,0 0-2-16,-4 0 0 16,9 3 2-16,10 2 2 15,8 2-1-15,12-7-1 16,11 0 0-16,2 0 0 16,0 0-4-16,0 0 1 15,0 0-9-15,27 0 12 16,9 0 7-16,15-7-1 15,9-3 1-15,9-2 4 16,-11-2-1-16,-2 4-10 16,-20 2 5-16,-14 2-1 15,-13 4-2-15,-9 0 3 16,0 2-5-16,0 0-13 0,-18-2-33 16,-22 2-23-16,-18 0-156 15,-7 0-347-15</inkml:trace>
  <inkml:trace contextRef="#ctx0" brushRef="#br0" timeOffset="-206814.1">12398 14420 385 0,'0'0'95'0,"0"0"-74"0,0 0 26 15,0 0 33-15,0 0-9 16,0 0-22-16,3 0-10 16,-3 0-1-16,0 0-1 15,0 0 0-15,0 0-8 16,-10 0-7-16,-9 0-3 16,-12 0-10-16,-8 0-1 15,-1 0 3-15,0 0-4 16,0 0 1-16,0 0-4 15,-2 0-2-15,3 0-2 16,10 0 0-16,8 0 2 16,7 0-3-16,7 0 2 15,5 0 1-15,2 0 1 16,0 0-1-16,0 0-2 16,0 0 3-16,0 0-1 0,0 0 4 15,0 0-1-15,0 0 0 16,0 0 2-16,0 0-5 15,0 0-2-15,0 0 0 16,0 0 9-16,15 0-9 16,14-2 2-16,16-3 8 15,9 0 3-15,6-2-1 16,-3 1-3-16,1 1-3 16,-4-2-5-16,-9 3 10 15,-9 1-11-15,-14 1 5 0,-7 0-4 16,-8 2 1-16,-7 0-1 15,0 0 3-15,0 0-3 16,0 0-1-16,0 0-5 16,0 0-11-16,0 0-12 15,0 0-69-15,0 0-104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43:09.614"/>
    </inkml:context>
    <inkml:brush xml:id="br0">
      <inkml:brushProperty name="width" value="0.05292" units="cm"/>
      <inkml:brushProperty name="height" value="0.05292" units="cm"/>
      <inkml:brushProperty name="color" value="#FF0000"/>
    </inkml:brush>
  </inkml:definitions>
  <inkml:trace contextRef="#ctx0" brushRef="#br0">12973 7827 526 0,'0'0'60'0,"0"0"-39"16,0 0 20-16,0 0 29 15,0 0-24-15,0 0-16 16,0 0 4-16,43-5 2 16,-30 33-11-16,-7 14 3 15,4 20 7-15,-8 11-4 16,-2 10-19-16,0-2 5 16,0-5-10-16,-2-10-6 15,0-13-1-15,2-12 0 0,0-10-16 16,0-11-47-1,0-10-3-15,2-8-22 0,0-2-74 16,0-5-26-16</inkml:trace>
  <inkml:trace contextRef="#ctx0" brushRef="#br0" timeOffset="510.85">12993 7935 552 0,'0'0'66'0,"0"0"-43"16,0 0 22-16,0 0 25 0,0 0-29 16,0 0-22-16,85-111-4 15,-58 99-1-15,0 4 0 16,-1 2-9-16,1 6 4 15,-5 0-8-15,1 4-1 16,-6 24 4-16,-5 12-4 16,-8 8 3-16,-4 6-4 15,-2 3 3-15,-23-3-3 16,-4-4 2-16,0-8-2 16,2-10-5-16,10-10 5 15,3-11-9-15,8-8 2 16,1-3 8-16,3 0 7 0,0 0 5 15,-5-3 24 1,-6-14-14-16,2-1-15 0,1 4 6 16,8 5 1-16,2 6-7 15,0 3-7-15,0 0-2 16,0 3-7-16,23 20 6 16,8 10 3-16,2 3 2 15,3 0 2-15,-3-2-8 16,-2-6 1-16,0-5 0 15,-2-4-21-15,-2-13-25 16,7-6-32-16,-3 0-58 16,1-10-115-16</inkml:trace>
  <inkml:trace contextRef="#ctx0" brushRef="#br0" timeOffset="1458.52">13450 8298 407 0,'0'0'73'16,"0"0"0"-16,0 0 13 16,0 0-9-16,0 0-24 15,0 0-11-15,42-21 3 16,-32 1-17-16,-6-2-11 0,-4 2 6 15,0 0-10-15,0 4-7 16,0 7 4-16,0 0-2 16,-11 7 3-16,-3 2-11 15,6 0-6-15,-13 0 4 16,11 18 2-16,-9 10 0 16,13 9-5-16,-1-4-4 15,7 2-1-15,0-5-5 16,7-2 9-16,9-6-3 15,1-6-9-15,4-6 5 16,0-10 5-16,2 0 6 16,4-4 2-16,4-20 0 15,-2-6 5-15,2 0 4 16,-6-2 4-16,-5-1 7 0,-9 1-3 16,-5 6 2-16,1 6-7 15,-5 8-2-15,1 9 1 16,-3 3-4-16,0 0-7 15,0 0-14-15,0 17 11 16,0 11 2-16,0 6 1 16,0 5-7-16,2-5-2 15,13-2-4-15,-1-8-5 16,6-7 7-16,-2-6-4 16,-1-7-3-16,-3-4 14 15,1 0 3-15,8-10 1 16,-3-12 5-16,-5-7 8 0,1-2 3 15,-5-1 3-15,-9-5-5 16,3 3-5-16,-5 6-1 16,0 12-4-16,0 6-3 15,0 8-1-15,0 2-7 16,0 0-16-16,0 0 18 16,0 14 0-16,0 7-14 15,0-1-11-15,5-1 11 16,8 0 3-16,2-8-6 15,3-2 1-15,-2-7 16 16,4-2-12-16,-2 0 17 16,-1-4 2-16,6-13 2 15,-3-5 8-15,-5 2 6 0,-1 3-4 16,-5 2 13 0,-7 7-7-16,-2 5-7 0,0 3 5 15,0 0-11-15,0 0-7 16,0 7-4-16,0 15 4 15,0 7 1-15,0 1 1 16,0-4-2-16,0-1-10 16,2-4-9-16,12-3-3 15,1-8-2-15,8-5-15 16,-1-5-27-16,4 0 23 16,3-12-97-16,-6-9-70 15,-5-7-129-15</inkml:trace>
  <inkml:trace contextRef="#ctx0" brushRef="#br0" timeOffset="1650.87">14059 7935 703 0,'0'0'152'16,"0"0"-109"-16,0 0 15 15,0 0-1-15,0 0-43 16,0 0-9-16,29-21-5 16,-21 20-31-16,0 1-125 15,-8 0-403-15</inkml:trace>
  <inkml:trace contextRef="#ctx0" brushRef="#br0" timeOffset="3358.99">14279 8282 549 0,'0'0'150'0,"0"0"-89"16,0 0-8-16,0 0-14 0,0 0-29 15,0 0 2 1,58-35-6-16,-35 14 3 0,-3-2-1 16,-5-1 7-16,1 1 1 15,-5 0-1-15,-9 5 6 16,-2 2-2-16,0 2 1 16,0 7-3-16,0 0-3 15,-4 5-14-15,-9 2-7 16,-7 0 7-16,-1 4 0 15,4 18-9-15,-1 5 0 16,7 2-2-16,1 3-5 16,10-1-10-16,0-5 12 15,0-5 3-15,12 0 2 0,3-10 0 16,10-3-2-16,-5-6 7 16,7-2 4-16,2 0 0 15,2-12 2-15,-2-9-1 16,5-4 7-16,-7-3 12 15,-8 0-12-15,-5 0 14 16,-8 0 1-16,-1 8-3 16,-5 6-8-16,0 5-9 15,0 8 5-15,0 1-8 16,0 0 0-16,0 0-13 16,0 22 11-16,0 8 2 15,0 4-1-15,0-1 0 0,0 1 1 16,6-9-2-1,6-6 0-15,-1-7 1 0,-5-9-4 16,6-3 4-16,1 0 1 16,3 0 9-16,1-15 4 15,8-10 7-15,0-7-3 16,-6 0 6-16,4 0-15 16,-9 10-2-16,-6 8-6 15,-8 9 3-15,2 3-6 16,-2 2 3-16,0 0 0 15,5 0-17-15,-3 21 7 16,2 6 10-16,10 2 1 16,-3 0 2-16,1-4-6 15,-4-3 2-15,5-6 0 16,-6-9-9-16,-4-5 10 0,1-2-8 16,3 0 7-16,1-12 1 15,4-11 6-15,-3-4 3 16,-5-8-1-16,-2-3-2 15,-2-3 0-15,0 0-5 16,0 7 2-16,0 14-3 16,0 11 1-16,0 6-2 15,0 3-4-15,0 0-3 16,0 0 5-16,2 12-8 16,7 10 11-16,7 5 0 15,2-6-4-15,6-1-4 16,3-6 6-16,0-4 0 0,2-8-5 15,2-2 7 1,2-2 0-16,-2-19 0 0,7-6 2 16,-11-2 1-16,-9 0 2 15,-9 0 5-15,-5 6 4 16,-4 3-1-16,0 8-2 16,0 8 2-16,0 4-13 15,-6 0-9-15,-5 0 5 16,-3 4 2-16,3 10-6 15,7 2-13-15,4 1 0 16,0-2-4-16,0-5 18 16,0-3 2-16,4-2-2 15,9-1 7-15,1-4 5 0,-1 0-3 16,1 0-1 0,-1 0 4-16,1-6 0 0,-8-2 7 15,-4-2 1-15,3 4 0 16,-5 2 2-16,2 3-8 15,-2 1 2-15,0 0-5 16,0 0-2-16,0 0-2 16,0 0-4-16,0 0-3 15,0 0 0-15,2 0 5 16,2 5-1-16,6 9 2 16,-6 2 1-16,3 1 0 15,-3 0 0-15,-2 3 1 16,5 0-1-16,-2-2-1 15,-3 2 1-15,2-2-1 0,3-2-3 16,-3-4 2-16,-2-3-3 16,5 0 1-16,-2-5-4 15,6-2 4-15,0-2 0 16,3 0 4-16,1 0 0 16,3-4 3-16,-1-12 0 15,8-5 14-15,-7-5 15 16,-1-8 0-16,2-3 2 15,-11-3-12-15,4 1-10 16,-8 2-3-16,3 8-3 16,-7 10-4-16,0 5-2 15,0 7 1-15,0 4-1 16,0 3-7-16,0 0 0 0,-2 0 6 16,-5 0 1-16,-5 11-2 15,8 9-3-15,2 2-2 16,2 2 3-16,0-1 0 15,0 0-2-15,16-4-1 16,1-1 3-16,10 0 2 16,2 0 2-16,0-4 2 15,-4 1-2-15,-5-4 1 16,0-1-1-16,-14-4 2 16,2 1-3-16,-8 0 1 15,0 0-11-15,-23 0-10 16,-19 1-58-16,-12 1-99 15,1-6-413-15</inkml:trace>
  <inkml:trace contextRef="#ctx0" brushRef="#br0" timeOffset="6911.07">13571 6505 515 0,'0'0'102'0,"0"0"-64"15,0 0-24-15,0 0-10 16,0 0 13-16,0 0 5 16,0 104 14-16,4-60-11 15,-2 5 8-15,0-6-6 0,-2-2-3 16,0-10-2-16,0-6 0 16,0-11-6-16,0-7 17 15,0-5-11-15,0-2 10 16,0 0 11-16,0-7 6 15,0-19-15-15,0-8-15 16,0-5-5-16,2-3-5 16,4 2-5-16,0-1 2 15,-4 2 1-15,7 1 1 16,-5 4-7-16,6 2 3 16,-6 0-1-16,3 3-2 15,-3 6-1-15,-2 5 2 16,0 4 0-16,3 4-2 15,-5 6 2-15,0-1-5 0,0 5 2 16,0 0-3-16,0-2 3 16,0 2-3-16,0 0 3 15,0 0-1-15,0 0-1 16,0 0 3-16,2 0-3 16,3 0-4-16,-1 0 7 15,7 0 0-15,5 0 0 16,6 0 0-16,0 2 0 15,12-2-1-15,-1 0-28 16,-2 0-27-16,-2 0-57 16,-8 0 10-16,-8 0-78 15,-13 0-25-15,0 5-281 16</inkml:trace>
  <inkml:trace contextRef="#ctx0" brushRef="#br0" timeOffset="7102.48">13577 6621 461 0,'0'0'122'15,"0"0"-64"-15,0 0 7 16,0 0-2-16,0 0-6 16,0 0-31-16,114 10-13 0,-70-10-7 15,-1 0-6 1,1 0-28-16,6 0-155 0,-6-4-154 15</inkml:trace>
  <inkml:trace contextRef="#ctx0" brushRef="#br0" timeOffset="7395.94">14059 6481 631 0,'0'0'140'16,"0"0"-37"-16,0 0-21 16,0 0-12-16,0 0-37 15,0 0-20-15,56-78-4 0,-23 66-3 16,7 0 6 0,3 1-7-16,-8 3-4 0,1 2 0 15,-7 5-1-15,-9 1-1 16,-5 0-23-16,-5 0-61 15,-6 0 10-15,-4 0-29 16,0 0-16-16,-12 10 39 16,-9 1-111-16,-6 4-103 15</inkml:trace>
  <inkml:trace contextRef="#ctx0" brushRef="#br0" timeOffset="7574.21">14266 6416 242 0,'0'0'198'0,"0"0"-83"15,0 0 2-15,0 0-6 16,0 0-40-16,0 0-37 15,0 25-15-15,0-4 24 0,0 7 3 16,0 5-5-16,0 5-13 16,0 0-15-16,0-1-13 15,0 4 0-15,-2-3-2 16,-2-1-13-16,4-7-73 16,0-9-21-16,0-9-106 15,6-12-352-15</inkml:trace>
  <inkml:trace contextRef="#ctx0" brushRef="#br0" timeOffset="7830.73">14422 6439 624 0,'0'0'152'16,"0"0"-38"-1,0 0-17-15,0 0-47 0,0 0-50 16,0 0 3-16,0 37 5 15,0 7 16-15,0 2-1 16,0 3-14-16,4-1-4 16,-4-2-5-16,0-3 0 15,0-7-3-15,0-10-16 16,0-8-29-16,0-8-43 16,0-10-28-16,0 0-46 15,0-22-86-15,0-14-100 16</inkml:trace>
  <inkml:trace contextRef="#ctx0" brushRef="#br0" timeOffset="8278.57">14436 6553 213 0,'0'0'145'0,"0"0"-29"16,15-108-29-16,-6 76-16 15,-2 0 0-15,2 1 18 16,4 5-29-16,-4 2-14 16,9 6-12-16,0 4-15 15,-1 2-1-15,1 5-12 16,3 4 1-16,-2 3-4 15,2 0-1-15,-1 8-2 16,-7 16 0-16,-9 8-3 16,-4 4 0-16,0 2-4 15,-13-1 7-15,-18-4 4 16,-2-2-2-16,-6-9-3 16,10-6 1-16,5-10-2 0,6-3 2 15,12-3 0-15,-1 0-3 16,2 0 3-16,1-1 1 15,4-5-1-15,0 1 7 16,0 5 4-16,0 0 3 16,0 0-14-16,0 0-2 15,20 12 2-15,7 9 3 16,0 4 2-16,2-4-3 16,0 1-2-16,2-2 1 15,-4-4 0-15,-1-3 1 16,-6-8-2-16,3-5 1 15,-8 0 3-15,-6 0-4 0,2 0 1 16,0-5-1-16,-9-8-24 16,-2 1-56-16,0 3-110 15,0 0-215-15</inkml:trace>
  <inkml:trace contextRef="#ctx0" brushRef="#br0" timeOffset="8945.89">13834 7069 120 0,'0'0'320'15,"0"0"-265"-15,0 0 22 16,0 0 30-16,0 0-15 16,0 0-43-16,-27-5-7 15,27 5-3-15,0 0-25 16,23-2 2-16,14-1 14 0,19-4 5 15,13-3-11-15,2 2-13 16,3-4-2-16,-5 1-9 16,-11 6 1-16,-14-1-1 15,-17 2-2-15,-13 2-4 16,-12 2-5-16,-2 0 8 16,0 0-26-16,-27 0 20 15,-18 5-11-15,-13 7-4 16,-6 5-1-16,-5 0 14 15,2-5 7-15,7-3 4 16,6-3 3-16,23-4 7 16,8 1 12-16,15-3 7 15,8 0 2-15,0 1-14 0,0-1-16 16,18 2-1-16,22-2 14 16,20 0 14-16,13 0 0 15,12 0-9-15,-4 0-15 16,-8 0 0-16,-13-3 6 15,-15-2-10-15,-18 2 2 16,-12 0-2-16,-11 3 1 16,1 0 1-16,-5-2-2 15,0 2 6-15,0 0-6 16,0-2-16-16,0 2-51 16,-13 0-29-16,-8 0-76 15,2 0-261-15</inkml:trace>
  <inkml:trace contextRef="#ctx0" brushRef="#br0" timeOffset="13277.59">14094 7236 307 0,'0'0'83'0,"0"0"-47"16,0 0 12-16,0 0 20 15,0 0 12-15,0 0-32 16,0 0 16-16,21-94 2 0,-19 84-26 15,0 6 8 1,-2 3-5-16,0 1 1 0,0 0-2 16,0 0-11-16,0 0-12 15,0 9-19-15,0 36 2 16,0 17 5-16,2 16-3 16,12 4 7-16,-3-6-7 15,0-5-5-15,-4-11 4 16,-5-10-3-16,-2-12 0 15,0-8-3-15,0-9-18 16,0-9-32-16,0-5-17 16,-2-7-45-16,-16 0-47 15,-7-4-91-15</inkml:trace>
  <inkml:trace contextRef="#ctx0" brushRef="#br0" timeOffset="13498.93">13865 7645 416 0,'0'0'124'16,"0"0"-87"-16,0 0 44 15,0 0 9-15,0 0-14 16,0 0-31-16,107 45-16 16,-72-25-6-16,-6-2-5 15,0-2-11-15,-8-6-7 0,-3-3-1 16,-5-2 1-1,3-3-32-15,-1-2-61 0,3 0-106 16,-3-12-249-16</inkml:trace>
  <inkml:trace contextRef="#ctx0" brushRef="#br0" timeOffset="13696.25">14279 7610 474 0,'0'0'148'16,"0"0"-59"-16,0 0 31 15,0 0-33-15,0 0-33 16,0 0-29-16,0-16-1 16,0 16-12-16,0 2-12 15,0 17 1-15,-13 8 0 16,-5 2 1-16,-6 6-2 0,4-3-74 16,-5-2-71-16,3-3-191 15</inkml:trace>
  <inkml:trace contextRef="#ctx0" brushRef="#br0" timeOffset="14259.32">13914 8589 483 0,'0'0'92'0,"0"0"4"0,0 0 34 16,0 0-50-16,0 0-36 15,0 0-7-15,9-27-2 16,-9 27-3-16,0 0-19 15,0 0-7-15,0 7-4 16,11 20 0-16,-2 15 16 16,-2 9 5-16,6 3-10 15,-2 2-5-15,1 2-5 16,-4-4 0-16,-1-1-1 16,-1-11-2-16,-6-10 0 15,3-13-1-15,2-5-6 16,-5-5-35-16,0-6-49 15,0 1 30-15,0-4-42 0,-23 0-124 16,-4 0-264-16</inkml:trace>
  <inkml:trace contextRef="#ctx0" brushRef="#br0" timeOffset="14477.72">13791 9022 628 0,'0'0'151'0,"0"0"-101"16,0 0 14-16,0 0-22 0,0 0-27 16,0 0 5-1,29 35 4-15,-11-12-14 0,3-4-7 16,-6 1-1-16,1-1-2 16,-1-5-2-16,1-4-28 15,-1-4-44-15,3-6-43 16,6 0-74-16,-1-4-108 15</inkml:trace>
  <inkml:trace contextRef="#ctx0" brushRef="#br0" timeOffset="14662.09">14137 9039 545 0,'0'0'194'0,"0"0"-98"15,0 0-3-15,0 0-13 16,0 0-38-16,0 0-22 0,0-5-12 15,0 9-8-15,0 15 5 16,-4 7 0-16,-12 2-5 16,-5 1-7-16,4-1-73 15,-8-2-59-15,7-2-154 16</inkml:trace>
  <inkml:trace contextRef="#ctx0" brushRef="#br0" timeOffset="15563.75">13263 9691 541 0,'0'0'146'0,"0"0"-73"15,0 0-3-15,0 0-14 16,0 0-33-16,0 0-10 16,67 0 35-16,-34 0-1 15,-2-11-20-15,3-6-10 16,-10-1-8-16,1 0-4 16,-10 1 4-16,-7 2 2 15,-6 1-1-15,-2-1 2 16,0 1-2-16,-10 5-10 15,-7 1 0-15,-6 5-7 16,4 3 7-16,-6 0 0 16,5 11 0-16,-5 15-5 15,10 4 3-15,3 7-8 0,12 0 4 16,0-1-2-16,10-3 7 16,14-3 0-16,5-11 0 15,2-7-1-15,3-8 2 16,4-4 1-16,-3-1 0 15,7-21-1-15,-8-9 3 16,-5 1 1-16,-9 1-2 16,-6 0-1-16,-10 3 3 15,-2 4-3-15,3 6 5 16,-5 8 0-16,0 5-6 16,0 3-1-16,0 0-2 15,0 0-9-15,0 13 5 16,0 11 7-16,0 6-1 0,0 0 3 15,6 2 0 1,8-4 1-16,-1-3-1 0,2-1-2 16,3-9 3-16,1-5 5 15,-11-6 1-15,3-4-9 16,-7 0 8-16,6 0-3 16,-1-6 8-16,-1-15 3 15,2-12 0-15,-4-6-3 16,1-5-2-16,-5-7-2 15,2 3-4-15,-4 8 0 16,2 10-5-16,4 14 0 16,-4 8 0-16,-2 4-4 0,2 4-17 15,-2 0-26-15,2 0-30 16,5 9-66-16,6 12-36 16,3 3-102-16</inkml:trace>
  <inkml:trace contextRef="#ctx0" brushRef="#br0" timeOffset="17525.2">14115 9643 465 0,'0'0'144'15,"0"0"-66"-15,0 0 21 16,0 0-13-16,0 0-27 16,0 0-7-16,20-36-1 15,-20 24-21-15,0-2 0 16,0 2-12-16,0 0-1 15,-2 2-1-15,-14 6-12 0,-7 2 7 16,4 2-7-16,-8 0-4 16,0 11 0-16,0 10 0 15,7 5 0-15,5 4 1 16,6 0-1-16,9 0-3 16,0-2-2-16,0-5 4 15,11-3 0-15,4-8-1 16,3-7 2-16,5-5 0 15,-4 0 3-15,8-5 2 16,-4-15-2-16,-3-3 3 16,-5 1-3-16,-1 0 6 15,-10 0-5-15,3 4 2 0,-5 6-1 16,0 3-5-16,-2 7 1 16,0 2-1-16,0 0-7 15,0 0 0-15,0 0 4 16,0 9-2-16,0 9 5 15,0 4 2-15,0-2 0 16,0-2-1-16,0-1 0 16,9-8-1-16,0 1-4 15,2-8 3-15,5-2 1 16,-3 0 9-16,3-5-6 16,6-16 3-16,-2-9-4 15,-5-2 5-15,1-8-6 16,-3-6 2-16,-1-9-2 15,-12-6 2-15,0-4-3 16,0 3 0-16,0 13 0 0,-14 10 0 16,3 17 1-16,5 12-3 15,2 6-3-15,-4 4 1 16,2 0 4-16,-3 2-2 16,-5 25-4-16,8 14 6 15,-1 13-2-15,7 8 0 16,0 4-1-16,11-1 3 15,7-7 0-15,9-8-5 16,-4-10-4-16,-2-10 4 16,2-12-3-16,-3-11-4 0,5-7 0 15,-6 0 9-15,8-21-2 16,0-4-6-16,0-8-4 16,-10 1 2-16,1-2 0 15,-7 2 4-15,-3 8 6 16,-8 10 3-16,0 6-2 15,0 6-1-15,0 2-26 16,0 0 19-16,-6 5 8 16,2 18 1-16,0 3 1 15,4 0 3-15,0 0 4 16,0-2-1-16,0-6 2 16,6-4-2-16,6-9-3 15,1 0 2-15,-1-5 10 0,3 0 8 16,5-8-4-1,2-16-4-15,0-7-14 0,5-1 0 16,-4-2-1-16,-6 3 0 16,-5 3 0-16,-6 8-1 15,-6 8 0-15,0 9 0 16,0 3-5-16,0 0-16 16,0 5 20-16,-2 16 2 15,-2 6 2-15,4 2-2 16,0 3 0-16,0-6 0 15,13 1 0-15,7-8 0 16,3-6-16-16,-2-6-14 16,8-7-10-16,-2 0 18 15,2-11-5-15,-2-12 5 0,0-4 5 16,-7-2 8 0,-7 0 6-16,-6 0-1 0,-7 2 4 15,0 1 4-15,0 3 1 16,0 7 7-16,-13 9 6 15,1 2-16-15,-5 5 5 16,-4 0-3-16,4 7-3 16,-3 13 10-16,-1 4 7 15,8 4 7-15,9 0-8 16,2 2-3-16,2 0-2 16,0-4-8-16,2-6-2 15,11-8-2-15,1-2-2 16,1-8 2-16,3-2 7 15,4 0-1-15,-2-12 3 16,3-12-8-16,-6-3 4 0,-1 1 2 16,-3 1-7-16,-6-1 1 15,0 6-1-15,-7 6 3 16,0 5 3-16,0 8-6 16,0 1 2-16,-2 0-6 15,-8 12 8-15,-3 8-8 16,11 4 0-16,2 2 4 15,0-6-3-15,0-1 2 16,4-2 2-16,17-5-2 16,-2-4 1-16,4-4 0 0,-3-4 3 15,9 0-1 1,-7 0 1-16,0-9 4 0,3-14-7 16,-5-7 1-16,0-4 2 15,-2-6-3-15,-7-7 1 16,-7-8-1-16,-2-10 3 15,-2-2-2-15,0 0 0 16,-4 9 2-16,-13 12-3 16,3 14 4-16,1 11-4 15,1 13-3-15,-1 8 2 16,2 0 1-16,-3 22 2 16,6 24-1-16,6 17 3 15,2 7-4-15,2 5 1 16,20-5 6-16,7-5-5 15,7-4 1-15,-3-7-1 0,3-12-4 16,-5-12-3-16,-4-9 1 16,-7-12-4-16,2-7 3 15,-4-2 4-15,0-6 2 16,4-20-2-16,-2-6-2 16,5-2-1-16,-8-2 4 15,-1 2-1-15,-7 3 1 16,-5 9-2-16,-4 10 1 15,0 7-1-15,0 5-11 16,-2 0 3-16,-15 0 9 16,1 16 1-16,3 9-1 15,5 6 1-15,8 1 0 0,0 2 0 16,0-3 1-16,12-2 0 16,3-3-1-16,1-10 0 15,7-2 0-15,-2-9-2 16,6-5 1-16,2 0-2 15,2-5-7-15,-2-17-30 16,0-6-37-16,-4-4-19 16,-8-2-108-16,-7-5-270 15</inkml:trace>
  <inkml:trace contextRef="#ctx0" brushRef="#br0" timeOffset="17760.59">15051 9249 744 0,'0'0'152'15,"0"0"-128"-15,0 0 10 16,0 0 41-16,0 0-36 16,0 0-25-16,176-35-6 15,-96 24 2-15,-8-3-4 16,-12 2-6-16,-14 1 0 15,-12 5-6-15,-18 2-51 16,-14 0-44-16,-2 2-15 16,-12 2-95-16</inkml:trace>
  <inkml:trace contextRef="#ctx0" brushRef="#br0" timeOffset="19012.88">13733 9108 243 0,'0'0'34'0,"0"0"16"15,0 0 42 1,0 0-10-16,0 0-47 0,0 0-8 16,0-37 17-16,-2 35-1 15,2 2 0-15,0 0 5 16,0 0-6-16,0-1 4 16,0 1-15-16,0 0-3 15,0-3-4-15,0 3-5 16,0-1-5-16,0 1 0 15,0-3-6-15,0 2 4 16,0-2 2-16,4 2 6 16,8 1-9-16,-8-3 4 0,7 3 0 15,-1 0 1-15,-2 0-6 16,5 0 3-16,3 0-2 16,7 11 5-16,-4 0-6 15,6 4-1-15,0-1 1 16,-3 0-1-16,0 1 2 15,-4-3-8-15,-3 0 8 16,-1-1-9-16,-3-3 1 16,1 0-2-16,-4-3 1 15,-1 0-1-15,-1-1 0 16,4-4 0-16,-6 2 4 16,-2-2-4-16,0 0 7 15,3 3-7-15,-3-3 4 16,-2 0-4-16,0 0 8 15,2 0-9-15,0 0 5 0,-2 0 1 16,8 0 2-16,-4 0 2 16,-2 0-2-16,0-5 1 15,5-2 4-15,-3-4-5 16,0-3-5-16,6-2 5 16,-1-6-8-16,-1 0 2 15,6-1 5-15,-1 0-7 16,3 1 1-16,-3-3-2 15,5 0 1-15,0-2-2 16,0-2 2-16,-3 8 1 16,-1 5-1-16,-8 4 1 15,1 3-1-15,-5 9 2 0,0-5-2 16,-2 5 3-16,0 0-2 16,0 0-1-16,0 0 0 15,0 0-2-15,0 0-3 16,0 0-4-16,0 0-22 15,0 0-20-15,0 5-22 16,0 7-46-16,-6 1-56 16,-3-3-235-16</inkml:trace>
  <inkml:trace contextRef="#ctx0" brushRef="#br0" timeOffset="89673.1">9037 14454 366 0,'0'0'51'0,"0"0"2"15,0 0-4-15,0 0 1 16,0 0 1-16,0 0-5 16,0 0-13-16,0 0-2 15,-81-6-6-15,68 6 8 16,-3 0-19-16,-1 0 1 0,-1 0 6 16,-3 0-12-1,0 0 1-15,-4 0 7 0,0 0-12 16,9 0 15-16,1 0-6 15,1 0-3-15,1 0 5 16,0 2 5-16,4-2-10 16,0 0 8-16,5 1 2 15,2-1 7-15,2 0-6 16,-5 0-10-16,5 0 12 16,0 0-8-16,0 0-5 15,0 0-10-15,13 0 4 16,37 0-2-16,25 0 5 15,25 0 7-15,16-10-6 16,2-1 1-16,7-1-1 16,-7-5-7-16,-4 4-2 0,-4 1 5 15,-10 0-4-15,-23-1 1 16,-14 4-1-16,-29 2 2 16,-19 4-3-16,-8 0 0 15,-7 3 3-15,0 0-1 16,0 0 0-16,0 0-2 15,-18 0 4-15,-15 0-1 16,-23 0-3-16,-8 0-4 16,-15 8-12-16,-1 9-5 15,-2 3-5-15,-3 1-7 16,-2 4-1-16,0-6-10 16,4 4 15-16,1-5-6 0,8-3 13 15,1 2 12 1,2-5 9-16,3 2-1 0,6-4 4 15,4 3 1-15,12-4-1 16,6-4 5-16,13 0 10 16,11-3 6-16,7 0 15 15,9-2-4-15,0 3-8 16,0-3-5-16,0 0-10 16,29 0-2-16,22 0 8 15,27 0 9-15,16-7-12 16,13-3 2-16,6 1-6 15,3 0-2-15,3 3-2 0,-10-2-2 16,-11 2-1-16,-15 0 0 16,-19 0 4-16,-13 0-4 15,-17 4-1-15,-21-2 4 16,-6 2 1-16,-5 2 3 16,-2 0 3-16,0 0 4 15,0 0-4-15,0 0-4 16,0 0 0-16,0 0-7 15,0 0-2-15,0 0 1 16,0 0-1-16,0 0-4 16,0 0-8-16,0 0-37 15,-2 8-37-15,-18 12-90 0,0-2-263 16</inkml:trace>
  <inkml:trace contextRef="#ctx0" brushRef="#br0" timeOffset="104514.21">27144 9689 106 0,'0'0'0'0,"0"0"-11"16,0 0-2-16,0 0-10 16,0 0-18-16</inkml:trace>
  <inkml:trace contextRef="#ctx0" brushRef="#br0" timeOffset="113511.22">22592 8747 3 0,'0'0'47'16,"0"0"-17"-16,0 0-7 16,0 0-21-16,0 0 2 15,0 0 9-15,0 0 26 16,-9-23-18-16,9 23 25 16,-2-3 6-16,0-1-9 15,2 2-10-15,-2-1 11 16,0 3 6-16,2 0-5 15,0 0-26-15,0-2 5 16,0 2-8-16,0-2-2 16,0 2 1-16,-6 0 12 15,6 0-10-15,0 0 12 0,0 0-19 16,0 0 6-16,0 0-1 16,0 0 3-16,0 0-12 15,0 0 5-15,0 0-7 16,0 0-1-16,0 0-3 15,0 4-1-15,0 6 1 16,8 4 6-16,-6-1-3 16,4-1-2-16,1 2 4 15,-5-2-3-15,2 2-2 16,4-1 2-16,-4-2-1 16,0-3-1-16,1-2 2 15,-3-5-2-15,-2 2-2 16,0-3 2-16,2 0 3 15,-2 0 0-15,2 0 9 0,0 0-11 16,-2 0 1-16,0 0 2 16,0 0 4-16,0 0 2 15,0 0 9-15,6 0-12 16,-2 0 5-16,-2-4-3 16,9-7-5-16,-5-1 1 15,6 1 0-15,1-1-2 16,1-2 0-16,1-2 0 15,3 0 1-15,4 0-2 16,3 0-2-16,-7-1 0 16,-3 5 1-16,-1 2-1 0,-3 2 1 15,-3 3-1-15,2-4 1 16,-4 5-1-16,-1 1 0 16,-3-2 0-16,-2 5 0 15,0 0 0-15,0 0 0 16,0 0-9-16,0 0-2 15,0 0 3-15,0 0-25 16,2 3-39-16,2 13-46 16,-4 1-162-16</inkml:trace>
  <inkml:trace contextRef="#ctx0" brushRef="#br0" timeOffset="116788.96">24081 9156 12 0,'0'0'24'0,"0"0"-6"15,0 0-16-15,0 0-2 16,0 0 1-16,0 0-1 15,0 0 6-15,0 0 20 16,0 0 8-16,0 0-7 0,0 0-5 16,0 0 0-1,0 0-3-15,0 0-8 0,0 0 10 16,0 0 5-16,0 0 1 16,0 0 15-16,0 0 1 15,0 0-10-15,0 0 5 16,0 0-11-16,0 0-1 15,0 0-9-15,0-2 12 16,0 2-15-16,0 0 8 16,0 0-1-16,0 0-3 15,0 0-5-15,0 0-12 16,0 0 10-16,0 0-9 16,0 0 9-16,7 0-6 15,0 0 5-15,-1 2-4 0,3 2-1 16,-5 2 0-1,6 0-1-15,1-1 3 0,-3 2-1 16,2-2 3-16,-4 2-8 16,3 0 6-16,-7-2-4 15,2-1 1-15,2-1-1 16,-4 2 1-16,-2-3-3 16,0 0 1-16,2 0-1 15,0 2 2-15,-2-2-2 16,0-2 1-16,0 0 0 15,2 0 3-15,3 0-3 16,-3 0 2-16,-2 3 4 16,0-3-3-16,0 0 6 0,0 0 7 15,6 0-10 1,4 0 11-16,1 0-12 0,-5 0 6 16,3-5-5-16,-2-3 0 15,2 0-2-15,4-3-4 16,3-3 1-16,-10 7 3 15,5-3-5-15,1 2 4 16,-6-2-1-16,5 0-3 16,1-3-1-16,-6 4 0 15,3 1 5-15,-5 0-5 16,4 3 3-16,-2 1-2 16,-4 1-1-16,3 1 2 15,-3-3 1-15,0 1 0 0,0 1-3 16,0 1-1-16,4-1 1 15,-4 3 0-15,-2-2 0 16,0 0 1-16,2 2 0 16,-2 0-1-16,2-2 1 15,-2 2 1-15,0 0 1 16,0-1 0-16,0 1 1 16,0 0 1-16,0 0-5 15,0 0-5-15,0 0 5 16,0 0 0-16,0 0 0 15,0 0 0-15,0 0-1 16,0 0 0-16,0 0 1 16,2 0 0-16,3 0-32 15,-1 0-40-15,-2 1-85 0,-2 8-84 16</inkml:trace>
  <inkml:trace contextRef="#ctx0" brushRef="#br0" timeOffset="123268.68">21393 10326 462 0,'0'0'5'0,"0"0"-5"16,0 0 0-16,0 0 3 15,0 0 3-15,0 0-6 16,0 0 6-16,0-33 0 16,0 33 6-16,0 0-5 15,0-2 0-15,0 2-5 16,0 0 3-16,0 0 1 16,0 0 1-16,0 0 0 0,0 0 1 15,0 0 4 1,0-2 3-16,0 2 12 0,0 0-5 15,2 0 16-15,-2-2-1 16,0 2-11-16,0 0-5 16,0 0-7-16,0 0-6 15,0 0-1-15,0 0-4 16,0 0 1-16,2 0-3 16,-2 0 3-16,5 0-1 15,-5 0-2-15,0 0 0 16,0 0 2-16,0 0-3 15,0 0 5-15,0 0-3 16,2 0 6-16,-2 0-7 16,2 0 0-16,-2 0 8 15,0 0-6-15,0 0-1 0,0 0-2 16,0 0-3 0,9 0 3-16,-2 0 2 0,6 0 0 15,-1 7 0-15,-6 1-1 16,3 1 1-16,-3 1-1 15,4-5-1-15,-1 4 2 16,-5 1-2-16,2-2 2 16,1-1-2-16,-5 0 1 15,-2-2 0-15,0-5-1 16,0 0 2-16,0 0 0 16,0 2-2-16,0-2 2 15,0 0-2-15,0 0 2 16,3 0 10-16,-3 0-10 15,0 0 5-15,0 0 1 0,0 0 1 16,9 0-3-16,4 0 0 16,5-7-2-16,9-9 1 15,0 0-4-15,-6 0 2 16,4-1-3-16,0 4 0 16,-7-1 1-16,1 4 0 15,-3-1-1-15,2 4 3 16,-4-1-3-16,-6 2 0 15,3-3 0-15,-6 6 0 16,4-1 0-16,-3-1 0 16,3 3 1-16,-4-1-1 0,2 3 0 15,-5 0 0 1,-2 0-2-16,0 0 2 0,0 0-3 16,0 0 3-16,0 0-1 15,0 0 2-15,0 0-1 16,0 0 3-16,0 0-3 15,0 0 0-15,0 0-7 16,0 0-10-16,0 0-64 16,2 0-149-16,-2 0-144 15</inkml:trace>
  <inkml:trace contextRef="#ctx0" brushRef="#br0" timeOffset="151388.76">21290 11396 667 0,'0'0'0'0,"0"0"0"15,0 0 3-15,0 0 2 16,0 0 2-16,0 0 4 16,0 0-9-16,0 0 2 15,0 0-3-15,0 0 10 16,0 0 2-16,0 0 11 16,0 0-9-16,0 0 5 15,0 0 0-15,0 0-2 16,0 0-2-16,0 0 0 0,0 0 3 15,0-3-1-15,0 2 0 16,0-3-9-16,0-1 3 16,0 3-3-16,0 2 9 15,0-2 1-15,0 2-8 16,0 0 9-16,0-1 4 16,0 1 1-16,0 0-7 15,0 0-2-15,0 0-5 16,0 0 2-16,0 0-10 15,0 0-3-15,2 0 0 16,0 0-5-16,8 0 10 16,1 5 0-16,0 8 6 15,7-2-1-15,-8 1 0 0,9 1-1 16,-3-1 3 0,-3 2 2-16,-5-4-1 0,2-2 2 15,-6-2-1-15,3-3-5 16,-5-3-2-16,-2 0 3 15,2 0 2-15,-2 0-5 16,0 0 12-16,0 0-14 16,9 0 6-16,-2 0 8 15,8-3-11-15,6-14 4 16,-2 0-4-16,8-5-2 16,2-3-3-16,2 0-1 15,10-5 2-15,1-2-3 0,0 2 3 16,-6 1-4-16,2 7 0 15,-9 4 2-15,-4 3 0 16,-8 2-2-16,-5 6 0 16,-8 4 0-16,-4 1 0 15,0 2 0-15,0 0-4 16,0 0 2-16,0 0 0 16,0 0 0-16,0 0 1 15,0 0-4-15,0 0-2 16,0 0-6-16,0 0-6 15,0 2-14-15,-2 6-29 16,-12 1-31-16,-1 2-106 0,-3-1-205 16</inkml:trace>
  <inkml:trace contextRef="#ctx0" brushRef="#br0" timeOffset="175781.29">29347 8756 455 0,'0'0'47'0,"0"0"-21"15,0 0 12-15,0 0 38 16,0 0-38-16,0 0 0 16,0 0-4-16,0 0-10 15,-5 0-6-15,5 0 7 16,0 0 6-16,0 0-4 15,0 0 1-15,0 0-8 16,0 0 2-16,0 0-5 16,0 0 3-16,0 0-6 15,0 0 8-15,0 0-8 16,0 0 0-16,0 0-1 0,0 0 0 16,0 0-1-16,0 0 4 15,0 0-1-15,0 0-4 16,0 0-2-16,0 0 1 15,0 0-4-15,0 0-2 16,0 0-3-16,0 0 2 16,0 0-3-16,0 0 0 15,0 0 0-15,0 2 0 16,0 3 1-16,9-1 5 16,8 2-3-16,-3 0 0 15,-1 0 1-15,1 0 2 16,-1 0-3-16,-1-1-3 15,-4 2 0-15,1-2 0 0,1-3 0 16,-6 1 0 0,-2-3 2-16,0 2 0 0,-2-2-2 15,0 0 2-15,0 0 1 16,0 0-1-16,0 0 4 16,0 0-2-16,0 0-2 15,0 0 7-15,0 0 0 16,0 0-5-16,0 0 2 15,0 2-1-15,0-2-3 16,0 2 1-16,0-2 1 16,0 0-1-16,0 0 2 15,7 0-2-15,-1 0-3 0,10 0 4 16,4-10 3 0,4-6-4-16,-1-4-1 0,6-6 1 15,0-5-2-15,2-5 1 16,5 0-2-16,-3 3 1 15,-2 2-1-15,-2 5 0 16,0 2 0-16,-6 4 1 16,-4 3-1-16,-5 8 0 15,-5 5 0-15,-5 0-2 16,-4 4 1-16,0 0 1 16,0 0-3-16,0 0 1 15,0 0-2-15,0 0 4 16,0 0-1-16,0 3 1 15,2 2 0-15,1 2-3 16,-3-5 3-16,0-2-8 0,5 0-30 16,-5 3-35-16,0 6-72 15,0 0-170-15</inkml:trace>
  <inkml:trace contextRef="#ctx0" brushRef="#br0" timeOffset="177903.07">29434 8797 408 0,'0'0'41'15,"0"0"6"-15,0 0 10 16,0 0 19-16,0 0-27 16,0 0-6-16,0 2 3 15,0-2-3-15,0 0 4 16,0 0-3-16,0 0-5 15,0 0 6-15,0 0-9 16,0 0 0-16,0 0-12 0,0 0-5 16,0 0-5-16,-2 0-1 15,2 0-3-15,0 0-5 16,0 0 0-16,0 0-1 16,0 0 1-16,0 0-1 15,0 0-1-15,4 0 1 16,21 0 1-16,-2 0 5 15,11-8-4-15,0-1 1 16,4 0-2-16,-1-3-2 16,5 4 1-16,8-6-3 15,-3 1 3-15,6-3-2 16,3-4 1-16,2 1 0 16,6-7-1-16,5-6 3 0,5-5-4 15,1-7 6-15,2-3-4 16,-6-5 1-16,-5 1 1 15,-2 1 1-15,-14 1 3 16,0 1 0-16,-6-2-5 16,-1-2 10-16,-3-3-8 15,-3-8-3-15,-1-2 9 16,0-3-10-16,0-6 1 16,-7 2-3-16,0-4 2 15,-8 2-2-15,2 1 3 16,-5-3-3-16,-1 0 2 15,4-3-2-15,-1 0 0 16,0 3-1-16,-4-5 1 0,-1-1 0 16,-1-4-1-16,-6 1 1 15,-1 7 0-15,-5 6-1 16,-2 7 1-16,0 2-1 16,0 2-1-16,-2 7 1 15,-7 7-4-15,5 10 5 16,2 8 1-16,-5 3-1 15,4 9 0-15,-1 2 1 16,4 2 1-16,-2 3-1 16,2 4-1-16,0 2 0 15,0 2 0-15,0-1 0 0,0 3 0 16,0 0 0 0,0 0-1-16,0 0 0 0,0 0-2 15,0 0 3-15,0 0-6 16,-5 0 3-16,5 0-3 15,0 0-16-15,0 0-35 16,0 0-16-16,-6 19-75 16,-3 13-74-16,0 10-331 15</inkml:trace>
  <inkml:trace contextRef="#ctx0" brushRef="#br0" timeOffset="179986.98">27879 5709 595 0,'0'0'14'16,"0"0"-10"-16,0 0 49 0,0 0 14 16,0 0-23-16,0 0 3 15,81-5-12-15,-52-10 0 16,-2-6 8-16,2-6 5 15,-2-8-7-15,-6-9-9 16,4-10-7-16,0-10-22 16,-7-12 6-16,-5-14-9 15,-7-6 3-15,-6-7-3 16,0 5 2-16,0 12-1 16,-6 14-1-16,-7 19 1 15,-3 17-1-15,3 10 3 16,-3 14-3-16,5 4-2 15,-3 8 0-15,3 0-21 0,5 3 10 16,-8 23 5 0,1 25-1-16,9 22 7 0,-1 16 2 15,5 18-1 1,0 11 2-16,13-2 0 0,10-5-1 16,-4-19 0-16,6-24-1 15,2-18-1-15,-7-20 1 16,-3-11 1-16,4-11 0 15,-7-8-2-15,1 0 4 16,3-4-2-16,6-24 4 16,-4-13 3-16,3-5-2 15,-8-2-5-15,1 7 0 0,-5 6-1 16,3 11 1 0,-10 14 1-16,0 6-1 0,3 4-5 15,-5 2-12-15,10 23 10 16,-4 4 2-16,5 5 5 15,3-4-3-15,-1-5 1 16,4-10 2-16,-9-6-2 16,2-8 0-16,-3-1 2 15,4 0 0-15,5-24 3 16,2-14-3-16,0-6 3 16,-4-5-3-16,-5 0 0 15,-11 6 3-15,0 8-3 16,0 12-4-16,0 15 2 15,0 8-2-15,0 0-33 16,-7 4-14-16,1 16 44 0,-1 5-3 16,4-1 9-16,3-5-10 15,0-2 11-15,8-3 0 16,2-4 0-16,11-2 1 16,-4 0-1-16,1-2 0 15,3 2-5-15,-6-1 5 16,-7 2 5-16,0 3-5 15,-4 0-6-15,-4 6 2 16,0 0-21-16,0 4-14 16,-14-2-17-16,-3-1-5 15,-1-3 23-15,-3-7 7 16,6-2-5-16,9-4 16 0,6-3 6 16,0 0 4-16,0 0-4 15,0-10-9-15,13-8 0 16,11-8 3-16,8-1 1 15,-1-6 19-15,-2-1-1 16,0-4 1-16,0-2 6 16,-2-8 3-16,-12 2 15 15,-1-5 12-15,-8 1-3 16,-4 3 3-16,-2 8 6 16,0 9 3-16,0 6 3 15,-8 8-17-15,-2 8-6 16,4 4-3-16,-3 4-8 15,5 0-11-15,-6 12 9 0,6 16-10 16,4 14 2-16,0 9-3 16,0 11 1-16,14 3 0 15,1-3 2-15,1-4 1 16,1-7-5-16,-1-12 0 16,-1-13 0-16,-1-5-4 15,-1-10 4-15,1-11-9 16,-1 0-60-16,3-20-49 15,-1-13-232-15</inkml:trace>
  <inkml:trace contextRef="#ctx0" brushRef="#br0" timeOffset="180212.37">28716 5233 628 0,'0'0'72'16,"0"0"-17"-16,0 0 26 16,0 0-63-16,0 0-9 15,0 0-3-15,118-37-1 16,-54 11 1-16,-3 1-6 16,-12 4-16-16,-11 1-54 15,-21 8-60-15,-15-1-55 16,-2 5-285-16</inkml:trace>
  <inkml:trace contextRef="#ctx0" brushRef="#br0" timeOffset="180368.62">28390 5184 659 0,'0'0'4'16,"0"0"11"-16,0 0 6 15,0 0-21-15,0 0-113 16,0 0-184-16</inkml:trace>
  <inkml:trace contextRef="#ctx0" brushRef="#br0" timeOffset="181052.94">29509 5249 788 0,'0'0'18'0,"0"0"-4"16,0 0 35-16,-120 35-24 15,99-7-18-15,13 4-6 0,3-1-1 16,5 3 0 0,0 1 0-16,16-7-1 0,8-10 1 15,1-6 0-15,-3-8-12 16,-3-4-20-16,-11 0-4 16,5-12 36-16,-1-18 15 15,-1-4-11-15,-7-4 3 16,-4 0-6-16,0 1 10 15,0 2-10-15,-4 5-1 16,2 6 8-16,-3 5-3 16,5 11-5-16,0 3-4 15,7 3 3-15,11 2-2 16,6 0 3-16,0 2-1 16,3 19-10-16,-4 9 5 0,-10 9 5 15,-4 9 2-15,-4 6 0 16,-5 8 2-16,0 4-3 15,-8 10 1-15,2 0-1 16,-1 1 0-16,7-6 0 16,0-10-1-16,5-11 0 15,11-14-1-15,1-11 2 16,1-16-1-16,5-9 0 16,-6 0-9-16,3-5 8 15,3-21 4-15,-4-11 2 16,0-6 3-16,-13-1-4 15,-6-11 2-15,0 1 3 16,-11 1-6-16,-18 5-1 16,-2 15-1-16,2 8 0 0,4 11-1 15,5 11-46-15,7 3-68 16,13 0-95-16</inkml:trace>
  <inkml:trace contextRef="#ctx0" brushRef="#br0" timeOffset="181554.76">30423 5153 734 0,'0'0'53'16,"0"0"-47"-16,0 0 11 15,0 0-10-15,-15 125 2 16,15-47-7-16,4 4 0 16,11-6-1-16,1-9 6 15,-5-7-7-15,-1-12-3 16,-10-15 2-16,2-10-14 16,-2-15-15-16,0-8 12 15,0 0 18-15,0-32 0 16,-2-16-9-16,-8-17 9 15,4-9 27-15,-1-7 8 16,3-14-2-16,2 11-9 16,2 9 1-16,0 17-2 0,0 18 4 15,6 8-12-15,11 9-11 16,6 2-4-16,2 11-1 16,4 8-1-16,-5 2 2 15,0 10-16-15,-8 20-4 16,-9 4 16-16,-7 6 3 15,-5 0-1-15,-19-1-5 16,-12-5-2-16,1-4 6 16,-1-7 2-16,3-9-7 15,4-7-19-15,13-7-80 16,7 0-7-16,9-18-180 16</inkml:trace>
  <inkml:trace contextRef="#ctx0" brushRef="#br0" timeOffset="182507.45">30738 5296 547 0,'0'0'45'15,"0"0"41"-15,0 0 8 16,0 0-72-16,0 0-3 15,0 0-8-15,106-125-7 16,-85 92 1-16,-8-4-2 0,-5 3 13 16,-8 1-11-16,0 6 6 15,0 5-4-15,-2 10-5 16,-13 6-4-16,-1 6 4 16,-6 0-2-16,0 16 1 15,4 14-1-15,-4 8 0 16,10 3 0-16,10 6 0 15,2 1 1-15,0-4-1 16,16-5 0-16,6-9-1 16,-2-8 1-16,5-10 5 15,2-10-5-15,-6-2 6 16,6-2 12-16,2-25-7 0,2-5 0 16,-2-8-1-16,5-1 0 15,-7-3-8-15,-5 3 9 16,1 10-7-16,-10 6-3 15,-9 13 3-15,0 8-4 16,-4 4-4-16,0 0 1 16,0 0-2-16,0 12-3 15,0 12 8-15,0 7 0 16,0 3 1-16,0-2 0 16,10-1 0-16,3-1 1 15,3-4-1-15,1-8 0 16,-1-7 0-16,5-11 3 15,-4 0-1-15,1-8 5 0,6-16-1 16,-2-6-3-16,-3-3 3 16,-13-1 2-16,-6-4-8 15,0 6-1-15,-13 4-6 16,-16 8 5-16,-4 12-5 16,-6 8-24-16,-3 0 9 15,7 0 14-15,6 12-8 16,6 11-3-16,12 3-23 15,9-1 9-15,2 3-25 16,0-10 0-16,22-6 6 16,5-8 11-16,8-4-24 15,8 0 49-15,8-9 2 0,-4-18 12 16,7-3 1 0,-12 2 0-16,-11 2 15 0,-9 8 10 15,-11 4 17-15,-9 10 34 16,-2 1-9-16,0 3 11 15,0 0-54-15,0 5-17 16,-4 27-4-16,-15 18 6 16,5 14-5-16,1 14 1 15,13 5-3-15,0 1 2 16,0 0-3-16,13-1-1 16,3-5 11-16,-3-6-2 15,-7-12-9-15,2-16 0 16,-4-16-1-16,-2-16-27 15,-2-12-38-15,0-2-79 16,-2-31-44-16,-10-16-211 0</inkml:trace>
  <inkml:trace contextRef="#ctx0" brushRef="#br0" timeOffset="182790.95">31417 5013 429 0,'0'0'83'0,"0"0"-57"16,0 0 70-16,0 0-45 16,0 0-9-16,0 0-11 15,85-30-10-15,-60 52 6 16,-1 4-8-16,-10 4 1 0,1 1-6 16,-13 1-11-16,-2-3 0 15,0 0 4-15,-11-2-4 16,-20-1 11-16,-9-5-1 15,-3-3 1-15,-1-8-12 16,11-8-2-16,4-2-1 16,13-11-30-16,9-21-58 15,7-5-95-15,9-7-299 16</inkml:trace>
  <inkml:trace contextRef="#ctx0" brushRef="#br0" timeOffset="183040.41">31794 4601 701 0,'0'0'64'0,"0"0"-10"16,0 0 52-16,0 0-61 16,0 0-43-16,0 0 10 15,-36 135 13-15,36-69-10 16,0 0 26-16,18-4-28 15,0-7-3-15,-4-6 0 16,1-4-10-16,-6-5-2 16,2-9-4-16,-2-11-81 15,5-13-17-15,-1-7-86 0,-2 0-306 16</inkml:trace>
  <inkml:trace contextRef="#ctx0" brushRef="#br0" timeOffset="183422.07">31995 5085 481 0,'0'0'19'16,"0"0"27"-16,0 0 73 16,0 0-16-16,0 0-50 15,0 0-19-15,114-2-11 16,-81-22-17-16,-2-1-1 15,-6-2-1-15,-6-5-1 16,-9-1 0-16,-10 0-2 0,0 3 7 16,0 9-7-16,-14 12-1 15,-3 9 3-15,-12 4 3 16,2 25 4-16,0 14-3 16,4 5-5-16,13 2-2 15,10 2 4-15,0-3 3 16,4-3 7-16,21-7 6 15,-1-5 0-15,12-7-3 16,4-11-17-16,5-14 5 16,5-2-4-16,0-13-1 15,-8-13-103-15,-11-2-83 16,-17 10-355-16</inkml:trace>
  <inkml:trace contextRef="#ctx0" brushRef="#br0" timeOffset="184465.8">28348 5254 527 0,'0'0'1'0,"0"0"29"15,0 0-3-15,0 0-20 16,0 0-4-16,0 0-2 15,0 12 5-15,0-12 27 0,0 0 14 16,0 0 17-16,0-19-32 16,0-3-13-16,0 3 3 15,0 0-6-15,0 7-4 16,-2 7 3-16,-12 1-15 16,-1 4-8-16,-6 0-18 15,-1 13-44-15,-2 19-59 16,-3 6-223-16</inkml:trace>
  <inkml:trace contextRef="#ctx0" brushRef="#br0" timeOffset="185286.36">28163 6384 628 0,'0'0'31'0,"0"0"-15"16,0 0 107-16,0 0-78 15,0 0-32-15,0 0-5 16,82-109-3-16,-68 76 6 16,-10 1-2-16,-4 2 14 15,0 4-8-15,-4 4-10 16,-10 8 2-16,1 7-4 15,0 7-3-15,-3 0-6 16,1 2 2-16,1 23 4 16,1 5 0-16,3 2-5 15,10 2 5-15,0 0 0 16,0-6 0-16,16-2 0 0,5-7-1 16,-4-10 1-1,3-6-2-15,0-3-3 0,-4 0 5 16,6-15 7-16,0-14-1 15,3-8 3-15,-1-3-7 16,-3 2 4-16,-8 6-2 16,-5 6 6-16,0 8-3 15,-6 6 6-15,0 7-3 16,0 5-7-16,-2 0-3 16,5 0-12-16,1 19 12 15,10 13 2-15,7 12-1 16,-6-4 6-16,8-1-6 15,-10-7-1-15,1-11 0 0,-3-8 1 16,-8-8 7 0,-1-5 12-16,-4 0 20 0,0 0 5 15,7-5-16-15,-3-26 3 16,5-13-22-16,3-10-2 16,-10 1-7-16,2 5 3 15,-2 11-4-15,-2 11-1 16,2 14-4-16,-2 5-1 15,0 7-28-15,5 0-28 16,-5 5-25-16,6 18-19 16,4 12 10-16,3-5-111 15,3-4-152-15</inkml:trace>
  <inkml:trace contextRef="#ctx0" brushRef="#br0" timeOffset="187103.55">28847 6136 363 0,'0'0'178'16,"0"0"-75"-16,0 0 39 16,0 0-59-16,0 0-23 15,4-107-2-15,-15 94-11 16,-4 4-24-16,-1 8-10 16,-4 1-13-16,-2 0 0 15,-5 23-3-15,5 14 1 16,-1 5 1-16,8 4-1 15,11-4-1-15,4-4-1 16,0-6 2-16,2-7-1 0,9-9 3 16,3-7 0-16,-8-6 0 15,3-3-5-15,4 0 5 16,5-10 19-16,2-19-4 16,0-5-3-16,2 0 0 15,-6-4-1-15,-3 6 0 16,-2 6-8-16,-1 6 0 15,-8 10 0-15,-2 8-3 16,2 2 0-16,-2 0-11 16,0 0 8-16,2 0-3 15,5 17-1-15,7 7 7 16,-4 3 4-16,11-3-4 0,-6-4 0 16,5-8 1-1,0-3 0-15,-4-6-2 0,-3-3 0 16,3 0 1-16,-3-22 5 15,3-10-2-15,-3-9 0 16,-9-5 2-16,-4-1-2 16,0-10-1-16,0-2 3 15,-13-3-5-15,-2 1 1 16,-1 15-1-16,5 14 0 16,4 14 1-16,2 13-1 15,5 5-2-15,0 0-5 16,0 8-4-16,-2 27 1 15,2 14 10-15,0 9 0 16,0 0 2-16,12 5-2 16,5-5 0-16,-1-4 0 0,-3-7 1 15,1-12-1-15,-3-10-1 16,0-9 1-16,-9-11 0 16,3-5 0-16,2 0-2 15,6-5 2-15,3-25 7 16,1-6-4-16,1-2-3 15,-5 6 0-15,-3 11-1 16,-2 8 1-16,-3 9-1 16,-5 4-2-16,0 0-4 15,2 1-13-15,2 24 7 16,8 11 13-16,3 6 1 0,1-2-1 16,-1-5 0-16,6-4 0 15,-11-9 0-15,4-8 6 16,-5-9-6-16,0-2 5 15,-3-3-4-15,6-6 6 16,3-20 6-16,3-10-13 16,-3-6 8-16,-1-1-3 15,-7 8-3-15,-1 7-2 16,2 12 0-16,-6 9 0 16,-2 7-1-16,0 0-15 15,0 0 10-15,4 18-2 16,5 11 2-16,7 3 6 15,-3 2 0-15,3-6 0 16,1-5-1-16,8-6 0 0,-7-8 1 16,1 0-4-16,8-9-2 15,0 0 3-15,4-9 2 16,3-17-2-16,-12-3-5 16,1 0 7-16,-10-5-6 15,-11 5 4-15,-2 0 3 16,0 5-2-16,0 4-1 15,-9 13 0-15,-9 2-2 16,-1 5-4-16,-14 0 3 16,2 23 0-16,2 3 1 15,8 7 1-15,7 1 1 16,1 1 3-16,11-1 0 0,2-4 0 16,0-4 0-16,0-3-3 15,8-9 3-15,6-5 0 16,6-2-1-16,-2-7-3 15,4 0 4-15,2-23 8 16,3-7-4-16,-7-2 3 16,1 0-6-16,-8 0 1 15,-5 6 2-15,-3 4-3 16,-3 7 1-16,1 8-2 16,-3 5 0-16,0 2-8 15,0 0 0-15,0 17 0 16,0 12 7-16,0 3 1 15,0 0-2-15,11-4 1 0,2 0 2 16,11-6-2-16,1-5 2 16,4-8-2-16,0-6 5 15,7-3-4-15,-7-3 4 16,2-20-1-16,-2-9 2 16,-2-6 3-16,-7-8-2 15,-7 0-2-15,-4-7 3 16,-9-10 2-16,0-4-2 15,-5 0-7-15,-5 14 0 16,-4 12 1-16,3 17-1 16,4 12-1-16,5 8 0 15,0 4 1-15,-3 0-12 16,-2 16 4-16,1 16 6 16,4 12 0-16,2 3 1 0,0 6-2 15,13 1 3-15,7 2 0 16,5-1 2-16,2-7 0 15,-3-9 1-15,4-7-2 16,1-11 0-16,0-11 1 16,-2-6 0-16,-2-4-2 15,0-6 7-15,4-23-6 16,0-6-2-16,-14-8 1 16,-1-3-8-16,-14-1-6 15,0 6-1-15,-2 8-7 16,-12 14 1-16,1 15 16 15,-8 4-3-15,1 4 5 16,3 22-1-16,3 6 1 0,7 4 2 16,7 5 2-16,0-2-2 15,5 2 1-15,19-5 0 16,5-6 0-16,0-9 1 16,-2-8-2-16,2-11-4 15,-4-2-9-15,0-8-85 16,-12-20-207-16</inkml:trace>
  <inkml:trace contextRef="#ctx0" brushRef="#br0" timeOffset="187371.03">29783 5881 818 0,'0'0'45'0,"0"0"-35"16,0 0 26-16,0 0-19 16,0 0-5-16,150-18-1 15,-72 6-11-15,-5 0 7 16,-6 1-3-16,-13-1 4 16,-10-1-7-16,-17 6 1 15,-11 2 2-15,-14 3-4 16,-2 2-11-16,0 0-35 15,0 0-38-15,0 0-116 0,-13 2-283 16</inkml:trace>
  <inkml:trace contextRef="#ctx0" brushRef="#br0" timeOffset="187594.37">30728 6159 891 0,'0'0'29'16,"0"0"92"-16,0 0-42 16,-56 119-49-16,48-85-22 0,-5 0-8 15,1-3-4-15,1-8-109 16,3-12-157-16</inkml:trace>
  <inkml:trace contextRef="#ctx0" brushRef="#br0" timeOffset="190569.65">31143 5416 787 0,'0'0'37'0,"0"0"-24"16,0 0 107-16,0 0-49 15,0 0-24-15,0 0-24 16,-71 8-21-16,49 32-1 15,-1 12 3-15,12 5-4 16,9 2 4-16,2 6-4 16,0-5 0-16,17-4-4 15,4-10 3-15,1-14 1 16,2-10 0-16,1-12-5 0,6-10-11 16,8 0 8-16,-2-20 7 15,5-14 1-15,-6-2-13 16,-5-1 7-16,-6-2 4 15,-9 6 2-15,-8 6 0 16,-3 10 4-16,-3 10-4 16,-2 7 5-16,0 0-5 15,0 0-2-15,0 7-3 16,0 24 1-16,-2 8 4 16,2 7 0-16,0 0 1 15,0-5-1-15,0-4 0 16,16-8 1-16,-1-7-6 15,3-10 5-15,5-12-8 16,-8 0 1-16,5-9 7 16,2-19 2-16,-4-9 1 0,-7-5-1 15,-11-2 2-15,0-4-1 16,-5 4-2-16,-12 8 3 16,-8 9-3-16,1 13-1 15,-5 10-8-15,-7 4 7 16,1 0-3-16,6 21-1 15,4 7-13-15,9 2 7 16,14-2 10-16,2-1-10 16,0 0 11-16,20-5-9 15,7-6 4-15,4-8-6 16,-2-8-5-16,2 0 4 16,3-6 12-16,-8-17 5 0,4 0-5 15,-6-1 0-15,-4 4 1 16,-2 6 0-16,-7 5 0 15,-2 6-1-15,-4 3 0 16,-3 0-1-16,0 6 1 16,2 20 5-16,3 8 6 15,-3 2 4-15,6 1-1 16,-6-8-4-16,0-5-5 16,1-7 3-16,-5-8-4 15,0-7-2-15,0-2 3 16,0 0 7-16,6 0-11 15,4-21 7-15,3-10 1 16,7-11-7-16,2 2-2 16,-2 1 0-16,0 7 0 15,-2 11-1-15,-11 9-1 0,0 10 0 16,-5 2-4-16,0 0 0 16,4 6-11-16,6 18 17 15,-3 8 2-15,4 4-1 16,1 2 0-16,-1-3 0 15,3-4 0-15,-3-7-1 16,-5-12 0-16,4-6 0 16,1-6-1-16,1 0-2 15,1-20 1-15,3-14-16 16,-3-10 3-16,-1-10 4 0,-7-10 7 16,-7-15-11-16,0-9 4 15,0-12 5-15,-5 2-4 16,-6 11 1-16,-9 20 8 15,2 20 2-15,1 20 1 16,1 10 9-16,5 9-2 16,-1 8-8-16,6 0-1 15,-5 22-2-15,1 27 2 16,8 19-2-16,2 16 2 16,0 9 0-16,16 3-2 15,9-2 2-15,4-8 0 16,4-7 0-16,3-12 2 15,-5-13-1-15,0-13 1 16,-2-16-2-16,-4-15-1 0,2-10-1 16,-4 0-2-16,8-23 3 15,2-13-2-15,-7-3-4 16,-10-2-10-16,-8 0 10 16,-3 1 4-16,-5 5 3 15,0 8 0-15,0 8 0 16,-7 9-7-16,-4 10-3 15,0 0-14-15,-2 0 13 16,0 0-2-16,3 5 13 16,6 3-1-16,4 1-3 15,0 4 1-15,0-1 1 0,6 0 2 16,10 0 0 0,2-4-1-16,-2 1 1 0,-3 0 1 15,3-1 0-15,-1 4 3 16,-1 5 6-16,-1 0-8 15,1 4 10-15,-4 0-3 16,-1 4 5-16,1-5-1 16,-6-1 15-16,5-7-21 15,-9-5 4-15,4-6-8 16,2-1-2-16,4 0-1 16,3-4 8-16,5-19-8 15,-1-9 0-15,4-9 6 16,-3 1-6-16,-5 0-5 15,0 6 3-15,-1 11-2 0,-8 12-3 16,-2 7 4 0,-2 4 2-16,0 0-7 0,2 0 1 15,3 14 3-15,-3 12 4 16,3 6 0-16,1 0-4 16,1-1 3-16,4-4 2 15,1-10 0-15,-2-6-1 16,1-8 0-16,3-3-2 15,3-7 1-15,-1-21-1 16,3-12-9-16,-13-8-41 16,-4-10 32-16,-2-12 19 15,0-20 2-15,-4-19-6 16,-12-7 5-16,-1 2 0 0,-2 23 2 16,3 33 9-1,3 30 17-15,7 16 19 0,2 12-19 16,4 0-21-16,-10 0-4 15,6 30-3-15,-1 18 0 16,5 22 2-16,0 17-2 16,19 5 1-16,-2 3 3 15,3-6-3-15,-5-7 3 16,-1-6-2-16,1-11 13 16,-1-9-13-16,-1-12 0 15,1-16 0-15,-3-8-4 16,3-12-2-16,5-8 0 15,6 0-4-15,4-4-6 0,-4-13 11 16,-8-4-1 0,-5-1 4-16,-8 0 0 0,-2-4-1 15,-2-4-1-15,0 4-5 16,0-1 4-16,-6 10-10 16,-2 7 6-16,4 6-8 15,2 4-5-15,0 0 20 16,2 0 0-16,0 0-6 15,0 0 1-15,0 0-4 16,14 2 8-16,1 5 1 16,3 0-1-16,7-6 1 15,-8 2 0-15,1-3-2 16,-1 0-10-16,-5 0 12 16,-3 0 6-16,-1 0 1 0,-3 0 1 15,-2 0-5-15,-1 0 6 16,0 0 1-16,5 0-3 15,-1 18-1-15,5 4 0 16,1 0 0-16,-4-6-3 16,-1-2 1-16,2-8-2 15,-2-2 0-15,-5-4-1 16,9 0 1-16,0 0 3 16,7-12-1-16,4-14-2 15,3-6-1-15,-2 2 0 16,-4 2-1-16,-3 7 0 15,-9 7-2-15,-3 6 2 16,-4 7-1-16,0 1-2 0,0 0-5 16,2 0 7-16,0 9-1 15,5 8 2-15,2 4 0 16,4-4 1-16,1-2 0 16,-3-4 5-16,-2-8-5 15,-3 0 1-15,4-3 0 16,-2 0 8-16,3-12-6 15,3-20 1-15,-5-11-4 16,-3-3 0-16,-6-12 3 16,0-10-2-16,-2-10 4 15,-18-14-2-15,-2 1 1 16,2 6-5-16,-7 16 1 0,12 25 0 16,1 18 15-1,7 17-4-15,3 9 1 0,4 0-12 16,-4 0-1-16,4 23-13 15,0 19 12-15,0 16 1 16,0 13 3-16,8 6-3 16,15 4 0-16,4 0 4 15,-5-8-2-15,0-7 3 16,-2-8-5-16,-2-8 4 16,0-11-1-16,0-11-1 15,-1-10-2-15,3-10 0 16,3-8-3-16,6 0 0 0,2-18 1 15,3-13-7-15,-5-3-6 16,-3-8 8-16,-2-3 3 16,-3-5-6-16,-7 3-5 15,-10 9 7-15,-4 16-9 16,0 12 13-16,0 10-4 16,-4 0-2-16,-19 12 10 15,5 16 4-15,0 8-2 16,9 5 0-16,7 1 7 15,2-1-6-15,0-2 7 16,0-3-3-16,16-9 5 16,3-6-11-16,6-11-1 15,4-10 0-15,2 0-7 16,0-19-8-16,0-10-65 16,-8-7-91-16,-7-8-85 0</inkml:trace>
  <inkml:trace contextRef="#ctx0" brushRef="#br0" timeOffset="190773.09">32884 5342 592 0,'0'0'191'15,"0"0"-190"-15,0 0 62 16,116-20-21-16,-31 0-26 15,6-3-16-15,-4 5 0 0,-11 4-13 16,-23 5-42 0,-15 2-9-16,-22 4-59 0,-16 3-114 15</inkml:trace>
  <inkml:trace contextRef="#ctx0" brushRef="#br0" timeOffset="191141.94">32167 5426 678 0,'0'0'33'0,"0"0"-30"16,0 0 29-16,0 0-18 16,0 0-1-16,0 0 6 15,0 68-6-15,13-58-6 16,5-6-7-16,-1-4 7 0,1 0-6 15,0-8 3-15,-2-13-4 16,-12-5-48 0,-4-1-66-16,-11 3-95 0</inkml:trace>
  <inkml:trace contextRef="#ctx0" brushRef="#br0" timeOffset="191334.25">31538 5518 729 0,'0'0'38'0,"0"0"-37"16,0 0 53-16,116-48-54 0,-27 12-16 15,13 0-153-15,6 1-221 16</inkml:trace>
  <inkml:trace contextRef="#ctx0" brushRef="#br0" timeOffset="191492.54">32715 5282 831 0,'0'0'29'16,"0"0"17"-16,0 0-5 15,0 0-41-15,0 0-26 16,0 0-301-16</inkml:trace>
  <inkml:trace contextRef="#ctx0" brushRef="#br0" timeOffset="194069.13">30664 6125 168 0,'0'0'45'16,"0"0"35"-16,0 0-20 16,0 0-17-16,0 0-7 15,0 0 0-15,0 0-4 16,2 0-6-16,0 0 2 16,-2 0-6-16,0 0-4 15,0 0 6-15,0 0-3 16,0 0-1-16,0 0 0 15,-2 3-4-15,-7-1-1 16,1 0 16-16,-2-2-9 16,6 0 7-16,-5 0-21 15,5 0 12-15,2 0-6 16,2 0-3-16,0-2-2 16,0-8-9-16,0 0 8 0,0-1-7 15,2 2 0-15,11 3 3 16,1 1-3-16,1 4 2 15,-9 1-1-15,4 0 6 16,-4 0-8-16,3 19 8 16,-7 9-4-16,-2 6 1 15,0 3-3-15,-6-4 2 16,-17-1-4-16,4-5-4 16,-6-6-91-16,7-11-191 15</inkml:trace>
  <inkml:trace contextRef="#ctx0" brushRef="#br0" timeOffset="195040.89">26828 6261 81 0,'0'0'575'0,"0"0"-574"16,0 0 9-16,0 0 50 16,0 0-26-16,0 0 5 15,15 58-6-15,-13-44-6 16,2-2 1-16,4-4-4 0,-4-1-4 15,0-2 8 1,1-2 4-16,-3-3 0 0,-2 0 2 16,4 0 1-16,10-1-8 15,15-25-2-15,13-15-1 16,12-10-3-16,4-4-3 16,-10 6-5-16,-3 8-1 15,-11 9-4-15,-5 10-2 16,-13 6-2-16,-5 7-4 15,-9 8 0-15,-2-2-1 16,0 3-2-16,0 0-4 16,0 0-41-16,0 0-13 15,0 0-53-15,0 0-67 0,0 0-120 16</inkml:trace>
  <inkml:trace contextRef="#ctx0" brushRef="#br0" timeOffset="196242.17">28359 5173 264 0,'0'0'75'0,"0"0"-5"0,0 0 21 16,0 0-44-16,0 0-14 15,0 0-5-15,-5 4-8 16,5 1-10-16,-2-2 12 16,0 1-5-16,2-2 1 15,-2 1-6-15,2-3-8 16,0 0 7-16,0 0-10 15,0 0 5-15,0 0 6 16,0 0-8-16,0 0 8 16,0 0 10-16,0 0 2 15,0 0-17-15,0 0 8 16,0-5-14-16,0 3 3 16,0 0-4-16,0 1 5 0,0 1-4 15,0 0-1-15,-2 0-14 16,-5 0 1-16,0 1 10 15,-2 8 3-15,3 3-1 16,4-1 1-16,-3 1 1 16,5 1-1-16,0-3 0 15,0-1 0-15,0-3 2 16,9 2-1-16,2-4-1 16,5-4 2-16,-8 0 0 15,1 0 9-15,3 0-2 16,-4-1 5-16,1-13-5 15,3-1 4-15,-10-1-3 0,0 4-1 16,-2 2 5-16,0 2-9 16,0 3 0-16,0 1 1 15,0 1-5-15,0 1-1 16,-2 2-1-16,-2 0-12 16,-10 0 13-16,1 0 1 15,-1 7 1-15,1 6-4 16,-1 3-4-16,3-1 6 15,5-1-2-15,4-2 1 16,-3-7 0-16,5-1-4 16,0-1 4-16,0-3-3 15,0 0 2-15,0 0 1 16,0 0-8-16,0 0 8 0,7-7 1 16,1-7 2-16,3-1 1 15,-1 2-3-15,-10 4-6 16,0 5-24-16,0 4-70 15,0 0-73-15,0 0-317 16</inkml:trace>
  <inkml:trace contextRef="#ctx0" brushRef="#br0" timeOffset="-205307.84">27445 9830 596 0,'0'0'71'16,"0"0"4"-16,0 0 14 15,0 0-23-15,0 0-13 16,0 0 17-16,0 0-29 15,0-2-5-15,0-1-2 16,0 3-10-16,0 0-5 16,0 0-3-16,0 0 3 15,0 0-11-15,0 0 4 16,0 0-5-16,0 0-2 16,6 3-5-16,6 13 5 0,3 8 2 15,1 1-1-15,4 4-1 16,-4-1-3-16,-3-2 3 15,3-3-2-15,-3-2-3 16,-4-1-2-16,0-3 2 16,2-2 6-16,-9-3-5 15,2-7 1-15,-4-2 3 16,3-3-2-16,2 0 5 16,-3 0-1-16,4 0 4 15,7-6-3-15,1-14 9 16,3-3-7-16,6-6-5 15,4-5-1-15,8-7 0 0,8-10-3 16,12-4 1-16,13-1-1 16,1 5-1-16,-3 7 0 15,-8 11 0-15,-16 13-1 16,-13 8 0-16,-15 8 0 16,-7 1 1-16,-7 3-5 15,0 0 5-15,0 0-1 16,0 0 1-16,0 0 1 15,-7 12 1-15,-1 2-2 16,0-3 6-16,2-1-6 16,6 1-4-16,-7-2-5 15,7 1-20-15,-2 0-35 16,0 2-27-16,-2 5-87 16,-8 6-224-16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47:06.748"/>
    </inkml:context>
    <inkml:brush xml:id="br0">
      <inkml:brushProperty name="width" value="0.05292" units="cm"/>
      <inkml:brushProperty name="height" value="0.05292" units="cm"/>
      <inkml:brushProperty name="color" value="#FF0000"/>
    </inkml:brush>
  </inkml:definitions>
  <inkml:trace contextRef="#ctx0" brushRef="#br0">7530 3442 502 0,'0'0'111'0,"0"0"-18"16,0 0-11-16,0 0-15 16,0 0-5-16,0 0-29 15,0 0-20-15,8-5-12 16,-8 59 5-16,0 22 20 15,-4 16 7-15,-21 11-18 16,-4-2-12-16,3-16 7 16,8-17-9-16,7-27-1 0,6-20 0 15,5-11 0-15,0-10 0 16,0 0 2-16,3-5 8 16,23-30 32-16,13-11-33 15,3-8 0-15,-3 1-3 16,4 8-6-16,-7 12-2 15,-9 16 2-15,-5 9 1 16,-7 8-1-16,-4 0-12 16,1 24 5-16,-8 8-3 15,-4 2 4-15,0 0 2 16,-2-2-1-16,-23-6 1 16,1 0 4-16,-12-1-2 0,-6-5 2 15,-3-3 0-15,-1-5-3 16,3-10-20-16,7-2-47 15,7 0-12-15,12-21-61 16,10-9-192-16</inkml:trace>
  <inkml:trace contextRef="#ctx0" brushRef="#br0" timeOffset="2182.77">7783 3948 494 0,'0'0'135'0,"0"0"-106"15,0 0-2-15,0 0 25 16,0 0-13-16,0 0-9 16,14 12 6-16,7-12 16 0,0-16-27 15,4-7 3-15,-5-9-16 16,2 1 2-16,-8 3 5 16,-8 3-7-16,1 2-3 15,-7 8-7-15,0 5 1 16,0 9-3-16,0 1-1 15,-7 0 0-15,-15 3-1 16,0 20-8-16,0 5 8 16,3 5-11-16,13 4 3 15,2-1 0-15,4-2 9 16,0-5 1-16,0-8-4 16,8-5-1-16,8-9 2 15,9-7-2-15,4 0 3 0,4-13 2 16,5-13 4-16,0-8 0 15,-5-2-2-15,-2 0-2 16,-6 4 4-16,-9 10 1 16,-7 8-4-16,-5 9 0 15,-4 5-1-15,0 0 0 16,0 11-9-16,0 16 5 16,0 14 4-16,-2-1 0 15,0-2 1-15,2-7-2 16,0-8 0-16,0-7 1 15,0-11 1-15,2-5-1 16,9 0 1-16,5 0 26 16,8-23 15-16,3-7-24 15,1-4-8-15,1 2-9 0,-2 3 1 16,-6 8 0-16,-11 7-4 16,2 8 2-16,-10 6-8 15,3 0-21-15,-5 18-10 16,0 14 36-16,0 8-5 15,0 1 3-15,0-7-8 16,0-6 6-16,6-7-1 16,6-9 3-16,1-3 2 15,5-9 0-15,-1 0 3 16,12-2 3-16,5-22 0 0,-1-8 1 16,0-5-1-1,-4-3 0-15,-2-6 4 0,-11 4-7 16,-3 4-1-16,-11 9 1 15,-2 16 0-15,0 11-9 16,-4 2 7-16,-16 0 1 16,-4 22-5-16,1 9 4 15,13 10-1-15,2 1-13 16,8-1 5-16,0-4 0 16,8-4 1-16,15-10-4 15,6-7 0-15,5-7-15 16,4-9 12-16,2 0 10 15,0-21 7-15,3-15 1 16,-1-10 1-16,-7-6 2 16,-6-6 10-16,-2 0 7 0,-11-1 1 15,-3 4-4-15,-6 6 2 16,-5 11-2-16,-2 8-6 16,0 8 7-16,0 7 7 15,0 2-6-15,-4 6 6 16,-1 6-13-16,5 1-6 15,0 0-2-15,0 0-5 16,-2 4 5-16,-2 18-4 16,-3 6 27-16,2 6-5 15,3 4 1-15,-5 11-2 16,5 5-9-16,-2 11 6 16,-5 12-13-16,5 6 3 0,-6 7-7 15,8 6 13 1,-4 10-15-16,-5 2 0 0,-1 3 2 15,-1-14-4-15,-1-16 2 16,12-20-15-16,0-20 0 16,2-15-10-16,0-12 6 15,0-12-14-15,18-2-14 16,4-12 36-16,5-22 11 16,4-12 1-16,-2-8 6 15,-2-8 3-15,-5-6-6 16,-7-7-1-16,-1 1 4 15,-14 2-1-15,0 7-1 16,0 9 7-16,-16 6-3 16,-11 6-6-16,-1 6 1 15,-8 8-2-15,-2 9-2 0,3 9 0 16,-1 5 0-16,9 6-1 16,11 1 0-16,8 0-8 15,3 0 6-15,5 0-2 16,0 0 0-16,0 0-13 15,13 0 9-15,16 0 7 16,8-3 4-16,5-9 0 16,2-4 0-16,1-4 0 15,-7 1-1-15,-14 2 1 16,-3 5-1-16,-13 4 0 0,-8 6 1 16,0 2 1-1,0 0-3-15,0 0-4 0,0 0 4 16,0 12-3-1,0 15 0-15,0 6 3 0,0 4 0 16,0-3-4-16,0-1 4 16,7-11 0-16,9-2-2 15,1-9 1-15,6-10 1 16,6-1 4-16,8-8 4 16,11-22 1-16,-2-9 13 15,-5-17 0-15,-8-11-11 16,-11-8-5-16,-11-8-5 15,0-2 1-15,-11 5 2 16,0 5 0-16,0 18-3 16,0 10-1-16,0 20 0 0,-6 8 0 15,-1 14-12-15,3 5 10 16,-6 0 1-16,-3 34-17 16,2 17 15-16,2 16-1 15,0 9 4-15,9 12 0 16,0 5 1-16,0-1-1 15,0-6 2-15,0-18-2 16,0-18 0-16,0-18-3 16,0-13 3-16,13-13-3 15,3-6-10-15,11-4-2 16,2-25-41-16,-3-10-80 16,-10-6-146-16</inkml:trace>
  <inkml:trace contextRef="#ctx0" brushRef="#br0" timeOffset="2412.17">9153 3730 843 0,'0'0'87'15,"0"0"-53"-15,0 0 18 16,0 0-3-16,146-18-26 15,-78 14-9-15,-8-3-11 16,-16 2-1-16,-6-2-2 0,-18 3-2 16,-9 3-43-1,-11-2-37-15,0-1-19 0,-17 3-112 16,-19-4-243-16</inkml:trace>
  <inkml:trace contextRef="#ctx0" brushRef="#br0" timeOffset="2685.65">9085 3589 642 0,'0'0'208'0,"0"0"-157"16,0 0-21-16,0 0 10 15,0 0-8-15,0 0-29 0,-13-4-3 16,13 4-3-16,0 0 1 15,0 0-4-15,7 0 6 16,7-2 13-16,5-8 7 16,-3 0-8-16,-1-2-1 15,-8 4-10-15,-7 4-1 16,0 4-20-16,-13 0-45 16,-25 7-59-16,-9 16-303 15</inkml:trace>
  <inkml:trace contextRef="#ctx0" brushRef="#br0" timeOffset="3185.42">7563 4377 567 0,'0'0'177'0,"0"0"-119"15,0 0 6-15,0 0 28 16,0 0 7-16,0 0-43 16,-54 0-34-16,56 0-14 15,33 0-5-15,22 0 16 16,30 0-9-16,27 2-1 16,19 2-3-16,8 1 0 15,2-4-5-15,-12 1-2 16,-8 2 0-16,-23 1 1 15,-26-2 0-15,-32-1 0 16,-22 0-21-16,-11 0-7 16,-9-2 0-16,0 0 9 15,-27 0 5-15,-24 0-20 0,-13 0-36 16,-15 4-9-16,-10 3-42 16,-11 3-79-16,-16-1-75 15</inkml:trace>
  <inkml:trace contextRef="#ctx0" brushRef="#br0" timeOffset="3440.87">7540 4470 514 0,'0'0'136'16,"0"0"-74"-16,0 0 3 15,0 0-2-15,0 0-32 16,0 0 7-16,108 22 25 0,-4-21-8 16,26-1-21-16,12 0-15 15,3 0-6-15,-8-5 0 16,-17-2-6-16,-22 1-2 15,-27 2-2-15,-28-1-2 16,-24 2 6-16,-10 1-2 16,-9 2 11-16,0 0 8 15,0-2-14-15,0-1-10 16,0-2-12-16,0 3-8 16,0-1-51-16,0-2-72 15,0-1-135-15</inkml:trace>
  <inkml:trace contextRef="#ctx0" brushRef="#br0" timeOffset="4144.14">10009 3846 615 0,'0'0'165'0,"0"0"-120"15,0 0 12-15,0 0-1 16,0 0-5-16,0 0-16 16,-23-4-24-16,23 4-1 15,23 0 1-15,12 0 19 16,9 0-10-16,6 0-8 0,-1 0-8 16,-7 0 0-1,-11 0-2-15,-8 0-1 0,-17 0 0 16,-1 0 1-16,-5 0-1 15,0 0-1-15,0 0-1 16,0 0-5-16,0 1-31 16,-11 14-48-16,-3-3-57 15,3-4-148-15</inkml:trace>
  <inkml:trace contextRef="#ctx0" brushRef="#br0" timeOffset="5261.01">11226 3648 764 0,'0'0'71'0,"0"0"-40"16,0 0 19-16,0 0 18 16,0 0-37-16,0 0-9 15,-27-24-20-15,27 24 7 16,-2 0 2-16,2 0-3 15,0 0-7-15,0 0 6 16,0 0-4-16,0 0 5 16,0 0-7-16,0 0 1 15,0 0-2-15,0 0 0 16,0 0 1-16,0 0-1 0,0 0 4 16,0 0-3-16,0 0 0 15,0 0-1-15,0 0 1 16,0 0 6-16,0 0-6 15,0 0 5-15,0 0 12 16,0 0-13-16,0 0 12 16,0 0-13-16,0 0-4 15,0 0-9-15,0 29 6 16,0 17-2-16,0 12 5 16,-7 9 6-16,0 1-6 0,-2-4 0 15,-4-6 2-15,6-12-2 16,-2-10-2-16,3-8-9 15,-1-7 10-15,3-7-19 16,-1-2-38-16,-2-6-40 16,5-6-56-16,0 0-133 15</inkml:trace>
  <inkml:trace contextRef="#ctx0" brushRef="#br0" timeOffset="6666.74">11214 3609 784 0,'0'0'114'16,"0"0"-61"-1,0 0 29-15,0 0-9 0,0 0-29 16,0 0-37-16,87-88-4 16,-51 88 0-16,0 6-3 15,-5 22-7-15,-11 9 4 16,-13 9 3-16,-7 0 0 15,0-3-4-15,-27-3-5 16,-2-7 0-16,-2-8 9 16,4-8 0-16,11-11 1 15,5-3 3-15,9-3-1 16,-2 0 8-16,4-13-11 16,0-13-5-16,0-4-9 15,15 0-10-15,12 2 18 0,8 3-4 16,6 7 3-16,-3 8-2 15,-1 9 8-15,1 1 0 16,-11 0 1-16,-7 10-3 16,-5 9-5-16,-3 9 7 15,-12 7 1-15,0-1 3 16,0-2-3-16,-16-9 0 16,-3-2 4-16,3-9 2 15,5-8-1-15,3-3 3 16,6-1 14-16,2-3-5 15,0-23-7-15,0-10-10 16,14-6-8-16,15-1-7 16,11 12 14-16,0 11-15 0,-4 13 6 15,-7 7 3-15,-3 0-1 16,-10 3 5-16,-3 16-5 16,1 8 8-16,-5 5 1 15,-3-1-1-15,6 4 0 16,-3-5 0-16,-1-8 0 15,2-4 0-15,-4-7-2 16,3-8-1-16,-3-3 3 16,6 0 1-16,3-12 7 15,-1-18-4-15,1-2 1 16,-10-4 2-16,-3-2 8 16,-2 1 0-16,0 3-6 0,-11 4 0 15,-9 6-6-15,-4 9-3 16,-1 6-3-16,-2 7 3 15,7 2 0-15,-3 0-6 16,10 22 2-16,7 9-1 16,6 2-3-16,0 6-2 15,11-3-6-15,18-3-2 16,8-6-9-16,11-10 12 16,1-5 13-16,4-12 2 15,-4 0 1-15,5-17 4 16,-10-12-1-16,-6 0 5 15,-9 0 6-15,-11 4 9 16,-7 3 11-16,-4 8-4 16,-7 7-7-16,0 5-3 15,0 2-2-15,0 0-16 0,0 2-3 16,-3 28-3-16,-12 20 3 16,-1 19 0-16,3 9 0 15,4 14-3-15,0 4 3 16,-2 5 0-16,-7-1 0 15,-4-4 0-15,2-10-4 16,-5-15-9-16,0-21-11 16,6-18-2-16,1-12 7 15,3-14 3-15,1-6-2 16,1-4-9-16,1-32-1 0,1-18 6 16,7-18 9-1,4-13 11-15,0-2 2 0,4 2 0 16,23 11 7-16,4 12 4 15,5 8-4-15,7 3 4 16,3 2 0-16,10 3-2 16,2 3-6-16,0 8-1 15,-4 9 4-15,-12 5-4 16,-9 3 4-16,-13 8-3 16,-9 0 14-16,-2 3-3 15,-9 3-1-15,0-4 1 16,0 1-14-16,0-4 1 15,0 3-1-15,-11 0 0 16,-2 4-3-16,-3 4 0 16,-2 0 2-16,-2 0 0 0,4 0 2 15,3 10-2-15,-1 15-4 16,6 3 3-16,1 8 1 16,7 0 0-16,0 3-3 15,0-6 4-15,21 1 0 16,-2-8 0-16,4-6-2 15,-3-8-5-15,2-8-11 16,2-4-12-16,10 0-25 16,1-20-63-16,2-8-38 15,-6-2-16-15,-10 0-25 16,0-3-155-16</inkml:trace>
  <inkml:trace contextRef="#ctx0" brushRef="#br0" timeOffset="7100.59">12648 3738 295 0,'0'0'152'0,"0"0"-48"0,0 0 7 15,0 0 5-15,0 0-46 16,0 0-18-16,0-26-25 16,-2 26-11-16,-10 18-8 15,4 9 21-15,-1 8-1 16,4 4-11-16,0 2-11 16,5-1-4-16,0-6-2 15,0-8 1-15,14-8-1 16,9-6-6-16,-2-6-14 15,15-6 2-15,5-4-6 16,7-24-1-16,6-16 9 16,-5-13 15-16,0-6-5 15,-13-14-3-15,-12-3 7 0,-6-2 2 16,-7 6 1-16,-7 9 0 16,-2 18 7-16,-2 13 18 15,0 14 12-15,0 9-4 16,0 12-1-16,0 1-11 15,-2 0-22-15,-11 32-2 16,-3 18 2-16,1 15 6 16,4 13 2-16,6 6-6 15,3 7-1-15,0 0 0 16,2-7 0-16,0-13-1 16,0-18-1-16,14-15 0 15,-1-13-9-15,7-18-58 0,-3-7-30 16,4-10-100-16,-3-24-250 15</inkml:trace>
  <inkml:trace contextRef="#ctx0" brushRef="#br0" timeOffset="7302.96">12744 3607 819 0,'0'0'84'0,"0"0"-78"15,0 0 11-15,0 0 42 16,149-3-17-16,-80 0-29 16,-4-1-3-16,-14-1-10 0,-7-4 0 15,-15 1-44-15,-17-1-51 16,-12-4-54-16,-12-3-40 16,-32 0-145-16</inkml:trace>
  <inkml:trace contextRef="#ctx0" brushRef="#br0" timeOffset="7460.24">12240 3391 796 0,'0'0'181'0,"0"0"-150"16,0 0-22-16,0 0 7 0,0 0 4 15,0 0-20-15,33-39-61 16,-33 39-178-16</inkml:trace>
  <inkml:trace contextRef="#ctx0" brushRef="#br0" timeOffset="10135.98">14179 3462 625 0,'0'0'173'16,"0"0"-132"-16,0 0-27 15,0 0 27-15,0 0-15 16,-120 19-7-16,109 11-10 16,7 5-3-16,4 8 0 0,0-3-4 15,19-3 0-15,12-4 3 16,10-7 6-16,3-8-1 15,3-9 10-15,8-9 4 16,9-9 10-16,0-22-6 16,3-11-23-16,-5-7-1 15,-4-6 6-15,-2-14-10 16,-16-10-10-16,-11-2 7 16,-11-4-2-16,-11 9-3 15,-7 16 0-15,0 22 8 16,-10 15 0-16,-5 18-1 15,-10 5-1-15,3 5-2 16,-7 27 3-16,5 15-1 16,8 15 4-16,9 10 6 15,7 9-2-15,0 0-5 0,21-2 11 16,-2-5-7-16,2-7 7 16,-4-16-10-16,-3-10-2 15,-6-13 1-15,2-14 1 16,-6-10 1-16,5-4-1 15,2 0-1-15,9-29 19 16,11-10-7-16,5-10-13 16,-5 5 0-16,-4 9-5 15,-9 12 2-15,-9 13-3 16,-7 8-16-16,0 2-4 16,-2 0-5-16,2 16 2 15,7 10 28-15,-4 4 1 0,10 0 0 16,1-4 0-16,11-2-3 15,9-3 0-15,6-9-8 16,7-11 5-16,2-1 6 16,-2-1 3-16,-7-21-2 15,-11-2 2-15,-2-6 4 16,-8-3-4-16,-13 1 2 16,-2 2-4-16,-6 2 5 15,0 8-5-15,-12 4 2 16,-13 8-4-16,-4 8 1 15,-9 0-4-15,5 3 1 16,0 20 2-16,6 5-1 16,4 2-6-16,15 2 8 0,3 3-1 15,5-4 1 1,0 0 0-16,21-8 1 0,-4-4-1 16,-1-9 1-16,1-10 2 15,8 0 18-15,-2-2 9 16,-2-21-16-16,6-4-7 15,0-5 0-15,-9-3-7 16,3-1 0-16,-11 8-1 16,-1 10-1-16,-7 6-7 15,-2 10 4-15,0 2-7 16,0 0-18-16,0 17 11 16,0 12 18-16,-2 3 1 0,0 3 0 15,2-1 1-15,0-6-1 16,16-6 0-16,1-6 0 15,1-8 3-15,5-7 3 16,1-1 7-16,5-4 9 16,2-20-3-16,4-7-3 15,0-4-9-15,-4-3-5 16,-4-4 2-16,-12 4-4 16,-4 6-3-16,-11 7-2 15,0 16 3-15,0 1-12 16,-7 8-2-16,-8 0-8 15,-3 0-11-15,0 10 11 16,5 2-1-16,2 2 11 16,3-1 4-16,6-4-3 15,2-1 1-15,0-2 7 0,0 0-2 16,12 2 0-16,1-2 3 16,1 0-2-16,-1 0 5 15,1 2 1-15,-8 2 0 16,5 1 2-16,-2 6 0 15,-2 5 0-15,2 1-1 16,-5 0-1-16,0 1 1 16,5 1 0-16,1-6 0 15,0-2 3-15,1-5 18 16,5-7 10-16,9-5-19 0,2 0 8 16,8 0 19-16,5-23-15 15,1-7-3-15,-1-9-4 16,-5-7-6-16,3-9 4 15,-5-11-15-15,-2-9 4 16,-6 0-3-16,-7 10-2 16,-7 7 2-16,-9 9-2 15,-2 10-5-15,0 13 3 16,0 5-15-16,0 13 3 16,-2 5 5-16,-9 3-7 15,-3 0 6-15,-1 27 1 16,-3 11 3-16,5 12 3 15,11 10 2-15,2 9-1 16,0 5 2-16,0 2 1 16,2-5 1-16,11-4 0 0,3-6 1 15,-1-14 4-15,6-2 0 16,-1-14-4-16,-3-11 13 16,6-11-2-16,-3-9-10 15,9 0 8-15,11-26 1 16,-2-6-11-16,-1-11 0 15,2-4-2-15,-15-6 4 16,-8 3-4-16,-10 9-13 16,-6 10 3-16,0 13 7 15,0 10-11-15,-13 6 13 16,-5 2-2-16,-9 0 0 16,8 18-4-16,1 12 5 0,7 5-3 15,9 4 5-15,2 6-2 16,0-3-2-16,6-2 4 15,9-8 1-15,10-9-1 16,-7-6 0-16,6-9 0 16,3-8 9-16,4 0 15 15,2-8-6-15,8-18-9 16,1-5 0-16,-11-7-5 16,0-6-1-16,-6 4-3 15,-11 6-7-15,-3 10 5 16,-11 11-5-16,0 2-11 15,-7 7 9-15,-11 4-3 16,3 0-4-16,-1 0-5 16,5 0 7-16,-1 0 10 15,10 4-7-15,0-2 5 0,2 2 2 16,0 1-1-16,0 2 5 16,2 3 0-16,10-2 1 15,-1 0 0-15,-3 0 0 16,2 0 0-16,3 1 0 15,-7 4 2-15,4 1 2 16,-6 2-3-16,3 3 0 16,-3 0-2-16,-2-1 0 15,3 3 2-15,-5-3 1 16,4-4-3-16,-2 0 1 0,8-5 1 16,-2-3-1-1,8 0-1-15,8-6 2 0,3 0 1 16,4 0-2-16,5 0-1 15,-4-20-15-15,-11-1-46 16,0-9-57-16,-15-5-149 16</inkml:trace>
  <inkml:trace contextRef="#ctx0" brushRef="#br0" timeOffset="10394.41">16040 3384 682 0,'0'0'140'0,"0"0"-100"16,0 0 18-16,0 0 35 15,0 0-49-15,0 0-41 16,0 0 16-16,186-42-13 15,-98 33-5-15,-3 0-1 16,-18 6-7-16,-26 3-58 16,-28 0-29-16,-13 0-127 15,-34 3-267-15</inkml:trace>
  <inkml:trace contextRef="#ctx0" brushRef="#br0" timeOffset="11017.57">14362 3321 211 0,'0'0'34'16,"0"0"-29"-1,0 0 7-15,0 0 27 0,0 0 3 16,0 0-8-1,-38-2 23-15,38 2 3 0,0 0-18 16,0 0-2-16,0 0 8 16,0 0 20-16,0 0 9 15,0-3 0-15,0 3-17 16,0-2-15-16,-2 2 2 16,0 0 1-16,-10 0-18 15,-1 0-7-15,-7 0-23 16,-9 0 0-16,-9 17-1 15,-8 15-2-15,-8 12 3 16,5 8-6-16,7 6 3 16,11 0-79-16,17-2-70 0,14-11-173 15</inkml:trace>
  <inkml:trace contextRef="#ctx0" brushRef="#br0" timeOffset="23482.66">19933 8555 400 0,'0'0'14'0,"0"0"7"16,0 0 14-16,0 0 2 16,0 0 10-16,0 0-6 15,0 0 6-15,0 0-8 16,-16-9 2-16,16 9 2 16,0 0-5-16,0 0 6 15,0 0-13-15,-2 0 3 0,2 0-1 16,0 0 0-1,-2 0 3-15,2 0-20 0,0 0 7 16,0 0-12-16,0 0-4 16,0 0-3-16,0 0-3 15,0 0-1-15,0 0-3 16,15 0 2-16,17 0 1 16,12 0 6-16,3 0-5 15,6 0 0-15,-8 0-1 16,-1 4 0-16,-6 3 0 15,-9-4 0-15,-4-1 0 16,-16 0-1-16,-2-2 1 16,-7 0 0-16,0 0 1 15,0 0 2-15,0 0 3 16,0 0 0-16,0 0-2 0,0 0-2 16,0 0 2-16,0 0-4 15,0 0-9-15,0 5-28 16,0 6-83-16,2 5-127 15,4 3-179-15</inkml:trace>
  <inkml:trace contextRef="#ctx0" brushRef="#br0" timeOffset="30484.59">20658 9399 347 0,'0'0'30'16,"0"0"-12"-16,0 0-9 15,0 0 9-15,0 0 15 16,0 0 1-16,0 0-12 16,0 0-12-16,0 0 5 15,0 0 7-15,0 0 3 16,0 0-2-16,0 0 3 15,0 0-8-15,0 0 3 16,0 0 1-16,0 0-5 16,0 0-6-16,-8 0-1 15,6 0-5-15,-11 0-1 16,-1 0-3-16,-1 0-1 0,-1 0 0 16,1 0 1-16,1 0-1 15,3 0 5-15,-2 0 1 16,6 0-1-16,-4 0 4 15,0 0 4-15,9 0-10 16,2 0 10-16,0 0-6 16,0 0-2-16,0 0 5 15,0 0-1-15,0 0-7 16,0 0 7-16,0 0-8 16,2 0 0-16,22 0 1 15,15 0 4-15,9 0 2 16,8 0-8-16,4 0 5 0,5 0-5 15,-1 0 0 1,4 0 1-16,-13 0 0 0,-17-2-1 16,-14 2 2-16,-10-3-2 15,-12 1 1-15,0 2-1 16,-2-2 0-16,0-2 6 16,0 3-4-16,-4-3-2 15,-16 4-3-15,-5 0-21 16,-1 0-48-16,6 0-101 15,-1 0-224-15</inkml:trace>
  <inkml:trace contextRef="#ctx0" brushRef="#br0" timeOffset="36184.75">26340 9535 449 0,'0'0'6'15,"0"0"-6"-15,0 0 14 0,0 0 2 16,0 0 7-16,0 0-3 16,0 0-10-16,60-24-3 15,-47 21-6-15,3 1 2 16,-5 2 2-16,-9 0 4 15,0-3 5-15,-2 3-6 16,2 0 3-16,-2 0-4 16,0 0 5-16,2 0 5 15,-2 0 1-15,2 0 4 16,4 0-9-16,-6 0 9 16,0 0-11-16,0 0 3 15,0 0 1-15,0 0 5 0,0-2-3 16,0 2-5-1,-12-2-2-15,-15 0 4 0,-17 2-8 16,-12-3-5-16,-6 3 5 16,-15-1-6-16,0-3 5 15,-6-2 1-15,3-1 4 16,-2 0-7-16,8-2 4 16,7 2-6-16,19 0 9 15,9 1-8-15,22 2 1 16,3 4 1-16,14-1 1 15,0 1-5-15,0 0 0 16,0 0 4-16,0 0-1 16,0 0-3-16,0 0-2 15,0 0 1-15,0 0-2 0,0 0 3 16,0 0-16-16,-11 0-55 16,-7 0-124-16,-9 4-138 15</inkml:trace>
  <inkml:trace contextRef="#ctx0" brushRef="#br0" timeOffset="37567.44">19522 10094 461 0,'0'0'15'0,"0"0"-12"16,0 0-1-16,0 0 2 0,0 0 4 15,0 0 13-15,0 0-4 16,0-16-9-16,-4 16-3 16,0 0 2-16,-8 0 8 15,-1 0-1-15,0 0-5 16,1 0 10-16,4 0 1 15,-3 0 2-15,-3 0 3 16,1 0-6-16,-3 0 8 16,5 0-7-16,5 0-4 15,-6 0 4-15,10 0 1 16,-7 0-6-16,7 0 2 16,-2 0-2-16,-2-2-1 15,6 2-5-15,0-2 3 0,0 0-1 16,0 2-1-1,0-3-5-15,0 3 1 0,0 0-5 16,0 0 3-16,23 0-4 16,10 0 5-16,21 0-2 15,13 0 5-15,7 0-5 16,-3 0-3-16,-7 0-4 16,-8 7-31-16,-14 18-141 15,-17 2-221-15</inkml:trace>
  <inkml:trace contextRef="#ctx0" brushRef="#br0" timeOffset="72511.23">18744 11964 552 0,'0'0'63'0,"0"0"-29"16,0 0 29-16,0 0 13 16,0 0-27-16,0 0-24 15,0 0-8-15,0 0 10 16,0 0-1-16,0-2 11 16,0 2 8-16,0-3-17 15,0 3-4-15,0 0-3 16,0 0-2-16,0 0 1 15,0 0-8-15,0 0 8 16,0 0 0-16,0 0-8 0,-2 0 9 16,2 0-4-16,0 0 0 15,0 0-8-15,0 0 9 16,0 0-6-16,7 0-6 16,29 0 2-16,12 0-7 15,15 0 13-15,9 0-11 16,5 3 6-16,4 0-7 15,-3 3 4-15,-7-4 0 16,-15-2-5-16,-23 0 5 16,-12 0-4-16,-15 0-1 15,-4 0 8-15,-2-2 4 16,0-2-3-16,5 1 6 16,-3-2-4-16,0-1 5 15,-2 3-11-15,2-3 3 0,0 3-8 16,3-1-1-16,0 4-2 15,-5-2-16-15,4 2-22 16,-2 0-36-16,-2 0-45 16,0 0-117-16,-6 0-610 15</inkml:trace>
  <inkml:trace contextRef="#ctx0" brushRef="#br0" timeOffset="77996.19">22677 12909 576 0,'0'0'17'16,"0"0"24"-16,0 0-13 16,0 0 27-16,0 0 5 15,0 0-34-15,0 0-12 16,0 0-5-16,0-13 5 16,0 13 6-16,0 0-3 15,0 0 4-15,0-3-8 16,0 3-2-16,-11-2 6 15,-5 1 2-15,1-1-6 16,-12 2-4-16,-2 0 1 16,-14 0-2-16,-8 0 0 0,-9-2 1 15,-10-1 1 1,-3-1-3-16,0 1 1 0,3 1-1 16,12-3 7-16,12 3-6 15,3-1 11-15,5 3-6 16,3-2-3-16,-5-1-2 15,-3-1-5-15,1 0 5 16,0 3-1-16,-3-3 4 16,3 0 5-16,3-1-8 15,6 1 9-15,6 3 8 0,10-3-6 16,3-1-5 0,3 3 12-16,7 0-5 0,0 1-9 15,-1 1 12-15,5 0-8 16,0 0-5-16,0 0-3 15,0 0-2-15,0 0-4 16,0 0 2-16,0 0-2 16,0 0-1-16,0 0 0 15,0 0 0-15,20 0-1 16,7 3 1-16,6 6 0 16,0-2 0-16,10 3-1 15,1 1 0-15,6-4 0 16,-6 2 2-16,3-4 0 15,-3 2-1-15,-1-2 0 16,-3 0-1-16,2-1 0 0,1-4 3 16,3 1 0-16,8-1-2 15,4 0 0-15,-9 0 4 16,2 0-4-16,-10 0 0 16,-10 0-1-16,-14 0 6 15,-5 0-3-15,-3 0 5 16,-7 0 1-16,-2 0 1 15,0-1-4-15,0 1 3 16,0 0-4-16,0 0-3 16,0 0 0-16,0 0-1 15,0 0 0-15,0 0-1 16,0 0-3-16,0 0 2 16,0 0-4-16,0 0-4 15,2 0-9-15,-2 0-8 0,2 0-5 16,0 0-11-16,0 0-14 15,3 0-27-15,-2 0-14 16,-1 0-90-16,-2 0-163 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4:51:08.03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FFFF00"/>
    </inkml:brush>
  </inkml:definitions>
  <inkml:trace contextRef="#ctx0" brushRef="#br0">5330 1484 22 0,'0'0'183'0,"0"0"-106"0,0 0-26 15,0 0-15-15,0 0 8 16,0 0 8-16,0 0-9 16,-23-17-12-16,23 15 7 15,0 2 3-15,0 0-2 16,0 0 6-16,0 0-9 15,-2 0 9-15,2 0-8 16,-2 0-6-16,2 0 4 16,0 0-8-16,0 0 5 15,-2 0 6-15,2 0 0 16,0 0-14-16,0 0-5 16,0 0-5-16,0 0-1 0,0 0-4 15,0 0 0-15,0 0-1 16,0 0 0-16,0 0-2 15,15 0 6-15,10 0-2 16,4 0 2-16,4 0-5 16,0 0-4-16,9 0 5 15,-1 0-4-15,-3 0 0 16,-3 0-3-16,-4 0 0 16,-4 0 3-16,2 0-4 15,-4 0 0-15,0 0 0 16,-4 0 0-16,2 0 1 15,2 0-1-15,6 0-2 16,4 0 2-16,10 0-1 16,6 0 1-16,3 0 0 15,-3 0 1-15,-7 0 0 0,-1 0-1 16,-9 0 2-16,-7 0-2 16,-10 0 4-16,-1 0-4 15,-3 0 0-15,5 0-3 16,-1 0 0-16,10 0 3 15,4 2 3-15,-2 1-3 16,5-3-3-16,-3 2 3 16,0 0 3-16,-2 0-1 15,-4-2-2-15,-3 0 0 16,1 1 0-16,-4-1 0 0,2 0 1 16,-1 0-1-1,-3 0 1-15,6 0-1 0,-3 0 0 16,2 0 0-16,3 0 0 15,-1 0 1-15,3 0-2 16,0 0 1-16,0 0 0 16,-8 0 0-16,0 0 0 15,-9 0 1-15,2 0-1 16,-5 0 1-16,1 0-1 16,1 0 0-16,-2 0 0 15,6 0 0-15,-2 0 1 16,3 0 0-16,-1 0-1 15,1 0 0-15,-3 0 0 0,-1 0 1 16,4 0-1 0,-5 0 0-16,3 0 2 0,-4 0-1 15,1 0-1-15,3 3 1 16,1 1 0-16,-5-3-1 16,2-1 0-16,-6 0 0 15,1 0 2-15,-3 0 1 16,-2 0-3-16,2 0 1 15,-2 0 1-15,0 0-2 16,0 0 0-16,0 0-1 16,0 3-17-16,0-2-45 15,0 4-73-15,0 0-52 16,-2 4-207-16</inkml:trace>
  <inkml:trace contextRef="#ctx0" brushRef="#br0" timeOffset="18783.9">24159 12763 628 0,'0'0'21'0,"0"0"-7"16,0 0 10-16,0 0 1 15,0 0 25-15,0 0-14 16,0 0-7-16,23 0-17 16,-12 7 3-16,7 4-1 15,-1 1-2-15,8 0-1 16,-3 2 0-16,5 0-3 16,7 3 8-16,-1-2-10 0,7-1-2 15,-5 3 6 1,8-5 10-16,1 0-15 0,6 0 5 15,-2-5 1-15,4 4 2 16,4 1-1-16,-3-3 0 16,12 5-1-16,4 1-3 15,-3-1-1-15,6 1-4 16,-1 2 0-16,5-1 0 16,0-3 1-16,2 2-5 15,2-4 2-15,5 1-1 16,0-3 2-16,6-3-2 15,7-4 2-15,2 1-1 16,1 0-1-16,-5-1 1 16,-3 2-1-16,1-1 0 15,-7-1 0-15,0-1 0 0,-7 1 1 16,-6 0-1 0,-3-2 0-16,-7 0 4 0,5 0-4 15,1 0-3-15,3-12 3 16,-4-2 0-16,3 4 2 15,-10 0-2-15,-8 0 2 16,-8 3-1-16,-10-2 2 16,-7 1 11-16,-2 0 5 15,2-1-15-15,0 2 3 16,2-3-2-16,4 1-3 16,8 0 0-16,6 1 0 15,0 0 1-15,3 6-3 0,-8 0 1 16,-2 2 2-16,-11 0-3 15,1 0 0-15,-6 0 0 16,-1 0 2-16,-7 0-2 16,1 0 0-16,4 0 2 15,8 0-2-15,7 0 1 16,5 0-3-16,1 0 5 16,10 0-3-16,-9 0 2 15,-1 0 7-15,1 0-6 16,-3 0 4-16,0 0 0 15,-1 0-6-15,-10 0 2 16,-4 0-2-16,-4-6 8 16,4 0 1-16,0-4-9 15,2 0 9-15,2 0-10 16,5-4 10-16,7 0-7 0,-1 0 1 16,3-2-3-16,-3 2-1 15,2-3-4-15,-1 6 3 16,-1-1 1-16,3-1 0 15,-3 1 1-15,-2 2-1 16,-7 3 0-16,-4-1 4 16,-6 3-4-16,-7 1 0 15,-3 1-3-15,-11 3 3 16,0 0 1-16,0 0-1 16,-2 0 0-16,0 0 0 15,0-3 0-15,0 1 0 16,8 2-1-16,-4-2 2 0,2 2-2 15,-1-2 1-15,-3 2-1 16,0 0 1-16,-2 0-1 16,2 0 1-16,-2-2-3 15,0 2 3-15,2-1-20 16,4-6-20-16,0-3-32 16,7-4-109-16,1-8-151 15</inkml:trace>
  <inkml:trace contextRef="#ctx0" brushRef="#br0" timeOffset="22344.67">26234 12497 87 0,'0'0'578'0,"0"0"-487"16,0 0-27-16,0 0-7 15,0 0-13-15,0 0-32 16,-35-25-5-16,10 25-4 16,0 0 8-16,2 17-11 15,-4 9 16-15,0 4-15 0,9 8 9 16,-2-2-8-16,13 2 8 16,7-2-10-16,0-3 2 15,0-4-2-15,29-7 7 16,4-2-2-16,17-12 7 15,3-8 11-15,14 0-12 16,4-24-6-16,1-14-1 16,-3-8 1-16,-11-6-1 15,-4-9-4-15,-17-1 3 16,-1-2 3-16,-16 6-6 16,-7 16 2-16,-3 12-2 15,-10 16 8-15,0 8-8 0,0 3-2 16,0 3 2-16,-6 0-6 15,-15 32-2-15,-6 14 4 16,0 10 8-16,7 4-4 16,-3 2 0-16,10-2 2 15,7-6 4-15,-1-3-2 16,7-14-4-16,0-9 0 16,0-10 0-16,0-8 2 15,9-8 6-15,6-2-5 16,12 0 13-16,4-20-13 15,10-8 7-15,-8-4-9 16,3 5 0-16,-14 6 3 16,-7 11-3-16,-8 4-1 15,-7 6-1-15,0 0-6 16,0 0 2-16,0 12-5 0,0 13 4 16,2 0 6-16,5 1 1 15,6 0 7-15,8-1-8 16,8-6 1-16,2 0-2 15,4-11 3-15,3-5-2 16,2-3 0-16,3 0-1 16,-1-14 1-16,-1-9 3 15,-6-8-3-15,-2-5 0 16,-8 1 0-16,-10 2 2 16,-8 8 6-16,-7 6-16 15,0 4 6-15,-20 6-1 16,-11 5 0-16,-4 4-3 0,-8 0 3 15,3 12 3-15,4 12-4 16,7 4 2-16,9 2 1 16,7 2 0-16,8-2-1 15,5-6-1-15,0-2 3 16,0-6 0-16,7-5-1 16,10-6 1-16,10-5 3 15,9 0 2-15,-1 0 0 16,4-12 4-16,1-8-7 15,-11-2-2-15,-9 2 4 16,-9 6 4-16,-7 6-7 16,-2 4 5-16,-2 4-6 15,0 0-2-15,0 0-3 0,0 0 0 16,0 0 5-16,0 10-9 16,-2 9 3-16,2-2 4 15,0 3 1-15,0-2 1 16,2-3 0-16,12-5 1 15,6-7 1-15,4-3 3 16,12 0 5-16,7 0-2 16,1-13-4-16,1-8 2 15,-7-7-3-15,-9-2-3 16,-9 1 1-16,-7-2 2 16,-4 9-3-16,-9 6-3 15,0 4-1-15,-15 4-2 0,-10 5 2 16,0 3-8-1,10 0 9-15,3 0-7 0,6 0 2 16,6 0-2-16,0 1 5 16,0 7-4-16,0 0 4 15,0 1 0-15,0 2 4 16,6 1 0-16,6-1 1 16,1 1 0-16,-2 1 1 15,-4-1-1-15,2 2 1 16,-5 0-1-16,3-2 0 15,0 2 0-15,0-1 0 16,-3 1 0-16,7 0 3 16,5-2-4-16,-1-5 1 15,3-3 0-15,5-1 0 16,6-3 1-16,0 0 0 0,0-14 1 16,11-16 1-16,-9-14 7 15,4-11-6-15,1-19 0 16,7-15-4-16,-6-13 2 15,3-11-3-15,3 9 1 16,-7 8-6-16,-12 23 3 16,-4 18 3-16,-14 25-3 15,-4 13 0-15,-2 14 2 16,0 3-4-16,0 8-9 16,-6 26 2-16,-9 19 12 15,-1 15 0-15,-4 10 3 16,6 1-2-16,6 4 2 0,-6-4 5 15,5-5-2-15,3-4-3 16,6-8 1-16,0-9-4 16,0-9 2-16,0-13-1 15,0-6 8-15,2-11-9 16,4-9 3-16,3-5 2 16,7 0 1-16,13-1 18 15,11-24-22-15,9-9 5 16,1-10-6-16,-8-5-1 15,-9 6 0-15,-8 7 0 16,-17 10 0-16,-3 10-3 16,-5 5 3-16,0 6 1 15,0 0 0-15,-13 5-2 0,-8 0 0 16,4 7-6-16,-3 19 7 16,4 6 0-16,-2 6-1 15,10 1 1-15,2-4 0 16,6-3-2-16,0-7 5 15,0-6-2-15,8-5 5 16,9-5 6-16,12-4 5 16,9-5 0-16,13 0-8 15,12-8-1-15,-5-16 0 16,-2-5 0-16,-12-6-8 16,-15 1 2-16,-9 4-1 15,-13 5-1-15,-7 10-5 16,0 3 4-16,0 4-5 15,-13 2 6-15,-3 4-13 0,5 2 12 16,7 0-9-16,4 0 5 16,0 0-1-16,0 0 3 15,0 0 1-15,0 0-3 16,0 8 1-16,0 2 1 16,4 2 3-16,7 0 5 15,3 0-2-15,-8 0-6 16,3-1 7-16,-5 1-4 15,0 3 0-15,2-1 0 16,-6-2 0-16,0 5 3 16,2-6-3-16,-2 3 0 15,4-2-4-15,5-3 4 16,-3-2 0-16,10 1 7 0,9-2-5 16,6 0 2-16,5-3-4 15,-3-3-1-15,-2 0-2 16,-6-15-9-16,0-9-23 15,-10-8-52-15,-15-4-53 16,0-3-152-16,-42-2-231 16</inkml:trace>
  <inkml:trace contextRef="#ctx0" brushRef="#br0" timeOffset="22535.02">27810 12214 111 0,'0'0'726'0,"0"0"-636"16,0 0-64-16,0 0 38 16,154-10-12-16,-65 15-24 15,5 12-24-15,4-1-4 16,-13 0-7-16,2-2-19 16,-7 0-94-16,-2 0-110 15,-6-2-160-15</inkml:trace>
  <inkml:trace contextRef="#ctx0" brushRef="#br0" timeOffset="22688.31">29097 12497 842 0,'0'0'74'0,"0"0"-26"15,0 0 32-15,0 0-52 16,0 0-28-16,0 0-106 15,2 0-223-15</inkml:trace>
  <inkml:trace contextRef="#ctx0" brushRef="#br1" timeOffset="88157.65">4665 1407 287 0,'0'0'60'0,"0"0"-38"15,0 0 7-15,0 0-12 16,0 0-2-16,0 0-9 0,0 0-2 15,0 0-3-15,-35 0-1 16,30 2 2-16,0 1 2 16,3-1-2-16,0 0 3 15,0-1 9-15,0-1 17 16,0 2-16-16,-3-2-7 16,1 2-2-16,1 0-3 15,1 1-3-15,-3-3 1 16,5 0 3-16,0 0 4 15,0 0-6-15,0 0 12 16,0 0 0-16,0 0 8 16,0 0 3-16,0 0 12 15,0 0-7-15,0 0 6 16,0 0-3-16,0 0-6 16,0 0-5-16,0 0-3 0,0 0 4 15,0 0-11-15,0 0 5 16,0 0-5-16,0 0-2 15,0 0-8-15,0 0 2 16,0 0 6-16,0 0 1 16,0 0 0-16,0 0-1 15,7 0-3-15,0 0 5 16,2 0-5-16,2 0 1 16,0 0-3-16,0 0-1 15,3 0 0-15,-1 0 0 16,0 0-4-16,-1 0 3 15,1 1-3-15,-4 2 0 0,9-2-3 16,-2 2 3-16,-1 1 0 16,3-3 3-16,-3 1-2 15,1 1-1-15,-1-1 0 16,-1 0-1-16,-3-1 1 16,-2 1 2-16,-2 0-2 15,2-2 1-15,-1 0-3 16,6 3-2-16,-3-1 4 15,2 0 0-15,1 0 0 16,-3-2 3-16,3 1-3 16,-1-1-3-16,-3 0 2 15,4 0 1-15,-1 0 0 16,-1 0 0-16,-1 0 1 16,-3 0 2-16,2 0-3 15,-6 0-4-15,3 0 1 0,-3 0 2 16,3 0 1-16,0 0-1 15,-3 0 2-15,7 0-1 16,1 0 0-16,3 0 2 16,-2 0-1-16,3 0-1 15,-5 0-1-15,1 0 1 16,-4 0 0-16,1 0 0 16,-2 0 0-16,6 0 0 15,-4 0 1-15,3 2-1 16,1-2 0-16,-3 0 0 0,2 0 0 15,1 0 0 1,1 0 0-16,-3 0 1 0,3 0 0 16,-6 0-1-16,1 0 0 15,-3 0 0-15,4 0 4 16,1 0-4-16,0 0 1 16,0 0 1-16,2 0 0 15,1-2-2-15,-1 1 0 16,3 1-2-16,-3-2 2 15,0 0 1-15,-1 2-1 16,1-2 0-16,-1 2 1 16,-2 0-1-16,-3 0 0 15,-1 0 0-15,2 0 0 16,-2 0 0-16,5 0 0 0,3 0 0 16,1 0 0-16,1 0 0 15,1 0 2-15,4 0-4 16,-1 0 3-16,-5 0-1 15,6 0 1-15,-8 0-1 16,-2 0 0-16,-4 0 4 16,-1 0-4-16,1 0 1 15,-1 0-2-15,4 0 2 16,1 0-5-16,-3 0 4 16,6 0 0-16,1 0 0 15,1 0 3-15,-3 0-1 16,8 0-2-16,-6 0 1 15,-1 0-5-15,-6 0 4 0,2 0-2 16,-6 0 2-16,-4 0 6 16,7 0-6-16,-5 0-3 15,2 0 3-15,12 0 0 16,-3 0 2-16,12 0-2 16,2 0 0-16,4 0 0 15,2 0 1-15,-1 0 7 16,-1 0-7-16,-2 0 0 15,-7-3-1-15,4 1 1 16,-10 2-1-16,-3-2 0 16,3 2-1-16,-3-1 0 15,8 1 1-15,-3 0 0 16,-1 0 0-16,6 0 0 0,-5 0 2 16,-1 0 0-1,-1 0-1-15,2 0-2 0,-7 0 1 16,4 0 0-16,-4 0 2 15,-1 0 0-15,-4 0-3 16,10 0 2-16,-5 0-1 16,4 0 0-16,-1 0 1 15,1 0-1-15,1 0-1 16,5 0 1-16,-4 1 1 16,-1 1-1-16,-3 3 1 15,3-3-2-15,-3 0 1 16,0 0 0-16,1-1 1 0,-3-1-1 15,3 2-1-15,-6 0 1 16,8-2 0-16,2 3 0 16,-2-1 0-16,-3 0 0 15,3 0 0-15,-1-1 0 16,3-1 1-16,-1 3-1 16,2-2 0-16,-2 2 0 15,3-2 0-15,1 2 0 16,-4-2 0-16,1 2 0 15,0-3 2-15,-5 2-2 16,2 0 0-16,4-2 0 16,-1 1 0-16,-1-1 0 15,1 0 2-15,3 0-1 0,-2 2-2 16,4-2 0 0,-1 0 1-16,0 0 3 0,-2 0-3 15,-4 3-1-15,-1-3 1 16,-6 0 0-16,3 0 1 15,-6 0-1-15,5 0 0 16,-1 0 0-16,-2 0 0 16,1 0 1-16,-3 0-1 15,4 0 0-15,1 0 2 16,3 0-2-16,-6 0 1 16,5 0 0-16,-1 0-1 15,-3 0-1-15,-1 0 1 16,1 0 0-16,3 0 2 15,-4 0-4-15,1 0 4 16,-4 0-3-16,2 0 2 0,1 0-2 16,3 0 0-16,3 0 1 15,-5 0 0-15,-1 0 0 16,2 0 0-16,1 0 1 16,3 0-1-16,-1 0 1 15,3 0-1-15,-3 0 0 16,-3 0 0-16,4 0 0 15,4 0 0-15,-7 0-1 16,7 0 1-16,-7 0 0 16,7 0 2-16,-4 0-2 15,1 0-1-15,3 0-2 16,-5 0 3-16,3 0 0 16,-3 0 4-16,1 0-4 15,-3 0 2-15,-3 0-2 0,2 0 0 16,1 0 0-16,-1 0 0 15,2 0 0-15,3 0 0 16,1 0 0-16,4 0 0 16,-2 0-6-16,2 0 12 15,0 0-6-15,2 0 0 16,-1 0 0-16,0 0-2 16,4 0 2-16,-7 0-5 15,5 0 5-15,-4 0 1 16,-3 0 1-16,9 0-2 0,-3 0 1 15,0 0-5-15,-4 0 5 16,4 0-1-16,-6 0 1 16,-3 0-1-16,3 0 0 15,-3 0 0-15,1 0-1 16,-1 0 2-16,1 0-1 16,5 0 1-16,4 0-1 15,6 0 0-15,2 0 0 16,0 0 0-16,0 0 1 15,-2 0-1-15,-2 0-1 16,-4 0 1-16,-10 0 2 16,-5 0 0-16,2-3-1 15,-6 1 2-15,7-1-3 16,3-2 4-16,3 1 2 16,4 0-4-16,1 0 2 0,4-1-3 15,1 0 4-15,2 3-5 16,-9 0 9-16,-1 1-3 15,-11 1 0-15,-6-2-2 16,5 2 0-16,-5 0-3 16,2-2 6-16,2 2-7 15,-4 0 0-15,2-2 3 16,-2 2-2-16,0 0 0 16,3 0 0-16,-5 0 0 15,0-3 5-15,0 3 0 16,0 0 2-16,0 0 1 15,0 0-5-15,0 0-3 0,0 0-1 16,0 0-1-16,0 0 1 16,0 0 0-16,-13 0-1 15,-10 3-24-15,-8 6-23 16,-7 2-34-16,2-7-14 16,0-4-82-16,7 0-408 15</inkml:trace>
  <inkml:trace contextRef="#ctx0" brushRef="#br1" timeOffset="95925.34">7115 888 210 0,'0'0'71'0,"0"0"-43"16,0 0 28-16,0 0 12 15,0 0-29-15,0 0-5 16,0 2-11-16,0 0 13 16,0-2-4-16,0 0 12 15,0 0-6-15,0 0 5 16,0-2 3-16,0-11-17 0,7-4-15 15,2-3-5 1,-1-1-9-16,6 0 0 0,-1-4 4 16,1 1-3-16,-3 2 1 15,0 5 0-15,-2-4-2 16,-2 1 1-16,-1 6-1 16,-1-1 0-16,-3 8 0 15,0 1 3-15,0 0-2 16,-2 0-1-16,0 2 0 15,2-1 1-15,-2 0 0 16,0 5-1-16,0 0 1 16,0 0-1-16,0 0-1 15,0 0 1-15,0 0 1 16,0 0-1-16,0 0 0 16,0 0 0-16,0 0 0 0,0 0 2 15,0 0-4-15,0 0 1 16,0 0 1-16,0 0-3 15,0 0-2-15,0 0-1 16,-6 8 4-16,-7 2 1 16,-3-2-1-16,-4 5-5 15,-4-1 0-15,-3 5 7 16,-2 3-6-16,0-1 1 16,4-1-9-16,2-9 5 15,13 0 2-15,1-1-1 16,-1-2 0-16,10-3 1 15,0 0-2-15,0-3-4 0,0 0 3 16,0 0 7 0,0 0-2-16,0 0 3 0,0 0 0 15,0 0-8-15,14 0 3 16,11-8 7-16,-3-2 4 16,2-1 6-16,3 0-7 15,-4-1 6-15,-1-4-1 16,2-3 1-16,-6 4-4 15,-2 2 5-15,-3 5-5 16,-4 5 1-16,-3 0 1 16,0 1-1-16,-2 2 1 15,-2-2-1-15,-2 2-3 16,2 0 4-16,-2 0-4 16,0 0-2-16,5 0-1 15,1 0-1-15,4 9 0 0,-2 8 1 16,5 6 2-16,-1-5 3 15,1-1-4-15,-1-2 3 16,-4-7-1-16,5 0 0 16,-6-2-1-16,2-5 3 15,-9-1-3-15,5 0 0 16,-3 0-2-16,-2 0-4 16,0 0 4-16,0 0-14 15,-11-4-37-15,-25-11-70 16,-13-6-356-16</inkml:trace>
  <inkml:trace contextRef="#ctx0" brushRef="#br1" timeOffset="97893.49">6696 228 421 0,'0'0'174'0,"0"0"-139"15,0 0-30-15,0 0 2 16,0 0 26-16,0 0-23 16,0 0-3-16,0 63 10 15,0-38 16-15,0-3-6 16,0-1-16-16,0-8 1 16,0-7-11-16,0-1 3 15,0-5 0-15,0 0-3 16,0 0 0-16,0 0 1 15,0 0 2-15,0 0 0 0,11 0 5 16,7-14 8-16,8-6-2 16,3 2-9-16,-8 1-1 15,-3 9-2-15,-7 4-1 16,-5 4-2-16,4 0-2 16,3 0-1-16,-5 0 2 15,13 4-8-15,-4 14 6 16,1 0 3-16,3 5 0 15,-2-3 0-15,-1-7 2 16,5 2-2-16,-8-10 1 16,-1 1-2-16,-8-6 1 15,3 0-2-15,-7 0-5 0,0 0 7 16,-2-11 5 0,0-9-2-16,0 0 0 0,0-2-3 15,-4 2-1-15,-7 3-11 16,-1 5 9-16,6 2-4 15,-3 5-4-15,9-2-1 16,-2 5 6-16,2 2-9 16,0 0-6-16,0 0 10 15,0 0 2-15,0 0 0 16,0 0-3-16,0 0 3 16,13 11 5-16,5-2 1 15,9-1 2-15,2-1 0 16,0-6-1-16,5-1-2 15,-1 0-2-15,5 0 6 0,-5-12 2 16,-2-6-2-16,-8 0 0 16,-15-5-2-16,0-4-6 15,-8-4 8-15,0 2-2 16,0 0 0-16,-8 4 2 16,0 3 0-16,-3 4 2 15,3 4 3-15,2 8-7 16,4 2 2-16,0 1 0 15,2 3 9-15,-5 0-9 16,5 0 0-16,-2 11 0 16,0 12-2-16,2 6 2 15,0 5 4-15,0 0 4 16,0 2 0-16,0-5 8 0,0-4-5 16,0-3-3-16,0-3 4 15,0-7-4-15,0-5-3 16,0-2-2-16,0-7 1 15,0 0-3-15,0 0 0 16,0 0-1-16,0 0 3 16,0 0 2-16,2-4-4 15,9-14 4-15,7-1 6 16,-3 2-11-16,1 3 0 16,-7 7-3-16,-5 6 3 15,-4-2 0-15,0 3-2 16,0 0 2-16,0 0-6 15,7 0-9-15,2 14 7 0,0 2 8 16,4 0 0 0,1 0 1-16,1-3 1 0,3-2-2 15,3-4-3-15,0-5 3 16,0-2-4-16,-3 0 2 16,-3 0 0-16,-3 0 0 15,-4-7-2-15,-1-5 4 16,-3 0-2-16,-2 1 5 15,-2-5-2-15,0 0 2 16,0 1-6-16,0 4-6 16,0 2 6-16,-4 4-5 15,-5 3-6-15,-5 2 0 0,6 0 5 16,-3 0-12-16,-1 2 4 16,1 8 9-16,5 3 5 15,-4 5-1-15,8 2-1 16,-2 5 3-16,4-4-1 15,0-2 2-15,0-1-4 16,0-9-6-16,0 1-9 16,6-8 4-16,6-2-9 15,1 0-13-15,-1 0 23 16,3-13 15-16,-3-3 1 16,-4-2 3-16,3 2-2 15,-7 0 1-15,-4 6-3 16,0 2 8-16,0 4 12 15,0 4-11-15,0 0 9 0,0 0-5 16,0 0-11-16,0 0-2 16,0 0-4-16,8 16-3 15,-2 2 7-15,3 3 0 16,0-1 0-16,0-7 0 16,0 0 0-16,4-2 3 15,3-7-2-15,-1-2 2 16,3-2-3-16,-2 0 12 15,6-12-12-15,-2-8 5 16,-5-4 6-16,4-4 10 16,-9-5-9-16,2 0-8 15,-10-8 7-15,5 2-6 16,-7 2-1-16,0 2-2 0,0 3 0 16,2 9 1-16,-2 7-1 15,0 4 8-15,0 5-8 16,0 6 1-16,0 1 7 15,0 0-5-15,0 0-1 16,0 0-8-16,0 0 4 16,0 16-5-16,0 8 5 15,-2 6 0-15,0 5 2 16,-3-2 2-16,5 4-4 16,0-1 2-16,0-3 0 15,0 2 0-15,0-3-2 16,0-6 8-16,0 0-8 15,9-4 0-15,-3-5 1 0,2-2-1 16,-2-7 0-16,7-2-1 16,1-6-18-16,1 0-4 15,-1 0 2-15,-7-12-68 16,-5-11-60-16,-2-2-224 16</inkml:trace>
  <inkml:trace contextRef="#ctx0" brushRef="#br1" timeOffset="98134.09">7617 212 456 0,'0'0'79'15,"0"0"-78"-15,0 0-1 16,0 0 12-16,0 0 14 15,0 0-13-15,124 0-6 16,-90 0-5-16,-1 3 2 16,-2 2 2-16,-4 1-12 15,-2-1 5-15,-3-2-39 16,-2-1-40-16,-4-2-97 16</inkml:trace>
  <inkml:trace contextRef="#ctx0" brushRef="#br1" timeOffset="98319.52">8167 277 417 0,'0'0'38'16,"0"0"-38"-16,0 0-12 15,0 0-31-15,0 0-149 16</inkml:trace>
  <inkml:trace contextRef="#ctx0" brushRef="#br1" timeOffset="137338.62">24531 671 185 0,'0'0'200'0,"0"0"-106"16,0 0-25-16,0 0 17 16,0 0 4-16,0 0-35 0,0 0-23 15,0 0-1-15,9-22-4 16,-9 22-25-16,0 3 1 15,0 22 3-15,-15 13-3 16,-10 13 2-16,5-3 4 16,-4 1-8-16,8-9-1 15,1-5-4-15,3-6 4 16,6-10 3-16,-3-7 2 16,7-5-5-16,2-6 3 15,0-1-2-15,0 0 2 16,0 0 1-16,0-13-1 15,6-18 13-15,15-7-9 16,-2-9-1-16,6-2 5 16,-3 1-5-16,0 3 7 15,3 8-7-15,-7 8-2 0,-5 8 8 16,-6 6-2-16,2 5 2 16,-7 6-2-16,-2 4-8 15,0 0-2-15,0 0-4 16,4 0-11-16,3 0 9 15,-1 8-6-15,4 14 12 16,3 5 0-16,3 5-7 16,-1 4 7-16,1 4 8 15,-1 2-8-15,-1 0-1 16,1-7 1-16,-1 0 0 16,-1-6 1-16,3-3-1 15,-5-6 0-15,2-5 0 0,-11-4-13 16,1-6-28-1,-3-3-30-15,0-2-49 0,-29 0-14 16,-12-12-184-16</inkml:trace>
  <inkml:trace contextRef="#ctx0" brushRef="#br1" timeOffset="139110.75">24371 870 493 0,'0'0'114'16,"0"0"-73"-16,0 0-22 16,0 0 23-16,0 0 17 0,0 0-18 15,123-2-22-15,-81 0-10 16,3-1-3-16,1-2-4 16,1-2-1-16,-3-2-1 15,-5-2 1-15,-6-1-1 16,-6-2 0-16,-5-7 1 15,-6 1-1-15,-3-2-5 16,-7 0-5-16,2 0-5 16,-8 1-14-16,0 6 16 15,0 1 8-15,0 1-6 16,0 5 11-16,-2 4 8 16,-6 2-7-16,8 2 7 0,0 0-5 15,0 0-6-15,0 0 10 16,0 22-3-16,-2 6 3 15,0 9 9-15,0 4 7 16,-5 6-12-16,3-1-4 16,0-2 2-16,-6-6-6 15,1-6 2-15,5-7-4 16,2-8 0-16,2-7-1 16,0-8 1-16,0-2 0 15,0 0 8-15,0 0 5 16,0-8 2-16,2-15 9 15,15-6-24-15,4 0 6 16,-3 2-6-16,-1 7 0 16,-1 6-1-16,5 5 0 15,-8 6-1-15,2 3-2 0,1 0-5 16,-3 0 4-16,3 3 4 16,-3 11-2-16,-6 1-6 15,2 3 8-15,-9 2-2 16,0 0-2-16,0 0 2 15,0-2-6-15,-21-4 6 16,-3-2-9-16,-5-4 5 16,1-3 2-16,1-4 2 15,6-1 2-15,11 0-15 16,0 0 15-16,8 0 0 16,2-10-10-16,0-2-5 15,0 2-14-15,0-2 26 16,14 2-1-16,1 3 4 15,5-4 0-15,7 5 4 0,4-2 0 16,5 2-4-16,4-2 0 16,-3 1 2-16,2-2 5 15,-10-1-3-15,-2 0-2 16,-12 0 4-16,-1-2 7 16,-10 2-5-16,3-4 4 15,-7 2-3-15,0 2-2 16,0 0-7-16,-7 4-2 15,-5 2-5-15,-3 2 6 16,-3 2-10-16,3 0 2 16,1 0 7-16,10 3-13 0,-3 10-1 15,7-3-2 1,0 2 15-16,0 2-3 0,11 2 6 16,9 3 0-16,3-4-3 15,1 3 3-15,-4 0 8 16,3-2-8-16,-8 0-2 15,-6-4 2-15,-2-3 0 16,-7 0 0-16,0-1 0 16,0 2 0-16,-14 0 2 15,-10-1-1-15,-3-4-1 16,5 2-4-16,-3-4-11 16,12-1-24-16,7-2-8 0,6 0 17 15,0 0 26-15,0 0-10 16,6-10 4-16,19-6 10 15,1-1 2-15,3-1 5 16,7-5 5-16,2 1 3 16,2 0 23-16,-5-2-7 15,2 2-4-15,-9 0-7 16,-10-4 6-16,-2 0-9 16,-3 0 1-16,-2-2-9 15,-6-1 13-15,4 0-15 16,-7-2-1-16,2 1 0 15,-2 1-6-15,0 2 1 16,-2 6-1-16,0 6-5 16,0 3 3-16,0 6-7 15,0 4 9-15,0 2 3 0,0 0-3 16,0 0-5-16,0 0-2 16,-6 20 4-16,-3 12 3 15,0 8 0-15,-2 10 1 16,2 9-1-16,2 2 2 15,0 6 6-15,7-5-6 16,0-9 3-16,0-10-3 16,10-7-2-16,9-10 0 15,2-10 0-15,1-5 3 16,2-8 4-16,1-3-2 16,2 0-1-16,-5-5 1 15,3-17 0-15,-6-7 2 0,-3-7-7 16,-7 0 6-16,0 0-1 15,-7 8-5-15,-2 7-5 16,0 9 4-16,0 1 1 16,0 5-8-16,0 6 5 15,-9 0-6-15,3 0-6 16,-5 0-7-16,9 0 3 16,-6 0 7-16,6 3-1 15,2 4 9-15,0 1-4 16,0 0 8-16,0-2 2 15,0 2-2-15,10 0 1 16,-2 2 1-16,3 0-2 16,-2 2 0-16,-2 4 0 0,2-2 2 15,-5 4-3-15,-2 0 2 16,5-2-1-16,-7-1 4 16,3-1 4-16,-1-5 7 15,7-2-3-15,-7-3 1 16,4 0 0-16,3-4-4 15,3 0-7-15,1 0 2 16,9 0-4-16,7-3-37 16,9-11-45-16,5-2-68 15,-12 1-181-15</inkml:trace>
  <inkml:trace contextRef="#ctx0" brushRef="#br1" timeOffset="139688.84">26058 986 355 0,'0'0'133'16,"0"0"-105"-16,0 0 16 16,0 0 21-16,0 0-1 15,0 0 0-15,27 4-7 16,-13-4-20-16,-6 0 7 16,3 0-9-16,3 0-13 15,-3-11-8-15,1-8 15 16,-6-3-19-16,-4 0 8 15,-2 0-15-15,0 2-3 16,0 4-5-16,-6 6 3 16,-12 6 0-16,-7 4-16 0,-4 0-3 15,-2 0 13-15,-5 19 2 16,5 2-9-16,4 5 2 16,8-1 13-16,5 2-2 15,5-3-10-15,9 0 11 16,0-6 0-16,0-4 1 15,9-4 2-15,11-3-2 16,7-7-3-16,4 0-1 16,7 0 4-16,-3-15 1 15,-1-2 4-15,-7-8 4 16,-7-3-7-16,-5-2 1 0,-3 0-2 16,-6 8 7-1,-1 7-2-15,-5 10-2 0,0 3 0 16,0 2 5-16,0 0-9 15,0 2-6-15,0 18 2 16,-11 4 0-16,9 4 3 16,2-2 1-16,0 0 0 15,0-2-1-15,0-5 6 16,4-3-10-16,9-5 1 16,3-4-10-16,6-6-12 15,7-1-42-15,2 0-64 16,5-8-20-16,-8-12-237 15</inkml:trace>
  <inkml:trace contextRef="#ctx0" brushRef="#br1" timeOffset="140273.94">26433 810 419 0,'0'0'149'15,"0"0"-57"-15,0 0 6 16,0 0-44-16,0 0-26 15,0 0-16-15,-4-5-8 16,-8 5 3-16,-1 7-6 16,-5 9 8-16,5 2 2 15,-3 2-2-15,7 0 6 16,3 3-13-16,4 0 9 16,-3 1-6-16,5 1-3 0,0-1 1 15,5-4-1-15,12-4-2 16,3-5 3-16,5-3-1 15,2-5-2-15,6-3 2 16,5 0-1-16,-3-8 5 16,3-17-2-16,1-9 3 15,-8-10-5-15,-2-10 0 16,-8-4 0-16,0 0-2 16,-5 6 0-16,-5 7 4 15,-9 9-4-15,-2 8-1 16,0 4 1-16,0 7 4 15,0 4-4-15,0 6 0 16,0 2-1-16,-7 5 1 16,3 0-2-16,-6 0-3 15,2 12 1-15,-5 11-2 0,3 6 11 16,4 4-5-16,4 4 0 16,2 4-5-16,0 2 5 15,0 3 1-15,2 0 3 16,14-5-2-16,-3-5-1 15,7-4 5-15,2-5-6 16,-2-8-5-16,3-7 4 16,-4-3 0-16,4-9-6 15,-3 0-26-15,-3 0-75 16,-3-21-49-16,-12-11-22 16,-2-8-115-16</inkml:trace>
  <inkml:trace contextRef="#ctx0" brushRef="#br1" timeOffset="140514.32">26471 744 340 0,'0'0'159'16,"0"0"-113"-16,0 0 20 16,0 0-10-16,0 0-20 15,0 0 28-15,80 0-14 16,-31-4-7-16,2-1-17 15,1 1-9-15,-4-1-8 16,-5-1-8-16,-7-1 2 16,-7 2-3-16,-12 0 1 15,-5 1-1-15,-10 3-47 0,-2-1-34 16,-4 2-79-16,-35 0-171 16</inkml:trace>
  <inkml:trace contextRef="#ctx0" brushRef="#br1" timeOffset="141159.6">25630 666 167 0,'0'0'158'0,"0"0"-93"0,0 0-12 16,0 0 2-16,0 0-24 16,0 0-7-16,0-2 3 15,0 2 10-15,0 0-4 16,0 0-5-16,0 0-3 15,-4 0-4-15,-7 0-9 16,-5 0 0-16,-6 0-5 16,-2 0 1-16,-5 0-4 15,-7 0-2-15,7 0-2 16,2 0-1-16,7 0 1 16,9 0 3-16,9 0 3 15,2 0-5-15,0 0-1 0,0 0 1 16,0 0 7-1,0 0-7-15,6 0 3 0,23 0 28 16,13 0-10-16,10 0 5 16,15 0-18-16,7 0 1 15,3 0-8-15,4 0-2 16,-10 0 0-16,-24 0-8 16,-18 3-48-16,-16 1-131 15,-13-2-167-15</inkml:trace>
  <inkml:trace contextRef="#ctx0" brushRef="#br1" timeOffset="141780.71">24928 1481 536 0,'0'0'173'0,"0"0"-105"0,0 0-31 16,0 0 0-16,0 0-15 16,0 0-17-16,0-1-5 15,2 17 13-15,0 11 13 16,6 5 3-16,-4-1-6 15,-2 1 4-15,3-4-18 16,-5-1 2-16,0-4-8 16,0 0-1-16,0-6 2 15,0-1-4-15,-7 0-6 16,-5-2-52-16,-3-2-3 16,-5-1-39-16,-9-3-99 15,0-7-65-15</inkml:trace>
  <inkml:trace contextRef="#ctx0" brushRef="#br1" timeOffset="142009.07">24654 1833 358 0,'0'0'158'15,"0"0"-102"-15,0 0 3 16,0 0 20-16,0 0-13 16,0 0-21-16,100 23-3 15,-59-16-4-15,3-3-8 16,3-2-2-16,7-2 6 15,3 0-12-15,1 0-22 16,-2-5 1-16,-7-8 1 16,-9-5-2-16,-11-6-43 0,-6-7-19 15,-21-3-73 1,-2-4-98-16,-11 3-109 0</inkml:trace>
  <inkml:trace contextRef="#ctx0" brushRef="#br1" timeOffset="142218.57">24839 1502 166 0,'0'0'462'16,"0"0"-349"-16,0 0-44 15,0 0 19-15,0 0-32 16,0 0-24-16,-13-32-29 16,32 24 20-16,16-1-7 0,4 2-12 15,11 2-4-15,-4 5 0 16,6 0-4-16,-10 0-10 15,-9 8-53-15,-2 10-29 16,-8 4-88-16,-17 0-76 16</inkml:trace>
  <inkml:trace contextRef="#ctx0" brushRef="#br1" timeOffset="142657.48">25127 1714 442 0,'0'0'183'16,"0"0"-136"-16,0 0-27 15,0 0 33-15,0 0-2 0,0 0-11 16,15 54-10-16,-11-35-3 16,4-1-8-16,-8-2-7 15,2 0-5-15,0-4-1 16,0-5-3-16,-2 0-2 15,2-6-1-15,-2-1 5 16,5 0-3-16,-3 0 9 16,0-4-9-16,10-16 0 15,1-7 7-15,0-2-9 16,3 3 0-16,-1 4-6 16,-1 8 2-16,-6 6 4 15,-1 6-2-15,0 0 0 0,2 2 1 16,2 0-5-16,-4 0 4 15,6 16 2-15,-4 4 0 16,-3 2-7-16,2 4 7 16,-6-1 1-16,-2-2-1 15,0-5-2-15,0-4 2 16,0-4-14-16,0-3-50 16,0-3-57-16,2-4-66 15,11 0-91-15</inkml:trace>
  <inkml:trace contextRef="#ctx0" brushRef="#br1" timeOffset="142891.91">25568 1557 476 0,'0'0'79'0,"0"0"-3"16,0 0 26-16,0 0-21 15,0 0-44-15,0 0-26 16,0-18-11-16,-5 34-1 15,-1 13 1-15,4 7 3 16,0 0-2-16,2 2-1 16,0-1 4-16,0-4-4 15,0-3 0-15,0-3-4 16,0-3-59-16,-5-6-96 16,0-9-93-16</inkml:trace>
  <inkml:trace contextRef="#ctx0" brushRef="#br1" timeOffset="143523.03">25354 1748 535 0,'0'0'115'0,"0"0"-96"16,0 0 23-16,0 0 32 15,0 0-42-15,149-29-6 16,-106 29-5-16,1 0-4 15,6 0 4-15,-13 0-2 16,-1 3-8-16,-7 9 2 16,-9 0-13-16,-7 0 0 15,-4 5-4-15,-9 0 3 0,0 1-2 16,0 0-2-16,0-1 5 16,0-7-1-16,0-2 1 15,-7-2-1-15,3-4 1 16,0-2 0-16,2 0 2 15,-3 0 5-15,1-11-3 16,4-9-4-16,0-4 4 16,0 2-3-16,4 1-1 15,18 4 1-15,-2 4 1 16,7 4-4-16,2 4-1 16,-2 5 3-16,0 0-3 15,0 0 3-15,-12 0-10 0,3 7 5 16,-5 9 3-1,-4 0-4-15,-7 3-1 0,3-1 0 16,-5 0-1-16,0-3 7 16,0 2-2-16,0-5 2 15,0-5-3-15,0 2 5 16,0-6-5-16,0-3-1 16,0 0 2-16,11 0-4 15,2-2 7-15,7-13 3 16,3-5 1-16,-1-6-1 15,0-1 0-15,-10 1 4 16,-6 2-2-16,-6 2 5 16,0 6-10-16,0 4-1 0,-18 6-13 15,-11 6-11 1,-2 0-68-16,-5 0-74 0,5 12-124 16</inkml:trace>
  <inkml:trace contextRef="#ctx0" brushRef="#br1" timeOffset="144507.93">26458 1849 580 0,'0'0'83'0,"0"0"-24"15,0 0 25-15,0 0-26 16,0 0-36-16,0 0-18 16,-16-94-3-16,-9 94-2 15,0 0 4-15,2 0-5 16,-4 0 2-16,2 5-7 16,7 10 7-16,-2 1 4 15,11 2-4-15,-2-1-2 16,9 4-6-16,2-4 8 15,0 0-1-15,0-2 1 16,13-4-2-16,7-4 2 16,9-4-3-16,0-3 6 15,7 0-1-15,-9-16 1 0,-3-11-1 16,1-2 5-16,-6-10 0 16,2-4 4-16,-1-8 0 15,-5-2-1-15,-1 0 2 16,-5 7-11-16,-5 12 7 15,-4 12 2-15,0 7 4 16,0 7-13-16,0 8-1 16,0 0 0-16,0 0-3 15,0 0-4-15,-11 16 4 16,2 13 0-16,-2 5 1 16,7 7 2-16,4-3 0 15,0 5 0-15,0-5 0 0,2 0-2 16,9-4 2-16,5-3 0 15,-1-7 2-15,-1-7-2 16,1-4-3-16,-1-6 1 16,1-7-4-16,1 0 3 15,1 0 3-15,4-13 0 16,-5-9 7-16,-1-6-7 16,1-6 2-16,-3-5-3 15,-7 5 2-15,1 5-1 16,-5 12 0-16,-2 8-1 15,0 9-4-15,0 0-7 16,0 0 5-16,0 0 0 16,-2 0 4-16,-9 12-12 0,2 9 7 15,5 1 5 1,4 2 3-16,0-2 3 0,0-2-3 16,0-2 1-16,9-6-7 15,-1-6 6-15,6-3 0 16,-1-3 9-16,3 0-7 15,6 0-1-15,0-6 5 16,7-15-5-16,5-1-1 16,-5-2-4-16,-2 2-1 15,-9 4-1-15,-5 6 0 16,-11 6 6-16,0 3-8 16,-2 3 4-16,0 0-9 0,0 0-17 15,-4 9 13 1,-3 14 15-16,1 3 0 0,6-1 2 15,0-1-1-15,0-3-2 16,0-6-1-16,2-1-22 16,13-5-2-16,3-4-12 15,2-2-30-15,7-3-47 16,-3 0-116-16</inkml:trace>
  <inkml:trace contextRef="#ctx0" brushRef="#br1" timeOffset="145073.06">27271 1646 473 0,'0'0'94'0,"0"0"-25"0,0 0 18 16,0 0-32-16,0 0-41 16,0 0-12-16,-26-8-1 15,10 26-1-15,5 6 3 16,6 4-1-16,-2 2 1 15,7-2-3-15,0 0 0 16,0-3 0-16,0-6 1 16,14-2-1-16,8-9 0 15,-4-2-3-15,9-6 3 16,0 0-9-16,-3 0 9 16,5-9-6-16,-1-16 6 15,5-4 3-15,-10-7 2 0,0-3 7 16,-3-7-10-16,-7-1 2 15,-1 3 8-15,-8 0-7 16,1 3 2-16,-5 9-7 16,0 8 2-16,0 6 12 15,0 6-10-15,0 6 2 16,0 1-6-16,0 5 4 16,0 0 3-16,0 0-2 15,0 0-5-15,-5 0 0 16,1 0-4-16,-1 22 2 15,-6 9 2-15,9 12 2 16,2 4 1-16,0-1 0 16,0-3-3-16,0-7 1 0,0 1-1 15,6-8 0 1,6-5 0-16,-1-3-4 0,2-10-1 16,3-3-7-16,-3-4-13 15,3-4-12-15,-1 0-31 16,5-8-35-16,-9-16-43 15,-7-10-102-15</inkml:trace>
  <inkml:trace contextRef="#ctx0" brushRef="#br1" timeOffset="145335.67">27358 1543 460 0,'0'0'102'16,"0"0"-37"-16,0 0-4 15,0 0 28-15,0 0-33 16,0 0-12-16,74-1-8 16,-34 1-13-16,-5 0-11 15,5-3-2-15,1 3-1 16,1-4-3-16,-11 3-4 16,0-3 5-16,-13 0-12 15,-9 1 5-15,-7 3-3 16,-2 0 1-16,0 0-20 15,0 0-21-15,0 0-67 16,-13 5-2-16,-7 2-35 16</inkml:trace>
  <inkml:trace contextRef="#ctx0" brushRef="#br1" timeOffset="156840.04">27802 1740 561 0,'0'0'119'0,"0"0"-50"16,0 0-20-16,0 0 5 16,0 0-28-16,0 0-13 15,0 0 4-15,0-4-8 16,0 6-8-16,0 16 14 16,0 4 18-16,0 2-17 15,0-3-12-15,0-6 1 0,0-4-5 16,0-5-7-16,0-5-4 15,0-1-30-15,0 0-43 16,0 0-76-16,13-16-93 16</inkml:trace>
  <inkml:trace contextRef="#ctx0" brushRef="#br1" timeOffset="157116.51">27866 1569 229 0,'0'0'416'0,"0"0"-317"0,0 0-43 16,0 0-16-16,0 0-7 15,0 0-29-15,-2-3-2 16,2 3-2-16,0 0-6 16,0 0 4-16,0 0-4 15,9 0 6-15,-1 0 3 16,6 0-3-16,-1 0 4 15,3 0-8-15,-3-9 2 16,-5 2-12-16,-4-1 2 16,-4 4-31-16,0 4-32 15,0 0-50-15,0 0-70 16</inkml:trace>
  <inkml:trace contextRef="#ctx0" brushRef="#br1" timeOffset="157858.96">28145 1700 723 0,'0'0'142'16,"0"0"-74"-16,0 0 19 16,0 0-17-16,0 0-35 15,0 0-17-15,-58-18-14 16,38 18-4-16,-2 10 0 15,-5 10 2-15,4 4-2 0,6 0-3 16,5 3 0 0,6-1-1-16,6-6-1 0,0-4 2 15,0-5-9-15,2-2-6 16,14-6 10-16,6-3 5 16,2 0 3-16,3 0 4 15,-4-5 0-15,-4-11 0 16,-5 0 3-16,-5 0 0 15,-7-5-2-15,-2 3 2 16,0 1-7-16,0 2-2 16,-9 5-7-16,-4 3 3 15,4 2-9-15,-2 1-2 16,9 4-3-16,0 0-5 16,2-2-7-16,0 2-19 15,0 0-41-15,17 0 64 0,10 0 28 16,2 0 2-1,2 0-2-15,-2 0 2 0,-2 4 0 16,-9 5 0-16,-5 4-2 16,-2 1 1-16,-4 3 6 15,-5-2-7-15,-2 2 6 16,0-3 0-16,0-2-3 16,0-5-1-16,0 0 3 15,-2-5 1-15,0-1 1 16,2-1 1-16,0 0-1 15,0 0 2-15,0 0-4 16,0-5 5-16,0-18-10 0,17 0 1 16,6-1 2-16,6 2-3 15,2 5-4-15,-4 10 3 16,-2 2 1-16,-8 5-3 16,-5 0 2-16,1 0 1 15,-7 5-1-15,3 8-3 16,-6 7 5-16,-3 3-1 15,0-1 4-15,-8 0-4 16,-9-4-6-16,-3-4 6 16,5-5-24-16,-1-2-50 15,5-7-166-15</inkml:trace>
  <inkml:trace contextRef="#ctx0" brushRef="#br1" timeOffset="158671.46">28954 898 604 0,'0'0'54'0,"0"0"-12"16,0 0 51-16,0 0-15 0,0 0-39 15,0 0-19-15,58-62-8 16,-43 62-3-16,8 0 0 16,4 2-5-16,0 16 3 15,-6 3-6-15,-5 8-1 16,-3 0-1-16,-5 3 1 15,-8 3 2-15,0 4 6 16,0-2-3-16,-16 2 5 16,-7-1 0-16,6 1-2 15,1-4-4-15,3-3-3 16,1 0 0-16,8-2 3 16,2-2-4-16,2-2-3 15,0-1 0-15,0-4 3 0,9-5-1 16,13-6 1-1,-4 1 4-15,7-8 0 0,4-1 0 16,0-2 1-16,-8 0-2 16,0 0 4-16,-5-3-6 15,-5-6 8-15,-9 2-9 16,0-1 12-16,-2 1-11 16,0 2 10-16,0-2-10 15,-11 4 9-15,-7-1-5 16,-5 1-2-16,2 3-2 15,-2 0-1-15,3 0-2 16,5 18-3-16,-1 6 4 0,3 5 0 16,3 7 0-16,6 3-2 15,4 0 0-15,0 3-1 16,0 0 2-16,0 4 2 16,4-2-1-16,12 1 1 15,-3-6 1-15,1-5 2 16,-5-7-3-16,-7-8 0 15,-2 0 0-15,0-7 0 16,0 1 3-16,-15-4 0 16,-12 1 0-16,-4-3-2 15,-7 2-1-15,-3-7-3 16,4-2-19-16,-3 0-33 16,1 0-9-16,10-4-28 0,14-17-88 15,13-2-156-15</inkml:trace>
  <inkml:trace contextRef="#ctx0" brushRef="#br1" timeOffset="160455.95">29779 1381 111 0,'0'0'794'0,"0"0"-737"16,0 0-44 0,0 0-1-16,0 0-12 0,0 0-1 15,-18 31-3-15,11 3 8 16,1 0-4-16,6-3 0 16,0-7 0-16,0-4-3 15,0-9 2-15,0-5 1 16,0-4 1-16,0-2 5 15,0 0 34-15,6 0-18 16,10-5 7-16,6-16-18 16,5-1-6-16,-5 2-2 15,-1 6-4-15,-6 2 1 16,-1 8 0-16,-10 2 0 16,0 2-7-16,3 0-4 15,1 0-7-15,6 7 9 0,1 9 7 16,6-2 2-16,-5-2-7 15,1-1 7-15,6-3 7 16,-8-4-6-16,7-4 3 16,3 0-2-16,2 0-1 15,4-7 7-15,-4-11-7 16,-2-1 5-16,-10-6 5 16,-1-6 4-16,-6-3-11 15,-8-2-2-15,0 7-2 16,0 5-1-16,-14 11-1 15,-9 2-6-15,-6 5-6 16,0 4-8-16,2 2 1 0,11 0 12 16,5 8 4-1,9 8-9-15,2 0 11 0,0 4-2 16,19-3-3-16,10-4 8 16,8-5 3-16,5-6 1 15,-5-2-3-15,6 0 11 16,-3-6 2-16,0-16-12 15,1-2 7-15,-10-5 6 16,-2-4-10-16,-2-5 2 16,-6 0 5-16,0-3-11 15,-8 8 2-15,-2 1 0 16,-6 8-3-16,-5 8-4 16,0 5-7-16,0 9 11 15,0 1-1-15,0 1 0 16,-9 0-1-16,-3 3 0 0,-3 22 2 15,1 7-4-15,6 6 0 16,-3 3 8-16,3 5 0 16,6-3-3-16,2-2 3 15,0-2 7-15,0-7-9 16,0-8 1-16,0-6 1 16,0-10 9-16,0-4-6 15,0-4-4-15,0 0 5 16,0 0 6-16,12 0-6 15,10-16 1-15,7-8-9 16,0 0-1-16,0 2 0 16,-5 8-5-16,-11 6 3 0,-5 6-5 15,-6 2-1-15,-2 0 1 16,0 0-16-16,0 12 14 16,2 10 9-16,7 2-4 15,-3 0 10-15,6-1-5 16,1-4 0-16,1-3-9 15,3-5-1-15,6-6-34 16,6-2-9-16,0-3-23 16,-5 0-45-16,0-17 19 15,-1-4 24-15,-5-4 16 16,-3-3-39-16,-3 3 35 16,-4 2 66-16,-3 5 20 15,-3 4 52-15,0 4-4 0,-2 3-9 16,0-4-8-1,0 5-4-15,0-2 12 0,0 0 4 16,0 0 11-16,0 5-17 16,-4-4 1-16,-7 3-22 15,-3 2-3-15,-1-2-9 16,1 4-16-16,-3 0 0 16,1 0-3-16,-4 8-2 15,4 12-3-15,3 2-3 16,4 6 3-16,4-2 0 15,5-2 0-15,0-4 0 16,0-3-5-16,0-5 4 0,12-5-2 16,3-5 6-16,3-2 1 15,4 0 4-15,5 0-3 16,0-16 0-16,-5-8 1 16,1-3 1-16,-2-4-4 15,-7 6-3-15,-5 6 2 16,-7 9 0-16,-2 5-2 15,0 5 3-15,0 0-4 16,0 0 1-16,0 0-6 16,-4 20 5-16,-7-1-2 15,7 3 2-15,4 0-5 16,0-1-1-16,0-1-2 16,2-5-7-16,11-2-18 15,5-8 6-15,6-5 8 16,3 0 20-16,2 0-2 0,2-14 5 15,0-12-3-15,-4-11 7 16,0-11-5-16,2-7 3 16,-7-6-2-16,0 3 2 15,-4 5-4-15,-4 9-1 16,-5 12 1-16,-9 11 6 16,0 9-7-16,0 7-1 15,0 2 1-15,0 1 4 16,0 2-4-16,0 0-3 15,0 6 1-15,-12 21-3 0,-1 8 4 16,-3 11-1 0,5 0-1-16,5 1 3 0,6-3 0 15,0-6 8-15,0-4 12 16,0-8-16-16,6-8 8 16,8-5-9-16,1-4-2 15,-1-4-1-15,1-5-7 16,-2 0-52-16,1-9-48 15,-5-16-99-15,-9-4-140 16</inkml:trace>
  <inkml:trace contextRef="#ctx0" brushRef="#br1" timeOffset="160691.49">31129 1074 613 0,'0'0'188'0,"0"0"-121"15,0 0 8-15,0 0-23 16,0 0-28-16,0 0-19 16,21-3 1-16,8 3 5 15,16 0-4-15,1 0 12 16,-1 3-8-16,-5-1-11 16,-7-2 0-16,-8 0-5 15,-2 0 1-15,-8 0-64 16,-1 0-37-16,1 0-77 15,-2-2-192-15</inkml:trace>
  <inkml:trace contextRef="#ctx0" brushRef="#br1" timeOffset="160887.78">31654 1189 921 0,'0'0'89'16,"0"0"-43"-16,0 0 14 16,0 0-26-16,0 0-26 15,0 0-6-15,0 0-2 16,0 0-30-16,0 0-120 16,0 0-179-16</inkml:trace>
  <inkml:trace contextRef="#ctx0" brushRef="#br1" timeOffset="-92548.16">11397 2733 433 0,'0'0'107'16,"0"0"-31"-16,0 0-4 15,0 0 5-15,0 0-16 16,0 0-1-16,0 0 14 15,0 0-16-15,0 0-21 16,0 0-9-16,0 0-17 16,0 0 11-16,0 0-6 15,0 0-6-15,0 0 5 16,-7 0 8-16,1 0-9 16,-7 0 0-16,-5 0-13 0,-9 0 3 15,2-2-4 1,-4-3 0-16,0 0 1 0,3 1 6 15,4 2-6-15,1 0 9 16,8 0 1-16,9 0 1 16,-1-2 10-16,0 4-18 15,5 0 11-15,0 0-10 16,0 0-5-16,0-2 2 16,0 0-2-16,0 2-4 15,25-2 4-15,20-3 2 16,24 2 4-16,16-1 10 15,6-3-8-15,7 2-7 16,-4 3 8-16,-1 0-7 16,-10 2-1-16,-16 0-1 15,-21 0-3-15,-15 0 3 0,-15 0 0 16,-5 0 2 0,-1 0 6-16,-4 0-4 0,-4 0-2 15,5 0-2-15,-5 0 3 16,-2 0-6-16,0 0 3 15,-11 0-2-15,-16 0-9 16,-6 0-4-16,-5 0 0 16,-5 0-11-16,-3 0 2 15,-8 0 4-15,-2 0 2 16,-4 0 5-16,-2 0 8 16,-3 0-5-16,1 0 8 15,-1 0 1-15,5 0 1 0,6 0-1 16,7 0-2-16,7 0 3 15,13 0 0-15,10 0 0 16,3 0 3-16,10 0-2 16,2 0-1-16,2 0-1 15,0 0 0-15,0 0-1 16,0 0 2-16,0 0 0 16,6 0 1-16,21 0 6 15,13 0 6-15,16 0 6 16,8-4 4-16,19-3-6 15,0 4-7-15,-6-3-6 16,-5 1-4-16,-1 4 1 16,0 1-1-16,-5 0 1 0,-11 0 0 15,-10 0-1 1,-14 0 0-16,-12 0 0 0,-5 0 1 16,-5 0-1-16,-5 0 0 15,6 0 4-15,-4 0-3 16,-4 0-1-16,3 0 0 15,-3 0-1-15,-2 0-2 16,2 0 3-16,-2 0-1 16,2 0-8-16,-2 0 3 15,0 0 4-15,0 0-14 16,0 0-1-16,-6 0-19 16,-9 0 1-16,-4-2-37 15,1 2-8-15,-3 0-39 16,-13 0 8-16,-4 0-74 0,-11 0-9 15,-9 3-88-15</inkml:trace>
  <inkml:trace contextRef="#ctx0" brushRef="#br1" timeOffset="-92081.14">11132 2663 575 0,'0'0'83'15,"0"0"-10"-15,0 0-11 0,0 0-11 16,0 0-26-16,0 0-10 16,0-4 4-16,0 4 11 15,0 0-5-15,0 0 3 16,0 0 0-16,0 0-7 15,13 0-1-15,12 0 9 16,17 0-8-16,14 0 5 16,18 0 5-16,8 1-11 15,7-1-2-15,2 3-12 16,-4-3 1-16,5 4 0 16,-5-3-3-16,-14 2-3 15,-13-1 5-15,-21 0-3 0,-18 0 2 16,-7-2-1-16,-3 0 4 15,-7 0 5-15,6 0-2 16,-8 0 0-16,7 3-9 16,-5-3 3-16,-2 0-5 15,5 0-5-15,-4 2 5 16,-1 1-15-16,0-1-28 16,-2 2-31-16,0-1-35 15,0 4-128-15,0 3-275 16</inkml:trace>
  <inkml:trace contextRef="#ctx0" brushRef="#br1" timeOffset="-84679.87">8180 3254 242 0,'0'0'115'15,"0"0"-97"-15,0 0-8 16,0 0 46-16,0 0 21 16,0 0-29-16,0 0-7 15,0 2-20-15,0-2 16 0,0 0-8 16,0 0-5-16,0 0 10 16,-2 0-5-16,-2 0 6 15,-7 0-4-15,0 0-8 16,-7 0-12-16,-3 0 1 15,0 0-5-15,-2 0 9 16,-1 0-5-16,-1-2-3 16,-2-4 0-16,0 2 5 15,3-2-1-15,4 2 2 16,2 0-2-16,3 3 4 16,4-4-1-16,-1 5-2 15,1-2-6-15,5 0 2 16,-2 2 5-16,8 0-1 0,0 0-6 15,-2 0-1-15,2 0 0 16,0 0-3-16,0 0 3 16,0 0 0-16,0 0 0 15,0 0-5-15,0 0 6 16,0 0-6-16,0 0 2 16,0 0-3-16,0 0-2 15,21 0 2-15,12 0 11 16,11 6 2-16,10 2-6 15,2 0 1-15,0-2 0 16,-5 0-5-16,-7 0 1 16,-6 0-4-16,-5-2 3 15,-10 1 0-15,-5-5-3 0,-5 0 0 16,-4 3-1 0,-4-1 1-16,-3-2 4 0,-2 0-4 15,0 0 1-15,0 2 0 16,0-2 2-16,0 0 0 15,0 0-2-15,0 0 0 16,0 0 3-16,0 0-3 16,0 0 7-16,0 0-8 15,0 0 2-15,0 2-2 16,0-2 0-16,0 0 0 16,0 0-3-16,-4 4-3 15,-12-1-12-15,-7 4-32 0,-6 4-51 16,-2-1-115-16,4-5-349 15</inkml:trace>
  <inkml:trace contextRef="#ctx0" brushRef="#br1" timeOffset="-55464.8">3644 4461 51 0,'0'0'86'0,"0"0"-38"16,0 0 4-16,0 0-6 16,0 0-5-16,0 0-14 15,0 0 6-15,0 0 20 0,0 0-11 16,0 0-7-16,0 0-3 15,0 0 14-15,0 0-6 16,0 0 0-16,0 0 2 16,0-2-10-16,-2 2 1 15,0-1-4-15,-5-1-2 16,7-1-5-16,-2-1-2 16,0-2 4-16,-1 2-7 15,1-1-4-15,-3-2 2 16,5 3 10-16,-2-2-2 15,0 1 1-15,0 0-7 16,0 1 8-16,0 1-7 0,-1 1-3 16,3-1 1-16,-2 3-3 15,0 0-1 1,2 0-2-16,0 0-3 0,-2 0-6 16,2 0 9-16,0 0-8 15,0 0 1-15,0 0 0 16,0 0-3-16,0 0 1 15,0 0 0-15,0 10 0 16,0 8 1-16,4 2 0 16,7 3 4-16,-2-1-2 15,0-4-2-15,2 0 3 16,-2-3-4-16,0 1 2 16,2-4-2-16,0 5-1 15,1-3 7-15,-6-2-2 16,3-2-4-16,-5-2 0 0,-2-2 3 15,4 0-2-15,-6-1-1 16,2-4 1-16,0 1 2 16,-2-2-4-16,0 0 2 15,0 2 1-15,0-2-2 16,0 0 2-16,2 0 2 16,-2 0-1-16,2 0 4 15,0 0 0-15,-2 0 2 16,9 0 0-16,3 0 0 15,3-2 1-15,10-6-1 16,-1-2-4-16,3 0-2 16,4-2-2-16,-4 2-2 15,2-2 2-15,2 1-5 0,1 2 3 16,-3-2-1-16,-4 4 1 16,-2 1 0-16,-3 0 0 15,-2 2 0-15,-9 0 0 16,0 1-1-16,-7 3 1 15,0 0 0-15,-2 0 0 16,0 0-4-16,0 0-2 16,0 0-2-16,0 0-7 15,0 0-6-15,0 0-15 16,0 0-9-16,0 0-18 16,0 0-30-16,0 0-65 15,-11 0-188-15</inkml:trace>
  <inkml:trace contextRef="#ctx0" brushRef="#br1" timeOffset="-51960.35">3798 5784 519 0,'0'0'91'16,"0"0"-16"-16,0 0-6 16,0 0-20-16,0 0-17 15,0 0 4-15,0 0 4 0,0 0 10 16,0 0 8-1,0 0-11-15,0 0-13 0,0 0-4 16,0 0-10-16,0 0-1 16,0 0-6-16,0 0-7 15,0 0-2-15,0 12 2 16,6 8 3-16,10-1-2 16,-5 0 7-16,1 4-10 15,-6-5-3-15,1-4 0 16,-3-2 2-16,1-1-6 15,-1-6 5-15,1 2-2 16,-3-2 5-16,-2-1 9 16,2 1-9-16,-2-5 8 15,0 0 2-15,0 0 3 0,0 0-11 16,0 0 1-16,3 0 2 16,-3 0-1-16,0 0 0 15,2 0 2-15,-2 0 1 16,0 0 5-16,2 0-8 15,4 0 1-15,8 0 6 16,10-12-11-16,7-7 10 16,8-3-5-16,1 3-3 15,-3-2-5-15,4 3-2 16,-1-1 1-16,-5 4 3 16,1 3-4-16,-3 0-2 15,-4 4 2-15,-4 4 0 16,-7 0-1-16,-7 4 1 0,-7 0 0 15,-4 0 0 1,5 0 0-16,-5 0-1 0,0 0 1 16,0 0-3-16,0 0 1 15,0 0-5-15,0 0-4 16,0 0-21-16,-5 0-12 16,-14 0-49-16,-14 4-35 15,-6 6-151-15</inkml:trace>
  <inkml:trace contextRef="#ctx0" brushRef="#br1" timeOffset="-47705.01">3878 7596 505 0,'0'0'103'16,"0"0"-51"-16,0 0 19 0,0 0-1 15,0 0-14-15,0 0-12 16,0 0-9-16,0 0-2 16,0 0 4-16,0 0-11 15,0 0-5-15,0 0-6 16,0 0-7-16,0 0-1 16,0 0 1-16,0 0-1 15,0 1-1-15,5 13 6 16,-1 3 3-16,3 0-8 15,-3 4 1-15,1-1 0 0,2-3 2 16,-3 2-1 0,2-1-2-16,1-4-2 0,-2 0 1 15,0-7-5 1,-1 2 1-16,-2-5 1 0,0-2-3 16,0 3 0-16,-2-4 1 15,0 1-1-15,0-2 0 16,0 0 1-16,0 2 2 15,0-2-2-15,0 0 4 16,0 0-1-16,0 0 4 16,0 0 3-16,0 2-1 15,0-2-1-15,0 2-2 16,0-2-2-16,0 0-2 16,0 0-1-16,7 0-2 15,9 0 2-15,5-4-1 0,6-8 0 16,4-1 0-16,4 2 1 15,2-1-2-15,1 0 3 16,9 0-1-16,-5-2-2 16,6 3-1-16,-6-2 1 15,-11 5 2-15,-4 0 0 16,-8 0-2-16,-3 2-1 16,-5 0 1-16,-4 2 0 15,-7 2 0-15,5 2 0 16,-5 0 0-16,0 0 4 15,0 0-4-15,0 0-2 16,0 0 2-16,0 0 0 0,0 0-2 16,0 0-2-1,0 0 0-15,-5 0-5 0,-2 0-11 16,3 0 1-16,-5 2-13 16,0 2-18-16,0-1-35 15,-4 0-79-15,2-3-175 16</inkml:trace>
  <inkml:trace contextRef="#ctx0" brushRef="#br1" timeOffset="-37890.67">24402 8733 73 0,'0'0'62'16,"0"0"-52"-16,0 0-10 0,0 0-19 16,0 0-26-16,0 0-36 15</inkml:trace>
  <inkml:trace contextRef="#ctx0" brushRef="#br1" timeOffset="-36798.88">24402 8733 57 0,'0'-28'46'16,"0"26"-13"-16,0-1-28 15,0 1 11-15,0 2 12 16,0-2 28-16,0 2-8 15,0 0 18-15,0-1 1 16,0 1 4-16,0 0-23 16,0 0 4-16,0-2 18 15,0 2-16-15,0 0-3 16,0 0-10-16,0 0 0 16,-2 0-8-16,0 0-3 0,-8-3-6 15,2 3 13-15,-13-1-16 16,0-2-3-16,-8 2 0 15,-7 1-2-15,3-3-8 16,-6 2 9-16,4 1-10 16,-3-3-5-16,11 1 3 15,7 1-4-15,9-1 2 16,5 2 9-16,-2-2-1 16,4 2 2-16,2 0-3 15,-3 0 4-15,5-3-3 16,0 1 1-16,-2 2-2 15,2 0 0-15,-2 0 3 0,2 0-6 16,0 0 0-16,0 0-3 16,0 0-3-16,0 0 1 15,0 0-1-15,0 0 0 16,0 0 0-16,0 0 1 16,0 0-1-16,0 0 2 15,0 0-2-15,0 0-1 16,13 0 1-16,14 0 4 15,18 0 2-15,1 5 12 16,10-1-14-16,-2-1-1 16,2 0-4-16,-8-3 5 15,6 0-3-15,-9 0-2 0,-1 0 0 16,-4 0 1 0,-1 0 0-16,-10 0 1 0,-12 0-2 15,-3-5 0-15,-10 4 1 16,-2-3 0-16,-2 1 1 15,0 1 0-15,0 0-1 16,0 1 0-16,0-1 1 16,0 0-2-16,0 2-6 15,0 0-2-15,0-2-7 16,0 2 3-16,-18 0-9 16,-7-3-12-16,-6 3 6 15,-9 0 6-15,-2 0-2 16,-3 0-10-16,-1 0 0 0,1 0 14 15,3 0-8 1,-3 0 12-16,3 0 6 0,2 0 9 16,7 0-2-1,4 0-1-15,2 0 3 0,0 0 5 16,4 0-5-16,1 3 0 16,9 1 0-16,-1-2 7 15,5-2 3-15,7 1 1 16,-2 1-1-16,4 0 9 15,0 1-6-15,0-3 2 16,0 0 4-16,0 0-3 16,0 0-1-16,0 0 2 15,0 0-4-15,0 0-3 16,15 0-5-16,26 2 16 16,7 1 2-16,12 2-14 15,6-1-3-15,1 0-4 0,-7-3 0 16,-2 2-2-16,-12-3 1 15,-6 0-1-15,-15 0 0 16,-9 0 1-16,-12 0 1 16,-4 0 0-16,0 0-1 15,0 0-1-15,0 0 7 16,0 0-7-16,0 0-3 16,0 0-6-16,0 0-1 15,0 0-14-15,0 0-11 16,-9 7-13-16,-9 8-34 15,0-1-68-15,1-3-195 0</inkml:trace>
  <inkml:trace contextRef="#ctx0" brushRef="#br1" timeOffset="1159.11">15280 4383 98 0,'0'0'13'16,"0"0"-8"-16,0 0 1 16,0 0-6-16,0 0-24 15,0 0-24-15</inkml:trace>
  <inkml:trace contextRef="#ctx0" brushRef="#br1" timeOffset="3303.03">16451 4807 161 0,'0'0'42'15,"0"0"-13"-15,0 0 19 16,0 0 5-16,0 0-28 0,0 0-12 16,0 0-8-16,-9-29-3 15,7 26-2-15,-8-2-1 16,8 3-1-16,2 0 2 16,0 0 0-16,0 2 1 15,0 0-1-15,0 0-4 16,0 0-2-16,0 0 2 15,0 0 4-15,0 0 4 16,0 0 6-16,0 0 14 16,0 0 9-16,0 0-3 15,0 0-7-15,0 0-3 16,0 0-5-16,0 0-5 16,0 0 1-16,0 0-1 0,0 0-2 15,0 0-1-15,-2 0-1 16,-18 0 2-16,-8 0-6 15,-11 0 7-15,-3 0-5 16,9 0-1-16,-3 4-1 16,9-4 0-16,5 0 1 15,1 0 0-15,6 0-2 16,1 0 9-16,6 0-2 16,-1 0 5-16,-3 0 4 15,6 0 18-15,-5 0-12 16,7-2-12-16,-4 0-1 15,8 1 3-15,0-1-1 16,0-1 3-16,0 3-5 0,0 0 3 16,0 0-4-1,10 0-4-15,21-4 6 0,13 2 1 16,21 0 2-16,7 2-3 16,1 0-1-16,5 0-4 15,2 0-3-15,-2 0-1 16,3 0-2-16,-8 0 1 15,-4 0 9-15,-15 0-10 16,-17 0-1-16,-12 0 1 16,-11 0 0-16,-14 0 3 15,0 0-1-15,0 0 3 16,0 0-1-16,0 0-4 16,0-4-4-16,0 1 4 15,0 3-20-15,0 0-51 0,0 0-77 16,2 0-176-16</inkml:trace>
  <inkml:trace contextRef="#ctx0" brushRef="#br1" timeOffset="9182.45">19460 4764 143 0,'0'0'30'16,"0"0"22"-16,0 0 3 15,0 0 4-15,0 0-8 16,0 0-21-16,0 0 2 0,0 0-4 15,0-22-19 1,-6 16 1-16,-8 2-9 0,-6 1 0 16,0 0 4-16,-5-1 1 15,-2-1 0-15,1 2-3 16,-3-1-2-16,-5 2 2 16,6 0-2-16,-1 1 0 15,2 1 0-15,7 0 2 16,7-5 0-16,-1 3 2 15,3 2 2-15,9-2-4 16,0 2 10-16,0 0 6 16,2 0-3-16,0 0 2 15,0 0 1-15,-6 0-2 0,6 0 6 16,0 0-11 0,0 0-9-16,0 0 4 0,0 0-6 15,0 0-1-15,0 0 0 16,0 0 0-16,0 0 3 15,12 0 9-15,13 0 6 16,4 0-8-16,4 0 4 16,7 0-6-16,0 4-6 15,3 2 1-15,3 0-1 16,1 2 2-16,7-2-1 16,-1 0-1-16,-4-4-1 15,-3 0 0-15,-7-2 3 16,-12 0-3-16,-10 0-1 15,-1 0 2-15,-3 0 0 0,1-6 0 16,-1 0-2-16,-9 2 1 16,1 1-1-16,-3 3 1 15,-2 0-2-15,0 0 1 16,2 0-17-16,-2 0-62 16,10 15 12-16,-6 11 13 15,2 0-55-15,3 0-177 16</inkml:trace>
  <inkml:trace contextRef="#ctx0" brushRef="#br1" timeOffset="13504.06">7175 5199 283 0,'0'0'17'16,"0"0"-11"-16,0 0-4 16,0 0 8-16,0 0 25 15,0 0 0-15,0 0-28 16,0 2-5-16,0-2 2 15,0 0 29-15,0 2-1 16,0-2-10-16,0 0-3 16,-9 0-8-16,-4 0-7 15,-1 0-1-15,-10 5-2 16,-5-2 1-16,-3 2-1 16,1 0-1-16,0-1 2 0,4-1-1 15,1-3-1-15,6 0 2 16,4 0-2-16,1 0 1 15,1 0 3-15,1 0-2 16,0 0-1-16,-1 0-2 16,-1 0 1-16,-3 0 0 15,-1 0 0-15,4 0 4 16,7 0-2-16,0 0 2 16,4 0 4-16,2 0-4 15,2 0 3-15,0 0 2 16,0 0-6-16,0 0 1 0,0 0 6 15,0 0 9 1,0 0-4-16,0 0-4 0,2 0-2 16,14-3-6-16,7 2 2 15,8 1 2-15,4-3 0 16,5 2-5-16,7-3-2 16,2 4 0-16,2 0 4 15,3 0-4-15,-8 0 1 16,2 0 1-16,-9 5-2 15,-3 3 3-15,-5 1-3 16,-4-2 1-16,-7 0-4 16,0-2 6-16,-2-1-4 15,0 1 1-15,-3-4-2 0,6-1 2 16,1 0 3 0,2 0-2-16,7 0 0 0,-2 0 0 15,-4 0 4-15,-7 0-5 16,-7 0-1-16,-7 0-1 15,-4 0 2-15,0 0-1 16,0 0-4-16,0 0-1 16,0 0-1-16,0 0-26 15,0 0-24-15,-15 0-15 16,-5 0-212-16</inkml:trace>
  <inkml:trace contextRef="#ctx0" brushRef="#br1" timeOffset="14554.1">9492 5185 181 0,'0'0'7'16,"0"0"-7"-16,0 0-1 15,0 0 1-15,0 0 4 16,0 0 10-16,0 32-8 15,0-28-1-15,0 0-4 16,0 0 10-16,0-2 0 16,0 0 12-16,0 0 22 15,0-2 3-15,0 0-18 16,0 0-8-16,-12 3-7 16,-5 2-7-16,-4-3 4 0,-1 0-1 15,-2-2-5-15,-1 0-2 16,-2 0 3-16,-2 0 3 15,5 0-1-15,-3 0 5 16,4-2-8-16,-3-3 10 16,6-4-7-16,-3 2-2 15,4-1-6-15,1 0 8 16,2-1 2-16,5 4-1 16,0-2-10-16,4 5 8 15,2-1-2-15,3 0 3 16,2 1-8-16,0 0 4 15,0 0-4-15,0 0 1 0,0 2-2 16,0-1 0-16,0 1 0 16,2 0 6-16,21 0 7 15,10 0 21-15,17 0-7 16,12 0-8-16,9 0 0 16,5 0-7-16,2 0 0 15,0 0-6-15,-5 0-3 16,4 0-1-16,-11 0 3 15,-3 0-5-15,-16 0 0 16,-14 0-2-16,-18 0-1 16,-4 0-1-16,-8 0 4 15,-3 0 0-15,0 0 0 16,0 0-3-16,0 0-3 16,0 0-11-16,0 0-26 15,0 12-10-15,0 2 16 0,0-4-76 16,-5-10-231-16</inkml:trace>
  <inkml:trace contextRef="#ctx0" brushRef="#br1" timeOffset="26913.27">9783 3874 356 0,'0'0'116'0,"0"0"-66"16,0 0-5-16,0 0 2 15,0 0-12-15,0 0-7 16,0 0-5-16,0 0-4 16,-2 0 11-16,-7 0 5 15,-7 1-10-15,1-1-5 16,-3 0-3-16,-4 0-3 16,6 0-1-16,-2 0-6 15,1 0 3-15,-4 3-2 16,8-3 3-16,2 0 2 15,2 0 1-15,0 0 1 16,7 2-2-16,0-2-2 0,0 2-4 16,2-2-4-16,0 0 6 15,0 0 1-15,0 0 0 16,0 0 1-16,0 0 8 16,11 0 3-16,13 0 6 15,12 0-1-15,4 0-12 16,5 0-3-16,1 0-2 15,6 0-3-15,-1 0 5 16,7 0-3-16,7-4 3 16,-5-2-11-16,-4 0 0 0,-8 3 1 15,-10-2-2 1,-18 1-9-16,-9 1 7 0,-9 2-32 16,-2-1-38-16,0 0-77 15,-8-4-155-15</inkml:trace>
  <inkml:trace contextRef="#ctx0" brushRef="#br1" timeOffset="110862.4">24895 4882 414 0,'0'0'124'15,"0"0"-48"-15,0 0 12 0,0 0-11 16,0 0-12-16,0 0-38 16,0 0-10-16,16-32 2 15,-10 18 2-15,3-3 4 16,-9-6-4-16,0-5 12 15,0-2-22-15,0 0-8 16,-15 4 6-16,-10 8 2 16,0 6-11-16,1 8 0 15,-3 4-1-15,-2 0 1 16,2 2-5-16,1 16 1 0,8 6 1 16,3 6-8-1,3 0 10-15,12 5-2 0,0-6 3 16,0-4-1-16,14-3-7 15,7-8 6-15,11-7 2 16,1-2 2-16,10-5 6 16,-3 0-5-16,-5-7 4 15,-4-8-3-15,-6-6 22 16,-7-1-7-16,-5 0 7 16,-1-2-10-16,-1 4-1 15,-9 5-8-15,0 8 18 16,0 3-19-16,-2 4-2 15,0 0-8-15,0 0-1 16,0 0 2-16,0 22-12 16,-2 15 12-16,-4 13 6 0,-8 12-6 15,-1 6 3-15,-4 14 0 16,2 4 0-16,-1 0 0 16,3-4-19-16,-6-11-26 15,3-11 10-15,1-12-19 16,-6-9 4-16,1-12-9 15,-7-10 2-15,-2-12 14 16,-5-5-18-16,5 0 34 16,8-26 15-16,10-9 12 15,11-11 7-15,2-7 20 16,9-5 8-16,24-7-11 16,17-2-12-16,1-4-3 15,12 7-9-15,-3 4 2 0,2 14-2 16,-2 5 0-16,-2 12 8 15,-9 2-6-15,-6 6 3 16,-12 5 26-16,-14 5-1 16,-8 6 1-16,-4 5 5 15,-5 0-9-15,0 0-27 16,0 12-10-16,-2 17 10 16,-14 10 2-16,3 5-1 15,-1-2-1-15,10-2 1 16,-1-4-1-16,5-4 0 15,0-6 0-15,0-4 0 16,9-7 0-16,7-8-4 16,1-5 7-16,4-2-3 15,1 0 5-15,2-9 4 0,1-18 6 16,-9-3 13-16,-1-8-12 16,-1 0 1-16,-10 1-3 15,-4 2-7-15,0 7 1 16,0 4-8-16,-6 6-4 15,-15 5-1-15,3 3-19 16,-1 6-59-16,-6 4-18 16,7 0-50-16,3 0-122 15</inkml:trace>
  <inkml:trace contextRef="#ctx0" brushRef="#br1" timeOffset="111630.71">25786 5017 268 0,'0'0'455'0,"0"0"-362"16,0 0-23-16,0 0 7 15,0 0-36-15,0 0-28 16,-44-82-8-16,33 77 0 15,-3-2-3-15,-5 7-2 16,-4 0-3-16,-4 0-1 16,5 2 2-16,-1 15 0 0,6 3-4 15,3 6 0-15,5 1-5 16,5 1-1-16,4-4 11 16,0 1-10-16,0-8 6 15,15-2 5-15,6-8 5 16,-3-5-5-16,3-2 7 15,6 0 4-15,2-12 4 16,-2-10-3-16,-2-2 0 16,-5-5 17-16,-7 0-2 15,-2 0-2-15,-6 2-7 16,2 8 1-16,-7 9-9 16,0 8 1-16,0-1-7 0,0 3-4 15,0 0-3 1,0 0-7-16,0 10 0 0,0 12 4 15,0 7 1-15,0-2 2 16,0 4-2-16,0-6 2 16,15-7-4-16,3-3 0 15,7-8 7-15,-6-7 0 16,6 0 1-16,2 0 5 16,2-19 2-16,-2-12-7 15,-5-10 10-15,2-8-11 16,1-13 4-16,-5-11-4 15,-2 0 0-15,4 2 1 16,-8 13-1-16,-3 17 2 0,-5 15-2 16,-4 14-3-16,0 7 0 15,-2 5 2-15,0 0 0 16,-6 16-5-16,-17 22 2 16,2 14-5-16,-2 9 9 15,8 2-3-15,8-1 2 16,0-5-2-16,7-7-2 15,0-6-2-15,0-10 3 16,11-8 1-16,1-8 1 16,3-8-11-16,-1-6-19 15,5-4-24-15,4 0-116 16,-1-6-153-16</inkml:trace>
  <inkml:trace contextRef="#ctx0" brushRef="#br1" timeOffset="112094.55">26448 4947 554 0,'0'0'218'0,"0"0"-133"16,0 0-3-16,0 0-23 15,0 0-26-15,0 0-21 16,12-2-3-16,28 2 11 15,16 2-10-15,10 8-2 16,13-2-4-16,-4 2-1 16,4-4 0-16,-15-2 1 15,-10-4 18-15,-12 0-10 16,-11 0 5-16,-11-12 10 16,-2-2-13-16,-12-3 6 15,-1 5-8-15,0-2-12 0,-5 7 0 16,0 2-12-16,0 0-20 15,0 5-38-15,0-3-64 16,0 2-101-16,0 1-248 16</inkml:trace>
  <inkml:trace contextRef="#ctx0" brushRef="#br1" timeOffset="112513.2">27044 4750 579 0,'0'0'182'15,"0"0"-98"-15,0 0-17 0,0 0-21 16,0 0-46-16,0 0-2 16,-2 14-2-16,17 9 4 15,5 0 8-15,9 1-8 16,0 0 1-16,7-1 2 15,-5-5-3-15,0-3 0 16,-2-2 3-16,-4-5 0 16,-10-4 1-16,-1-4 3 15,-12 0 17-15,0 0 9 16,-2 0 5-16,0 0-8 16,0 0-11-16,0 0-11 0,0 0-5 15,-18 11-3-15,-11 8-2 16,-9 9 1-16,3 4-2 15,-3 5 2-15,9-2 0 16,4 0-8-16,7-5-16 16,7-5-22-16,5-5-20 15,6-2-25-15,0-4-124 16,13-8-211-16</inkml:trace>
  <inkml:trace contextRef="#ctx0" brushRef="#br1" timeOffset="114146.17">27762 4819 599 0,'0'0'115'16,"0"0"-99"-16,0 0 7 15,0 0 5-15,0 0-8 16,0 0 0-16,-47 80-11 16,34-49-1-16,-1-2 1 15,7 3-6-15,3-3 3 16,4-3-6-16,0 1 1 16,0-8-1-16,13 0 0 0,12-6 0 15,-1-8 5-15,10-5-3 16,-3 0 4-16,-2-10 1 15,0-14-3-15,-4-10 15 16,-4-7 2-16,0-4-6 16,-11 0 2-16,-4 6-8 15,-6 6 3-15,0 9-7 16,-12 9-2-16,-13 5-3 16,-4 3-7-16,3 7 2 15,4 0-9-15,6 5-4 16,3 14 8-16,6 5 0 15,7 5-2-15,0 1-4 16,5-2-5-16,14-4-1 16,8-2-31-16,4-10 1 15,0-8 29-15,6-4 20 0,-4 0-27 16,7-6 8-16,2-14 22 16,1-8 6-16,-3-13-2 15,-9-10 0-15,2-10 3 16,-6-7-2-16,-2 3 5 15,-10 12-3-15,-6 17 27 16,-4 16 45-16,-5 12-44 16,0 8-24-16,-14 0-6 15,-10 13-3-15,-1 24 0 16,3 17 6-16,-1 10 9 0,6 4-17 16,3-1 19-1,3-3-6-15,5-11 4 0,-4-7 8 16,6-8-15-16,2-15-4 15,2-7-2-15,0-12 10 16,0-4-6-16,0 0 17 16,0 0 14-16,0-2-5 15,8-22-6-15,17-8-28 16,6-2 0-16,6 4-9 16,0 10 6-16,3 12-22 15,-2 8 3-15,-5 0 11 16,-4 10-6-16,-6 8-7 15,-9 3 12-15,-8 4 12 16,3-1-26-16,-9 0 19 16,0 2 4-16,0-6-13 0,-15-6 10 15,-12-4 4-15,-14-10 2 16,-3 0-2-16,-3 0 2 16,-2-2 5-16,14-10-5 15,6 2-8-15,8 0 4 16,15 5-13-16,6-2 6 15,0 1-5-15,0 0-44 16,21 0 9-16,14 2 9 16,0 0 5-16,7 2 0 15,8 0 11-15,-2 0 4 16,6 0 18-16,2 0 4 16,-9-1 1-16,-5-9 15 0,-9-5 17 15,-8-3 27 1,-8-2-18-16,-3 0 15 0,-5-1-21 15,-7 6 9-15,0 4-16 16,-2 5 3-16,2 5-2 16,-2 0-18-16,0 3-12 15,0 0-7-15,0 0 1 16,0 3 0-16,-11 12 6 16,1 8 3-16,-9 7-1 15,4 8 1-15,1 8 0 16,-4 5 0-16,-1 7 0 15,-2 1-2-15,-1 2 4 16,0-6-10-16,2 0 5 16,-1-7 0-16,2-9 0 15,1-6 5-15,-3-11-5 0,4-7 0 16,-3-7-4-16,0-8-2 16,-2 0-1-16,1 0-6 15,8-13-3-15,4-8 6 16,9-8 5-16,0-5-5 15,0 0 7-15,27-2-1 16,2 2 4-16,6 0 0 16,8 3 0-16,3 1-6 15,6 2 5-15,2 1 0 16,2-5 2-16,-4-1 2 0,2-1-3 16,-2 0-1-1,-1 2 1-15,-2 2 6 0,4-2 0 16,-3 2 4-1,-8 6-3-15,-2 2 9 0,-18 10 5 16,-6 0-14-16,-7 1-1 16,-5 4 4-16,-4 0-10 15,0 3 7-15,0 2-13 16,-6 2 6-16,-19 0-2 16,-8 2-2-16,-3 20 3 15,3 13-3-15,4 2 3 16,13 4 1-16,3 1 0 15,3-2-2-15,10-3 2 16,0-5-2-16,0-6 2 16,14-5-8-16,11-8-30 0,8-6-10 15,5-7-7-15,4 0-49 16,3 0-99-16,-3-16-127 16</inkml:trace>
  <inkml:trace contextRef="#ctx0" brushRef="#br1" timeOffset="115444.48">29313 4937 126 0,'0'0'300'16,"0"0"-199"-16,0 0 28 15,0 0-31-15,0 0-35 16,0 0-24-16,0-28-26 16,0 28-11-16,-20 9 0 15,2 15 3-15,-6 5 1 16,6 0-2-16,7 5-3 0,1 3 1 15,8-4-3-15,2 2 1 16,0-4 0-16,0-10-1 16,21-4 1-16,3-5-1 15,12-8-1-15,10-4-1 16,12 0-3-16,-2-8 4 16,2-19-4-16,-4-12-4 15,-3-16-12-15,-4-13-5 16,-2-9 6-16,-3 1-3 15,-5 4 11-15,-3 8 13 16,-10 8 21-16,-13 10 10 16,-3 6-4-16,-8 8-14 15,0 10-12-15,0 8 6 0,0 10-4 16,-8 4-3-16,-5 0-7 16,-9 22 7-16,-2 12 0 15,-1 11 5-15,3 8 8 16,-1 5 2-16,6 2 4 15,3 0-2-15,5 0-14 16,5-3 7-16,2-5-7 16,2-6 3-16,0-6-6 15,0-8 0-15,0-12 2 16,6-4 2-16,7-10 0 16,8-4 1-16,8-2-3 15,0-5 4-15,2-24-2 0,2-11-4 16,3-6-4-16,-5 2-7 15,-6 9-1-15,-9 12 4 16,-8 11 8-16,-3 6 0 16,-5 6 1-16,0 0-1 15,0 0 0-15,0 0-4 16,0 15-14-16,0 16 17 16,0 3 1-16,0 5 1 15,0-6 9-15,0-1 1 16,0-4 0-16,0-5-2 15,0-7 13-15,0-6-12 16,13-2 19-16,7-4-16 16,7-4 8-16,0 0 0 0,2 0-16 15,-2-14 9-15,-10-8-13 16,1 0 1-16,-7 5-1 16,-5 10 3-16,0 2 3 15,-4 5-7-15,-2 0 0 16,0 0-10-16,0 0 6 15,0 10-18-15,0 6 19 16,0 4 3-16,0-1 0 16,0-8 0-16,0-3-3 15,0-4 3-15,0-1 8 16,0-3-7-16,0 0-1 16,0 0 13-16,6 0-3 15,9-3 0-15,4-15-8 0,3-6-4 16,0-5-1-16,-2 3-7 15,-2 1-2-15,-5 9-3 16,-4 6 11-16,-2 4-8 16,-2 5-9-16,-3 1 5 15,0 0-1-15,2 0-5 16,5 7 21-16,5 12-4 16,1 4 5-16,3 0 1 15,3-4 2-15,-6-3-3 16,5-4 3-16,3-3 9 15,-2-5 2-15,4-4 0 16,0 0 5-16,-5 0-1 16,2-16 1-16,-6-9-7 15,3-5-7-15,4-5-4 0,-9 4-1 16,1 1 3-16,-13 6 0 16,-2 10-3-16,0 6-16 15,0 4 13-15,0 4-16 16,-11 0-4-16,-5 4 4 15,-3 18 3-15,5 2 13 16,1 4 3-16,6 2 0 16,4 0 1-16,3 1 3 15,0-4-4-15,3-3-5 16,17-5 5-16,9-1 1 0,2-2 1 16,0-4-1-1,2-4-1-15,1-8-50 0,-12 0-34 16,-1-13-128-16,-13-20-214 15</inkml:trace>
  <inkml:trace contextRef="#ctx0" brushRef="#br1" timeOffset="115732">30155 4678 276 0,'0'0'316'16,"0"0"-211"-16,0 0-24 0,0 0-6 15,0 0-46-15,0 0-12 16,-15 10 21-16,15 7-15 16,0-5 8-16,7-3-10 15,1-3-4-15,6-4 5 16,-3 0-5-16,3-2-13 15,-1 0-4-15,1-2-1 16,-10-12-73-16,-4-6-44 16,0-2-89-16,-16 0-248 15</inkml:trace>
  <inkml:trace contextRef="#ctx0" brushRef="#br1" timeOffset="115935.39">29520 4564 353 0,'0'0'100'0,"0"0"5"16,0 0 15-16,0 0-27 15,114 36-62-15,-58-26-24 16,2 0 5-16,-2-2-12 16,-10-4 3-16,-13 0-6 15,-12-4-30-15,-21 0-30 16,0 0-40-16,-27-12-186 15</inkml:trace>
  <inkml:trace contextRef="#ctx0" brushRef="#br1" timeOffset="116143.79">28948 4555 439 0,'0'0'195'16,"0"0"-56"-16,0 0-34 16,0 0-30-16,0 0-31 15,0 0-36-15,26 0-8 16,-21 0-27-16,-1 0-91 16,3 0-233-16</inkml:trace>
  <inkml:trace contextRef="#ctx0" brushRef="#br1" timeOffset="117223.83">28803 4525 406 0,'0'0'108'15,"0"0"-59"-15,0 0-1 16,0 0 0-16,0 0-13 16,0 0 5-16,29 57-16 0,-7-49-1 15,0-2 5-15,-2-4-7 16,1-2 9-16,-11 0 1 16,3 0 0-16,-3-5 14 15,-6-13-2-15,1-2-5 16,-5-1-27-16,0 3-10 15,-11 6-1-15,-5 5-1 16,-9 7-44-16,8 0-77 16,1 5-167-16</inkml:trace>
  <inkml:trace contextRef="#ctx0" brushRef="#br1" timeOffset="117831.83">31121 5141 551 0,'0'0'138'16,"0"0"-79"-16,0 0-7 15,0 0 2-15,0 0-22 16,0 0-27-16,-13 25-5 15,13 5-11-15,13-6-161 16,5-15-526-16</inkml:trace>
  <inkml:trace contextRef="#ctx0" brushRef="#br1" timeOffset="151442.96">24155 14137 711 0,'0'0'107'0,"0"0"-83"15,0 0-10-15,0 0 24 16,0 0 30-16,0 0-28 16,11 133-11-16,-11-87-5 15,0 0-4-15,0-4-6 0,0-2-13 16,0-6-1-16,0-10 5 16,-2-2-5-16,-3-10-17 15,5-7-45-15,0 0-44 16,0-5-13-16,0 0-41 15,0-24-202-15</inkml:trace>
  <inkml:trace contextRef="#ctx0" brushRef="#br1" timeOffset="151728.49">24211 14239 426 0,'0'0'100'16,"0"0"-8"-16,0 0 9 15,0 0-36-15,0 0-4 16,0 0-24-16,55-108 5 15,-39 99-5-15,-1 0 11 0,10 1-17 16,-5 2-18-16,5 0 6 16,-4 4-13-16,2 2 7 15,-9 0-13-15,1 0 0 16,-9 10-1-16,-1 9-13 16,-5 10 13-16,0-1 1 15,-24 2 3-15,-15-2-3 16,-7-5-5-16,-1-4-13 15,-8-5-22-15,8-1-39 16,5-8-31-16,5-5-94 16,22 0-313-16</inkml:trace>
  <inkml:trace contextRef="#ctx0" brushRef="#br1" timeOffset="152219.37">24558 14372 634 0,'0'0'126'16,"0"0"-67"-16,0 0-9 16,0 0-23-16,0 0-16 0,0 0 4 15,96-5 33 1,-51 5-10-16,-5 0-5 0,0 5-17 16,-11-5-2-16,-9 2-7 15,-9-2-6-15,-9 0 2 16,-2 0-6-16,0 0 0 15,0 0-14-15,2 0-76 16,8 0-64-16,-2 0-236 16</inkml:trace>
  <inkml:trace contextRef="#ctx0" brushRef="#br1" timeOffset="153161.05">25424 14212 491 0,'0'0'122'15,"0"0"-28"-15,0 0-1 16,0 0-31-16,0 0-32 16,0 0-12-16,-39-41-6 0,12 36-5 15,-2 5-5-15,-2 0 6 16,2 0-4-16,5 0-2 16,6 11-1-16,3-1-1 15,1 3 0-15,5-1 0 16,7-1 0-16,2 4 1 15,0-4-1-15,0 3 1 16,15 2-3-16,10-2 4 16,8 2-1-16,5 0 8 15,-5-2-6-15,4 2-1 16,-8 1-1-16,-12-3-1 16,-1-3 7-16,-7 1-7 15,-9 1-4-15,0 1 4 0,0 1 0 16,-7 2-3-1,-13-3 2-15,-7-4 1 0,-4 0 0 16,0-4 0-16,-5-2-3 16,5-2-3-16,2-2-17 15,6 0 13-15,6 0-5 16,1-2-38-16,7-13-28 16,7-4-68-16,2-5-59 15</inkml:trace>
  <inkml:trace contextRef="#ctx0" brushRef="#br1" timeOffset="153565.68">25775 14277 620 0,'0'0'196'16,"0"0"-120"-16,0 0-1 15,0 0 8-15,0 0-54 16,0 0-25-16,-108-10 6 16,75 30-4-16,12 7-1 15,-2 2 3-15,7 2-2 16,10 0-3-16,1 0-3 16,5-8 0-16,0 0-1 15,14-5 0-15,20-9-2 16,8-1 3-16,5-8 1 0,11 0 8 15,-3-5-4 1,-1-15 7-16,-19-4-10 0,-8-7 2 16,-11 2 2-16,-5-3-6 15,-11 3 2-15,0 1-1 16,0 6 2-16,-29 9-3 16,0 2-12-16,-13 8-25 15,3 3-22-15,8 0-53 16,7 14-11-16,15-1-123 15,9-1-182-15</inkml:trace>
  <inkml:trace contextRef="#ctx0" brushRef="#br1" timeOffset="154097.64">26128 14287 505 0,'0'0'205'0,"0"0"-118"16,0 0-10-16,0 0-23 16,0 0-36-16,0 0-14 15,-29 14 0-15,15 17 3 16,3 4 15-16,7 2-3 16,-3-4 5-16,5 0-4 15,2-13-5-15,0-8-11 16,0-6 4-16,0-6 9 15,0 0-9-15,9 0-1 0,10 0 20 16,8-14-6-16,6-9-5 16,2 0-13-16,-4 0 0 15,0 3 0-15,-7 5-3 16,-4 7-2-16,-11 3-1 16,-4 5-3-16,-3 0-7 15,5 0-2-15,-5 16-12 16,9 4 27-16,-2 6 2 15,6-1-2-15,6-6 1 16,-2-7-1-16,2-5-3 16,-5-7-9-16,-1 0 12 15,7-5 25-15,1-16-10 0,1-5 10 16,-6-6-14-16,-5-3 5 16,1-1-8-16,-8 3-8 15,-4 3 0-15,-2 9-3 16,0 7-8-16,-2 6-45 15,-18 6-36-15,-9 2-34 16,5 0-108-16,6 2-384 16</inkml:trace>
  <inkml:trace contextRef="#ctx0" brushRef="#br1" timeOffset="154473.19">26705 14333 590 0,'0'0'121'15,"0"0"-52"-15,0 0 30 16,0 0 4-16,0 0-47 15,0 0-21-15,71-54-9 16,-31 22-3-16,7-3-3 16,5-2-5-16,6-4-5 0,4 3 5 15,-2 3-15 1,-7 0 2-16,-6 8-2 0,-11 0 6 16,-9 3-6-16,-7 6 0 15,-5 4-1-15,-6 7-1 16,-4 2-14-16,-5 5-2 15,0 0-7-15,0 0-41 16,0 0-64-16,-16 10 18 16,-4 6-139-16</inkml:trace>
  <inkml:trace contextRef="#ctx0" brushRef="#br1" timeOffset="154924.16">26861 14448 486 0,'0'0'144'15,"0"0"-40"-15,0 0 6 0,0 0-26 16,0 0-35 0,0 0-9-16,60-12-5 0,-24 10 4 15,8-2-25-15,5-3 1 16,9 4-2-16,5-4-2 15,-5 6-6-15,0-2 7 16,-12-1-4-16,-3 0 4 16,-14 3-8-16,-12-2-1 15,-5 1-2-15,-10 2-1 16,-2 0-1-16,0 0-6 16,0 0-29-16,0 0-22 15,-18 0-75-15,-9 0 0 16,-6 2-170-16</inkml:trace>
  <inkml:trace contextRef="#ctx0" brushRef="#br1" timeOffset="155284.76">26801 14839 559 0,'0'0'99'16,"0"0"-16"-16,0 0-18 0,0 0-5 16,114 6-20-16,-52 0-20 15,7 1 5-15,6 2 18 16,-3-1-2-16,-7 0-21 15,-7-4 7-15,-10 4-14 16,-7-6-4-16,-12 0-6 16,-4-2 2-16,-19 0-5 15,1 0 0-15,-5 0 0 16,0-8-29-16,0-6-85 16,-2-8-1-16,0-4-111 15,0-3-261-15</inkml:trace>
  <inkml:trace contextRef="#ctx0" brushRef="#br1" timeOffset="157340.61">27644 13633 86 0,'0'0'467'15,"0"0"-392"-15,0 0-31 16,0 0-6-16,0 0 21 15,0 0-11-15,-29 123-25 16,13-74-1-16,-2-3 6 16,2-7-16-16,3-5-2 15,4-10-4-15,2-10-3 16,5-8 6-16,2-6-1 16,0 0 25-16,0 0 25 15,4-27-19-15,17-10-36 16,8-9 1-16,0-4-1 0,2-4-3 15,-2 1 0 1,0 6-2-16,-4 7-1 0,-8 11 3 16,-1 13-1-16,-7 6-2 15,-3 6 2-15,-4 4-1 16,5 0-5-16,0 0-10 16,0 14 5-16,-1 10 7 15,-4 5-3-15,-2 0 7 16,0 2 0-16,0-4-1 15,-2-4-3-15,-13-3 4 16,1-5-5-16,-1-3 6 16,-1-3-3-16,5-6 3 0,2-3-4 15,-2 0 2-15,9 0-8 16,-3 0 0-16,5 0 9 16,0 0 0-16,0 0 1 15,13 0-2-15,10-1-12 16,4 1 11-16,2 0 3 15,-7 0 2-15,2 0 2 16,-1 1-2-16,-7 8-1 16,-1 1 1-16,-9 2-1 15,2-2-1-15,-8 2-6 16,0 0 6-16,-14 3 0 16,-15-6 0-16,0-1 1 15,0-4 3-15,2-4-4 16,12 0 1-16,-1 0 0 15,7 0 3-15,5 0-2 0,4 0-2 16,0-9 2-16,0-2-2 16,2-3-2-16,18 2 1 15,7 0 0-15,4 0 0 16,5 2 1-16,4-2 0 16,-5-2 0-16,4-2 2 15,-2 0 0-15,-1-5-2 16,-5 6 1-16,-4 1 0 15,-10 1 0-15,-5 8 6 16,-10 1 9-16,-2 4 4 16,0 0-15-16,0 0-5 15,0 5-17-15,-4 16 16 0,-12 6 1 16,3 4 1-16,6-6 3 16,2-2-1-16,5-9-1 15,0-5 1-15,0-4-2 16,0-3 24-16,12-2 3 15,15 0-2-15,2-7-25 16,4-12 3-16,0-8-1 16,1-5-2-16,-5-6-1 15,2-1-1-15,-4 4-6 16,-12 10 7-16,-3 12-4 16,-10 8 3-16,-2 5-9 15,0 0-7-15,0 0-41 16,-10 0 34-16,-5 13 18 0,1 10 3 15,3 0 3-15,3 1 0 16,1 1 0-16,5-7 2 16,2-4-1-16,0-2 2 15,0-6 1-15,7-4 18 16,3-2 1-16,11 0-8 16,0-5-10-16,0-10-2 15,-1-8 2-15,3-2-3 16,-8 1-2-16,-1-2-2 15,-8 6-4-15,1 6 5 16,-7 3-5-16,0 7-6 16,0 3-19-16,0 1-2 0,-9 0 13 15,5 0-4 1,4 0 9-16,0 11 15 0,0 4 0 16,0 4 0-16,4 3 0 15,9 1 0-15,-2 0 5 16,3 0-4-16,-8-5 1 15,3-1-4-15,-6-2 3 16,-1-6-1-16,-2 2 0 16,0-5 3-16,0-2-3 15,0 0-1-15,-5-4 1 16,-4 0 0-16,-2 0 1 16,2 0 5-16,4 0-4 15,1 0-1-15,2-11-1 16,2-3 2-16,0-1 0 15,2-5-2-15,21-3 0 0,-1-1 2 16,7 2-7-16,7-2 11 16,-3 2-4-16,9 0-2 15,-1 3 2-15,-1 1 3 16,-9 4 0-16,-11 1-4 16,-5 1-1-16,-8 3 11 15,-7 2-7-15,0 2-4 16,0 0-8-16,-7 1-5 15,-13 4-11-15,-2 0 24 16,0 0-2-16,6 0-4 16,3 14-1-16,2 0 7 15,7 2 4-15,4 2-3 0,0 0-1 16,0 1 5-16,0-5-2 16,8 1 19-16,7-2-6 15,6-1-7-15,-8-3-5 16,3 2 9-16,-1-3 7 15,-3-2-18-15,-10-2 9 16,0-3-10-16,-2-1-1 16,0 3 0-16,0-2 0 15,0 4 0-15,-4-3-4 16,-10 0 4-16,7-2-8 16,-1 0-15-16,3 0 5 15,3 0 4-15,2 0 7 16,0-14 1-16,0-3-14 0,22 2-6 15,0 1 4 1,3 2 15-16,0 6 0 0,-6 6 5 16,-3 0 2-16,-5 0 2 15,1 0 16-15,-8 0 7 16,5 10-13-16,-7 3-9 16,0 4 12-16,0-1-11 15,-2-4 0-15,0-2-4 16,0-4 0-16,0-2-9 15,0-4-13-15,0 0-43 16,0 0-71-16,8-7-167 16</inkml:trace>
  <inkml:trace contextRef="#ctx0" brushRef="#br1" timeOffset="157593.07">29048 13508 522 0,'0'0'171'15,"0"0"-97"-15,0 0-11 16,0 0-28-16,0 0-21 16,0 0 36-16,0 23-8 15,0-13-1-15,4-2-16 16,5-2 6-16,5-2-11 16,-6-4 3-16,6 0-14 15,1 0-7-15,-2 0-1 0,-1-5-1 16,-8-6-14-1,1 2-24-15,-5 2-46 0,0 3-10 16,-21 4-109-16,2 0-117 16</inkml:trace>
  <inkml:trace contextRef="#ctx0" brushRef="#br1" timeOffset="158796.2">29048 13508 301 0,'98'96'429'0,"-98"-96"-324"16,0 0-20-16,0 0-19 16,0 0-44-16,0 15-21 15,0 6 15-15,0-2 7 0,-5 4-11 16,3-7-8-16,-2-5-2 16,4-2-2-16,0-6 0 15,0-3 1-15,0 0 3 16,0 0 6-16,2 0 2 15,21-17-7-15,-2-5-5 16,6-5-4-16,0-1-5 16,0 5-6-16,2 6 5 15,-9 8-3-15,-5 4 8 16,-4 5-8-16,-1 0 11 16,-10 0 1-16,4 0-10 15,0 7 6-15,1 9 4 16,-3 3 1-16,0-1 1 0,2 0-1 15,8-1 0 1,3-5 0-16,8-3 9 0,-3-4 0 16,7-5 1-16,4 0 5 15,5 0-13-15,-7-10 0 16,-5-6 6-16,-4-6-3 16,-2-5-5-16,-3 1-1 15,-3 1 0-15,-8 8 0 16,-4 3-13-16,0 8 6 15,0 4-41-15,-2 2-6 16,-14 0 34-16,-1 0 16 16,3 10 5-16,-1 8 0 0,3 3 0 15,1 1 0-15,9 2 4 16,2-5-4-16,0 0 0 16,0-6 3-16,11-4 4 15,5-6 13-15,11-3-5 16,-3 0 0-16,10 0-3 15,1 0-9-15,1-12-2 16,-5-8 5-16,-4-4-4 16,0-6 5-16,-10 4-7 15,-1 2-1-15,-7 7 0 16,-9 10-2-16,0 3-9 16,0 4-20-16,-7 0 0 15,-4 0 30-15,2 0-6 16,0 8-4-16,5 8 2 15,4 5 10-15,0 3 3 0,0-1 0 16,0 3-6-16,4-1 9 16,9-2-5-16,1 0 1 15,-3-3 10-15,-2-5 2 16,-2-3-2-16,-7-7-12 16,0-2-2-16,0 0-4 15,-7-1 9-15,-11-2-8 16,-2 0-3-16,5 0-4 15,5 0 3-15,6 0 3 16,4-8 6-16,0 0 0 16,0-6 0-16,18-4-2 15,11-5 2-15,11-3 0 0,7 1 3 16,6-1 0-16,3 2-3 16,2 4 6-16,-13-3-1 15,-5 3-1-15,-11 0 13 16,-11 4-5-16,-7 3 2 15,-11 1-1-15,0 3-5 16,0 1-8-16,-9 4-10 16,-9 4 10-16,3 0-2 15,1 0 0-15,5 2-1 16,3 14 1-16,0 0 2 16,6 3 0-16,0 2 3 15,0-1 3-15,0 0 11 16,0 0 6-16,10 3-12 0,-1-4 3 15,-1 5-10-15,4-4 0 16,-3 1 7-16,-1-8-8 16,-3-4-3-16,-5-6 0 15,0 0-2-15,-13-1-10 16,-16-2-30-16,-9 0 16 16,5 0-27-16,-4-10-61 15,11-8-116-15,10-5-114 16</inkml:trace>
  <inkml:trace contextRef="#ctx0" brushRef="#br1" timeOffset="160110.73">30439 13411 581 0,'0'0'150'0,"0"0"-77"16,0 0 12-16,0 0-7 15,0 0-38-15,0 0-28 16,48 86 7-16,-48-56-5 16,0-2-12-16,0-3 8 15,0-9-9-15,0-5 4 16,0-6-5-16,0-2 0 16,0-3 5-16,0 0 3 15,0 0 3-15,19-11-1 16,5-13-10-16,10-2 0 15,-3-3-1-15,2 3-12 0,-2 6-3 16,-6 6 3-16,-10 8 10 16,-3 4-4-16,-3 2 7 15,-9 0-3-15,4 0-7 16,-4 2 5-16,0 18-3 16,2 4 8-16,-2 0-3 15,2-2 3-15,6-3 0 16,-8-5 0-16,6-7 2 15,3 0 2-15,-1-7-1 16,6 0 17-16,4 0-11 16,0 0 3-16,2-13-10 15,2-4-2-15,-4-3 6 0,-1-6-6 16,-3 2-8-16,-5 4 7 16,-5 3-12-16,-2 8 2 15,-2 4-6-15,0 1-38 16,0 4-1-16,-8 0 53 15,-7 0-4-15,-4 0 7 16,6 16-1-16,2 3 1 16,2 2 1-16,5-1 2 15,4-3-3-15,0 0 6 16,0 0-5-16,0-7 21 16,13-1 4-16,5-3-4 15,7-6-6-15,-4 0-12 16,6 0 4-16,-2 0-5 0,2-4-1 15,2-14 5 1,0-4 1-16,0-4-1 0,0 2-7 16,-8 1-1-16,0 6-4 15,-7 5 5-15,-10 4-6 16,-4 4 1-16,0 2-6 16,0-1-21-16,0 3 12 15,-12 0 10-15,-1 0 7 16,2 5 1-16,0 15 1 15,4 1 2-15,3 2 4 16,4 0 1-16,0-4-3 16,0 1 6-16,2-1-4 15,23 1-5-15,8-3 4 0,13-1 2 16,4-2-6-16,-3-7-2 16,-5-7-10-16,-4 0-4 15,-5-13 10-15,-2-16 6 16,-4-10-6-16,-7-3 4 15,-2 4 1-15,-11 4 1 16,-5 8 6-16,-2 6-6 16,0 8 18-16,0 6-15 15,-9 3-2-15,-11 3 0 16,-2 0 0-16,-7 15-1 16,2 8 0-16,7 9 5 15,2-3-2-15,12 0-1 16,-2-6 3-16,8-2 4 15,0-7 10-15,0-7 4 0,12 0 0 16,13-7 10-16,-6 0-13 16,10 0-15-16,0-14-1 15,-2-7-2-15,4-7-2 16,0-10 0-16,3-8-3 16,4-16 3-16,4-10-9 15,0-9-17-15,1 1-18 16,-9 10 2-16,-10 19 23 15,-11 19 11-15,-6 17 6 16,-7 9-2-16,0 6-10 16,-9 0-48-16,-18 12 49 15,-6 26 11-15,-3 14 2 0,7 12 9 16,5 4-7-16,11 1-1 16,3-5 1-16,10-10 0 15,0-8 3-15,0-8 3 16,14-11 5-16,9-4-1 15,-2-7-7-15,2-2-5 16,1-4-35-16,-6-8-37 16,-11-2-129-16</inkml:trace>
  <inkml:trace contextRef="#ctx0" brushRef="#br1" timeOffset="162627.36">28062 14229 178 0,'0'0'310'0,"0"0"-219"15,0 0-3-15,0 0 25 16,0 0-39-16,0 0-26 16,0 0-12-16,25 9 9 15,-19 16 1-15,4 8-10 16,-8 3-14-16,-2 4-7 15,0 0-3-15,0-4-11 16,0-6 4-16,0-6-5 16,-2-9 0-16,0-3-2 0,-3-7 6 15,2-3-5-15,3-2 1 16,0 0-3-16,0 0-3 16,0 0 3-16,0-19 0 15,0-6-3-15,0-9 6 16,0-6 0-16,16-6 0 15,-1-3-1-15,8 1-4 16,2 4 0-16,-5 8-5 16,5 7 1-16,-4 10 5 15,4 5 2-15,0 6-4 16,-5 3-1-16,2 5 4 16,-4 0-1-16,1 0 3 15,-3 13 1-15,-3 8 0 16,-5 8-6-16,-4 0 4 0,-4 2 2 15,0-4-6-15,-4-4 4 16,-12-5-5-16,-9-6 6 16,8-3-1-16,1-6-5 15,3-3-5-15,1 0-9 16,10 0 15-16,0 0-11 16,2 0 6-16,0 0 6 15,0-12-6-15,16-2 3 16,1 2-2-16,10 6 3 15,0 2 7-15,2 4 0 16,-7 0 0-16,-1 0 1 16,-4 0 2-16,-3 4-1 15,-3 6 16-15,-5 5-15 0,1 1 9 16,-5 2-10 0,-2-1 3-16,0 2-5 0,0-5 0 15,-7-2 1-15,-1-4 2 16,-1-6-2-16,4-1 4 15,5-1 6-15,0 0 5 16,0 0-3-16,0 0-2 16,0-10-5-16,3-3-6 15,21-8-6-15,0 4 5 16,5 0-4-16,5 5 5 16,-5 7 0-16,-5 5 1 15,-1 0-1-15,-8 0 0 16,-5 0 2-16,-6 0-1 0,0 9 0 15,1 8 1-15,-3 5 0 16,-2-3-2-16,2-1 2 16,0 3-2-16,0-7 1 15,5-4-1-15,-2-4 1 16,6-4-1-16,2-2 2 16,1 0 8-16,1 0-4 15,-1-15-5-15,1-2 8 16,-6-8-3-16,-2-1-6 15,-5 0 0-15,-2 2-2 16,0 5-2-16,-9 4-21 16,-13 7-14-16,-3 6-14 0,0 2-40 15,6 0-74 1,5 7-79-16</inkml:trace>
  <inkml:trace contextRef="#ctx0" brushRef="#br1" timeOffset="163995.83">29061 14459 552 0,'0'0'111'0,"0"0"-10"16,0 0-6-16,0 0-36 16,0 0-31-16,0 0 3 15,22-83 4-15,-22 69-10 16,0 2-11-16,0 4-8 0,-6-1 2 15,-10 8-6-15,-6 1-2 16,0 0-1-16,-5 0-4 16,4 1 3-16,6 16 2 15,3-2 0-15,10 6-2 16,-1-3 1-16,5 0 1 16,0-3 1-16,11-2 1 15,12-5 5-15,-3-4 1 16,7-4 5-16,2 0-1 15,2 0-5-15,-2-8 4 16,-3-12-3-16,-3-5-6 16,1-5 1-16,-3-7-3 15,0-6-2-15,0 2 0 0,-13 0-9 16,0 9-5 0,-8 10 11-16,0 8-7 0,0 7-17 15,0 6-4-15,-3 1-3 16,-6 0 15-16,3 6 14 15,-3 15 3-15,5 11 6 16,-2 3-2-16,6 5 0 16,0 4 3-16,0-4-2 15,8-4 5-15,7-6-6 16,3-7 7-16,-1-7 13 16,4-9-4-16,-8-4-9 15,7-3-7-15,-4 0 5 16,4-3-4-16,-4-17-1 0,-3-4-4 15,5-6 3 1,-3-2-2-16,1 2 0 0,-5 6-4 16,-5 6-4-16,0 9-1 15,-6 6 4-15,0 3-18 16,2 0 13-16,-2 0 8 16,0 0-2-16,0 3 0 15,0 12 7-15,0 2 3 16,0 4 2-16,0-1 12 15,2-3-3-15,9-8 2 16,-5-1 9-16,8-6-3 16,-1-2 2-16,5 0-2 15,4 0-7-15,5 0-11 16,-7-7-3-16,3-7-2 0,-8-4-1 16,1-3-9-16,-3 2-10 15,-5 2-9-15,0 7 3 16,-6 4 7-16,-2 4-6 15,0 2-2-15,0 0-14 16,0 0 21-16,0 0 17 16,0 5 4-16,0 12 2 15,0-2 2-15,2 1 11 16,5-5 13-16,-1 1-15 16,8-3 8-16,3-4 1 15,4 2 3-15,-3-6-19 0,6-1-4 16,-4 0-2-1,3 0-36-15,-4-8 17 0,-5-7 5 16,-1-2 6 0,-6 1 8-16,0 2-1 0,-5 6 3 15,-2 5 20-15,0 0-3 16,0 3 11-16,0 0-24 16,0 0 2-16,0 0-8 15,0 4-1-15,0 13 1 16,0 2 24-16,0 3-11 15,0-3-3-15,0-3 4 16,0-5-3-16,0-3-2 16,0-4 3-16,13-4 12 15,5 0-9-15,7 0-8 0,2 0-6 16,1-16 1-16,4-7 0 16,-1-8-2-16,0-7 0 15,3-9-4-15,-3-2-7 16,0-3 2-16,-6 3 0 15,-10 12-7-15,-9 13 6 16,-6 11 7-16,0 9-7 16,0 4-9-16,0 0 7 15,-15 15 4-15,-5 16 8 16,-1 12 2-16,6 3 2 16,7 1-4-16,-2-6 15 15,8-1-6-15,2-5 3 0,0-8-3 16,4-3-1-1,17-6-4-15,-3-6 8 0,9-1-9 16,-10-9-3-16,-1-2-54 16,-5 0-35-16,-9-27-70 15,-2-9-286-15</inkml:trace>
  <inkml:trace contextRef="#ctx0" brushRef="#br1" timeOffset="164179.16">30004 14120 686 0,'0'0'145'0,"0"0"-54"0,0 0 24 15,0 0-80-15,0 0-28 16,134-17-1-16,-92 17-6 16,-7 4-5-16,-1 6-97 15,-7 2-33-15,2 6-74 16,0-2-239-16</inkml:trace>
  <inkml:trace contextRef="#ctx0" brushRef="#br1" timeOffset="164661">30441 14376 503 0,'0'0'245'0,"0"0"-116"0,0 0-27 15,0 0-7-15,0 0-58 16,0 0-18-16,136-39 2 16,-101 18-8-16,6-4-5 15,1-8 6-15,1-4-10 16,-1-7-4-16,-9 6 0 16,-10 2 5-16,-10 6-8 15,-7 9 3-15,-6 10-7 16,0 3-21-16,0 5-15 15,-13 3 13-15,-5 0 11 16,1 3-2-16,1 16 9 16,-2 8 12-16,9 7-2 15,2 2 5-15,7-2-3 0,0 0 6 16,0-2-6 0,7-4 8-16,7 0 7 0,-1-5 2 15,-4-1 4-15,2-3-15 16,0-2 4-16,-6-6 2 15,-3-4-8-15,-2-6-4 16,0 2-2-16,-9-3 1 16,-18 0-7-16,-11 0-6 15,3-7-29-15,-1-4-46 16,11-2-18-16,15 1-5 16,4-2-78-16,6-2-215 15</inkml:trace>
  <inkml:trace contextRef="#ctx0" brushRef="#br1" timeOffset="166159.7">31063 14177 445 0,'0'0'94'16,"0"0"36"-16,0 0-15 16,0 0-29-16,0 0-37 15,0 0-1-15,53-43-14 16,-53 43-34-16,-8 0 6 15,-17 0-6-15,-2 0 3 16,-2 20-3-16,2 1 4 16,8 4-3-16,3 1 1 0,3 3 0 15,11-3 1 1,-4-2 0-16,6-4 0 0,0-3 7 16,10-5-1-16,15-4 18 15,3-3-12-15,1 0-3 16,14-5-12-16,-8 0 2 15,5 0 8-15,-1-10-10 16,-4-15-6-16,1-5 4 16,-7-2-16-16,-5 4 4 15,-6 7 1-15,-9 12 12 16,-9 7 0-16,0 2-18 16,0 0-23-16,-9 0 31 15,-9 0 11-15,0 11 0 16,5 12 0-16,6 3 1 0,2 4 1 15,5-2 3-15,0-4 3 16,0-2 8 0,0-8 12-16,12-3-9 0,3-6 1 15,6-2 0-15,3-3-5 16,0 0-15-16,3 0 8 16,-7-17-7-16,3-6-1 15,-8-6-6-15,-3-5-11 16,-10 2-13-16,-2 0-2 15,0 8-20-15,-27 3-11 16,-2 12 18-16,0 3 11 16,9 4 0-16,2 2 22 15,7 0 9-15,6 0 0 0,3 12 3 16,2 5 4 0,0-3-2-16,0 3 31 0,11-2 0 15,7-3-9-15,5-5-8 16,1 0 3-16,0-4 6 15,1-3-19-15,2 0-2 16,-1 0-1-16,-1 0-4 16,-3-8 4-16,-2-6-6 15,1-2 3-15,-8 0-7 16,-2 0 4-16,-2 6 4 16,-5 6-1-16,-4 4 3 15,5 0-3-15,-5 0-6 16,0 0-5-16,0 14 8 0,0 16 3 15,0 10 3-15,0 10 16 16,0 6 15-16,0 2 0 16,-7-3-20-16,3-9-6 15,-3-11-3-15,-2-8-3 16,7-8-1-16,-5-7 0 16,3-7-1-16,-3-5-3 15,-2 0-15-15,-2 0-29 16,0-17 29-16,-3-9 4 15,8-9-2-15,6-3 8 16,0-6-12-16,0-9 15 16,13-7-23-16,9 4 0 15,7 5 5-15,5 10-1 16,-3 12 23-16,0 12 1 0,2 5 1 16,1 7 3-16,-10 5 1 15,3 0 5-15,-2 0 5 16,-5 5-7-16,-7 13 10 15,-6 0-12-15,-5 4-2 16,-2 2-4-16,0-4 2 16,-17 0-1-16,-8-4-2 15,0-4 3-15,3-4-2 16,0-2 1-16,2-6-1 16,4 0 0-16,3 0 0 0,6 0 0 15,5 0-1 1,2-3 1-16,0-8 0 0,9-1-3 15,9 4-5-15,9 3 8 16,6 0 0-16,3 3 5 16,1-3-2-16,5 2-1 15,3 1 0-15,2-2-2 16,-2-1 4-16,-3-4-3 16,-4-5-1-16,-4-2 2 15,-5-3-2-15,-12 0-1 16,-5 1 1-16,-10 0 0 15,-2 2-11-15,0 4 0 16,-16 2-35-16,-7 4 29 16,2 3 8-16,-4 3 6 15,4 0 1-15,2 10 2 0,1 15 1 16,2 5 11-16,3 0 17 16,4 4 1-16,7 0-9 15,2-3 7-15,0-3 2 16,13-3 14-16,10-6-10 15,6-2-3-15,4-1-7 16,5-3-13-16,1-1-9 16,0-7-2-16,-8-3 0 15,-7-2-16-15,-6 0-28 16,-9 0-30-16,-9-11-35 16,0-6-144-16,-31 4-339 15</inkml:trace>
  <inkml:trace contextRef="#ctx0" brushRef="#br1" timeOffset="168230.3">28045 15051 520 0,'0'0'130'15,"0"0"-33"-15,0 0-32 16,0 0 7-16,0 0-35 16,0 0 1-16,0 0-1 15,85-108 4-15,-83 90-19 16,0 4-9-16,-2 0 1 0,0 1-11 15,-2 4-3-15,-14 3-1 16,1 2-4-16,-6 4-5 16,6 0 10-16,1 0 0 15,8 2-1-15,-1 14-1 16,5 5 0-16,2 0 2 16,0 7 0-16,0 1-2 15,17 0 2-15,4 1 3 16,-2-2-3-16,4 0 1 15,-9-6-1-15,-10-4-1 16,-2-4 0-16,-2-6-6 16,0-4-2-16,-2-4-5 15,-21 0 5-15,-1 0-4 0,-5 0-19 16,2 0 6-16,12 0 13 16,4 0 9-16,8 0 2 15,3-1 2-15,0-3-4 16,0 0-5-16,0 0-8 15,16-1 10-15,11 0 5 16,2 1 2-16,4-3 1 16,5 2-1-16,-3-4 0 15,2-1 1-15,-2-4-1 16,1-4 3-16,-5-6 2 16,-2-5 1-16,-2-4-4 15,-6-4-2-15,0-4 4 0,-3-1-2 16,-5 4 7-16,-1 6-3 15,-10 10 0-15,2 9 9 16,-4 8 12-16,0 2-5 16,0 1 3-16,0 2-7 15,0 0-15-15,0 0 4 16,0 0-7-16,0 9 3 16,0 17-3-16,-4 8 6 15,2 10 8-15,2 2-5 16,0 0-2-16,0-4 12 15,0-1-9-15,0-8-6 16,0-5-3-16,0-5 0 16,0-7 0-16,8-2-2 15,5-6-1-15,8-7 2 16,-3-1 1-16,8 0 3 0,3 0-4 16,0-5-9-16,-2-16-8 15,-3-3-6-15,-11-3 9 16,-3-4-15-16,-6 1 12 15,-4 8 2-15,0 6-8 16,-4 8-7-16,-12 4-5 16,1 4 17-16,3 0 1 15,3 0 7-15,7 0 8 16,0 0 1-16,2 0 1 16,0 4 3-16,0 4 3 15,0-2 7-15,0 2 11 16,2 2-8-16,11-1 2 0,-1 2-5 15,-1-1-3-15,5 4-2 16,-3-3 6-16,-5 6 6 16,2-5 3-16,-1-2-4 15,-7-2-13-15,2 1 0 16,-2-4-5-16,5 1 1 16,-7 1-2-16,7-3 0 15,2 2-2-15,7-2 3 16,8 0-2-16,0-3-6 15,10-1-7-15,-5 0-31 16,-7 0-7-16,3 0-20 16,-8-8-44-16,-9-7-129 15</inkml:trace>
  <inkml:trace contextRef="#ctx0" brushRef="#br1" timeOffset="168423.58">28296 14858 604 0,'0'0'175'0,"0"0"-133"16,0 0 9-16,135-3 15 0,-78 15-48 16,6 5-18-1,-6 6-51-15,-3-3-94 0,-5-2-285 16</inkml:trace>
  <inkml:trace contextRef="#ctx0" brushRef="#br1" timeOffset="170059.64">29088 15127 600 0,'0'0'146'15,"0"0"-56"-15,0 0-5 16,0 0-19-16,0 0-26 16,0 0-19-16,51-41 6 0,-44 26-12 15,-7 1-6-15,0-2-9 16,0 4 0-16,-5 0-8 16,-17 3 5-16,-5 6 3 15,-4 1 0-15,2 2-1 16,0 0-3-16,0 12 0 15,3 6 3-15,5 6 1 16,5-2 0-16,10 3 0 16,6-5 0-16,0-3 1 15,0 0 5-15,14-7-6 16,5-5 2-16,4-3 4 16,6-2 18-16,0 0-16 0,-2 0-2 15,-5-5-5 1,0-11-1-16,-6-2-3 0,-3 1-11 15,-4 3-2-15,-2 4 1 16,-5 4 3-16,0 6-7 16,-2-2 0-16,0 2 2 15,0 0 4-15,2 0 0 16,-2 0 1-16,5 6 7 16,-3 6 5-16,4 7 4 15,6-6-3-15,3 1 4 16,1-6 7-16,5-4 5 15,2-4-2-15,2 0 0 16,4 0-6-16,9-5-5 16,-9-17-4-16,0-2-6 15,-2-9-14-15,-7-5 5 0,5-8-2 16,-6-10 5-16,2-11 8 16,-15 4-18-16,-4 8-3 15,-2 13 5-15,0 21 10 16,-6 12-12-16,-10 9 12 15,-6 0-4-15,4 7 7 16,3 18 7-16,3 12 0 16,8 9 4-16,-1 3 28 15,5 4-14-15,0-2-2 16,0-2 9-16,0-5-16 16,11-5 4-16,12-6-4 15,-7-7 7-15,1-4-3 16,1-8-11-16,-3-5 7 0,6-8-1 15,-1-1-6-15,4 0 0 16,3 0-1-16,-5-19-1 16,-1-8-22-16,-6-9 16 15,-1 4-16-15,-6-1 10 16,-3 6 1-16,-5 11 7 16,0 7-4-16,0 6 0 15,-9 3 0-15,-3 0-3 16,4 0 5-16,-3 10 3 15,9 12 3-15,2 1 0 16,0 3 2-16,0-1-1 16,13-3-1-16,11 2 2 0,5-3-2 15,5-7 3 1,3-6-2-16,4-6 2 0,-3-2 4 16,4 0-4-16,-7 0-6 15,-1-14 2-15,-14-9-2 16,-9 0-5-16,-6-6-1 15,-5 2-2-15,-2 4-11 16,-25 5 13-16,-2 6-2 16,2 4 6-16,0 8 1 15,7 0 4-15,5 0 2 16,1 15 0-16,5 5 3 16,7 3 3-16,2 0 13 15,0-5 2-15,0-3 2 16,0-5 1-16,15-3 2 0,6-6 4 15,1-1 0-15,7 0-12 16,0 0-9-16,0-1-5 16,-2-11 0-16,-5 0-5 15,-4-3 0-15,-7 1 2 16,-2 2-2-16,-2 2 0 16,-7 8-1-16,0 2-2 15,0 0-8-15,0 2 5 16,-16 20 3-16,-6 10 2 15,-3 11 0-15,7 7 2 16,3 4-1-16,-3 7 0 16,5-1-1-16,-5-2-2 15,5-7 2-15,3-5 0 16,6-9-1-16,2-11-11 0,-3-12-6 16,3-10-6-16,-2-4-9 15,-6 0 15-15,-3 0 8 16,-3-23-7-16,3 2 6 15,5-9 3-15,8-7 8 16,0-1 2-16,0-3 1 16,24-5 3-16,10 5 0 15,8-1-6-15,0 4 0 16,3 6 2-16,1 3-2 16,1 10 0-16,-3 0-4 15,-5 14-1-15,-8-2 5 0,-4 1 0 16,-10 6 1-16,-5 0 5 15,-3 0 4-15,-7 0-6 16,0 6-4-16,0 13 5 16,0 2 2-16,-2 4-4 15,0-1-1-15,0-2-2 16,0-8 0-16,5-6-15 16,-5-2-6-16,7-6-25 15,2 0-21-15,4 0-70 16,3-24-374-16</inkml:trace>
  <inkml:trace contextRef="#ctx0" brushRef="#br1" timeOffset="170261.93">30408 14904 548 0,'0'0'116'15,"0"0"-105"-15,0 0 37 16,0 0 31-16,0 0-43 15,0 0-13-15,-2 63-7 16,10-57-2-16,5-6-4 16,8 0 8-16,-5 0-7 15,-3-6-11-15,3-6-31 16,-3-2-76-16,-7 3-139 16</inkml:trace>
  <inkml:trace contextRef="#ctx0" brushRef="#br1" timeOffset="170594.43">30764 15082 570 0,'0'0'124'0,"0"0"-26"16,0 0-20-16,0 0-35 15,0 0-26-15,0 0-11 16,0 0-2-16,-105-69-2 16,76 89-2-16,-2 8 3 15,9 6 2-15,0 4-3 0,8 1 5 16,12-2 0-16,2 1 7 16,0-6 4-16,25-9 2 15,4-2-9-15,8-14 2 16,5-3-5-16,1-4-8 15,-3 0-52-15,-9-9-68 16,-10-14-99-16,-17-5-372 16</inkml:trace>
  <inkml:trace contextRef="#ctx0" brushRef="#br1" timeOffset="170891.87">29150 14616 733 0,'0'0'64'0,"0"0"-50"0,149 2 26 15,-68 16-40-15,15 4-25 16,4 4-127-16,14 2-243 16</inkml:trace>
  <inkml:trace contextRef="#ctx0" brushRef="#br1" timeOffset="171303.53">31413 14962 387 0,'0'0'439'0,"0"0"-402"15,0 0-3-15,0 0 22 16,0 0-30-16,0 0-7 15,-25 104 22-15,9-48-24 16,1 6 8-16,-3-2-3 16,1 1-13-16,-6-3-6 15,3-6 1-15,5-10-3 0,1-11 2 16,7-8-1-16,3-14-4 16,4 0-10-16,0-9-68 15,0 0-21-15,0-13-19 16,-2-16-318-16</inkml:trace>
  <inkml:trace contextRef="#ctx0" brushRef="#br1" timeOffset="171694.17">31372 14988 685 0,'0'0'117'15,"0"0"-29"-15,0 0 16 0,0 0-43 16,0 0-40-16,126-23-7 15,-95 25 15-15,-2 14-14 16,-5-2-3-16,-8 4-4 16,-5 0-5-16,-9 3-3 15,-2-2 0-15,0 3-3 16,-13-4 0-16,-12-2 1 16,-4-5 0-16,-2-7-28 15,2-4-17-15,2 0 32 16,12 0-5-16,9 0-18 15,6 0-3-15,0 0 0 16,0-7-8-16,0-1 3 16,17-2-21-16,10-4 6 15,2 9 34-15,4-8-3 16,5 4 19-16,-3-3 9 0,8 0-43 16,7-8 7-16,-6-1-1 15,5-5-47-15,-5-8-16 16,-4-8-97-16,-1-4 93 15</inkml:trace>
  <inkml:trace contextRef="#ctx0" brushRef="#br1" timeOffset="171884.48">31949 14740 172 0,'0'0'110'16,"0"0"-8"-16,0 0-7 15,0 0-35-15,0 0-3 16,0 0 7-16,-95-58-36 16,80 90 24-16,-1 11 14 0,3 7-16 15,2 4 3 1,6 0 7-16,0-7-11 0,3 2-11 15,2-6-11-15,0-10-14 16,0-7-7-16,0-6-6 16,0-9 0-16,0-4-3 15,7 1-87-15,11-4-71 16,9 3-84-16</inkml:trace>
  <inkml:trace contextRef="#ctx0" brushRef="#br1" timeOffset="172778">32161 15133 583 0,'0'0'188'0,"0"0"-117"0,0 0 43 16,0 0-16-16,0 0-69 16,0 0-15-16,58-116 1 15,-58 96-9-15,0-1-2 16,-2 7-4-16,-17 2 0 15,-6 7-2-15,-4 5-5 16,-2 0 6-16,0 2 0 16,-1 18-5-16,8 8 1 15,1 2 5-15,10 2 2 16,5-3-2-16,8-6-2 16,0 0 2-16,0-10 2 15,4 1 3-15,13-10 0 0,6 3 15 16,1-7-14-16,6 0 3 15,-1 0-6-15,-5 0-2 16,0-11 0-16,1-3 0 16,-3-7-1-16,-1 1-9 15,-6-1 4-15,-4 9-12 16,-8 7 4-16,-1 5 2 16,-2 0-15-16,0 0 2 15,0 0 0-15,0 3-4 16,0 15 27-16,0 7 0 15,0-1 0-15,0-1 1 16,0 0 0-16,2-5-7 16,9-6-5-16,2-6-14 0,5-4 18 15,2-2 3 1,5 0-13-16,-1-7-13 0,3-6 1 16,0-3 3-16,2-6-1 15,-7-4 15-15,3-5 3 16,-1 4 10-16,-8 3-2 15,-3 7-2-15,-11 9 4 16,-2 4 19-16,0 4-4 16,0 0-11-16,-7 8-3 15,-15 14 10-15,-2 9 23 16,4 2-1-16,-3-2 5 16,10-8-8-16,7-6-8 15,0-9 0-15,6-5-4 16,0-3 8-16,0 0 17 0,0 0-5 15,8-1-4-15,19-17-22 16,6-2-11-16,5-5 0 16,4 3-1-16,-4 4 0 15,-4 7-6-15,-11 4 3 16,-13 6-4-16,-6 1 1 16,-4 0-1-16,0 0-1 15,0 15 6-15,0 4 4 16,2-2 1-16,3-1-3 15,1-2 2-15,8 2 0 16,3-4 0-16,12-1 4 16,3-5 0-16,-3-1-6 15,0-5 0-15,-13 0 0 0,-1 0-24 16,-11-14-32 0,-4-8-86-16,-13-6-209 0</inkml:trace>
  <inkml:trace contextRef="#ctx0" brushRef="#br1" timeOffset="173599.29">29625 14575 409 0,'0'0'119'0,"0"0"-57"16,0 0 19-16,0 0-15 0,0 0-32 15,0 0-3-15,0 0 2 16,0-5 1-16,0 5-12 16,0-2-5-16,0 2 7 15,0 0-2-15,0 0 7 16,0-2-15-16,0 0-10 16,0 0 2-16,0-2 0 15,0-2-5-15,0 2-1 16,0-4 0-16,-2-3 0 15,2 2 0-15,0-2 0 16,0 2 1-16,0 3-1 16,-2 2 2-16,2 2 0 15,0 2 7-15,0 0 2 0,0 0-4 16,0 0-7-16,0 12 0 16,0 20 4-16,0 14 22 15,0 12-8-15,0 4-11 16,0 5-4-16,0-6-3 15,0-4-1-15,0-10-33 16,2-10-83-16,-2-11-67 16,0-11-518-16</inkml:trace>
  <inkml:trace contextRef="#ctx0" brushRef="#br1" timeOffset="174666.07">23395 14255 697 0,'0'0'113'16,"0"0"-75"-16,0 0 10 15,-29 124 15-15,29-73-9 16,0-5-28-16,0-5-8 16,0-6-3-16,0-9-7 0,0-12-4 15,0-2-2-15,0-8-4 16,0-2-1-16,0 1-62 16,0-3-46-16,2 0-83 15,13 0-96-15</inkml:trace>
  <inkml:trace contextRef="#ctx0" brushRef="#br1" timeOffset="174956.65">23573 14546 696 0,'0'0'156'15,"0"0"-107"1,0 0 0-16,0 0 11 0,0 0-12 15,0 0-32-15,-14 29 8 16,14-22-16-16,0-5 4 16,0 1-1-16,0-3-11 15,0 0 0-15,0 0 0 16,0 0 4-16,0 0 7 16,0 0 2-16,5-9-2 15,-1-3-11-15,-2-2-4 16,1 5-10-16,-3 0-18 15,0-1-48-15,0 3-69 16,0 2-227-16</inkml:trace>
  <inkml:trace contextRef="#ctx0" brushRef="#br1" timeOffset="179084.7">23321 16148 148 0,'0'0'113'0,"0"0"-65"16,0 0-36-16,0 0-5 15,0 0 5-15,0 0-8 16,0 0-4-16,-27-12 3 15,23 9 1-15,-5-2-4 16,0 1-63-16</inkml:trace>
  <inkml:trace contextRef="#ctx0" brushRef="#br1" timeOffset="180059.38">23179 16058 150 0,'0'0'413'16,"0"0"-323"-16,0 0-32 15,0 0 3-15,0 0-5 16,0 0-18-16,0 0-5 16,0 0 11-16,0 0 0 15,0 0-9-15,0 0-16 16,0 0 4-16,0 0-8 15,0 0 4-15,0 0-15 16,0 0 5-16,2-6 1 16,9-2-10-16,2-2-2 0,5 5 2 15,0-2 0-15,8 1 1 16,1 2 0-16,2 4 4 16,-2 0-5-16,-9 0 1 15,-3 0-1-15,-3 0 0 16,-6 0-2-16,-1 14-4 15,-5 4 6-15,0 8 0 16,0 4 0-16,-21 6 2 16,-6 0 0-16,-6-5-2 15,0-4 0-15,-5-1 0 16,7-12 2-16,4 4-1 16,12-11-1-16,-1-4 1 15,9-1 0-15,5 0 0 0,2 1-1 16,0-1 3-16,0-2-2 15,0 0-1-15,0 0-8 16,7 0 8-16,11 0 0 16,1 0 6-16,10 0 2 15,7 0-8-15,-5 0 1 16,10 0-1-16,-1 0-1 16,-3 0-19-16,8 0-53 15,2 0-58-15,-2 0-96 16,-12 0-190-16</inkml:trace>
  <inkml:trace contextRef="#ctx0" brushRef="#br1" timeOffset="180230.64">23667 16283 765 0,'0'0'171'16,"0"0"-95"-16,0 0-22 15,0 0-1-15,0 0-53 16,0 0-5-16,2-9-87 16,9 9-100-16,3 0-185 15</inkml:trace>
  <inkml:trace contextRef="#ctx0" brushRef="#br1" timeOffset="181055.94">24295 15992 511 0,'0'0'104'16,"0"0"-4"-16,0 0-14 15,0 0-9-15,0 0-48 16,0 0-12-16,12-9-10 15,-10 9 2-15,0 11-6 16,-2 15 25-16,2 6-12 16,-2 6-1-16,0 0-10 15,0-1 0-15,0-4 0 16,0-6-5-16,-2-3-8 16,-7-11-21-16,4-5-29 15,3-2-21-15,-5-6-54 16,3 0-1-16,2-6-105 0</inkml:trace>
  <inkml:trace contextRef="#ctx0" brushRef="#br1" timeOffset="182711.73">24286 16000 390 0,'0'0'121'0,"0"0"-26"16,0 0 8-16,0 0-18 15,0 0-22-15,69-109-32 16,-42 101-10-16,2 2-8 15,0 3 10-15,2 3-1 0,-6 0-6 16,-5 0-2 0,-9 0-3-16,-7 13-11 0,-4 8-7 15,0 5 7-15,-6 3 2 16,-23 2 5-16,-2-1-2 16,-7-6-4-16,9-2 0 15,4-5-1-15,7-6-9 16,7-3-7-16,7-6-8 15,4-2-22-15,0 0 5 16,2 0-10-16,21 0-1 16,6 0 23-16,4-4 22 15,7 0 7-15,0 4 2 16,0 0-1-16,0 0 2 16,-2 6 29-16,-11 10-2 15,-9 4-18-15,-9 3 8 0,-9 0-12 16,0 5 6-16,-21 0-1 15,-12-3 2-15,-7-6-7 16,-3 0-1-16,1-10-2 16,9-2 4-16,4-5-2 15,2-2-2-15,10 0-5 16,-2 0-1-16,11-9-1 16,0-2-4-16,8-8-5 15,0 2-11-15,0-3-12 16,23 8 29-16,4 0-1 15,8-5-1-15,10 5-4 16,4-2 0-16,-2 2 3 0,-1 0 0 16,2-1 8-1,-13 4 0-15,-4-3 0 0,-8 1 13 16,-10 6 1-16,-11 3 19 16,-2 0-2-16,0 2 7 15,0 0-1-15,0 0-12 16,0 0-25-16,0 15 3 15,0 11-2-15,0 8 11 16,0-1-11-16,0-5 2 16,0-3 0-16,0-7-2 15,0-6-1-15,0-7-1 16,16-5 1-16,4 0 9 16,6 0 2-16,9-17-3 15,-4-10-5-15,0-1 1 16,2-2-4-16,-6 0-2 0,-3 2-2 15,-8 8 3 1,-7 8-12-16,-7 6 3 0,-2 6-3 16,0 0 3-16,0 0 6 15,-13 6-6-15,-3 14 8 16,-4 6 2-16,11 2-3 16,0 2 5-16,7-2-2 15,2-6 1-15,0-3-1 16,2-7 1-16,16-8 2 15,4-4 5-15,7 0 2 16,2-9 4-16,8-13-12 16,-10-2-1-16,0-2-1 15,-10-2 0-15,-3 0-12 0,-7 4-3 16,-9 1-3-16,0 10 4 16,0 5 11-16,-4 3 3 15,-10 5-12-15,1 0 7 16,2 0 1-16,7 0-1 15,-4 15 3-15,8 5 0 16,0 3-5-16,0 4 2 16,12 4-9-16,5-4 1 15,-1 4 4-15,-1-4 2 16,-1 0-5-16,-3-3 10 16,-9-5-18-16,-2-2-10 0,0-7 19 15,0-5-9-15,-13 0 6 16,-7-3 8-16,2-2-26 15,-4 0 1-15,8 0 2 16,3 0-14-16,7 0 8 16,4-10 17-16,0-2-10 15,11-2-12-15,11-2 40 16,10-4 3-16,-1 2 7 16,6-3 7-16,11 1 12 15,-4 3-7-15,5-2-4 16,-5-3-3-16,-8 5-4 15,-9 3 7-15,-11 3 3 16,-16 5-9-16,0 4 22 0,0 0-5 16,0 0-6-16,-2-2-22 15,-12 4-1-15,1 0 0 16,2 0 0-16,6 0 0 16,-4 0 2-16,7 0-2 15,2 0-6-15,0 0 5 16,0 0-1-16,0 0 2 15,0 0 0-15,0 0 2 16,0 0-1-16,0 0-1 16,0 0 0-16,0 0 0 15,0 0 1-15,0 0 5 16,0 4 2-16,0-2 5 16,0-2-10-16,0 0 0 15,0 0-1-15,0 0 2 0,0 0-2 16,0 0-2-16,0 0 1 15,0 4 0-15,0 2 2 16,0 0 7-16,0 10 3 16,2 2-7-16,0 4-3 15,0 8 0-15,3-2-3 16,-3 5 2-16,-2-7-1 16,5-4 1-16,2-2 0 15,-1-8-1-15,5-2-1 16,3-4-9-16,1-6-12 15,3 0-40-15,0 0-85 16,-5-11-181-16</inkml:trace>
  <inkml:trace contextRef="#ctx0" brushRef="#br1" timeOffset="182990.18">25648 15922 516 0,'0'0'120'0,"0"0"-90"15,0 0 40-15,0 0 30 0,0 0-58 16,0 0-13 0,0 0-8-16,9 70-1 0,7-70-5 15,1 0 6-15,4 0 11 16,-1-6-29-16,-7-4-3 15,1-3-5-15,-5 4-16 16,-7 3-26-16,-2 2-19 16,0 4-21-16,0 0-89 15,-21 0-228-15</inkml:trace>
  <inkml:trace contextRef="#ctx0" brushRef="#br1" timeOffset="184163.27">25735 16113 632 0,'0'0'104'0,"0"0"-40"15,0 0 5-15,0 0-6 16,0 0 6-16,0 0-29 16,11 112-14-16,-11-88 0 15,0-3-8-15,0-3-15 16,0-4-2-16,0-7 2 15,0-5-3-15,0-2 8 16,0 0-1-16,9-2-7 16,7-21 3-16,11-5-3 15,2-4-9-15,2 2-3 16,2 6-2-16,-8 2-8 0,-10 12 17 16,-5 3 2-1,-8 7 3-15,-2 0-1 16,0 0-4-16,4 0-5 0,3 15 7 15,-3 5 3-15,8 0 8 16,1 0-1-16,0 2-4 16,3-3 8-16,-1-2-5 15,3-7 0-15,7-3 3 16,2-7 2-16,-4 0 4 16,6 0-5-16,-2-17-6 15,-2-2 0-15,-5-5-4 16,0-3-1-16,-4 1-8 15,-10 1-2-15,-1 6-19 16,-5 6 10-16,0 6-11 16,-9 7-4-16,-9 0 17 0,5 0 16 15,-2 0-4-15,1 13 6 16,3 6 2-16,9 5-2 16,0 0 4-16,2 2 2 15,0-1 5-15,0-6-1 16,15 1-5-16,3-3 4 15,6-10 1-15,5-2 8 16,5-5 10-16,6 0-17 16,0-21-7-16,-7-2-2 15,-2-8-2-15,-4 4 1 16,-4-8-1-16,-10 5-15 16,-11 2-2-16,-2 10 11 0,0 4-5 15,-9 9-10-15,-2 5 2 16,2 0-3-16,0 0 9 15,9 2-3-15,0 15 15 16,0 1-9-16,0 8 10 16,0-2 1-16,9 4 2 15,5-4 4-15,-6 6 2 16,4-2 7-16,1 0-2 16,-2-1-4-16,-6-7-6 15,-5-4 4-15,0-4-8 16,0-4-9-16,-18-2 6 15,-11-6-1-15,0 0-7 16,6 0 0-16,6 0 7 0,13 0 4 16,4 0 2-1,0-10 6-15,0-6-8 0,21-2-3 16,15-9 3-16,13-1 2 16,7 1 2-16,2-6 1 15,0 1 12-15,-7 1-4 16,-6 2-4-16,-14 3-1 15,-6 6-5-15,-19 5-3 16,-6 6-6-16,0 1 1 16,0 2-7-16,-20 4-10 15,-5 2 20-15,6 0-1 16,-4 2-3-16,8 12 4 16,5 2 2-16,6 4 0 15,4 0 0-15,0 3 2 16,0 4 1-16,0-3 12 0,9 5 7 15,-2-5-12-15,0-3-3 16,-5-3-6-16,-2 3 5 16,0-7-6-16,0-3-1 15,0 1 0-15,0-3-1 16,-11-1 1-16,-7-6-36 16,-7-2-30-16,0 0-106 15,6 0-116-15</inkml:trace>
  <inkml:trace contextRef="#ctx0" brushRef="#br1" timeOffset="185532.74">27459 16010 558 0,'0'0'196'0,"0"0"-116"15,0 0 26-15,0 0 13 16,0 0-74-16,0 0-27 16,0 0-15-16,-14-16 8 0,-13 34-5 15,-2 4 0-15,2 8-5 16,10-2-1-16,1 4 2 15,5-2-2-15,9 4 0 16,2-4 0-16,0-1-2 16,13-6 2-16,14-5 0 15,10 3 4-15,13-7 0 16,6-8-3-16,4-6 1 16,2 0-2-16,-2 0 1 15,-4-6-2-15,-5-15 1 16,-8-7-3-16,-10 1-1 15,-4-8-4-15,-6 9 1 16,-17 5-10-16,-4 1 5 16,-2 8 3-16,0 5-8 0,-20 5-10 15,-9 2 13-15,-2 0 11 16,-7 7 3-16,5 10 0 16,4 7 0-16,2 7 0 15,12-4 2-15,7 5-2 16,8-6 0-16,0-5 1 15,0-7 2-15,10-5 5 16,14-4 17-16,5-5 2 16,4 0-9-16,6-3-8 15,-6-15-5-15,0 0-4 16,-4-4 3-16,-2-2-4 0,-4 2 0 16,-10 4-8-16,-5 2-2 15,-1 8 5-15,-7 6-2 16,0 2-4-16,0 0 7 15,0 0-4-15,0 0 0 16,0 17 4-16,0 6 4 16,0 3 1-16,0 5 2 15,0-5 1-15,0-6 6 16,5-6 0-16,6-6 5 16,2-3 4-16,9-5-2 15,7 0 4-15,11 0-8 16,5 0 0-16,-3-17-8 15,-3-6-4-15,-4-7 2 16,-1-7-3-16,-7-8-1 16,-6-1-4-16,-5 7-3 0,-7 7 1 15,-9 11 2-15,0 7-2 16,0 10-24-16,-9 4 13 16,-5 0-11-16,1 0 22 15,5 2 3-15,1 12 2 16,4 9 2-16,3 0 0 15,0 0 1-15,0 2 0 16,8-4 1-16,-2-4 3 16,3-1-4-16,-1 0 2 15,0-2 7-15,-6 0-10 16,-2-1 0-16,0 1-3 16,0-2 1-16,-18-2-2 0,-9-4-1 15,3-1-13-15,4-2 6 16,9-3-22-16,8 1 15 15,3-1 1-15,0 0 17 16,0 0-1-16,9 0 2 16,13-9 0-16,7 0 3 15,10-5 8-15,-6 7 9 16,7-8 8-16,2 5 3 16,5-4-2-16,7-2-15 15,-6-4-2-15,4-4-2 16,-10-4-2-16,-6 0-2 15,-5-2-6-15,-11 2-4 16,-11 6 3-16,-9 5 1 16,0 4-9-16,0 5 6 0,-11 3-13 15,-11 5 12-15,2 0 0 16,-3 0 4-16,3 9 0 16,5 13 0-16,-6 2 3 15,8 2 3-15,7 0 6 16,-4 6-3-16,10-4 7 15,0-2 1-15,0-6-1 16,0-1 0-16,14-5-3 16,1-2-2-16,1-4-4 15,4-7-7-15,-2 3 0 16,9-4-17-16,4 0-46 0,2 0-62 16,3 0-119-1,9-12-524-15</inkml:trace>
  <inkml:trace contextRef="#ctx0" brushRef="#br1" timeOffset="185712.03">29251 16238 446 0,'0'0'520'16,"0"0"-402"-16,0 0 1 15,0 0-31-15,0 0-59 16,0 0-28-16,0-1-1 15,0 1-5-15,0 0-92 0,-5 0-139 16,-10 0-529 0</inkml:trace>
  <inkml:trace contextRef="#ctx0" brushRef="#br1" timeOffset="206360.2">14445 9922 268 0,'0'0'133'15,"0"0"-54"-15,0 0-1 16,0 0-16-16,0 0-15 16,0 0-8-16,0 0 0 15,0 0 1-15,6 0-4 16,-6 0-7-16,0 0 0 16,0 0-11-16,0 0 4 15,0 0 0-15,0 0-2 0,0 0-6 16,0 0 0-16,0 0-13 15,0 0-2-15,0 0 1 16,-11 0 0-16,-7 0 4 16,-2 0 0-16,-6 0 8 15,-1 0-12-15,-2 0 8 16,-4 0-5-16,-4 0 2 16,6 0-3-16,2 0 1 15,5 0-1-15,8-3 4 16,5 2-6-16,5-1 1 0,-6 2-1 15,6 0 0-15,-3 0 1 16,-3 0 0-16,8 0-1 16,2 0 3-16,0 0-2 15,-3 0 0-15,3 0-1 16,2 0 0-16,0 0 0 16,0 0 1-16,0 0 2 15,0 0 2-15,0 0-2 16,0 0 0-16,0 0 9 15,0 0-2-15,0 0-2 16,0-2 0-16,0 2-4 16,7 0 2-16,3-2-2 15,13 0-2-15,-3 2 0 16,7 0-1-16,0 0-1 16,-1-3 0-16,1 2-2 0,-5 1 4 15,1 0-2 1,-6 0 1-16,1 0-1 0,1 0 0 15,-4 0 0-15,5 0-1 16,-5 0 0-16,8 1 1 16,-3 4-1-16,-7 1-2 15,5 0-1-15,0-3-1 16,-2 0 0-16,-3 1-1 16,1-4 3-16,-4 5 0 15,9-3 2-15,0 3 1 16,1-3 0-16,5 1 0 15,-8-3 0-15,4 5 0 16,-8-5 0-16,3 0 0 0,-10 0 0 16,8 0 1-16,-5 0-1 15,-3 0 0-15,5 0 0 16,-1 0-6-16,3 0 6 16,3 0 4-16,1 0-4 15,1 0-3-15,-5 0 2 16,1 0-1-16,-5 0-3 15,-3 0 2-15,6 2 1 16,-8-2 2-16,5 0-1 16,-3 0 1-16,4 0-1 15,1 2 0-15,4-2-3 16,-3 2-1-16,-2 0 5 16,2-1 0-16,-3-1 0 15,-3 0-1-15,5 0-4 0,1 0 5 16,-8 0 1-16,9 0-1 15,-3 0 1-15,-2 0-1 16,8 0 0-16,-3 0 5 16,8 0-5-16,-8 0-6 15,1 0 6-15,-4 0 0 16,1 0 6-16,1 0-12 16,-1 0 12-16,-5 0-10 15,8 0 8-15,1 0-5 16,-1-1 1-16,1-1 0 0,8 0 0 15,-4 2 0 1,-3 0-3-16,-3 0 2 0,-1 0 2 16,-3-4 0-16,-1 4 0 15,6-5-1-15,1 4 2 16,6 1-1-16,-5-2-1 16,-3 2 0-16,5 0 0 15,-3 0 0-15,1 0 1 16,-1 0-1-16,6-2 0 15,-4 0 0-15,1-1 2 16,0 1-2-16,2 2 0 16,-2-3 0-16,-1 1 3 15,6-2-3-15,-5 1 1 16,-1 0-1-16,4 1 1 16,-6-1-2-16,1 2 1 0,-1-3 0 15,1 4 0-15,9-4 0 16,-6 4 0-16,4 0 0 15,-7 0 0-15,-10 0-1 16,5 0 0-16,-1-3 1 16,-4 3 0-16,3-1 4 15,-5-1-4-15,0 2 0 16,2 0-4-16,-4 0 2 16,-2 0 4-16,2 0-4 15,-2 0 4-15,0 0-6 16,0 0 4-16,0 0-20 15,0 0-36-15,0 0 10 0,-12 0-41 16,-21 0-70 0,-21 0-28-16,-10-6-208 0</inkml:trace>
  <inkml:trace contextRef="#ctx0" brushRef="#br1" timeOffset="207364.05">14576 9956 180 0,'0'0'210'0,"0"0"-139"15,0 0 7-15,0 0 21 16,0 0-33-16,0 0-25 16,-2-6 1-16,2 6-15 15,0 0 6-15,0 0-7 16,16 0-15-16,3 0-1 15,10 0-4-15,2 0 0 16,5 0-1-16,-5 0 2 0,0 0-5 16,6 0 10-16,-6 0 8 15,0 0-9-15,0 0-6 16,3 0 0-16,1 0 0 16,1-2-2-16,-1-5-2 15,4 0 1-15,-6 0-1 16,0-1 1-16,3 1 1 15,-3-1-3-15,-2 2 3 16,1-2 0-16,-10 4-3 16,-5 1 0-16,6 1 1 15,-7 2 0-15,-1-3-1 16,3 3 0-16,-5-2 0 16,1 2 0-16,-1-2 3 0,-6 2-2 15,0 0-1-15,-5 0-4 16,3 0 3-16,-3 0 1 15,-2 0 5-15,0 0-5 16,0 0-6-16,0 0 6 16,0 0 2-16,0 0-2 15,0 0-1-15,0 0-6 16,0 0 4-16,0 0-3 16,0 0-1-16,-9 0 6 15,-11 7 0-15,-5 4 1 16,-2-1 0-16,-2 0 0 15,-2 0-2-15,-2-2 2 16,-5-2 0-16,-4-3 0 16,-5 4-9-16,-5-5 8 0,-1-2-10 15,4 3 5-15,-7-3-1 16,-4 0 1-16,0 0-2 16,-5 0 4-16,7 0-7 15,2 0 0-15,10 0-1 16,3-3 6-16,12-4 1 15,6 2 5-15,1 3 5 16,4-2-5-16,-5 0 0 16,6 2-3-16,-6-4 3 15,-4 2-6-15,0-4 0 16,0 2-2-16,0-2-3 16,2 6 3-16,7 0-16 15,-2 0 3-15,6 2 7 0,3-5 2 16,-3 5 3-16,5-3 1 15,7 1 2-15,-6 2-6 16,6 0-11-16,-2 0-18 16,-1 0-28-16,5 0-37 15,-2 0-218-15</inkml:trace>
  <inkml:trace contextRef="#ctx0" brushRef="#br1" timeOffset="211929.08">11276 10471 437 0,'0'0'83'16,"0"0"-72"-16,0 0 11 16,0 0 38-16,0 0-25 15,0 0-21-15,0 2 2 16,0-2-2-16,0 0 11 15,0 0-4-15,0 0-11 16,0 0 3-16,0 0 3 16,0 0-4-16,0 0 2 15,0 0-6-15,0 0 3 16,0 0-8-16,0 0-1 16,-2 0 0-16,-11 0 6 15,-5 0-6-15,1 0-1 0,-6 0 1 16,3 0 0-16,-2 0 0 15,0-4-1-15,1 2 2 16,4-1-3-16,1 0 2 16,5-1-1-16,-5 0-1 15,3 2 2-15,-3-2-2 16,3 1 7-16,-1 3-7 16,6-3-3-16,1 3 3 15,1 0 7-15,1 0-5 16,5 0 0-16,-3 0 1 15,3 0 1-15,0 0-1 16,0 0 6-16,0 0 1 0,0 0 1 16,0 0 1-1,0 0 3-15,0 0-4 0,0 0-9 16,0 0 14-16,0 0-7 16,0 0 0-16,14 0-2 15,9 0 0-15,6 0 5 16,4 0-1-16,5 0-5 15,-3 0 12-15,8 0-10 16,-3 0 0-16,0 0-2 16,-3 0-2-16,6 3 1 15,-3-3-2-15,5 0 4 16,-3 0 0-16,0 0 2 16,3 0 0-16,-3 0-4 0,1 0 2 15,-1 0 2 1,-4 0-4-16,5 0-3 0,-8 0 4 15,3 0-2-15,-5 0-4 16,-6 0 1-16,0 3 1 16,-7 3-2-16,4 2 0 15,1 0 1-15,4-1 1 16,4 2-2-16,-4 1 0 16,0-2 0-16,0 0 1 15,0 3-1-15,0-6 0 16,5 3 0-16,-5-1 0 15,-5-1 1-15,3 1 0 16,0-1-1-16,-2-2-1 16,-4 2 1-16,13 1-1 0,-3-3 2 15,5 1-2-15,0 2 2 16,-3-5-1-16,-4 1 1 16,0-1 3-16,0 1-3 15,-2-3 1-15,-1 2-2 16,-3-2 2-16,-3 0-1 15,0 0 0-15,6 0-1 16,-1 0 1-16,2 0-1 16,2 0 1-16,0 0-1 15,-2 0 0-15,-5 0-1 16,0 0 1-16,-4 0 2 16,0 0 1-16,2 0 0 15,-4-2 2-15,-3-1 0 0,3 1-5 16,1-1 9-16,1-1-8 15,5 2-1-15,-4-3 1 16,4 5-1-16,-8-2 0 16,-5 2 0-16,-8 0 0 15,-2-1 0-15,0-1 0 16,0 0-9-16,0-1-1 16,0 3-55-16,-27 0-41 15,-27-2 7-15,-21 0-87 16,-14-5-163-16</inkml:trace>
  <inkml:trace contextRef="#ctx0" brushRef="#br1" timeOffset="213160.45">11475 10437 35 0,'0'0'51'0,"0"0"-34"0,0 0 0 15,0 0 17-15,0 0 4 16,0 0 7-16,-69 0-20 15,63 0 11-15,-6 0 5 16,-1 0-4-16,7 0-16 16,-4 0 9-16,-1 0 6 15,5-5-12-15,-4 3-2 16,2-1 14-16,1 1-5 16,3 2-7-16,-4-2-3 15,6 0-6-15,2 2 8 16,0 0-3-16,0 0 15 15,0 0 1-15,0 0 5 0,0-3-10 16,0 3-5-16,0 0 3 16,16-3-24-16,20 1 18 15,11 0-7-15,8 0-2 16,3 2-3-16,0 0 5 16,0 0-1-16,0 0-6 15,0 0 3-15,-4 0 5 16,-8 2-7-16,-3 0-9 15,-1 0 8-15,0 1 0 16,-1 0-7-16,-1-3 2 16,3 2 4-16,-6-2-6 15,5 2 5-15,-4-2-3 16,1 2 0-16,-6-2 0 16,0 0-2-16,1 0 1 15,-1 0 2-15,-2 0-3 0,-2 0-2 16,0 0 0-16,0 0 7 15,2 0-5-15,-2 0-1 16,5 0 2-16,-7-2-3 16,-3-2 8-16,3 1-4 15,-1 3-2-15,3-3-1 16,-2 1 1-16,0 2-2 16,0-2 2-16,-5 2 3 15,3-2-4-15,-8 0-1 16,8 0 2-16,0 2 1 0,-3 0-2 15,7 0-1 1,-5 0 1-16,1 0 1 0,-3 0-2 16,3 0 1-16,-8 0-1 15,1 0 3-15,-5 0-3 16,1 0 2-16,-1 0-2 16,1 0 0-16,1 0 0 15,-1 0 0-15,1 0 1 16,-1 0-2-16,-1 0 1 15,0 0 0-15,1 0 0 16,-5 0 0-16,-1 0-5 16,2 0 4-16,-6 0 2 15,5 0 4-15,-7 0-5 16,0 0 0-16,0 0-7 16,-2 0 7-16,2 0 1 0,-2 0 0 15,0 0-1-15,0 0 0 16,0 0 0-16,0 0 0 15,0 0 0-15,0 0 0 16,0 0-7-16,0 0-2 16,0 0 3-16,-15 0 1 15,-9 4 5-15,-12 5 4 16,-11 0-2-16,-4 1 0 16,-5-3-2-16,-4 2 0 15,0-5 0-15,-7 3 3 16,3-6-4-16,-4 1 1 15,4 0 0-15,1 0-2 0,3-2-1 16,0 0 3 0,-7 0-14-16,-8 0 1 0,-6 0-9 15,-6-4-9-15,2 1-25 16,8 3 7-16,-4 0-26 16,10 0-89-16,-3 0-418 15</inkml:trace>
  <inkml:trace contextRef="#ctx0" brushRef="#br1" timeOffset="-193820">3198 9723 101 0,'0'0'499'0,"0"0"-451"15,0 0-8-15,0 0-12 16,0 0 40-16,0 0-14 16,0 0-33-16,0 0-9 15,-82-43-3-15,55 45-6 16,0 13 4-16,3 5-5 16,1 5 2-16,2 8 6 15,-2 7-5-15,5 9 3 16,5 3-5-16,6 2-1 15,7 4-1-15,0-2 6 16,13 2-3-16,19 0 3 16,7-5 0-16,9 1-3 0,-1-4 4 15,-5-6-3-15,-7-4-2 16,-6-5-2-16,-8-8-1 16,-10-3 4-16,-9-3-4 15,-2-1-2-15,-5-1 2 16,-21 5 7-16,-12 3-2 15,-5-1-1-15,-1-1-2 16,2-4 1-16,3-1-2 16,8-3-1-16,6-3 1 15,8-5-1-15,8-3 5 16,2-4-3-16,7 0-2 16,0 0-5-16,0-2 4 0,0 2-2 15,0-2 3 1,0 0-1-16,0 0-1 0,0 4 1 15,7 1 1-15,4 7 0 16,-2 1 1-16,0 5-1 16,-2 4 0-16,-3 6 1 15,3 7-1-15,-3 2 1 16,0 6-1-16,-1 5 0 16,0 0 0-16,1 6 1 15,-4 0-1-15,2 1 0 16,-2-4 1-16,0 2 0 15,4-1-1-15,-1 6 0 16,1 0 0-16,6 2 0 16,-2-2 0-16,7-5 0 15,3-8 0-15,3-4-1 0,5-11 1 16,-2-6 0-16,10-10-4 16,4-11-15-16,7-3-44 15,10-23-40-15,6-39-115 16</inkml:trace>
  <inkml:trace contextRef="#ctx0" brushRef="#br1" timeOffset="-191261.25">381 10689 505 0,'0'0'46'16,"0"0"-25"-16,0 0 14 16,0 0 45-16,0 0-35 15,0 0-32-15,0-3 0 16,0 3-4-16,0 0 11 15,0 0-7-15,0 0-12 16,0 0 1-16,4 0 7 16,-1 12-3-16,5 10 0 15,-1 2-1-15,2 2-1 16,0-3-3-16,-3-6 0 16,1-3 0-16,-5-4 0 15,0-4 1-15,-2-4-2 0,0-2 0 16,0 0 1-1,0 0 1-15,0 0 3 0,0 0 1 16,0 0 3-16,0-16-2 16,0-17-6-16,3-13-1 15,4-1 0-15,1 1 0 16,5 10 0-16,1 8-1 16,1 11 1-16,-1 8-3 15,-1 2 3-15,-1 5-1 16,-1 2 0-16,2 0-1 15,1 2 0-15,4 21-1 16,3 5 1-16,4 6 1 16,0 1 1-16,-5-2-1 0,-2-8 3 15,-10-11-3-15,0-5 1 16,-2-7 0-16,-4-2 0 16,0 0 1-16,1 0 0 15,1-2 5-15,6-18-5 16,2-12-1-16,4-2 0 15,6 2 1-15,1 6-1 16,-3 9 0-16,-5 7 0 16,-8 8 0-16,-5 2 0 15,-2 0-1-15,0 0-1 16,2 0-4-16,3 7 3 16,4 15 2-16,6 2 1 0,1 2-1 15,7-1 1 1,-4-8 2-16,1-5-2 0,-1-4-6 15,-4-6 6-15,-1-2 0 16,-4 0 0-16,1 0 0 16,-1-18 4-16,-2-3-4 15,-5-4 1-15,-3 1 2 16,0-1 4-16,0 6-7 16,-13 3-6-16,-10 1-5 15,-4 14-2-15,-4 1-25 16,-4 0 36-16,-4 0-6 15,-1 9 5-15,11 1 2 16,12-3 2-16,5-3-2 16,12-4-6-16,0 2-5 15,12-2 8-15,21 0 4 0,11 0 4 16,8-2-3 0,-4-12 0-16,0-2 1 0,-6 2-2 15,-2 1 0-15,-4 5 0 16,-7 4 4-16,-4 4-3 15,-4 0 1-15,-5 9-2 16,-5 10-2-16,1 3 0 16,-6 0 3-16,-6-4-2 15,2-5 2-15,-2-3-1 16,0-6 5-16,0-3-5 16,0-1 5-16,0 0 6 15,0 0-5-15,0 0 11 0,0-14-3 16,0-7-7-16,-2-7-5 15,-2-2-2-15,4 2 0 16,0 1-1-16,0 8-2 16,4 4 2-16,11 5-1 15,4 6-1-15,1 1 3 16,6 3 1-16,-1 0-1 16,1 17 0-16,1 10-4 15,-4 0 4-15,-6 1 0 16,-3 2 0-16,-5-2-2 15,-3-5 2-15,-4-5-2 16,-2-5-19-16,0-4-39 16,0-5-40-16,0-4-58 0,0 0-171 15</inkml:trace>
  <inkml:trace contextRef="#ctx0" brushRef="#br1" timeOffset="-189236.47">1625 10333 529 0,'0'0'91'15,"0"0"-91"-15,0 0 0 16,0 0 0-16,0 0 18 16,0 0 19-16,46 122-25 15,-37-98-2-15,-2-13-6 0,-4-4 13 16,-1-5-11-16,0-2 3 15,-2 0 2-15,0 0 14 16,4-4-11-16,0-20-4 16,5-8-8-16,-1-2-3 15,-2 3 1-15,-2 8 0 16,1 7 0-16,3 6 0 16,2-1-2-16,-1 6 2 15,-1 3 0-15,0 0-5 16,2 2 5-16,1 0 0 15,1 0-4-15,1 2 2 16,0 7 2-16,-1 1-1 16,-2 1 1-16,-3-5 1 15,0-2-1-15,-5-2 0 0,1-2 2 16,-1 0-1-16,2 0 0 16,3-4 1-16,4-13-1 15,0-4-1-15,2-5 3 16,1-2-3-16,-3-1 0 15,-2 8-6-15,0 3 6 16,-3 9-2-16,-3 8 2 16,-1-1 0-16,0 2-6 15,2 0 0-15,4 0 0 16,2 13 6-16,3 1 0 16,4 1-1-16,-5-4 1 15,0-2 1-15,-1-8-1 16,-2-1 0-16,-2 0 0 0,0 0 3 15,1-1 6-15,4-17-9 16,-1-5 0-16,4 0 0 16,-1-6 0-16,-3 5 0 15,0 2 1-15,-4 8-1 16,-3 4-2-16,-2 7 2 16,0 3 1-16,-2 0-1 15,3 0-13-15,1 0 13 16,3 20-1-16,4-3 0 15,2 4 1-15,1-8 0 16,-3-3 0-16,-7-6 3 16,0-4-3-16,0 0 0 0,0 0 0 15,2-5 4 1,3-20 4-16,3-1-7 0,-1-3-1 16,-5 3 0-16,0 5 1 15,0 3-1-15,-2 8 1 16,0 4-2-16,-4 0 1 15,3 6-2-15,-3-2-2 16,2 2-5-16,0 0-8 16,0 0 4-16,2 0 1 15,3-4 1-15,-2-2 4 16,2-4-2-16,-3-4-2 16,0-2-1-16,-2 2 7 0,1 4 5 15,-1 2 0 1,-2 5 0-16,0 1 4 0,0 2-2 15,0 0 0-15,0 0-2 16,2 0-1-16,0 19 1 16,8 8 5-16,-2-2 4 15,1-1 0-15,-2-6 0 16,0-6-4-16,-5-4 3 16,0-6-8-16,-2-2 14 15,0 0 3-15,0 0 5 16,4-17-7-16,-1-4-9 15,1-7-5-15,-2 0 0 16,0-2-2-16,1 4 2 16,-1 4-1-16,3 10 0 0,-3 5 0 15,2 5-2-15,1 2 0 16,3 0-1-16,8 0 2 16,3 14 1-16,4 1 8 15,2-1 0-15,2-4 1 16,-5-5-4-16,-2-3 0 15,4-2-1-15,-1 0 6 16,0 0 1-16,-4-12 1 16,-5-7-8-16,-8-1-3 15,1-1-1-15,-3 4 5 16,2 7-3-16,-2 0-2 16,0 1 1-16,-2 6-1 15,3-4-1-15,-1 1 1 0,2 1 0 16,2-4 0-16,0 0-2 15,3-6-1-15,-1-3 3 16,1-5 6-16,-7-2-6 16,-2-1-7-16,-2 0-3 15,0 4 7-15,0 5-2 16,-2 8 4-16,-2 3-3 16,-3 4-22-16,1 2 26 15,-4 0 0-15,4 0 2 16,3 15-2-16,3 10 0 15,3 5 0-15,23 0 2 16,10 3 0-16,2-8 3 0,0-3 1 16,2-6 5-16,-2-9-3 15,-3-7-6 1,1 0 14-16,-4-12-8 0,-8-19-2 16,-6-7-1-16,-12-9-4 15,-6-4-1-15,0-2 0 16,-8 7-6-16,-13 7 6 15,4 8 0-15,-3 12-1 16,6 6-10-16,5 8 11 16,5 3 5-16,4 2-5 15,0 0-5-15,0 0-2 16,0 13 6-16,0 8 2 16,2-6 0-16,14 2-1 15,1-5 0-15,4-5 0 0,-1 1 5 16,-1-6 1-16,4 0-5 15,0-2-1-15,-4 0 11 16,4 0-9-16,-7 0-2 16,-3 3-3-16,-3 1 3 15,2 1 1-15,-3 4 0 16,-1-2-1-16,0 0 6 16,-6-3-13-16,0-2 9 15,-2 1-2-15,2-3 0 16,-2 0 5-16,0 0-3 15,0 0 3-15,2 0 0 16,3-20-5-16,1-8 0 16,4-5-1-16,-4-4-7 0,3 5 5 15,0 6-2-15,-5 10 5 16,3 7 1-16,-7 4-1 16,3 5 0-16,-1 0-2 15,2 0-4-15,7 5 0 16,7 16 6-16,5 4 0 15,3 1 0-15,-2-6-4 16,3-4 4-16,-4-6 3 16,-5-7-1-16,-5-3-2 15,-5 0 0-15,-3-5-4 16,-5-22-117-16,-2-9-205 16</inkml:trace>
  <inkml:trace contextRef="#ctx0" brushRef="#br1" timeOffset="-189076.24">3372 9065 595 0,'0'0'19'0,"0"0"-19"16,0 0 1-16,0 0-1 16,0 0-7-16,137 10-33 15,-116 7-109-15,-3-3-132 16</inkml:trace>
  <inkml:trace contextRef="#ctx0" brushRef="#br1" timeOffset="-188785.78">3836 9108 479 0,'0'0'36'0,"0"0"14"15,0 0 49-15,0 0-8 16,0 0-35-16,0 0-39 15,2-37-14-15,-22 49-3 16,-7 15 3-16,-2 8 3 16,0 9 6-16,13 2-9 15,8 0 1-15,8-8 0 16,0-4-3-16,11-10 3 16,13-9 5-16,13-7-4 15,7-8 10-15,9 0-3 0,10-12-9 16,-3-8-3-16,-4-2 0 15,-18 2-30-15,-28 1-128 16,-10 8-377-16</inkml:trace>
  <inkml:trace contextRef="#ctx0" brushRef="#br1" timeOffset="-187955.23">1705 11253 548 0,'0'0'41'15,"0"0"-10"-15,0 0 29 16,0 0 14-16,0 0-33 16,0 0-24-16,-25-20-13 15,3 20 9-15,-9 0-2 16,-14 5-8-16,-11 6-2 15,3 0 0-15,6-4 13 16,12-1-10-16,16-6 4 16,11 0-1-16,8 0 3 0,0-4-8 15,0-22 4-15,15-10-6 16,12-10-3-16,2 2 3 16,-2 5 7-16,-7 12-5 15,-9 8-2-15,-5 5 5 16,0 9-4-16,-4 0 1 15,-2 5-2-15,0 0-1 16,0 0-1-16,0 0-13 16,0 0 13-16,0 0 0 15,-12 0 2-15,3 13 2 16,1-2-1-16,3 4-1 16,5 2-1-16,0 4 1 0,0 4 0 15,0-2 1 1,18 3-1-16,9 0 3 0,4 0-3 15,0 3 5-15,-2 0-4 16,-4-5-1-16,-8-2 1 16,-5-5-1-16,-10-2 0 15,-2 2-2-15,0 0 0 16,-25 3-13-16,-17 2 5 16,-16-1-98-16,-6-3-129 15</inkml:trace>
  <inkml:trace contextRef="#ctx0" brushRef="#br1" timeOffset="-185905.26">619 12082 67 0,'0'0'572'16,"0"0"-537"-16,0 0-14 16,0 0 39-16,0 0-13 15,0 0-35-15,7-9-7 0,0 9-4 16,6 19 12-16,5 6 2 15,2 9 0-15,2 1-3 16,-4-3-4-16,-7-8-3 16,-1-8-2-16,-6-7-3 15,-4-3 0-15,2-3 9 16,0-3-3-16,-2 0-3 16,0 0-2-16,0-18 5 15,0-19-6-15,0-14-18 16,0-4 6-16,2 8 3 15,0 14 2-15,3 17 5 16,1 10-7-16,2 3 7 16,2 3-2-16,13 0-5 0,6 0 7 15,2 3 2-15,5 11 0 16,-9 2 1-16,-4 0 1 16,4 0-2-16,-6-4 6 15,-3-3-6-15,-3-5 1 16,-3-4-1-16,-2 0 1 15,3 0 2-15,1-7-2 16,1-11 5-16,-1-3-4 16,-1-4-1-16,-4 4-1 15,-2 4 2-15,-2 7-4 16,-5 8 4-16,0 2-2 16,0 0 0-16,0 0-8 15,2 0 0-15,2 6 1 0,3 10 7 16,7 0 1-16,1 1-1 15,3-5 1-15,-5-4 3 16,-1-3-5-16,-2-3 3 16,-1-2-2-16,7 0 0 15,-3 0 2-15,7-15 3 16,1-8-5-16,-6-4 3 16,3-2-6-16,-9-1 1 15,-7 4-9-15,2 6-7 16,-2 8 14-16,-2 8 0 15,0 4-2-15,0 0-7 16,5 0-4-16,2 10 10 16,2 10 6-16,6 2 1 0,3-2 1 15,0-3 0-15,2-5 5 16,-6-9-5-16,-3-3 2 16,-1 0 4-16,6 0-1 15,-1-10 3-15,2-9-5 16,1-4 3-16,-5 1-6 15,-2-2 1-15,-2 6-1 16,-5 6-1-16,-1 8 1 16,-3 3-1-16,0 1-2 15,0 0 2-15,2 0-5 16,2 0-2-16,7 11 6 16,3 4 1-16,3 4 0 15,-1-5 5-15,-5-4 0 0,1-4-2 16,-8-2 2-16,0-4-1 15,1 0 3-15,-1 0-1 16,6 0 0-16,0-14-2 16,1-10-1-16,1-3-3 15,-1-2 0-15,-5 3 0 16,2 6-6-16,-4 3-1 16,0 10 5-16,-2 4-3 15,1 3 2-15,1 0-2 16,4 0 1-16,6 10 1 15,2 9 3-15,4 1 2 16,-4-6 1-16,-3-4 2 16,-2-4 0-16,-7-4-4 15,1-2 6-15,-3 0 1 0,5 0 3 16,-1-16 5-16,5-16-10 16,1-8-5-16,-3 1 0 15,-1 6-1-15,-2 8 1 16,-2 9-1-16,0 8 0 15,-4 6-1-15,0 2-1 16,4 0-4-16,3 0 4 16,5 0-1-16,3 14 0 15,3 0 3-15,-1-2 3 16,4-7-3-16,-1 1 1 16,4-6-1-16,1 0 0 0,-3-11 3 15,1-9-2 1,-8-2-1-16,-1-3 2 0,-8-1-2 15,-6-1 0-15,0 2 0 16,0 8-20-16,-11 8 9 16,-3 4-26-16,1 5 14 15,-3 0 23-15,1 5-1 16,1 16 3-16,6 4-2 16,6 8 0-16,2-1 1 15,0-2 0-15,19 0 1 16,6-8 1-16,4-5-2 15,0-7 5-15,-2-10-4 16,4 0 9-16,0-9 11 16,0-20-13-16,0-10 9 15,-2-5-14-15,-6-2 1 0,-10 0-6 16,-6 4 1-16,-7 3-23 16,0 9-5-16,-11 10-6 15,-7 11 16-15,2 6-24 16,-2 3 3-16,7 0 30 15,3 3 9-15,5 6 0 16,3-1 2-16,0 1-2 16,0-3 0-16,9-1 0 15,11-1 5-15,5-2 10 16,6 1 11-16,1-3-4 16,1 2 2-16,-6 0-3 15,-6 3-11-15,0 3-10 0,-8 2 0 16,3 3 0-1,-3 2 1-15,1 0 2 0,1 2 2 16,-1-6-4-16,-4-1-1 16,-1-5-6-16,-7-2 6 15,1-3 3-15,-1 0-3 16,-2 0 3-16,5 0 6 16,-1-12-4-16,-2-14-5 15,3-6 0-15,-1-5-4 16,-4 1-6-16,2 8 9 15,-2 8-4-15,0 10 5 16,4 6 0-16,-1 2 0 0,-3 2-1 16,7 0-1-16,4 0-1 15,5 0 3-15,5 9 1 16,2 5 2-16,4-1 3 16,2 0 4-16,-7-5-7 15,-4-3-3-15,-7-3 0 16,-2-2 3-16,0 0-8 15,-3 0 4-15,2-19-105 16,-6-13-123-16</inkml:trace>
  <inkml:trace contextRef="#ctx0" brushRef="#br1" timeOffset="-185672.89">2751 11035 622 0,'0'0'115'15,"0"0"-103"-15,0 0-5 16,0 0 26-16,0 0-3 16,0 0 5-16,26 8-6 15,-10-8-7-15,-3 0-3 16,-2 0-5-16,-6 0-10 16,-5 0-1-16,0 0 0 15,0-4-3-15,0 2-49 16,-7 2-46-16,-9 0-47 15,1 12-55-15,3 12-226 16</inkml:trace>
  <inkml:trace contextRef="#ctx0" brushRef="#br1" timeOffset="-185385.36">3042 11115 616 0,'0'0'81'0,"0"0"-32"15,0 0 22-15,0 0-10 16,0 0-40-16,0 0-14 16,-6-19-7-16,-13 28 1 15,-2 21 1-15,-4 6 1 16,5 7 5-16,7-2-8 16,11-3 0-16,2-6 2 15,10-10-2-15,28-5 7 0,9-9 5 16,7-8 3-16,4 0-7 15,-3 0-2-15,-10-17-1 16,-9 4-5-16,-23 3-11 16,-13 3-85-16,-42 7-267 15</inkml:trace>
  <inkml:trace contextRef="#ctx0" brushRef="#br1" timeOffset="-184354.42">1377 12430 606 0,'0'0'80'0,"0"0"-30"16,0 0 19-16,0 0-12 16,0 0-28-16,0 0-20 0,16 30 0 15,1-10 15-15,3 4 7 16,1 5-11-16,-2-3-10 15,0-4 1-15,-7-7-10 16,-2-6 6-16,-3-5-7 16,-5-4 2-16,-2 0-2 15,2 0 4-15,2-2 2 16,6-24-6-16,3-12-3 16,-2-4-12-16,0 1 10 15,-4 11 4-15,-5 10-3 16,4 10 3-16,-6 8 1 15,0 1-3-15,3 1 0 16,-1 0-4-16,7 0 1 16,4 1 3-16,5 11 3 0,4 2 3 15,3 1-1-15,-5-4-1 16,1-1 3-16,-4-3 5 16,-5-7-4-16,-4 1 6 15,1-1-4-15,-3 0-2 16,6-1 1-16,1-18 2 15,3-7-5-15,-1-6-3 16,1 0 0-16,-1 4 0 16,-5 10 2-16,-4 11-2 15,-3 7 0-15,-3 0-2 16,0 0-1-16,0 0-5 0,6 0-2 16,5 11 9-1,5 7-1-15,1-1 4 0,1-5-2 16,-1-3 1-1,-5-3 0-15,-3-4 1 0,3-2 4 16,-1 0-1-16,-1 0 2 16,7-20-5-16,-2-1 0 15,-4-10 0-15,0 2-4 16,-1 0 0-16,-6 7-3 16,0 10-4-16,-1 5 4 15,-3 7-1-15,0 0-5 16,0 0-1-16,4 0 0 15,7 17 1-15,5 4 10 16,4 2 0-16,2-5 1 0,2-1 0 16,-1-8 2-16,0-5-4 15,-4-4 1-15,-3 0 1 16,-1-2 7-16,-1-16-1 16,-3-4-3-16,-5-2-1 15,-4-2 4-15,-2 1-6 16,0 0-3-16,-8 7-1 15,-7 3-6-15,-6 12-31 16,1 3 37-16,-5 0-9 16,4 0-12-16,2 11-18 15,6 6-32-15,11-1-31 16,2-2-1-16,0-4-109 16</inkml:trace>
  <inkml:trace contextRef="#ctx0" brushRef="#br1" timeOffset="-183422.79">2641 12110 503 0,'0'0'93'16,"0"0"-89"-16,0 0 19 16,0 0 24-16,0 0-22 15,0 0-25-15,-94-27 9 16,72 27-7-16,-1 2 4 15,2 10-1-15,3 6 0 16,2 0-4-16,3 0 12 16,6-1-9-16,3-5-4 0,4-5 0 15,0 2 6-15,0-4-6 16,6 0 16-16,15-5-1 16,6 0 2-16,4 0 10 15,6-24 0-15,1-7-14 16,-5-3-4-16,1-5-5 15,-10-2 5-15,-5-3-8 16,-9-5-1-16,-10 0 7 16,0-6-7-16,-18-2-7 15,-10 4-6-15,1 12 3 16,3 12-5-16,7 21 2 16,2 8-7-16,1 2 16 15,4 26 3-15,5 11-2 0,5 11 1 16,0 5 1-1,29 4 1-15,7-1 8 0,8-5-5 16,3-6 0-16,1-8 0 16,-9-9-1-16,-3-13 4 15,-5-6-4-15,-4-11-2 16,0 0 4-16,-3-4 3 16,2-22-5-16,-3-9 1 15,-7-6-3-15,-5-4-6 16,-9 3-11-16,-2 6 1 15,0 8 13-15,-2 10 2 16,-9 8-5-16,-3 6-23 0,1 4 29 16,-1 0 0-16,1 4 0 15,5 13 1-15,5 4 4 16,3 4 5-16,0 1 0 16,9 3 8-16,16-5-5 15,-4-8 0-15,4-4 2 16,4-10-3-16,-2-2 1 15,4 0 8-15,2-17-1 16,-1-14-3-16,-3-5-7 16,-7-6-7-16,-9-10-3 15,-8-8 0-15,-5-11-2 16,0 0-13-16,-20 13 6 16,-5 12 8-16,7 20 1 15,3 15-9-15,4 11 5 0,-1 0 4 16,6 8 0-16,4 21 0 15,2 8 1-15,0 11 7 16,15 4 3-16,16-2 0 16,0-1-1-16,4-9 5 15,-4-8-5-15,-7-4-4 16,-4-9-4-16,-6-2-1 16,-3-9 1-16,-3-1-2 15,-1-7 0-15,2 0-27 16,4 0-67-16,1-7-160 15,-1-15-311-15</inkml:trace>
  <inkml:trace contextRef="#ctx0" brushRef="#br1" timeOffset="-183303.61">3571 11860 700 0,'0'0'96'15,"0"0"-82"-15,0 0-7 16,0 0-7-16,0 0-4 15,0 0-191-15</inkml:trace>
  <inkml:trace contextRef="#ctx0" brushRef="#br1" timeOffset="-159680.86">4311 12533 480 0,'0'0'11'0,"0"0"11"15,0 0-8-15,0 0 6 16,0 0 34-16,0 0 10 16,0 0-27-16,-19-11-17 15,19 11 5-15,0 0 3 16,0 0-9-16,0 0-9 15,0 0 3-15,0 0-11 16,0 0-1-16,0 4 0 16,0 18 4-16,0 5 6 15,0 1 0-15,0-4-5 16,0-2-4-16,0-3 1 16,0-4-1-16,4-5 2 0,-4-3-3 15,2-2-1-15,-2-5 3 16,0 0-1-16,2 0 7 15,-2 0-3-15,2 0 4 16,-2 0 1-16,2 0 1 16,0 0 0-16,3 0 9 15,-1 0-12-15,0 0-1 16,8-5 6-16,12-10-11 16,14-5 21-16,11-8-15 15,9-2-2-15,-2 2-5 16,-5 1-1-16,0 5 0 15,-4 0 0-15,-3 3 3 16,-5 2 4-16,-10 5-4 0,-14 7-4 16,-6 0 1-1,-9 5-1-15,0 0 0 0,0 0 8 16,0 0-8-16,0 0 0 16,0 0-3-16,0 0-3 15,0 0-24-15,0 0-45 16,0 0-23-16,0 0-129 15,0 0-317-15</inkml:trace>
  <inkml:trace contextRef="#ctx0" brushRef="#br1" timeOffset="-156139.93">4003 14025 370 0,'0'0'18'16,"0"0"-8"-16,0 0 6 15,0 0-8-15,0 0 12 16,0 0-3-16,0 0-14 16,-6-17-2-16,6 17 1 15,0 0-2-15,0-2-3 16,0 2-1-16,0 0 2 15,0-2 4-15,0 0-1 16,0-1 6-16,0-2 6 0,0 1 4 16,0 3-4-1,2-1 10-15,0-1-1 0,-2 3-7 16,0 0 1-16,2 0-1 16,-2 0-5-16,2 0-3 15,-2 0-3-15,5 0 6 16,1 0-6-16,6 5 23 15,1 8 3-15,3 1-10 16,-3 0 0-16,-7-3-6 16,4-4 5-16,-6 0-6 15,-2-5-2-15,3 0 3 16,-1 0 1-16,0-2 1 16,1 1-7-16,2-1 4 0,-3 0-7 15,5 0 2-15,2 2-5 16,3 3 3-16,3-1-1 15,-1 2 0-15,2-2-5 16,-5-3 1-16,-6 2 5 16,-1-1-6-16,-4-2 1 15,2 0-1-15,-4 0 0 16,0 2 1-16,0-2-1 16,0 0 4-16,0 0-1 15,0 0-2-15,2 0 0 16,-2 0 8-16,0 0-6 15,0 0-2-15,0 0 7 16,2 0 0-16,-2 0-2 16,2 0 0-16,0 0 2 0,0 0-4 15,3 0-4-15,1 0 4 16,6-4 0-16,5-7 1 16,4-3 6-16,3 0-9 15,3-5-1-15,9-4 1 16,3-1-2-16,7-5 0 15,0-3 2-15,3-6-7 16,0 3 4-16,0 1 1 16,-2-1 1-16,4 3 0 15,-2 3-1-15,0 2-1 16,0 6 1-16,1 2 0 16,-15 6-1-16,-10 6 1 0,-14 5 0 15,-7 2 0-15,-4 0-4 16,0 0-3-16,0 0-11 15,0 0-17-15,0 0 17 16,0 0-22-16,0 7-32 16,0 8-109-16,-4 2-29 15</inkml:trace>
  <inkml:trace contextRef="#ctx0" brushRef="#br1" timeOffset="-153124.7">3976 15291 132 0,'0'0'43'15,"0"0"-15"-15,0 0 7 16,0 0 12-16,0 0 1 0,0 0-11 16,0 0-12-16,0 0 0 15,5 0-2-15,-5 0 1 16,0 0 3-16,0 0-2 16,0 0 8-16,0 0-10 15,0 3 5-15,0 1-8 16,0 0-7-16,0 2-4 15,0 4 3-15,0 0 3 16,0 4 0-16,10 1-5 16,2-2 7-16,-1 0 5 15,-1-1-17-15,-4 1 10 16,1-3-13-16,-3 1 1 16,2-4 5-16,-1-2-6 15,2 2 3-15,-5-1-2 16,0-2-2-16,1 0 3 0,-1-2-4 15,0 0 7-15,0 0-6 16,0 0 3-16,-2-2-2 16,0 0-2-16,0 0 5 15,0 0-2-15,0 0 7 16,0 0 0-16,0 0-2 16,0 0-3-16,0 0 10 15,0 0-3-15,0 0-3 16,2 0-9-16,-2 0 7 15,0 0 2-15,0 0-8 16,10 0 1-16,1 0 3 16,11-9-4-16,7-4 7 0,7-1-5 15,6 0-1-15,3 0-2 16,-1-2 3-16,8 2-3 16,-6-2 0-16,1 4 5 15,-3-2-5-15,-7 5 3 16,-6-4-9-16,0 1 8 15,-4 0-2-15,-3-2 8 16,-4 2-7-16,-5 6-1 16,-1 0 2-16,-7 0-2 15,-1 4 12-15,-1 0-5 16,2 0-3-16,-3 0-2 16,-2-1-2-16,0 2 6 15,-2 1-6-15,0 0-5 0,0 0 5 16,0 0 3-1,0 0-3-15,0 0-6 0,0 0-9 16,0 0-17-16,0 0-1 16,0 0-35-16,0 0-74 15,0 0-120-15,0 0-129 16</inkml:trace>
  <inkml:trace contextRef="#ctx0" brushRef="#br1" timeOffset="-150311.76">4304 16704 73 0,'0'0'62'16,"0"0"-41"-16,0 0-16 15,0 0-2-15,0 0 20 16,0 0 32-16,-6 0-17 16,4 0-17-16,-2 0-5 0,0 0 10 15,0-5 10-15,-3-3-1 16,1 3-7-16,-4-1-3 16,2-2 3-16,-1-1-8 15,-1 0 1-15,4-5-4 16,-5 1 7-16,5 5-8 15,-2-1 5-15,2-2-5 16,-1-1-3-16,3 4 0 16,-5 0-9-16,7 1 22 15,-3 0-6-15,1 2 5 16,1-2-7-16,-1 3 12 16,2 0-12-16,2 2 6 15,-2 0-5-15,2-2-2 0,-2 4-1 16,2 0-3-16,0-4-5 15,0 4-4-15,0 0 6 16,0 0-10-16,0 0 7 16,0 0-7-16,0 0-4 15,0 0 3-15,0 0 0 16,0 0 1-16,0 0 0 16,0 0-1-16,0 15 0 15,0-1 2-15,2-2 0 16,4 1 0-16,3 3-1 15,-2-1 3-15,0-1-3 16,-1 3-2-16,3-2 2 0,-5-8 1 16,4 10 0-16,-4-7 3 15,-2-2-4-15,5-2 0 16,-5 2-4-16,0-6 8 16,2 2-3-16,-4-1-1 15,0 2 0-15,0-5-2 16,0 4-1-16,0-3 3 15,0-1 0-15,0 0 3 16,0 0-2-16,0 0 1 16,0 0-2-16,0 0 1 15,2 0-1-15,-2 0 2 16,0 0-2-16,0 0-2 16,4 0 1-16,-2 0-8 15,0 0 5-15,2 0 4 16,3 0 3-16,3-5 1 0,4-5 5 15,5-2-7-15,2-1 1 16,4-1-1-16,4-4 0 16,6 0-1-16,5-4 3 15,3 1 0-15,-3 1 1 16,-5-1-4-16,-1 4 5 16,-2-3-2-16,-1-1 2 15,-5 1 0-15,5 0 3 16,-2 0-2-16,-2 4 1 15,-4 2-2-15,-10 9 6 16,-6 0-12-16,-3 3 12 16,-4 2-6-16,0 0-4 0,0 0-2 15,0 0-1-15,5 0-7 16,-5 0 6-16,0 0-1 16,2 0-16-16,0 0-17 15,0 0-7-15,0 0-29 16,-2 0-119-16,0 0-297 15</inkml:trace>
  <inkml:trace contextRef="#ctx0" brushRef="#br1" timeOffset="-146172.35">4103 17735 463 0,'0'0'33'16,"0"0"-8"-16,0 0-6 16,0 0 6-16,0 0 20 0,0 0-13 15,0 0-24-15,-4-5-3 16,4 5-2-16,0 0-1 16,0 0 8-16,0 0 0 15,0 0 0-15,0 0 2 16,0 0 0-16,0 0-8 15,6 5 17-15,6 9 9 16,3 3-14-16,-1 0 0 16,1 0-8-16,1 2 11 15,-1-6-13-15,-1 1-3 16,-5-2 8-16,-3-7-5 16,-3-3 0-16,-3-2 5 15,0 0 6-15,0 0-2 0,0 0 7 16,0 0-6-16,0 0 4 15,2 0-9-15,0 0-6 16,0 0-2-16,-2 0 2 16,4 0 2-16,6-2-6 15,3-10 7-15,12 0-3 16,8-7-2-16,5-1 3 16,9 3-1-16,-3-1 2 15,-3 2-6-15,-6 2 2 16,-6-1-3-16,3 3 3 15,-10 2-2-15,-7 3 2 16,-3 5-3-16,-6-3 0 0,-1 3 0 16,1 0 0-16,-4-1 0 15,3 3 0-15,-5 0 0 16,0 0 0-16,2 0-3 16,-2 0-3-16,0 0-11 15,0 0-27-15,0 0-11 16,0 0-32-16,0 14-70 15,0 3-27-15</inkml:trace>
  <inkml:trace contextRef="#ctx0" brushRef="#br1" timeOffset="-35224.84">26734 16677 559 0,'0'0'77'15,"0"0"1"-15,0 0-28 16,0 0 15-16,0 0-26 15,0 0-15-15,0 0-14 16,11-14 4-16,-11 14 5 16,0 14 0-16,-9 18-4 15,-22 19 18-15,-14 9 4 16,-9 8-15-16,-3-2-8 16,-3-4-3-16,2-5-1 15,4-7-1-15,9-8-7 16,12-9 5-16,6-8-5 15,12-13-1-15,8-3 0 0,5-9-1 16,2 0-2-16,0 0-1 16,0 0 1-16,0 0-15 15,0 0-30-15,13 0-53 16,25-23-13-16,11-9-62 16,16-3-161-16</inkml:trace>
  <inkml:trace contextRef="#ctx0" brushRef="#br1" timeOffset="-34756.1">27516 16605 555 0,'0'0'80'0,"0"0"-13"16,0 0 20-16,0 0-8 16,0 0-34-16,0 0-13 0,-2-4-8 15,2 4 0 1,0 0 0-16,14 0-11 0,17 0 4 15,15 18 17 1,16 3-10-16,10-2-1 0,8 4-11 16,9-3 3-16,10 4-6 15,-1 2-8-15,0-2 2 16,-18-2 0-16,-17-4-1 16,-21-6-2-16,-20-3 0 15,-13-6-2-15,-9-1 1 16,0-2 1-16,0 0 2 15,0 4-1-15,0-4-1 16,0 2-10-16,0-1-20 16,-4 4-35-16,-23 1-75 0,-15 3-202 15</inkml:trace>
  <inkml:trace contextRef="#ctx0" brushRef="#br1" timeOffset="-33527">29152 16356 563 0,'0'0'41'15,"0"0"-14"-15,0 0 29 16,0 0 5-16,0 0-20 16,0 0-8-16,68 17 13 15,-47-17-8-15,4 0-2 16,0 0-6-16,-3 0-7 15,-2 0-1-15,-4-8-11 16,-5-1 1-16,-7 4-10 16,-2 0 6-16,-2 4-4 0,0 1 1 15,0-2-5-15,-6 2 0 16,-17 0-6-16,-6 0-1 16,-2 3 4-16,0 14 0 15,7 3 1-15,6 1-7 16,7 6 8-16,9 1-1 15,2-2-8-15,0-3 3 16,4-2 1-16,19-7-3 16,8-5 4-16,11-9 1 15,2 0 4-15,10-5 1 16,-7-17 9-16,-5 3-10 16,-2-6 2-16,-11 1 5 15,-13-2-5-15,-3 2 1 16,-6-2 3-16,-5 3-2 15,-2 8 2-15,0 1-5 0,0 12 3 16,0 2-1-16,0 0-3 16,0 0-3-16,0 0 0 15,0 0-4-15,0 2-1 16,0 15 5-16,0 10 2 16,9-3 1-16,0 0 4 15,2-6-4-15,0-4 2 16,-2-5-1-16,5-4 3 15,-6-5 2-15,5 0 13 16,3 0-3-16,5 0 2 16,-6-18 0-16,3-4 7 15,-1-1-12-15,2-12-1 0,-4-5-6 16,1 4-6-16,-3 1 2 16,-4 14-2-16,-4 9-1 15,-3 5-3-15,-2 7-23 16,0 0-27-16,0 0-55 15,0 10-57-15,0 11-69 16,2 4-248-16</inkml:trace>
  <inkml:trace contextRef="#ctx0" brushRef="#br1" timeOffset="-30958.66">30186 16401 536 0,'0'0'151'15,"0"0"-46"-15,0 0-19 16,0 0-13-16,0 0-17 16,0 0-32-16,0-99-5 15,0 80-3-15,0-2 1 16,0 6-6-16,-4 3-5 16,0 5-6-16,-9 4-1 15,-3 3-3-15,-9 0-3 16,-4 3 3-16,-2 18 1 15,2 9-5-15,0 2 1 16,9 2-3-16,9 2 5 16,2-8 1-16,9-1 2 0,0-6-3 15,0-11 2 1,9-3-3-16,11-7 2 0,7 0 4 16,6 0 0-16,5-17 8 15,-2-4 0-15,-2-6 0 16,-5 1-6-16,-10-1 3 15,-3 3-2-15,-9 7 1 16,-1 4-3-16,-6 9-1 16,0 4 0-16,0 0-5 15,0 0-9-15,0 9 6 16,-11 11 7-16,5 4-2 16,4 0 1-16,2 0 1 15,0-2 1-15,0-7-1 16,13-2 0-16,2-5 1 15,3-6 0-15,7-2 0 0,4 0 15 16,0-20-4-16,-2-10-1 16,-4-1-3-16,-2-4-6 15,-3-8 4-15,-5-5-4 16,-1 0-1-16,-10 0-1 16,-2 11-4-16,0 10 5 15,0 17 0-15,0 8-3 16,0 2-16-16,0 0-11 15,-2 0 22-15,-12 18 6 16,5 15 0-16,5 6-2 0,2 3 4 16,2 2 0-1,0-3 1-15,0-9 1 0,8-6-1 16,5-12-1-16,1-2 0 16,1-8 2-16,1-4 0 15,9 0 3-15,-1-2 6 16,5-16-6-16,0-6-3 15,-2-2 2-15,-9-1-4 16,-3 5 0-16,-5 5-1 16,-6 8 1-16,-4 6-2 15,0 3-3-15,0 0 1 16,0 0-4-16,0 7-6 16,0 15 12-16,0 0 2 15,0 6 0-15,0-10 1 16,0-6 0-16,0-3-1 0,0-8 0 15,0-1 0-15,4 0 9 16,7 0 12-16,12-5 1 16,-1-17-9-16,5-2-2 15,-1-5-6-15,-1 2-4 16,-5 3-1-16,-5 7-2 16,-5 12 2-16,-10 0-2 15,0 5-4-15,0 0 3 16,0 0-4-16,4 2-5 15,-2 14 12-15,5 5-2 16,1-2 4-16,6 1-2 16,7-3 0-16,-2-3 0 0,8-5-5 15,4-6 5-15,7-3 5 16,-2 0-4-16,2-3 3 16,-3-11-2-16,-8-5-1 15,-2-3 1-15,-12-4 2 16,-1-1-3-16,-12 5-2 15,0 4 0-15,0 6 0 16,-6 4-6-16,-15 5-13 16,-8 3-1-16,0 0 12 15,0 3-20-15,4 11 14 16,7 4 8-16,3 5 2 16,3 2 2-16,5 5 1 15,7-4 2-15,0-1-2 16,0-5 2-16,0-6 0 15,10-6 1-15,1-3-1 0,9-5 9 16,2 0 7-16,5 0 6 16,2-10 3-16,-5-7-7 15,-3-1-11-15,-4-5-3 16,-3 5-3-16,-1 0 3 16,-7 8-4-16,-1 5 0 15,-5 5-1-15,0 0-8 16,0 0-2-16,0 0 0 15,0 0 5-15,-5 12 6 16,-1 9-1-16,4-3 2 16,2 3-2-16,0-3 2 15,0-2 1-15,0-3-2 0,4-4 1 16,8-5-2-16,1 2 5 16,2-6 10-16,7 0 6 15,1 0-5-15,4-17-2 16,0-7-3-16,-8-10-2 15,4-10 2-15,-7-12-8 16,1-11 1-16,-3-2-3 16,-3-1 1-16,-9 6 1 15,0 11-2-15,-2 9-1 16,0 18-5-16,0 6 6 16,-2 8-8-16,0 12 0 15,-9 0-4-15,-1 0-6 16,1 22 9-16,1 12 8 0,2 9-2 15,8 6 1-15,0 4 2 16,0 3 1-16,12-1 0 16,7 0-1-16,2-6 0 15,-5-12 0-15,1-7 0 16,-3-9 0-16,-3-12 1 16,2 0-1-16,-6-6-1 15,2-3 1-15,6 0 5 16,3 0-2-16,5-19-2 15,-6-10-2-15,1-3-2 16,-3 0 2-16,-5 4-14 16,-4 8 1-16,-1 11 3 0,-5 4 8 15,0 5 2-15,0 0-9 16,0 0 1-16,0 0-1 16,0 10 2-16,0 12 6 15,0 4 2-15,0-2 1 16,0-2 0-16,0-3 0 15,4-7 0-15,-2-7 1 16,6-2 0-16,-8-3 5 16,6 0 15-16,11 0-7 15,6-8 4-15,1-11-11 16,1-3 0-16,-3-2-5 16,-4 0-3-16,-7 8 0 15,-4 5 2-15,-2 4-1 16,-5 5-2-16,0 2-2 15,0 0-3-15,0 0 1 0,0 0-2 16,0 9 0-16,0 14 6 16,0 3 1-16,0-2 0 15,0-2 0-15,6-4 0 16,7-6 0-16,1 1-2 16,1-8 2-16,1 0 1 15,3-5 1-15,2 0 0 16,4 0 2-16,-7-12 1 15,-5-4-3-15,-7-2 3 16,-6-3-5-16,0 1-1 0,0 2-6 16,-19 7-2-1,-8 0-6-15,0 7 7 0,-2 2-2 16,7 2-5-16,9 0 11 16,5 0-1-16,8 0 2 15,0 0 3-15,0 0-4 16,0-2 1-16,8-2-5 15,9 0 0-15,8 2 8 16,4-1 4-16,0 0 5 16,0 1 1-16,0 2 1 15,-2 0 10-15,2 0 2 16,-5 14-15-16,-4 9-5 0,-6-2 1 16,-6 1 5-1,-1-4-1-15,-7-4-2 16,0-4 1-16,0-3-5 0,0-6 5 15,0-1-4-15,0 0 4 16,0 0-2-16,0 0 2 16,0 0 0-16,0 0 3 15,0-21-10-15,0-8-2 16,0-5-9-16,22-2-6 16,5 5 3-16,2 8 4 15,-7 14 3-15,-4 4-1 16,-2 5 1-16,-5 0 6 15,2 5 1-15,-1 18-1 16,-2 7-5-16,-1 2 6 16,-4 0 0-16,-5-6-2 0,0-4 2 15,0-4-1-15,0-4-3 16,-14-5-25-16,-10-9-22 16,-14 0-36-16,-2 0-153 15,-5-10-273-15</inkml:trace>
  <inkml:trace contextRef="#ctx0" brushRef="#br1" timeOffset="-30726.28">31818 15918 703 0,'0'0'148'16,"0"0"-92"-16,0 0 28 15,0 0-13-15,0 0-59 0,0 0-8 16,0 0 12-16,41 16-6 16,-17-9-5-16,-4 0-5 15,1-5 0-15,-8-2-31 16,-11 0-90-16,-2-2-96 16,-2-16-299-16</inkml:trace>
  <inkml:trace contextRef="#ctx0" brushRef="#br1" timeOffset="-30551.99">31083 15920 817 0,'0'0'71'16,"0"0"-37"-16,0 0 33 15,0 0-35-15,172 0-32 16,-76 0-11-16,-1-7-111 15,10 7-179-15</inkml:trace>
  <inkml:trace contextRef="#ctx0" brushRef="#br1" timeOffset="-29960.1">33029 16052 825 0,'0'0'84'0,"0"0"-62"15,0 0 40-15,0 0 18 16,0 0-49-16,0 0-16 16,-118 52-5-16,76-43-4 15,4-2-1-15,-3-3-5 16,12-4 4-16,8 0-3 15,5 0 0-15,7 0-1 16,5-2-3-16,4-10-15 16,0-6-3-16,0-1-2 0,15-6 0 15,14 1 21 1,4 2 2-16,5 0 0 0,0 1 2 16,-2 2 0-16,-9-1 0 15,-8 1-2-15,-7 1 2 16,-10 2-2-16,-2 0-7 15,0 2 2-15,-4 6-6 16,-21 2 4-16,0 4 7 16,1 2-2-16,4 0 2 15,4 0-1-15,5 7-4 16,4 8 5-16,7 11 1 16,0 6 1-16,0 8 9 15,12 7 9-15,12-1 2 16,8 2-4-16,-1 1 0 15,4-1-3-15,3-4-3 0,-7-5-6 16,-8-4-6-16,-10-12 1 16,-13-4-2-16,0-2 0 15,-38-4-5-15,-20 1-41 16,-11-7-92-16,-7-7-184 16</inkml:trace>
  <inkml:trace contextRef="#ctx0" brushRef="#br1" timeOffset="-28737.16">30352 16846 589 0,'0'0'120'15,"0"0"-42"-15,0 0 12 16,0 0-20-16,0 0-31 16,75-113-15-16,-50 98-4 15,0 1 3-15,-7 8 4 16,-3 2-11-16,1 4-3 15,-5 0-13-15,0 0 7 16,0 10-5-16,-2 16-1 16,0 2 0-16,-3 4 0 0,-3-2 0 15,-1-2 4 1,-2-7-3-16,0-4-2 0,0-11 1 16,0-3-1-16,0-3 1 15,0 0 3-15,5 0 1 16,-5 0 1-16,6-14-4 15,7-18 1-15,5-3-3 16,7-7 0-16,2 6 1 16,-2 7-1-16,-12 13 0 15,-5 11-2-15,0 1 2 16,-8 4-3-16,0 0 2 16,4 0-3-16,5 16-2 0,1 12 6 15,2 4 1 1,-1-2 1-16,-2-7-1 15,-7-4 1-15,0-7-2 0,-2-5 1 16,3-4-1-16,-3-3 2 16,0 0 2-16,9 0 0 15,4-3-4-15,7-18 0 16,7-7 3-16,4-7-3 16,-4 1 0-16,-2 7-1 15,-8 5-5-15,-3 3 6 16,-3 10 0-16,-9 0-2 15,2 5 2-15,-2-1 0 16,0-4-3-16,3 4-2 0,-2-5 4 16,-3-1 0-1,0 1 1-15,0-3-1 0,0 4 1 16,0 1-1-16,0 1-1 16,-3 0 2-16,-4 5-10 15,-1 0 7-15,-5 2-6 16,-1 0 7-16,1 0-3 15,1 23 4-15,8 2 0 16,-1 8 1-16,5 6 0 16,0-3 1-16,5 1-1 15,15-8 3-15,7 0 3 16,4-7-3-16,11-8 9 16,10-7-7-16,4-7 6 15,2 0-9-15,-1-3 2 16,-10-20-1-16,-9-4 1 0,-9 1 0 15,-13-11 0-15,-3 6 3 16,-9 0-2-16,-4 3 0 16,0 9-1-16,0 5-4 15,-4 3 0-15,-14 11-5 16,-2 0-3-16,2 0 1 16,3 0 3-16,3 12-1 15,8 11 1-15,-3 6 0 16,7 6 3-16,0 0-1 15,0 2 2-15,11-7-1 16,9-7-1-16,5-11 0 16,4 5-4-16,4-9-16 15,7-7-32-15,5-1-55 16,6 0-64-16,-4-7-148 0</inkml:trace>
  <inkml:trace contextRef="#ctx0" brushRef="#br1" timeOffset="-28258.21">31837 16654 575 0,'0'0'135'0,"0"0"-53"15,0 0 4-15,0 0-16 16,0 0-33-16,0 0-17 16,-69-37-9-16,44 37 2 0,-2 2-3 15,5 19-4-15,-5 2 0 16,2 12-5-1,8 3-1-15,7-2 0 0,10 0-1 16,0-7-3 0,3-2 4-16,19-5 0 0,7-13 3 15,2-4 1-15,5-5 3 16,0 0 6-16,2-22 3 16,-5-14-1-16,3-4-6 15,-7-13-6-15,-7-10-1 16,-3-10-2-16,-2-5-4 15,-4 8 2-15,-10 14-4 16,-3 16 6-16,0 16-8 16,0 11 2-16,0 10 1 15,-3 3-1-15,-10 0-3 0,0 16 4 16,-3 16 4-16,7 10 2 16,5 6-1-16,4 10 0 15,0 10 2-15,6-2-2 16,9-4 13-16,6 1 5 15,-3-17-7-15,-1-12-7 16,-1-10-4-16,4-8-1 16,9-8-27-16,2-5-169 15,12-3-389-15</inkml:trace>
  <inkml:trace contextRef="#ctx0" brushRef="#br1" timeOffset="-28107.98">32410 16823 489 0,'0'0'416'16,"0"0"-376"-16,0 0 4 15,0 0-11-15,0 0-33 16,0 0-107-16,-29-3-207 16</inkml:trace>
  <inkml:trace contextRef="#ctx0" brushRef="#br1" timeOffset="-26227.27">29235 16453 370 0,'0'0'86'15,"0"0"-36"-15,0 0-16 0,0 0 0 16,0 0-2-16,0 0-14 15,4 6 0-15,-4-6 2 16,2 0 0-16,-2 0 10 16,5 0 16-16,2 0 5 15,4 0-17-15,2 0 2 16,7-6-10-16,3-6-6 16,-1-2-5-16,2 0 1 15,-1-2-6-15,-3-3-5 16,-3 2 13-16,-5-1-2 15,-3 0-2-15,-7 0 8 16,-2-1-5-16,0 5-7 16,0 1 0-16,0 1-6 0,0 3-2 15,0 4-2-15,0-2-2 16,0 4 2-16,0 1-1 16,-7-1 0-16,-1 1-1 15,-8 0-2-15,-3 2 3 16,0 0-5-16,1 0 5 15,-2 0 1-15,4 0-2 16,1 0 2-16,1 2 1 16,1 8-1-16,-3-1-3 15,8-2 3-15,-6 1 0 16,3 1 0-16,2-1-1 16,1-3 1-16,0 4 0 15,2 1 3-15,-3 4-6 16,3 2 2-16,-6 2-1 0,5 2 4 15,1-3-3-15,4 2 1 16,2-3-1-16,0 2 0 16,0 0 0-16,4 0-4 15,21 4-2-15,15-3-74 16,9-2-79-16,4-5-310 16</inkml:trace>
  <inkml:trace contextRef="#ctx0" brushRef="#br1" timeOffset="-21228.37">29220 16800 377 0,'0'0'78'15,"0"0"-26"-15,0 0-8 16,0 0 29-16,0 0-40 15,0 0-4-15,0 0-11 16,15-28 2-16,-15 26 3 16,0 2 8-16,0 0-11 15,0 0 9-15,0 0-2 0,0 0-7 16,0 0-8-16,0 0-2 16,0 0-5-16,0 0-5 15,0 9 2-15,0 14 5 16,-11 12-1-16,-5-8 7 15,-1 7-4-15,-8-5 5 16,-2-3 0-16,-2-5-8 16,-2-1 0-16,0-6 2 15,2-3 0-15,0-4-4 16,0 0-1-16,6-6-1 16,4 3-1-16,3-4 1 0,1 0 6 15,3 0-6 1,5 0 0-16,3 0 0 0,4 0 7 15,0 0 6-15,0 0 0 16,0 0-4-16,0 0-7 16,0 0 2-16,0 0-4 15,0 0-2-15,0 0 0 16,0 0 0-16,0 0-1 16,0 0-1-16,0 0 2 15,0-4-5-15,2-11 5 16,5-2 0-16,-1 0 1 15,2 0-2-15,-6 2 1 16,0-4 0-16,-2 1 0 16,2-3 0-16,-2 4-2 15,0 3 2-15,0 6 0 0,0 4 1 16,0 1 0-16,0 3 0 16,0 0 0-16,0 0-1 15,0 0 3-15,0 0-2 16,0 0 0-16,0 0-1 15,0 0-3-15,-2 5-1 16,-10 17 4-16,1 6 6 16,-2 0-4-16,2-2 4 15,0 1-3-15,-1-6 3 16,8-1 0-16,-5-3 2 16,5-5-5-16,2-2 1 15,-3-1-2-15,1-4-1 0,4 3 0 16,0-2-1-16,0-5 1 15,0 1-1-15,0-2 2 16,0 0-2-16,0 0 0 16,0 0 0-16,0 0 2 15,0 0-2-15,0 0 2 16,22 5 0-16,2-1 17 16,12-1-6-16,7 0-7 15,-1-3-1-15,-7 2-3 16,1-2-1-16,-7 0-1 15,-11 0-1-15,-7 0 1 16,-9 0 0-16,-2 0 0 16,0 0-4-16,0 0-11 0,0 0-22 15,0 0-55 1,-17 0-71-16,-12 0-275 0</inkml:trace>
  <inkml:trace contextRef="#ctx0" brushRef="#br1" timeOffset="-19045.26">25080 17527 630 0,'0'0'79'16,"0"0"-64"-16,0 0-6 15,0 0 52-15,0 0-27 16,0 0-33-16,0 0 7 16,-20 0-8-16,20 0-2 15,0 0 2-15,0 0 8 16,0 0-5-16,0 0-2 15,0 0 4-15,0 0 0 16,0 0 7-16,0 0-2 16,0 0 0-16,0 0 1 15,0 0-8-15,0 0 3 0,0 0-3 16,0 0 0-16,0 0-2 16,0 0 0-16,0 0 1 15,0 0 4-15,0 0-1 16,0 0 11-16,0 0 0 15,0 0-1-15,0 0-2 16,0 0-6-16,0 0 0 16,0 0-6-16,0 0-1 15,0 0-1-15,0 0-5 16,7 0 2-16,-3 2 1 16,7 15 1-16,-7-2 4 15,1 6-3-15,-5-4 2 0,0 3 0 16,0-11 0-16,0-1-1 15,0-6 1-15,0-2-1 16,0 0 0-16,0 0 0 16,0 0-7-16,5 0 6 15,-1-16-17-15,7-14 13 16,5-6-1-16,-1 4 0 16,3 0-2-16,5 6 6 15,-6 8 2-15,6 6-1 16,-8 8 1-16,-1 4-2 15,-10 0-3-15,2 0 2 16,4 4 3-16,1 24-3 16,-3 2 2-16,4 3 1 0,-3-4 1 15,-5-3-1-15,5-6 0 16,-5-12 1-16,-2 1-1 16,6-6 0-16,-8-3 0 15,2 0 3-15,9 0-1 16,5-12-2-16,1-11 8 15,10-3-7-15,-9-1 0 16,-3 8 3-16,-3 6-3 16,-8 5-2-16,-2 6 1 15,-2 2-4-15,0 0 3 16,0 0 0-16,0 0-2 16,7 0-3-16,-5 18 6 15,9 6 3-15,1-2-3 16,-2 2 1-16,9-8-1 0,-9-2 0 15,4-2 0-15,-3-6 2 16,0-6-2-16,1 0 3 16,1 0 7-16,3-4-8 15,-3-10 6-15,-7-4-5 16,-2-1 5-16,-4 2-7 16,0 1-2-16,0-2-1 15,-8 4-6-15,-17 5-9 16,-2 4-4-16,1 5 4 15,2 0 6-15,1 0 4 16,8 0 0-16,10 0 4 0,5 0-1 16,0 0-2-1,0 0-7-15,2 0-10 0,18 0 15 16,9 0 5 0,7 0 3-16,-1 0 8 0,4 0-2 15,3 0 9-15,-9 0-3 16,-2 0-5-16,-4 4-7 15,-6 8 0-15,-13 0 7 16,-1 4-11-16,-7 2 8 16,0-4-3-16,0 3 5 15,0-8 4-15,-9-1-2 16,5-4-5-16,4-4-1 16,0 0 2-16,0 0-3 15,0 0 8-15,0 0-6 0,0-16 1 16,0-10-4-16,17-2 1 15,10 0-3-15,-2 8 1 16,-1 6 1-16,3 4 1 16,-2 1-1-16,2 9 2 15,-6 0 6-15,0 0-2 16,-6 5-1-16,-1 16-3 16,-6 8-2-16,-1 5 2 15,-7 2 0-15,0-4 0 16,-7 2-2-16,-3-10-5 15,-15 2-68-15,7-12-138 16</inkml:trace>
  <inkml:trace contextRef="#ctx0" brushRef="#br1" timeOffset="-16945.4">24986 17985 79 0,'0'0'578'0,"0"0"-532"16,0 0-25-16,0 0 0 15,0 0 15-15,0 0-20 16,58-37-3-16,-33 37-2 16,-8 0 8-16,6 0-2 15,-5 11-4-15,-5 4-4 16,3 0-2-16,-5 7-2 16,-7-4-3-16,-2 5 3 15,-2-2-4-15,0-7 7 16,0 0-5-16,0-5-2 15,0-6-1-15,0-1 1 16,0-2 3-16,0 0-3 16,-4 0-2-16,2-16-4 15,-7-8 3-15,9-4-9 0,0 4 2 16,0 0 9-16,0 4 2 16,13 3-2-16,5 3 0 15,-3 11 0-15,-1-1 1 16,-3 4-1-16,0 0 0 15,1 4-1-15,-4 16 3 16,6 4 1-16,-1 2 2 16,-2 0 2-16,1-3 4 15,-6-8-9-15,3-7 1 16,-7-2-1-16,0-6-2 16,0 0 2-16,1 0 5 15,4 0-5-15,6-10 1 0,3-8-1 16,-1-10-1-16,1 2-1 15,-3 9-16-15,-1 0-1 16,-6 7 5-16,3 10 10 16,-7 0-6-16,2 0-1 15,6 0 3-15,1 10 6 16,2 7 0-16,3-5 7 16,-1 7-7-16,1-3 0 15,-1-5 3-15,3-4-2 16,3-5 1-16,-8-2-2 15,3 0 12-15,-1-2-8 16,1-14 0-16,-3-2-1 16,1-1 0-16,-12-2-6 0,2 7 1 15,-4 2 2-15,0 6 0 16,0 1 1-16,0 5-3 16,0 0-3-16,0 0 4 15,0 0-6-15,0 0 7 16,0 7-2-16,0 9 4 15,9 7 1-15,5-6-2 16,1 1 0-16,1-4 0 16,-3-5 0-16,3-4 4 15,-3-5-4-15,5 0 3 16,-1 0 5-16,2-2-9 16,-2-13 0-16,-3-2 2 0,-3-3-2 15,-7 6-1 1,-4-1-1-16,0 6 0 0,0 3 2 15,0 4-8-15,0 2 6 16,0 0 2-16,0 0-3 16,0 0-4-16,0 3 7 15,0 11-7-15,4 6 7 16,4-8 7-16,-4 5 3 16,7-7-4-16,-7-6 1 15,0-1-4-15,4-3 4 16,-8 0 1-16,2 0 1 15,9 0 3-15,0-7-6 16,0-7 2-16,2-4-6 16,1 0 1-16,-3 2-3 15,0 4-2-15,-6 5-2 0,-3 4 4 16,0 3-7-16,-2 0 2 16,0 0 0-16,7 0 1 15,-1 14 4-15,6-2 2 16,1 2 0-16,0-2 2 15,-1-6-1-15,-6-3 0 16,3 2 6-16,-2-5 1 16,0 0 4-16,6 0 8 15,-5 0-2-15,6-12-1 16,-1-8-6-16,3 0-6 16,-7 0-6-16,3 6 2 15,-10 5-3-15,0 6-1 0,-2 3 0 16,0 0-1-16,2 0-4 15,-2 0 3-15,7 0 2 16,-1 0-11-16,8 12 11 16,8-1 1-16,-4 1 1 15,-3-3 1-15,3-6-2 16,-2 2 6-16,-1-5-6 16,-1 0 5-16,-1 0-4 15,0-5 2-15,-1-10 0 16,-1-3-1-16,-11 0-4 15,0-4-2-15,0 8-13 16,0 4-4-16,0 3 5 16,-11 6-4-16,1 1-1 0,2 0 12 15,-5 0 3 1,6 3 4-16,0 12-1 0,7 2 0 16,0 8 3-16,0-5 0 15,7-2 0-15,13-4 3 16,0 0-2-16,5-6 2 15,4-3 5-15,0-5-4 16,0 0 9-16,2-11-2 16,-2-12-5-16,-5-1-3 15,-6-3-1-15,-7-4 3 16,-5 4-5-16,0 5-1 16,-6 8-4-16,0 6-7 15,0 6-13-15,-12 2 5 16,3 0 8-16,1 0 4 0,-4 0-6 15,5 0 7-15,5 2 4 16,2 2-2-16,0 0 3 16,0 0-13-16,0 0 5 15,16-3 5-15,6 4 1 16,-2-5 4-16,5 3 0 16,0 2 1-16,-4 0-1 15,2 4 3-15,-7 3-1 16,-3 2-2-16,-7-1 0 15,1 10 1-15,-2-5 2 16,-5-1 4-16,2-5-7 16,0-5 1-16,-2 0 5 15,0-4-6-15,0-3 2 0,5 0-1 16,-3 0 6-16,4-12 2 16,6-14 1-16,1-4-9 15,0 2-1-15,-1 8 0 16,-8 5 0-16,-2 11 2 15,-2 4-1-15,0 0-1 16,0 0 6-16,2 0-6 16,7 9 0-16,3 9 0 15,3 3 3-15,1-2-1 16,1-5 4-16,1-6-6 16,3-8-8-16,-4 0-34 15,1-4-98-15,-7-19-124 0</inkml:trace>
  <inkml:trace contextRef="#ctx0" brushRef="#br1" timeOffset="-16730.96">26878 17691 742 0,'0'0'78'0,"0"0"-61"16,0 0 0-16,0 0 17 15,0 0-23-15,0 0-5 16,39 3 0-16,-20-3-4 16,2 0-2-16,-13-5-5 15,-3-7-38-15,-5 3 5 16,0 3-74-16,-11 6-65 0,-4 0-135 16</inkml:trace>
  <inkml:trace contextRef="#ctx0" brushRef="#br1" timeOffset="-16460.39">27160 17842 428 0,'0'0'330'16,"0"0"-271"-16,0 0-11 16,0 0 37-16,0 0-41 0,0 0-13 15,-27-44-17 1,7 44-7-16,-7 0-3 0,2 9-4 15,6 11 0-15,5-1 6 16,5 12-4-16,9 1-2 16,0-2 0-16,4-2-1 15,28-6-2-15,8-8 1 16,13-11-24-16,15-3-33 16,-4 0-47-16,7-17-151 15</inkml:trace>
  <inkml:trace contextRef="#ctx0" brushRef="#br1" timeOffset="-14326.32">27735 17381 397 0,'0'0'285'0,"0"0"-241"16,0 0 6-1,0 0 16-15,0 0-38 0,0 0-10 16,24 14 4-16,-10 13-8 15,-1 3 7-15,-11-2 0 16,0 0-9-16,-2-9-4 16,0-5 3-16,0-5 1 15,0-7-7-15,0-2-1 16,0 0 6-16,3 0 0 16,-3 0 2-16,9-23-4 15,-3-7-8-15,8-12-5 16,3 3-1-16,4 8-12 15,-4 4 10-15,1 8 5 16,3 9 0-16,-6 2 3 16,-1 4 1-16,-1 4-1 0,-7 0-2 15,4 6 1-15,-6 12 1 16,5 4 0-16,-7 3 2 16,4-4 1-16,1 0-3 15,-4-4 1-15,1-9-1 16,3 1 1-16,-5-6-1 15,2-3 0-15,5 0 0 16,5 0 0-16,1-2 8 16,7-17-3-16,-1-7 2 15,-4-5-3-15,1 0-4 16,-5-1-4-16,1 6-2 16,-5 7 3-16,-9 11-2 15,0 6 1-15,0 2-4 16,0 0-5-16,0 0-3 0,0 0 9 15,0 14 6-15,0 4-1 16,0 5 4-16,8-2-1 16,6-1 1-16,7-3 3 15,-6-8-3-15,-2 0 5 16,3-7 5-16,0-2 4 16,1 0 8-16,6-2-13 15,-8-15-1-15,3-5-10 16,-9 0-5-16,-3-2-10 15,-6-2 2-15,0 8 0 16,0 8-2-16,0 3 3 0,0 7 1 16,0 0-2-1,0 0 6-15,-2 0 4 0,0 7-4 16,2 13 7 0,0 4-5-16,0-2 5 0,6 0 0 15,15-1 0-15,-3-5 0 16,1-5 1-16,2-3-1 15,-3-6-2-15,6-2 1 16,-4 0 1-16,5-20-1 16,2-2 1-16,-8-6-20 15,-5-2 0-15,-3-2-8 16,-9 4 8-16,-2 8 2 16,0 6 16-16,0 9 2 15,0 5 0-15,0 0-1 0,0 0 2 16,0 9-1-16,0 14 2 15,0 6 6-15,0 0 9 16,2 0-3-16,10-5 4 16,-1-5-6-16,-3-6-7 15,2-9 4-15,-4-4 5 16,-1 0 6-16,9 0 5 16,-6 0-3-16,7-10-11 15,4-9-6-15,-9-2-5 16,4 3 0-16,-5 2 0 15,2 6-2-15,-6 4-7 16,-3 5 6-16,0 1 3 16,-2 0-14-16,0 0 6 15,5 0 8-15,8 3-9 16,-2 13 8-16,2 3 1 0,-2-6 4 16,1-1-4-16,1-3 2 15,1-4 1-15,-6-3 1 16,5-2 1-16,1 0 5 15,1 0-3-15,1-14 0 16,3-4-4-16,-4-3-3 16,-2-2-4-16,1 0-4 15,-10 2-6-15,2 7 1 16,-1 10 1-16,-5 2 12 16,0 2-14-16,0 0 0 0,0 0 7 15,3 6 3-15,3 12 3 16,5-1 1-16,5 3 0 15,-1-3 1-15,6-5 0 16,-2-3 0-16,-1-6-1 16,3-3 3-16,-2 0 11 15,4 0-1-15,-5-15-13 16,-3-4 3-16,-5-5 0 16,-4 0-3-16,-4-1-7 15,-2 6 7-15,0 7-12 16,0 5-2-16,-8 7 8 15,-6 0-2-15,-1 0 7 16,-4 9 1-16,11 13-1 16,-2-4 1-16,10 8-1 15,0-4 1-15,0-3 0 0,2-2 4 16,14-3-3-16,5-2 9 16,-8-8 9-16,7-2 6 15,2-2 5-15,-4 0-4 16,7-14-10-16,-10-4-7 15,1-4-5-15,-3-5 3 16,-6-4-7-16,-5 4-22 16,-2 1-5-16,0 3-11 15,0 11 10-15,-2 6 9 16,-5 1-2-16,-4 5-7 16,7 0 15-16,-3 0 3 15,4 0 4-15,1 0 3 0,2 7 1 16,0 0-2-16,0 2 1 15,0-1 3-15,12 2 3 16,3 2 11-16,1-2-3 16,3-1-5-16,2 0 1 15,-5-1 1-15,-3 2-2 16,3-2-5-16,-1 3 6 16,-3-6-5-16,-4 2-1 15,-1-4 0-15,1-1-1 16,-3-2 1-16,0 0 5 15,-3 0-3-15,-2 0 6 16,2 0 3-16,5 0 3 16,6-10-1-16,1-11-7 0,-4-8-6 15,9 0 0-15,-4-3-1 16,1 11 1-16,-3 5-3 16,-7 12 4-16,-6 2-2 15,0 2 0-15,0 0 1 16,3 0-2-16,2 0 1 15,8 17 0-15,-5 7 5 16,6 1 3-16,1-4 0 16,-1-2-2-16,1-1-4 15,1-9 1-15,2-2-3 16,-2-5 0-16,2-2-6 16,-3 0-32-16,-1-18-55 15,-3-12-178-15,-11-2-214 16</inkml:trace>
  <inkml:trace contextRef="#ctx0" brushRef="#br1" timeOffset="-14125.99">29665 16953 629 0,'0'0'86'0,"0"0"-60"16,0 0 20-16,0 0-16 15,0 0 17-15,0 0-14 16,0 0-15-16,25 55-8 15,-21-52-3-15,0-2-4 16,4-1-3-16,-6 0-4 0,2 0-27 16,3 0-73-1,-5 0-136-15,0 0-316 0</inkml:trace>
  <inkml:trace contextRef="#ctx0" brushRef="#br1" timeOffset="-13810.43">29877 17119 74 0,'0'0'572'16,"0"0"-484"-16,0 0-21 16,0 0 26-16,0 0-48 15,0 0-22-15,-15-50-8 0,1 50-14 16,-6 0-1-16,0 1 1 15,4 13-1-15,1 8 2 16,1 5 2-16,3 3-2 16,7 0 3-16,4 1-4 15,0-2-1-15,0-7-1 16,20-4 1-16,2-2 1 16,2-9-1-16,10-4-6 15,-5-3-68-15,-2 0-117 16,-11 0-331-16</inkml:trace>
  <inkml:trace contextRef="#ctx0" brushRef="#br1" timeOffset="-12628.23">28223 17873 585 0,'0'0'167'15,"0"0"-128"-15,0 0-5 16,0 0 37-16,0 0-36 16,0 0-17-16,136-68-5 15,-118 68 3-15,-3 0-5 0,-1 10-7 16,-3 12 7-16,-7 4-9 16,-2 1 7-16,-2 2-4 15,0-5 1-15,0-8-3 16,0-8 2-16,0-4-2 15,0-1 3-15,0-3-3 16,0 0 1-16,0 0 5 16,0-7-8-16,2-21-1 15,17-9-13-15,-3-2 0 16,5 3-14-16,0 7 3 16,-6 14 24-16,-10 11-2 15,-1 1 4-15,1 3-2 0,-3 0 4 16,9 8-1-16,-2 15 8 15,2 2-5-15,0 1 3 16,-4 1 3-16,0-8-5 16,-3 0-2-16,0-11 5 15,1-4-8-15,-5-4 4 16,2 0-5-16,2 0 2 16,6-4 6-16,3-18 1 15,3-2-8-15,1-6-1 16,1-5 3-16,-3 3-4 15,4 10-7-15,-13 8 6 16,3 11 0-16,-9 3-4 16,3 0 2-16,1 0-7 15,5 3 8-15,4 19 2 16,1 4 3-16,1 3-1 0,1-2 13 16,-1-5-5-16,-1-3 0 15,-1-12 2-15,-6-2-12 16,0-5 7-16,6 0-2 15,1 0 4-15,-4-5-4 16,11-16-4-16,-4-6-1 16,-1 0 0-16,-1 3-5 15,-3 2-9-15,-8 5-6 16,1 9 11-16,-5 6 5 16,0 2-4-16,0 0-1 0,0 0 0 15,0 2 1 1,2 10 6-16,2 4 2 0,10 3 0 15,1-1 0-15,8-4 0 16,-1-5 7-16,7 0-4 16,-3-8 3-16,3-1-5 15,0-1 13-15,-2-17-13 16,-9-8 2-16,-7 1-6 16,-9-5 0-16,-2 0 0 15,-2 4-18-15,-23 3 4 16,-8 11-20-16,0 7 2 15,-7 5 22-15,4 0 2 16,7 12-6-16,9 10-14 16,5 2-50-16,12-2-118 15,3-4-240-15</inkml:trace>
  <inkml:trace contextRef="#ctx0" brushRef="#br1" timeOffset="-11678.56">29648 17744 589 0,'0'0'123'0,"0"0"-23"16,0 0-3-16,0 0-17 16,0 0-38-16,0 0-21 15,-56-86-6-15,27 82-7 0,0 4 10 16,0 0-13-16,0 6-5 15,0 11 0-15,6 0 2 16,8 5-1-16,5 0-1 16,10 5-5-16,0-4 5 15,0 5 0-15,19-7-5 16,10-7 5-16,2 0 0 16,0-10 8-16,2-4-8 15,3 0 1-15,0-18-1 16,-2-9 5-16,-11-4 2 15,2-4-7-15,-9-7 1 16,-5-6-2-16,-9-10-5 16,-2 0-2-16,0 5-7 0,0 11 14 15,0 17-1-15,-2 15 1 16,-2 10-9-16,-7 0 3 16,-1 0 0-16,6 26 4 15,1 6-2-15,5 8 4 16,0 8 0-16,19-2 1 15,4 8-1-15,11-10 1 16,-3 0 0-16,0-12 1 16,-4-5-1-16,0-13 0 15,-7-11-2-15,3-3 0 16,-2 0 2-16,0-9-11 16,-1-16 1-16,-5-3-4 15,-6-2-12-15,-4-7 3 16,-5-1 9-16,0 4 2 0,0 9 2 15,-14 11 9-15,1 8 0 16,-3 6 0-16,1 0 0 16,3 0 1-16,4 4 2 15,3 14-1-15,5 5 1 16,0 4 2-16,5 6 3 16,15-4 3-16,5 0 0 15,3-4 0-15,4-6-6 16,-4-5 2-16,3-10-2 15,1-4 13-15,2 0 2 16,-5-14-13-16,0-13 3 16,-10 1-6-16,-1-10-3 15,-7-7-1-15,-4-12-5 0,-7-9-17 16,0-11-3 0,0 8 0-16,-7 8 1 0,-6 19 13 15,-5 20 10-15,1 14 0 16,1 6-6-16,3 0 2 15,1 23 6-15,10 8 3 16,2 13 7-16,0 4 13 16,14 3 8-16,7-1-2 15,2-6 9-15,-1 0-14 16,1-4-6-16,-6-8-9 16,1-10-5-16,-7-6-4 15,0-5-1-15,5-8-19 0,2-3-102 16,4 0-204-16</inkml:trace>
  <inkml:trace contextRef="#ctx0" brushRef="#br1" timeOffset="-11541.36">30682 17698 806 0,'0'0'116'16,"0"0"-97"-16,0 0-10 15,0 0-9-15,0 0-49 16,0 0-287-16</inkml:trace>
  <inkml:trace contextRef="#ctx0" brushRef="#br1" timeOffset="-5209.73">31658 17108 313 0,'0'0'79'15,"0"0"4"-15,0 0-14 16,0 0 1-16,0 0-14 15,0 0-10-15,0 0 18 16,29-35-9-16,-27 32-19 0,-2-1-2 16,0 4 0-16,5 0 7 15,-5 0-1-15,0 0-3 16,0 0-15-16,0 0-7 16,0 0-7-16,0 0-3 15,0 4-1-15,0 17-4 16,-5 11 12-16,-3 8 10 15,-4 2-2-15,1-8-11 16,5 2 6-16,-6-9-5 16,8-1-1-16,-7-6-4 15,9-5 1-15,-8-4-3 16,8-2-1-16,2-6 4 16,0-2-6-16,0-1-5 15,0 0 5-15,0 0 1 16,0 0 1-16,0 0-1 0,0 0 1 15,0 0-2-15,0 0 0 16,0 0 0-16,0 0 0 16,0 0-1-16,0 0 0 15,0 0 1-15,0 0-4 16,0 0-11-16,0 0-26 16,0 0-35-16,-4 4-134 15,-9 6-226-15</inkml:trace>
  <inkml:trace contextRef="#ctx0" brushRef="#br1" timeOffset="-3367.56">30913 17648 432 0,'0'0'100'0,"0"0"-11"16,0 0 22-16,0 0-30 15,0 0-30-15,0 0-13 16,0 0-14-16,31-3-2 15,-23 8 0-15,-2 3-15 16,1 2 6-16,-3 2-6 16,6 2 0-16,-8-4-2 15,0-2-5-15,-2 3 0 16,0-10 0-16,0 1 1 16,0-2-1-16,0 0 4 0,0 0-3 15,0 0 4 1,0 0-3-16,0 0-2 0,0 0-7 15,0 0-2-15,0-10-2 16,-4-6 6-16,-2-2-1 16,4-4-14-16,2 0 12 15,0 3 6-15,0 4 2 16,0 3-3-16,0 10 3 16,0-1-9-16,0 2 8 15,0-1 0-15,8 2 0 16,9 0-3-16,1 0 2 15,-3 0 4-15,-3 0-4 16,-3 8-1-16,-3 8 2 16,1-2-1-16,-7 2 2 0,0 0-2 15,0-4 2-15,0-1-5 16,0-2 5-16,0-4 0 16,0-2-3-16,0-3-6 15,0 0-10-15,0 0 1 16,0 0-2-16,-5 0 7 15,5-3-15-15,0-11-10 16,0-3 4-16,0 2 0 16,9-2 20-16,7 3 12 15,-3 6 4-15,3 1-3 16,1 4 6-16,-3 3-3 16,-1 0-1-16,-1 0 10 15,-6 0 11-15,-1 0-11 0,-1 6 3 16,-2 11-12-16,-2 2 3 15,0 5 9-15,0 5 2 16,0-2-14-16,0-5 0 16,-2-1-2-16,-2-8-2 15,-3-3-60-15,7-6-98 16,0-4-323-16</inkml:trace>
  <inkml:trace contextRef="#ctx0" brushRef="#br1" timeOffset="-1977.98">31279 17033 204 0,'0'0'188'15,"0"0"-121"-15,0 0-18 16,0 0 28-16,0 0-11 15,0 0-24-15,14-18-3 16,-14 18-2-16,0 0-5 16,0 0-16-16,0 0 1 0,0 0-1 15,0 0-10-15,-12 23-6 16,-12 16 27-16,-9 11 5 16,-6 4-7-16,6-2-1 15,4-10 6-15,9-1-12 16,4-12-6-16,8-2-6 15,1-9-4-15,2-7 0 16,5-4 4-16,0-6-6 16,0-1 0-16,0 0 0 15,0 0 0-15,0 0-8 16,0 0-56-16,0-3-21 16,7-16-194-16</inkml:trace>
  <inkml:trace contextRef="#ctx0" brushRef="#br1" timeOffset="-1256.64">31647 17645 238 0,'0'0'128'0,"0"0"-46"15,0 0-4-15,0 0-12 16,0 0-14-16,0 0-6 16,5-5 0-16,-5 5-2 15,0-2-18-15,0 2 2 16,0 0 1-16,0 0-1 16,0 0 0-16,-8 0-11 15,-5 0-14-15,-3 0 1 16,1 0-1-16,-1 0-1 15,3 7 1-15,0 2-3 0,1 9 0 16,2 1-1-16,1-2 1 16,4 5 0-16,5-3 0 15,0-2 0-15,0 0 0 16,2-7 2-16,16-1 0 16,5-4 3-16,6-1 3 15,0-4 0-15,0 0 0 16,-6 0-5-16,4 0 1 15,-6 0-2-15,-8-6-2 16,-2-1 0-16,-6 2-19 16,-5 0-29-16,0 0-84 15,-16 3-266-15</inkml:trace>
  <inkml:trace contextRef="#ctx0" brushRef="#br1" timeOffset="-237.77">31866 17163 164 0,'0'0'94'16,"0"0"-26"-16,0 0 3 15,0 0 4-15,0 0-26 16,0 0-10-16,-14-4-2 16,14 4 7-16,0 0-8 15,0 0 3-15,0 0 12 16,0-5-2-16,0 5-20 16,0 0 4-16,0 0-8 15,0 0-9-15,0 0-5 0,0 0 0 16,0 9-6-16,14 14 5 15,1 8 12-15,5 1-5 16,3-2 0-16,-6 2-11 16,3 0 1-16,-2-1-1 15,-2-1-4-15,-3-9 3 16,-4-1-4-16,-2-8 5 16,-1-2-6-16,1-6 1 15,-5 1-1-15,5-1 4 16,-3-4-1-16,-1 1 3 15,-1-1 2-15,-2 0-3 16,0 0-4-16,0 0-1 0,0 0-1 16,0 0 1-1,0 0-43-15,2 2-49 0,2 1-62 16,1 3-113-16</inkml:trace>
  <inkml:trace contextRef="#ctx0" brushRef="#br1" timeOffset="505.55">32013 17682 355 0,'0'0'110'0,"0"0"-61"16,0 0 26-16,0 0 1 15,0 0-44-15,0 0-10 16,-2-2 11-16,2 2-14 16,0 0 5-16,0-3-1 0,15 3 5 15,7-5 7-15,3 1-8 16,11 1-16-16,-5 0 0 16,2-1-8-16,-2 4 4 15,-6-4-4-15,-8 4-1 16,-5 0-1-16,-3 0-2 15,-9 0-4-15,0 0-11 16,0 0-11-16,0 0-14 16,0 0 11-16,-11 0-2 15,-3 0 7-15,-1 0-4 16,1 0 10-16,-1 4 15 16,-1-2 1-16,3 0 0 15,3 1 1-15,4-3 2 0,4 0 1 16,2 0 0-16,0 0-1 15,0 1 7-15,0 1-2 16,0-2 5-16,-5 4 10 16,3 1 3-16,0 2-1 15,2 3 4-15,0 4-5 16,0 2-1-16,0 4-3 16,0 1 2-16,0 0-1 15,2 0-5-15,5-1 3 16,-3-3-5-16,0-3-9 15,4-3 4-15,-6-3-6 16,-2-4 0-16,2-2 0 0,-2 0-1 16,0-2-3-16,0 0-58 15,0 0-137-15,-14 0-421 16</inkml:trace>
  <inkml:trace contextRef="#ctx0" brushRef="#br1" timeOffset="2851.53">32126 17034 122 0,'0'0'45'0,"0"0"-11"15,0 0 47-15,0 0 20 16,0 0-47-16,0 0-18 16,0 0 5-16,0 0 1 15,-2 0-19-15,2 0-12 16,0 0 5-16,-3 0 0 16,3 0 5-16,0 0 0 0,0 0 3 15,0 0-8 1,0 0 1-16,0 0-4 0,0 0 3 15,0 0-9-15,-2 0 4 16,2 0 2-16,0 0 6 16,0 0-3-16,0 0-1 15,-2 0 0-15,2 0-1 16,0 0 3-16,0 0-1 16,0 0-4-16,0 0 2 15,0 0-5-15,0 0-2 16,0 0 1-16,0 0 1 15,0-1 0-15,0 1 1 16,0 0-6-16,0 0 4 16,0 0 3-16,0-2 0 0,0 2 0 15,0 0 2-15,0 0-3 16,0 0-3-16,0 0 6 16,0 0-11-16,0 0 7 15,0 0-4-15,0 0 2 16,0-2-2-16,0 2 2 15,0 0-4-15,0-3 0 16,0 3 0-16,0 0 3 16,-2 0-2-16,2 0-1 15,0 0-5-15,0 0 3 16,0 0-1-16,0 0 0 16,0 0 0-16,0 0 0 15,0 0-1-15,0 0 1 0,0 0-2 16,0 0-1-1,0 0-3-15,18 0 6 0,10 3 8 16,7 4-3-16,2 4-2 16,-1-3-3-16,-1-2 2 15,1 3-1-15,-7-2-1 16,-2 0 1-16,-7 2-1 16,-7-6 2-16,-1 2-1 15,-6-1 1-15,-1-4-2 16,-5 1 0-16,2-1 0 15,-2 0 0-15,2 0 0 16,-2 0 0-16,0 0 1 16,0 2-1-16,0-2 0 15,0 0 0-15,0 0-1 0,0 0 1 16,0 0 0-16,4 3 0 16,-2-1 2-16,4-2-3 15,-4 2 1-15,0-2-6 16,0 2 2-16,-2 0-24 15,0-2-18-15,0 4-28 16,0 0-16-16,0 4-61 16,0 4-51-16</inkml:trace>
  <inkml:trace contextRef="#ctx0" brushRef="#br1" timeOffset="3738.03">32670 17297 381 0,'0'0'100'16,"0"0"-30"-16,0 0 22 0,0 0-13 15,0 0-24-15,0 0-31 16,0 0 0-16,12-22 5 16,-12 22-10-16,0 0-10 15,0 0 2-15,0 0 1 16,0 0-5-16,0 0 5 15,0 0-4-15,0-2 19 16,0 2-12-16,0 0 4 16,0-3-4-16,0 3 2 15,0 0-8-15,0-3-4 16,0 3 1-16,0 0-4 16,0 0 1-16,0 0 1 15,0 0-3-15,0 0-2 0,0 0 2 16,0 0-3-16,0 0 0 15,0 0-4-15,0 12-4 16,0 11 10-16,0 4-1 16,0-1 2-16,0-7 2 15,-6-6-3-15,4-5 0 16,2 1 1-16,0-5-1 16,0-3 0-16,0-1-1 15,0 2 0-15,0-2 2 16,0 0-1-16,0 0 0 15,0 0 0-15,0 0-3 16,0 0 2-16,0 2 1 0,0-2-2 16,0 0 2-1,12 5 2-15,1-5 1 0,1 0-1 16,1 0 2-16,1 0-6 16,1 0 5-16,-1 0-2 15,2 0 2-15,-7 0 0 16,-2 0-2-16,2 0-1 15,-2 0-6-15,0 0 6 16,0 0 6-16,-3 0-6 16,1 0 0-16,-2 0-1 15,1 0 1-15,-1 0-3 16,-5 0 3-16,0 0-3 16,0 0-5-16,4 0 3 15,0 5-3-15,4-3-1 16,-4 3-19-16,-2-3 10 0,-2 2-9 15,0 4-8-15,0-3-43 16,0 3-37-16,-6 1-30 16,-17-4-109-16</inkml:trace>
  <inkml:trace contextRef="#ctx0" brushRef="#br1" timeOffset="6038.16">32345 16832 216 0,'0'0'112'0,"0"0"-50"0,0 0-2 15,0 0-2-15,0 0-22 16,0 0-5-16,0 0 10 16,0-4-1-16,0-1-16 15,0 5 3-15,0 0-1 16,0 0-3-16,0 0 6 15,0 0-11-15,0 0 5 16,0 0-1-16,0 0 4 16,13 0-3-16,12-3 1 15,8-1-16-15,7-1 5 16,5-4-6-16,-5 1 0 16,0-2-6-16,-2 2 2 15,-4-3-1-15,-5 6 2 16,-14-3-1-16,-1 4 3 0,-14 0 5 15,2 4-2-15,-2 0 2 16,0 0-11-16,0 0-10 16,0 0-9-16,0 0 14 15,0 0-32-15,-2 0-18 16,-6 5-5-16,6 4-33 16,2-5-31-16,0 4-46 15,0-6-116-15</inkml:trace>
  <inkml:trace contextRef="#ctx0" brushRef="#br1" timeOffset="6690.52">32904 16636 232 0,'0'0'39'16,"0"0"24"-16,0 0 50 15,0 0-41-15,0 0-29 16,0 0-2-16,0-14 7 16,0 14-7-16,0 0-8 15,0 0-5-15,0-3-8 16,0 3-6-16,0 0-12 15,0 0 3-15,0 0-1 16,0 0 0-16,0 5-3 0,0 4 1 16,0 3 3-1,7-1 2-15,7 1 5 0,-4-3-2 16,3 0 10-16,8-1 3 16,1-4-5-16,3-3 0 15,2-1-12-15,-3 0 7 16,-6 0-3-16,-3-5-3 15,-3-3-4-15,1-3 12 16,-7-3-7-16,4 2 3 16,-6-1-8-16,-4 1-3 15,0 0-1-15,0 1-7 16,-2 1 6-16,-16 6-17 16,-11 0-13-16,-7 4-21 15,-4 0-12-15,-7 18-39 16,1 5-38-16,1 4-160 0</inkml:trace>
  <inkml:trace contextRef="#ctx0" brushRef="#br1" timeOffset="13427.79">32505 16978 69 0,'0'0'80'0,"0"0"-63"0,0 0-9 15,0 0 32-15,0 0-24 16,0 0-10-16,0 0-6 16,11-2-1-16,-11 0-16 15,0 2 0-15,0 0 10 16,2 0 2-16,-2 0 3 16,5 0 2-16,-5 0 1 15,0-1 9-15,0-2 27 16,0 3 26-16,0 0 5 15,0 0-6-15,0 0-20 16,0 0-6-16,0 0-6 0,0 0 1 16,0 0-9-1,0 0-2-15,0 0 6 0,0-2 2 16,0 2 1-16,0 0 6 16,0 0-7-16,0 0 8 15,0 0-16-15,0 0 9 16,0-2-1-16,0 2-2 15,0 0-5-15,0 0-5 16,0-4-1-16,0 4-3 16,0 0-2-16,0 0 0 15,0 0-5-15,0 0 6 16,0 0-4-16,0 0 1 16,0 0 5-16,0 0-2 0,0 0-2 15,0 0 0-15,0 0 4 16,2 0-4-16,-2 0-2 15,0 0 2-15,0 0-7 16,0 0 3-16,0 0-2 16,0 0-2-16,3 0 0 15,-3 0 0-15,6 0-1 16,3 0 1-16,7 0 2 16,6 0-2-16,-6-4 1 15,6 4 2-15,-2 0-4 16,0 0 0-16,-3-2-1 15,1 2 2-15,-1-2 0 16,-4 2 3-16,-5 0-8 16,0 0 8-16,-8 0-3 0,2 0-1 15,2 0-6 1,3 0 6-16,-1-1 0 0,0 1 1 16,0 0-1-16,-4 0 0 15,0 0 1-15,-2 0 2 16,0 0-6-16,0 0 7 15,0 0-4-15,0-3 0 16,0 1 0-16,0 2 1 16,0 0-1-16,0 0 0 15,0 0-1-15,0 0 1 16,0 0 1-16,0 0-1 16,0 0 1-16,0 0-1 0,0 0 4 15,0 0-4-15,0 0 4 16,2 0-1-16,3 0-1 15,1 0 2-15,3-2 1 16,0 2 0-16,0 0-1 16,0 0-2-16,-2 0-1 15,-1 0-1-15,-1 0 2 16,-5 0-4-16,0 0 2 16,0 0 0-16,0 0 2 15,0 0-2-15,2 0 0 16,-2 0 0-16,0 0 0 15,0 0 0-15,0 0 1 16,0 0-1-16,0 0 0 0,0 0 0 16,0 0 0-1,0 0 0-15,0-2 0 0,0 2-1 16,0 0 2-16,0 0-2 16,0 0 2-16,0 0-1 15,0 0 0-15,0 0 0 16,0 0-5-16,0 0 5 15,0 0 4-15,0 0-3 16,0 0-1-16,0 0-1 16,0 0 1-16,0 0 0 15,0 0 0-15,0 0 0 16,0 0 0-16,0 0-5 0,0 0-5 16,2 0-19-1,0 0-60-15,3 0-58 0,-5 0-163 16</inkml:trace>
  <inkml:trace contextRef="#ctx0" brushRef="#br1" timeOffset="14999.53">33348 16922 154 0,'0'0'100'15,"0"0"-33"-15,0 0 20 0,0 0 14 16,0 0-51-16,0 0-19 16,0-4 18-16,0 4-2 15,0 0-10-15,0 0-4 16,-5 0-2-16,-6-2-21 15,-9 2-4-15,-4 0 0 16,-5 0-2-16,2 0 3 16,2 0 0-16,7 6-1 15,3 2-4-15,1 3 0 16,3 2 3-16,3-1-4 16,-2 0 1-16,8 0 0 0,2-3 1 15,0 3-1-15,0-3 3 16,0 2 4-16,5-4 3 15,8 5 0-15,8-1-3 16,0-6-5-16,16 2 4 16,0-3-8-16,14-4 0 15,3 0-51-15,-1-7-185 16</inkml:trace>
  <inkml:trace contextRef="#ctx0" brushRef="#br1" timeOffset="17675.1">33399 16557 243 0,'0'0'84'0,"0"0"-23"15,0 0 17-15,0 0-9 16,0 0-19-16,0 0 4 16,64-5-7-16,-56 5 9 15,-4-5-5-15,0 5-17 16,5 0-2-16,-5 0-8 15,4 0-6-15,0 0-6 0,5 0-1 16,6 0-5 0,1 7 3-16,1 5-3 0,0 1-1 15,1 6-1-15,-4 2 0 16,-2 5-3-16,-3 2 6 16,-5 3-7-16,-2 3 1 15,-4-2 1-15,-2 4-1 16,0-5 1-16,0 1-1 15,-2-1 1-15,-10-1 0 16,-1-2 2-16,1 1-3 16,4-5-1-16,-8-1 2 15,3 0 1-15,0 2 4 16,-6 1-6-16,4 3 6 16,-1 0 4-16,1 0-10 0,-1-1 2 15,5 0 5-15,2-4-7 16,-4-2 2-16,4-3-1 15,3-2-1-15,-4 1 1 16,-1 5-2-16,3-2 7 16,-4 7-7-16,-1-2 1 15,-1 1 2-15,-3-1-3 16,-4-1 2-16,8 0-2 16,2-4-1-16,-2-2 0 15,8-1 1-15,1 0 0 16,4-1 0-16,0-2-1 15,0-3 1-15,0 7 0 16,9-6 1-16,4 3-2 0,7-1 2 16,0-3 4-1,0-7-5-15,0 4 1 0,-5-4-1 16,-3-5-1-16,-6 4 1 16,-3-4-5-16,-3 0 4 15,0 0 1-15,0 0-6 16,0 0 6-16,0 0 0 15,0 0 0-15,0 0-11 16,0 0-3-16,0 0 8 16,-9 0 6-16,3 0 0 15,-6 0-1-15,3 0-2 16,-5 0 3-16,1 0 1 16,-2 0 2-16,1 0-2 15,6 0 0-15,-8 0 2 0,3 4 3 16,-8 5-4-16,-1 1 5 15,0-3-5-15,4 8-1 16,1-1 4-16,-4-1-2 16,3 6-1-16,1-2 0 15,-4 4-1-15,8-1 2 16,-3 0-3-16,3 0 1 16,2-2 0-16,-2-1 1 15,-3 0 1-15,3 1-1 16,2 5-2-16,-3-6 4 15,1 5-4-15,-3-3 5 16,-1-5-4-16,0 3-1 16,-1 3 0-16,3-1 2 0,-5 0-1 15,3 1 1 1,-6 1-2-16,3-1 0 0,-5-1-1 16,-6 2 3-16,-1-1-2 15,-5 2 0-15,1-4 0 16,3-2 3-16,4 0-3 15,2-7 0-15,-2 0-3 16,0-1 3-16,-6 1 4 16,-3-2-4-16,-9-1-2 15,-2-2 2-15,-7 6 0 16,-4-6 0-16,4 0 0 16,-4 4 0-16,2-8 0 0,2 0 2 15,0 0-2-15,6 0 0 16,-4 0 0-16,-2-4-1 15,2-14 1-15,-4-8 0 16,8 5-1-16,0-11 0 16,13 5 1-16,1-4-6 15,13 4 4-15,5 3-14 16,10-3-5-16,1-2-20 16,3-2 2-16,4-1-47 15,-2 1-129-15,0-1-320 16</inkml:trace>
  <inkml:trace contextRef="#ctx0" brushRef="#br1" timeOffset="23872.49">24810 9583 184 0,'0'0'87'0,"0"0"-18"15,0 0 13-15,0 0 16 16,0 0-23-16,0 0 7 15,0 0-2-15,0-63-24 16,0 61 13-16,0 1 3 16,0 1 9-16,0 0-17 15,0 0-21-15,0 0-4 16,0 0-8-16,0 0-6 16,0 0-9-16,0 0-3 15,7 8-10-15,8 10 14 0,8 3-1 16,-8-4-1-16,5-1-15 15,1 0 4-15,-2-5 11 16,4 1-4-16,-7-7 1 16,-1-5-1-16,5 0 6 15,7 0 12-15,11-12-11 16,4-12 13-16,3-10-10 16,3 0-5-16,2-2-6 15,-4 2-5-15,-5 3-1 16,-10 4-1-16,-4 4-1 15,-12 5-2-15,-1 1-6 0,-3 5-9 16,-5 3-40 0,4 5-41-16,3 4-36 0,2 0-96 15,5 18-272 1</inkml:trace>
  <inkml:trace contextRef="#ctx0" brushRef="#br0" timeOffset="147114.58">24997 10551 67 0,'0'0'614'16,"0"0"-531"-16,0 0-52 16,0 0 5-16,0 0-1 15,0 0-7-15,0 0-11 16,3-9 3-16,-3 9 1 15,2 0 6-15,0 0 9 0,3 0-11 16,-3 0-5-16,0 0 11 16,4 13-3-16,1 3-7 15,0 5-1-15,0-2 1 16,-1 6-12-16,3-1 4 16,-2 0-5-16,2-2-2 15,2-4 3-15,-5-7-2 16,4 1 1-16,1-10-6 15,-7 3 3-15,10-5-1 16,5 0 7-16,16-7 0 16,9-26 11-16,14-12-2 15,11-5 2-15,3 4-7 0,1 4-5 16,-9 8 0 0,-8 13-4-16,-14 6-3 15,-13 7-3-15,-13 4 0 0,-7 4-4 16,-9 0 2-16,0 0-3 15,0 0-25-15,0 0-23 16,0 2-14-16,-15 18-38 16,-12 4-71-16,-2-2-223 15</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10:53.439"/>
    </inkml:context>
    <inkml:brush xml:id="br0">
      <inkml:brushProperty name="width" value="0.05292" units="cm"/>
      <inkml:brushProperty name="height" value="0.05292" units="cm"/>
      <inkml:brushProperty name="color" value="#FF0000"/>
    </inkml:brush>
  </inkml:definitions>
  <inkml:trace contextRef="#ctx0" brushRef="#br0">24961 11592 500 0,'0'0'26'16,"0"0"-14"-16,0 0 8 16,0 0 26-16,0 0-28 15,0 0-4-15,0 0-5 16,-10-16 9-16,10 16 7 16,0 0 11-16,0 0 0 15,0 0 10-15,0 0-5 16,0 0-7-16,0 0-7 15,0 0-8-15,0 0-4 16,0 0-6-16,0 0-6 16,0 0-3-16,4 16 0 0,7 5 5 15,3 1-2 1,-6-1-1-16,4-4 1 0,1 4-2 16,0-5 3-1,-1-4-4-15,-4 1 0 0,3-5-3 16,1-3 6-16,-1 1-3 15,-3-4 7-15,4-2-5 16,1 0 13-16,3 0 9 16,7-12-4-16,-4-6 1 15,8-1-12-15,-7 1 2 16,2 1-10-16,5 1 6 16,-9 2-6-16,9 2 5 15,0 3-6-15,-6 1 0 16,6 1 0-16,-2 2 0 0,-5 5 0 15,3 0-3 1,-8 0 3-16,-2 0-5 0,-1 0 4 16,-4 0-1-16,1 3-12 15,-2 7-19-15,2 4-10 16,2 2-10-16,-7 4-26 16,6 2-37-16,-8 0-57 15,-2-1-115-15</inkml:trace>
  <inkml:trace contextRef="#ctx0" brushRef="#br0" timeOffset="84041.14">24164 8708 395 0,'0'0'63'15,"0"0"-27"-15,0 0 23 16,0 0 10-16,0 0-27 15,0 0-11-15,0 0-3 16,0 0 16-16,0 0 1 16,0 0-13-16,0 0 12 15,0 0-7-15,0 0-5 0,-5 0-3 16,3 0-14-16,2 0-1 16,0 0-7-16,0 0-4 15,-2 0-1-15,0 0 0 16,2 0-2-16,-8 0 0 15,2 0 4-15,-3 0-4 16,-7 0 0-16,-3 0 0 16,-4 0 2-16,1 0 0 15,2 0-2-15,6 0 1 16,1 0 0-16,7 0 1 16,1 0-2-16,-2 0 0 15,7 0 0-15,-2 0 1 16,2 0 0-16,0 0 8 15,0 0 0-15,0 0-2 0,0 0 3 16,25 2 2-16,10 3 7 16,21 1 9-16,13-5-1 15,-2 1-7-15,-3-2-2 16,2 0-7-16,-16 0-3 16,2 0-7-16,-5 0 7 15,-9 0-3-15,-9 0-3 16,-12-2-2-16,-3-1 2 15,-3-1-2-15,-5 1 2 16,-4 1-2-16,6 0 0 16,-8 2-1-16,0-1 1 0,0 1-4 15,0 0 4-15,0 0-3 16,0 0 0-16,0 0-11 16,0 0-3-16,0 0-8 15,0 0-9-15,0 0-30 16,-14 0-7-16,-13 0-84 15,-4 0-168-15</inkml:trace>
  <inkml:trace contextRef="#ctx0" brushRef="#br0" timeOffset="85726.2">24801 9296 439 0,'0'0'73'0,"0"0"-44"16,0 0 23-16,0 0-13 15,0 0-12-15,0 0-24 16,0 0 0-16,-18 0 5 16,16-3-4-16,0 0 12 15,-5 1-10-15,3-2-1 16,2 1-2-16,-10-2 2 16,8 3 2-16,-5-2 1 15,5 2 7-15,-5-2-3 16,4 1-4-16,-4 0 3 0,5 1 2 15,-9 0-1 1,-1 0-5-16,-1-1 5 0,1 3-7 16,-1 0 1-16,1-2 1 15,1 2 1-15,-3-3 2 16,1 3 0-16,-6 0 1 16,3-2 9-16,1 2-2 15,-1 0-4-15,0 0 3 16,2 0-6-16,3 0 10 15,7 0-14-15,-6 0 1 16,10 0-1-16,2 0 0 16,0 0-1-16,0 0-1 15,0 0 0-15,0 0 0 16,0 0-4-16,0 0-1 0,0 0 7 16,4 0-7-16,21 0 12 15,17 0 7-15,7 0-5 16,16 0-2-16,-1 0-1 15,13 0-5-15,-4-7 3 16,-1 2-6-16,-3-3 9 16,-16 1-8-16,-4 2 3 15,-18 1-5-15,-4 1-1 16,-13 3 2-16,-6 0-3 16,-1 0-1-16,-7 0 1 15,0 0 1-15,0 0-1 16,0 0-2-16,0 0-1 15,0 0 5-15,0 0-4 0,0 0 2 16,0 0-8-16,0 0-10 16,0 0-18-16,-7 0-12 15,-11 0-87-15,-1 0-78 16,-6 3-311-16</inkml:trace>
  <inkml:trace contextRef="#ctx0" brushRef="#br0" timeOffset="87242.81">24880 9775 299 0,'0'0'88'16,"0"0"-61"-16,0 0 4 15,0 0 0-15,0 0-12 16,0 0-11-16,-10 0 1 15,8 0 21-15,0 0-4 16,-5 0 20-16,3 0-7 16,-8 0-4-16,1 0 4 15,-4 0-18-15,-1 0 14 16,-2 0-8-16,1 0-3 16,-6 0-7-16,6 0 1 15,-8 0 1-15,3 0-4 16,-3 0 4-16,-2 0-4 0,8 0-3 15,-6 0 3 1,2 0-7-16,5 0 7 0,1 0-6 16,-8 0-7-16,5 0 2 15,-6 0-4-15,-1 0 1 16,0 0 0-16,7 0 3 16,-3 0-3-16,10 0-1 15,7 0 1-15,-4 0-1 16,8 0-1-16,0 0 1 15,2 0 1-15,0 0 3 16,0 0-4-16,0 0 3 16,0 0 2-16,0 0 6 0,0-1-7 15,0 1 3 1,0 0 2-16,0-2-5 0,4-1-3 16,14 1 14-16,9-2-7 15,11 1 6-15,5-4 2 16,1-1-5-16,12 1-1 15,2-2-4-15,-2 3-1 16,2-2-4-16,-5 2 2 16,-6 0 0-16,-12 0 7 15,-10 3-6-15,-10 0 2 16,-5 1 0-16,-10 2 3 16,0 0-3-16,0 0 1 15,0 0-2-15,0 0-4 0,0 0-1 16,0 0-1-16,0 0-3 15,0 0 4-15,0 0 0 16,0 0 0-16,0 0-4 16,0 0-1-16,0 0-14 15,0 0-18-15,0 0-14 16,-10 0-20-16,-7 0-87 16,-10 0-211-16</inkml:trace>
  <inkml:trace contextRef="#ctx0" brushRef="#br0" timeOffset="88792.58">24768 10909 321 0,'0'0'122'0,"0"0"-86"0,0 0-28 16,0 0 47-16,0 0-8 16,0 0-32-16,0 0-4 15,0 0-3-15,0 1-3 16,0-1 9-16,0 4 2 15,-11-1 0-15,-5-2 9 16,-2 3-7-16,-6-1 3 16,4 0 2-16,-5-1 0 15,-4 3-7-15,4-1 2 16,6 0-7-16,-6-3-1 16,7 3-2-16,3-2 1 15,-6 1-3-15,6-1 1 16,-3 0-2-16,3-1 1 15,-1 1-2-15,-5 2 1 16,4-4-5-16,-1 3 10 0,1-3-9 16,-2 0 4-16,9 0-2 15,-2 0 0-15,1 0 3 16,7 0 2-16,2 0-4 16,-3 0 6-16,2 0 0 15,1 0-8-15,0 0 14 16,2 0-13-16,-2 0 1 15,2 0 7-15,0 0-11 16,0 0 7-16,0 0-2 16,0 0 0-16,0 0 2 0,0 0-1 15,0 0 7-15,0 0-10 16,0 0 7-16,0 0-7 16,0 0 5-16,0 0-5 15,0 0 3-15,0 0-6 16,0 0 6-16,9 0-1 15,6 0-4-15,8 0 5 16,-8-3-5-16,10-3 2 16,-5 1-2-16,5 0 0 15,4 1-1-15,-5 3 2 16,-2-2-1-16,5 2-1 16,0-2 2-16,-2-1-1 15,4 0 1-15,-6 2 0 16,4-2 0-16,0 0 2 15,-2 0-2-15,2 0 1 0,-5-2 3 16,0 1-2-16,-8 0-3 16,-6 1 12-16,-1 4-8 15,-5-2-1-15,0 2 0 16,1 0-2-16,-3 0-2 16,0 0 0-16,0 0 0 15,0 0-3-15,0 0-9 16,0 0-20-16,0 0-10 15,-14 0-51-15,-6 6-74 16,-4 2-241-16</inkml:trace>
  <inkml:trace contextRef="#ctx0" brushRef="#br0" timeOffset="91285.04">24710 11979 313 0,'0'0'89'0,"0"0"-56"15,0 0 10-15,0 0-10 0,0 0-23 16,0 0 1-16,0 0-8 15,16-36 8-15,-16 36 26 16,0 0-3-16,0-2-17 16,0 2 4-16,0 0 8 15,0 0-9-15,0 0-5 16,0 0-2-16,0 0 4 16,0 0 2-16,0 0 5 15,0 0-4-15,0 0-13 16,0 0 1-16,-8 0 0 15,-11 0 1-15,-8 0-5 16,-4 0 1-16,0 0-2 0,0 0 1 16,-6 0-4-16,6 0 3 15,3 0 3-15,-4 0-4 16,8 0 6-16,6 0-1 16,3 0 1-16,3 0-6 15,-1 0 1-15,9 0 6 16,-4 0 3-16,6 0 3 15,2 0 3-15,0 0 8 16,0 0-14-16,0 0 9 16,0 0-5-16,0 0-5 15,0 0-5-15,0 0 7 16,18 0 3-16,11 0-1 16,13 0 1-16,12 0 1 15,8-4-6-15,7 2-2 0,5-3-9 16,-3 2 3-16,-4 1-3 15,-7 0 0-15,-8 0 1 16,-15-1-1-16,-3 3 5 16,-16-3-4-16,-5 1-1 15,-6 0 1-15,-2 2-1 16,-5 0 0-16,0 0-4 16,0 0 4-16,0 0-10 15,0 0-9-15,0 0-11 16,0 0-21-16,0 0-90 15,0 10-90-15,0 4-232 0</inkml:trace>
  <inkml:trace contextRef="#ctx0" brushRef="#br0" timeOffset="-25399.03">27266 8361 274 0,'0'0'133'15,"0"0"-67"-15,0 0-8 0,0 0-15 16,0 0-6-1,0 0-6-15,0 0 8 0,0 0 1 16,0 0 1-16,0 0-8 16,0 0-2-16,0 0-5 15,0 0 1-15,0 0 9 16,0 0-4-16,0 0 6 16,0 0-10-16,0 0-1 15,0 0-6-15,0 0-6 16,0-10-2-16,0-1-6 15,0-4 4-15,0 1-2 16,0 1-2-16,0-6 7 16,0 0-7-16,0-1 7 15,0-6-9-15,0-1 4 16,5-1-7-16,2-4 5 0,0-2-7 16,-3-2 11-16,2-1 14 15,1 0-6-15,5-1-17 16,-8 1 4-16,7-1 0 15,-7 0-6-15,6 1 5 16,-6-6 2-16,-2 1-3 16,5-2 2-16,-5 0-5 15,4 0 7-15,6 2-8 16,-1-1-1-16,3 2 1 16,-6 2-3-16,5 1 7 0,3 3-4 15,2 0 1 1,-2 0-1-16,2 0-1 0,1-3 1 15,2-5 0-15,-1-1 1 16,2-7-3-16,-2 0 2 16,3 1 0-16,-6 6 1 15,-1 4 1-15,1 8-1 16,-1 0-1-16,2 6-1 16,-2-1 0-16,2 5 1 15,-5 2-4-15,0 4 4 16,-1 4 0-16,-6 0-3 15,5 0 0-15,1-1 3 16,-2 2 1-16,4-3 1 16,-3 2-2-16,0 3 0 15,1 0 0-15,-8 3 2 16,0 2 1-16,3 0-3 0,-5 4 0 16,-2 0-5-16,0 0 5 15,0 0-2-15,0 0 2 16,0 0-8-16,0 0-3 15,0 0-1-15,0 0 1 16,0 0-9-16,0 0-13 16,0 0-10-16,0 0-25 15,2 0-61-15,8 0-61 16,5 0-129-16</inkml:trace>
  <inkml:trace contextRef="#ctx0" brushRef="#br0" timeOffset="-23064.3">28149 6407 422 0,'0'0'97'16,"0"0"-48"-16,0 0-1 15,0 0 8-15,0 0-21 16,0 0-16-16,0-7 7 16,0 7 6-16,0 0-12 15,0 0-3-15,4 0-4 16,4 0 0-16,5 0 17 16,3-4 15-16,3-13-19 0,4-6-14 15,-7 1 2 1,-3-3-13-16,-2 0 4 0,-6 2 5 15,-3 0-7-15,-2 2 0 16,0 10 2-16,0 3-5 16,-2 4-14-16,-14 4 4 15,-7 0-13-15,-8 9-7 16,0 17 7-16,4 6 14 16,10 2 7-16,9 1-16 15,6 2 11-15,2-5 1 16,0-6 4-16,16-4 0 15,7-8 2-15,-2-6 0 16,8-6 6-16,3-2 2 16,2 0 7-16,6-21-5 15,2-1 1-15,1-6-9 16,-6 0 4-16,1 5-2 0,-7-2 0 16,-4 8-3-16,-7 6-1 15,-9 6-3-15,-2 2 3 16,-7 3-4-16,0 0 0 15,1 3-9-15,2 16 12 16,-3 9 1-16,-2 2-1 16,0 1-4-16,0-3 3 15,0-8 2-15,0-2 1 16,-7-9 1-16,4-4-2 16,3-5 2-16,0 0 2 15,0 0 0-15,0 0 4 0,0-5-8 16,12-16 0-1,13-9 2-15,-2-9-2 0,12 0 0 16,-6 1 1-16,-6 3-1 16,-2 9 0-16,-8 9 0 15,-8 10 6-15,-5 2 0 16,0 5 17-16,0 0-15 16,0 0-8-16,0 9-8 15,-14 17 7-15,-1 6 2 16,-1 0 3-16,7 2-4 15,5-3-1-15,4-5-2 16,0-3 3-16,0-3 0 16,11-5 0-16,2-8 0 15,3-5-1-15,2-2 0 16,4 0 1-16,-2-12 2 0,5-13-2 16,-1-8 3-16,-4-4-1 15,-4-4 1-15,-5 2-1 16,-5 6 2-16,2 8-3 15,-6 12 3-15,-2 5-3 16,0 6 0-16,0 2-1 16,0 0-1-16,0 0-9 15,0 23-1-15,-2 14 11 16,-12 11 3-16,7 6-1 16,5 5-1-16,0-3 0 15,0-2 3-15,2-10-2 16,-2-6-1-16,2-14 0 0,0-8-1 15,0-8 1-15,0-8-1 16,0 0 5-16,0 0 11 16,0-8 12-16,0-22-5 15,0-16-19-15,0-10-3 16,0-4-1-16,2 0-1 16,6 7-1-16,3 11 2 15,1 10 0-15,-1 8 0 16,3 6-8-16,-8 4 7 15,7 4-2-15,1 4-5 16,1 1-3-16,8 5 1 16,-6 0 5-16,3 0 0 15,1 0 3-15,-6 5-8 0,-8 7 3 16,0 2 4 0,-7 1-3-16,0 0 4 0,0 3-5 15,-16 0 3-15,-11 1-4 16,3-2 7-16,4-3-2 15,-3-1-5-15,8-2 3 16,1-1 4-16,10 1-2 16,-3-3-5-16,7-4-3 15,0-4-18-15,0 0 1 16,0 0 2-16,13 0 6 16,14-4 11-16,4-13 9 15,5 1 0-15,-5-1 3 16,2-2-2-16,-4-1 2 15,-2-2-2-15,0-4 4 0,-9 2-3 16,2-1 1-16,-11 2 4 16,-2 5 5-16,-7 4-1 15,0 6 0-15,0 2-4 16,0 6-7-16,-2 0-6 16,-17 0 1-16,0 2 5 15,-4 19 0-15,3 6 0 16,5 4 3-16,11 1-2 15,-4 2-1-15,8-5 0 16,0-3 3-16,0-2-3 16,16-3-1-16,7-9 1 15,4-5 0-15,1-5 0 16,6-2 2-16,4-2-2 0,-7-21 2 16,-2-8 3-1,-8-3-4-15,-7-4-1 0,-7 2 0 16,-5 6 4-16,-2 8-2 15,0 8 1-15,0 6-3 16,-4 6-3-16,-7 2-9 16,-3 0 10-16,-1 0-3 15,1 2-5-15,1 8 1 16,9 2-9-16,4 0 12 16,0 0-8-16,0 0 0 15,2-2 0-15,11-2 6 16,1-1 3-16,1 2 5 15,1-4 0-15,-1 2 2 0,-3-2-2 16,1-1 0-16,-9 0 0 16,6 1 1-16,-8 2-1 15,-2-2 1-15,6 5 3 16,-4-2-4-16,3 0 4 16,3 0 0-16,0-1-2 15,-2-4 6-15,3-3 4 16,2 0-8-16,5 0 4 15,4-6 0-15,4-14 9 16,3-3-2-16,0-9-13 16,-9-9 6-16,-1-7-5 15,-5-8 3-15,-8-2-6 16,-2 2 0-16,-2 7 6 16,0 7-1-16,0 10 12 0,-4 8-7 15,0 9-1-15,-4 10 1 16,8 3-5-16,-2 2-5 15,0 2-1-15,0 24-5 16,0 12 6-16,2 12 0 16,0 4 1-16,0 4-1 15,0 0 2-15,0 0 2 16,8 0-4-16,6-11 1 16,-3-5 0-16,5-8-1 15,-1-6 0-15,3-3-1 16,2-8-1-16,2-6-3 15,1-11-59-15,2 0-17 0,-10-12-135 16,-11-20-158-16</inkml:trace>
  <inkml:trace contextRef="#ctx0" brushRef="#br0" timeOffset="-22868.01">29480 6152 532 0,'0'0'132'0,"0"0"-66"16,0 0-3-16,0 0-39 16,0 0-20-16,0 0 12 15,168-7-15-15,-97 7 6 16,2 0-7-16,-3 0 0 0,-6 0-16 16,-8 0-134-16,-10-3-37 15,-10-3-219-15</inkml:trace>
  <inkml:trace contextRef="#ctx0" brushRef="#br0" timeOffset="-22038.78">30095 6250 629 0,'0'0'94'16,"0"0"8"-16,0 0-22 16,0 0-18-16,0 0-27 15,0 0-7-15,0-33-14 16,0 33-2-16,0 0-12 16,0 9-11-16,2 15 11 15,10 13-1-15,-1 9 3 16,-7 3-2-16,-2 6 1 15,-2-6-1-15,0-3 0 16,0-7 1-16,0-11-4 16,0-6-1-16,-4-7-15 15,-11-6-8-15,-1-5-31 16,-4-4 46-16,2 0-2 16,3 0-3-16,3-18 4 0,6-4-21 15,6-6 24-15,0-2 1 16,2-4 9-16,25 0-3 15,8-2-4-15,5 3 7 16,3 3 0-16,-3 4 3 16,-5 6-3-16,-1 4 1 15,-5 4 1-15,-7 4-2 16,-1 1 1-16,-11 4 1 16,1 2-1-16,-3 1-1 15,-8 0 0-15,0 0 0 16,0 0 0-16,0 0-7 15,0 11 7-15,0 13 3 0,0 4-2 16,0-1 4-16,0-5 2 16,0-2-7-16,0-4 0 15,2-5 2-15,6-2-2 16,3-7 0-16,3-2 1 16,3 0-1-16,4-7 2 15,6-15 7-15,-7-6-8 16,-3-6 3-16,-1-3-1 15,2 0-2-15,-9 5 0 16,0 8-1-16,-5 13 2 16,-2 4 13-16,-2 7-2 15,0 0-6-15,0 0-7 16,0 0-4-16,0 14-1 0,0 14 5 16,0 4 2-16,5 0 0 15,1-2-1-15,8-4 5 16,-1-3-6-16,3-5 0 15,-1-6 0-15,8-4 0 16,-5-6-7-16,-1-2-13 16,-5-2-66-16,-12-25-169 15,0-5-268-15</inkml:trace>
  <inkml:trace contextRef="#ctx0" brushRef="#br0" timeOffset="-21826.47">30062 6029 696 0,'0'0'117'0,"0"0"-47"16,0 0 11-16,0 0-30 15,0 0-44-15,0 0-7 16,16-44-6-16,-1 44-48 15,5 0-58-15,3 0-120 16,6 3-207-16</inkml:trace>
  <inkml:trace contextRef="#ctx0" brushRef="#br0" timeOffset="-21146.44">30749 6377 147 0,'0'0'512'16,"0"0"-453"-16,0 0 36 16,0 0-15-16,0 0-26 15,0 0-8-15,8 2-6 0,-8-2-4 16,0-9-17-16,0-8-19 15,-2 0 0-15,-11 1 0 16,-5 3-10-16,1 4 3 16,-6 6 7-16,-2 3 0 15,1 0 0-15,1 0-1 16,4 7-2-16,-2 11-4 16,8 7 1-16,4 0 4 15,7 4-5-15,2-3 2 16,0-1 4-16,4-3 0 15,14-6-3-15,5-5 4 16,4-7 4-16,2-4-2 16,0 0 1-16,4-8 8 15,-2-15-7-15,0-4 2 16,-2-11-5-16,-2-9 4 16,-5-4-1-16,0-12-3 0,-3-3 0 15,-2-1-1-15,-3 6 2 16,-8 11-2-16,-4 11 0 15,-2 15 0-15,0 10-3 16,0 9-2-16,0 5-15 16,0 0 12-16,-6 0-8 15,-10 3 11-15,-1 20 3 16,3 5-7-16,1 9 9 16,6 7 7-16,2 5-4 15,5 4-3-15,0 2 9 16,0-3 1-16,0-4-7 0,12-4 1 15,1-4-2-15,-5-8 4 16,6-3-6-16,7-7-2 16,-6-4-3-16,3-8-39 15,1-9-73-15,2-1-135 16</inkml:trace>
  <inkml:trace contextRef="#ctx0" brushRef="#br0" timeOffset="-18832.73">31250 6413 623 0,'0'0'98'16,"0"0"-9"-16,0 0-20 15,0 0-18-15,0 0-33 16,0 0-8-16,-28-103 7 16,9 88-9-16,-3 4-8 15,-5 5-3-15,-2 3 3 16,-4 3 1-16,-1 0-1 16,7 0-2-16,6 17 0 15,3 3 0-15,7 2 2 0,9 0-7 16,2 3 7-1,0-2-4-15,0 0 8 0,8-8-5 16,12-3 1-16,-2-4 0 16,9-5 2-16,2-3 13 15,2 0-7-15,2-3 6 16,-4-10-6-16,-2-4 0 16,-4-1-1-16,-6-4 4 15,-3 2 5-15,-1 1-2 16,-7 7-12-16,-1 5 4 15,-3 6-6-15,1 1 0 16,-3 0-5-16,9 1-4 16,-7 28-1-16,4 12 10 15,3 14 2-15,3 11 1 16,-4 4 0-16,1 5-3 0,-7 2 0 16,-2-7 0-16,0-12 0 15,0-12 3-15,-13-17-6 16,-2-15 2-16,-1-4-2 15,-7-10-2-15,-1 0 0 16,-10-21 5-16,1-14-6 16,4-11-23-16,12-6 21 15,12-2-14-15,5 1 14 16,0 3-4-16,24 4 1 16,13 4 1-16,0 4 1 15,5 6 5-15,8 3 3 16,-6 2-2-16,3 3 3 0,-3-2 4 15,-3 4-4 1,-8 1 0-16,-4 1 1 0,-7-2 6 16,-4 3-4-16,-7 2 2 15,-7 3-5-15,-4 4 6 16,0 0-6-16,0 4-4 16,-13 2-3-16,-9 4-2 15,-5 0 0-15,-2 0 5 16,1 15 1-16,3 8 0 15,5 7-2-15,5 2 1 16,9 2 4-16,6 1 0 16,0-3 0-16,6-6 3 15,9-2 2-15,14-6 9 0,-3-6-3 16,6-7 17 0,1-5 4-16,3 0-12 0,-5-12-5 15,2-11-6-15,-2-8-6 16,-4-5-2-16,-4-1-1 15,-3 2 0-15,-7 9 2 16,-4 4 3-16,-4 12-5 16,-3 6-1-16,-2 4-7 15,0 0-15-15,0 0-2 16,0 0-11-16,0 20 26 16,-7 4 10-16,-4 8 0 15,6 0 3-15,5-3 2 0,0-3 0 16,0-8 11-1,0-7-7-15,0-4 8 0,0-5-5 16,0-1 6-16,0-1-8 16,11 0 3-16,10 0-5 15,6-15 1-15,2-6-1 16,-5-4-8-16,-4 0-1 16,-4 7 0-16,-5 8 0 15,-11 6-3-15,2 3 3 16,-2 1-3-16,0 0-5 15,0 1-6-15,0 22 3 16,0 2 12-16,0 4 1 16,0-3 0-16,2-9 2 15,0-5-2-15,0-4 2 16,0-5 3-16,-2-3 6 0,6 0 6 16,0 0-2-16,5 0-4 15,7-14 2 1,5-9-14-16,-2-6 1 0,2 0-2 15,-3 5 2-15,-5 4 0 16,-6 11-1-16,-4 6-1 16,0 3 0-16,-5 0-1 15,0 0 2-15,0 0-15 16,0 0 10-16,2 10 1 16,6 6 4-16,1-2 3 15,1 0-2-15,3-1-1 16,-5-8 0-16,2 0 1 0,3-5 0 15,5 0 0 1,3 0 2-16,9-10 4 0,-8-8-7 16,1-5-2-16,-8-3 0 15,1-4-2-15,-5-4-3 16,-11 4-16-16,0 4 0 16,0 10 6-16,0 6-6 15,-5 6-3-15,-8 2 24 16,-3 2-1-16,-1 0-2 15,-1 14 3-15,3 13 1 16,1 2 2-16,3 3-3 16,9 3 4-16,2 1-2 15,0-3 2-15,13-2 1 0,5-9 2 16,-3-6-3 0,3-9-1-16,2-2 1 0,2-5 7 15,7 0 2-15,2-12-5 16,1-14 0-16,-3-6 0 15,-2-7-2-15,-11-1-4 16,-1 1 3-16,-4 7-2 16,-9 11-1-16,-2 11 4 15,0 6 0-15,0 2 0 16,0 2-3-16,0 0-1 16,0 0-9-16,0 16-1 15,0 8 10-15,0 5 2 16,0-2 1-16,0-5 5 15,0-4 0-15,0-8 5 0,0-5-3 16,0-3 3-16,3-2 3 16,-1 0-4-16,7 0-2 15,4 0 0-15,7-10 1 16,9-11-11-16,-2-3 3 16,-2 0-1-16,-8 3-3 15,-3 5 1-15,-8 2-2 16,-2 11-4-16,-4 3 4 15,0 0-5-15,0 0-5 16,0 0-4-16,0 14 4 16,0 9 11-16,0 1 1 0,3-7-1 15,3-3 2 1,2-8 4-16,-6-4-5 0,0-2 3 16,2 0 4-1,5 0-4-15,11-13 6 0,5-16-6 16,2-7-2-16,-3-8 7 15,-4-10-8-15,-7-8 0 16,-1-8-5-16,-6-1 2 16,-4 9 2-16,-2 10 1 15,0 15-2-15,0 16 3 16,0 10-8-16,0 8 5 16,0 3-1-16,0 0-8 15,0 12-4-15,0 22 13 16,-18 16-4-16,3 10 12 0,2 7-5 15,6 1 1 1,7 0 0-16,0-4-2 0,0-5 1 16,2-8-2-16,18-9 1 15,0-11-5-15,4-9 5 16,-1-8-2-16,1-8 1 16,1-6-9-16,-2 0-33 15,-4-16-12-15,-7-10-50 16,-10-5-43-16,-2-1 1 15,-22-2-109-15</inkml:trace>
  <inkml:trace contextRef="#ctx0" brushRef="#br0" timeOffset="-18578.21">32470 6046 407 0,'0'0'180'16,"0"0"-77"-16,0 0-17 15,0 0-19-15,0 0-21 16,142-22-11-16,-72 22-6 16,3 0-1-16,14 0-12 15,0 0 3-15,-8 0-10 16,-11 0-9-16,-19 0 10 16,-20 0-5-16,-11 0-5 15,-12 0 2-15,-6 0-2 16,0 0-2-16,0 0-43 0,-18 0-56 15,-17-3-24-15,-14-2-104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10:33.495"/>
    </inkml:context>
    <inkml:brush xml:id="br0">
      <inkml:brushProperty name="width" value="0.05292" units="cm"/>
      <inkml:brushProperty name="height" value="0.05292" units="cm"/>
      <inkml:brushProperty name="color" value="#FF0000"/>
    </inkml:brush>
  </inkml:definitions>
  <inkml:trace contextRef="#ctx0" brushRef="#br0">7884 9400 318 0,'0'0'306'0,"0"0"-222"0,0 0-29 15,0 0 19-15,0 0-8 16,0 0-9-16,0 0-28 16,-9-3 7-16,9 3 7 15,0 0-6-15,0 0 5 16,0 0-14-16,0 0-1 16,0 0-12-16,0 2 1 15,0 10-4-15,0 5 7 16,9 3 2-16,0-1-10 15,0-1-2-15,0-2 2 16,0 0-9-16,-3-2-1 16,5-1 0-16,-1-2-1 15,-2-2-1-15,-1-7 1 16,0 1 0-16,8-3 0 0,10 0 0 16,13 0 7-16,18-12-1 15,10-13-6-15,21-6 7 16,7-5-7-16,6-3-1 15,1 1 1-15,-10 4 2 16,-11 6 0-16,-18 4 0 16,-19 8 0-16,-16 4 0 15,-14 8 2-15,-9 4-3 16,-4 0 6-16,5 0-2 16,-5 0 2-16,0 0 6 15,0 0-13-15,0 0-6 0,0 0-5 16,0 0-11-1,0 0-34-15,0 4-27 0,-7 0-41 16,-6 0-60-16,-1-4-268 16</inkml:trace>
  <inkml:trace contextRef="#ctx0" brushRef="#br0" timeOffset="11361.56">5062 6246 672 0,'0'0'100'15,"0"0"-54"-15,0 0-5 16,0 0 11-16,0 0-22 16,0 0-18-16,0 0-6 15,-6-6-1-15,10-2-2 16,13-4 10-16,8-12 1 16,2-13 5-16,2-4-8 15,-7-5-6-15,-4 2-3 16,-9 8 0-16,-4 10-1 15,-5 9 2-15,0 7 1 0,-8 6-4 16,-11 4-12-16,-8 0-11 16,-2 11 6-16,0 13 0 15,6 1-16-15,10-4-5 16,13-3-1-16,0-4 17 16,0-2-2-16,11-2-4 15,7-1 21-15,2 2 7 16,2-4 14-16,3 4-12 15,-5 1 5-15,0 4-6 16,-2 2 0-16,-5 4 5 16,-1 2 8-16,-4 5-6 15,-3-2 26-15,-5 1-18 16,0-2 3-16,0-3-13 16,0-6-3-16,0-9-3 0,0-3-32 15,2-5-36-15,12 0-38 16,5-18-26-16,8-15-40 15,6-4-18-15</inkml:trace>
  <inkml:trace contextRef="#ctx0" brushRef="#br0" timeOffset="12244.18">5586 6142 282 0,'0'0'121'15,"0"0"-28"-15,0 0 11 16,0 0-14-16,0 0-22 0,0 0-34 15,-7-43-13-15,1 26-13 16,-2-1-2-16,0 4 4 16,-3 0 1-16,-5 3 14 15,-7 6 1-15,-6 5-3 16,1 0-6-16,-6 5-17 16,1 22 0-16,1 5-1 15,6 8-1-15,8 0-2 16,14-1 1-16,4-4 1 15,0-5-3-15,13-6-2 16,12-7 0-16,4-12 1 16,2-5 6-16,2 0 11 0,-2-16 1 15,-2-12 14 1,-4-6 9-16,-8 1-3 0,-3 1 0 16,-5 3-3-16,-7 9-5 15,-2 9-11-15,0 6-3 16,0 5-7-16,0 0-3 15,0 0-7-15,0 14-11 16,0 14 18-16,0 10 1 16,0 2-1-16,10-2-21 15,5-6-16-15,5-8-4 16,2-10-7-16,0-7 3 16,5-7 13-16,0 0 29 15,0-25 0-15,0-7 3 16,-6-3-3-16,4-6 3 15,-11-1 2-15,-3 0-1 0,-7 10 5 16,-4 10-4-16,0 14 12 16,0 8 25-16,0 0-30 15,0 0 9-15,-6 24-11 16,-3 6-8-16,-1 8 2 16,10 2-1-16,0 2 0 15,0-3 0-15,8-10 2 16,0-7 0-16,-1-10-4 15,-1-9 2-15,-6-3-4 16,12 0 4-16,1-3 9 16,5-21 8-16,9-8-2 15,-3-4-4-15,1 4 7 0,-3 9-13 16,-9 6-5 0,-1 14-1-16,-10 3-2 0,2 0 1 15,3 23-23-15,5 7 22 16,3 4 3-16,1-4 3 15,3-9 1-15,-3-8-4 16,-1-7-4-16,4-6 4 16,-2 0 4-16,5-16 1 15,3-12 17-15,-7-7 1 16,-7-4 0-16,-4 0-9 16,-7-2 10-16,0 5-18 15,0 2-6-15,-11 12 0 16,-7 5-28-16,0 10-46 0,4 7-31 15,-1 0-56-15,11 0-154 16</inkml:trace>
  <inkml:trace contextRef="#ctx0" brushRef="#br0" timeOffset="13095.79">6716 6252 456 0,'0'0'186'0,"0"0"-91"15,0 0-40-15,0 0-7 16,0 0-16-16,0 0-14 15,-7-16 1-15,12 6-8 0,11-6 0 16,3-3 1-16,-1 2-2 16,3 2-10-16,-8 8 0 15,-5 5-1-15,0 2-3 16,0 0 3-16,1 24-5 16,3 12-7-16,-6 4 7 15,-1 1 6-15,-5-6 0 16,0-8 5-16,0-12-4 15,0-6-1-15,4-9 3 16,-2 0-3-16,7 0-6 16,5-17 6-16,3-13 10 15,5-8-7-15,7-2-1 16,-8 8 4-16,-4 8-4 16,-3 8-1-16,-10 7-1 0,3 9 0 15,-3 0-4-15,0 9-10 16,6 17 9-16,-1 8 5 15,-1 1 1-15,0-3 5 16,-2-5-3-16,1-5-3 16,-1-10 1-16,1-3 0 15,-2-9-1-15,-3 0-6 16,2 0 6-16,9-9 1 16,6-17 14-16,0-9-7 15,1-2-7-15,1 5 1 16,-8 10 6-16,-4 9-8 0,-4 8-1 15,-5 5-2 1,2 0-3-16,2 16-18 0,3 14 10 16,1 6 14-1,2 0 0-15,1-2-22 0,-1-5 0 16,9-9-17-16,1-8-34 16,5-10-27-16,6-2-21 15,9-2 22-15,4-27 25 16,5-3-13-16,-7 1-102 15</inkml:trace>
  <inkml:trace contextRef="#ctx0" brushRef="#br0" timeOffset="14794.16">7623 6178 193 0,'0'0'156'0,"0"0"-43"0,0 0-23 16,0 0-11-16,0 0-8 16,-122-72-17-16,90 72-7 15,3 0-44-15,0 22 1 16,7 9-1-16,2 4-2 15,11 5 1-15,7 1-1 16,2 4-2-16,0-5-4 16,16-5 5-16,8-9-3 15,1-8-3-15,1-8 2 16,5-10 4-16,-4 0 16 16,4-17-10-16,-2-16 1 15,-2-12 4-15,-4 0-5 16,-10 0 1-16,-6 3 7 15,-7 8 15-15,0 10 4 0,0 8-2 16,-12 10-22-16,8 6-1 16,-5 0-8-16,3 3 0 15,1 23-11-15,0 1 11 16,5 4-5-16,0 1 3 16,0 2-10-16,12-5 6 15,5-4-2-15,8-6 2 16,0-5 2-16,-3-10 1 15,2-4-2-15,1 0 4 16,2-12 1-16,-3-13 4 16,5-10-3-16,-4-1-1 15,-8-2 0-15,-5 1 2 0,-10 5 0 16,-2 11 1-16,0 9-1 16,0 10 3-16,-2 2 7 15,-12 0-7-15,-1 9-5 16,1 17-8-16,3 6 8 15,11 1 2-15,0 3 1 16,0 2-1-16,0-3-1 16,0-8 3-16,0-10-2 15,0-7 0-15,5-9-2 16,-3-1-3-16,4 0-4 16,1 0 7-16,9-18 8 15,6-14 2-15,7-8-7 16,0 5-2-16,-2 6 0 0,-5 9-2 15,-4 10 0 1,-9 6-6-16,-3 4 0 0,-4 0 2 16,8 12-15-16,-1 10-1 15,1 4 7-15,11 2-14 16,-3 0-2-16,1-3 13 16,8-6 1-16,-4-2 7 15,-3-11 3-15,-5-6-10 16,1 0 6-16,-3-6 10 15,0-20 1-15,-1-4 1 16,-8-5 1-16,5 1 3 16,-7-1 6-16,-2 9-1 0,2 7 5 15,-2 9-7 1,0 10 16-16,0 0-3 0,0 0-20 16,0 17 6-16,-4 6-4 15,0 9 2-15,-1 2-1 16,5 0 4-16,0-2 5 15,0-4-4-15,0-10-6 16,0-6-1-16,0-5-3 16,0-7-4-16,0 0 3 15,0 0 1-15,5-20 13 16,13-13 0-16,1-5-8 16,6 2-4-16,-2 6-1 15,-5 10-1-15,-5 8 0 16,-7 7-3-16,-4 5-2 15,5 0-6-15,0 12-9 0,2 17 11 16,0 4 10-16,7 2 5 16,1 2-3-16,3-4-1 15,1-4-2-15,0-9-2 16,2-6-5-16,-3-8-12 16,5-6 20-16,-1 0 3 15,0-20 2-15,3-9-1 16,2-6-4-16,-4-5 3 15,-8-6 1-15,-7-5-4 16,-4 3 0-16,-6 8-7 16,0 12 7-16,0 16-1 15,-13 7-8-15,-5 5 4 16,-9 9 1-16,5 16 0 16,2 6-12-16,6 1-9 0,8 2 2 15,6 4 10-15,0 1-2 16,13-4 9-16,14 2-6 15,2-10 2-15,4-3 10 16,8-9 4-16,1-10-3 16,1-5 4-16,1 0 6 15,0-27-1-15,1-12 1 16,-5-3 0-16,-7-2-2 16,-12 2-1-16,-15 0-2 15,-6 7 3-15,0 10 8 16,-2 9 2-16,-15 11-12 0,-4 5 4 15,5 0-11 1,1 0-1-16,3 0-7 0,8 5 8 16,2 2-3-16,2 2-1 15,0-1-13-15,2-4 1 16,14 2 16-16,-1 1 0 16,10 0 5-16,-7 3 7 15,-3-1-7-15,6 3-2 16,-8 3 2-16,3 2-1 15,-3 9-3-15,-4 1 1 16,-2 4 2-16,-5-4 4 16,0 0-7-16,2-10 9 15,1-3-1-15,-1-5-9 16,6-7 6-16,0-2-4 0,13 0 22 16,6-16-12-16,4-10-2 15,7-8-4-15,1 2 0 16,-8 6-1-16,-4 7 0 15,-9 9-1-15,-11 7-2 16,-9 0 0-16,0 3 0 16,0 0-2-16,0 0-38 15,-16 0-79-15,-6 6-79 16,-16 11-281-16</inkml:trace>
  <inkml:trace contextRef="#ctx0" brushRef="#br0" timeOffset="15627.81">4226 6266 415 0,'0'0'101'0,"0"0"-48"15,0 0 24-15,0 0-7 16,0 0-8-16,0 0-4 16,0-2-12-16,0 2-13 15,0 0 6-15,0 0-9 16,0 0-16-16,0 0-11 16,22 0 1-16,14 4 5 15,11 0-6-15,-3-1-2 16,-6-3-1-16,-5 0 3 15,-8 0-3-15,-9 0-1 0,-10 0-56 16,-6 12-128-16,0 8-144 16</inkml:trace>
  <inkml:trace contextRef="#ctx0" brushRef="#br0" timeOffset="16074.74">4190 6878 258 0,'0'0'112'0,"0"0"-54"15,0 0 28-15,0 0-4 16,0 0-22-16,0 0-2 0,-8-3-18 15,8 3-5 1,0 0-23-16,0 0-10 0,15 0 11 16,7 0-3-16,12 0-10 15,3 0 0-15,0 0 2 16,-2 0-2-16,-6 0 0 16,-9 0-16-16,-11 0-87 15,-4 3-111-15,-5 9-215 16</inkml:trace>
  <inkml:trace contextRef="#ctx0" brushRef="#br0" timeOffset="20027.25">5006 6802 459 0,'0'0'77'0,"0"0"-5"16,0 0 0-16,0 0 4 15,0 0-31-15,0 0-10 16,-58-16-16-16,47 16 4 15,-5 2-20-15,-1 25-2 16,1 14-2-16,1 15 2 16,5 6-2-16,8-2 2 15,2-6-3-15,0-11 3 16,18-13-5-16,11-9-4 0,3-8-1 16,1-11 9-16,2-2 1 15,1-5 1-15,-3-19 5 16,1-8-3-16,-5-4 0 15,-5-4-3-15,-5 4 3 16,-11 8-1-16,-8 8-1 16,0 8 1-16,0 8 2 15,0 4-5-15,0 0-16 16,0 2 14-16,-6 22-5 16,4 10 0-16,2 8-7 15,0-1-23-15,8-8 15 16,13-5-8-16,2-11-1 15,-2-9-7-15,-1-8 36 0,-3 0 2 16,6-12 6-16,-3-12 4 16,7-11-2-16,-5-1 1 15,-6-1 0-15,-10-8 4 16,-6 3-9-16,0 4 1 16,0 6 3-16,-15 14-6 15,-7 9-2-15,-3 9-14 16,0 0 11-16,-2 21-5 15,4 9 0-15,7 4-26 16,9-1 4-16,7-1 12 16,0-3-1-16,13-7 2 15,10-6 6-15,6-8 5 16,2-8 5-16,2 0 1 0,3 0 16 16,2-22-10-16,-2-4 5 15,-3-1 0-15,-6 0-2 16,-8 7-8-16,-5 4 7 15,-7 6-3-15,-5 6-3 16,-2 4 6-16,0 0-8 16,0 0-1-16,0 24 1 15,0 6 6-15,0 7 12 16,2 0-9-16,10-7-2 16,3-9 3-16,-2-7-1 15,-1-9-9-15,-4-3 14 16,4-2-6-16,3 0 4 15,3-17 11-15,4-10-5 16,-2-3-3-16,-1 1-11 0,-4 4 9 16,-7 7-13-16,2 9 2 15,-6 4-3-15,-4 5 1 16,0 0-5-16,5 8-3 16,3 18-12-16,6 6 20 15,-1 2 14-15,3-5-7 16,-3-8-4-16,-2-4-3 15,-4-12-2-15,0-2 2 16,-5-3 9-16,4 0-6 16,6-8 5-16,3-18 0 0,4-5-7 15,-4 1 6 1,1-2-5-16,-8 6-1 0,1 8 2 16,-2 5-2-16,-4 10-1 15,-3 3-11-15,2 0-4 16,2 22-20-16,0 5 18 15,9 7 17-15,3-2 2 16,5-5-2-16,0-7-7 16,2-8-7-16,-3-6-5 15,0-6 17-15,-2 0 2 16,2-18 0-16,2-10 0 16,-6-4 1-16,-3-1 2 15,-3 2-2-15,-4 7 2 16,-2 4-3-16,-4 10 0 15,0 8 1-15,0 2-1 0,0 0-6 16,0 6-26-16,0 18 32 16,0 6 4-16,-2 3 6 15,0-4 8-15,2-7-1 16,0-2 6-16,0-6-8 16,0-8-3-16,0-3 0 15,0-3 0-15,0 0 17 16,0 0-12-16,0 0 12 15,0-23-14-15,4-7-13 16,5-6 5-16,3 5-7 16,-4 6-2-16,1 11 1 15,-5 6 0-15,-4 6-4 0,0 2 0 16,6 0-2 0,-2 2-4-16,2 20 3 0,3 3 5 15,3 9 3-15,3-2 5 16,-2-5-3-16,3-4 0 15,-3-8 2-15,1-3-3 16,-6-7-2-16,-1-5 2 16,0 0 4-16,8 0 2 15,4-25-4-15,0-6 3 16,-1-10 2-16,5-1-8 16,-6-2 3-16,-5 8-5 15,-6 12 4-15,-1 12-4 16,-5 8-3-16,0 4-1 0,0 0-17 15,0 0-11-15,0 24 20 16,0 5 14-16,0 6 2 16,6-1 2-16,8-4-4 15,1-4 1-15,1-5 5 16,-1-10-6-16,-1-3 2 16,1-8 0-16,10 0 1 15,-2-8 4-15,1-18-5 16,4-8 3-16,-5-2-3 15,-3 0-1-15,-2-1 1 16,-7 8-2-16,0 12 2 16,-9 5-2-16,-2 11-2 0,0 1-5 15,0 0-19 1,0 0-19-16,0 22 33 0,0 8 12 16,0 6 4-16,0 2 1 15,0-1-1-15,16-4 4 16,-3-5 4-16,6-10-3 15,-9-8-9-15,4-5 0 16,1-5 16-16,4 0-10 16,2-19-1-16,4-9 11 15,-5-4-9-15,-5 0-5 16,-1-4 1-16,-14 2-2 16,0 4 7-16,0 8-6 15,0 11-1-15,0 6-1 16,0 5-6-16,-2 0-9 15,-2 0 7-15,-4 16-5 0,4 16 13 16,4 6 1-16,0 2 0 16,0 1 1-16,4-6 0 15,15-7 1-15,-3-3-3 16,3-7 0-16,-1-10 3 16,0-6-3-16,2-2 0 15,7-5 6-15,4-18 2 16,5-9-4-16,-5-3-2 15,-4-3-2-15,-7 4 0 16,-9 4 4-16,-7 7-3 16,-2 14 0-16,-2 3 6 15,0 6-4-15,0 0 2 0,0 0-6 16,0 0 1-16,-4 6-1 16,-5 14-2-16,3 10 3 15,4 0 3-15,2-4-1 16,0-2 3-16,0-6 4 15,0-7-5-15,0-4-2 16,0-7-2-16,0 0-2 16,0 0 2-16,6 0 21 15,7-15-15-15,5-18 3 16,9-13-6-16,-3-3-3 16,1 2 0-16,-3 10-4 15,-6 12-1-15,-3 13 1 16,-6 8-1-16,-5 4 2 15,-2 0-12-15,2 10-3 0,2 20 2 16,6 12 16-16,1 8 9 16,5-2 3-16,-1-4-10 15,1-10 9-15,1-12-9 16,-5-8 8-16,1-8-6 16,-4-6 15-16,2 0-11 15,7-1 7-15,4-30-8 16,5-7 8-16,0-9-12 15,-8 0-1-15,-3-1-1 16,-5 8-1-16,-9 8 0 16,4 14-1-16,-6 14 0 0,0 4-8 15,0 0-8-15,0 0-10 16,0 13 20-16,0 16 7 16,0 5 2-16,0 0-2 15,13-1-1-15,7-1-1 16,-1-9 0-16,4-5-1 15,-5-8-2-15,-3-8-16 16,1-2-3-16,6 0-19 16,3-19-43-16,-1-18-94 15,-5-4-20-15</inkml:trace>
  <inkml:trace contextRef="#ctx0" brushRef="#br0" timeOffset="20255.71">7779 6685 643 0,'0'0'43'15,"0"0"-20"-15,0 0-3 16,0 0-7-16,0 0 16 16,0 0-13-16,14 0 10 15,-10 0-3-15,5 0 0 16,-5 0-13-16,-2 0 0 15,-2-3-6-15,0-6-4 16,0 3-56-16,0 6-100 16,-8 0-175-16</inkml:trace>
  <inkml:trace contextRef="#ctx0" brushRef="#br0" timeOffset="22178.32">8183 6870 346 0,'0'0'58'0,"0"0"32"16,0 0 2-16,0 0-8 15,0 0-46-15,0 0-2 16,-60-14-13-16,48 18-11 15,-3 18-12-15,-1 8 2 16,3 6 2-16,1 10 2 16,6-2-3-16,4-2 0 0,2-4-3 15,0-6 0 1,14-5-8-16,7-9 5 0,8-4-4 16,5-8 7-16,4-6 9 15,6 0-4-15,8-12 3 16,4-14-6-16,-8-2 0 15,-3-3-2-15,-11 3 6 16,-17 0-6-16,-13 4 5 16,-4 4-5-16,0 4 0 15,-17 4-4-15,-12 6 4 16,-4 4 7-16,-1 2-7 16,5 2 1-16,5 20-1 15,5 4 0-15,11 4-3 16,3 0 2-16,5 0-4 15,0-3 4-15,13-5-12 0,12-6 12 16,2-4 0-16,-7-8 1 16,9-4 3-16,-5 0 2 15,1-11-4-15,-3-8 3 16,5-8-1-16,-12 1 4 16,6-2-1-16,-13 0-4 15,0 1 2-15,-8 8 1 16,0 5-5-16,0 9 0 15,0 5-9-15,-8 0 7 16,4 0 2-16,-5 12-4 16,7 8 4-16,2 3 0 15,0 3 0-15,2 2-1 0,23-2 0 16,0-3 1-16,-4-7 0 16,8-7 2-16,-2-6-2 15,-2-3 2-15,4-4 3 16,0-23 3-16,-2-7-5 15,-8-9-2-15,-3-10 11 16,-3-11-6-16,-3-10-2 16,-8-9-2-16,-2 0 1 15,0 6-6-15,0 15 8 16,-6 18-1-16,-4 15-4 16,1 11 7-16,5 11-7 15,0 3-4-15,2 4 1 16,-4 0 3-16,6 26-4 0,0 18 4 15,0 16 3-15,0 8-3 16,0 9 7-16,21 5-5 16,1 2-1-16,1-8 0 15,-2-12-1-15,0-18 0 16,-3-13 0-16,-1-11-10 16,-1-10 10-16,-3-8 0 15,8-4 9-15,-4-2-8 16,3-20 13-16,7-11-13 15,-6-9 8-15,-4-5-9 16,-1-5-4-16,-5 9 3 16,-5 13-6-16,-4 14 7 0,-2 14 2 15,0 2-2 1,0 0-18-16,0 7 9 0,0 25 9 16,0 6 9-16,0 5 1 15,7-1-10-15,7-8 8 16,-1-8-8-16,1-8-2 15,-4-7-1-15,4-9 6 16,1-2 6-16,10 0-9 16,2-17 15-16,0-11-11 15,-6-9 1-15,2-8-3 16,-3 1-2-16,-9 4 0 16,-2 12-1-16,-9 16 1 15,0 8 5-15,0 4-5 16,0 0-4-16,0 0 1 15,0 2 3-15,0 24-15 0,-2 8 15 16,2 2-4-16,0 0-11 16,7-4 11-16,6-10-6 15,1-6 4-15,-1-6-9 16,-2-7 15-16,-2-3 4 16,4 0-3-16,3-13 8 15,-3-11-2-15,3-5-7 16,-7-8 3-16,-9-3 0 15,0 7-3-15,0 1-2 16,-12 11-15-16,-9 8 11 16,-6 10 2-16,0 1 3 15,0 2-25-15,7 0 17 0,9 0 7 16,4 0 2-16,7 0-1 16,0 0 1-16,0 0-15 15,18 0 9-15,6 0 4 16,12 0 4-16,0 0 1 15,-2-2 12-15,-5 2-3 16,0 0 3-16,0 4 22 16,-3 12-14-16,-2 5 1 15,-1 5 2-15,-8 1-9 16,-3-3-5-16,-4 0-6 16,-3-9-6-16,-5-2 0 15,2-5 4-15,-2-6-3 0,0-2 13 16,0 0-5-1,0 0-4-15,0-10-5 16,0-18-4-16,4-10 4 0,14-6 0 16,9 2-2-16,2 6-3 15,7 10 5-15,-7 9 0 16,4 10 1-16,-4 7-1 16,-2 0 1-16,-7 0 0 15,0 17-1-15,-6 9 0 16,-8 5 10-16,1 7-3 15,-7 4-6-15,0-4 9 16,0-5-9-16,-5-6-2 16,-10-8-2-16,-5-4-4 0,-9-5-5 15,-2-4-53 1,-3-4-69-16,-1-2-63 0,-2 0-157 16</inkml:trace>
  <inkml:trace contextRef="#ctx0" brushRef="#br0" timeOffset="22549.08">9066 6657 461 0,'0'0'180'16,"0"0"-113"-16,0 0 3 15,0 0-42-15,0 0-1 16,0 0-1-16,-45 40-11 15,45-32-9-15,0-4-6 16,0-4-10-16,0 0 10 16,6 0 5-16,8 0-1 15,1-1-4-15,-5-12-33 0,-10 2-45 16,0 2-82 0,-25 5-104-16</inkml:trace>
  <inkml:trace contextRef="#ctx0" brushRef="#br0" timeOffset="22714.38">8481 6720 624 0,'0'0'90'0,"0"0"-90"15,0 0 1-15,154-25-1 0,-96 14-50 16,-9-2-283-16</inkml:trace>
  <inkml:trace contextRef="#ctx0" brushRef="#br0" timeOffset="35835.68">4192 7439 370 0,'0'0'60'0,"0"0"-10"0,0 0 5 15,0 0 17-15,0 0-26 16,0 0-9-16,0 0 6 16,-15 2-20-16,15 1 5 15,0-3-1-15,0 0-13 16,0 0-5-16,0 0-6 15,20 3-2-15,11 3 0 16,8-1 4-16,5 2-5 16,3-2 1-16,-1-1 2 15,-6-4 1-15,-11 1-4 16,-13-1 1-16,-9 0-2 16,-5 3 0-16,-2-2-3 0,0 3-19 15,0 1-54-15,0 2-84 16,0-3-107-16</inkml:trace>
  <inkml:trace contextRef="#ctx0" brushRef="#br0" timeOffset="37394.18">5004 7515 356 0,'0'0'68'0,"0"0"-44"0,0 0 14 16,0 0 34-16,0 0-44 15,0 0-12-15,4 31-8 16,5-31 3-16,3 0 7 15,-1 0-8-15,-1-5 21 16,2-8-3-16,-3-4-12 16,-5-2 2-16,-2 2-12 15,-2 3 1-15,0 8-7 16,0 3 1-16,0 3-15 16,-8 0 17-16,-8 0-4 15,-2 13 1-15,-2 15-8 16,3 8 3-16,5 2 1 15,5 3 1-15,7-9-2 0,0-4 4 16,0-7 1-16,11-7-1 16,7-5 1-16,1-6-2 15,4-3-3-15,2 0-8 16,6-9 13-16,3-15 9 16,4-4-5-16,2 2 5 15,-4 4 1-15,-3 8-9 16,-8 9-1-16,-7 5-1 15,-5 0-4-15,-5 12 5 16,-5 17 3-16,-3 7 2 16,0 3-5-16,-7 2 1 15,-12-4 5-15,-2-10-6 0,7-8 0 16,4-10 0 0,7-6 3-16,1-3 1 0,2 0 0 15,0 0-4-15,0-15-3 16,2-19-2-16,19-7 10 15,8-8-4-15,6-1-1 16,1 6 1-16,-3 10-2 16,-8 10 2-16,-10 9-1 15,-11 11 0-15,-4 4-1 16,0 0 1-16,0 0 6 16,0 3-3-16,-8 17 1 15,-10 7-2-15,0 9 0 16,7 3-2-16,6-2 6 15,5-2-6-15,0-7 0 0,0-4-2 16,16-6 1-16,5-6 1 16,0-4 0-16,6-5 0 15,-2-3-11-15,4 0 9 16,2-17 2-16,-2-11 1 16,-2-4 0-16,-5-7 0 15,-9 0 1-15,-6-5 3 16,-7-2 3-16,0 1 13 15,-2-1-5-15,-16 2 7 16,2 5-6-16,1 10-7 16,1 11-5-16,6 7 3 0,3 6-2 15,5 5-6 1,0 0-1-16,0 0-3 16,0 0-2-16,0 23-6 15,0 16 10-15,13 20 2 0,1 12 1 16,-1 6 0-16,1-3 2 15,-1-5-3-15,2-10-2 16,1-9 2-16,5-9 4 16,0-15-4-16,0-11-6 15,-1-10 6-15,-1-5-1 16,8-6-16-16,2-25 16 16,-4-7 1-16,-5-5 6 15,-2-2-6-15,-12 5 5 16,-3 8-6-16,-3 5 3 15,0 12-4-15,0 7 3 0,-7 4-1 16,-6 4 0-16,2 0-5 16,1 0-7-16,4 0 3 15,2 6 2-15,4 2 4 16,0 2-2-16,0 0 2 16,0 0 2-16,10 0 0 15,4 0 1-15,-1-2 0 16,6 2-1-16,-4 1-1 15,-1 1 1-15,1-1 0 16,-1 3 0-16,-4 2 2 16,1 4-1-16,-1 2 5 15,-2 4-5-15,-1-4 0 0,-1 2 1 16,2-5 0 0,0-5-2-16,1-6-3 0,0-4 4 15,5-4 0-15,6 0-13 16,6-7 9-16,8-16-12 15,-3-4-10-15,-2-5-31 16,-16-1-80-16,-6 1-68 16,-7-1-119-16</inkml:trace>
  <inkml:trace contextRef="#ctx0" brushRef="#br0" timeOffset="37591.49">5461 7578 526 0,'0'0'34'0,"0"0"-31"15,0 0 14-15,0 0-11 16,0 0 17-16,114 0 27 16,-52 0-23-16,5 0-11 15,4 0-16-15,1 0-7 16,-3 0-89-16,-5 0-169 15</inkml:trace>
  <inkml:trace contextRef="#ctx0" brushRef="#br0" timeOffset="38126.3">6460 7842 360 0,'0'0'23'16,"0"0"3"-16,0 0 27 16,0 0 24-16,0 0-9 15,0 0-16-15,15 0-5 16,-11-14-19-16,-1-2 9 16,-3-1-7-16,0-6-15 15,0 3-4-15,-18-3 0 16,-7 8-10-16,-6 4 4 15,0 8-5-15,-4 3-1 0,1 0-29 16,3 20 27 0,2 9-2-16,4 4 3 0,12 5-17 15,4 2 10-15,2-3-4 16,7-7 8-16,0-8 1 16,7-9 0-16,15-8 3 15,5-5-1-15,9 0-6 16,6-22 3-16,1-7 10 15,-4-2-3-15,-7 0 0 16,-8 7-2-16,-5 2 3 16,-13 10 5-16,-4 4 2 15,0 6 8-15,-2 2-13 16,0 0 7-16,0 14-8 16,-2 14-8-16,-4 9 4 0,4-2-1 15,2 0 1-15,0-8-4 16,6-6-34-16,9-7-21 15,3-11-89-15,7-3-21 16,4-1-91-16</inkml:trace>
  <inkml:trace contextRef="#ctx0" brushRef="#br0" timeOffset="38581.98">6745 7758 527 0,'0'0'87'16,"0"0"-2"-16,0 0-34 0,0 0 3 15,0 0 3 1,0 0-15-16,-58-32-23 0,47 38-13 16,-3 18-6-16,5 8-1 15,5 8 1-15,4 2-3 16,0 2 1-16,4-5-7 16,15-6-7-16,10-8-12 15,2-11-1-15,2-12 8 16,9-2-18-16,-1-14-9 15,3-16 48-15,1-10-1 16,-5-4-1-16,-7-6 4 16,-6-6 0-16,-12-5 4 15,-7 3 3-15,-8 6-1 16,0 9 20-16,0 17 1 0,-10 9 21 16,4 6-8-16,1 7-26 15,5 4-5-15,0 0-11 16,0 0-5-16,0 31 3 15,0 11-1-15,9 9 3 16,7 7 0-16,-1-7 0 16,3-3 3-16,-5-4-3 15,1-2 1-15,-5-7 0 16,-3-8-2-16,-1-8-9 16,-3-9-59-16,-2-10 11 15,0 0-15-15,0-5-78 16,0-19-134-16</inkml:trace>
  <inkml:trace contextRef="#ctx0" brushRef="#br0" timeOffset="38754.25">6934 7700 546 0,'0'0'103'16,"0"0"-3"-16,0 0-12 16,0 0-34-16,0 0-18 15,0 0-4-15,176-22-2 16,-104 14-26-16,-5 0-4 15,-13 0-1-15,-17 4-7 16,-8 2-70-16,-16 2-94 16,-13 0-237-16</inkml:trace>
  <inkml:trace contextRef="#ctx0" brushRef="#br0" timeOffset="40576.32">7773 7953 466 0,'0'0'52'16,"0"0"2"-16,0 0 4 16,0 0-2-16,0 0-32 15,0 0-10-15,24 8-8 0,3-20 18 16,4-12 0-16,-2-2-2 16,0-1-4-16,-9-1 1 15,-2 0 3-15,-5-4-15 16,1-3 4-16,-8 4 2 15,-6 4-7-15,0 6-3 16,0 11-3-16,0 4-3 16,0 4-11-16,-8 2 10 15,-13 0-21-15,1 4 10 16,-2 11 4-16,6 4 1 16,12-1 1-16,4 0 1 15,0 2 4-15,0-5 1 0,9 5 1 16,7-3 2-16,1-3 0 15,1-2 0-15,-2 0 0 16,-5-2 1-16,0 2-1 16,-5 2 1-16,2 2 0 15,-4 4 0-15,0 4-1 16,5 1 0-16,-5-1 1 16,8-2-1-16,-3-2 1 15,5-6-1-15,-1-4-1 16,2-6 0-16,5-4-1 15,5 0-12-15,4-4 8 16,2-23 4-16,0-3 2 16,-4-6 7-16,-4-4-5 0,-8 0 10 15,-9-1 2 1,-6 4 2-16,0 5-8 0,0 10 14 16,-15 4-15-16,-5 9 6 15,-1 8-5-15,8 1-8 16,-2 0-1-16,1 6 0 15,6 14 1-15,3 6-1 16,5 3-5-16,0 0 5 16,9 0-3-16,16-4 2 15,8-3 0-15,5-6 1 16,-1-5 0-16,11-6 1 16,-2-5-7-16,3 0 0 15,3-14 7-15,-8-7 8 16,-1-6-2-16,-12-1-6 0,-9-2 1 15,-8 0-1 1,-12 0 12-16,-2 4-7 0,0 3 6 16,-9 6-11-16,-11 11 11 15,-5 4-11-15,0 2 0 16,-4 11-3-16,6 14-1 16,2 5 3-16,5 1 0 15,12 2 0-15,4-9 1 16,0-6-6-16,0-5 1 15,4-8 5-15,12-3-2 16,-1-2-4-16,6 0 6 16,1-7 0-16,3-16 3 15,-6 2 7-15,4-3 6 0,-10 4-5 16,-6 6 11 0,0 9-6-16,-5 3-2 0,-2 2-11 15,0 0-2-15,0 4-1 16,0 26 0-16,0 15 2 15,0 25-1-15,0 1 0 16,-9 0-1-16,0-9-3 16,2-13-26-16,1-18 15 15,-1-13 13-15,7-8 1 16,0-8 0-16,0-2 4 16,0 0-4-16,0-9-13 15,0-14 13-15,11-6 0 16,7 2-2-16,4 5 2 0,3 5 0 15,-3 14-4 1,3 3-3-16,0 0 1 0,-2 10 6 16,2 4 0-16,0-1-18 15,-5-1-30-15,-3-5 7 16,-3-7-11-16,-3 0-44 16,-2-7-104-16,-5-18 23 15,-1-8-70-15</inkml:trace>
  <inkml:trace contextRef="#ctx0" brushRef="#br0" timeOffset="41192.46">8842 7611 459 0,'0'0'67'0,"0"0"-18"15,0 0 12-15,0 0-19 16,0 0-27-16,0 0 11 15,5 75 3-15,4-37-4 16,0-1-12-16,-3-2-10 16,4-9-3-16,-6-8 0 15,3-8 4-15,-3-6-2 16,-2-4-1-16,5 0-2 16,2-4-9-16,6-19 10 15,8-9 8-15,-3-5-4 16,0 5 3-16,-6 6-5 15,-6 9 2-15,3 12-3 0,-9 4-1 16,-2 1-7-16,0 0 6 16,2 6-4-16,6 21 10 15,-2 5-5-15,5 4 3 16,3-2-3-16,-1-6 2 16,1-8-1-16,-1-8-1 15,-2-10 0-15,0-2-1 16,9 0 1-16,0-21 1 15,7-12 2-15,0-5 3 16,0-4-5-16,-8 2 0 16,-3 8 0-16,-5 9 4 15,-9 10-4-15,-2 6 1 16,0 7-2-16,0 0-3 16,0 0 1-16,0 8 2 0,0 21 0 15,0 7 0-15,0 4 1 16,0-4-2-16,16-2 2 15,7-6-4-15,3-1 0 16,3-12 2-16,2-5 1 16,-4-10 0-16,0 0-12 15,-7-14-5-15,-3-16-27 16,-5-6-39-16,-12-2-32 16,0 0-38-16,-12 0-143 15</inkml:trace>
  <inkml:trace contextRef="#ctx0" brushRef="#br0" timeOffset="41454.99">9241 7465 483 0,'0'0'72'0,"0"0"-41"16,0 0 20-16,0 0-31 15,0 0-14-15,0 0 0 16,-2 5 12-16,2 0-9 15,5-2 5-15,2-3-5 16,-1 0 10-16,5 0-9 16,-1-4 19-16,-2-12-10 15,-8 2 2-15,0 2-8 16,0 1-6-16,0 5-7 0,-6 6-11 16,-12 0-58-16,0 8-47 15,2 22-39-15,8 5-93 16</inkml:trace>
  <inkml:trace contextRef="#ctx0" brushRef="#br0" timeOffset="43447.78">9386 7654 391 0,'0'0'94'16,"0"0"23"-16,0 0-12 15,0 0-64-15,0 0-6 16,0 0-15-16,41 90 13 0,-28-50-22 15,-4 6 40-15,0 1-43 16,-4-10-5 0,-3-8-3-16,-2-11 0 0,0-10 2 15,0-5 3-15,0-3-4 16,0 0 8-16,0-14 4 16,0-16 7-16,0-13-13 15,0-2-5-15,0 1-2 16,0 4 1-16,0 12-1 15,0 8 0-15,0 8 0 16,4 7-10-16,9 4-7 16,5 1-8-16,7 0-26 15,2 13 2-15,0 8-53 0,1-1-30 16,-1 0 37-16,-3-6 10 16,1-6 14-16,-7-1-28 15,-7-4 54-15,-9-3 45 16,0 2 11-16,-2-2 104 15,0 0-2-15,0 0-11 16,0 0-20-16,0 0-9 16,0 0-28-16,0 0-10 15,0 0-7-15,7-2-17 16,0-12 14-16,4-7-18 16,2 0-5-16,-3-1-2 15,-6 2 9-15,-2 5 1 16,-2 3 3-16,0 7 0 15,0 3-5-15,-14 2-6 16,-5 0-2-16,-8 7-8 0,0 20 5 16,0 4 3-16,10 6 0 15,5-3-2-15,10-2-3 16,2 1 0-16,0-8 2 16,18-1-2-16,4-7-3 15,0-5 6-15,7-10 2 16,9-2-3-16,5 0 0 15,-1-22 3-15,-4-4 0 16,-5-4-14-16,-13-1 9 16,-9 2 5-16,-1-3 1 0,-10 9 1 15,0 3 3 1,0 8-1-16,0 10 4 0,0-1-6 16,0 3 4-16,0 0-6 15,0 0-3-15,0 14 3 16,0 11-4-16,0 7 5 15,0 2-2-15,0 0 2 16,4-6 2-16,5-7-3 16,0-8 0-16,-4-8 1 15,3-5-1-15,1 0-1 16,-3 0 1-16,17-14 1 16,-5-8 1-16,5-5 5 15,-2 1-6-15,-5 2 1 16,-3 4-1-16,-1 6 0 15,-8 6 2-15,3 3-1 0,-7 5-2 16,2 0-3-16,-2 0 1 16,4 5-1-16,3 19 3 15,0 5 3-15,6 1-1 16,-6-2 10-16,2-6-2 16,-2-8-7-16,-3-6 6 15,0-6 0-15,1-2-1 16,-3 0-8-16,5 0 6 15,6-16 2-15,8-10-4 16,0-5 1-16,2 0-5 16,-1 0 0-16,-1 1 0 15,-4 7 3-15,-3 3-3 0,-3 11-2 16,-7 6-1 0,-2 3-5-16,0 0-6 0,5 7 14 15,0 18 0-15,0 6 3 16,1 3-2-16,1-1-1 15,5-1 2-15,-1-7 0 16,1-4-2-16,-6-9-2 16,5-8 2-16,1-4-2 15,1 0 0-15,10-13 2 16,-7-11 0-16,3-3-2 16,-6-6 0-16,-9-4 1 15,1-7-2-15,-7 1-2 16,0 7-1-16,0 11-6 0,0 16 6 15,0 9-9 1,-5 0-7-16,-8 0 20 0,3 24 2 16,-2 6-4-16,3 4 2 15,9 3 2-15,0 2-3 16,0 0 2-16,9-6 1 16,11-2-1-16,5-7 2 15,-1-8-2-15,0-9 1 16,10-7-3-16,-5 0-9 15,2-15 6-15,0-12 0 16,0-3-2-16,-4-2 6 16,-9-2 1-16,0 0 1 15,-9 0 1-15,-9 5 0 16,0 12 3-16,0 8 5 0,0 3 6 16,0 6-13-16,-4 0-2 15,-8 3-3-15,8 17 3 16,-5 9 2-16,9 4-1 15,0 6 0-15,0-6 4 16,2-3-4-16,9-10 2 16,1-7 0-16,-8-8 0 15,3-5-3-15,-1 0 2 16,8 0 1-16,1-18 0 16,8-7 1-16,-4-4 1 15,6-3-4-15,-5 0-1 16,-5 0 0-16,4 2 1 0,-11 10 0 15,2 8-1-15,-8 8-7 16,-2 4-9-16,0 0 16 16,2 17 0-16,0 10-3 15,7 7 3-15,3-2 0 16,1 3 1-16,3-5-1 16,-1-9 0-16,1-6 0 15,-1-8 0-15,-4-7-1 16,7 0 1-16,-2-11 0 15,-1-20 0-15,1-7-2 16,2-8-9-16,2-10 4 16,5-9-2-16,-6-6 5 15,-1-6-14-15,-9 7 18 0,-9 10 0 16,0 16 0-16,-2 17 0 16,-13 13 11-16,-1 13-6 15,-3 1-5-15,4 4-2 16,7 26 2-16,0 15 6 15,8 12-6-15,0 9 2 16,16 1-2-16,5-6 1 16,5-2-1-16,3-9 0 15,0-9-1-15,0-6 1 16,-7-15 0-16,1-9-24 16,-6-11-58-16,-1 0-48 15,-5-19-34-15,1-11-1 0</inkml:trace>
  <inkml:trace contextRef="#ctx0" brushRef="#br0" timeOffset="43706.25">11041 7538 721 0,'0'0'43'0,"0"0"-43"16,0 0 28-16,125-31-10 15,-54 23-2-15,7 2-9 16,2 1-2-16,-2-2-3 16,-5 1 1-16,-10 2 2 15,-25 3 2-15,-18 1-3 16,-16 0-4-16,-4 0-4 0,-4 0 0 16,-30 0-30-16,-1 0-36 15,-15 0-77-15,11 0-121 16</inkml:trace>
  <inkml:trace contextRef="#ctx0" brushRef="#br0" timeOffset="65863.34">18263 9619 586 0,'0'0'64'0,"0"0"-30"15,0 0-9-15,0 0 22 16,0 0-10-16,0 0 8 16,0 0-1-16,18 22-6 15,-12-2-18-15,6 1 6 16,-8 2-3-16,3 3 2 15,-3 0 5-15,-2 3-13 16,0-1 9-16,4-7-2 16,-4 0-15-16,0-12 0 15,0 0 6-15,0-7-13 16,9-2-1-16,5 0 0 0,13 0 1 16,27-22 8-16,15-13 5 15,16-12 2-15,17-11-5 16,10 0-4-16,11 3-3 15,-7 9 2-15,-6 9 9 16,-23 12-8-16,-34 8 0 16,-26 12-1-16,-17 1-7 15,-12 4 6-15,0 0 6 16,0 0-1-16,0 0-11 16,0 0 3-16,-12 0-4 15,6 0 1-15,-5 0-19 16,-3 2-29-16,1 0-15 15,-3-1-30-15,-3-1-56 0,-8 0-176 16</inkml:trace>
  <inkml:trace contextRef="#ctx0" brushRef="#br0" timeOffset="67691.98">15855 6720 629 0,'0'0'104'0,"0"0"-36"16,0 0 4-16,0 0-5 15,0 0-37-15,0 0-9 16,-2-7-10-16,-9 29 3 16,3 10-12-16,-2 8-1 15,10 7-1-15,0-3 6 16,0-10-9-16,18-10 3 0,7-10-9 16,-6-10-13-16,6-4 11 15,4-10 4-15,2-20 7 16,-4-9 7-16,-6-4-1 15,-17-4-5-15,-4 1 5 16,-2 4-1-16,-25 4 0 16,-4 9 1-16,-5 10 3 15,3 12 4-15,2 4-12 16,2 3 6-16,6 0-8 16,9 20 1-16,12 6-1 15,2 2-10-15,12 1-5 16,21-6-4-16,9-4-6 15,12-11 2-15,2-8-4 0,-8 0 0 16,8-13 8 0,-9-19 12-16,0-3 7 0,-11-6 0 15,-12-5 2-15,-12-4-1 16,-10-2 2-16,-2 0 18 16,0 10-4-16,0 13 6 15,-7 12 13-15,2 10-1 16,-6 5-12-16,0 2-3 15,2 0-9-15,-2 12-2 16,-2 16-6-16,10 11-3 16,3 7 2-16,0 7 0 15,0 8 5-15,0 1-6 16,0-2 0-16,0-3 2 16,0-11 0-16,0-8 0 0,0-8 1 15,0-11-2-15,0-8-1 16,0-9 3-16,0-2-6 15,0 0-1-15,0-4-9 16,5-20 5-16,19-10 6 16,7 0 2-16,6 3-9 15,-4 12 7-15,-2 9-8 16,-4 7 10-16,-12 3-5 16,1 0 5-16,-7 3-2 15,-7 15-4-15,-2 5 2 16,0 8 8-16,-15-2-1 0,-12 1-1 15,0-7 6 1,-2-7-3-16,0-4-3 0,2-5 3 16,0-7-1-16,10 0-4 15,1 0 0-15,3-3 0 16,10-7 0-16,1 4 5 16,2 0-5-16,0-2 0 15,0 2-5-15,20-1 2 16,11 4-4-16,7 3-3 15,7 0-6-15,-1 0 1 16,8 0 5-16,4 0 9 16,-8-9 1-16,4-3-1 15,-9-3-3-15,-15-4-1 16,-10-1 4-16,-14 1 1 0,-2-3 7 16,-2 1 11-16,0 3 13 15,0 2-14-15,-2 8 9 16,-2 4 7-16,2 3-2 15,-5 1-9-15,1 0-21 16,-8 20 12-16,-1 24-11 16,1 14-4-16,3 18 4 15,7 12-3-15,-4 5 1 16,6 0-3-16,-9-4-1 16,1-9-6-16,-9-12-11 15,1-12-18-15,3-17 12 16,-3-15 24-16,3-12 3 15,1-12-2-15,-1 0 2 0,-4-7-28 16,9-25 6-16,-1-11 4 16,3-10 8-16,8-5 7 15,0-2 3-15,14 2-5 16,15 1 2-16,11 1-3 16,2 2 1-16,5 4-7 15,14 4 2-15,1 6 9 16,0 6-8-16,5 2 9 15,-9 1 0-15,-13 6 3 16,-9 1-2-16,-17 2 3 16,-7 5-1-16,-12 1 11 15,0 2 11-15,0 3 6 16,-14 2-9-16,-3 3-12 0,-4 6-8 16,6 0 4-16,-3 0-1 15,0 16-5-15,0 12 0 16,12 9 0-16,2 5 0 15,4 4 0-15,0-4 0 16,0 0 0-16,6-8 0 16,11-8-5-16,6-7-3 15,2-16-23-15,-1-3-29 16,12-6-18-16,-3-22-29 16,7-8-72-16,-1 0-69 15</inkml:trace>
  <inkml:trace contextRef="#ctx0" brushRef="#br0" timeOffset="69109.72">17242 6770 481 0,'0'0'170'15,"0"0"-66"-15,0 0 4 16,0 0-23-16,0 0-40 16,0 0-6-16,-20-4-7 15,13 4-20-15,3 20-9 16,-7 11-2-16,6 6-1 15,-2 4-1-15,7-4 0 16,0 3-1-16,0-6 1 16,0-8-3-16,7-10-2 0,11-7-4 15,9-9-6 1,4-7-16-16,13-25 11 0,8-14 18 16,-1-8 3-16,3-4 3 15,-12-9 0-15,-13-5 1 16,-6-4-3-16,-15-4 1 15,1 10 4-15,-9 14-3 16,0 13 0-16,0 15 2 16,0 10 9-16,-2 9 3 15,-7 6 0-15,7 3-9 16,2 0 8-16,-2 11-11 16,2 24-2-16,0 20-3 15,0 13 1-15,0 8 4 16,0 6-2-16,0-4 13 15,0-9-2-15,2-7-1 0,-2-9-11 16,0-13-1-16,2-8-1 16,5-13-1-16,-5-9-6 15,2-6-2-15,-2-4-5 16,10 0-14-16,1-21-6 16,5-16 24-16,7-9 6 15,-1 0-5-15,-4 8 4 16,-4 14 4-16,-7 11 1 15,-5 13 0-15,-4 0 0 16,0 0-6-16,0 5-4 16,0 19 10-16,0 8 7 15,0 4-4-15,4 1-1 16,5-4 1-16,-4-7-2 16,2-8 0-16,-3-11-1 0,-2-4 0 15,7-3-10-15,5-3 10 16,3-20 2-16,6-7 3 15,-1-8-1-15,3-1 2 16,-8 5-6-16,1 9 0 16,-7 13 3-16,-2 8 0 15,-9 4-3-15,0 0 0 16,0 4-5-16,3 18 5 16,-3 6 5-16,0 2-2 15,2 2 0-15,0-4-3 16,5-6 1-16,-3-8 4 0,0-6-5 15,1-8-1 1,-3 0-5-16,3 0 6 0,8-14 6 16,3-16 3-16,1-7 4 15,10-7-4-15,2 7-4 16,-2 6-4-16,-4 12-1 16,-10 11 0-16,-9 6-1 15,-4 2-3-15,0 0-9 16,2 14 12-16,-2 6 1 15,2 4 1-15,6-3-1 16,-2 2-11-16,7 1 9 16,1-4-4-16,3-6 5 15,-1-7-2-15,6-7-2 16,-6 0 5-16,9-7 0 0,-8-11 0 16,1-6 4-16,-5-2-3 15,-3-3-1-15,-6 0 0 16,-4 0 0-16,0 8 0 15,0 7 1-15,-12 10-1 16,-1 4-1-16,3 0 1 16,-9 4 8-16,11 19-8 15,-2 8-1-15,10 5 1 16,0 1-2-16,0-2 1 16,3-3-2-16,12-4-2 15,4-10 0-15,0-6-1 16,6-4 4-16,2-8 0 15,4 0 1-15,2-16-4 0,5-17 5 16,0-4 0 0,0-5 5-16,-7 3-3 0,-4 4-2 15,-10 10 1-15,-5 10-1 16,-5 5 2-16,-7 5-1 16,0 3 0-16,0 2-1 15,-9 0 0-15,-5 0-1 16,3 0-1-16,7 10 0 15,4 7-3-15,0-1 3 16,0 1-1-16,15 3 3 16,1 1 5-16,6 1-3 15,-2 4-2-15,-2 2 4 0,7-2-1 16,-12-4 6-16,-9-4-6 16,3-7-3-16,-7-4-4 15,0 0 4-15,-34 0-19 16,-10-2-70-16,-16-5-47 15,-12 0-72-15,3-15-124 16</inkml:trace>
  <inkml:trace contextRef="#ctx0" brushRef="#br0" timeOffset="69396.23">17996 6513 734 0,'0'0'111'16,"0"0"-30"-16,0 0-25 15,0 0-20-15,0 0 6 16,0 0-29-16,-27-5 2 16,25 14-12-16,2-1-3 15,0-2-1-15,0-3-3 16,0 2-6-16,0-5 1 15,2 0-25-15,2 0-9 16,3 0-19-16,-7-12-26 16,0-8-14-16,-9-2-76 0,-31 2-94 15</inkml:trace>
  <inkml:trace contextRef="#ctx0" brushRef="#br0" timeOffset="69597.55">17251 6400 514 0,'0'0'159'16,"0"0"-114"-16,0 0-24 16,0 0 18-16,120 0 19 15,-37 0-13-15,6-9-19 16,-4 0-9-16,-12 1-5 16,-17 2-2-16,-27 3-10 15,-20 3-1-15,-9 0-20 16,-34 0-63-16,-26 0-25 15,-17 7-225-15</inkml:trace>
  <inkml:trace contextRef="#ctx0" brushRef="#br0" timeOffset="69785.92">16567 6336 754 0,'0'0'137'15,"0"0"-86"-15,0 0-27 16,0 0 11-16,0 0-20 16,0 0-15-16,0-12-1 15,0 12-58-15,0 0-142 0,0 21-294 16</inkml:trace>
  <inkml:trace contextRef="#ctx0" brushRef="#br0" timeOffset="70377.98">17113 7245 657 0,'0'0'153'16,"0"0"-67"-16,0 0 4 15,0 0-50-15,0 0-20 16,0 0 3-16,-14 134-10 16,12-76 5-16,0 0-11 15,2-3-7-15,-7-9-2 16,5-10-2-16,0-11-11 15,0-8-21-15,2-9-12 0,-2-8-52 16,-6 0-83 0,4-5-145-16</inkml:trace>
  <inkml:trace contextRef="#ctx0" brushRef="#br0" timeOffset="70585.3">16941 7507 512 0,'0'0'192'16,"0"0"-125"-16,0 0-11 16,0 0 8-16,0 0-22 15,0 0-24-15,29 85-12 16,-6-62-4-16,-4 2-2 16,4-3-2-16,-5-4-8 0,-3-4-66 15,1-2-22-15,-1-8-78 16,3-4-160-16</inkml:trace>
  <inkml:trace contextRef="#ctx0" brushRef="#br0" timeOffset="70761.6">17354 7615 547 0,'0'0'201'0,"0"0"-56"15,0 0-45-15,0 0-66 16,0 0-20-16,-147 51-8 0,99-27-2 15,2 1-4 1,3 2-14-16,10-5-69 0,8 0-132 16,12-8-291-1</inkml:trace>
  <inkml:trace contextRef="#ctx0" brushRef="#br0" timeOffset="71758.53">16551 7867 408 0,'0'0'133'0,"0"0"-60"15,0 0-16-15,0 0-2 16,0 0-24-16,0 0 0 16,4-48-3-16,-4 29 0 15,0 0 7-15,0 2-5 16,-15 5-7-16,-3 6-4 15,-7 6-19-15,-3 0-1 16,-1 12-7-16,2 14 8 0,0 6-5 16,9 2-24-16,5 1 13 15,13-4-1-15,0-4-1 16,0-9 17-16,13-5-9 16,12-8 2-16,2-5 8 15,-3 0 0-15,5-12 8 16,0-15 1-16,-3 1 11 15,-5-2 14-15,-5 2 15 16,-12 6-18-16,-2 4 11 16,-2 11-16-16,0 2-1 15,0 3 2-15,0 0-27 0,0 4-5 16,0 29 5-16,0 14 1 16,-2 18 1-16,-4 9-2 15,-2 4-13-15,-7 4-11 16,-3-4-20-16,-7-6 7 15,-1-9-22-15,4-15-12 16,-1-14 17-16,6-17-40 16,3-17 11-16,3 0 42 15,-1-29-63-15,8-14-13 16,4-15 101-16,0-9 16 16,0-4 71-16,0 1 2 15,0 7-13-15,25 10-18 16,2 9-9-16,4 5-3 0,2 12 3 15,-2 5-16-15,5 8 3 16,-5 6 9-16,-6 8 5 16,-5 0-21-16,-7 0-4 15,-4 13 1-15,-2 11 5 16,-5 5 24-16,-2 2-10 16,0 4-19-16,0-5-1 15,7-2-8-15,-3-4 0 16,10-5-1-16,-3-8 0 15,2-7-6-15,7-4 1 16,9 0 5-16,2 0 1 16,3-18-1-16,-3-2 4 15,-11-3 7-15,-5-1-5 16,-10-1 4-16,-5-3 11 0,0 0-6 16,-22 4 3-16,-5 8-7 15,-6 6-11-15,-6 7-6 16,6 3-10-16,-3 0-40 15,12 8-12-15,9 9-48 16,10-2-156-16,5-1-208 16</inkml:trace>
  <inkml:trace contextRef="#ctx0" brushRef="#br0" timeOffset="72409.67">17088 8029 565 0,'0'0'125'0,"0"0"-42"16,0 0-17-16,0 0 8 16,0 0-26-16,0 0-8 15,-47-108-12-15,34 105-6 16,-3 3-22-16,-3 0 3 16,-4 9-6-16,-2 14 3 15,8 10-9-15,1-1-9 16,5 2 0-16,11-5-9 15,0-4 21-15,5-4-4 16,15-4-4-16,-1-9 10 16,6-8 2-16,4 0 1 15,0 0 1-15,-2-20 0 0,2-6 0 16,-6-4 9 0,-4 0 3-16,-5-2 3 0,-8 4 2 15,3 6-3-15,-9 10-4 16,0 8-1-16,0 4-7 15,0 0-2-15,0 4-8 16,0 18 4-16,0 4 3 16,0 4-9-16,0-2 4 15,9 0 0-15,5-7-3 16,-4-1 9-16,9-13-2 16,-2-7-4-16,1 0 6 15,7-12 5-15,2-17 3 16,-6-3-3-16,6-3 8 0,-4-2-6 15,-5-6-2 1,-5-5 2-16,-7-7-5 0,2 10 0 16,-6 11 8-16,-2 22-9 15,0 12 22-15,-14 0-13 16,-3 17 7-16,-8 19-14 16,11 8-3-16,1 9 1 15,11 5-1-15,2 2 1 16,0 1 0-16,9-3 2 15,11-7-3-15,2-12 0 16,-2-13-3-16,5-13-7 16,-3-13-25-16,5 0-24 15,-1-20-30-15,-8-10-48 16,-2 0-200-16</inkml:trace>
  <inkml:trace contextRef="#ctx0" brushRef="#br0" timeOffset="74059.53">16190 7874 338 0,'0'0'136'0,"0"0"-74"0,0 0-5 15,0 0 0 1,0 0-6-16,0 0-10 0,0 0-14 16,0-4-10-16,0 4-7 15,0 0-6-15,0 0 10 16,0 8 5-16,2 6 3 15,3-2-6-15,4-3 1 16,-3-1-6-16,1-2 1 16,0-5 3-16,6-1-9 15,5 0-5-15,18-10 13 16,1-23-11-16,3-13-3 16,-1-9-100-16,-20 6-162 15</inkml:trace>
  <inkml:trace contextRef="#ctx0" brushRef="#br0" timeOffset="82806">16638 6302 139 0,'0'0'69'15,"0"0"-46"-15,0 0 1 16,0 0 17-16,0 0 0 16,0 0-10-16,0 0-2 15,2 0-11-15,-2 0 1 16,0 0-13-16,0 0 1 16,0 0 1-16,0 5-5 0,0 0 4 15,0-1-3-15,0 2 1 16,0-2 4-16,0-2 1 15,-2 3-8-15,0-4-2 16,0-1 1-16,2 2-1 16,0-2 0-16,0 0 4 15,0 0-4-15,0 2-9 16,0-2 1-16,0 0 5 16,2 0 3-16,2 0 2 15,8 0 1-15,-6-5 4 16,5-12 3-16,-7 1-6 15,1 3 3-15,-5 1 5 16,0 5-1-16,0 3 8 0,0 1-19 16,-7 3 3-16,-8 0-3 15,-5 0 3-15,-3 0 4 16,8 0-7-16,9 14 0 16,-2 2-2-16,8 0-1 15,0-3 3-15,0 1-2 16,10-3-1-16,7-6 3 15,1-1-10-15,7-4 10 16,-8 0 0-16,4 0-1 16,-11-1 1-16,0-11 0 15,-8-1 0-15,-2-1 0 16,0 0-6-16,-2 2-28 16,-12 4-50-16,-1 3-83 15</inkml:trace>
  <inkml:trace contextRef="#ctx0" brushRef="#br0" timeOffset="114503.62">6859 14166 363 0,'0'0'89'0,"0"0"12"16,0 0 16-16,0 0-50 15,0 0-29-15,0 0 14 16,0 0-1-16,0 0-14 15,-21-7-15-15,21 7-8 16,0 0-9-16,29-2-4 0,21-1 11 16,19-2 6-16,13-3 1 15,3 1-13-15,11 2-2 16,-7 1 0-16,-4 1-4 16,-14 3 2-16,-19 0-2 15,-19 0 0-15,-18 0 4 16,-8 0-8-16,-5 0 2 15,-2 0 2-15,0 0-1 16,0 0-12-16,-34 9-18 16,-12 5-1-16,-18 0-11 15,-15-2-19-15,2-6 17 16,0 0 14-16,-1-4 9 16,7-2 13-16,9 0 7 0,10 0 2 15,19 0 5-15,13 0 25 16,15 0 15-16,5 0-8 15,0 0-12-15,0 0-13 16,0 0-12-16,20 0 0 16,23 0 1-16,20 0 11 15,16 0 7-15,8 0-6 16,11 0 0-16,-4 0 2 16,-9 0-9-16,-13 0 0 15,-26 2 11-15,-17 0-10 16,-18 0 2-16,-11-2-5 15,0 0 9-15,0 0 15 16,0 0 8-16,0 0-1 0,0 0-22 16,-7 0-9-16,1 0-2 15,-1 0-2-15,5 0 3 16,0 0-2-16,2 0-1 16,0 0-4-16,0 0 1 15,0 0-9-15,0 0-9 16,0 0-4-16,0 0-11 15,0 0-16-15,2 0-24 16,-2 0-57-16,0 0-75 16,0 4-154-16</inkml:trace>
  <inkml:trace contextRef="#ctx0" brushRef="#br0" timeOffset="116583.04">7490 13008 319 0,'0'0'149'0,"0"0"-47"15,0 0-15-15,0 0-23 16,0 0-18-16,0 0 7 0,0 0 6 16,0-12-20-16,0-2-15 15,0-6-6-15,0-5-7 16,0-3-3-16,0-7 2 16,0-6-10-16,0-8 7 15,0 3-6-15,0-3 0 16,0 7 3-16,0 4 0 15,0 8 2-15,0 3-6 16,0 5 4-16,0 5-4 16,0 3 0-16,0 2 0 15,0 4 0-15,0 4-1 16,0 1 0-16,0 3 0 16,0 0-2-16,0 0 2 15,0 0 0-15,0 0-5 0,0 0 0 16,0 0 6-16,0 0-3 15,0 0-1-15,0 0 0 16,0 0-4-16,0 4 3 16,-8 14 3-16,-7 6 2 15,-7 6-2-15,-5 1-8 16,-2-1 3-16,0-5-4 16,7-4 6-16,6-8 1 15,5-1-1-15,9-9 1 16,2-3 2-16,0 0-3 0,0 0-5 15,0 0-1 1,0 0 6-16,0-6-14 0,9-16 19 16,11-8 8-16,0-4 8 15,0 2 3-15,3-2-6 16,-4 6-7-16,1-2 3 16,3 4-2-16,-6 1-3 15,-1 6 6-15,-5 2 6 16,-7 8-10-16,4 2 4 15,-8 6 17-15,0-2-7 16,0 3-6-16,0 0-12 16,2 0 1-16,-2 0-2 15,0 0-1-15,0 0 0 16,4 0-4-16,1 3 1 16,5 19 3-16,4 5 0 0,1 7 0 15,6 3 2-15,-1 1 0 16,0 0-2-16,0 2 0 15,-2-6 0-15,-3-6 2 16,-1-9-3-16,-1-4 2 16,-11-10-1-16,7 0 0 15,-5-1 0-15,2-4 0 16,0 0-1-16,-2 0-1 16,1 0-5-16,-3-2-30 15,0-5-45-15,-2-6-86 16,0 3-120-16</inkml:trace>
  <inkml:trace contextRef="#ctx0" brushRef="#br0" timeOffset="118006.82">6061 11989 198 0,'0'0'82'15,"0"0"8"-15,0 0 23 16,0 0-26-16,0 0-22 16,0 0 0-16,42 12-10 15,-17-12-1-15,-1-25-3 16,5-7-22-16,0-7-3 16,-7-9-17-16,-2-11 3 15,-9-9-6-15,-9-6-5 0,-2-6 8 16,0 1-4-16,0 9-3 15,-13 15 1-15,0 15-2 16,4 13 2-16,0 15-3 16,7 8-3-16,0 4 3 15,-2 0-10-15,1 8-3 16,0 30 4-16,3 23 9 16,0 15-1-16,0 10 3 15,12 10-3-15,1 1 3 16,-1-9 0-16,-4-9-2 0,-8-21 2 15,0-15 0 1,0-16-1-16,0-14-1 0,0-8 0 16,0-5 2-16,0 0-1 15,0-9 8-15,0-17-9 16,5-10-6-16,1 0 5 16,6 2-1-16,5 9-6 15,4 12 4-15,-1 7 0 16,-1 6-3-16,6 0 7 15,-2 6-3-15,-4 18 2 16,-3 4-2-16,-5 2 1 16,-7 0 2-16,-4-2-1 15,0-5 1-15,-4-2 1 16,-20-7 3-16,-3-5 2 16,-6-4 1-16,-6-5 1 0,4 0-8 15,4-4 1-15,4-18-2 16,10-1-27-16,7 0-32 15,6 1-26-15,4 4-72 16,0 4 6-16,8 8-39 16</inkml:trace>
  <inkml:trace contextRef="#ctx0" brushRef="#br0" timeOffset="119024.83">6709 12055 352 0,'0'0'149'0,"0"0"-57"0,0 0-21 15,0 0-18-15,0 0 1 16,0 0 9-16,0-21-34 16,0 0 9-16,0-1 0 15,0-2-3-15,0-2-6 16,-2-2-12-16,-14 2-5 15,3 2-6-15,-3 7-6 16,3 4 0-16,0 6 0 16,-3 7-9-16,-4 0 0 15,0 5 4-15,2 19-4 16,3 8-1-16,3 4 0 0,6 3 3 16,6-2 3-1,0-2-1-15,0-8 4 0,16-5-2 16,1-8 3-16,1-7-3 15,2-7 3-15,-2 0-4 16,2 0 3-16,0-19 2 16,-2-7 1-16,-3-4 3 15,-3 0 7-15,-8 0-5 16,-2 5-3-16,-2 11 1 16,0 5-3-16,0 6-1 15,0 3 0-15,0 0-1 16,0 0-11-16,0 0-3 15,0 25 0-15,0 1 12 16,0 6-2-16,9-4-2 0,5-3 1 16,-3-8 3-16,5-3 1 15,-3-7 0-15,3-7-1 16,1 0 2-16,3-10 4 16,7-17 3-16,-2-6 0 15,-6-8 0-15,0-3 1 16,-9-4-3-16,-5 6-2 15,-5 6-1-15,0 12-2 16,0 12 0-16,0 8-4 16,-11 4-12-16,-3 0-5 15,3 22-1-15,3 8 2 0,5 2-2 16,3 0 4 0,0-1 6-16,11 2 5 0,5-1 4 15,8 2 0 1,-1-4 3-16,-3-2 3 0,-5-3-3 15,-5-6 1-15,-6-2 0 16,-4-3-1-16,0-4 2 16,-4-4-1-16,-17-4 5 15,3-2-3-15,1 0-3 16,1 0 6-16,5-14-6 16,2-7-2-16,7-2 0 15,2-5-2-15,0 1-11 16,15-1 15-16,8 4 4 15,-1 2-4-15,0 6 0 16,-2 6 0-16,-5 6 0 0,-1 4 2 16,-5 0 6-16,0 0-3 15,-2 13 2-15,-3 8-2 16,3 5 5-16,-5 0-2 16,2 3 2-16,1-6-7 15,2-2-2-15,-3-9 1 16,3-3-2-16,-5-4-4 15,0-5-5-15,0 0-26 16,10 0-25-16,3-22-75 16,1-10-17-16,-5-3-2 15,-7-2-46-15</inkml:trace>
  <inkml:trace contextRef="#ctx0" brushRef="#br0" timeOffset="119244.25">7091 11814 324 0,'0'0'79'0,"0"0"-13"16,0 0-6-16,0 0-3 16,0 0-21-16,0 0 0 15,-12 7-4-15,12-7-7 16,0 0-13-16,0 0-2 16,2 0-2-16,10 0 9 15,-3-12-12-15,-3 0-3 16,-6 2-2-16,0 3-2 0,0 7-20 15,0 0-70-15,-13 0-79 16,-1 21-186-16</inkml:trace>
  <inkml:trace contextRef="#ctx0" brushRef="#br0" timeOffset="119556.93">7091 11814 501 0,'144'111'130'16,"-144"-125"-62"-16,0 4-9 16,0-4-19-16,-6 4-5 15,-1 0-13-15,1 0-2 16,-6 10-1-16,-1 0-6 16,-1 0-11-16,-3 10-2 0,1 18 0 15,3 7-2-15,6 11 2 16,7-3 2-16,0-1 0 15,2-7-1-15,18-5 9 16,7-10-6-16,4-11 2 16,4-9-5-16,6 0-1 15,-1-14-1-15,-2-12 0 16,-7-2-37-16,-9-2-134 16,-1 0-237-16</inkml:trace>
  <inkml:trace contextRef="#ctx0" brushRef="#br0" timeOffset="121023.86">7897 12083 287 0,'0'0'116'15,"0"0"-72"-15,0 0-9 16,0 0-6-16,0 0 20 15,0 0-7-15,36 45-5 16,-27-40-19-16,4 2-8 0,1-6-7 16,1-1 9-16,4 0 9 15,4-12 13-15,4-12-19 16,0-3-6-16,-9-3-5 16,-3-1-1-16,-3-1 0 15,-10 4 1-15,-2 6-4 16,0 8-2-16,0 8-3 15,0 6-10-15,-14 0-5 16,4 0 4-16,-1 10 6 16,3 4 3-16,8-3-6 15,0-2-9-15,0-3 5 16,8 0-3-16,5-4 15 16,3 1 5-16,-3-3 1 0,-7 0 3 15,6 3 4 1,-8-1-3-16,-4 2 3 0,0 2 3 15,0 2 4-15,0 6 6 16,5 2-11-16,-3 6 1 16,0 0-9-16,2 1 0 15,3 0 0-15,-3-1-1 16,6-3 1-16,-2-2-2 16,3-5 0-16,1-3 3 15,1-3-3-15,1-6 0 16,3 0 15-16,3 0 10 15,1-18 3-15,0-2-6 16,0-6-3-16,-1-2-2 16,-5-4-1-16,-3-2-9 0,-8-1-4 15,-4 7-2-15,0 9 5 16,0 6-6-16,0 6-7 16,-9 6 1-16,-4 1 1 15,-3 1-6-15,1 24 7 16,4 5-3-16,3 2-1 15,8 1 3-15,0-4-2 16,12 0 4-16,10-5 2 16,7-4-5-16,9-4 4 15,4-7 0-15,6-6 2 0,2-3 2 16,0 0 0 0,-4-18-1-16,-5-7 6 15,-8 2 1-15,-16-4-8 0,-3 1 5 16,-14-2 1-16,0 3-1 15,-14 2-1-15,-12 12-3 16,-5 8-1-16,-5 3 0 16,-2 6-2-16,5 20 0 15,6 5-1-15,12 4 0 16,7-1 0-16,8-1 0 16,0-3-3-16,16-6 6 15,9-4 0-15,0-9 0 16,-4-4 0-16,6-7 2 15,-2 0 1-15,0-16-2 16,-4-9 8-16,-5 0 2 0,5-1 10 16,-8 4-2-16,-7 6-6 15,-4 5 1-15,-2 10-11 16,0 1-3-16,0 4-7 16,0 33 5-16,-4 20 2 15,-13 15 1-15,-4 9-1 16,8-3-1-16,4-10-6 15,0-17-16-15,5-15 16 16,-3-15 2-16,7-11 5 16,0-8 0-16,0-2 4 15,0 0 4-15,0-10-8 16,0-14 2-16,11-2-4 16,2 4 2-16,3 8 0 0,-3 6 0 15,1 8-6-15,3 0 3 16,4 2-1-16,1 12 4 15,3 2-3-15,1-4-19 16,1-5-16-16,2-5-12 16,-7-2-36-16,-1 0-97 15,-13-14-92-15</inkml:trace>
  <inkml:trace contextRef="#ctx0" brushRef="#br0" timeOffset="123505.61">8878 11993 465 0,'0'0'110'0,"0"0"-37"16,0 0-12-16,0 0-10 16,0 0-22-16,0 0-14 15,-2 30 5-15,2 8 26 16,0 2-11-16,0-3-20 15,2-7 0-15,3-7-8 16,2-8-1-16,-3-7 5 16,-2-6-2-16,0-2-2 15,0 0-2-15,5-2 1 16,5-21-5-16,5-6 17 16,3-7-16-16,1 2-1 0,-6 8-1 15,-7 8 4-15,2 9-9 16,-6 7 4-16,-4 2 1 15,0 0-3-15,0 0-3 16,0 4-4-16,5 21 0 16,1 5 10-16,4 2 0 15,-4-2 1-15,3-2-1 16,-3-5 1-16,4-4 0 16,-4-5-1-16,3-9-2 15,-5-2 2-15,6-3-3 16,1 0 3-16,4-18 0 15,1-10 5-15,2-6-2 16,-3-7-3-16,-4 1 0 0,-1 6-1 16,-6 10-2-16,-2 12 2 15,-2 8 1-15,0 4-7 16,0 0-1-16,0 0-8 16,0 14 10-16,0 8 0 15,0 7-1-15,0-4 4 16,0-1 0-16,4-2 2 15,15-3 1-15,-4-5 5 16,3-4-3-16,-1-8 3 16,4-2 3-16,1 0 4 15,1-10-11-15,-2-13 3 16,-5-4 2-16,-3-1-6 16,-6-2-5-16,-7 6 4 0,0 4-14 15,0 9-1-15,-13 5 9 16,-3 6-10-16,-4 0 4 15,4 0-6-15,8 0-1 16,3 5 8-16,3-2 8 16,2 3-6-16,0-2 5 15,0-2-2-15,2 2 3 16,5-2 4-16,-1-2 3 16,2 3-2-16,0-1 8 15,-1 5-2-15,-1-1-1 16,1 1-1-16,0 0 5 15,4 3-3-15,-2 5 0 16,0-1 8-16,2 0-3 0,-7 1-1 16,8 0 0-16,-3-1-3 15,-3-4 2-15,3-5 5 16,-2-1-9-16,2-4-1 16,-3 0 0-16,8 0 1 15,-1 0 3-15,12-18 0 16,-6-4-2-16,4-3-7 15,-5-8 1-15,-3-5-1 16,-5 5 0-16,-4-1-10 16,-6 11-7-16,0 8 3 15,0 8-8-15,0 3-7 16,0 4-1-16,-4 0 5 0,-12 11 8 16,1 10 9-1,3 7-5-15,8 0 13 0,4 0-5 16,0 4 5-16,0-2 1 15,6 0-1-15,15-1 0 16,1-7 0-16,0-6 3 16,0-6-2-16,7-8 1 15,-6-2-1-15,4 0 0 16,0-14 7-16,-6-9-8 16,2 0 1-16,-9-3-1 15,-6-2 3-15,-3 1 0 16,-3 8 3-16,-2 7-6 0,0 6 0 15,0 6 0-15,0 0 4 16,0 0-4-16,0 0 0 16,0 0-4-16,0 9 4 15,0 14 0-15,0 2 10 16,2-1 0-16,2-6 6 16,-4-2-3-16,2-7 1 15,4-4-1-15,-6-5-1 16,2 0-2-16,2 0-2 15,7 0-7-15,7-17 7 16,6-7-6-16,1 0 4 16,-3-3-6-16,-1 6-1 15,-6 4-2-15,-1 5 3 16,-10 11-3-16,-2 1-5 16,0 0-3-16,-2 7 0 0,2 16 11 15,7 0 1-15,-7 4 2 16,0-3 1-16,6-4 4 15,-6-8-2-15,2-6-2 16,-4-6-1-16,0 0-1 16,7 0-1-16,1-4 3 15,13-17 6-15,1-4-7 16,3-5-1-16,-3 0-1 16,-2 3 0-16,-4 5 0 15,-7 8-1-15,-3 8 0 16,-4 5 0-16,-2 1-5 15,0 0-3-15,5 0-2 0,-3 19 6 16,2 9 4 0,1-2 0-16,6 2 0 0,-2-6 2 15,3-3-2-15,-4-7 1 16,1-7 0-16,-3-5-1 16,4 0 1-16,1 0 1 15,7-8 2-15,-1-13-2 16,-1-8-2-16,-3-2 0 15,-3-4-7-15,-8 1-4 16,-2 4-3-16,0 7 2 16,0 14-2-16,0 4-9 15,-2 5 4-15,-14 0 4 16,1 5 9-16,1 17 2 0,3 6 0 16,7 9 3-1,4 0-2-15,0 0 3 0,0 0 2 16,17-4-1-16,3-8 9 15,3-4 0-15,-4-7 2 16,8-8 3-16,4-6-11 16,3 0-1-16,3-16 7 15,2-11-8-15,-4-4 0 16,1-4 1-16,-11-3 1 16,-8 0-3-16,-10 4 2 15,-2 9-2-15,-5 10 1 16,0 9 2-16,0 4 12 15,-5 2-15-15,-2 0-1 16,-2 16-3-16,1 13-2 0,3 0 5 16,5 5 2-16,0-3 7 15,0-7-2-15,0-6 1 16,0-6-5-16,5-8 1 16,3-4-4-16,8 0 3 15,8-2 3-15,5-15 1 16,2-7-1-16,-2-3-5 15,0-6 1-15,0-4 0 16,-6 3-2-16,-7 5-5 16,-7 13 3-16,-7 10 1 15,-2 6-4-15,0 0-6 16,0 4 4-16,0 20 3 16,0 10 1-16,0-2 3 0,0 1 0 15,0-5 2-15,4-6-2 16,5-5 1-16,5-5-1 15,1-5-3-15,3-7 3 16,-1 0 1-16,4-10 9 16,-1-16-10-16,-3-8 10 15,6-9-8-15,-7-18 2 16,-1-20-1-16,-3-17-3 16,-4-17-2-16,1 8-5 15,-7 17-5-15,-2 24 12 16,0 28 0-16,0 21-3 15,0 13-2-15,-2 4 3 16,-11 19-6-16,-5 29 2 16,1 22 6-16,5 15 0 0,10 9 1 15,2 9 2-15,2-5 4 16,14-13 2-16,1-13 5 16,-1-19-12-16,4-12-2 15,-4-11 0-15,-3-15-5 16,-4-11-4-16,0-4-40 15,2-14-22-15,-2-20-55 16,0-10-109-16,-9-4-116 16</inkml:trace>
  <inkml:trace contextRef="#ctx0" brushRef="#br0" timeOffset="123721.99">10798 11785 667 0,'0'0'88'0,"0"0"-45"16,0 0 61-16,154-12-47 16,-81 6-34-16,1 0-15 15,1-1-3-15,-1 4-3 16,-19-1 2-16,-18 4-2 16,-29-3-2-16,-8-1-20 15,-37 4-60-15,-37 0-52 16,-31 0-131-16,-15 0-175 15</inkml:trace>
  <inkml:trace contextRef="#ctx0" brushRef="#br0" timeOffset="124152.77">9336 11717 225 0,'0'0'208'0,"0"0"-103"16,0 0-16-16,0 0-10 16,0 0-25-16,0 0-11 15,-16-3-9-15,9 3-6 16,3 11 16-16,-4-3-21 16,6-2-17-16,2-5-3 15,0-1 2-15,0 0-5 16,0 0 1-16,16 0 8 15,5-14 14-15,-6 0-12 0,-9 2-6 16,-6 2-5-16,0 4-18 16,-29 6-87-16,-29 0-123 15,-33 2-402-15</inkml:trace>
  <inkml:trace contextRef="#ctx0" brushRef="#br0" timeOffset="124956.38">7046 11635 97 0,'0'0'50'0,"0"0"-22"16,0 0 19-16,0 0 11 16,0 0 2-16,0 0-21 15,0 0-2-15,0 5 7 16,0 7-9-16,0 0 5 16,0 3-3-16,0-5-7 15,2-3-3-15,4 0 0 16,0-3-3-16,-4-3 5 15,0-1-7-15,0 0-5 0,-2 0 18 16,2 0 8 0,3-3-13-16,-3-13-15 0,0-1-13 15,-2 5 4-15,0 2-6 16,0 7-7-16,-9 3-25 16,-2 0-24-16,-7 0-72 15,-2 9-220-15</inkml:trace>
  <inkml:trace contextRef="#ctx0" brushRef="#br0" timeOffset="126176.38">5895 14180 7 0,'0'0'10'0,"0"0"18"16,0 0 12-16,0 0-1 15,0 0 12-15,0 0-9 0,-53-41-4 16,44 41 6 0,-2 0 3-16,3 0-1 0,-4 0-15 15,3 0-7-15,-5 0 3 16,4 0 7-16,-3 0 19 15,-6 0 0-15,6 2-12 16,-3-1-4-16,8 4-4 16,-2-3 5-16,6-2 2 15,-3 2 1-15,7-2-5 16,0 0 1-16,0 0-8 16,0 0-12-16,0 0-2 15,27 3-11-15,23 0 15 16,18-3 5-16,24 0 4 0,14 0-17 15,20 0-2 1,5-6-2-16,3 4-2 0,-4 2 4 16,-13 0-3-16,-5 0 5 15,-17 0-5-15,-12 0-6 16,-16-2 0-16,-18 0 0 16,-18 2 2-16,-8-3 0 15,-14 3-2-15,-7 0 0 16,-2 0 1-16,0 0-1 15,0 0 0-15,-7-1-4 16,-15 1-14-16,-14 0-13 16,-7 0-10-16,-1 0-4 15,-3 0-12-15,3 0-50 16,-6 0-32-16,4 0-78 0,-8 0-70 16</inkml:trace>
  <inkml:trace contextRef="#ctx0" brushRef="#br0" timeOffset="126615.3">5588 14105 424 0,'0'0'102'0,"0"0"-70"16,0 0 5-16,0 0 17 15,0 0 13-15,0 0-16 0,-89 5-1 16,89-5-7-16,0 0-1 16,0 0-14-16,16 5-12 15,28-1 10-15,23 2 8 16,24 0 2-16,25-3-17 16,18 0-6-16,20 2-4 15,6 4-9-15,-4 1 15 16,-8 0-12-16,-24-4 8 15,-12 4 0-15,-23-6 3 16,-24-2-4-16,-25 0-10 16,-20-2 2-16,-11 0 0 15,-9 0 5-15,0 0 6 0,0 0 7 16,0 0-1-16,-5 0 0 16,-1 0-16-16,-2 0-1 15,4 0-1-15,4 0-1 16,0 0-10-16,0 0-24 15,0 0-55-15,0 0-62 16,0 2-171-16</inkml:trace>
  <inkml:trace contextRef="#ctx0" brushRef="#br0" timeOffset="165137.76">15795 12035 506 0,'0'0'100'15,"0"0"-32"-15,0 0 6 0,0 0-9 16,0 0-21-16,0 0-7 15,0 0-9-15,0-20-9 16,0 20-9-16,12 4-7 16,-1 25 4-16,-3 15 19 15,4 11 3-15,-10 10-17 16,-2 7 1-16,0 4-7 16,0-4-6-16,-2-3 3 15,-12-11-2-15,10-10 1 16,2-10-2-16,-3-12-6 15,3-8 4-15,2-10-3 16,-2-5-31-16,-2-3-47 16,-15-3-34-16,1-23-166 15</inkml:trace>
  <inkml:trace contextRef="#ctx0" brushRef="#br0" timeOffset="167088.51">15755 12196 680 0,'0'0'97'0,"0"0"-39"16,0 0 8-16,0 0-20 15,0 0-8-15,0 0-16 16,69-107-9-16,-38 96-5 16,0 4-5-16,6 7 0 15,-6 0-3-15,-2 0 1 16,-3 11 1-16,-10 8-2 0,-3 9 0 15,-11 5 1-15,-2 6 2 16,0 7-3-16,-15 0 5 16,-12-5 0-16,0-4-4 15,3-8 1-15,2-3-3 16,4-9 1-16,7-5 0 16,7-9 0-16,-2-3-5 15,6 0-21-15,0 0-3 16,0-5 6-16,14-9 10 15,9-1 12-15,3 5-1 16,-4 5 2-16,3 5 0 16,-7 0 2-16,4 0-2 0,-6 5 4 15,-1 11-1-15,-3 2-3 16,-8 2 4-16,-2 4-3 16,-2-1 0-16,0-1 2 15,0-7 2-15,-14-1-4 16,6-5 3-16,-3-5 3 15,1-4-2-15,6 0-1 16,2-8-4-16,2-16-1 16,0-7-2-16,0-2-1 15,27-2 4-15,4 5 0 16,4 9-5-16,4 4 5 16,-6 9-4-16,-6 8 2 15,-5 0 1-15,-4 0-2 0,-5 4 0 16,-1 17 0-1,-8 3 3-15,0 8 0 0,-4-2 1 16,0 0 2-16,0-6-3 16,0-6 1-16,0-9-1 15,0-2 0-15,0-7 0 16,0 0-1-16,5 0-1 16,1 0 4-16,8-16-2 15,-1-14 16-15,3-6-8 16,-3-5-2-16,-11 2 1 15,-2 2 1-15,0 9-5 16,0 6 2-16,-13 8-5 16,-5 8 0-16,1 6-1 15,-8 0-5-15,7 3 3 16,1 17-4-16,7 3-1 0,8 1-4 16,2 2-8-16,0 0 3 15,18-4-3-15,7-4-4 16,2-6 4-16,-4-8 3 15,6-4 14-15,0 0 1 16,0-8 2-16,-2-9 4 16,-2-4-3-16,-10-1 0 15,1 0 4-15,-5 0-1 16,-7 0 8-16,-4 2-3 16,0 4-4-16,0 4 3 15,0 4 1-15,0 4-7 16,0 2 9-16,0 2-6 0,0 0-5 15,0 0 1-15,0 0 4 16,0-4 5-16,0 3 12 16,0-2 2-16,-2-1-15 15,0-1 0-15,2 2 7 16,-2-3-4-16,2 0-7 16,0-4-2-16,0-2-3 15,0 0 1-15,0-2 8 16,0 1-9-16,0 6 14 15,0-1-1-15,0 4 4 16,0 0-8-16,0 2 12 16,0-1-16-16,0 2 8 0,0 1-6 15,0 0 1-15,0 0 3 16,0 0-4-16,0 0-5 16,0 0-2-16,0 15-1 15,0 29-6-15,0 17 7 16,0 15 2-16,0 12 5 15,0 9-5-15,0 2-1 16,4 8-1-16,-2-2-1 16,6-8 0-16,-4-8-2 15,-2-16 0-15,5-14-17 16,-3-13 3-16,-2-8 0 16,6-10-2-16,-2-7 18 15,-4-10-11-15,5-6-14 16,-1-5-10-16,8-7 6 0,-1-24 25 15,5-18-1-15,2-6 5 16,-13-2 1-16,0 1 1 16,-7 2 0-16,0 4 1 15,-9 1 7-15,-16 1 6 16,-2 2-4-16,-4 0-3 16,0 6-5-16,2 7-2 15,2 10-1-15,7 11-2 16,5 4-2-16,3 5 4 15,5 3-1-15,3-3-1 16,4 1 2-16,0 2 0 0,0 0-16 16,0 0 9-1,9 0 3-15,11 0 4 0,9 6 0 16,0-4 2-16,7-2-2 16,-1 0 0-16,4-6 0 15,-4-14 3-15,3-1-3 16,-11-2 0-16,-10 0 6 15,-7 4-5-15,-8 3-1 16,-2 3 9-16,0 5-8 16,0 4-1-16,0 3 0 15,-7 1 0-15,7 0-5 16,-2 0-8-16,2 13 5 16,0 14 4-16,0 3 4 15,11-2-2-15,9-7 1 16,2-2 1-16,5-6 0 0,-5-13 3 15,7 0-2-15,5-15 4 16,-1-23 2-16,7-11 2 16,-6-11-2-16,-3-10-4 15,-7-8-2-15,-6-2 1 16,-7 2 0-16,-3 11-1 16,-8 17 1-16,0 18 2 15,0 14 0-15,0 10 1 16,0 8 4-16,-12 8-9 15,-9 34-6-15,4 19 3 16,1 13 1-16,16 6 0 16,0-2 0-16,0-2 2 0,16-7 1 15,7-13-1-15,-4-10-2 16,4-16-6-16,-7-12-11 16,-3-12-28-16,-5-6-43 15,4-14-25-15,-5-22-85 16,-7-10-39-16</inkml:trace>
  <inkml:trace contextRef="#ctx0" brushRef="#br0" timeOffset="167289.91">16937 12358 299 0,'0'0'130'0,"0"0"-70"16,0 0 23-16,0 0 4 15,0 0-30-15,0 0-33 0,-40-2 7 16,82 2 23-1,7 0-13-15,6-8-29 0,1-6-1 16,-9-2-10-16,-9 3-1 16,-13-2-9-16,-19 1-38 15,-6 2-34-15,-2 2-73 16,-33 0-90-16</inkml:trace>
  <inkml:trace contextRef="#ctx0" brushRef="#br0" timeOffset="167437.21">16734 12200 453 0,'0'0'301'0,"0"0"-258"15,0 0-28-15,0 0-3 0,0 0-12 16,0 0-19-16,33-42-156 16,-17 31-331-16</inkml:trace>
  <inkml:trace contextRef="#ctx0" brushRef="#br0" timeOffset="167854.02">17726 11592 696 0,'0'0'71'0,"0"0"-8"16,0 0 12-16,0 0-18 16,0 0 0-16,0 0-31 15,15-60-14-15,-15 60-5 16,0 14-4-16,0 34 6 16,0 26 18-16,-4 26 5 15,-16 17-13-15,0 15-1 16,-7 9-8-16,-4 3-3 15,-5-3 2-15,3-8-3 16,0-12-6-16,6-11 7 16,4-12-5-16,15-18-2 0,-4-10 1 15,5-21-1-15,5-15 0 16,2-13-2-16,0-9 1 16,0-9-2-16,0-3-15 15,0 0-27-15,0-27-55 16,0-14-77-16,0-5-239 15</inkml:trace>
  <inkml:trace contextRef="#ctx0" brushRef="#br0" timeOffset="168677.63">18216 12073 514 0,'0'0'46'15,"0"0"-14"-15,0 0 50 16,0 0-19-16,0 0-28 0,0 0-4 15,-11-12-16-15,11 48-6 16,0 18 39-16,0 17-12 16,0 5-12-16,0 2-13 15,0-8-9-15,0-13 3 16,-4-15-5-16,-1-18 0 16,-2-12 0-16,7-9 3 15,0-3 0-15,0 0 6 16,0-18 1-16,10-19 1 15,14-12-11-15,9 1-3 16,1 8 3-16,8 11 0 16,-2 14 0-16,1 11-3 0,-10 4 0 15,-5 0-2-15,-6 20 3 16,-4 6-1-16,-7 6 3 16,-9 3 0-16,0-2 0 15,-18-2 0-15,-18-7 2 16,1-7 1-16,-5-4 3 15,-3-9-6-15,5-4 4 16,5 0-4-16,2 0 0 16,2-13 0-16,4-3-12 15,10-1-20-15,5-1-52 16,10 0-32-16,0 0-96 16,27-1-136-16</inkml:trace>
  <inkml:trace contextRef="#ctx0" brushRef="#br0" timeOffset="170654.6">18667 12476 271 0,'0'0'315'0,"0"0"-264"16,0 0-11-16,0 0 7 15,0 0-13-15,0 0-7 16,0 18-10-16,0-18-5 15,6 0-5-15,21-15 6 16,2-18 8-16,0-3-14 16,-2-2 3-16,-12 5-3 15,-11 6-4-15,-1 5 9 0,-3 11-1 16,0 2-10-16,-16 9-1 16,-6 0 0-16,-3 0-4 15,-1 14 3-15,8 7-1 16,3 11-4-16,3 2 3 15,12-1-3-15,0 4 5 16,0-3-1-16,4-5-4 16,15-3 6-16,1-8-6 15,-5-5 5-15,8-8-2 16,-4-5 3-16,6 0 1 16,4-18-1-16,2-12 5 15,0-5 12-15,-2-7-4 16,-4-2-5-16,-7 1-1 0,-7 7 4 15,-5 11 13 1,1 12-13-16,-7 12 10 0,0 1-15 16,0 0 0-16,0 1-6 15,0 24 0-15,0 12 0 16,-7 4-1-16,7-2 3 16,0-3-2-16,0-7 0 15,0-12 0-15,0-5 0 16,7-7 1-16,-5-5-1 15,12 0 0-15,1-8 0 16,14-16 13-16,2-7-5 16,6-5 5-16,-4 2-9 0,-6 6-1 15,-8 7-3-15,0 10-1 16,-13 8-4-16,-4 3 4 16,-2 0-8-16,2 1 5 15,-2 24 3-15,5 4 1 16,-3 5 2-16,1-2-2 15,1-3 1-15,5-5-1 16,-3-10 0-16,6-2 0 16,-1-8 0-16,-2-4-1 15,-1 0 1-15,8-3 8 16,9-17 0-16,4-7-2 16,-2-8-1-16,0-5 2 15,-8-6-1-15,-3-2-3 16,-3 8 2-16,-6 12-4 15,-5 12-2-15,-2 12 0 0,0 4-14 16,-11 0 7-16,-9 8 0 16,-6 18-5-16,1 11 8 15,7 0-6-15,7 5 7 16,11-2-4-16,0-4 7 16,0-4 0-16,15-6-4 15,14-3 4-15,9-7 1 16,5-11 0-16,-1-5 3 15,3 0-1-15,-1-20 12 16,1-11-10-16,-5-13 1 16,-9-9-3-16,-6-5 0 15,-12-7 2-15,-7-6-1 0,-6-1 0 16,0 5-3-16,0 13 0 16,-2 10-2-16,-13 14 2 15,1 10-2-15,-1 10-2 16,2 4 4-16,8 6-3 15,-2 0 1-15,5 0 1 16,2 0 0-16,0 0 1 16,0 0-3-16,0 0-1 15,0 13 4-15,0 8 3 16,0 4 7-16,0 4 3 16,0 7 15-16,0 4-1 15,0 8 6-15,0 8-11 16,0 11 0-16,4 7-6 0,6 7-5 15,-8 3-6-15,-2 6-4 16,0 0 1-16,0 4-2 16,0-4-3-16,0-6-2 15,0-11-12-15,0-13 1 16,0-16-9-16,9-12 3 16,-1-14 0-16,6-10 5 15,1-8 5-15,8 0-5 16,4-8 5-16,4-24 8 15,-2-3 4-15,-2-14 0 16,-10-1 0-16,-3-4 4 16,-14-1-4-16,0 1 2 0,0 2 3 15,-25-2-4-15,-6 3 3 16,-10 0 1-16,-5 9-1 16,-1 8 2-16,-2 8-6 15,2 8 2-15,3 8-2 16,11 3 0-16,6 7 0 15,11-1 0-15,9 1 0 16,7 0 0-16,0 0-4 16,0 0-6-16,9 0-3 15,22 0 12-15,12 0 0 16,11-7 2-16,8-8-2 16,7-6 2-16,0-3 0 15,-5-3 0-15,-8 0 2 0,-6-1-3 16,-17 6 0-1,-16 7 0-15,-5 6 4 0,-10 7-2 16,-2 0 9-16,0 2-5 16,0 0-2-16,-2 0-3 15,-12 0-1-15,3 13-6 16,3 8 5-16,-2 5-1 16,8 8-3-16,2-2 1 15,0-2 1-15,12-4 1 16,5-5-1-16,3-10 2 15,3-6 1-15,-4-5 0 16,8 0 1-16,2-19 7 16,11-15 1-16,-6-8-4 15,0-8 0-15,-5-11 0 0,-8-10 9 16,0-8-4-16,-5-9-9 16,-12-3 2-16,-2 2-2 15,-2 11 0-15,0 21 0 16,0 24 10-16,-2 16-4 15,-2 11-7-15,-4 6 0 16,2 0-6-16,-15 19-2 16,4 31 3-16,-3 16 2 15,5 12 3-15,7 4-1 16,8-4-2-16,0-4 2 16,18-5-1-16,11-11 2 0,7-6-2 15,-3-11 1 1,3-16-2-16,-9-6 0 0,-7-14-12 15,-7-3-4-15,3-2-8 16,-3 0-10-16,-1-16-39 16,-8-12-79-16,-4 0-124 15,0 0-163-15</inkml:trace>
  <inkml:trace contextRef="#ctx0" brushRef="#br0" timeOffset="170881.08">20209 12057 551 0,'0'0'73'0,"0"0"-51"0,0 0 29 15,0 0-14-15,0 0 9 16,138-11-8-16,-84 11-5 16,6 0-3-16,0 0 0 15,0 0-6-15,-10-5-18 16,-19 5-2-16,-18 0-4 15,-11 0-2-15,-2 0-10 16,-17 0-54-16,-35 0-72 16,-10 0-155-16</inkml:trace>
  <inkml:trace contextRef="#ctx0" brushRef="#br0" timeOffset="171067.34">20147 11967 723 0,'0'0'127'0,"0"0"-107"16,0 0 30-16,0 0-17 15,0 0-20-15,0 0-13 16,0-14-2-16,0 14-11 16,0 14-105-16,0 8-65 15,0 6-266-15</inkml:trace>
  <inkml:trace contextRef="#ctx0" brushRef="#br0" timeOffset="171300.84">21001 12383 919 0,'0'0'89'0,"0"0"-81"16,0 0 19-16,0 0-2 16,0 0-9-16,0 0-16 15,0 2-4-15,0-2-49 16,0 0-68-16,-9-9-123 16,-7 4-374-16</inkml:trace>
  <inkml:trace contextRef="#ctx0" brushRef="#br0" timeOffset="172502.01">20185 11989 61 0,'0'0'267'0,"0"0"-212"16,0 0-2-16,0 0 16 16,0 0-12-16,0 0-20 15,0 0-1-15,0 0-2 16,0 0-22-16,0 0 0 15,0 0-6-15,0 0 1 16,0 0-4-16,0 0 9 16,0 0 6-16,0 0-1 0,2 0-2 15,-2 0-6-15,0 0-4 16,0 0-1-16,0 0 1 16,0 0 1-16,0 0 2 15,0 0-6-15,0 0 0 16,-2 0-2-16,-7 0 1 15,-1 0-2-15,2 0 1 16,-3 10-2-16,-1 1 1 16,6-2 0-16,-1 1-1 15,7-4 1-15,0-2 0 16,0 0 0-16,0-1-10 16,5-3 11-16,11 0-4 15,-3 0 8-15,-5 0 8 0,2 0-7 16,-8 0-2-1,-2 0 2-15,0 0-5 0,0 0-8 16,-10 0-62-16,-21 0-193 16</inkml:trace>
  <inkml:trace contextRef="#ctx0" brushRef="#br0" timeOffset="189169.31">25817 14939 528 0,'0'0'41'0,"0"0"-16"15,0 0-11-15,0 0 16 16,0 0 9-16,0 0-20 0,0 0-6 16,68-12-1-1,7 12 19-15,19 0 0 0,9 0-9 16,12 14 21-16,5 0-28 16,1-2 11-16,-20 0-14 15,-24-6-3-15,-25-3-6 16,-32 0 1-16,-11-3 6 15,-9 0 1-15,0 0 0 16,-31 0-7-16,-25-3-4 16,-25-9-18-16,-17 1-6 15,-8 1 10-15,-8 5 6 16,-2-4 7-16,0 7 1 16,9 0 1-16,29 2 9 15,22 0 1-15,39 0 10 16,17 0-15-16,39 0 6 0,51 13-7 15,34-1 0-15,40 1-1 16,21-3 5-16,10-4-8 16,11 4-1-16,-13-3-6 15,-12 2-70-15,-45-6-51 16,-65-3-326-16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06:18.318"/>
    </inkml:context>
    <inkml:brush xml:id="br0">
      <inkml:brushProperty name="width" value="0.05292" units="cm"/>
      <inkml:brushProperty name="height" value="0.05292" units="cm"/>
      <inkml:brushProperty name="color" value="#FF0000"/>
    </inkml:brush>
  </inkml:definitions>
  <inkml:trace contextRef="#ctx0" brushRef="#br0">5264 2590 333 0,'0'0'89'16,"0"0"-65"-16,0 0 13 15,0 0 26-15,0 0 11 16,0 0-2-16,0 0 9 15,0-7-6-15,0 5-1 16,0 2-9-16,0 0-8 16,0-3-26-16,0 3 1 15,0 0-4-15,0 0-6 0,0 0 2 16,0 0-15 0,0 0-7-16,6-2 3 0,4 2-5 15,13 0 3-15,10-3 3 16,11-1-4-16,6-2-1 15,-2 2 6-15,4 0-6 16,-7 0-1-16,-7-3 3 16,-9 4-8-16,-9-1 4 15,-11 1 1-15,-3 1 0 16,-4 2-3-16,-2-2-43 16,0-3-19-16,0-2-67 15,0-1-111-15,5-4-116 16</inkml:trace>
  <inkml:trace contextRef="#ctx0" brushRef="#br0" timeOffset="959.74">6123 2456 450 0,'0'0'71'0,"0"0"12"15,0 0 35-15,0 0-21 16,0 0-39-16,0 0-7 0,5 0 2 16,-1 0 1-16,-4-8-24 15,0-2 2-15,0-2 1 16,0 0-19-16,-11 2-14 15,-7 2 0-15,-5 6 3 16,-6 2-3-16,0 0-5 16,-4 10 1-16,2 12 4 15,4 4 0-15,5 3-1 16,15-2 1-16,5-1-18 16,2 0 11-16,0-3-1 15,9-7 6-15,13-6 4 16,3-6 3-16,10-4-3 15,6 0 8-15,5-26-2 16,4-10-4-16,-6-5 2 0,-9-9-2 16,-10-1 2-16,-9-14-1 15,-12-6 4-15,-4 1-1 16,0 5 3-16,0 8-2 16,-6 13-3-16,-8 12-5 15,5 15 0-15,7 5-2 16,-2 12-8-16,2 0 2 15,-6 0-8-15,-5 29 13 16,7 12-2-16,-1 8 3 16,7 13 1-16,0 5 0 15,0 2 0-15,0 1 3 0,13-15-3 16,8-6-2 0,-2-12 1-16,-1-11-3 0,9-5 0 15,-2-8 1-15,-1-6 2 16,7-5-2-16,1-2 3 15,-1 0 0-15,0-13 1 16,-7-5 0-16,-1-8 6 16,-9-4-6-16,-4 4-1 15,-3-2 1-15,-3 8-1 16,-4 8 0-16,0 4-4 16,0 5 0-16,0 3-7 15,0 0-1-15,0 0-6 16,0 5-5-16,0 10 21 15,0 11-2-15,0-1 4 16,0 1-3-16,2 1 0 0,8-8 3 16,1-5 1-16,-3-5 4 15,6-5-4-15,-1-4-1 16,8 0 6-16,3-4 2 16,0-17-3-16,-4-7-1 15,-6-2 10-15,-3-2-8 16,-9 2 3-16,-2 4-8 15,0 8-2-15,-8 8-9 16,-19 8-21-16,-4 2-7 16,-1 5-61-16,1 16-30 15,13 4-85-15,9-4-163 16</inkml:trace>
  <inkml:trace contextRef="#ctx0" brushRef="#br0" timeOffset="2790.1">6892 2402 492 0,'0'0'128'0,"0"0"-44"16,0 0-4-16,0 0 8 16,0 0-41-16,0 0-25 15,0-48-7-15,0 48-12 16,-6 0-1-16,-8 14-2 15,-1 7 3-15,-4 6-1 0,13 3-1 16,-1 3-1 0,7-4-1-16,0-3-2 0,0-1 3 15,9-8 5-15,7-5 0 16,1-3-4-16,8-9 7 16,4 0 2-16,4 0 14 15,3-9-7-15,-3-6 0 16,-2-6-5-16,-6-1 5 15,-7-2-8-15,5-1-3 16,-12 0-6-16,-3 4 0 16,-3 10 3-16,-5 3 1 15,0 8-4-15,0 0-8 16,0 0-10-16,0 2 4 16,0 20 14-16,0 5 1 0,0 2-1 15,9 0 3-15,4-3-6 16,1-6 6-16,-1-6-3 15,-2-4 1-15,3-8 3 16,-3-2 1-16,7 0-1 16,1 0 7-16,2-12-2 15,-1-9-8-15,-5-2 8 16,-1-2-9-16,-5 2-2 16,-3 0 2-16,-4 5 8 15,-2 8-8-15,0 6-8 16,0 4 7-16,0 0-8 15,0 0-12-15,0 10 5 16,0 12 10-16,0 4 6 0,0 1 4 16,10-4-4-16,-4-3 0 15,5-3 0-15,-4-10 0 16,0-2 9-16,2-5-7 16,-1 0 5-16,13-3-2 15,1-15 8-15,6-1-13 16,1-6-1-16,0-1 1 15,0 3 0-15,-4 4 0 16,-11 9 0-16,-5 6 0 16,-9 4 0-16,0 0 0 15,0 0-6-15,0 12-9 16,0 9 14-16,4-4 2 0,0 5 2 16,3-5-2-16,-2-6-1 15,-1 0 2-15,3-10-2 16,-1 2 1-16,3-3 6 15,1 0-6-15,5 0 9 16,-1-8-10-16,-4-5 0 16,3-3 3-16,1-2 0 15,-5 4-5-15,-3 2 2 16,2 4-1-16,-4 8 1 16,-4-2-1-16,0 2-3 15,2 0-4-15,-2 0-5 16,7 14 7-16,1 4 5 15,2 1 1-15,1-8 1 16,-3-1-1-16,2-2 1 16,-6-4 1-16,7-4-2 0,1 0 3 15,3 0 4-15,3-10-1 16,2-10-2-16,-2 0 1 16,-5-2-2-16,3 0-3 15,-5 2 1-15,-2 2-1 16,-2 3 0-16,-3 4 0 15,-4-1-1-15,0 2 1 16,0 2-4-16,0 0-3 16,0 2-3-16,-2 3-7 15,-7 3 9-15,2 0 0 0,-4 0-3 16,-3 0 6 0,3 17 3-16,5 9 0 0,4 4-1 15,2-2 2-15,0-1 2 16,2-4 1-16,11 0 0 15,3-6-2-15,4-3 2 16,4-4 0-16,1-5 2 16,4-5-3-16,0 0 2 15,2 0 4-15,0-16 0 16,-4-5-4-16,-7-3-1 16,0-7 2-16,-11-2-1 15,4-4-3-15,-6 10 0 16,-3 5-5-16,-2 10 5 15,-2 8 3-15,0 2-3 16,0 2-3-16,0 0-15 0,0 2 10 16,0 17 4-16,0 6 4 15,0 1 0-15,0-2 1 16,0-4 1-16,0-2-2 16,0-8 0-16,8-6 2 15,-6-1 1-15,0-3 0 16,2 0 7-16,5 0 9 15,5-5 3-15,3-11-14 16,-1-8-7-16,7 0-1 16,-6 0 2-16,1 1-5 15,-7 9 3-15,-9 9-4 16,0 3-4-16,3 2-13 0,-5 0-30 16,2 12 14-1,1 12 34-15,1 2 1 0,5 0 2 16,0-6 0-16,2-3 0 15,-2-10 0-15,-5-2 1 16,1-5 2-16,1 0 10 16,6-5 31-16,3-19-19 15,5-8-24-15,3-6 8 16,-4-12-8-16,4-9-1 16,-3 0 0-16,0-5-4 15,-11 11-1-15,0 13-6 16,-9 14 11-16,0 14-8 15,0 8 3-15,0 4-22 0,-2 0 24 16,-11 24-9 0,-1 17 11-16,5 10 1 0,9 9 1 15,0 3-1-15,0-5-1 16,13-8 1-16,10-10 3 16,-1-8-3-16,5-11 1 15,-5-9-1-15,-2-7-4 16,-2-5-24-16,4 0-29 15,-2-8-115-15,-7-13-141 16</inkml:trace>
  <inkml:trace contextRef="#ctx0" brushRef="#br0" timeOffset="2969.38">8470 2244 659 0,'0'0'159'0,"0"0"-79"15,0 0-3-15,0 0-1 16,0 0-71-16,0 0-3 16,34-6-1-16,13 6-1 15,13 8-14-15,7 2-126 16,6 0-105-16,10 4-326 16</inkml:trace>
  <inkml:trace contextRef="#ctx0" brushRef="#br0" timeOffset="3274.98">9233 2482 585 0,'0'0'179'15,"0"0"-105"-15,0 0-4 16,0 0-16-16,0 0-19 15,0 0-6-15,62 0 7 16,-21-3-16-16,1-4-1 16,-5 2-19-16,-1 0 12 15,-3 1-6-15,-8-2-4 16,-9 2 0-16,-5 0 4 16,-7 0-3-16,-4 4-3 0,0 0 0 15,0 0-36-15,0 0-85 16,-13 0-24-16,-7 0-255 15</inkml:trace>
  <inkml:trace contextRef="#ctx0" brushRef="#br0" timeOffset="6574.39">9859 2573 622 0,'0'0'112'0,"0"0"-79"0,0 0-9 16,0 0-11-16,0 0 3 15,0 0 33-15,100-10-6 16,-64-2 1-16,-3-5-7 16,-4-4 15-16,0-4-19 15,-6-3-14-15,-5-4 4 16,-5-2-6-16,-9-2-6 15,3-3-6-15,-7 8 4 16,0 9-9-16,0 10-2 16,0 10-14-16,-2 2-8 15,-16 2 3-15,2 22 6 16,3 5 13-16,9 8-1 0,4-4-4 16,0 4-4-16,0-5 11 15,17-6 5-15,8-5-3 16,4-6 4-16,2-5-5 15,0-10 0-15,7 0 10 16,3-2 4-16,-6-20 3 16,-1-5-5-16,-5-5-7 15,-9-1 2-15,-7-3-3 16,-9-6 0-16,-4 2-4 16,0 3-1-16,0 12-6 15,-2 15 1-15,-13 8-20 16,-3 2 3-16,-5 0-10 15,6 16-10-15,3 4 12 0,10 0 1 16,4 2 15 0,0 2-1-16,6-2 12 0,21 4 3 15,0-4 0-15,6-2 2 16,5-1-2-16,-5-2 1 16,-4-3 1-16,-13-2-1 15,-3-6 3-15,-7 0-2 16,-6 0-4-16,0 0-1 15,-8 7-26-15,-19-4 29 16,-2 4-1-16,0-8 1 16,8-1-14-16,-2-4-10 15,10 0-2-15,6 0 7 0,7-16-7 16,0-2-19 0,7-6 16-16,19 2 27 0,8-6 1 15,8-4 1-15,6-4 0 16,0-10 4-16,-5-3-4 15,-10 0 1-15,-7 3 4 16,-10 1 9-16,-7 5 4 16,-9 0-7-16,0 1 16 15,0 8 9-15,-9 4-6 16,-4 8-16-16,2 8 13 16,-2 6 0-16,-3 5-22 15,-2 0-5-15,2 16-3 16,3 14 3-16,4 10 5 0,9 6-1 15,0 10 12 1,0 11 6-16,9-1 8 0,6 4-7 16,-1-7-11-16,4-10-8 15,-9-11-1-15,2-12 1 16,-7-12-2-16,1-10-2 16,-3-6-1-16,2-2 1 15,6 0 0-15,3-12 1 16,7-11 6-16,-3-10-5 15,6 3-2-15,-5 1-6 16,-7 12-8-16,-5 8 2 16,-1 4-1-16,-5 5 1 15,0 0 1-15,3 5-30 16,-1 18 30-16,2 3 7 0,5 0 2 16,4 3-9-16,1-10 0 15,1-1 10-15,-1-6 1 16,-1-5 0-16,-6-7-1 15,6 0 1-15,0 0 3 16,1-13 5-16,1-9-2 16,1-2-2-16,-5-2 1 15,-7 0 5-15,4 3-4 16,-6 6-5-16,0 8 5 16,-2 6 12-16,0 3 3 15,0 0-21-15,0 0-5 16,0 3 4-16,0 14 1 15,0 5 2-15,0 6 9 0,0-2-8 16,0-1 8 0,0-8 6-16,0-7 5 0,0-4-10 15,0-4-5-15,0-2-2 16,0 0-3-16,4 0 14 16,7-6-13-16,7-14 25 15,9-8-28-15,2-2 3 16,0 2-6-16,-9 8 6 15,-4 4-6-15,-8 11 0 16,-3 0-3-16,-3 5 0 16,3 0-5-16,-5 5-7 15,2 14 12-15,5 8 2 16,-3-1 4-16,3-3 3 0,1 0-3 16,0-11 1-16,-4-7-1 15,0-1 0-15,1-4 1 16,3 0-1-16,6-1 8 15,1-18-1-15,10-3-1 16,0-3-4-16,-3-4-1 16,3-3 0-16,-8 2-1 15,-3 5 0-15,-7 11 0 16,-5 7 0-16,-2 7-2 16,0 0-8-16,0 0-21 15,0 19 9-15,0 4 18 16,6 5 4-16,10-2 0 15,-1-4-10-15,6-6 9 16,-2-6 1-16,2-6-4 0,1-4 0 16,1 0 2-1,-2 0 2-15,2-14 0 0,-7-9 0 16,-3 0 0-16,-9-7 1 16,-4-4-1-16,0 0 4 15,0 3-1-15,0 5-3 16,0 15-11-16,-15 4 1 15,-3 7-5-15,3 0 4 16,-8 0 9-16,7 25-3 16,-1 3 3-16,3 11 1 15,5-4 1-15,7-1 0 16,2-6 2-16,0-9 2 0,0-2-2 16,0-7 0-16,2-6 1 15,9-4 2-15,3 0 1 16,1 0 11-16,1-12 3 15,4-4-5-15,-9-8 3 16,7-2-9-16,-9-2-7 16,0 1 4-16,-7 13-5 15,-2 2 0-15,0 12-1 16,0 0-11-16,0 0-11 16,0 5-9-16,0 14 26 15,0 8 5-15,0 1 0 16,0-2 0-16,4-3 0 15,17-2 0-15,-6-5 1 16,3-7 0-16,5-9 1 16,0 0-2-16,14 0 6 0,-4-3-1 15,-4-17-5-15,-7-6 9 16,-6-8-3-16,-5-12 8 16,-9-10 2-16,0-14-5 15,-2-7-9-15,0-1 1 16,0 6-3-16,0 10 0 15,-2 13 0-15,-7 15 0 16,-2 15-6-16,7 7 4 16,-1 8 0-16,5 4-3 15,0 0 2-15,-2 11-4 0,2 22-1 16,0 9 6 0,0 8 3-16,0 8-1 0,9 3 4 15,15 9 1-15,1 3-3 16,-3 0 1-16,3-11-3 15,-8-8 2-15,1-16-1 16,1-13-2-16,-4-10 2 16,-1-6-3-16,1-9 2 15,3 0-1-15,6 0 1 16,-2-19 4-16,3-9-2 16,-7-6 1-16,-5-4-1 15,-2-6-2-15,-11 1-4 16,0 9-4-16,0 10-2 15,0 12-1-15,-11 10-7 16,-4 2 0-16,-1 0-12 0,0 23 17 16,3 7 3-16,4 5-2 15,7 7 3-15,2-3 3 16,0 0-14-16,27-2 3 16,13-9 4-16,6-6 11 15,8-10-4-15,-5-7 4 16,0-5-1-16,-13 0 0 15,0-20-3-15,-14-3 3 16,-9-5 6-16,-11-5 0 16,-2 0 11-16,0 1 25 15,-13 7-13-15,-5 11-3 16,-4 11-6-16,0 3-17 0,-5 3-3 16,7 22 0-16,-1 1 3 15,13 4 1-15,1-2-1 16,7 2 3-16,0 0-3 15,0-6 0-15,11-6 8 16,5-6-8-16,1-8 0 16,8-4 0-16,2 0 16 15,0-9 11-15,6-18-14 16,-4-5 8-16,-2-11-5 16,-4-12-4-16,-8-18 1 15,1-10-4-15,-3-8-5 16,-7 3-2-16,-6 10-2 15,0 14 0-15,0 20 0 0,0 15 2 16,-4 19-4 0,-7 10-10-16,4 10-10 0,-6 33 22 15,0 16 2-15,3 16-2 16,8 9 0-16,2 3-4 16,0-2 3-16,14-3 1 15,10-15 0-15,-2-15-7 16,-1-14-25-16,-11-18 2 15,0-12-15-15,-8-6 3 16,-2-2 13-16,0-8-53 16,0-20-204-16,-20-8-241 15</inkml:trace>
  <inkml:trace contextRef="#ctx0" brushRef="#br0" timeOffset="6788.79">11428 2121 734 0,'0'0'141'0,"0"0"-25"15,0 0-38-15,0 0-46 16,0 0-26-16,161-72 2 16,-74 57-4-16,5 4-4 15,-17 2-1-15,-13 4 0 16,-19 1-38-16,-21 1-61 15,-22 3-8-15,-7 0-53 16,-39 0-153-16</inkml:trace>
  <inkml:trace contextRef="#ctx0" brushRef="#br0" timeOffset="7129.44">10989 2257 403 0,'0'0'274'16,"0"0"-186"-16,0 0 8 15,0 0-12-15,0 0-45 16,0 0-39-16,-18-31 0 15,18 36-1-15,0 8 0 16,0-1 2-16,0-2 0 16,0-5 8-16,0 0 1 15,5-3-9-15,8-2 0 16,0 0 3-16,3-10-4 16,-3-12-11-16,-3-7-63 15,-10-4-88-15,0-6-176 16</inkml:trace>
  <inkml:trace contextRef="#ctx0" brushRef="#br0" timeOffset="7284.76">10396 2034 542 0,'0'0'167'16,"0"0"-119"-16,0 0-30 15,0 0-1-15,0 0-1 16,157 0-12-16,-55-13-4 15,16 1-150-15,23-2-334 16</inkml:trace>
  <inkml:trace contextRef="#ctx0" brushRef="#br0" timeOffset="7822.65">12949 2085 601 0,'0'0'164'0,"0"0"-72"16,0 0-31-16,0 0-27 15,0 0-26-15,0 0 50 16,57 109-10-16,-26-59-20 16,2-5-15-16,-12-4-4 15,-5-17-4-15,-7-8 1 16,-5-10-3-16,-4-5 0 0,2-1 8 16,3 0 15-1,2-9 13-15,4-28-4 0,5-9-33 16,-1-4-2-16,-2-4-2 15,3 11 1-15,-5 2-7 16,1 15-14-16,-6 12-33 16,-4 14-23-16,0 0-131 15,5 8-174-15</inkml:trace>
  <inkml:trace contextRef="#ctx0" brushRef="#br0" timeOffset="9127.04">13560 2280 282 0,'0'0'383'0,"0"0"-265"15,0 0-21-15,0 0-6 16,0 0-30-16,2-116-8 16,-2 93-15-16,0 3-19 15,0 5-7-15,-10 1-6 16,-7 9-6-16,-12 5-10 15,-2 0 5-15,-7 8 4 16,5 16-1-16,4 9-3 16,6 4 2-16,15 4-3 15,6-1-1-15,2-3-1 16,0-2 1-16,10-9 7 16,15-6-1-16,-1-8 2 0,3-3-1 15,2-9 7-15,-5 0 1 16,10 0-4-16,-3-20-2 15,-4 1-2-15,-5-9 1 16,3-7 1-16,-10-1-2 16,-1 0 4-16,-10 14-4 15,1 10 1-15,-5 9 3 16,0 3-4-16,0 0-7 16,0 0-3-16,0 3 5 15,0 22 2-15,0 5 2 16,2 10 1-16,4-6 0 15,10-4 2-15,2-4 3 16,0-12-5-16,-1-5 1 0,1-4 3 16,5-5-2-16,-4 0 0 15,6-12 5-15,-7-14-4 16,3-12 0-16,-15-15-1 16,3-8 1-16,-5-13-3 15,5-3-1-15,-4 1 1 16,-3 6 0-16,-2 12 0 15,0 17 0-15,0 19 0 16,0 10-3-16,0 12-2 16,0 0 3-16,0 22-17 15,-7 17 19-15,-2 13 3 16,9 8-2-16,0 4 1 16,0 6 3-16,16-4 0 15,4-7-1-15,-4-12-3 0,-1-10 1 16,-6-11-2-16,2-11 4 15,-4-8-4-15,-1-5 0 16,6-2 5-16,5 0 2 16,12-9 9-16,8-18-11 15,-2-8-1-15,-4 2-4 16,-4 3 2-16,-5 12-5 16,-13 9 3-16,-2 8-3 15,-7 1 2-15,0 0 1 16,0 0-11-16,4 17 6 15,3 10 1-15,-1 4 4 0,6 3 1 16,-6-5-1 0,5-9 6-16,-3-8-11 0,-2-6 7 15,-6-6-2-15,2 0 4 16,0 0 9-16,9 0-3 16,3-20 9-16,1-8-15 15,10-5-4-15,0-3 0 16,-3 3 0-16,-7 5 0 15,-1 9 0-15,-3 9-1 16,-9 9 0-16,-2 1-3 16,0 0-2-16,4 5-8 15,3 18 13-15,5 5 1 0,1 2-1 16,3-4 0-16,-1-4 1 16,-1-6 1-16,-1-4 4 15,-5-6-4-15,8-6 1 16,7 0 1-16,-4-4-3 15,8-21 9-15,-2-7-9 16,-7-3 8-16,-3-5-6 16,-1 1-2-16,-7 6 0 15,-7 4-2-15,0 15-1 16,0 6 0-16,0 8-10 16,0 0 10-16,-7 0-3 15,-9 12-7-15,3 16 9 16,-1 9 0-16,8 2 1 15,6 1 3-15,0-1 4 16,0-4-4-16,8-10 4 0,15-4-6 16,-5-6 2-16,6-7 0 15,3-6 0-15,2-2 10 16,2 0-10-16,0 0 0 16,-6-8-41-16,-5-12-114 15,5-9-198-15</inkml:trace>
  <inkml:trace contextRef="#ctx0" brushRef="#br0" timeOffset="9309.35">15238 2271 824 0,'0'0'163'0,"0"0"-97"16,0 0-23-16,0 0-20 15,0 0-23-15,0 0-12 16,-13 5-58-16,13-5-140 16,0 0-329-16</inkml:trace>
  <inkml:trace contextRef="#ctx0" brushRef="#br0" timeOffset="103408.29">10570 6111 365 0,'0'0'102'0,"0"0"-45"15,0 0 14-15,0 0 22 16,0 0-28-16,0 0-16 15,0 0-4-15,0-3-1 16,0 3 0-16,0 0-2 0,0 0-13 16,0 0-6-1,0 0-12-15,0 0-1 0,0 0-4 16,0 0-1-16,0 0 0 16,10 3-2-16,-2 11 3 15,5-1 5-15,3 1-2 16,-3 2 1-16,1 0-3 15,-1-2-5-15,-2-2 3 16,1 0-5-16,-4-5 2 16,1 2 0-16,-4-7 0 15,2 0-1-15,-5-2 2 16,0 0-1-16,2 0 5 16,5 0 13-16,5-8 7 15,3-14-1-15,6-8-10 16,-1 0-6-16,7-2-6 0,7-1-1 15,-3 3-1 1,-2 9-1-16,-2 2-1 0,-2 9 0 16,-14 7-2-16,-8 1 2 15,0 2-3-15,-5 0 0 16,0 0-2-16,0 0 1 16,0 0-12-16,0 0-9 15,0 0-14-15,0 7-25 16,0 9-24-16,0 0-100 15,0-4-227-15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18:42.569"/>
    </inkml:context>
    <inkml:brush xml:id="br0">
      <inkml:brushProperty name="width" value="0.05292" units="cm"/>
      <inkml:brushProperty name="height" value="0.05292" units="cm"/>
      <inkml:brushProperty name="color" value="#FF0000"/>
    </inkml:brush>
  </inkml:definitions>
  <inkml:trace contextRef="#ctx0" brushRef="#br0">11190 4025 440 0,'0'0'98'0,"0"0"-23"15,0 0-3-15,0 0 12 16,0 0-3-16,0 0-24 16,0 0 4-16,-5-2 0 15,5 2-21-15,0 2 18 16,0 14-23-16,5 2 2 16,4 4 4-16,-3 3-19 15,6 6-3-15,-3 3-14 16,-3-2 2-16,7-2-5 15,-3-6 0-15,-4-6-2 16,5-9 0-16,-7-4 5 16,10-5-5-16,-1 0-1 15,10 0 1-15,8-19 6 16,14-16-4-16,6-5-1 0,7-6 2 16,6 2-2-16,-1 1 1 15,2 6-2-15,-6 2 11 16,-1 7-6-16,3 4-3 15,-10 4 3-15,-6 8 3 16,-11 4-8-16,-15 5-1 16,-5 0-2-16,-10 0 1 15,5 3-7-15,-7 0-2 16,0 0-17-16,-2 0-20 16,0 9-20-16,-2 7-37 15,-25-2-150-15</inkml:trace>
  <inkml:trace contextRef="#ctx0" brushRef="#br0" timeOffset="2849.42">7208 4750 433 0,'0'0'60'0,"0"0"-39"16,0 0 12-16,0 0 24 15,0 0-3-15,0 0-35 16,0-4-10-16,0 4-2 16,0 0 25-16,0 0-8 0,0 0 8 15,0 0 0 1,0 0 1-16,0 0-2 0,3 0-5 15,-3 0-3-15,0 0-4 16,7 0-6-16,-3 0-2 16,0 0-8-16,5 0 3 15,1 0 5-15,-2 8-10 16,1-1 1-16,-3 0 2 16,4 5-3-16,-6-1 3 15,7 0 3-15,-1 1 9 16,-2-2-6-16,1 2 0 15,0-3-3-15,-2-1-1 16,2-1-3-16,-5-2 3 16,0-2-2-16,3 1-4 15,-4 1 8-15,-1-3-5 0,0 1 2 16,0-1 2-16,-2 0-6 16,5-2 3-16,-3 0 0 15,-2 3-1-15,2-3-1 16,0 0 2-16,0 2-2 15,-2-2 2-15,0 0-1 16,0 0 4-16,0 0 0 16,0 0 1-16,0 0 1 15,0 0-3-15,0 0 4 16,0 0-3-16,0 0-4 16,0 0 3-16,0 0-4 15,0 0 0-15,9 0-2 0,-2 0 4 16,4 0 0-1,0 0 0-15,5 0-1 0,2 0 0 16,4-9-2-16,7-2 3 16,2-4-3-16,2 0 2 15,4-3-1-15,5-3-1 16,4-1-1-16,10 0 0 16,0 0 0-16,2 3 0 15,-4 2 2-15,-10 3-2 16,-13 4-2-16,-11 5 0 15,-11 2-2-15,-5 3 3 16,-4 0 1-16,0 0 0 0,0 0-8 16,0 0-1-1,0 0-19-15,0 3-23 0,-21 12-77 16,-6 2-119-16,-2-3-439 16</inkml:trace>
  <inkml:trace contextRef="#ctx0" brushRef="#br0" timeOffset="8667.16">13288 5677 352 0,'0'0'75'16,"0"0"-60"-16,0 0 10 15,0 0 16-15,0 0 37 16,0 0-11-16,0 0-5 16,0 0-25-16,0 0-4 15,0 0 0-15,0 0 2 16,0 0-16-16,-2 0-3 16,-4 0-2-16,4 0 5 15,-4 0-2-15,-3 0-9 16,-2-2-7-16,4 2 2 15,0-2 0-15,5 0 3 16,0-1-3-16,0 1-1 16,0 2 3-16,2 0-1 15,0 0 1-15,0-2 10 0,0 2 4 16,0 0 7-16,0 0-9 16,0 0-2-16,0 0-2 15,0 0-1-15,0 0 4 16,0 0-4-16,0 0 0 15,6 0 7-15,7 0-8 16,1 0 6-16,-1 11-14 16,-1-4 8-16,1 6 6 15,1-1-17-15,-1 0 7 16,1 0-1-16,-6 2-4 16,5 2 1-16,3-2 0 0,-7 2 3 15,-3-2-6 1,4 0 1-16,-6-2-1 0,3-1 2 15,-5-2-1-15,0-1 0 16,0-2 0-16,-2 0 4 16,0-2-3-16,0-4 1 15,0 2 0-15,0-2-2 16,0 0 6-16,0 0-6 16,0 0 2-16,0 0 0 15,2 0 2-15,10 0-2 16,1 0-2-16,10-18 0 15,1-2-1-15,12-2 2 16,-3 1 0-16,-4-2 0 16,0 0-2-16,2 6 1 0,3-4-2 15,-5 1 2-15,0 3-2 16,-2 1 2-16,-6 3-1 16,2-1 0-16,-5 4 0 15,-3-2 0-15,1 5 0 16,-5 3 1-16,-7 4-1 15,1-3 0-15,-3 3 0 16,-2-1 0-16,0 1 0 16,0 0-1-16,0 0-1 15,0 0 1-15,0 0 1 16,0 0-4-16,0 0 3 16,0 0 1-16,0 0-1 15,0 0-2-15,0 0-7 0,0 0-1 16,0 0-17-16,0 0-11 15,-9 0-29-15,-16 0-88 16,2 0-176-16</inkml:trace>
  <inkml:trace contextRef="#ctx0" brushRef="#br0" timeOffset="18497.97">11710 6423 283 0,'0'0'111'0,"0"0"-47"16,0 0-26-16,0 0-9 16,0 0-6-16,0 0-9 15,0 0 10-15,0-7 1 16,0 7-4-16,0 0 2 16,0 0 1-16,0 0 0 15,0 0 4-15,0 0-3 16,0 0-4-16,0 0 8 15,0-2-7-15,0-1-12 16,0 1 0-16,0-4 4 0,0 2-7 16,0-3-4-1,0 4 4-15,0-2-4 0,0 0 4 16,0 0-2-16,0-1 4 16,0 1 0-16,0 0 3 15,0 1-4-15,0 0 0 16,0 0 6-16,0 4-1 15,0-1 0-15,0 1-4 16,0 0-2-16,0 0-2 16,0 0-5-16,0 0 0 15,0 0-4-15,0 0 2 16,0 0-2-16,0 0 0 16,0 0 2-16,0 1 1 15,2 9 1-15,2 1-1 16,-2 1 1-16,5-2 1 0,-3 1 2 15,1 0-3-15,0-4 2 16,-3 2 2-16,2-1-1 16,-2-2-1-16,-2 2 3 15,9-3-2-15,-7 0 1 16,0-2-2-16,0 0 0 16,4-1 0-16,-4-2 0 15,-2 2 2-15,2-2 2 16,-2 0 1-16,0 2 1 15,0-2 1-15,2 0-2 16,0 0 0-16,5 0 5 16,-3 0-5-16,-2 0 5 0,8 0 3 15,-4 0-8-15,7 0 6 16,3 0-7-16,11-2 2 16,2-10-3-16,7-4-4 15,6 0 3-15,5 0-4 16,-1-2 5-16,6 4-3 15,-5-3-2-15,-5 3 2 16,-4 1 1-16,-7 0 0 16,-4 3-1-16,-7 4-2 15,-5-2 5-15,-1 4-3 16,-5 0 0-16,-3 3-2 16,-4-2 3-16,6 1 1 15,-4 0-3-15,-2 0-1 16,3-1 1-16,-3 3 1 15,-2 0 0-15,0 0-4 0,0 0 3 16,0 0-2-16,0 0 1 16,0 0-1-16,0 0 0 15,0 0-3-15,0 0-3 16,0 0-23-16,0 0-27 16,0 0-53-16,-21 7-38 15,-10 3-132-15</inkml:trace>
  <inkml:trace contextRef="#ctx0" brushRef="#br0" timeOffset="22883.4">8061 7146 442 0,'0'0'37'16,"0"0"-11"-16,0 0-6 15,0 0 27-15,0 0-5 16,0 0-33-16,0 0-1 16,0 0 9-16,0 0 8 0,0 0 16 15,0 0-3 1,0 0-2-16,0 0-7 0,0 0-6 15,0 0-2-15,0 0-7 16,0 0-1-16,0 0-10 16,0 0-1-16,0 0-1 15,0 3 4-15,0 2-5 16,0 5 0-16,8 4 0 16,7 3-2-16,-3 0 5 15,1 0-4-15,-1 1 1 16,-6 0 0-16,7-2 2 15,-4 2-2-15,-4-4 0 16,2-6 1-16,-5-1 5 16,0-7-6-16,-2 3 0 15,0-3-3-15,0 0 8 0,0 0-3 16,2 0 4-16,-2 0 0 16,0 0 9-16,0 0 4 15,2 0 2-15,-2 0-4 16,0 0-3-16,0 0 1 15,7 0-8-15,2-3 2 16,9-6 0-16,6-7-5 16,5 0-4-16,5-4 13 15,3 0-10-15,4 0-2 16,-1 0 4-16,-2 0 0 16,-3-1 9-16,-4 4-13 15,6 2 10-15,-8-1-9 0,-8 4 2 16,0 2-2-16,-6 2 2 15,-8 2-2-15,2 2 3 16,-5 3-3-16,-4-4-1 16,2 3 3-16,-2 2-2 15,0 0-2-15,0 0 0 16,0 0-1-16,0 0-8 16,0 0 4-16,0 0-46 15,0 0-52-15,-6 10-54 16,-17 5-177-16</inkml:trace>
  <inkml:trace contextRef="#ctx0" brushRef="#br0" timeOffset="27787.43">10256 7931 204 0,'0'0'123'0,"0"0"-56"15,0 0-22-15,0 0 14 16,0 0-17-16,0 0-14 16,0 0-6-16,-2-8 16 0,2 8 0 15,0 0 3-15,0-2 4 16,0 2-8-16,0 0-7 15,0-3-1-15,0 3-7 16,0 0-9-16,0 0 4 16,0 0-12-16,0 0 0 15,0 0-2-15,0 0-1 16,0 0-2-16,0 0 1 16,0 0 0-16,0 7-1 15,0 4 0-15,2 3 2 16,7 3 4-16,-1-3-5 15,4-1 2-15,-8 0-3 16,7 0 2-16,-3-4-2 16,-4-1 1-16,0-2 0 0,-4-2-1 15,5-2 2-15,-5-2 0 16,2 0 0-16,-2 0 4 16,0 0-5-16,0 0 7 15,0 0 0-15,0 0 5 16,2 0-2-16,0 0 4 15,0 0-1-15,8 0-3 16,3 0 2-16,3-6-1 16,1-5-4-16,8-1 0 15,6-2-3-15,7-7 1 16,5 1-3-16,5-5 3 16,-1 1-3-16,4 3 0 0,-4 0 3 15,-7 3-2-15,-7 2-1 16,-4 3 3-16,-4 0-4 15,-9 6 2-15,-3 2-2 16,-11 1-1-16,5 2-1 16,-7 2 1-16,0 0-1 15,0 0 0-15,0 0-1 16,0 0 1-16,0 0-3 16,0 0-1-16,0 0-8 15,0 0-2-15,0 0-28 16,0 0-38-16,0 0-11 15,-20 11-90-15,4-2-161 16</inkml:trace>
  <inkml:trace contextRef="#ctx0" brushRef="#br0" timeOffset="30331.23">11228 8831 409 0,'0'0'85'16,"0"0"-64"-16,0 0 18 16,0 0 27-16,0 0-33 15,0 0-17-15,0 0-1 16,0-6 1-16,0 4 3 15,0 2 6-15,0 0-5 16,0 0-1-16,0 0-2 16,0 0 1-16,0 0 1 15,0-2-5-15,0 2-1 16,0 0 0-16,0 0-1 16,0-2-1-16,0 2-3 0,0 0-4 15,0 0 4-15,0 0-6 16,0 0-2-16,0 0 6 15,0 0-6-15,0 0-4 16,0 0 0-16,0 0 3 16,0 6 1-16,2 9 0 15,5 2 0-15,-1 0 0 16,4 2 0-16,-2-3 0 16,-1-4 0-16,-3-1-1 15,-2-6 0-15,-2-1 1 16,2-1 1-16,-2-3-1 15,0 0 0-15,0 0 2 16,0 0-2-16,0 0 1 0,0 0 8 16,0 0-6-16,0 0 2 15,6 0 8-15,-4 0-11 16,9 0 2-16,9-3-3 16,11-11 9-16,18-4-9 15,2-2 3-15,7 3-2 16,-2-2 9-16,-2 3-8 15,-10 2 1-15,-2 0-2 16,-3 2 7-16,-10 2 3 16,-8 2-3-16,0-1-2 15,-13 6 2-15,6-1-8 16,-12-1 10-16,5 5-8 16,-3-2-2-16,-4 2 0 15,2 0 1-15,-2 0-1 0,0 0 0 16,0 0 1-16,0 0-2 15,0 0-4-15,0 0 2 16,0 0-10-16,0 0-17 16,0 0-27-16,-2 11-30 15,-13 7-95-15,-10 4-221 16</inkml:trace>
  <inkml:trace contextRef="#ctx0" brushRef="#br0" timeOffset="67853.92">8914 9587 288 0,'0'0'106'0,"0"0"-33"16,0 0 21-16,0 0-17 0,0 0 9 15,0 0-19-15,0 0-4 16,0 0-14-16,-2 2-4 15,-12 2-14-15,-13 4-2 16,-10 4-21-16,-13 4-3 16,-5 4 6-16,-3-1-6 15,0 0 8-15,2-5-12 16,11-1 3-16,3-4 2 16,13-3 5-16,5-2-11 15,6-2 2-15,14-2 9 16,1 0-8-16,3 0-3 15,0 0-4-15,0 0 4 0,12 0-9 16,25 0 7-16,26-9 2 16,17-3 0-16,12-5 0 15,10 2-2-15,5-4 6 16,-2 3-6-16,-10 0 2 16,-12 7-1-16,-23 0 1 15,-22 6 0-15,-22 0 0 16,-12 3 1-16,-4 0 6 15,0-2-3-15,-8 0 8 16,-26-2-12-16,-11 0 0 16,-4-1-2-16,-16 4 5 15,-6 1-6-15,-2-2 0 16,-12 2 3-16,5 0 0 16,2 0 0-16,4 0 8 15,16 0-2-15,16 0-6 0,17 0-4 16,17 0-1-16,0 0 5 15,8 0 0-15,0 0-15 16,3 0 7-16,29 2 6 16,12-1 2-16,18-1-2 15,14 0 6-15,14 0-7 16,5-12 8-16,12-2-9 16,0 2 11-16,-7 3-11 15,-4-2 9-15,-20 6-9 16,-13 1 4-16,-26 1 0 0,-14 3 5 15,-21 0-5 1,-2 0 4-16,0 0 6 0,-25 0 1 16,-17 0-10-16,-16 0 0 15,-14 12-2-15,-7 3 0 16,-13-1 1-16,-9 3 2 16,1 0-2-16,-2 3 0 15,1 1-1-15,10-1 0 16,15-8 1-16,27-3 0 15,22-4 1-15,16-5 0 16,11 0-1-16,0 0-6 16,16 0-11-16,33 0 17 15,15-11 0-15,26-9 2 16,11-4 6-16,9 0-7 16,4 2 2-16,2 0 0 0,-5 2 1 15,-16 6 0-15,-16 2-4 16,-25 5 2-16,-23 7-1 15,-16 0-1-15,-15 0 0 16,0 0 4-16,0 0 2 16,0 0 1-16,0 0-7 15,0 0-3-15,-6 0-32 16,4 0-60-16,2 0-100 16,0 0-251-16</inkml:trace>
  <inkml:trace contextRef="#ctx0" brushRef="#br0" timeOffset="70067.16">22648 4722 542 0,'0'0'17'0,"0"0"-9"0,0 0 2 16,0 0 22-16,0 0 30 15,0 0 21-15,-38-34-28 16,38 34-22-16,0 0-7 16,0 0-3-16,0 0-6 15,4 34-10-15,21 26 20 16,4 32 16-16,0 33-1 15,0 35-11-15,-5 27-14 16,3 21-3-16,-9 13-4 16,7-6-5-16,-8-2-3 15,8-17-1-15,-7-22-2 0,-3-18 2 16,-1-20 6 0,-3-15-7-16,-5-15 0 0,4-16-8 15,-8-14 8-15,7-18 0 16,-5-14-5-16,0-18-13 15,-2-12-10-15,3-5-15 16,-5-9-39-16,0 0 15 16,0-6-49-16,-9-26-186 15</inkml:trace>
  <inkml:trace contextRef="#ctx0" brushRef="#br0" timeOffset="71318.39">22405 4853 498 0,'0'0'1'15,"0"0"25"-15,0 0 17 16,0 0 4-16,0 0 11 16,0 0-19-16,2-65-6 15,31 45-9-15,21-2 10 16,17 0 0-16,28-4-6 16,21 2-2-16,24-4-9 15,22 2 5-15,19-2-6 16,6 2-10-16,21 3 5 15,8 4-6-15,4 1 1 16,1 0 6-16,-11 4-5 0,-13 1-6 16,-12 3 0-16,-17 2 5 15,-18 4-3-15,-17 0-4 16,-14 3 2-16,-16-1 1 16,-13-3-1-16,-23 3 0 15,-13 0-1-15,-15 0 1 16,-12 1 3-16,-6-3 2 15,-10 4 3-15,-4-3 14 16,-6 2-8-16,-3 1-1 16,-2 0 1-16,0 0-8 15,0 0-7-15,0 0 5 16,0 0 1-16,0 0 4 16,0 0-10-16,0 0 4 0,4 0 4 15,3 0-8-15,-1 0 2 16,6 0 1-16,-1 1-3 15,4 9-3-15,5 4 3 16,5 7 3-16,2 4 1 16,4 12 1-16,0 10-4 15,3 14 1-15,-3 17 4 16,-2 14-1-16,0 21 3 16,-2 19 6-16,-10 21-6 15,1 11-5-15,-9 13 1 16,-5 7-4-16,-4 0 2 15,0 3-2-15,-13-9 0 0,-3-18 1 16,16-12 4-16,0-23-5 16,39-8-3-16,17-10 3 15,1-14 4-15,-1-13-2 16,-9-17-2-16,-5-14 1 16,-11-11 0-16,-6-13 6 15,-9-9-6-15,-10-8-2 16,1-4 2-16,-7-4-2 15,0 0 3-15,0 0 5 16,0 0-3-16,0 0-2 16,0 0-1-16,-13 0-1 15,-18-1 2-15,-19-10-2 16,-14 2-5-16,-17 6-2 16,-19 1-5-16,-16 2 0 15,-15 0 1-15,-25 0-7 0,-14 8 12 16,-13 6 1-16,-10 2-5 15,-8 2 7-15,-13 9 3 16,-2 2 0-16,0 7 4 16,-4 4-4-16,14 5 1 15,7-2-1-15,25-2-2 16,18-4 1-16,31-11-5 16,27-3 6-16,24-12-3 15,28-2 0-15,19-6 2 16,16-3-2-16,9 0 0 15,2 0-16-15,0 0-10 0,11-5-15 16,22-25-60-16,19-13-115 16,4-8-381-16</inkml:trace>
  <inkml:trace contextRef="#ctx0" brushRef="#br0" timeOffset="71880.53">22398 5467 470 0,'0'0'16'15,"0"0"18"-15,0 0 1 0,0 0 16 16,0 0-12-16,0 0-13 16,0 0 41-16,208-39-3 15,-66 6-22-15,36-8-20 16,34-9 8-16,31-7-6 16,39-5-2-16,23-2-15 15,22-2-2-15,15-1-5 16,-20 9 0-16,-12 5 0 15,-33 10 8-15,-39 11-8 16,-46 5-5-16,-42 10 1 16,-59 8 4-16,-38 0-6 15,-26 7-15-15,-27 2-21 16,-7 0-8-16,-35 0 43 0,-20 0-45 16,-21 0-65-1,-13 2-40-15,-13 4-214 0</inkml:trace>
  <inkml:trace contextRef="#ctx0" brushRef="#br0" timeOffset="72683.13">23564 4868 159 0,'0'0'438'16,"0"0"-401"-16,0 0-16 15,0 0 26-15,0 0 3 0,0 0-19 16,2-1-20-16,0 1-9 16,3 4 12-16,2 7-13 15,-3 3 2-15,-2 3-1 16,3 0-2-16,-1 0-2 16,-4 1-4-16,0 2-16 15,0-2-20-15,0-1 1 16,0 2 3-16,-2-1-10 15,-11-2 19-15,-3 3 20 16,1-7 9-16,3-1 3 16,1-2-2-16,9-6 12 15,0 1 13-15,0-4 0 16,2 0-2-16,0 5 0 16,0-3 12-16,15 1 15 15,3-3-20-15,9 0 0 0,2 0-14 16,0 0-10-16,-2-12-7 15,-8-2-8-15,-3-4-40 16,-7-1-25-16,-9-2-53 16,-13 1-46-16</inkml:trace>
  <inkml:trace contextRef="#ctx0" brushRef="#br0" timeOffset="73382.37">23321 4999 516 0,'0'0'63'15,"0"0"-25"-15,0 0-2 0,0 0-11 16,0 0-22-16,0 0 3 16,170-118-6-16,-108 92-3 15,-6 5-31-15,-8 6-29 16,-3 5 7-16,-9 3 27 16,-9 3 19-16,-12 2 10 15,-13 2 0-15,-2 0 1 16,0 2-1-16,0 19 14 15,0 6 25-15,0 4-6 16,0 3 5-16,0-3 4 16,0-4-22-16,0-5 2 15,3-8-8-15,-1-4 1 16,-2-5-1-16,0-5-2 0,0 0 4 16,0 0 12-16,0 0 16 15,5 0 6-15,-5-7-9 16,2-18-26-16,0-6-14 15,9-5-1-15,3 1-1 16,1 5-1-16,1 8-1 16,-1 9 1-16,1 4-2 15,-3 7-4-15,1 2-1 16,3 0 7-16,-1 6-1 16,4 14 1-16,-2 2 2 15,-2 1-4-15,-3-8 3 0,-2-2-1 16,-7-8 0-1,6-3 2-15,-6-2-8 0,2 0-4 16,8 0 8-16,1-13 4 16,4-8 6-16,-11-1 2 15,1 0-7-15,-9 5 1 16,2 3-2-16,-2 3 3 16,0 6 2-16,0 5-6 15,0 0 2-15,0 0-1 16,0 16 0-16,0 23-1 15,-2 19 1-15,2 13 2 16,0 13-2-16,0 7-5 16,16 11 4-16,3-6 2 15,-5-8-2-15,-1-18 1 16,-1-19-2-16,-1-17 1 0,-7-12-12 16,3-13-14-16,-7-9-39 15,0 0-53-15,0-14-15 16</inkml:trace>
  <inkml:trace contextRef="#ctx0" brushRef="#br0" timeOffset="74462.21">24052 4810 615 0,'0'0'24'16,"0"0"3"-16,0 0 4 0,0 0 11 15,0 0-18 1,0 0-3-16,107-80-7 0,-73 72-1 16,-3 6 1-16,-2 2-11 15,-2 0 3-15,-10 14-6 16,-3 10-8-16,-14 5 0 16,0 0 6-16,-14 4 2 15,-17-1 10-15,0-4-10 16,-5-7-2-16,5-4-12 15,14-7 14-15,5-6-32 16,10-4-9-16,2 0 19 16,2-11-42-16,25-12 9 15,6-4 24-15,8 1 14 16,-6 7 8-16,1 0 9 16,-9 6 0-16,-8 4 7 0,-5 4 16 15,-5 3 26-15,-9 2 8 16,0 0-20-16,0 0-32 15,0 7 0-15,0 15 12 16,0 2 23-16,2-2-23 16,-2-4-11-16,4-5 10 15,6-5-14-15,-6-4 9 16,5-4-5-16,-3 0-6 16,8 0 27-16,1-12-3 15,6-9-14-15,-3 0-3 16,1-5-6-16,-3 4 0 15,2 1 8-15,-9 7-8 0,0 4-1 16,-5 7-8-16,-2 3 7 16,-2 0 0-16,5 0 0 15,-3 0-12-15,10 0 13 16,-4 0 5-16,5 5-5 16,1-1 0-16,-1-4-1 15,5 0 5-15,3 0 2 16,-2-9-3-16,6-14-3 15,-7-5 3-15,-3-4-4 16,-4-1 1-16,-11 2-19 16,0-1 5-16,0-4 13 15,-11 4-12-15,-2 3 7 16,-1 11 3-16,6 11 3 0,-3 3-13 16,1 4 1-1,4 0 11-15,-3 4-2 0,5 19 2 16,2 8-1-16,2 7 2 15,0 6 0-15,2 2 4 16,17 3 1-16,6-5 2 16,0-2-2-16,-3-9-5 15,2-7 2-15,-4-5-2 16,-4-11 1-16,-3-7-1 16,-4-3 2-16,5 0 7 15,-3 0-8-15,-3-7 13 16,6-15-14-16,-3-7 4 15,-1 1-4-15,-8 0 2 16,-2 1 1-16,0 6-2 0,0 5 7 16,0 6-8-16,0 6 0 15,0 3-4-15,0 1-10 16,0 0 8-16,0 0 6 16,0 0-8-16,0 0 7 15,0 0 1-15,0 0-9 16,0 3 9-16,0 1 0 15,0-2-2-15,0 3 0 16,0-2-1-16,0 1-6 16,0 1-27-16,0 4-52 15,0-1-76-15,-12-4 21 0,-3-4-234 16</inkml:trace>
  <inkml:trace contextRef="#ctx0" brushRef="#br0" timeOffset="74677.58">24353 4671 666 0,'0'0'87'16,"0"0"-78"-16,0 0-9 16,114-17 33-16,-27-3-4 15,17-1-13-15,6 0-12 16,-10 4 3-16,-13 6-7 15,-18 7-4-15,-22 4-3 0,-20 0-64 16,-27 7-124-16,0 12-155 16</inkml:trace>
  <inkml:trace contextRef="#ctx0" brushRef="#br0" timeOffset="75931.56">26431 5809 485 0,'0'0'71'0,"0"0"-52"15,0 0-11-15,0 0 37 0,0 0 5 16,0 0-12-16,0 0 0 15,13 0-14-15,16 0 9 16,16 0 1-16,20-10-2 16,10 0-16-16,25-2 9 15,28-4-12-15,16-2 4 16,30-1-1-16,29 2 1 16,22-3-11-16,22-1 5 15,12 1-4-15,-5 1-7 16,1-2 4-16,-12-1-4 15,-12 2 4-15,-12-2-4 0,-27 0 0 16,-34 2 4-16,-29-1-4 16,-34 6-4-16,-18 4 4 15,-26-1 0-15,-17 5 4 16,-24 3-1-16,-5 0 6 16,-5 4 15-16,0 0-5 15,0 0-10-15,0 0-9 16,0 0-9-16,0 0-4 15,0 0-15-15,0 0-50 16,0 0-27-16,0 4-84 16,-5 2-178-16</inkml:trace>
  <inkml:trace contextRef="#ctx0" brushRef="#br0" timeOffset="76847.28">30171 4985 516 0,'0'0'36'16,"0"0"-7"-16,0 0 24 15,0 0 52-15,0 0-44 16,0 0-17-16,-4-23-25 16,4 32-14-16,0 28 2 15,11 33 16-15,3 29 11 16,-10 36 9-16,-4 29-9 16,0 21-5-16,0-4-12 0,-10-12-12 15,6-23-3-15,4-28 0 16,0-21-1-16,0-22-1 15,4-22 0-15,6-14-1 16,-6-15-5-16,1-12-22 16,-5-9-48-16,2-3-16 15,-2-13-2-15,4-27-92 16,-2-20-85-16</inkml:trace>
  <inkml:trace contextRef="#ctx0" brushRef="#br0" timeOffset="77880.21">30004 4999 474 0,'0'0'18'16,"0"0"-15"-16,0 0 5 15,-11-117 9-15,11 85 12 16,0 1 29-16,0-4 19 16,0-3-44-16,0-2 0 15,0-4-21-15,0-5-5 16,0 2 9-16,0-2-9 0,0 3 20 16,0 7-16-1,4 7 1-15,3 9 11 0,4 5 1 16,2 6-22-16,8 4-2 15,8 4 1-15,2 2-1 16,17 2 0-16,16 0 4 16,15 0-3-16,21 0 3 15,24 0 2-15,20 0 8 16,24 0-4-16,21 0 8 16,10 0-10-16,7 0-6 15,0 0 1-15,-10 0 1 16,-4-2-6-16,-12-12 4 0,-8-2-2 15,-14-4 3 1,-10 0-2-16,-13 0 1 0,-12 4-2 16,-28 2 1-16,-23 2 1 15,-30 4 1-15,-21-1 3 16,-13 7 13-16,-8 2 7 16,0 0-15-16,0 0-10 15,0 0 4-15,0 0-5 16,0 5-6-16,0 15 6 15,0 10 0-15,0 5 0 16,7 8 0-16,7 7 0 16,-1 10 2-16,1 14-1 15,-6 15-1-15,1 16 0 16,2 14-2-16,-2 10 2 16,8 10 0-16,2 3 1 0,3-2-1 15,2-4 3-15,1-10-2 16,-3-10 0-16,1-9 2 15,-4-8-2-15,2-9-1 16,-3-8 0-16,-3-4 0 16,1-6 1-16,-1-4-1 15,-3-6 0-15,-3-8 0 16,-3-4 0-16,-2-4 0 16,-4-9 0-16,2-5 0 15,-2-6 0-15,0-8 0 16,0-4 0-16,0-3-2 15,0-4 2-15,0-1-3 0,0-1 2 16,0-2 1-16,0 1-11 16,-8 0 3-16,-15 4 6 15,-14 2 2-15,-30 6 1 16,-24 3-1-16,-34 4-5 16,-33 10 5-16,-23 1-9 15,-28 5-25-15,-21-4 13 16,-20-5 10-16,-13-6 10 15,0-8-2-15,-2-2 3 16,20-6 8-16,19-2-8 16,30 0 0-16,45-6-1 15,30 0 6-15,41 0-7 16,26-3 2-16,26-14-1 16,23-5-3-16,5-8-12 0,9-5-51 15,29-9-52-15,8 3-87 16</inkml:trace>
  <inkml:trace contextRef="#ctx0" brushRef="#br0" timeOffset="78511.48">30057 5020 473 0,'0'0'21'15,"0"0"-7"-15,0 0 6 16,0 0 17-16,0 0 2 15,0 0 0-15,63-17-4 16,13 5 25-16,28-8-20 16,31-2-14-16,23-6-9 15,22 2 0-15,28 2-7 16,8 2 8-16,15 6-14 16,6 2 3-16,-19 5 4 15,-4 6-9-15,-15-2-1 16,-33 3 4-16,-18 0-3 15,-28 0-1-15,-22-2-1 0,-15 3 0 16,-32-2 0-16,-15 2-2 16,-23-2 2-16,-6 1 2 15,-7 2-2-15,0 0-2 16,-2 0-23-16,-18 0-20 16,-16 0 13-16,1 0-75 15,-6 0-21-15,3 0-149 16</inkml:trace>
  <inkml:trace contextRef="#ctx0" brushRef="#br0" timeOffset="79686.67">30813 4784 43 0,'0'0'536'15,"0"0"-519"-15,0 0-5 16,0 0-2-16,0 0 31 16,0 0-4-16,-35-41-9 15,30 41-19-15,3 0-8 16,-5 0-1-16,-2 15-1 15,5 2 0-15,4-1-1 16,0-2-7-16,0-5 6 16,4-2 0-16,10-7 3 15,3 0 8-15,4 0 22 16,3-14 5-16,-2-9-23 16,-2 0-4-16,-9-4 0 0,-1 3-4 15,-10 2-4-15,0 5 4 16,0 5-4-16,-2 1 0 15,-17 8 2-15,-1 3-2 16,3 0-8-16,-6 0 4 16,8 5 3-16,3 7 1 15,6 2-3-15,6 2-5 16,0-2 7-16,0-3-5 16,6 1 2-16,15-9 0 15,3-1 4-15,10-2 0 16,-3 0 2-16,4-4-2 15,-1-9 0-15,-5-4 0 0,0 1 0 16,-9 3 7-16,0 1-7 16,-11 5 0-16,-2 3 1 15,-3 1-1-15,0 3 0 16,1 0-5-16,-3 0 0 16,7 0 1-16,2 1 4 15,2 12 3-15,5-1-3 16,1 1-3-16,-4-1 3 15,-1-3 2-15,-4-6-2 16,-1-3 4-16,1 0 3 16,-2 0 17-16,7 0-2 15,4 0 0-15,-2-10-17 16,1-2 1-16,0 0-1 16,0-3-3-16,-2-2-2 15,1 3-2-15,-5 6 2 0,-6 1 4 16,1 7-4-16,-7 0 0 15,2 0-7-15,0 0 5 16,2 0-4-16,4 9 2 16,0 7 4-16,5-4 4 15,1-3-4-15,-1-4 2 16,1-5-2-16,-1 0 7 16,7-10 1-16,0-16-5 15,7-6-2-15,-7-4 1 16,3 0 2-16,-8 0-4 0,-1 1 1 15,-10-1-1 1,-2 2-1-16,-2 5-2 0,0 6 2 16,0 11-8-16,0 9 0 15,-4 3 4-15,-3 0 4 16,0 9-4-16,3 17-1 16,4 11 4-16,0 7-6 15,0 9 7-15,8 4 1 16,13-6 1-16,-1 1-1 15,-1-11-2-15,2-7-30 16,-5-11-64-16,-5-8-13 16,-5-9-8-16,-6-6-158 15</inkml:trace>
  <inkml:trace contextRef="#ctx0" brushRef="#br0" timeOffset="79897.05">31442 4590 748 0,'0'0'70'0,"0"0"-67"15,0 0 12-15,165-26 23 16,-94 14-23-16,3 2 4 16,-1 2-3-16,-11 3-13 15,-10 5-3-15,-12 0-14 0,-11 0-72 16,-11 10-93-1,-12 6-46-15</inkml:trace>
  <inkml:trace contextRef="#ctx0" brushRef="#br0" timeOffset="80312.75">32057 4600 453 0,'0'0'75'0,"0"0"8"16,0 0 27-16,0 0-44 15,0 0-36-15,0 0-19 16,0 30-8-16,0 22 18 16,0 16-3-16,0 13-4 15,2 2-6-15,5-2-3 16,0-5-10-16,0-16 2 0,-1-16-14 15,-2-16-17 1,-4-14-25-16,0-14-57 0,0 0-23 16,0-28-303-16</inkml:trace>
  <inkml:trace contextRef="#ctx0" brushRef="#br0" timeOffset="81115.25">32082 4546 525 0,'0'0'44'0,"0"0"7"16,0 0 45-16,0 0-19 16,0 0-42-16,0 0-17 15,75 0-14-15,-52 29 0 16,-5 6 2-16,-7 1-6 16,-9-4-9-16,-2 0 5 0,0-8-4 15,-2 0 7-15,-21-7 1 16,6-4 0-16,-1-3-2 15,7-3-4-15,1-5 1 16,8-2-4-16,2 0-2 16,0-7-1-16,10-15-57 15,11-2 52-15,8 2-3 16,2 4 3-16,1 7 14 16,-3 2 2-16,-9 6 1 15,-4 0 3-15,-7 3-3 16,-5 0 0-16,-4 0 0 15,0 17 0-15,0 8 8 0,0 9 8 16,-7-2-6-16,3-4 6 16,4-7 12-16,0-8-19 15,0-6-8-15,0-7-1 16,0 0 15-16,0 0 44 16,20-16-22-16,2-10-32 15,5-2-5-15,-4-3 1 16,-2 1-1-16,0 2 0 15,-5 2 1-15,-3 10-1 16,-5 8 2-16,-4 4-2 16,0 4-2-16,0 0-10 15,5 0 2-15,-5 4 9 16,5 11-3-16,2 0 4 0,0-3 2 16,0-4 1-1,-2-4-1-15,0-4-1 0,0 0 12 16,2-5 16-16,5-18-15 15,0-7-10-15,-3-4-1 16,-5-2-2-16,0-4 0 16,-4-3-2-16,0 0 2 15,-4-6-5-15,0-1-2 16,0 6 3-16,0 12-2 16,0 10-2-16,-2 10-1 15,0 10-1-15,-2 2 7 16,-6 18-20-16,4 22 21 0,1 12-1 15,5 9 2 1,0-2 1-16,0 2 2 0,11-5-2 16,5-8-1-16,-1-10 0 15,1-10-2-15,3-8-18 16,-4-10-22-16,-5-8-44 16,-2-2-66-16,-8-6-331 15</inkml:trace>
  <inkml:trace contextRef="#ctx0" brushRef="#br0" timeOffset="81302.57">32499 4560 684 0,'0'0'109'16,"0"0"-89"-16,0 0 4 0,0 0-4 15,160-54-5-15,-104 45-8 16,-3 8-6-16,-10 1-1 15,-12 0 0-15,-16 1-23 16,-15 22-130-16,-2 5-73 16</inkml:trace>
  <inkml:trace contextRef="#ctx0" brushRef="#br0" timeOffset="83566.57">30678 5650 458 0,'0'0'235'0,"0"0"-181"16,0 0 37-1,0 0-22-15,0 0-17 0,0 0-17 16,0-33-17-16,0 33-16 15,-8 12-2-15,2 20-7 16,-5 10 6-16,7 8 1 16,4 4 1-16,0-4-1 15,0-7-6-15,17-8 2 16,10-11 0-16,8-13-2 16,15-11 2-16,3-9 2 15,10-31-4-15,1-12-23 16,1-8 12-16,-9 0-7 0,-12 2-35 15,-17-2-11 1,-13-5 4-16,-14 5 29 0,0 7 27 16,0 18 10-16,-10 17 25 15,-7 16 6-15,-4 2-25 16,-1 14-6-16,2 22 0 16,9 8 8-16,4 6 14 15,7 0-8-15,0-3 13 16,0-4-1-16,7-6-3 15,9-7-7-15,-8-9-5 16,1-9-1-16,-2-5 0 16,-2-7 3-16,3 0 4 15,3 0 13-15,12-5 4 16,-1-12-27-16,3-3-3 16,0 6-3-16,-10 2-1 0,-2 3 0 15,1 9-4-15,-6 0-7 16,4 0 0-16,1 3-1 15,0 17 4-15,5 3 4 16,5 1 1-16,1 1-1 16,5-7 2-16,3-4-2 15,-9-11 0-15,4-3 1 16,0 0 3-16,-2-7 0 16,2-12 3-16,-12-6-3 15,-1-3 0-15,-12 0-3 16,-2-4 0-16,0 2 2 15,0 3-5-15,-14 8-13 0,-8 10-9 16,-2 9 13 0,-8 0-1-16,8 11 6 0,-5 13 9 15,14 3 1-15,1 5-3 16,9 5 1-16,5-4-5 16,0 1 9-16,0-8-2 15,9-11 0-15,3-5-2 16,1-10 2-16,5 0 7 15,1-2 26-15,6-18-11 16,2-6-12-16,-2 0-7 16,-8-2-3-16,-1 1 5 15,-5 6-4-15,-5 1-1 16,-3 5 0-16,-3 10-1 16,0 5 1-16,0 0-19 0,0 0-13 15,0 18 29-15,-3 8 3 16,3 2 7-16,0 0-6 15,0-2-1-15,0-6-6 16,16-6 6-16,0-4 2 16,2-8 3-16,4-2-5 15,3-2 19-15,6-22-13 16,0-3-1-16,3-2-3 16,-10 0 4-16,-2-2-12 15,-6 1-10-15,-7-2-6 16,-9 7 9-16,0 9-20 0,-5 8-25 15,-17 8 23 1,-5 0 5-16,3 10 12 0,1 6 12 16,10 1 3-16,6-6-1 15,7 0 0-15,0-1 3 16,0-3 1-16,7 0 3 16,4-1 23-16,7-2-10 15,-4 1 13-15,1 2-19 16,-1-2-8-16,-4 5 1 15,-1 3 3-15,1-1-4 16,-4 2 1-16,1 4-2 16,-5-1-1-16,2 6-2 15,6 0 2-15,-6-4 7 16,5 1-7-16,1-6 1 16,2-4 0-16,1-3 3 0,3-7-1 15,-1 0-2-15,6 0 11 16,-1-17-12-16,2-9 12 15,-4-8-5-15,0-5 0 16,-5-8 2-16,-2-10-4 16,-4-11-5-16,-2-11 0 15,-5-10-5-15,0 3 3 16,0 9 2-16,-14 17 3 16,1 18 5-16,1 17-7 15,3 9-1-15,3 13-2 16,-3 3-1-16,2 10 3 15,0 27-3-15,3 12 2 0,4 13 1 16,0 7 8-16,11 5-8 16,7 3 11-16,5-6 5 15,-1 1-10-15,4-7 4 16,7-9-4-16,4-3-3 16,-4-12-3-16,3-11 1 15,-3-14 2-15,0-11-1 16,3-5 1-16,-1-2 9 15,0-23-10-15,-12-5-1 16,-2-8-1-16,-7-5 0 16,-6-4-3-16,-1 2-10 15,-7 14-8-15,0 8 7 16,0 12 11-16,0 11-15 0,-2 0 15 16,-11 0 1-1,-1 7-1-15,3 13 3 0,7 9 0 16,4 0 3-1,0 5 10-15,2 1-12 0,19-5 6 16,11-2 6-16,-3-5-4 16,0-11 6-16,6-9-7 15,6-3 13-15,1 0-2 16,1-22-2-16,-3-3-14 16,-16-8 0-16,-6-3-3 15,-16-6-4-15,-2-2-1 16,0 3-7-16,-13 10 7 15,-5 8-5-15,-2 14 7 16,0 7 3-16,1 2 0 0,7 0-4 16,-1 5 3-16,3 8 0 15,8 1-3-15,2 0 3 16,0-2 0-16,6-1 2 16,15 2 0-16,1-3 6 15,7 2-1-15,-2-5-2 16,-5 4-3-16,-2-3 0 15,-4 0-1-15,-9 2-2 16,-1-1-1-16,-4 8 5 16,3 1-2-16,-3 5 1 15,10 6-1-15,-4-3 0 16,3 2 1-16,7-2-1 16,3-4 0-16,-4-3-1 0,3-7 0 15,-3-7 1-15,6-2-1 16,4-3 0-16,6 0-4 15,-4-8-2-15,-4-13-25 16,-10-3-27-16,-7-3-10 16,-8-8-43-16,-8-3-113 15</inkml:trace>
  <inkml:trace contextRef="#ctx0" brushRef="#br0" timeOffset="83783.97">31785 5484 769 0,'0'0'103'16,"0"0"-103"-16,0 0 0 16,118-50 2-16,-51 28 3 15,9 5-5-15,-3 4-1 16,-4 5 0-16,-13 4-63 15,-18 0-80-15,-18 1-83 16</inkml:trace>
  <inkml:trace contextRef="#ctx0" brushRef="#br0" timeOffset="85300">28334 6932 541 0,'0'0'72'0,"0"0"-56"16,0 0 22-16,-31-110 37 15,18 66-7-15,2-6-35 16,-3-5 4-16,1-5 2 15,-3-8-2-15,-3-8-3 16,-4-14-20-16,-4-11 1 16,-4-6-9-16,-2-16 13 15,4-9-9-15,0-9 7 16,6-7-7-16,10-12 0 16,11 0-4-16,2 0-4 15,11 8-1-15,24 7-1 16,15 9 0-16,14 4 0 15,14 3 0-15,16 11 0 0,15 12 1 16,3 19-4-16,-17 21 6 16,-16 18-6-16,-26 19 5 15,-22 12-4-15,-13 9 2 16,-7 8-3-16,-11 0-1 16,0 0-1-16,0 0-8 15,0 0 4-15,0 5-4 16,0 6-10-16,0 1-30 15,0 2-25-15,0-2-66 16,2-6-60-16,3-6-215 16</inkml:trace>
  <inkml:trace contextRef="#ctx0" brushRef="#br0" timeOffset="88678.97">29175 3555 498 0,'0'0'50'16,"0"0"-50"-16,0 0 5 15,0 0 9-15,0 0 6 16,0 0 38-16,16 11 34 0,3-11-7 16,10-17-42-16,0-1-16 15,0-4-4-15,-4-4-13 16,-7-1-6-16,-9 1 0 15,-9-6-1-15,0 3-3 16,0 1-4-16,-14 3 2 16,-1 10-8-16,1 6 9 15,-1 9-8-15,-6 0-9 16,0 14-11-16,-6 14 17 16,0 10 4-16,7 4 7 15,7 3-7-15,11-2 4 16,2-4 0-16,0-7 3 0,0-8-2 15,10-9 0-15,1-12 3 16,7-3 0-16,5-3 9 16,6-24 20-16,11-7-18 15,6-6-7-15,10 2-4 16,2 2 0-16,4 6 5 16,1 7-7-16,-5 11 2 15,-9 11-7-15,-11 1 4 16,-11 8-2-16,-12 22 2 15,-1 3 2-15,-12 8 2 16,-2-4 3-16,0-11-4 16,0-6-6-16,0-11 6 15,0-4 6-15,0-5 5 16,0 0-2-16,0 0-2 16,0-21 14-16,0-9-20 0,2-8 2 15,14-2-1-15,6-2-2 16,-4 2 0-16,-1 5 3 15,-3 7-1-15,-5 13-1 16,-7 6-1-16,-2 7 0 16,0 2-2-16,0 0 0 15,0 7-4-15,0 15 5 16,0 3 1-16,-2 10 0 16,0-6-4-16,2 3 3 15,0-9-4-15,4-8 2 16,10-2-1-16,-1-11 0 15,1-2-1-15,3 0 5 0,10-15 0 16,0-8 0-16,2-8-13 16,-5 1-11-16,-4-2 15 15,-2 1 9-15,-9 2 1 16,-5 10-1-16,-2 4 0 16,-2 7 1-16,0 8 6 15,0 0-6-15,0 0-1 16,0 23-4-16,0 13 4 15,0 10 9-15,0 8-8 16,3 2 0-16,8 0-1 16,-2 3 5-16,-5-12-3 15,-2-7-2-15,-2-11-1 16,0-16 1-16,0-5 2 16,0-8 1-16,0 0 0 0,0 0 12 15,0-24-11-15,-4-10-4 16,-7-10 0-16,0-8 3 15,4-2 0-15,0-4 0 16,7-6-1-16,0 1-2 16,5 5 1-16,13 12 0 15,7 11 0-15,-6 12-1 16,4 11 1-16,-7 6 1 16,-8 4-1-16,1 2-1 15,-5 0 0-15,-4 22 0 16,0 8 0-16,0 5 0 0,-13-6 0 15,-5 0-3 1,1-7 3-16,1-8 0 0,5-3 2 16,7-3-2-16,4-5 0 15,0-1 0-15,0-2-6 16,0 0-20-16,13 0 24 16,9 0-1-16,14-2 3 15,-7-12 0-15,6-3-2 16,3-5 1-16,3-4 1 15,-4-2 3-15,-1-2-1 16,-7 0 0-16,-7 2 1 16,-11 2 0-16,-9 3-2 15,-2 9 4-15,0 3-3 16,-4 7 1-16,-9 4-6 16,-5 0-4-16,3 15-2 0,-6 6 7 15,13 7 0-15,8 4 1 16,0 6-1-16,0-2-4 15,8-3 6-15,13-3 0 16,8-11 0-16,-6-6 0 16,11-13 0-16,0 0 5 15,4-13-3-15,-7-15-2 16,2-4 5-16,-4-6 0 16,-8 3-5-16,-8 0 3 15,-9 3-1-15,-4 8-2 16,0 5-6-16,0 7-5 15,0 10 4-15,0 2-4 0,-2 0-17 16,2 0-7-16,0 9 18 16,0 3 9-16,0-2-2 15,0-2 9-15,2-1 1 16,10 0-5-16,-6-2 6 16,1 0-1-16,-1-3 7 15,-2 0 5-15,4 2-1 16,-4 4-6-16,5 2-3 15,-3 5-1-15,1-1 0 16,0 6 2-16,0-5-2 16,-1 2-1-16,1-2 2 15,2-4 0-15,-2-6-2 16,-1 0 3-16,1-3 0 0,2-2-3 16,0 0 8-16,2 0 9 15,3 0 0-15,1-15-8 16,-1-3-7-16,-6-2 3 15,1-2-3-15,3-4 6 16,-10-4-7-16,2-4 0 16,-2-4 6-16,3-6-5 15,-5-3-2-15,0 0 0 16,0 1 4-16,-11 0-4 16,-5 9-4-16,-5 3 4 15,6 12 5-15,7 8 1 16,-2 8-6-16,6 3-5 0,4 3 4 15,-5 5-2 1,5 23-1-16,0 12 4 0,0 8-1 16,0 5 0-16,11 5 1 15,5-2 0-15,5-1 4 16,-6-4-3-16,3-9 0 16,7-8-2-16,-4-10 0 15,0-7-1-15,1-12-3 16,-2-5 3-16,4 0-10 15,3 0-40-15,2-18-109 16,-2-6-59-16,-18-5-113 16</inkml:trace>
  <inkml:trace contextRef="#ctx0" brushRef="#br0" timeOffset="88846.24">30778 3030 296 0,'0'0'465'0,"0"0"-464"16,0 0 2-16,0 0 9 16,0 0-8-16,174-74 6 15,-103 66-5-15,0 6-5 16,-7 2-125-16,-8 0-284 16</inkml:trace>
  <inkml:trace contextRef="#ctx0" brushRef="#br0" timeOffset="89161.84">31823 3021 342 0,'0'0'438'15,"0"0"-421"-15,0 0 14 16,0 0-3-16,0 0-22 15,0 0-5-15,0 45 4 16,14 2-3-16,1 11 8 16,-1 1 2-16,-1 2-6 15,-9-10-6-15,0-6 0 0,-4-9-5 16,0-10 11-16,0-7-5 16,-4-4 1-16,-13-7-1 15,-10-6-1-15,-4-2-10 16,-12 0-66-16,-4-14-62 15,-4-14 0-15,7-10-111 16</inkml:trace>
  <inkml:trace contextRef="#ctx0" brushRef="#br0" timeOffset="89325.08">31665 2793 710 0,'0'0'44'0,"0"0"-43"16,0 0 5-16,0 0 1 0,0 0-7 16,0 0-29-16,66-38-103 15,-54 52-67-15</inkml:trace>
  <inkml:trace contextRef="#ctx0" brushRef="#br0" timeOffset="91792.32">32039 2989 111 0,'0'0'604'0,"0"0"-598"0,0 0-3 15,0 0-1 1,0 0 10-16,0 0 17 0,-9 95 4 16,9-73-7-16,0-1-9 15,0-4-4-15,7-5-4 16,2-6 7-16,0-4-4 15,2-2 6-15,5 0 16 16,1-5-6-16,5-12-21 16,3-7 3-16,-2 0-6 15,-6 2-8-15,-3-2 4 16,-3 8-4-16,-3 5-5 16,-2 6-5-16,-4 3 2 15,0 2-21-15,0 0-21 16,5 0-6-16,6 0 51 15,3 9 8-15,2 2 1 0,6-3 0 16,0-2 2-16,1-6 0 16,-2 0-2-16,-2 0 3 15,0 0 1-15,-1-14 4 16,-3-4 1-16,-5-1-4 16,-3-1 1-16,-9 1-3 15,0 2 1-15,0 3 1 16,0 4-2-16,-21 9-3 15,2 1-2-15,-4 0-1 16,-2 3-1-16,3 17 4 16,5 4-5-16,3 2 1 15,7 5 1-15,5-1-2 0,2-4-4 16,0-6-9 0,7-6 7-16,9-8 8 0,1-6 3 15,3 0 0-15,3 0 12 16,4-22-3-16,2-6 1 15,-6-4-9-15,0-5 5 16,-5 2-5-16,-7-1 0 16,-4-5-1-16,-3-2 4 15,-4-3-4-15,0-1 0 16,0 4-1-16,0 8-2 16,-9 9 3-16,1 10 0 15,-1 6 0-15,2 10 0 16,0 0 0-16,1 2 0 15,-5 20 0-15,3 6 0 0,8 10-3 16,0 2 3-16,0 4-4 16,10 5 3-16,5-6 1 15,8-2 3-15,-3-5-1 16,2-9-2-16,0-4 0 16,1-12-2-16,-2-6 7 15,4-5 1-15,-3 0 3 16,3-8 2-16,0-13-5 15,-8-1-4-15,-1-4-1 16,-11 1 0-16,-5-1 2 16,0 7-3-16,-5 7-4 0,-9 8 3 15,-3 4-1 1,-3 0-4-16,-3 6 5 0,6 12 1 16,1 5 0-1,9-1 0-15,7-5-4 0,0-5-2 16,0-3 0-16,0-6 6 15,0-3 0-15,13 0 20 16,3 0 27-16,5-13-16 16,-2-3-24-16,2 1-2 15,-9 5 5-15,5 5 1 16,-15 1 2-16,0 4-5 16,-2 0-8-16,0 0-8 15,0 23-5-15,0 22 13 16,0 14 6-16,0 18 2 15,0 17-1-15,-4 9-6 0,-1-2-1 16,1-10-5-16,-1-16 1 16,0-22-9-16,-3-16 5 15,-1-16-3-15,-3-13 6 16,-5-8 5-16,-6-3 4 16,1-31-4-16,-5-16 0 15,6-13-1-15,7-1-3 16,3-8-4-16,11-3 8 15,0 5 2-15,6 7-1 16,28 6-1-16,-3 9-4 16,12 5 3-16,5 4-1 15,6 1 2-15,4-1 0 0,0 1 0 16,-6 4-3 0,-10 7 0-16,-13 6 3 0,-16 5 2 15,-13 7-2-15,0 0-1 16,-13 6-6-16,-14 3 3 15,-4 0-8-15,-3 12 6 16,7 5 2-16,7 9-3 16,3 3 5-16,15 3-2 15,2 2-5-15,0-3 6 16,6-4 3-16,17-7 0 16,-4-9 3-16,1-4-3 15,5-7-1-15,0 0 1 16,1-7 6-16,1-17 2 0,2-1-8 15,-9-5 1 1,0 0 3-16,0-3-3 0,-6 6 2 16,-8 3 0-16,1 4-2 15,-7 13 0-15,0 5-1 16,0 2-3-16,0 0-15 16,0 0-7-16,0 6 24 15,0 12 1-15,0 6 2 16,4 0-1-16,6-4 0 15,-6-1 5-15,0-10-6 16,0-3 0-16,-4-3 0 16,3-3 2-16,1 0 22 15,0 0 15-15,12-13-13 16,2-4-23-16,2-2-2 0,3 0 1 16,1-1-2-16,-2 5 1 15,-4 5-3-15,0 6 2 16,-7 4-3-16,-2 0-4 15,2 0 6-15,-4 0-1 16,4 14-5-16,1 4 6 16,0 0 1-16,-1-6 2 15,-3-4-2-15,-2-3 2 16,-6-5 0-16,2 0 4 16,0 0 11-16,3 0 22 15,6-13-11-15,0-7-28 16,2 0-4-16,6 2 3 15,-13 6 1-15,0 3-1 0,-3 6-1 16,-1 3-1 0,-2 0-1-16,3 0-13 0,1 0 5 15,3 0 2-15,1 0 10 16,1 3 2-16,1 0-2 16,3-3 0-16,0 0 0 15,5 0 4-15,4-3-4 16,-1-9 0-16,-2-5-6 15,-3-1 4-15,-5 2-17 16,-2 0 9-16,-9 4 2 16,0-1 0-16,0 8-8 15,0 3-47-15,0 2 53 0,-18 0 2 16,2 6 6 0,8 12 1-16,-1 4 1 0,9 4-2 15,0-2-1-15,0-2 3 16,9-4 2-16,-5-8-2 15,6-4 0-15,-10-6 9 16,4 0-9-16,2 0 38 16,1-2 5-16,4-18-35 15,-2-4-3-15,0-3-4 16,2 1-1-16,-2-1 7 16,0 3-7-16,-1 5 0 15,-3 8-1-15,-2 7 0 16,-3 4 0-16,0 0-16 15,0 0-15-15,0 10 24 16,0 7 5-16,0 2 5 0,0-3-2 16,2-5 7-16,5-2-7 15,-5-6 1-15,0-3 1 16,4 0 1-16,6 0 4 16,-1-15-1-16,2-14-6 15,-6-5-4-15,-2-5-17 16,3-1-6-16,-8-7 1 15,0 3-1-15,0 4-4 16,0 8 16-16,0 14 15 16,0 12 6-16,0 6 7 15,0 4-9-15,0 26-2 16,0 9-2-16,-2 10 6 0,-2 1-3 16,4-2 2-16,0-7-3 15,0-9 4-15,0-8-6 16,6-9-4-16,-6-6 1 15,0-9-12-15,0 0-75 16,0-9-106-16</inkml:trace>
  <inkml:trace contextRef="#ctx0" brushRef="#br0" timeOffset="91964.66">33677 2592 650 0,'0'0'134'0,"0"0"-120"15,0 0 10-15,143-37 4 0,-110 23-12 16,-16-1-4-16,-9 7-6 16,-8 6-6-16,0 2-2 15,0 0-3-15,0 7-56 16,0 7-158-16</inkml:trace>
  <inkml:trace contextRef="#ctx0" brushRef="#br0" timeOffset="93660.96">23049 5488 347 0,'0'0'77'0,"0"0"-22"0,0 0 1 16,0 0-9-16,0 0 12 16,0 0-1-16,14-18 1 15,-14 18-8-15,0 0-1 16,0 0-12-16,0 0-27 16,0 0-6-16,0 0 2 15,0 9-6-15,0 12 3 16,2 4-4-16,4 2 3 15,3-1 2-15,5-1-5 16,-8-1-1-16,3-6 1 16,3-2 1-16,-10-4-1 15,0-5 0-15,0 0-1 0,0-3 1 16,-2-3-1-16,5-1 1 16,-5 0-9-16,0 3-16 15,0-3-34-15,2 0-38 16,0 0-36-16,10 0-62 15,-4-3-218-15</inkml:trace>
  <inkml:trace contextRef="#ctx0" brushRef="#br0" timeOffset="93997.62">23279 5620 87 0,'0'0'301'0,"0"0"-244"16,0 0-16-16,0 0-3 16,0 0-10-16,0 0-12 15,0 0-7-15,0 0 2 16,0 0 0-16,0 2 25 16,0 5-12-16,0-4-13 15,0-1-2-15,0 0-2 16,0-2 8-16,0 0 7 15,0 0 3-15,0 0 8 16,2 0 3-16,7-9-7 16,-3-3-10-16,4 1-18 0,-8 3 8 15,-2 3-9 1,0 0 0-16,0 3-11 0,0 2-8 16,-14 0-77-1,-3 0-71-15,3 2-404 0</inkml:trace>
  <inkml:trace contextRef="#ctx0" brushRef="#br0" timeOffset="95351.08">22947 7374 17 0,'0'0'209'0,"0"0"-168"16,0 0 9-16,0 0 23 16,0 0-13-16,0 0-17 15,-5-9-9-15,5 9 6 16,0-2 16-16,0 2-20 16,0 0-3-16,0 0-4 15,0 0-5-15,0 0-6 16,0 0-2-16,0 2-3 15,5 14 0-15,1 6 15 0,6 7-16 16,-1 3-6-16,-5 3 6 16,5 4-10-16,3-2 1 15,-3 3 3-15,-5 1-6 16,6-3 0-16,-10-4 1 16,7-4-1-16,-7-6 2 15,0-2-2-15,-2-4 0 16,0-4 0-16,0-1 0 15,0-6 0-15,0-3 0 16,0-1-3-16,0-3 1 16,0 0-2-16,0 0 4 15,0 0 2-15,0 0-2 0,0 0 3 16,0 0 2-16,0 0-3 16,0 0 0-16,0 0-2 15,0 0 0-15,0 0 1 16,0 0 2-16,0 0-3 15,0 0 3-15,0 0-1 16,0 0-1-16,0 0 4 16,0-5 3-16,0-3 0 15,12 0-8-15,5-4-1 16,12-2 1-16,10 0 0 16,5-2 0-16,3 0 1 15,6 0-1-15,-4 4 0 16,-7 2 0-16,-11 4 0 15,-15 4-19-15,-11 2-13 16,-5 0 10-16,0 0-8 0,-9 0-22 16,-9 0 40-1,-9 0-34-15,2 0-25 0,6 0-23 16,-4 0-98-16</inkml:trace>
  <inkml:trace contextRef="#ctx0" brushRef="#br0" timeOffset="95498.31">23321 7732 349 0,'0'0'252'16,"0"0"-252"-16,0 0-53 15,0 0-189-15</inkml:trace>
  <inkml:trace contextRef="#ctx0" brushRef="#br0" timeOffset="97529.94">23992 5312 577 0,'0'0'98'0,"0"0"-56"16,0 0 13-16,0 0 6 15,0 0-13-15,0 0-5 16,0 0 0-16,-7 0-5 16,1-7-31-16,-5 2-1 15,-3 3 4-15,-1 2-8 16,-1 0-2-16,-11 0-3 15,4 16 1-15,4 4-3 16,3 4 3-16,3 0-3 16,9-4-4-16,4 2 0 15,0-5-4-15,0-2 4 0,8-1-1 16,15 0 5 0,6-2 1-16,0 0 4 0,0 0-1 15,-3-2 2-15,-10 1-3 16,0-2 3-16,-14 0-1 15,-2 1 0-15,0-1 0 16,0 8 0-16,-16 1 1 16,-11 0 6-16,-6 1-4 15,-3-3-1-15,1-4-2 16,4-1 0-16,4-8-14 16,11-3-5-16,5 0-12 15,0 0-28-15,11-10-26 16,0-9-63-16,7-3-17 15,22-2-151-15</inkml:trace>
  <inkml:trace contextRef="#ctx0" brushRef="#br0" timeOffset="97905.8">24206 5380 410 0,'0'0'138'0,"0"0"-78"15,0 0 16-15,0 0-5 16,0 0-31-16,0 0-2 16,-34-6-10-16,30 10-12 0,-5 13-11 15,3 4 5 1,4-1-3-16,2 4-3 0,0-5 1 16,0 1-3-16,2-6 3 15,11-5-1-15,1-6-3 16,-1-3 5-16,5 0 17 15,-1 0 25-15,8-11-5 16,-3-7-13-16,-4-2-1 16,-4 0-21-16,-10-2 10 15,-4-3-12-15,0 2-2 16,0 0 3-16,0-3-7 16,-16 11-3-16,-4 3-4 15,-2 6-20-15,4 6-19 16,-4 0-39-16,8 16-20 15,3 6-119-15,5-1-169 0</inkml:trace>
  <inkml:trace contextRef="#ctx0" brushRef="#br0" timeOffset="98447.75">24487 5328 467 0,'0'0'108'15,"0"0"-42"-15,0 0 10 0,0 0-32 16,0 0-11 0,0 0-8-16,-7 0-8 0,7 4-13 15,0 13 20-15,0 6 1 16,0-3-4-16,0-6-9 15,0-2 2-15,3-4-5 16,-1-4 8-16,0-4-13 16,0 0 15-16,3 0 16 15,-3 0-7-15,9-9 2 16,0-12-18-16,7-7-7 16,0-2-4-16,-1 4-1 15,-1 3 0-15,-3 9-2 16,-1 6-1-16,-1 8-1 0,-5 0-5 15,8 4-4 1,3 14 7-16,4 3 4 0,-3-3-1 16,-1-4 2-16,6-6 0 15,-8-2 1-15,3-6 0 16,0 0 0-16,2-2 8 16,2-20 11-16,3-4-11 15,-2 0 12-15,-6-2-8 16,-13 3 8-16,-4 2 4 15,0 0-19-15,0 5-1 16,-13 4-4-16,-7 11-23 16,-9 3-43-16,-7 0-66 15,1 12-166-15</inkml:trace>
  <inkml:trace contextRef="#ctx0" brushRef="#br0" timeOffset="99345.36">23119 5985 452 0,'0'0'164'0,"0"0"-101"15,0 0-15-15,0 0 1 16,0 0-16-16,0 0-6 16,64-90 2-16,-37 78-3 15,-1 6-7-15,-8 6-10 16,-5 0-9-16,-3 0 0 15,-8 23 0-15,-2 6 1 16,0 5 0-16,-25 7 4 16,-6-2-1-16,0-3-1 15,-5-5-3-15,9-9 5 16,7-9-2-16,9-4-1 0,7-6 6 16,2-1-2-16,2-2-1 15,0 0 0-15,0 0-3 16,8-2 0-16,17-10 0 15,15-5-2-15,3-1 2 16,3 0-2-16,1 1-2 16,0 4-9-16,-2 4-35 15,-1 4-46-15,-9 3-100 16,3-1-18-16</inkml:trace>
  <inkml:trace contextRef="#ctx0" brushRef="#br0" timeOffset="99457.53">23622 6038 74 0,'0'0'514'0,"0"0"-463"0,0 0-8 16,0 0-21-16,0 0-22 15,0 0-79-15,-27-17-110 16</inkml:trace>
  <inkml:trace contextRef="#ctx0" brushRef="#br0" timeOffset="100213.87">23780 5807 596 0,'0'0'169'15,"0"0"-120"-15,0 0 14 0,0 0-22 16,0 0-16-16,0 0-11 15,0 2-10-15,0 20-1 16,0 8 10-16,2 2-1 16,3 4 0-16,0-6-7 15,-5-6-3-15,0-5 2 16,0-10-1-16,0-3-3 16,0-6 0-16,0 0 1 15,0 0 1-15,2 0 9 16,-2 0 10-16,0-11 15 15,0-12-33-15,0-7-1 16,0-3 1-16,0-6-3 0,4 3 3 16,7 2-3-16,3 7 1 15,1 6 0-15,-1 5-1 16,1 4-1-16,-1 1 1 16,1 4 1-16,1 5-1 15,-5-1 0-15,-5 3-5 16,4 0 1-16,-6 7-2 15,3 12-2-15,-7 10 8 16,0 0 0-16,-5 3 0 16,-13-6-4-16,5-5-6 0,7-5-5 15,-4-10 14 1,10-3-11-16,0-3 7 0,0 0-6 16,0 0-1-16,0 0-2 15,0 0 4-15,0 0 0 16,12 0 10-16,7 0 1 15,8 0-1-15,4 0 1 16,-6 0-1-16,2 0 3 16,-10 0-6-16,-1 7 3 15,-5 6-2-15,-1 2 2 16,-10-1 0-16,0 7 1 16,0-6-1-16,-25 2 1 15,-4-2 5-15,-9-3-5 16,2 0 0-16,-4-3-2 15,7-7 1-15,4-2-24 16,4 0 9-16,8 0-20 0,5-6-11 16,5-8-17-16,7-4-91 15,0 1-89-15</inkml:trace>
  <inkml:trace contextRef="#ctx0" brushRef="#br0" timeOffset="101633.42">24037 5842 602 0,'0'0'92'16,"0"0"-26"0,0 0-25-16,0 0-12 0,0 0-12 15,0 0-4-15,22-7-4 16,-13 11 0-16,2 11 10 15,3 5-6-15,-4-3-6 16,3-1 0-16,-1-3-6 16,-1-8 1-16,1-3 4 15,-6-2 2-15,9 0 9 16,-1 0 2-16,1-10 1 16,1-7 2-16,-3-4-3 15,1-1-4-15,-5 2-9 16,-3 4 3-16,1 4-5 0,-7 4-3 15,0 6 2-15,0-1-3 16,0 3 0-16,0 0-1 16,0 0 1-16,0-3 0 15,0 3 5-15,2 0-3 16,-2 0 10-16,0 0-9 16,3 0 4-16,-3-4 2 15,0 4-1-15,0-2 0 16,0-1-6-16,0 3 1 15,0 0 1-15,0-2 0 16,0 2-2-16,0 0-1 16,0 0-1-16,0 0 0 15,0 0 0-15,0 0-2 16,0 0-3-16,0 0-2 0,4 0 4 16,3 11-4-16,6 3 6 15,-1-2 2-15,-2 0-2 16,1-4 0-16,3 0 1 15,-1-4 0-15,5-4 0 16,-3 0 1-16,8 0 2 16,-5 0 0-16,7-9-3 15,-1-5 4-15,-2-7-3 16,3-4 3-16,-8 1-3 16,1-1 1-16,-4-1-1 15,-5-3-1-15,-5 5 0 16,-2 4-2-16,-2 8 0 15,0 5-1-15,0 7-10 0,0 0-15 16,-6 0 7 0,-6 0 2-16,1 0 2 0,5 2 10 15,4 5 0-15,-3 1 7 16,5 2-7-16,0 2-1 16,0 2 6-16,9 0 2 15,2-1-7-15,5-1 7 16,-3-2 0-16,3-3 0 15,-3 2 1-15,1-1 0 16,-1-2-1-16,-7-3 3 16,-4 2-3-16,4-2 4 15,-6 4-4-15,0 3-13 16,0-1 12-16,-10 3-3 0,-3-3-16 16,1-3 7-16,8-1-5 15,2-5 4-15,2 0 11 16,0 0 1-16,0-3 2 15,0-14-2-15,14-4 2 16,1-5 0-16,3 1 3 16,7 0 1-16,4 1 5 15,-1 3 8-15,-8 3-12 16,-4 9 5-16,-9 0-9 16,-3 1 7-16,-4 4 4 15,0 1-2-15,0 0-10 16,0 3-2-16,0 0-17 15,-4 0 0-15,-8 0-2 16,10 0 7-16,-7 0 8 0,9 3 0 16,0 2 1-16,0 4 4 15,0 3-1-15,7-2 2 16,7 1-2-16,1 3 2 16,1-1 0-16,-3 1 0 15,3-2 3-15,-10 2-3 16,1-2 2-16,-7 0-1 15,0 0-1-15,0-2 4 16,0-3-3-16,0-2 0 16,0-1 1-16,-13-2-1 15,1-2-1-15,6 0-6 0,-3 0-17 16,7-11-9-16,2-6 3 16,0-1-2-16,0 2 3 15,6 4 21-15,7 2-2 16,3 4 9-16,-3 2 3 15,-1 4 11-15,1 0 9 16,-1 0-6-16,3 0 7 16,-1 5-12-16,-1 6 0 15,0 1-4-15,3-1 2 16,-3 1-3-16,1-5-7 16,-4-2-7-16,2 0-19 15,-3-5-33-15,-5 0-83 16,-2-6-253-16</inkml:trace>
  <inkml:trace contextRef="#ctx0" brushRef="#br0" timeOffset="101812.73">24953 5550 663 0,'0'0'86'16,"0"0"-42"-16,0 0-15 15,0 0-24-15,0 0-5 16,0 0-8-16,0-25-58 16,0 25-70-16,0 0-90 15</inkml:trace>
  <inkml:trace contextRef="#ctx0" brushRef="#br0" timeOffset="102947.84">24953 5550 594 0,'20'49'77'16,"-20"-48"-23"-16,7 5 2 15,-5 3-43-15,4 3 23 16,3 2 6-16,-2-5-23 16,0 4-1-16,-5-5-3 15,0-4-4-15,0-2-4 16,-2-1-1-16,2-1 2 15,3 0 2-15,-3 0 2 16,5 0 5-16,4-17 14 0,2-5-19 16,3-2-11-16,-1 5-1 15,6 4-1-15,-3 3-6 16,-5 5 7-16,1 4-6 16,-1 3-9-16,-9 0 9 15,0 0-3-15,6 3 9 16,3 9-2-16,-2 0 4 15,-2-3-3-15,0-1 2 16,2-5 5-16,-6-1-4 16,4-2 4-16,-7 0 11 0,4 0 3 15,3 0 2 1,-2-5-1-16,2-10-5 0,-3 0-15 16,1-4 0-16,-2 3-1 15,-3 3-4-15,-2 2-5 16,0 8-1-16,0 3-13 15,0 0-11-15,0 0 11 16,0 0-10-16,-5 0 4 16,3 11 15-16,0 1 2 15,2 2 1-15,0 0 3 16,0-2 8-16,0-3-1 16,7-4-1-16,4-1 0 15,0-4 2-15,-5 0 0 16,4 0 18-16,3 0 1 15,1-9-7-15,1-5-3 0,1-7-8 16,-1 3 0 0,1 1-1-16,-5 0-9 0,-9 5-5 15,-2 4-4-15,0 6-9 16,0 2-6-16,0 0-13 16,-4 0-23-16,-3 0 35 15,5 0 21-15,2 0 9 16,0 5 1-16,0 6 3 15,4 1 0-15,9 2 19 16,10 0 11-16,2 2 7 16,-3-2 19-16,2-1-23 15,-10-3-22-15,-8-2-8 0,1 1 6 16,-7-1-3 0,0 1-1-16,0 3 3 0,-5-2-4 15,-3-3-1-15,-6 0-1 16,5-3-2-16,5-4 0 15,4 0-2-15,0 0 1 16,0 0-5-16,0-15-10 16,0-7 10-16,13 1 6 15,1-5-2-15,3-2 2 16,8-3 2-16,4 1-1 16,2 2-2-16,-4 6 3 15,-13 0-2-15,-14 8 0 16,0 8-6-16,0 0-3 0,-14 6-12 15,1 0-1-15,-3 0 12 16,3 0 8-16,11 0-1 16,-4 9 1-16,6 5-2 15,0 1 1-15,0-1 3 16,19 4 9-16,-3-2 12 16,-1 0-1-16,1 2-3 15,1-4-4-15,-3 3 0 16,-3-4-1-16,-5 1-2 15,-1-2-9-15,-5 3 5 16,0 0 2-16,-20-1-8 16,-7 2-6-16,3-3-93 15,-3-9-136-15</inkml:trace>
  <inkml:trace contextRef="#ctx0" brushRef="#br0" timeOffset="104145.97">25996 5282 116 0,'0'0'596'16,"0"0"-536"-16,0 0 2 15,0 0-2-15,0 0-42 16,0 0-13-16,-51-18-3 15,37 33 1-15,1 16-6 0,7 13 4 16,-6-3-2-16,12 5-3 16,0-8 0-16,0-3 3 15,20-8-7-15,3-9-6 16,4-11-4-16,1-7 16 16,8 0 2-16,0-2 1 15,-3-17 2-15,3-6-3 16,-7 1 10-16,-7 0-1 15,-9 2-6-15,-9 0 6 16,-4 6-3-16,0 4-6 16,-10 7 4-16,-15 5-4 15,-2 0-1-15,2 0 1 16,6 11-2-16,3 4 0 0,7 2 1 16,7 1-3-16,2 0 3 15,0 0 0-15,0-4-1 16,0-4 2-16,11-1 1 15,-4-9 10-15,0 0-6 16,6 0 20-16,1 0-4 16,-6-11 2-16,7-4-5 15,-1-2-4-15,-3 2-5 16,1-4-8-16,-8 3 1 16,3 5-2-16,-7 2-3 15,2 9-5-15,-2 0-6 16,0 0-13-16,0 0 1 15,0 0 18-15,2 0-2 0,4 6 6 16,4 8 4-16,3 0 1 16,1-2 0-16,1-6 1 15,-2-3 7-15,3-3 3 16,-5 0 8-16,3 0 11 16,1-11-11-16,-1-11-12 15,1 2 5-15,-1-4-13 16,-8 4 0-16,-4-2 2 15,-2-1-2-15,0 5-2 16,0 4-17-16,-4 7 1 16,0 5-4-16,-4 2-2 15,6 0-2-15,2 0-11 16,0 0 10-16,0 9 6 16,2 5 21-16,14 3-8 0,7 3 8 15,4-1 2-15,2 0 5 16,-3 1 1-16,3-4 8 15,-13 0-3-15,-3-4-7 16,-13-2-3-16,0 1 0 16,0 4 2-16,-24-5 0 15,-3 4 0-15,0-7-3 16,9-4 4-16,7-1-6 16,9-2-4-16,2 0 3 15,0 0 0-15,9-10-16 16,13-4 17-16,12-6 0 15,-3-1 3-15,9-4 0 0,-3-5 6 16,6-2 2 0,-3-2-2-16,-9 2-5 0,-4 2 6 15,-11 2-10-15,-7 2 7 16,-9 1-6-16,0 7-1 16,-9 4-3-16,-11 8-8 15,-9 6 6-15,0 0-6 16,4 6 3-16,8 17 5 15,5 3 1-15,10 6 2 16,2-1-4-16,0 3 8 16,14 1-4-16,5-9 16 15,6-4-10-15,2-6-1 0,2-6 6 16,-2-3-5 0,-5-7-6-16,2 0 0 0,-4 0-4 15,1 0-31-15,-6 0-74 16,-13-3-123-16</inkml:trace>
  <inkml:trace contextRef="#ctx0" brushRef="#br0" timeOffset="105255.14">23187 6566 469 0,'0'0'86'0,"0"0"-83"16,0 0 4-16,0 0 11 16,0 0 3-16,0 0 14 15,125-83 7-15,-102 76 9 16,-10 2-26-16,-9 5-20 16,-4 0-5-16,0 0-1 15,0 17 1-15,-13 8 7 0,-7 5-6 16,-9-2 6-16,2-7-5 15,3-4-2-15,10-7 2 16,10-8-1-16,4 1 1 16,0-3 4-16,0 0-6 15,0 0 0-15,4 0-1 16,21 0 4-16,-5 0-2 16,6 0 7-16,1-3-7 15,-9 3 3-15,5 0 1 16,-10 3-3-16,1 9 0 15,-8 2-2-15,-4 3 0 16,-2-2 2-16,0 0 1 16,-4-1 5-16,-14 0 1 15,-7-4-3-15,-2 0-2 16,1-3 1-16,-1-3-5 16,7-4-5-16,2 0-17 0,5 0-26 15,4-7-89-15,9-7-39 16</inkml:trace>
  <inkml:trace contextRef="#ctx0" brushRef="#br0" timeOffset="105419.42">23607 6575 646 0,'0'0'204'0,"0"0"-164"16,0 0-8-16,0 0-22 15,0 0-10-15,0 0-30 16,0-22-128-16,0 15-280 0</inkml:trace>
  <inkml:trace contextRef="#ctx0" brushRef="#br0" timeOffset="106364.26">24023 6256 682 0,'0'0'66'0,"0"0"-6"0,0 0 10 16,0 0-35-16,0 0-13 16,0 0-10-16,-53-4-8 15,33 22-4-15,-1 7 0 16,6 4-1-16,11 5 1 15,2 3 0-15,2-5-1 16,0-5-1-16,4-2 2 16,18-9-1-16,-4-6 0 15,11-7-3-15,0-3 4 16,2 0 6-16,0-9 1 16,-2-14-2-16,-2 1 5 15,-2-4-6-15,-8 1 6 0,-1-1-10 16,-7 3 1-1,-3 10-5-15,-6 5 8 0,0 8-7 16,0 0 3-16,0 0-13 16,0 0 7-16,0 0-3 15,0 13 2-15,-2 6 2 16,2 0 2-16,0 1 2 16,2 1-1-16,12-5 2 15,6-4-2-15,-4-4 2 16,-1-7 0-16,3-1 0 15,-3 0 10-15,1 0 7 16,-3-9-8-16,-1-5 4 16,-8-4 0-16,-4 1-3 0,0-1-1 15,0 0-9 1,-13 4-5-16,-7 5-23 0,-3 2 16 16,1 7-6-16,7 0-9 15,4 0-1-15,1 0-2 16,10 0 10-16,0 0-29 15,0-2-42-15,10-4 67 16,9 0 24-16,6 1 3 16,2-4 18-16,-2 3 22 15,-8 4-5-15,3 2-1 16,3 0-6-16,-8 0-8 16,1 7-3-16,-3 8-10 15,-2 3-7-15,-8-2 3 16,-3 0 4-16,0-1 1 0,0-5-10 15,0-2 7-15,0-6-3 16,-10-2-1-16,6 0 0 16,0 0 0-16,-1-5-4 15,3-15-10-15,2-6-2 16,0-2 7-16,9 0-3 16,11 6 0-16,7 8 4 15,6 4 4-15,3 4 0 16,-3 6 1-16,-4 0 0 15,-4 0 1-15,-6 11 4 16,2 10-6-16,-7 7 2 16,-8 0-2-16,1 1 2 15,-7-7-2-15,0-4 1 0,0-7-1 16,0-2-10 0,0-9-43-16,0 0-100 0,-11-6-105 15</inkml:trace>
  <inkml:trace contextRef="#ctx0" brushRef="#br0" timeOffset="106596.68">24832 6055 542 0,'0'0'194'0,"0"0"-104"15,0 0-23-15,0 0-35 16,0 0-24-16,0 0-1 0,9 58 23 15,-5-14 7 1,6 5-22-16,-8-3-13 0,0-3 0 16,-2-8-2-16,0-9-17 15,0-8-41-15,0-6-27 16,-14-9-66-16,-3-3-196 16</inkml:trace>
  <inkml:trace contextRef="#ctx0" brushRef="#br0" timeOffset="107366.13">24710 6270 409 0,'0'0'371'0,"0"0"-326"15,0 0-25-15,0 0-9 16,0 0 4-16,0 0-4 0,116-72 16 16,-81 62-6-16,-1 6 9 15,-10 2-9-15,-1 2-17 16,-6 0 8-16,-1 2-3 15,-1 12-9-15,-1 4 4 16,-1 2-4-16,-1 0 3 16,-1-1-1-16,-9-6-2 15,-2-5 4-15,0 0-2 16,0-3 2-16,0-5 8 16,-9 0-7-16,0 0 1 15,-4-2-1-15,-1-14-3 16,3-5-2-16,7 0 0 15,4-2-3-15,0 5-3 0,0 6-22 16,8 2-13-16,17 2 6 16,11 4-11-16,4-2-56 15,15 0 16-15,11 0 40 16,-2 0-54-16,-1 1 43 16,-17-4 11-16,-7 1 46 15,-18 2 2-15,-11 0 37 16,-10 1 34-16,0 0 56 15,0-2-74-15,-21-2-26 16,1 3 12-16,1 1 7 16,-4 5-26-16,3 0-7 15,-3 0-3-15,6 3-1 16,5 11-4-16,3 3-6 0,3 6 6 16,4-2-4-16,2 0-2 15,0-3 2-15,0-6 2 16,2-4-4-16,2-7 2 15,5-1-1-15,3 0 12 16,1 0 29-16,5-14-11 16,-3-7-20-16,3-2-3 15,-3 0-8-15,-3 0-1 16,-1 6 4-16,-9 5-4 16,0 7 1-16,-2 5-1 15,0 0-1-15,0 0-15 0,0 0 6 16,0 0-1-1,0 13 7-15,8 5 3 0,0-3 1 16,3-2-12-16,1-6-36 16,3 0-5-16,-2-7-31 15,7 0 34-15,3 0-3 16,-3-14-23-16,4-6-64 16,-4-2-47-16,3 0-75 15</inkml:trace>
  <inkml:trace contextRef="#ctx0" brushRef="#br0" timeOffset="107777.88">25630 5985 67 0,'0'0'277'0,"0"0"-86"16,0 0-38-16,0 0-48 16,0 0-29-16,0 0-3 0,-31-27-13 15,29 27-29 1,-9 8-18-16,9 9-11 0,-5 6 3 16,7 5 3-16,0 0 4 15,0 0 0-15,7-5-2 16,6-3-7-16,5-5-3 15,7-7-4-15,-4-8 0 16,16 0-2-16,5-4 6 16,4-20-16-16,-1-7 15 15,-3 0-38-15,-13-7 20 16,-11-5 4-16,-7-7 7 16,-9-4 4-16,-2 1 0 15,0 7-8-15,-6 14 12 16,-7 13 6-16,1 10 2 0,8 6 8 15,2 3-5-15,-5 0 1 16,7 0-12-16,0 19 0 16,0 20 0-16,0 5 2 15,0 4 14-15,15 0-15 16,6-4 2-16,-3-6-1 16,-5-8-4-16,1-9-8 15,-6-9-41-15,1-7-7 16,2-5-66-16,-8 0-89 15,-3-10-250-15</inkml:trace>
  <inkml:trace contextRef="#ctx0" brushRef="#br0" timeOffset="107964.17">25724 5974 761 0,'0'0'169'0,"0"0"-164"16,0 0 2-16,0 0 1 15,120-28-7-15,-60 11 0 16,3 4-1-16,-12 0 0 16,-6 7-5-16,-9 4-43 15,-7 2-93-15,-18 0-42 16,-11 10-233-16</inkml:trace>
  <inkml:trace contextRef="#ctx0" brushRef="#br0" timeOffset="108916.91">23348 7060 613 0,'0'0'147'16,"0"0"-87"-16,0 0 9 16,0 0-18-16,0 0-20 15,0 0-9-15,-7-8-14 16,7 28-7-16,7 8 13 15,-3 6 1-15,0 0-8 16,-4-2-4-16,0-3-1 16,0-8-1-16,-2-6 0 15,0-7-1-15,0-6 1 0,2-2 3 16,-7 0 1 0,1 0-3-16,-1-10-2 0,0-5-12 15,5 3 8-15,0 3 4 16,2-1-1-16,0 2-6 15,11 0 2-15,15 0 5 16,13 2-3-16,-4-2 3 16,5 0-4-16,-2 1 3 15,-7-2-2-15,-4-2-19 16,-9 1 2-16,-7 1 9 16,-7-1-5-16,-4-1 13 15,0 0-11-15,0 0-15 0,-13 4-2 16,-3-1 26-16,1 1 1 15,4 7 3-15,4-2 1 16,0 2 0-16,5 0 0 16,2 0 2-16,0 0 0 15,0 0 2-15,0 10 7 16,0 8 5-16,0 2-4 16,9 4 4-16,-2 3-10 15,4-5 1-15,0 0-6 16,1-4-1-16,-4-4-6 15,3-4-47-15,1-8-115 16,-1-2-173-16</inkml:trace>
  <inkml:trace contextRef="#ctx0" brushRef="#br0" timeOffset="109080.16">23792 6999 780 0,'0'0'151'0,"0"0"-113"16,0 0 10-16,0 0-26 16,0 0-20-16,0 0-2 15,-12-32-66-15,12 25-151 16</inkml:trace>
  <inkml:trace contextRef="#ctx0" brushRef="#br0" timeOffset="110962.47">24201 6779 556 0,'0'0'68'0,"0"0"-36"16,0 0 7-16,0 0-20 16,0 0 22-16,0 0 28 15,56 17-10-15,-18-20-23 16,-7-15-8-16,2-1 11 16,2-4 1-16,-16 5-24 15,-3 2-6-15,-5 2 4 16,-9 4-9-16,-2-2-1 15,0 6 12-15,-6-1-16 16,-17 6 2-16,4 1-5 16,-8 0 3-16,6 1-9 15,3 16 3-15,7 0-15 0,7-2-4 16,4 3 1 0,0-2-3-16,0-2 13 0,11 0 8 15,5-1-1-15,-1-3 1 16,3-3 1-16,-3-2 4 15,-1-3-2-15,-3-2-1 16,-7 0 4-16,-4 0 0 16,0 0 0-16,0 0 7 15,0 0-7-15,-15 0-11 16,-5 0 8-16,3 0 2 16,-6 0-2-16,5 14-1 15,1 3 0-15,5 1 3 0,1 5 1 16,11-3-1-1,0 2-1-15,0-2-1 0,15-6-11 16,10-7 10-16,4-7 0 16,12 0 4-16,-4-7-1 15,3-12 1-15,0-8-1 16,-4 1 1-16,-9-1 2 16,-5 5 3-16,-6 2-3 15,-5 1-2-15,-7 4 3 16,-2 3 1-16,-2 2-3 15,0 6 3-15,0 1 0 16,0 3 0-16,0 0-2 16,0 0-2-16,0 0 0 15,0 7-1-15,0 10 5 16,0 5-4-16,0 0 4 0,0 0 11 16,0-5-15-1,0-6 6-15,0-6 0 0,0-5 0 16,2 0 16-16,-2 0 18 15,0 0 2-15,6 0-20 16,-4-18-7-16,2-4-9 16,5-3-6-16,-1-1-1 15,6 1-2-15,-1 7-11 16,3 4 0-16,-3 8-12 16,3 4-2-16,-3 2-8 15,8 0 4-15,-6 4 13 16,1 14 5-16,-1-2 2 0,-1-2-6 15,-1-4-6-15,-7-3 12 16,2-3 10-16,-6-4-1 16,-2 0 0-16,2 0 2 15,0-11 1-15,0-6 6 16,-2 1-2-16,0-2 4 16,0 0 8-16,0 3 2 15,0 3-7-15,0 7 4 16,0 5-2-16,0 0-2 15,0 0-11-15,0 0-5 16,9 1 0-16,5 17 5 16,1 2 3-16,1 0 3 15,-1-4 6-15,1-2 4 16,-7-6 2-16,-5-5-2 16,-2-3 10-16,3 0 20 0,-2 0-13 15,1-4-2-15,5-15 1 16,-1-4-12-16,4-2-20 15,-1-3 2-15,2 0-2 16,-1 0 0-16,-4 5-8 16,1 9-17-16,-4 5-48 15,2 6-69-15,-5 3-229 16</inkml:trace>
  <inkml:trace contextRef="#ctx0" brushRef="#br0" timeOffset="111495.38">25358 6442 536 0,'0'0'153'15,"0"0"-112"-15,0 0 22 16,0 0-10-16,0 0-15 16,0 0-15-16,-4-3-17 15,4 26 0-15,0 15 16 16,0 7 12-16,9 5-11 0,-2 5-5 16,-1 6-13-16,1-2 1 15,5-5-4-15,-6-8-2 16,5-14 1-16,3-13 0 15,-1-6-1-15,-5-9-2 16,0-2 2-16,0-2 1 16,1 0 7-16,2 0 4 15,-4-13 4-15,0-7 3 16,-3 1-3-16,-4-1-15 16,0-6-1-16,0 1 0 15,-2-3 0-15,-23 0-5 16,-2 5-5-16,-4 0-9 0,0 5-6 15,0 5 7-15,2 2-2 16,2 5-5-16,14 2 8 16,9 0 12-16,4 0-5 15,0-2-39-15,8-4-17 16,21 0-25-16,7-2-3 16,-1-1-15-16,4-4-66 15,3-1-90-15</inkml:trace>
  <inkml:trace contextRef="#ctx0" brushRef="#br0" timeOffset="112110.43">25617 6474 175 0,'0'0'229'16,"0"0"-119"-16,0 0-50 15,0 0-10-15,0 0-12 0,0 0-4 16,-116 2 14 0,98 19-8-16,3 2-12 0,4 2-22 15,9-1-3-15,2-6 1 16,0-4-1-16,0-4 3 15,6-4 5-15,5-4 4 16,0-2 0-16,5 0 9 16,2 0-2-16,-1-18-1 15,6-5-2-15,-6-2-13 16,4 1-4-16,-10 2 11 16,-4 3 8-16,-1 7-19 15,-6 7 3-15,5 5-5 0,-5 0 0 16,0 0-9-1,0 0-5-15,0 5 9 0,0 14 0 16,2 1 1-16,2-1 3 16,8 0 1-16,1-6-1 15,3-1-16-15,-3-7-15 16,5-5-43-16,-1 0-16 16,6 0 13-16,-3-8-3 15,-5-10 11-15,6-2-30 16,-8-2 39-16,-4 2-25 15,4-3-30-15,-2 4 116 16,-1 3 8-16,-8 0 75 16,-2 4 19-16,0 2 21 15,0 2-37-15,0 1 4 16,0 5 8-16,0 1-27 0,-7 1-5 16,0 0-27-16,-8 0 11 15,1 0-8-15,-1 15-27 16,1 7-8-16,5 5 0 15,7 0-7-15,2 1-1 16,0 1-1-16,9-5-1 16,11-4-9-16,9-8-32 15,2-7-13-15,5-5-16 16,-3 0-31-16,3 0-70 16,-7-5-204-16</inkml:trace>
  <inkml:trace contextRef="#ctx0" brushRef="#br0" timeOffset="112962.02">23620 7391 567 0,'0'0'200'16,"0"0"-163"-16,0 0-7 15,0 0 16-15,0 0-13 16,0 0-24-16,0 18-7 0,0 8 7 16,0 3 7-16,0-5-12 15,0-6 0-15,0-9 1 16,0-3-4-16,0-3 0 15,0-3-1-15,4 0-2 16,0 0 2-16,12 0 7 16,7-11 7-16,4-5-5 15,-1 2-5-15,3 5-4 16,0 2 0-16,-7 4 0 16,1 3-2-16,-8 0 0 15,-1 0 2-15,-8 3-5 16,3 15 5-16,-9 4 0 15,0 3 0-15,0 0-1 0,-27 0 0 16,-4-1 1-16,-7-5-11 16,-2 1-12-16,5-9-44 15,-8-5-81-15,5-6-97 16</inkml:trace>
  <inkml:trace contextRef="#ctx0" brushRef="#br0" timeOffset="113159.3">23636 7333 44 0,'0'0'664'0,"0"0"-612"16,0 0 10 0,129-46 19-16,-94 40-54 0,3 4-20 15,-7 2-6 1,0 0-1-16,-6 0-14 0,2 0-75 15,-5 0-72-15,1 0-107 16</inkml:trace>
  <inkml:trace contextRef="#ctx0" brushRef="#br0" timeOffset="113338.58">24068 7303 358 0,'0'0'328'0,"0"0"-300"16,0 0-18-16,0 0-10 15,0 0-61-15,0 0-90 16,0 0-273-16</inkml:trace>
  <inkml:trace contextRef="#ctx0" brushRef="#br0" timeOffset="114612.85">24460 7182 48 0,'0'0'610'0,"0"0"-565"0,0 0-9 16,0 0 12-16,0 0-26 16,0 0-3-16,-29 42 3 15,29-13-1-15,0-1-2 16,0-2-8-16,9-5-5 16,7-4-3-16,6-5 2 15,-4-6 8-15,9-6-1 16,-3 0 4-16,3 0 1 15,-3-14-5-15,1-7 11 16,-9 0-9-16,-8-5-8 16,-3 1-5-16,-5-7-1 15,0 0-2-15,0 4-16 16,-13 3-9-16,-8 6-5 0,1 12 10 16,1 7 5-1,-6 0-13-15,0 0-6 0,7 7 9 16,7 5 17-16,7-2-6 15,4 2-24-15,0-2-18 16,15 1 19-16,12-5 9 16,4-6 25-16,8 0 5 15,-8 0 7-15,0-8 19 16,-2-8 7-16,0-7 4 16,-3 2-15-16,-8-4-6 15,-7 3-8-15,-6 4-5 16,-5 4-3-16,0 2 0 0,-7 8-40 15,-13 4 2-15,2 0-8 16,3 0 7-16,1 10 0 16,10 0 27-16,2-2 0 15,2-2 7-15,0-1 3 16,0-2-1-16,6-3 3 16,8 0 25-16,-1 2 8 15,3-2 12-15,-3 4-7 16,0 4-11-16,1 2-9 15,-1 6-8-15,-4 4-2 16,2 1 0-16,-2 2-4 16,-3 2-2-16,2-5-1 15,-4-7-1-15,5 0-9 0,-1-8-45 16,13-5-23-16,-3 0-43 16,9-5-309-16</inkml:trace>
  <inkml:trace contextRef="#ctx0" brushRef="#br0" timeOffset="115065.63">25169 6996 479 0,'0'0'81'15,"0"0"-55"-15,0 0 18 16,0 0-7-16,0 0-29 16,0 0-6-16,-109-8 2 15,89 31 11-15,4 4 4 0,5 4-13 16,9-5-2-1,2-1-3-15,0-6-1 0,2-5 3 16,14-6 1-16,-1-5 15 16,1-3 10-16,-1 0 27 15,1 0-16-15,2-15-15 16,-2-6-6-16,-3 1-3 16,-5 0-8-16,2 2 4 15,-6 2 4-15,-2 4 7 16,3 2-6-16,-5 6-11 15,0 4-6-15,0 0-1 16,0 0-13-16,0 3 3 16,2 16 8-16,0 13 2 15,8 4 1-15,-4 12 2 16,7 7-1-16,-1 1 0 0,-8 6 0 16,-2-6-1-1,-2-6 0-15,0-10 0 0,-6-10 0 16,-10-9 3-16,-11-9-4 15,4-8 1-15,0-4-30 16,-2 0-34-16,7-6-21 16,-2-19-72-16,6-8-103 15</inkml:trace>
  <inkml:trace contextRef="#ctx0" brushRef="#br0" timeOffset="116414.92">25455 7025 417 0,'0'0'271'15,"0"0"-233"-15,0 0 16 16,0 0 8-16,0 0-36 16,0 0-6-16,-52-37-6 15,32 37-5-15,0 2-1 16,-2 12-7-16,-1 7 0 15,8 4-1-15,10-3-1 16,3 2 1-16,2-2 0 16,0-4 0-16,0-4 1 15,9-3 2-15,11-8 1 0,-4-1 0 16,3-2 16 0,4 0 10-16,-5-16-7 0,5-3-13 15,-8-2-8-15,-7 1 3 16,2 2 0-16,-8 3-4 15,0 3 3-15,-2 5-4 16,0 6 0-16,0 1-11 16,0 0-17-16,0 0-6 15,0 0 15-15,0 0-4 16,0 11 14-16,2 5 4 16,9-2 0-16,-2-4-1 15,7-2-4-15,-5-5 3 16,-2-3-3-16,2 0 9 15,2-4 2-15,1-13 2 0,-1-2-3 16,1-3-7-16,-8-4 1 16,1 7-1-16,-3 3-3 15,-4 4 3-15,0 4-3 16,0 8 8-16,0 0-8 16,0 0-2-16,0 6 4 15,0 10 8-15,0 6 2 16,0 3 5-16,0 0 6 15,0-3 3-15,10-4 2 16,-6-5-8-16,0-10 5 16,1-1 9-16,-3-2 10 0,-2 0 13 15,8-4-3 1,2-16-17-16,5-2-18 0,3-2-7 16,0-3-2-1,-2 0-3-15,-1 5 3 0,3 4 0 16,0 8-3-16,-3 6-2 15,-3 2-2-15,-3 2-1 16,-1 0 6-16,3 10 0 16,3 10 2-16,-1 1 4 15,3-1-1-15,-5-11 1 16,1-1-2-16,-8-8 2 16,-2 0 8-16,0 0 3 15,5 0 7-15,1-14 3 16,6-9-5-16,7-3-14 0,-8-6-5 15,0 6 3 1,-4 6-4-16,0 5-5 0,-9 11 1 16,2 2-10-16,-2 2-6 15,0 0-11-15,0 4 0 16,0 16 17-16,0 4 11 16,0 6 2-16,9-6-1 15,-2-8 0-15,2-2 1 16,-3-6 1-16,1-6 0 15,0-2 1-15,2 0 3 16,-3 0 3-16,5-18-1 16,1-2 1-16,1-4-3 15,-7-3-3-15,2 2-1 16,-8-1-3-16,0 4-16 16,0 5-19-16,0 10-5 0,-14 7-7 15,1 0 3-15,1 0-12 16,3 7 3-16,7 5 14 15,2 3 11-15,0-1 6 16,0 0 18-16,7 2 7 16,9 0 7-16,3 7 6 15,6-2 24-15,4 1 5 16,0 2 26-16,-2-4-54 16,-11-3-5-16,-5-2-6 15,-11-1 1-15,0 3 1 16,0-2 5-16,-19 1-2 0,0-2-5 15,-1-2-3-15,1-5 0 16,11-3-4-16,8-4-3 16,0 0-3-16,0 0-18 15,0-13-24-15,6-4 26 16,17 1 24-16,-1-5 1 16,7 2 1-16,5-2 7 15,-1-1-4-15,0 5 19 16,-4-3-18-16,-6 3-4 15,-12 8-21-15,-11 2-69 16,0 7-87-16</inkml:trace>
  <inkml:trace contextRef="#ctx0" brushRef="#br0" timeOffset="116718.48">25873 6788 24 0,'0'0'785'0,"0"0"-748"16,0 0-11-16,0 0-7 16,0 0-19-16,0 0-27 15,14-39-25-15,3 39-41 16,-1 0-113-16</inkml:trace>
  <inkml:trace contextRef="#ctx0" brushRef="#br0" timeOffset="117447.75">26498 6970 755 0,'0'0'61'15,"0"0"1"-15,0 0 8 16,0 0 1-16,0 0-24 16,0 0-15-16,2-84-19 15,-18 76-10-15,-8 2-2 16,-3 6 3-16,-4 0-8 16,2 0 2-16,0 18-4 15,2 8 3-15,9-1 0 0,5 4-4 16,4-3 0-1,9-2 0-15,0-6 0 0,0-4 2 16,9-7 3-16,6-4 2 16,3-3 0-16,5 0 3 15,-6-5 7-15,3-14 6 16,1 3-5-16,-6-2-4 16,-1 2 0-16,-10 7-2 15,-2 8-2-15,-2-1-3 16,0 2-2-16,5 0-8 15,-3 0-20-15,4 8-9 16,4 10 30-16,3 2 5 16,3-5-6-16,-3-4-17 15,5-2 4-15,-5-9 10 16,3 0 8-16,-1 0 5 0,-4-17 3 16,1-7-2-16,-10-6-1 15,0-3-7-15,-2 0 3 16,0-4-10-16,0 0-20 15,0-6 13-15,0-4 14 16,-6 0 3-16,-6 9 4 16,1 10 4-16,7 14 16 15,-1 9 12-15,3 5-6 16,2 0-16-16,0 0-10 16,0 12-4-16,0 19 4 15,15 11 10-15,6 8 1 16,0 3 0-16,2 0 5 0,-7-4-4 15,-1-10-10 1,-3-6-2-16,-6-15-35 0,1-8-31 16,-7-6-60-16,0-4-93 15</inkml:trace>
  <inkml:trace contextRef="#ctx0" brushRef="#br0" timeOffset="117813.41">26500 6822 617 0,'0'0'185'16,"0"0"-148"-16,0 0-1 16,0 0-3-16,0 0-12 15,0 0 11-15,112-77 8 0,-81 74-2 16,-2 3-9 0,-8 0-12-16,2 0-5 0,-7 5-10 15,-5 9-2-15,-7 0 0 16,-2 2 1-16,-2-2 2 15,0-2-1-15,0-4 2 16,0-5-1-16,0-2-2 16,0-1 2-16,-4 0-3 15,2-7-1-15,-5-17-3 16,7-3-1-16,0-1 5 16,0 9 0-16,0 4-2 15,0 8 2-15,7 4-1 16,1 1-2-16,4 2 0 0,1 0 3 15,5 0-31-15,2 0-29 16,2 11-17-16,1 9-40 16,-8-1-133-16</inkml:trace>
  <inkml:trace contextRef="#ctx0" brushRef="#br0" timeOffset="117961.64">26792 6990 531 0,'0'0'146'0,"0"0"-62"16,0 0-33-16,0 0-46 16,0 0-2-16,0 0-3 15,92-50-79-15,-71 46-150 16</inkml:trace>
  <inkml:trace contextRef="#ctx0" brushRef="#br0" timeOffset="119561.26">27251 7025 688 0,'0'0'68'0,"0"0"6"16,0 0 11-16,0 0-23 15,0 0 4-15,0 0-27 16,-31-46-21-16,15 45-11 0,1 1-7 15,-3 0 0-15,-5 6 0 16,6 14-4-16,1 4 0 16,5 5-2-16,7-2-5 15,4-3-1-15,0-1 0 16,0-9 7-16,6-2 2 16,7-6 0-16,3-6 2 15,-1 0 1-15,8 0 14 16,-1-18 10-16,1-9-8 15,1 4-3-15,-8-6-7 16,-3 1-3-16,-6 4 2 16,0 2 0-16,-7 8-1 15,0 6-4-15,0 5 0 16,0 3 0-16,0 0-1 16,0 0-1-16,0 9-5 0,0 11 7 15,0 2-3-15,2-3 5 16,6-4-4-16,-1-5 2 15,0-3 0-15,0-4 0 16,-3-3 0-16,7 0 0 16,5 0 5-16,4-12 4 15,0-8 2-15,2-4-9 16,1-4 0-16,-8-4 1 16,-1-4-3-16,-3-2-1 15,-11 5-7-15,2 9-9 16,-2 11-5-16,0 11 1 15,-2 2 7-15,-14 0-7 0,3 4-4 16,2 11 4-16,11 8-10 16,0 0 11-16,0 2 13 15,11-4 3-15,5 2 2 16,3-2 2-16,6 0 1 16,2 1-1-16,0-5 0 15,-10 0-3-15,-1 0 3 16,-5-6 0-16,-7 1-1 15,-4 2 2-15,0-2-1 16,0 0 1-16,-15-4-1 16,-3 0 3-16,5-3 2 15,-3-5-5-15,9 0 1 16,7 0-2-16,0 0-1 0,0-2-23 16,11-17 21-16,9-2-4 15,3-6 4-15,2-5 4 16,-2-4 1-16,2-3-1 15,2 1 2-15,-2 6-2 16,-12 5 0-16,-10 5 3 16,-3 10 2-16,0 3-1 15,-12 8 0-15,-13 1-3 16,4 0-2-16,-4 4 2 16,9 12 0-16,7 0-1 15,7-1-4-15,2 5 3 16,0-8 2-16,2 5 1 0,13 0-1 15,6 0 7-15,-5 1 11 16,1 0 0-16,6-1-10 16,-7-3 2-16,-3 3 1 15,-7 0-10-15,1-4-1 16,-5 3 1-16,-2 0-1 16,0-2 3-16,-9 0-4 15,-6-4-6-15,-3-2-10 16,3-5-7-16,5-3 11 15,6 0 8-15,2 0 1 16,2 0 0-16,0-11-17 16,8-3 11-16,15-1 8 15,4-2 1-15,4-2 1 16,0-4 8-16,2 1 2 16,1-4-3-16,-5-2-5 0,-7-2-1 15,-1 2-2-15,-15 3 2 16,1 4-2-16,-7 8-4 15,0 6 4-15,0 7 1 16,-13 0-1-16,-1 0 0 16,-1 20 1-16,3 6-1 15,8 6 0-15,4 6 0 16,0-2 0-16,0-4 2 16,0-6 0-16,10-6-2 15,4-5 0-15,1-8 0 0,6-3 0 16,-1-4 0-1,7 0 2-15,-1-7 1 0,1-14-2 16,0-2 1-16,-7-8-2 16,-5-3 4-16,-1-4-4 15,-5 0-2-15,-9 8-12 16,0 7 4-16,0 14 6 16,-2 7 1-16,-11 2 2 15,-1 0 0-15,3 7-2 16,9 12 0-16,0-1-1 15,2 2 3-15,0 0 0 16,0-2 1-16,15 0 1 16,1-2 5-16,3 0 1 15,4 0 7-15,-3 0-3 16,3 0-5-16,-8 0 20 0,-2 0-19 16,-6-2-3-16,-5 1-1 15,-2-6-3-15,0 6 0 16,-9-5 0-16,-17-2-21 15,-5-2-16-15,-4-6-35 16,4 0-72-16,10 0-128 16</inkml:trace>
  <inkml:trace contextRef="#ctx0" brushRef="#br0" timeOffset="119813.71">28232 6789 764 0,'0'0'49'16,"0"0"-38"-16,0 0 37 15,0 0 8-15,0 0-22 16,33 106-4-16,-24-73-4 16,0 3 1-16,0-1 2 15,0-3-22-15,-5-9-7 16,6-5 1-16,-4-4-1 15,3-8-11-15,0 1-32 16,4-6-39-16,0-1-20 16,-1 0-75-16,-6-4-84 15</inkml:trace>
  <inkml:trace contextRef="#ctx0" brushRef="#br0" timeOffset="119961.95">28192 7037 747 0,'0'0'121'16,"0"0"-110"-16,0 0-4 16,0 0-7-16,173-45-9 15,-103 25-111-15,-3 1-93 16</inkml:trace>
  <inkml:trace contextRef="#ctx0" brushRef="#br0" timeOffset="120111.17">28731 6948 760 0,'0'0'123'0,"0"0"-80"0,0 0 0 15,0 0-34-15,0 0-9 16,0 0-16-16,-34 5-35 16,26 0-139-16,-7 1-364 15</inkml:trace>
  <inkml:trace contextRef="#ctx0" brushRef="#br0" timeOffset="158964.95">11776 12410 345 0,'0'0'0'0,"0"0"-12"0,0 0-10 16,0 0-18-16,-118-4-15 15,98 4 19-15,0 0 9 16,2 0-7-16</inkml:trace>
  <inkml:trace contextRef="#ctx0" brushRef="#br0" timeOffset="160926.5">10588 12376 67 0,'0'0'113'0,"0"0"-63"15,0 0-30-15,0 0 22 16,0 0-9-16,0 0-3 16,-6-2-4-16,6 2-15 15,0 0-9-15,0 0-1 16,0 0 4-16,0 0-4 16,0 0 1-16,0 0 18 15,0 0 17-15,0-2 10 16,0 1-9-16,0 1 5 0,0-3-8 15,0-2-7 1,-2 0-5-16,-4 1-23 0,4-2 11 16,0 4 7-16,0 0-5 15,0-2 4-15,2 1-6 16,-5 0-3-16,3 1 1 16,2 2 5-16,0 0-4 15,0 0-1-15,-2 0 0 16,2 0 12-16,0 0-7 15,0 0-7-15,0 0-1 16,0 0-4-16,0 0-2 16,0 0 0-16,0 0 0 0,0 0 0 15,0 0 1 1,0 0 0-16,0 8 4 0,13 6-1 16,-1 0 2-16,1 4-4 15,3 0 5-15,-5-1-5 16,-1-2-1-16,4-1 7 15,-3-2-5-15,-2 1-2 16,0-1 2-16,-4-5-2 16,1 2-1-16,-4-4 5 15,3 0-2-15,-3-2-3 16,-2-3 1-16,2 0-3 16,-2 0 5-16,2 0-6 15,-2 0 7-15,10 0-3 16,5 0 6-16,12-8 4 15,10-11 7-15,8-3 4 0,11-6-13 16,2-2-1-16,7-1-4 16,-5 4-3-16,-4 2 2 15,-8 4 2-15,-5 4-1 16,-7 5-2-16,-17 6-1 16,-5 3-1-16,-12 3 0 15,-2 0 0-15,0 0 0 16,0 0-7-16,0 0 5 15,0 0-7-15,0 0-38 16,0 19-64-16,5 0-124 16</inkml:trace>
  <inkml:trace contextRef="#ctx0" brushRef="#br0" timeOffset="170010.63">15597 13226 491 0,'0'0'78'0,"0"0"-18"16,0 0 6-16,0 0 2 15,0 0-12-15,0 0-7 16,0 0 1-16,0 0-8 15,9-1-5-15,-9 1-4 16,0 0-11-16,2 0-5 16,0 0-10-16,0 12-7 15,8 12 7-15,1 3 7 16,-3 4-12-16,4-7 2 0,-3-4-3 16,-3-4 0-1,1-8-1-15,-2-4 0 0,-3-4 4 16,0 0-4-16,5 0 0 15,-1 0 2-15,5 0 6 16,5-4 7-16,13-18 1 16,4-9 0-16,9-5-2 15,8-4-4-15,-3 3-8 16,-1 2 4-16,2 5-4 16,-11 7 2-16,-1 11-2 15,-16 1-2-15,-7 7 0 16,-3 2-1-16,-10 2 1 15,0 0 4-15,0 0-3 16,0 0-1-16,2 0 1 16,-2 0-1-16,0 0 1 0,0 0 0 15,0 0-1-15,0 0-4 16,0 0-2-16,0 0-15 16,0 0-18-16,0 0-25 15,0 0-75-15,0 2-87 16,0 10-69-16</inkml:trace>
  <inkml:trace contextRef="#ctx0" brushRef="#br0" timeOffset="184962.2">8693 16992 589 0,'0'0'24'0,"0"0"-12"0,0 0 0 16,0 0 4-16,0 0-2 15,0 0-2-15,0 0 4 16,2 0 1-16,3 5-4 16,2 14 1-16,-3 1 0 15,3 1-4-15,-1 4-1 16,4-6 0-16,-4-5-2 16,3-6-2-16,-3-4 3 15,6-4 0-15,5 0 2 16,4 0 14-16,8-3 5 15,6-20-12-15,8-1-1 16,1-10-6-16,0 3-7 16,-1-1-3-16,-3 10-3 0,-11 5-57 15,-13-2-124-15,-1 7-359 16</inkml:trace>
  <inkml:trace contextRef="#ctx0" brushRef="#br0" timeOffset="185411.87">10158 16200 483 0,'0'0'84'15,"0"0"-48"-15,0 0 16 16,0 0-6-16,0 0-18 15,0 0-5-15,0 0-10 0,0 0-2 16,0 0-4-16,2 0-4 16,9 12 7-16,3 1 29 15,-3-8-20-15,0 2-5 16,0-6 0-16,9-1-3 16,11-1-2-16,12-24-3 15,5-15 2-15,13 1-8 16,-3-4-10-16,-7 5-87 15,-9 10-111-15,-19 7-201 16</inkml:trace>
  <inkml:trace contextRef="#ctx0" brushRef="#br0" timeOffset="186076.85">8123 15430 779 0,'0'0'6'16,"0"0"-4"-16,0 0 4 15,0 0 13-15,0 0-9 16,0 0-4-16,4 6-1 16,1-1-4-16,1 2 8 15,3 2 8-15,0-5-9 16,4-3-1-16,3 1-3 15,11-2-1-15,15 0 3 0,14-16-6 16,13-14 0-16,14-8-40 16,4-5-113-16,-3-3-197 15</inkml:trace>
  <inkml:trace contextRef="#ctx0" brushRef="#br0" timeOffset="186495.47">10258 14626 419 0,'0'0'224'16,"0"0"-197"-16,0 0-11 16,0 0 42-16,0 0-17 15,0 0-15-15,13-2-11 16,-13 2-7-16,0 0-5 15,2 6 3-15,-2 9 3 0,6-10-2 16,-4 4-6 0,2-6 0-16,7-3 3 0,9 0-4 15,9 0 3-15,20-17 3 16,9-10-3-16,6-4-3 16,4-4-58-16,-13 3-80 15,-14 0-218-15</inkml:trace>
  <inkml:trace contextRef="#ctx0" brushRef="#br0" timeOffset="187043.29">9309 13708 692 0,'0'0'53'0,"0"0"-38"16,0 0-14-16,0 0 3 15,0 0-4-15,0 0-1 16,0 25-1-16,4-14 2 16,-2 1 3-16,7-4 3 15,-5-5-6-15,1 2 0 16,-2-5-2-16,-3 0 2 16,4 0 0-16,5 0-2 15,9 0 0-15,8-6 2 0,17-14 0 16,8-5-3-16,4 0-67 15,10-3-27-15,-16-4-135 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22:36.708"/>
    </inkml:context>
    <inkml:brush xml:id="br0">
      <inkml:brushProperty name="width" value="0.05292" units="cm"/>
      <inkml:brushProperty name="height" value="0.05292" units="cm"/>
      <inkml:brushProperty name="color" value="#FF0000"/>
    </inkml:brush>
  </inkml:definitions>
  <inkml:trace contextRef="#ctx0" brushRef="#br0">8847 11105 606 0,'0'0'73'0,"0"0"-33"16,0 0-4 0,0 0 17-16,0 0-2 0,0 0-12 15,0 0 11-15,0 0 5 16,0 0-1-16,0 0-6 15,0 0-7-15,0 0-6 16,0 0-2-16,0 0-13 16,0 0 8-16,-5 0-9 15,-1 0-3-15,-3 0 0 16,1 0-9-16,-2 0 7 16,6 0-13-16,-1 0 5 15,5 0 2-15,0 0-6 16,0 0 0-16,0-4 6 15,0 2-8-15,0 0-4 16,25-2 4-16,31 0 0 0,35-2 3 16,30-2 3-1,14 4-4-15,8 0 1 0,-5 1-2 16,-6 3 2-16,-9 0-1 16,-10 0-2-16,-17 0 4 15,-14 0-2-15,-22 0-2 16,-10 0 0-16,-15 0 0 15,-6 0-3-15,-8 0 2 16,-11 3 0-16,-1-3 1 16,-7 0 2-16,-2 2-2 15,0-2-2-15,0 2 2 16,0 0-2-16,0-2-7 0,0 3-21 16,0 6-46-16,-4 5-33 15,-7 0-56-15,-5-2-208 16</inkml:trace>
  <inkml:trace contextRef="#ctx0" brushRef="#br0" timeOffset="7086.76">7440 11821 332 0,'0'0'40'16,"0"0"-21"-16,0 0 35 15,0 0 0-15,0 0 0 16,0 0-10-16,0 0 22 16,0 4-3-16,0-4-2 15,0 0-14-15,0 0 0 16,0 0-8-16,0 0 0 0,0-2-1 16,0-14-4-16,0-8-26 15,-10-6-6-15,-4 6-2 16,1 2 0-16,-8 5 9 15,6 13-7-15,-7 2-2 16,-7 2-7-16,0 6 2 16,0 18-7-16,2 9 2 15,4 0 1-15,8-1-3 16,4-1 10-16,11-2-8 16,0-8 5-16,0-3-1 15,9-6 0-15,8-5 2 16,8-4 3-16,2-3-2 0,2 0 3 15,4-15 7-15,-2-16 3 16,5-5-2-16,-5-10 1 16,0-6 4-16,-4-8-13 15,-4-7 5-15,-5 1-2 16,-7 3 1-16,-7 3-3 16,-4 6-1-16,0 10 0 15,0 9 6-15,0 6-6 16,0 11 0-16,0 10 0 15,0 6 1-15,-2 2-1 16,-5 10-2-16,-7 30-5 16,4 17 5-16,-3 11 2 15,3 7 0-15,1 6 0 16,9 0-1-16,0-5 0 16,0-9 1-16,0-14 0 0,13-13 0 15,1-12-2-15,-1-14 0 16,3-8 1-16,5-6-3 15,0 0 4-15,6-16 2 16,4-16-1-16,-2-8 9 16,0-4-8-16,-4-6-2 15,-8-1 2-15,-3 5 4 16,-7 8-2-16,-5 16-3 16,-2 10 0-16,0 9 13 15,0 3-8-15,0 0-6 16,0 1-1-16,0 27-7 15,0 10 3-15,0 13 5 0,0-4 0 16,0-3-1-16,16-5 0 16,-1-9 2-16,1-6-1 15,-1-10 0-15,1-6-6 16,4-8 6-16,0 0 0 16,3 0 1-16,-1-20 2 15,-2-4-1-15,-4-5 9 16,-3-6-10-16,-9-7 10 15,-4-4-8-15,0 0-1 16,-13 5 0-16,-12 9 0 16,1 12-2-16,-10 8-5 15,7 12 5-15,-6 0-11 16,6 6-7-16,0 16 0 16,10 5 11-16,5 0 0 15,6 5-2-15,6 0-2 0,0-1 7 16,6-7 0-16,17-8 1 15,4-8 1-15,4-8 1 16,4 0-3-16,8-4 4 16,6-20 0-16,0-9 0 15,-5 3 0-15,4 3 2 16,-9 4-4-16,-5 9 4 16,-7 2 1-16,-7 9-3 15,-7 3-1-15,-1 0-7 16,-4 12 8-16,-1 7 0 0,-3 0-1 15,-2 0 1 1,-2-9 0-16,0-3 0 0,0-4 2 16,0-3 0-16,0 0 1 15,0 0 5-15,0 0 5 16,0-12 5-16,0-6-13 16,0 2-3-16,-8 2 0 15,-3 8-1-15,-3 2-1 16,1 4-2-16,-5 0-1 15,-2 22-1-15,0 10 2 16,2 4-1-16,5 2 3 16,6 3-6-16,7-4 4 15,0-2-1-15,0-5 2 0,7-4 1 16,11-6-1 0,4-6-3-16,0-6-2 0,7-8 6 15,0 0 1 1,2 0 2-16,9-14 9 0,1-10-11 15,1-2 14-15,-9-4-4 16,3-2-7-16,-9 0 1 16,-9-2 2-16,-5 5-3 15,-7 6 0-15,-6 6-4 16,0 9 7-16,0 5-4 16,0 3-3-16,0 0 0 15,0 7-5-15,0 22 4 16,0 4-5-16,0 3 6 15,0 1 0-15,0-5 0 0,8-8-2 16,0-6-4-16,3-8 5 16,-3-6 1-16,-2-4-2 15,5 0 1-15,5-2 1 16,3-22 9-16,8-6-7 16,-4-4 0-16,-3-2-1 15,-5 5 2-15,-4 5 0 16,-6 11-3-16,0 6 0 15,-5 8-1-15,0 1-1 16,0 0-3-16,0 22-3 16,0 7 2-16,0 10 12 15,0-5-6-15,2-2 0 16,4-4-7-16,7-8 7 0,-1-6-6 16,-1-6-3-1,3-8 5-15,3 0 1 0,1 0 3 16,9-22 4-16,-2-4-4 15,-4-2-1-15,4-2 1 16,-9 0-4-16,-3 4 10 16,-2 6-12-16,-6 10 6 15,-3 5 0-15,-2 5 1 16,0 0-1-16,0 0-3 16,0 17-8-16,0 9 11 15,0 4 0-15,0 2 1 16,0 0-1-16,0-6 0 0,0-6-2 15,0-8 1 1,0-8 1-16,5-2 3 0,-3-2-1 16,0 0 2-16,2 0 3 15,9-8 1-15,3-13 7 16,7-2-9-16,-6-1-6 16,1 1 0-16,1 6 1 15,-4 7 0-15,-2 2-2 16,-4 8-6-16,-7 0 3 15,7 0-8-15,-5 9 11 16,1 10 1-16,2 3 5 16,-5-2-5-16,5-4-2 15,-5-4 2-15,2-5 6 16,-2-4-6-16,-2-3 2 16,5 0 0-16,-3 0-1 0,3 0 15 15,4-10-13-15,-1-9 7 16,6-6-8-16,-3 3-1 15,0 2-1-15,-4 4 0 16,2 6 0-16,-5 4-14 16,3 6-4-16,-1 0-2 15,2 0 5-15,-2 14 3 16,3 6 8-16,-3 1 1 16,6-2 3-16,-1-3 0 15,7-2-1-15,-3-5 1 16,3-4 6-16,5-5-6 15,1 0 0-15,0 0 3 0,3-18 0 16,0-2 5-16,-4 0-7 16,-6-6 5-16,-5-1-4 15,-6-2 3-15,-6-1-3 16,0 2 2-16,0 6-4 16,-2 12-6-16,-10 6 2 15,-3 4-7-15,-3 5 1 16,1 18 0-16,3 4 3 15,7 5 0-15,7 3 4 16,0 1-1-16,0-2 3 16,7-4 0-16,15-6 1 15,3-8 0-15,4-5-2 16,4-9 2-16,3-2 3 0,-1 0 2 16,6-13-1-16,-5-8-3 15,-5-2 9-15,-10-1-10 16,-2-6 2-16,-11 2 6 15,0 5-8-15,-6 8 0 16,0 7 6-16,-2 8-6 16,0 0-6-16,0 0 3 15,0 14 0-15,-2 10-2 16,0 6-2-16,-4 2 7 16,6-4-2-16,0-2 3 15,0-6-1-15,6-8 0 16,0-6 1-16,-4-4-1 0,5-2 10 15,-1 0-9-15,10-2 21 16,7-16 2-16,1-5-17 16,5-3-7-16,-5-6 2 15,3 0-4-15,0 6 2 16,-10 5-1-16,4 7-17 16,-15 8 2-16,-4 6-9 15,-2 0-5-15,0 10 9 16,0 16 16-16,0 5 4 15,0 1 0-15,8 0 1 16,-2-9 1-16,3-7-1 16,5-4 0-16,-3-5 5 15,-1-7-1-15,9 0 8 16,3 0 2-16,2-15-1 16,3-9-5-16,0-8-7 0,-5-4-1 15,-1-10 0-15,-4-12 0 16,-3-14-6-16,-8-13 2 15,-6 1-4-15,0 8 4 16,0 14-2-16,0 18 2 16,0 16 8-16,0 15-6 15,-6 13 2-15,-4 0 0 16,-3 31-2-16,-1 19-3 16,1 14 5-16,9 14 2 15,4 4 4-15,0 2-6 16,0-2 13-16,4-11 3 15,15-13-12-15,-2-12-4 0,1-12 0 16,-1-10-2 0,4-12-3-16,-1-7 5 0,-3-5-27 15,10 0-19-15,-4-19-52 16,-8-11-112-16,-10-4-200 16</inkml:trace>
  <inkml:trace contextRef="#ctx0" brushRef="#br0" timeOffset="7386.26">9959 11679 745 0,'0'0'98'16,"0"0"-80"-16,0 0 15 15,0 0-12-15,0 0 0 16,139-31 0-16,-72 23-5 15,-1-2-10-15,5 2-1 16,-13 1 0-16,-4 2 1 16,-16-1 5-16,-16 3 0 15,-9 0 2-15,-10 3 5 16,-3 0-15-16,0 0 15 16,0 0-16-16,0 0-2 15,0 0-5-15,0 0-33 16,-3 10-49-16,-5 15-6 0,-3 2-137 15</inkml:trace>
  <inkml:trace contextRef="#ctx0" brushRef="#br0" timeOffset="9200.28">10717 11943 465 0,'0'0'107'0,"0"0"-16"15,0 0 22-15,0 0-50 16,0 0-32-16,0 0-7 16,21-50 2-16,-21 32 4 15,0-4 0-15,0 2-15 16,-5 1-5-16,-11 6-10 15,-4 5 0-15,-4 6-12 0,-5 2 11 16,0 0-17 0,2 18 12-16,5 7-10 0,1 6 10 15,13 2 2-15,1-1 3 16,7 2-7-16,0-9 8 16,0-3 2-16,15-4-2 15,1-8-2-15,7-3 2 16,4-7 6-16,1 0 11 15,4-12 5-15,-1-11-4 16,-5-3 4-16,-1 0-9 16,-5 0-4-16,-7 2 4 15,-1 8-9-15,-8 4-1 16,-4 8 3-16,0 2-2 0,0 2-2 16,0 0-2-1,0 0-8-15,0 0 1 0,0 14 4 16,0 4-5-16,0 2 8 15,9 3-4-15,5-6 8 16,1-1-3-16,1-6-1 16,-1-6-2-16,3-4 2 15,4 0 2-15,-2-9-1 16,9-15 7-16,-2-10-7 16,-2-5 2-16,-6-6-1 15,-5-21 3-15,-1-14-3 16,-11-14-2-16,-2-15-5 15,0-7 1-15,0 8 0 16,-4 10 1-16,-7 22 2 0,-3 24 0 16,10 22 1-16,2 17 3 15,0 13-3-15,-3 0-2 16,-1 21-4-16,-4 25-3 16,4 16 6-16,6 16 2 15,0 11 0-15,0 4 1 16,2 4 3-16,5-3-3 15,2-11-2-15,-5-11 0 16,7-14 2-16,3-16-5 16,1-12-2-16,-1-12 4 15,-1-10-8-15,1-8 8 16,5 0-7-16,6-16 10 16,4-12 0-16,2-4 1 0,-6 0-1 15,0 1-7-15,-10 10 6 16,-7 4-2-16,2 6 1 15,-8 11 0-15,-2 0-1 16,0 0 2-16,0 0-12 16,0 14-9-16,0 12 22 15,0 2 0-15,0 4 0 16,2-8 3-16,9 0-3 16,1-7 0-16,-6-10 0 15,7-1 0-15,-1-6 4 16,3 0-2-16,10 0 8 15,-5-13-2-15,9-10-3 0,-2-5-4 16,-10-4 4-16,4-1-4 16,-10 2 3-16,-3 4-2 15,-8 11-1-15,0 10 8 16,0 6-9-16,0 0 7 16,0 0-7-16,0 18-7 15,-6 9 7-15,-1 6 0 16,7 2 4-16,0-3 1 15,5 0 0-15,3-8-5 16,4-6 1-16,-1-4-1 16,-3-5 0-16,4-4-1 15,1-5 1-15,1 0 6 16,3 0-4-16,4 0 6 0,1-14-2 16,-2-4-1-1,-9-6-3-15,-4-4 3 0,-7-6-5 16,0 2-10-16,-9 6-2 15,-18 8-12-15,5 6 1 16,-1 5 2-16,6 7 4 16,5 0-3-16,10 0 5 15,0 0 5-15,2 0 0 16,0 0 7-16,2 11-1 16,21 1 6-16,6-5-2 15,0 1 4-15,4-3-1 16,-2-4-1-16,-2 3 4 0,0 1-4 15,0 3 3-15,0 4 5 16,0 3 14-16,-6 8-18 16,-10 3-1-16,-7 4-4 15,-6 2 3-15,0 0-1 16,0-6 0-16,-4-5-3 16,-5-10 0-16,7-7 0 15,2-2-2-15,0-2-1 16,0 0 0-16,0 0 3 15,2-20-4-15,11-8 1 16,12-6 2-16,6-6 1 16,0 4 0-16,7 8 0 15,-7 7 2-15,-2 14-9 16,-2 5 6-16,-4 2 1 0,-8 0-1 16,-8 20-2-16,0 11 3 15,-7 8 0-15,0 3 3 16,0 2-1-16,-12-1-2 15,-1-5 0-15,0-9 0 16,1-3-1-16,4-8-21 16,-3-6-14-16,-5-7-57 15,-7-5-59-15,-4 0-172 16</inkml:trace>
  <inkml:trace contextRef="#ctx0" brushRef="#br0" timeOffset="9484.75">11453 11488 576 0,'0'0'123'15,"0"0"-39"-15,0 0-7 16,0 0-31-16,0 0-16 15,0 0-12-15,-9 0-5 16,9 6-1-16,0 0-5 16,4-4-3-16,5-2-2 15,1 0 4-15,-2 0-2 0,1 0-4 16,-5 0-20-16,-1-5-14 16,-3-4-35-16,0-3-54 15,-34-2-101-15</inkml:trace>
  <inkml:trace contextRef="#ctx0" brushRef="#br0" timeOffset="9761.29">10642 11350 499 0,'0'0'242'15,"0"0"-229"-15,0 0 10 16,156-3 13-16,-72-2-21 0,7-2-1 15,2 0 5 1,-12 0-2-16,-9 1 6 0,-15 1 0 16,-16 0 5-16,-12 1-7 15,-14 0-8-15,-10 4-2 16,-5 0 0-16,0 0-1 16,0 0-2-16,0 0-8 15,0 0-9-15,-13 0-52 16,-8 14-48-16,4 5-90 15,-12 1-393-15</inkml:trace>
  <inkml:trace contextRef="#ctx0" brushRef="#br0" timeOffset="10586.73">9062 12400 458 0,'0'0'48'0,"0"0"27"16,0 0 15-16,0 0-28 15,0 0-10-15,0 0 9 16,2-24-11-16,-2 24-4 16,0 0-3-16,0 0-7 15,0 0-9-15,0 0-9 16,0 0-10-16,0 10-8 0,0 20 6 15,0 16-1 1,0 8 6-16,0 9-7 0,0 0-1 16,2 7-1-16,0-5 2 15,0 4 3-15,0-6-7 16,-2-4 0-16,0-5 0 16,0-6 2-16,0-8-2 15,5-5 0-15,-5-6 0 16,2-5 0-16,-2-8 1 15,2-4-1-15,-2-4 0 16,0-3 0-16,2-5-4 16,-2 0-2-16,0 0-21 0,0 0-17 15,0 0-19-15,0-2-4 16,-4-9-139 0,-19-1-81-16</inkml:trace>
  <inkml:trace contextRef="#ctx0" brushRef="#br0" timeOffset="10856.18">8838 13089 531 0,'0'0'146'0,"0"0"-102"15,0 0 18-15,0 0-11 16,0 0-13-16,0 0 5 15,43 17 9-15,-14 7-27 0,4 2 2 16,-4 2-16-16,5-2-11 16,-13-2-1-16,4-2 1 15,-5-6-1-15,-2-1-9 16,4-7-31-16,3-6-28 16,6-2-46-16,0 0-103 15,7-10-275-15</inkml:trace>
  <inkml:trace contextRef="#ctx0" brushRef="#br0" timeOffset="11087.6">9409 13142 400 0,'0'0'303'0,"0"0"-242"0,0 0 17 16,0 0-17-16,0 0-31 15,0 0-1-15,-87 26 2 16,64-1-17-16,2 3-6 16,-4 0-4-16,-2-1-4 15,0 2-1-15,0-3-10 16,-2 1-43-16,5-2-45 16,-10-9-132-16</inkml:trace>
  <inkml:trace contextRef="#ctx0" brushRef="#br0" timeOffset="12088.41">7389 14008 586 0,'0'0'83'16,"0"0"-74"-16,0 0 46 15,0 0 25-15,0 0-37 16,0 0-10-16,0 0 6 15,105 37-3-15,-78-37-6 0,-2-11-10 16,-4-5-13-16,-5-1-1 16,2-2-1-16,-9-1 3 15,-2 2-1-15,-5-2-4 16,-2 2 3-16,0 0-3 16,0 2-3-16,-11 2-2 15,-5 7-8-15,-1 4 0 16,-6 3-1-16,-4 0 1 15,5 20-5-15,-1 8 5 16,6 0 6-16,5 6 0 16,8 2 1-16,4 0 3 15,0 3-7-15,16-5 5 0,9-4 0 16,4-6 1 0,0-10 1-16,6-8-5 0,-4-6 5 15,7 0 0-15,-5-18 0 16,5-10 0-16,-5-4 4 15,2-3 2-15,-12 1 2 16,-2 3-6-16,-5-1 7 16,-10 4-4-16,1 5 7 15,-5 5-7-15,-2 10-1 16,2 4 2-16,-2 4 7 16,0 0-12-16,0 0-1 15,0 0 0-15,0 16-10 16,2 12 8-16,8 6 2 0,5 4-7 15,3 1 14 1,2-4-7-16,2-1 1 0,1-3 1 16,-4-9 2-16,-3-8 28 15,-3-2-29-15,-11-8 1 16,6-2 7-16,-8-2-5 16,4 0 2-16,-2-8 18 15,7-16-6-15,-3-10-17 16,4-8 9-16,1-16-7 15,-3-9-4-15,11-3 6 16,1 10-6-16,-3 16-1 16,-1 22-3-16,-5 15 2 15,-11 7-14-15,0 0-35 16,0 23-94-16,0 11 11 16,0 8-147-16</inkml:trace>
  <inkml:trace contextRef="#ctx0" brushRef="#br0" timeOffset="13316.51">8493 14038 573 0,'0'0'141'0,"0"0"-93"16,0 0 38-1,0 0-42-15,0 0-21 0,0 0 16 16,-38-63 4 0,20 48-26-16,-2 5 6 0,0 1-13 15,-7 9-5-15,3 0-4 16,-1 0-1-16,0 12-2 16,-2 10 1-16,12 4-3 15,1 3 1-15,6 5-1 16,3 3 0-16,5-4-1 15,0-1 1-15,0-5-3 16,21-8-3-16,-4-8 10 16,3-5-5-16,3-6 2 15,1 0 3-15,0-12 4 0,5-10 1 16,-2-5 3-16,-2 1 2 16,-7 1 2-16,-7 1 0 15,-7 2-4-15,1 3 1 16,-5 5-3-16,0 9-3 15,0 2-1-15,0 3-2 16,0 0 0-16,0 0-4 16,0 8-6-16,0 16 3 15,4 5-2-15,8-3-1 16,3-1 1-16,5-2 6 16,1-11 0-16,-2 0 2 15,-1-8-2-15,5-4 3 16,-2 0 0-16,0 0 7 0,1-20-3 15,-2-4 10 1,-4-8 9-16,1-9-4 0,-3-2-3 16,-5-10-4-16,-3-9 2 15,-4-5-4-15,-2-5 0 16,0 7-7-16,0 13 1 16,0 17 1-16,0 17 1 15,0 13 3-15,0 5 3 16,0 0-6-16,0 0-4 15,-2 0-2-15,-4 15-4 16,-5 20 1-16,1 16 0 16,8 11 0-16,2 11 2 15,0 5 1-15,0-4 0 0,5-5 0 16,6-13-6-16,2-12 7 16,3-10-1-16,-1-12 5 15,1-6-5 1,3-8-7-16,-2-6 7 0,8-2 2 15,-1 0 0-15,5-14-2 16,5-10 0-16,-3-6 0 16,0-4 5-16,-4 1-2 15,-8 4-3-15,2 9-2 16,-13 8-3-16,-3 6 5 16,-2 3-5-16,-3 3 5 15,0 0 0-15,0 0-1 16,0 0-2-16,0 0-5 15,0 7 7-15,0 14-8 0,4 9 9 16,0-7 2-16,3-3-2 16,-1-8-1-16,1-4-1 15,0-6 2-15,0-2-3 16,1 0 1-16,6 0 2 16,1-19 5-16,10-3-3 15,-2-5 0-15,-4-4-2 16,-3 3 1-16,-5 5-1 15,-7 6 4-15,-4 10-3 16,2 7-1-16,-2 0 0 16,0 0 0-16,0 3 0 15,0 23 0-15,0 5-3 0,0 1 7 16,0 4-3-16,0-6 1 16,12-4-1-16,3-4 9 15,6-8-8-15,1-4 8 16,0-4 3-16,0-6-10 15,3 0 1-15,-2 0-8 16,1-8-4-16,-2-10-21 16,5-2-31-16,2-3-123 15,2 3-195-15</inkml:trace>
  <inkml:trace contextRef="#ctx0" brushRef="#br0" timeOffset="15315.99">9696 14120 463 0,'0'0'64'0,"0"0"-3"16,0 0 28-16,0 0-28 15,0 0-7-15,0 0-8 16,0 0-4-16,31-13-9 16,-23 2-4-16,-4-6 1 15,-4 0-16-15,0-2 4 16,0 2-6-16,-9 6 1 15,-7-2-7-15,-6 12-3 0,-5 1-3 16,-4 0-1-16,-3 5-10 16,5 18 7-16,0 3-5 15,12 6 4-15,5 1 5 16,8 1-4-16,4-8 3 16,0-1 0-16,4-7-3 15,12-6 2-15,7-6 2 16,-4-6 0-16,10 0 7 15,0 0 2-15,9-18 7 16,-4-5 3-16,-5-2-7 16,-1-1-1-16,-9 4-3 15,-9 2-4-15,-2 6 2 0,-4 5 1 16,-4 8-3-16,0 1-2 16,0 0-2-16,0 0-5 15,0 0 4-15,0 8-4 16,0 11 1-16,0 5 2 15,0-1 2-15,13-3 0 16,5 0-2-16,3-5 1 16,-2-10 0-16,4-1 0 15,-1-4 1-15,7 0 8 16,-3-21 12-16,1-4-14 16,-7-8 8-16,1-2-11 15,-6-6 11-15,-3-4-9 16,-6-12 3-16,-4-11-4 0,-2-6 5 15,0-6-7 1,0 1-1-16,-14 12-1 0,-1 12 2 16,7 15-2-16,-2 15 0 15,6 16-1-15,-3 4 1 16,7 5 1-16,-2 0 0 16,0 0-1-16,-2 29-12 15,-2 11 12-15,6 14 0 16,0 7 1-16,0 7-1 15,10 2 0-15,5 4 1 16,1-3 0-16,1-8-1 16,2-7-4-16,1-8 4 15,-3-10 0-15,4-9-1 16,-4-12 1-16,-1-6 0 0,0-9-2 16,1-2-2-16,-1 0 2 15,8-16 2-15,-1-10 0 16,-1-6 0-16,3-8 3 15,-8-2-3-15,-1-5 0 16,-5 10-7-16,-7 13 7 16,4 11 4-16,-8 11-4 15,0 2-3-15,0 0 2 16,0 0 0-16,0 10-3 16,0 21-2-16,-3 4 6 15,3 5-1-15,0-4 1 16,0-6 0-16,9-7-1 15,2-8 0-15,3-7-1 0,-3-5 0 16,4-3 2 0,3 0 0-16,5-6 1 0,-2-14 4 15,8-3-1-15,-2-4-4 16,-4 1 6-16,-5-1-4 16,-5 8 0-16,-7 1-2 15,2 10-3-15,-6 5 3 16,-2 3 1-16,0 0-1 15,0 0-3-15,0 0 3 16,0 3-4-16,0 18 0 16,0 5 4-16,0 6 0 15,0-3 0-15,4 0 1 0,9-6 2 16,-1-7 3 0,-1-4-4-16,2-5-2 0,-4-5 0 15,4-2 1-15,1 0 8 16,8 0-9-16,0-5 7 15,1-11-4-15,-4 0 2 16,-3-5-4-16,-5 0 3 16,-3-4-4-16,-8-1-4 15,0 3 1-15,-6 0-1 16,-15 6-8-16,-6 6 3 16,-9 4-3-16,5 3-8 15,-3 4-2-15,3 0 18 16,9 0-4-16,8 0 7 0,3 0 1 15,11 0 0-15,0 0-3 16,0 0-4-16,0 0 0 16,21 0-4-16,7 0 11 15,8-3 5-15,2-6-5 16,-5 4 0-16,5 3-1 16,-9 0 4-16,0 2 5 15,0 0-4-15,-2 0 9 16,-2 16-5-16,-8 4-6 15,-3 4-1-15,-8 0 2 16,-6 1 3-16,0-4-3 16,0-4 0-16,0 0 0 15,0-10 3-15,-4-3 4 16,2-3-3-16,0-1-5 0,2 0 11 16,-5 0-11-16,5-19 0 15,0-11-4-15,0-8 0 16,0-4-4-16,20-1-4 15,7 7 1-15,4 10-5 16,2 6 9-16,-2 10-2 16,-2 6 5-16,-2 4 1 15,-2 0 0-15,0 11 0 16,-3 14 1-16,-2 5 0 16,-9 5 2-16,0 3-1 15,-9-1 6-15,-2-5 3 16,0-1-7-16,-2-5-2 15,-14-4-2-15,-3-7 0 0,-2-3-12 16,3-9-22 0,-6-3-65-16,-5 0-60 0,-9-3-170 15</inkml:trace>
  <inkml:trace contextRef="#ctx0" brushRef="#br0" timeOffset="15603.55">10659 13614 739 0,'0'0'114'16,"0"0"-46"-16,0 0 35 16,0 0-49-16,0 0-35 15,0 0-12-15,0 0-7 16,-13-9 2-16,13 11-2 15,0 3 0-15,0-3-1 16,0-2 1-16,0 0-2 16,0 0 5-16,0 0-7 15,0 0-10-15,0 0-23 16,0 0-20-16,-16-5-25 16,-26 3-63-16,-16 2-97 15,-20 0-169-15</inkml:trace>
  <inkml:trace contextRef="#ctx0" brushRef="#br0" timeOffset="15745.78">9872 13684 469 0,'0'0'141'16,"0"0"-29"-16,0 0 11 15,0 0-52-15,0 0-45 16,0 0-4-16,56 2 7 16,42-18-28-16,18-3-1 15,7 6-105-15,1 1-121 16,-3 3-220-16</inkml:trace>
  <inkml:trace contextRef="#ctx0" brushRef="#br0" timeOffset="16024.27">11881 13790 865 0,'0'0'56'0,"0"0"-5"15,0 0 27-15,0 0-47 16,0 0-24-16,0 0-7 15,0 1-23-15,0 1-96 0,-5-2-267 16</inkml:trace>
  <inkml:trace contextRef="#ctx0" brushRef="#br0" timeOffset="16878.53">10586 13358 455 0,'0'0'92'15,"0"0"-42"-15,0 0 41 16,0 0-7-16,0 0-38 16,0 0-14-16,-35-5-5 15,25 12-7-15,-1 4-6 16,9-1-5-16,-2-7 1 15,4 4-4-15,0-3-4 0,0 0 5 16,0-2-7-16,0 1 0 16,2-3 0-16,9 0 4 15,-3 0 3-15,6-12-7 16,-3-1 10-16,-7 1-7 16,-4 0 5-16,0 6-8 15,0 3-3-15,0 3-30 16,-19 0-44-16,-6 0-239 15</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23:43.391"/>
    </inkml:context>
    <inkml:brush xml:id="br0">
      <inkml:brushProperty name="width" value="0.05292" units="cm"/>
      <inkml:brushProperty name="height" value="0.05292" units="cm"/>
      <inkml:brushProperty name="color" value="#FF0000"/>
    </inkml:brush>
  </inkml:definitions>
  <inkml:trace contextRef="#ctx0" brushRef="#br0">25628 5861 193 0,'0'0'8'0,"0"0"5"16,0 0 33-16,0 0 0 16,0 0-28-16,0 0 4 15,0 0 21-15,-46-26-18 16,38 22 17-16,6-2-10 16,2 4-6-16,-2 0 11 15,2 2 13-15,0-2-9 16,0 2-5-16,0-2 1 15,0 2 10-15,0 0-17 16,0 0-5-16,0 0-3 0,0 0-4 16,0 0-2-16,0 0-12 15,0 0 0-15,0 0 3 16,0 0 2-16,0 0-9 16,0 0 1-16,0 8 0 15,0 9 6-15,4-5-4 16,6 3-1-16,-10-3 2 15,4-2-1-15,-2-1-3 16,5-4 1-16,-5-3 0 16,0 3-1-16,0-4 0 15,1 2 4-15,-3-3-3 16,7 0 0-16,-7 0 3 16,4 1 4-16,5-1 1 15,-1 0 11-15,11 0 2 0,-1-1-3 16,6-10-5-16,0-1 1 15,5-2-9-15,7-4 1 16,7-4-5-16,3-1 0 16,8-4-3-16,-3 3 1 15,0 0 0-15,-8 5 1 16,-3 4-1-16,-13 5 4 16,-9 2-7-16,-5 4 6 15,-7-1-3-15,2 2 0 16,-6 1 2-16,-2 0 5 15,0 2-7-15,0 0 0 16,0 0-12-16,0 0-62 0,-2 0-36 16,-25 0-162-16,-2 0-188 15</inkml:trace>
  <inkml:trace contextRef="#ctx0" brushRef="#br0" timeOffset="74339.07">20137 7881 356 0,'0'0'26'15,"0"0"134"-15,0 0-127 16,0 0-26-16,0 0 17 15,0 0 16-15,0 0 6 16,0 0-11-16,50-45-21 16,-48 45 5-16,0 0-8 15,-2 0 6-15,0-3-14 16,2 3 7-16,3 0 3 16,-3 0 4-16,-2 0-4 15,0 0-3-15,0 0-1 16,0 0-4-16,0 0-1 0,0 0 1 15,0 0 2-15,0 0-7 16,0 0 0-16,-9 0 4 16,-18 0-4-16,-8 0 4 15,-21 0-3-15,-13 0-1 16,-2 0-2-16,-12 0 2 16,7 0 1-16,5 3 7 15,11 0-8-15,16-2-3 16,10-1 3-16,14 0 0 15,11 0 0-15,4 2 0 16,5-2 0-16,0 0 0 16,0 0-1-16,-2 0 1 0,2 0 2 15,0 0-1-15,0 0 1 16,0 0 0-16,0 0 1 16,0 0-1-16,0 0 0 15,25 0 4-15,10-3 2 16,12-3-2-16,9 5 3 15,7-3-9-15,-3 3 8 16,0-4-2-16,-2-1-3 16,-3 2-1-16,-1 2-2 15,-9-1 2-15,-10 0-1 16,-6 1-1-16,-8 2-1 16,-15 0 1-16,1 0 0 15,-5-2 0-15,-2 2-6 0,0 0-7 16,0 0-17-1,0 0-51-15,0 0-90 0,0 0-58 16</inkml:trace>
  <inkml:trace contextRef="#ctx0" brushRef="#br0" timeOffset="87692.06">22303 8951 29 0,'0'0'617'0,"0"0"-604"15,0 0 5-15,0 0 22 0,0 0 15 16,0 0 0-1,0 0-9-15,0 0-1 0,-92-16 0 16,90 16-5-16,0 0-14 16,2 0-2-16,-3 0-10 15,-8 0-1-15,0 0 3 16,-7 0-8-16,3 0-5 16,1 0 1-16,1 0 5 15,9 0-1-15,-6 0 1 16,8 0 3-16,0 0 1 15,2 0 1-15,0 0 1 16,0 0-7-16,31 0-3 16,36 0 3-16,22 0 4 15,23 0-1-15,4 0-4 16,2 0-3-16,7 0 11 16,-9 0-12-16,-14 9 1 0,-17-2 2 15,-29-1-6-15,-25-2 5 16,-18-1 0-16,-9-3-1 15,-4 0 3-15,0 0 3 16,0 0 3-16,0 0-1 16,0 0-6-16,0 0 1 15,0 1-2-15,0-1-4 16,0 0-1-16,0 2 0 16,0-2 0-16,0 2-16 15,0 0-52-15,0 5-30 16,0 0-120-16,-6-7-394 0</inkml:trace>
  <inkml:trace contextRef="#ctx0" brushRef="#br0" timeOffset="115391.95">18314 11679 232 0,'0'0'12'0,"0"0"17"15,0 0 24-15,0 0 0 16,0 0 4-16,0 0-10 16,0 0-8-16,0-23 4 15,0 23-12-15,0 0-13 16,0 0-9-16,0 0-5 15,0 0 1-15,-2 0 6 16,-9 0 3-16,-7 4-2 16,-7 4 8-16,-3 0-7 0,1-2-1 15,-4 1 4-15,-2-6 12 16,-8-1-23 0,-1 3 10-16,-1-3 0 0,5 0-2 15,9 0 8-15,12 0-11 16,3 0 7-16,12-3-5 15,2 2 6-15,0-4 1 16,0 3-11-16,0-4-8 16,11 3-2-16,25 2 2 15,27-4 2-15,24 0 4 16,17-1-4-16,10 4 6 16,2-2-6-16,-3 4 4 0,-14 0-6 15,-17 0-2 1,-31 0 2-16,-13 0 4 0,-20 0-4 15,-14 0-8-15,1 0 5 16,-5 2-2-16,0-2-8 16,0 2-24-16,0 0-17 15,0 4-62-15,0 0-71 16,0-6-268-16</inkml:trace>
  <inkml:trace contextRef="#ctx0" brushRef="#br0" timeOffset="118068.26">21001 11644 261 0,'0'0'66'16,"0"0"-14"-16,0 0 8 16,0 0-16-16,0 0-2 15,0 0-7-15,0 0-7 16,0-9-5-16,0 9-6 16,0 0 8-16,0 0-8 15,0 0-9-15,0 0 10 16,0 0-4-16,0 0-1 15,-9 0 1-15,-7 0-11 16,-9 0 3-16,6 5 3 16,-2 2-8-16,5-4 5 15,3-1 4-15,7 2 2 0,-6-1-1 16,8-2-1-16,-3 1 3 16,5-2 0-16,0 0 2 15,2 0 0-15,0 0-2 16,0 0 2-16,0 0-3 15,0 0-11-15,0 0 2 16,25-2-1-16,21-10 1 16,26 0 3-16,3 0-4 15,6 6 0-15,3 3 2 16,-1 3-4-16,-3 0 2 16,-2 0-2-16,-18 0 0 15,-17 0 0-15,-16 0 0 16,-14 3-2-16,-9 0 0 0,-4-3 1 15,0 1 1-15,0-1 0 16,0 2 0-16,0-2-2 16,0 2-1-16,0 2 2 15,0 1-1-15,2 0 1 16,-2-1-1-16,0-1-3 16,0-2-1-16,0-1-3 15,0 0-13-15,0 2-45 16,0 0-103-16,0-2-111 15</inkml:trace>
  <inkml:trace contextRef="#ctx0" brushRef="#br0" timeOffset="119846.96">20960 11682 318 0,'0'0'10'15,"0"0"-4"-15,0 0-1 16,0 0 16-16,0 0 13 16,0 0-4-16,-73-14 1 15,48 10-8-15,8 4-2 16,-6-2 9-16,9 0-5 16,8 1-6-16,-1-2 5 15,5 3-10-15,2 0-1 0,0-2-5 16,0-2-3-1,15-4 0-15,39-4 18 0,31-5 1 16,31-2-1-16,17 3-4 16,10 6-18-16,-9 6 1 15,-12 4 0-15,-6 0 0 16,-10 0 0-16,-17 0-4 16,-20 0 4-16,-23 0 2 15,-21 0-4-15,-19 0-11 16,-6 2-5-16,0-2 14 15,-28 3-3-15,-32 6-4 16,-29 2-18-16,-34-2-13 16,-18 1 0-16,-8 3 28 15,-7-4 7-15,9 3 5 16,6 2 4-16,28-2-3 0,28-4 0 16,29-2 11-16,29-4 10 15,19-2 10-15,8 0-1 16,0 0-21-16,20 0-5 15,35-8 11-15,36-9 10 16,32-4-8-16,22 1-4 16,11 0-2-16,3 2-6 15,-15 0-2-15,-12 4-4 16,-23 0 0-16,-20 0 2 16,-22 5-1-16,-22 0-1 0,-16 7-1 15,-16 2-4 1,-13-3-5-16,0 3-22 0,0-7 10 15,0 2-24 1,0-6-80-16,-23 1-71 0</inkml:trace>
  <inkml:trace contextRef="#ctx0" brushRef="#br0" timeOffset="126110.08">21150 13592 89 0,'0'0'42'0,"0"0"2"16,0 0 16-16,0 0 24 16,0 0-14-16,0 0-14 15,0 0 2-15,0-33-20 16,0 33 6-16,0 0-1 0,0 0 21 15,0 0-7-15,0-2-10 16,0 2 1-16,0-2-3 16,0 2-12-16,0 0 7 15,0 0-19-15,0 0-3 16,-4 0-4-16,-17 0 1 16,1 2-8-16,-5 2 0 15,-1 3 1-15,-8-4-2 16,1 6-2-16,-5-4-1 15,0-1 0-15,3 0-1 16,2-1 1-16,-4-2-2 16,6 2 10-16,2-2-9 0,3-1 1 15,8 0-3 1,-3 0 1-16,11 0 7 0,1 0-8 16,-3 0 6-16,10 0 6 15,-2 0-4-15,2 0-3 16,2 0-3-16,-5 0-1 15,5 0 8-15,0 0-9 16,0 0 0-16,0 0-2 16,0 0 2-16,0 0 0 15,0 0 3-15,0 0-3 16,0 0 1-16,0 0-1 16,0 0-4-16,0 0 3 15,0 0-5-15,15 0 6 16,19 0 0-16,4 0 2 0,13 0 2 15,3 0 3-15,8 0-7 16,0 0 1 0,5 0 1-16,1-1-1 0,-10-3 1 15,-10-3 0-15,-10 3-2 16,-16 1 1-16,-10-1 0 16,-5 4 3-16,-5 0-4 15,-2 0 3-15,2-3 3 16,-2 3-4-16,0 0 0 15,0 0 3-15,0 0-3 16,0 0 0-16,0 0-1 16,0 0 1-16,0 0-1 15,0 0-1-15,0 0 0 0,0 0 0 16,0 0-1-16,0 0-4 16,0 0-5-16,0 0-9 15,-16 0-7-15,-10 0-25 16,-15 0-33-16,-5 5-7 15,-10 0-19-15,-2 3-73 16,0-1-19-16,2-6-70 16</inkml:trace>
  <inkml:trace contextRef="#ctx0" brushRef="#br0" timeOffset="126527.74">20637 13593 389 0,'0'0'86'0,"0"0"1"15,0 0 11 1,0 0-3-16,0 0-22 0,0 0-29 16,-16-11-16-16,16 9-1 15,12 0-5-15,7 2 0 16,10 0 3-16,10 0 6 16,-1 0-8-16,4 0-12 15,3 0 1-15,5 0 0 16,8 0-3-16,3 0 0 15,-10 0-3-15,1 0-3 16,-6 0-2-16,-6 0 5 16,-4 0 0-16,-2 0 3 15,-10 0-9-15,0 0 5 16,-8 0 3-16,-5 0-7 0,-7-3 1 16,-2 3-1-16,-2 0 4 15,0 0 0-15,0 0-2 16,0 0-1-16,0 0 0 15,0 0 1-15,0 0-3 16,0 0 0-16,0 0-1 16,0 0-5-16,0 0-32 15,-4 0-56-15,-27 0-33 16,-20 0-99-16,-21 3-322 16</inkml:trace>
  <inkml:trace contextRef="#ctx0" brushRef="#br0" timeOffset="129813.81">15525 14516 394 0,'0'0'82'16,"0"0"-18"-16,0 0 7 15,0 0-5-15,0 0 12 16,0 0-28-16,0 0 0 15,14-8-2-15,-14 8 0 16,0 0 3-16,0 0-11 16,0 0-8-16,0 0-7 15,-14-4 1-15,-12 0-18 16,-8-1 3-16,-6 0-4 0,-4-2-7 16,-3 4 3-16,9-1-1 15,7-1 4-15,6 2-6 16,17-1 4-16,1 2-2 15,4-1 2-15,3-2 2 16,0 5-1-16,0-3-4 16,0 2 2-16,0-3 0 15,0-1-3-15,10 3 2 16,27-3 0-16,21-2-2 16,13 2 8-16,6 1-4 15,0-1-3-15,-1 5 0 16,4 0-1-16,3 0 1 15,-5 0 1-15,-7 7-1 16,-15-4 4-16,-27 4-2 0,-16-1-3 16,-13-3 5-16,0 4-1 15,0-3-2-15,0 0 5 16,-4 0 5-16,-23-3-9 16,-15 2 0-16,-18-3-1 15,-11 2-2-15,-10 2 1 16,-2-1 0-16,6 4 1 15,5-5 3-15,5 1-8 16,21 2 7-16,7-3-2 16,22 0 0-16,5-2 6 15,10 2-4-15,2-2 0 0,0 0-3 16,0 0-1-16,0 0 7 16,0 0-5-16,0 0-2 15,0 0-2-15,0 0-1 16,27 0 3-16,16 0 3 15,14 0-3-15,15 0 2 16,11 0-2-16,1 0 2 16,-6 0-2-16,-5 0 0 15,-10 0 1-15,-14 0-1 16,-16 0 1-16,-10 0 0 16,-12 0-1-16,-9 0 1 15,0 0-1-15,-2 0 1 16,0 0 4-16,0 0-2 15,0 0 1-15,0 0-2 0,0 0 1 16,0 0 0-16,0 0-1 16,0 0-2-16,0 0 1 15,0 0 0-15,0 0-2 16,0 0-10-16,0 0-24 16,0 0-25-16,-4 0-26 15,-5 0-73-15,3 8-57 16,-2-2-135-16</inkml:trace>
  <inkml:trace contextRef="#ctx0" brushRef="#br0" timeOffset="136425.69">21549 13156 129 0,'0'0'13'0,"0"0"-7"15,0 0-6-15,0 0-23 16,0 0-10-16,0 0 7 16,0 0 17-16,-47 23-4 15,23-8 4-15,1 3-23 16</inkml:trace>
  <inkml:trace contextRef="#ctx0" brushRef="#br0" timeOffset="143022.32">11369 16261 576 0,'0'0'101'16,"0"0"-11"-16,0 0-15 15,0 0-37-15,0 0-16 16,0 0 8-16,0 0-9 16,0 0-15-16,0 5 8 0,0 34-7 15,-3 14 14-15,-2 16-6 16,3 10-5-16,-2-4-7 15,2-11-1-15,-3-5-2 16,5-15-1-16,0-10-3 16,0-10 2-16,0-10-21 15,0 0-47-15,0-11-16 16,0-3-73-16,0 0-72 16</inkml:trace>
  <inkml:trace contextRef="#ctx0" brushRef="#br0" timeOffset="143498.25">11332 16265 565 0,'0'0'92'15,"0"0"-10"-15,0 0 3 16,0 0-50-16,0 0-13 15,0 0-1-15,72-97 4 16,-34 89-6-16,2 6-1 16,-5 2-3-16,4 0-8 15,-8 2-1-15,-9 17-6 0,-4 2 0 16,-12 4-2 0,-6 2 2-16,0 5 5 0,-19 4 5 15,-18 0-10-15,2-2-11 16,-3-3-4-16,3-11 4 15,8-12 7-15,9-2 1 16,9-6 3-16,0 0 2 16,7 0-2-16,2 0 0 15,0 0-5-15,0 0 5 16,0 0-1-16,0 7 0 16,27 10 1-16,9 12 6 15,6 4 7-15,-3 5 1 16,2 0-7-16,-3 1 0 15,-5-5-4-15,-6-6-3 16,-4-8-1-16,-8-9-18 0,1-7-43 16,-1-4-90-16,1 0-146 15</inkml:trace>
  <inkml:trace contextRef="#ctx0" brushRef="#br0" timeOffset="143963.06">11977 16274 777 0,'0'0'101'0,"0"0"-37"15,0 0 38-15,0 0-58 16,0 0-31-16,0 0-8 0,-29 53 11 16,29-5 11-16,0 2-12 15,7 4-10-15,-1-4-2 16,-6 2-3-16,0-9 0 15,0-13 1-15,0-7-1 16,0-10 0-16,0-5-1 16,0-4 1-16,0-4-2 15,0 0 1-15,0 0-1 16,0-4-3-16,0-19-3 16,-4-11-1-16,-5-9 9 15,4-10 0-15,1-7 1 16,4 2-1-16,-5 6 1 15,5 4 1-15,0 7-2 0,0 4 1 16,0 13-1-16,0 3-1 16,0 3 0-16,5 9 0 15,4 0-1-15,2 6 0 16,4 3-1-16,8 0 1 16,6 0-2-16,2 0 0 15,2 7-1-15,-4 9-32 16,5-4-35-16,-5-4-33 15,-7 4-51-15,-6-4-138 16</inkml:trace>
  <inkml:trace contextRef="#ctx0" brushRef="#br0" timeOffset="144185.45">11912 16445 637 0,'0'0'138'16,"0"0"-107"-16,0 0 27 16,0 0-25-16,0 0-31 15,0 0 14-15,91 0 9 16,-25-6-15-16,-2-8-10 16,5 2-5-16,-2 3-100 15,-5 4-58-15,-4-4 66 16,-11 6-128-16</inkml:trace>
  <inkml:trace contextRef="#ctx0" brushRef="#br0" timeOffset="144433.87">12463 16311 696 0,'0'0'105'0,"0"0"-29"16,0 0-21-16,0 0-29 15,0 0-15-15,0 0 5 16,-7 70 32-16,7-20-9 16,0 4-13-16,0 4-15 0,0-2-11 15,0-6 5 1,0-5-10-16,0-13-6 16,-7-6-40-16,5-13-40 0,2-6-8 15,0-7-89-15,0 0-103 16</inkml:trace>
  <inkml:trace contextRef="#ctx0" brushRef="#br0" timeOffset="144710.35">12427 16235 518 0,'0'0'112'15,"0"0"-13"-15,0 0 3 16,0 0-36-16,0 0-39 15,0 0 2-15,31-90-7 0,0 85-3 16,0 5-1-16,10 0-9 16,-10 5-8-16,-4 16-1 15,-5 1 0-15,-13 2 6 16,-4 6-5-16,-5-2 4 16,-7 4 1-16,-22 5-2 15,-12-1-4-15,-3-2-51 16,-7 2-59-16,2-14-111 15,6-8-318-15</inkml:trace>
  <inkml:trace contextRef="#ctx0" brushRef="#br0" timeOffset="145392.59">11963 16235 338 0,'0'0'68'15,"0"0"-33"-15,0 0 19 16,0 0-18-16,0 0-18 16,0 0 9-16,-33-10-2 15,33 10-1-15,0 0 8 16,0 0 3-16,0 0 9 15,0 0-15-15,0-2 4 16,0 2 3-16,0 0-7 16,2 0-13-16,27-5 6 15,13-1 25-15,16-2-17 16,2-2-1-16,5-2-20 0,-7 2-6 16,-11 3-1-1,-9-2 2-15,-18 3-4 0,-11 6 0 16,-9 0 1-16,0 0 8 15,0 0 4-15,-13 0-2 16,-26 0-4-16,-5 0-2 16,-14 4-4-16,-2 7-2 15,0-4-1-15,-3 5-2 16,12-5 4-16,0 2-3 16,13-5 1-16,6-2-2 15,15-2 3-15,11 0 1 16,0 0-1-16,6 0-1 15,0 0-5-15,0 0-3 0,0 0 1 16,6 0-3-16,9 0-7 16,5 0-4-16,9 0-42 15,0 0-115-15,0 0-112 16</inkml:trace>
  <inkml:trace contextRef="#ctx0" brushRef="#br0" timeOffset="146292.21">11195 17256 495 0,'0'0'129'15,"0"0"-56"-15,0 0 7 16,0 0-26-16,0 0-16 16,0 0-6-16,0 60 20 15,0-7 3-15,0 8-7 16,-7 7-14-16,-9 4-22 15,3-4 3-15,-1-3-9 16,1-10-2-16,7-11-4 16,-2-14 0-16,6-7 0 15,0-15 0-15,2-2-40 16,0-6-34-16,0 0-27 0,0 0-51 16,0-18-82-16,0-13-235 15</inkml:trace>
  <inkml:trace contextRef="#ctx0" brushRef="#br0" timeOffset="146758.98">11043 17329 695 0,'0'0'59'15,"0"0"7"-15,0 0 26 16,0 0-48-16,0 0-20 15,0 0-1-15,42-124 3 16,5 100 4-16,9 9-8 0,1 3-10 16,1 12-1-16,-2 0-11 15,-15 0 1-15,-17 15-2 16,-15 9-7-16,-9 10 8 16,-9 9 5-16,-33 10-3 15,-14 1-2-15,-4 1-20 16,-5-1-1-16,5-11 7 15,6-2-4-15,10-12-2 16,6-9-4-16,16-11 9 16,8-9 15-16,10 0 11 15,4 0-7-15,0 0 0 16,0 0-1-16,18 0 5 0,15 0 7 16,7 0 1-16,9 8 3 15,7 18-9-15,-3 6-2 16,-1 2 1-16,-3-4-9 15,-3-2-3-15,6-7 2 16,-3-8-51-16,6-9-25 16,-3-4-33-16,-5-1-96 15,-9-25-144-15</inkml:trace>
  <inkml:trace contextRef="#ctx0" brushRef="#br0" timeOffset="147210.65">11756 17395 721 0,'0'0'96'16,"0"0"-4"-16,0 0-7 15,0 0-38-15,0 0-27 16,0 0-7-16,-9 23-9 16,9 16 6-16,0 10 2 15,7-3 2-15,-1 1-6 16,2-4-2-16,-4-5-6 15,-4-6 1-15,2-9-1 16,-2-6 0-16,0-8-3 16,0-8-2-16,0-1-19 15,0 0-5-15,0 0 2 0,0-20-13 16,-14-14-9-16,1-12 38 16,0-6 11-16,6-2 2 15,0 6 8-15,7 6 4 16,0 3 1-16,0 7 5 15,0 4 3-15,0 2-6 16,0 4 0-16,14 0-3 16,-3 4-3-16,4 6-4 15,1-2-4-15,9 5-2 16,0 0-1-16,4 5-4 16,2 0 3-16,2 1-4 15,3 3-15-15,-1 0-26 16,-6 0-25-16,-4 0-26 15,-19 0-87-15,-6 11-242 16</inkml:trace>
  <inkml:trace contextRef="#ctx0" brushRef="#br0" timeOffset="147386.95">11689 17552 592 0,'0'0'134'15,"0"0"-127"-15,0 0 32 16,0 0 20-16,121-25-46 16,-70 6-5-16,7-1-8 15,0-1-35-15,-1 2-110 16,1-2-170-16</inkml:trace>
  <inkml:trace contextRef="#ctx0" brushRef="#br0" timeOffset="147960.94">12273 17345 752 0,'0'0'84'16,"0"0"-5"-16,0 0 20 16,0 0-47-16,0 0-9 15,0 0-15-15,-98 121-5 16,94-85-1-16,4 0-10 15,0-1-4-15,0 0-2 16,6-7-5-16,15-6-1 0,1-3-1 16,0-5 1-16,0-7-2 15,7-5-1-15,5-2 3 16,1-2 0-16,6-24 3 16,-1-6 2-16,-7-6-1 15,3-8 3-15,-7 2 0 16,-7-6-6-16,-9 1 8 15,-5 5-6-15,-8 8-1 16,0 8-1-16,-19 10-2 16,-10 6 0-16,-6 7-2 15,-8 5 2-15,-3 0-2 16,-2 15-3-16,6 9 1 16,11 0 2-16,9-4-2 15,13-4 3-15,9 1-5 0,0-2-4 16,11 2 11-16,16-3 0 15,6 3 0-15,5-2 5 16,0 4-3-16,2 6 2 16,-2 1 1-16,-3 10-5 15,-8 4 6-15,2 4 1 16,-6 6 0-16,-7-5 6 16,-5-6-9-16,-3 0-1 15,-6-15-3-15,8-10 0 16,-8 2-20-16,9-10-49 15,7-6-80-15,6 0-162 16</inkml:trace>
  <inkml:trace contextRef="#ctx0" brushRef="#br0" timeOffset="148790.34">13334 16840 122 0,'0'0'414'0,"0"0"-355"15,0 0 20-15,0 0 5 16,0 0-25-16,0 0-19 0,-56 0-1 16,56 0 3-16,0 0-8 15,0 0 12-15,0 0-9 16,-2 0-5-16,2 0-12 15,0 0 5-15,0 0-21 16,29 0 4-16,29 0 2 16,29 0 21-16,13 0-18 15,21 0-6-15,1 0-7 16,1-3 7-16,-7 0-6 16,-13-1 3-16,-23 2 5 15,-27-3-6-15,-17 5-3 16,-22 0-2-16,-12 0 2 0,-2 0 5 15,0 0 9 1,0 0-6-16,0 0-6 0,0 0 5 16,0 0-2-1,0 0 0-15,0 0-5 0,0 0-11 16,0 0-24-16,0 0-29 16,0 0-53-16,0 0-202 15</inkml:trace>
  <inkml:trace contextRef="#ctx0" brushRef="#br0" timeOffset="150997.24">16409 16455 539 0,'0'0'44'0,"0"0"10"16,0 0 28-16,0 0-6 16,0 0-24-16,0 0-13 0,0 0-7 15,-66 0 2-15,66-2-1 16,0-2 2-16,0 4-12 15,0 0-9-15,0 0-10 16,25-4-1-16,20 2 12 16,13-2 18-16,13-2-18 15,8-4 4-15,-2 2-14 16,6 2 2-16,-12 1-3 16,-9 0 2-16,-8 3-3 15,-23 0-3-15,-6-3-1 0,-12 5 0 16,-9 0 1-1,-4 0-9-15,0 0-20 0,0 0-18 16,0 0-43-16,-2 0-6 16,-27 14-84-16,-7-3-91 15</inkml:trace>
  <inkml:trace contextRef="#ctx0" brushRef="#br0" timeOffset="151294.79">16694 16459 124 0,'0'0'444'0,"0"0"-326"16,0 0-9-16,0 0-38 16,0 0-17-16,0 0-16 15,-7-10-5-15,7 10-3 16,0 18-23-16,0 26 10 0,0 14 26 16,0 14-15-16,0 3-17 15,0-1-2-15,-4 0 0 16,-10-6-4-16,8-8 3 15,-1-14-6-15,7-10 1 16,-2-9 0-16,2-13-3 16,0-5 0-16,0-6 0 15,0-3-1-15,0 0-3 16,0 0-19-16,13-4-72 16,5-23-62-16,9-4-215 15</inkml:trace>
  <inkml:trace contextRef="#ctx0" brushRef="#br0" timeOffset="151843.75">17294 16520 603 0,'0'0'147'0,"0"0"-71"16,0 0-8-16,0 0 9 16,0 0-29-16,0 0-11 15,0-12-6-15,0 12-18 16,0 0 5-16,0 32-11 15,4 11 7-15,-2 14 5 0,5-2 1 16,-3-1-8-16,0-3-4 16,6-9-3-16,-8-8-3 15,0-6 2-15,0-10-4 16,-2-4 0-16,7-9-1 16,-5-2-2-16,0-1 0 15,-2-2-26-15,2 0-13 16,0 0-32-16,4-2-44 15,-2-20-54-15,-4-5-57 16,2-4-129-16</inkml:trace>
  <inkml:trace contextRef="#ctx0" brushRef="#br0" timeOffset="152194.44">17296 16540 525 0,'0'0'93'16,"0"0"11"-16,0 0-7 15,0 0-26-15,0 0-34 16,15-109-6-16,16 93 1 16,10 2 3-16,3 3 2 15,8 8-3-15,-4 3-3 16,-5 0-14-16,-5 0-3 16,-7 10-7-16,-9 2-3 15,-2 4-4-15,-11-2-1 16,0 0 1-16,-9 4 1 0,0 6 0 15,0 1 0-15,-25 7 6 16,-6-3-1-16,-4-5-2 16,-3-2-4-16,-5-4 0 15,14-5-1-15,3-3-2 16,10-6-18-16,12-4-16 16,2 0-17-16,2 0-39 15,0-13-38-15,6-9-132 16,19 2-179-16</inkml:trace>
  <inkml:trace contextRef="#ctx0" brushRef="#br0" timeOffset="153045.94">17946 16473 563 0,'0'0'193'0,"0"0"-112"16,0 0 8-16,0 0 9 16,0 0-37-16,0 0-14 15,-4-11-12-15,4 8 0 16,0 3-6-16,0-2-7 15,0 2-2-15,-2 0-4 0,2 0-9 16,0 0 7-16,0 0-9 16,0 0 1-16,0 0-2 15,0 0-3-15,0 0 0 16,0 0-1-16,-2 0-1 16,2 0 0-16,0 0-1 15,0 0 1-15,0 0-1 16,0 0 0-16,0 0 1 15,0 0 0-15,0 0-1 16,0 0 0-16,0 0-3 16,0 0 1-16,0 0-2 0,0 0-1 15,0 0 1 1,0 0 0-16,0 0-7 0,0 0 12 16,0 0-4-16,0 0 0 15,0 0-1-15,0 0 1 16,0 0 1-16,0 0 1 15,0 0 1-15,0 0-2 16,0 0 0-16,0 0 4 16,0 0 0-16,0 0 0 15,0 0-1-15,0 0 1 16,0 0-1-16,0 0 2 16,0 0-2-16,0 0 1 15,0 0 0-15,0 0-2 16,0 0 1-16,0 0 0 0,0 0-2 15,0 16 1-15,4 14 2 16,-2 8 2-16,5 8 0 16,-2 0-2-16,-3-2 1 15,0-2-2-15,-2-3 2 16,0-6 0-16,0-4 0 16,0-7 1-16,0-6-2 15,0-10 0-15,0-1 0 16,2-2-3-16,-2-3 2 15,0 0-2-15,5 0 0 16,-5 0-8-16,0 0-12 16,0 0-6-16,2 0-4 15,-2 0-26-15,2 0-14 16,-2-8 9-16,0-2-4 16,0-4-38-16,0-3-49 0,0 8-87 15</inkml:trace>
  <inkml:trace contextRef="#ctx0" brushRef="#br0" timeOffset="154294.24">17942 16569 257 0,'0'0'190'0,"0"0"-126"0,0 0 12 15,0 0-14-15,0 0-9 16,0 0 1-16,-18-70-9 15,18 54-19-15,5 0 3 16,8 4-1-16,12-4-4 16,2 4-3-16,-3 0-1 15,4 4-3-15,1 2-6 16,-2 4 2-16,0 2-5 16,-4 0 0-16,-8 0-5 15,-1 0-2-15,-6 10 2 0,-1 12 1 16,-4 0-3-1,-3 6 2-15,0 2 5 0,-14 2-5 16,-13-2-3 0,-2-4-1-16,0-8-9 0,0-4 2 15,0-8 8-15,2-2 0 16,10-1 1-16,-6-3 5 16,8 0-4-16,6 0 1 15,0 0-1-15,9 0 5 16,0 0 13-16,0 0-1 15,0 0-5-15,0 0-14 16,0 10-3-16,25 11 3 16,8 8 7-16,5 5 4 15,5-2-2-15,-1 0 8 16,-3 3 11-16,4-8-3 0,-5-1-10 16,-5-6 2-16,-6-3-8 15,-2-8 3-15,-10 1-4 16,1-3 0-16,-5-6-2 15,-5 1-6-15,0-2 0 16,-4 0 0-16,0 0 2 16,-2 0-2-16,0 0-3 15,2 0-12-15,-2 0-25 16,0 0-24-16,0 0-66 16,-6 0-76-16,-21-3-174 15</inkml:trace>
  <inkml:trace contextRef="#ctx0" brushRef="#br0" timeOffset="155607.47">16440 16823 541 0,'0'0'81'16,"0"0"-9"-16,0 0 6 16,0 0-19-16,0 0-20 15,0 0-11-15,-5 0 4 16,-15 0-1-16,-4 0-25 16,-12 0-6-16,-7 0 3 15,-1 0-3-15,-12-7-3 16,-6-9 3-16,-5-8 0 15,-7-4 2-15,3-11-2 16,2-2 4-16,-1-12-2 16,10-3 0-16,7-2 3 15,2 2-4-15,1-2 9 0,6 8-5 16,7-1 3 0,1 2-4-16,-5-2 3 0,8 3 1 15,-7 2-4-15,-5 2 2 16,1 6-3-16,-12 4-1 15,-2 2 4-15,-9 6-6 16,3-1 0-16,-3 5 0 16,9 4 4-16,-2 4-3 15,4 5 3-15,-4 4-4 16,0 3-8-16,-5 2 8 16,-5 0 3-16,4 0-3 15,-3 12 4-15,2 6-10 16,-5 3 12-16,10-2-6 0,-3 3 0 15,7 1 1-15,8-2 2 16,2-2-3-16,11-1 1 16,3-2-1-16,5-2-3 15,9-4 3-15,3 4 1 16,3-6-1-16,5-2-1 16,5-4 1-16,2 0-5 15,2-2-3-15,0 0-13 16,0 0-24-16,0 0-8 15,0 4-36-15,0 1-40 16,6 2 29-16,-4-5-77 16,-2-2-233-16</inkml:trace>
  <inkml:trace contextRef="#ctx0" brushRef="#br0" timeOffset="156042.23">13805 15770 636 0,'0'0'63'15,"0"0"-17"-15,0 0 1 16,0 0-1-16,0 0-21 16,0 0-19-16,-18 3-4 15,-5 31 5-15,-3 14 6 16,-5 6 1-16,2 3-8 0,0-3 3 15,0-1-3-15,2-2-1 16,9-5 0-16,1-8 0 16,7-8-1-16,6-10-1 15,4-4 3-15,0-6 1 16,0-1 6-16,6-4 7 16,15 2-1-16,10-1 5 15,11-6 14-15,14 5-12 16,8-5-4-16,6 0-5 15,1 0-7-15,0 0-7 16,-9 0 0-16,-6 0-2 16,-13 0-1-16,-18 0 0 15,-10 0 0-15,-11 0-3 0,1 0-18 16,-5 0-24 0,4 0-57-16,1 0-41 0,-5 3-133 15</inkml:trace>
  <inkml:trace contextRef="#ctx0" brushRef="#br0" timeOffset="157414.54">16430 17043 356 0,'0'0'179'0,"0"0"-112"16,0 0 23-16,0 0-15 16,0 0-29-16,0 0-6 15,-6-7 4-15,-7 5-10 16,-1 2-7-16,-3 0-6 15,-6 0-9-15,-4 0 14 16,-2 0-17-16,-2 4-3 16,-2 8 5-16,-3-1-7 15,3 1 5-15,2-1-3 0,2 1 1 16,2 0-1 0,0 3 5-16,0-3-6 0,5 2 5 15,0 2-7-15,-3 0 2 16,5-2-1-16,-5 8-4 15,6-4 2-15,-6 5-1 16,5-2 0-16,-5 2 2 16,8 0-2-16,-8 1 3 15,9-1-1-15,1-4-1 16,-1 3 0-16,3 1-1 16,-1 3 0-16,3 0 0 15,-2-2 0-15,6 4 3 16,-2 0-2-16,-2-4-2 15,5 8 2-15,-6-2-2 0,-3 0 0 16,-1-2 0-16,-1 2 7 16,-6-6-4-16,5 3-2 15,-7-5-1-15,4 0 2 16,-6-3 1-16,-2 2-3 16,-5-3 0-16,1 2 1 15,-8-4-1-15,-1 6 0 16,-5-4 0-16,-6 0 2 15,-5-1-1-15,0 2-1 16,0-7-2-16,-2-2-5 16,2-5 9-16,2-2-2 15,0-3 0-15,1 0-5 16,4-3 5-16,-3-12 2 0,-4 1-1 16,0-3-1-16,0 0-7 15,-7-1 7-15,7 4 0 16,-6-2 1-16,-3 2-1 15,0 3 0-15,5-1 4 16,2 5-2-16,6-3 0 16,7-4-1-16,7 4-1 15,9-2-2-15,4 2 1 16,2-2-1-16,10 2 2 16,4-2 0-16,4 5 1 15,0 0-1-15,3 2-2 16,0-2 2-16,-6-8-3 0,6 7 3 15,-3-1-3-15,5 0 0 16,0 4 0-16,-2 5 2 16,4 0-7-16,-2 0-5 15,2 0-9-15,0 0-16 16,0 0-49-16,0-5-36 16,0 3-140-16,10-6-152 15</inkml:trace>
  <inkml:trace contextRef="#ctx0" brushRef="#br0" timeOffset="157959.41">13905 17522 772 0,'0'0'55'0,"0"0"-19"15,0 0 18-15,0 0-15 16,0 0-27-16,0 0-9 16,-4-10 4-16,4 10-2 15,0 0 7-15,-7 0 5 16,0 3-3-16,-6 23 5 16,-10 6 0-16,-8 5-7 15,-2-2-1-15,-3 0-5 16,1-3 3-16,-3-4 0 0,4-2-8 15,6-6 0 1,3-4 6-16,7-11 0 0,9-1 8 16,9-4-2-16,0 0-5 15,0 0-3-15,0 0-3 16,0 0 0-16,0 0-2 16,0 0-8-16,0 0 6 15,9 12 2-15,11 2 2 16,9 7 5-16,7 4-6 15,-1 1 2-15,1 6 0 16,-1-2-1-16,4-2-1 16,-8-2-1-16,-2-4 0 15,-12-4 1-15,-3 0-1 16,-1-10 1-16,-11-4-1 0,5-1-2 16,-4-3 2-16,-3 0-16 15,4 0-38-15,9 0-77 16,10-5-88-16,8-15-115 15</inkml:trace>
  <inkml:trace contextRef="#ctx0" brushRef="#br0" timeOffset="158082.59">14376 17983 651 0,'0'0'204'0,"0"0"-184"16,0 0-13-16,0 0-7 0,0 0-20 15,0 0-179-15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26:35.936"/>
    </inkml:context>
    <inkml:brush xml:id="br0">
      <inkml:brushProperty name="width" value="0.05292" units="cm"/>
      <inkml:brushProperty name="height" value="0.05292" units="cm"/>
      <inkml:brushProperty name="color" value="#FF0000"/>
    </inkml:brush>
  </inkml:definitions>
  <inkml:trace contextRef="#ctx0" brushRef="#br0">21925 6615 383 0,'0'0'295'0,"0"0"-201"16,0 0-20-16,0 0 2 16,0 0-12-16,0 0-11 15,0 0-25-15,5-11 5 16,-5 11-16-16,0 0-3 16,0 0-2-16,0 0-3 15,5 13 4-15,1 3 7 16,5 1-6-16,1 0-2 15,1 3 4-15,0 1-7 16,-4-1 1-16,2-3 3 0,0-1-9 16,-1-3 1-16,-6-5-1 15,-2-4 2-15,0-2-3 16,0-2 2-16,-2 0 3 16,0 0 2-16,0 0 2 15,0 0 12-15,11 0-10 16,12-13 1-16,8-10 3 15,18-9-8-15,7-6-7 16,4-5-3-16,5-6-1 16,4 2 0-16,0 1 1 15,-5 2-1-15,-6 9 3 16,-6 8-3-16,-19 6 1 16,-6 5 0-16,-13 4 2 0,-3 4-1 15,-7 2 2 1,0 2 2-16,1 0-2 0,-5 3-2 15,0 1 0-15,0-3-2 16,0 1-1-16,0 2-1 16,0-2 1-16,0 2-2 15,0 0-1-15,0 0-29 16,0 8-38-16,-18 14-37 16,-6 4-153-16,-10-3-476 15</inkml:trace>
  <inkml:trace contextRef="#ctx0" brushRef="#br0" timeOffset="3015.35">13972 7525 289 0,'0'0'196'16,"0"0"-150"-16,0 0 15 16,0 0 16-16,0 0 19 0,0 0-26 15,2-4-13 1,-2 4-3-16,0 0-7 0,0 0 5 15,0 0-18-15,0 0-10 16,0 0 2-16,0 0-4 16,0 0-1-16,0-4-8 15,-11 0-13-15,-5-2 1 16,-1 1-2-16,-4 0 1 16,4 5-2-16,-8-2 2 15,3 0-1-15,-5 1-11 16,-2 1 10-16,0 0 2 15,4 0 1-15,4 0 0 0,7 0 1 16,5 0 3 0,5 0-7-16,4 0 5 0,0 0-3 15,0 0 0-15,0-2-10 16,15 0-1-16,28-1 11 16,15-3 3-16,15 1-2 15,5-2 0-15,4-2-1 16,-8 3 1-16,-5-1-1 15,-17 3 0-15,-17 2 1 16,-14 2 0-16,-15 0-2 16,-6 0-1-16,0 0 1 15,0 0-3-15,0 0 4 16,-6 0 0-16,-19 0 1 16,-13 2 1-16,-7 9-1 15,1-2-1-15,-10 0 0 0,5-1-1 16,-2-3-2-16,4 2 1 15,5-4 1-15,3 1 1 16,16-4-1-16,0 2 2 16,9-2-1-16,8 0 0 15,-3 0-3-15,9 0 3 16,0 0 4-16,0 0-4 16,0 0-3-16,0 0 3 15,0 0-3-15,25 0-1 16,8 0 4-16,9 0 2 15,12 0-1-15,2 0-1 16,0 0 1-16,2 0 0 0,-8 0 0 16,0 0-1-16,-13 0 1 15,-8 0-1-15,-8 0 0 16,-15 0 0-16,-4 0-2 16,-2 0 2-16,0 0 1 15,0 0 0-15,-2 0 11 16,-18 0-12-16,-11 0 1 15,-11 0 0-15,-10 0-1 16,-4 0-2-16,-2 0 2 16,0 3 0-16,3-3 0 15,10 1 2-15,12-1-2 16,10 0 1-16,15 0 0 16,3 0 7-16,5 0-8 0,0 0-10 15,0 0 2-15,15 0 8 16,22 0 4-16,9-11-3 15,12 0 3-15,2 1-2 16,5 3 0-16,-3-2 0 16,-4 3-2-16,-4 2 1 15,-16 4 0-15,-16-1-2 16,-9 1-1-16,-11 0-2 16,-2 0-14-16,0 0-30 15,0 1-94-15,0 11-15 16,0-2-87-16</inkml:trace>
  <inkml:trace contextRef="#ctx0" brushRef="#br0" timeOffset="3459.08">15525 6846 694 0,'0'0'122'16,"0"0"-86"-16,0 0 33 15,0 0 25-15,0 0-22 16,37-143-20-16,-31 89-6 16,3-3-3-16,-3 2-11 15,8-1-9-15,-1 5-10 16,3 7-8-16,-3 12 0 16,1 8 0-16,-1 4 1 15,-9 8-5-15,6 6 1 16,-10 2-2-16,2 3 3 0,-2 1-6 15,0 0-13 1,0 0-48-16,0 0-40 0,4 0-76 16,7 8 36-1,3-5-72-15,-1-3-312 0</inkml:trace>
  <inkml:trace contextRef="#ctx0" brushRef="#br0" timeOffset="5182.85">15807 5738 374 0,'0'0'48'16,"0"0"24"-16,0 0 33 15,0 0-3-15,0 0-1 16,0 0-33-16,27-49 1 16,-27 49 7-16,0 0-18 15,0 0-19-15,0 11-37 16,0 20-2-16,0 11 15 16,0 6-8-16,0-4 3 15,0-9-4-15,0-8-6 16,0-10 0-16,0-12 1 15,0-5 0-15,2 0 8 0,4 0 6 16,9-26 5 0,10-14-5-16,4-10-15 0,0 1 0 15,-2 12 4-15,-9 11-4 16,-7 12-6-16,0 10 6 16,-9 4-2-16,0 0-7 15,10 0 9-15,5 18-3 16,6 8-1-16,6-3 4 15,0 3 1-15,4-11-1 16,-4-3 0-16,0-4 0 16,-2-6 2-16,0-2-1 15,-10 0 0-15,1-5 3 16,3-16-1-16,-6-5-1 0,-3-5-2 16,-6-4 1-1,1-5-1-15,-7 1-6 0,0 3-9 16,-9 9-3-16,-14 4-2 15,1 10-18-15,-7 6-5 16,2 7-4-16,1 0-5 16,10 0 16-16,7 2 14 15,9 11 1-15,0 2 10 16,11 1 10-16,18-4-3 16,11-8 4-16,7-4 3 15,9 0-2-15,0-11 3 16,-3-16-3-16,-6-7 8 15,-3-7-7-15,-1-4 0 16,-7-3 0-16,-16-6-1 0,-9-4 1 16,-11 4 6-1,0 4 0-15,-11 11-7 0,-3 15 2 16,-1 9 3-16,-3 8-6 16,5 7 3-16,-10 0-3 15,7 16-1-15,1 19 1 16,1 8 0-16,12 13 1 15,2 9 4-15,0-2 16 16,0 2 8-16,2-11 5 16,8-8-1-16,-6-8-19 15,0-13 1-15,3-8-10 16,-3-10 3-16,-4-7-3 16,2 0-5-16,-2 0 10 0,10 0 0 15,1-7-2 1,9-17 7-16,5-3-14 0,1 0-1 15,-4 10 1-15,-1 6-1 16,-8 8-1-16,-4 3-2 16,0 0-2-16,-5 0 0 15,7 7 4-15,5 9 1 16,-1 3 0-16,10 0 3 16,2-3-3-16,-5-4-4 15,5-1 4-15,-2-6 0 16,-4-5 0-16,4 0 2 15,4 0-2-15,-4-9 4 16,-3-12-3-16,0-3 3 16,-4-1-3-16,-5-8 1 0,1-1-4 15,-10-3 1-15,-4 2-2 16,0 7-1-16,0 6-6 16,-10 10-7-16,-13 8-13 15,3 4 13-15,-7 0-4 16,0 24-6-16,0 10 18 15,12 6-2-15,4 2 10 16,11 2-11-16,0-3 7 16,0-3-3-16,22-11 1 15,-4-5 4-15,0-8 2 16,2-10-3-16,0-4 4 16,5 0 3-16,-4-8 3 15,6-16-2-15,-2-3-3 0,-7-2 4 16,-3 1-5-16,-3 2 0 15,-8 4 0-15,1 6 0 16,-5 6 0-16,0 6 0 16,0 4-17-16,0 0 12 15,0 0-3-15,0 18 7 16,2 7 1-16,4 1 0 16,8-1 1-16,3-2-1 15,8-8 1-15,-2 0-1 16,-2-10 1-16,6-5 1 15,4 0 5-15,3-2-4 16,2-21 4-16,-5-10-3 0,5-6 3 16,-9-10-4-16,-8-7 6 15,-5-10-9-15,-5-8 3 16,-9-3-6-16,0 7-8 16,0 12 7-16,-19 12-2 15,2 14 6-15,1 10 0 16,1 10-5-16,1 8-3 15,5 4 7-15,3 0-7 16,-3 28 4-16,7 14 4 16,2 10 2-16,9 10 2 15,20 5 6-15,4-4 2 16,3-5-4-16,-3-7 4 16,-2-15-9-16,-2-8-3 15,0-7-1-15,-2-10-1 16,-2-3 2-16,-8-8-2 0,1 0-29 15,3-8-20-15,-15-18-81 16,-4-8-212-16</inkml:trace>
  <inkml:trace contextRef="#ctx0" brushRef="#br0" timeOffset="5462.32">17313 5201 711 0,'0'0'41'0,"0"0"37"0,0 0-52 16,0 0 8 0,132-34-4-16,-40 22 10 0,-1 2-28 15,5 3 13-15,-9-2 12 16,-14 4-1-16,-15-2-5 16,-18 3-6-16,-22 0-3 15,-9 4-7-15,-9 0 4 16,0 0 9-16,0 0-8 15,0 0-11-15,0 0-8 16,0 0-1-16,0 0-3 16,0 0-52-16,0 16-55 15,-7 4-79-15,-8 2-167 16</inkml:trace>
  <inkml:trace contextRef="#ctx0" brushRef="#br0" timeOffset="7084.23">18619 5049 401 0,'0'0'110'0,"0"0"-75"16,0 0 42-16,0 0-8 15,0 0-38-15,0 0-2 16,68-88-5-16,-53 86 0 15,-1 2-12-15,-1 6 0 16,-2 32-7-16,-7 20-4 16,-4 19 9-16,0 16-7 15,0 5 4-15,-15-3-5 16,-1-8-1-16,-1-17 2 16,-2-12-2-16,13-8 5 15,4-13-6-15,2-5 0 0,0-8 0 16,0-10 2-16,18-5 1 15,6-9-3-15,7 0 7 16,0 0 6-16,8-14-9 16,-8-10 6-16,-12-2-7 15,-3-3 1-15,-7-3 5 16,-9 1-7-16,0-3 5 16,-29 2-7-16,-13-1-12 15,-12 8 6-15,8 2 4 16,-8 7-6-16,19 0 6 15,6 4-4-15,8 0 4 16,17 2 2-16,4-2-12 0,0-3-4 16,4-6 6-16,30-1 5 15,3 0 3-15,6 0-3 16,4 0 5-16,-9 4-2 16,0 3 4-16,-7 7-5 15,-4 6 6-15,-12 2-3 16,-3 0 0-16,-8 10-6 15,-4 14 4-15,0 10-16 16,0 4 18-16,0 1 3 16,0 0-3-16,-2-6 2 15,2-5-1-15,0-5 1 16,0-7-2-16,15-7 4 16,-1-5 0-16,3-4 12 15,6 0 1-15,-6-8-6 16,6-13-3-16,-7-10-1 0,-8-7-3 15,1-6-3-15,-9-5-1 16,0 0-4-16,-13 2-11 16,-12 8-20-16,-2 7 15 15,3 13 10-15,0 8 1 16,6 8 7-16,2 3-5 16,7 0 4-16,9 10 3 15,0 13-1-15,0 2 1 16,12 3 0-16,19-2 18 15,7-3-12-15,-1-9 4 16,3-10 13-16,5-4 1 0,-3 0-9 16,3-9 2-16,-3-14-9 15,-6-7 2-15,-7-7-9 16,-13 2 0-16,-14-2-1 16,-2 1 0-16,0 8-19 15,-20 4 0-15,-5 6 18 16,-1 6-9-16,8 5-8 15,4 7 4-15,5 0 2 16,9 0 3-16,0 0-5 16,0 7 14-16,9 12 2 15,7 1 3-15,2 3-4 16,-1 5 22-16,4-2-4 0,-4 4 5 16,-1-2-4-1,-1 2-6-15,-3-5 2 0,-1-2 4 16,-5 0-8-1,6-3-10-15,-1-5 0 0,-5-1 0 16,8-2-2-16,1 0-13 16,10-4-54-16,6-5-72 15,9-3-92-15</inkml:trace>
  <inkml:trace contextRef="#ctx0" brushRef="#br0" timeOffset="9096.81">19966 5104 762 0,'0'0'52'15,"0"0"-1"-15,0 0 13 16,0 0-6-16,0 0-36 16,0 0-2-16,-29 81 12 15,29-35 6-15,0-2-15 16,0-5-11-16,0-13-3 15,0-8-3-15,0-10-5 16,0-6 0-16,0-2 0 16,0 0-1-16,5 0-1 15,1 0 1-15,10-12 0 16,6-16 7-16,5-9-7 16,-3 7-7-16,1 7-6 0,-2 6-4 15,-10 13 3-15,-3 4 8 16,0 0 1-16,1 23 0 15,-3 4 5-15,11 2 2 16,-1-1 2-16,-1-3-2 16,10-4 0-16,-7-8 0 15,7-1 2-15,-3-12-2 16,3 0 1-16,0 0 2 16,-9-23-3-16,-3-7 8 15,-5-8-1-15,-10-9-5 16,0-1-4-16,-10 1-2 15,-7 9-17-15,-10 6 4 0,0 18 11 16,2 3-13 0,5 11-3-16,7 0-12 0,2 0 7 15,9 8 9-15,2 12 5 16,0 4 8-16,22 0-4 16,11 3 0-16,10-3 5 15,13-9-4-15,2-4 6 16,4-10 5-16,5-1-5 15,-5-5-3-15,1-17 3 16,-10-6 0-16,-4-7 0 16,-14-4-5-16,-6-7-1 15,-6-7-16-15,-17-10-5 16,-6-4-15-16,0-4-42 16,-8 8 22-16,-13 12 56 15,6 19 6-15,1 14 4 0,6 14 2 16,-1 4-5-16,-5 4 0 15,8 30-1-15,-3 12 5 16,7 12 6-16,0 7 19 16,2 7-3-16,0 0 12 15,0-1-16-15,0-2 19 16,0-9-13-16,0-10 1 16,0-14 0-16,0-13 2 15,0-11-17-15,0-10-10 16,0-2 1-16,0 0-4 15,4 0-2-15,7 0 11 16,7-16 6-16,-1-9-6 0,8-1-4 16,-7 6-5-16,-3 8-1 15,-1 4-1-15,-5 8-4 16,-3 0-2-16,4 0 3 16,-6 0-4-16,7 22 5 15,3 5 1-15,1 4 1 16,8-2 4-16,-6-1 2 15,1-7-1-15,5-7 1 16,-6-7-5-16,-1-3 6 16,7-4 8-16,-4 0-7 15,1-6 2-15,3-18-4 16,1-4-3-16,-6-4 1 16,-2-3-3-16,-3 6-2 15,-7 3 0-15,1 9-1 16,-5 13 4-16,-2 4-4 0,0 0-2 15,0 0-6-15,0 2-3 16,3 22-1-16,6 6 14 16,2 5 2-16,0-1-1 15,2-4 3-15,0-2-4 16,8-10 0-16,-5-6 0 16,-3-6 0-16,1-3 1 15,-8-3 3-15,7 0-3 16,-4 0 1-16,-2-13 11 15,-5-9-9-15,-2-6-3 0,0-6-1 16,-2-3 0 0,-18 5-3-16,-14 4-4 0,1 11 6 15,2 3-9-15,4 7 0 16,4 3 8-16,15 2 0 16,6 2-9-16,2 0 8 15,0-2 0-15,0 2-5 16,0 0-13-16,19 0 21 15,15 0 0-15,6 0 5 16,2 0-1-16,1 0 0 16,-3 0-6-16,-7 0 6 15,3 2-8-15,-9 4 4 16,-5-2 0-16,-5 2 0 16,-5 3 0-16,-3 0 0 0,-7 9-2 15,0 4 2-15,-2 4 5 16,2 1-4-16,-2 3 9 15,0-4-10-15,2-8 2 16,-2-2 1-16,0-8-1 16,0-4 0-16,0-4 0 15,0 2-1-15,0-2 2 16,0 0 6-16,0 0-2 16,0 0 3-16,0 0-5 15,0-6 0-15,0-4-3 16,0 1 2-16,0-5-2 15,0 1-2-15,-2-3 1 16,2-2 0-16,0 0-1 0,0-2 0 16,0-6 0-16,0-4-2 15,0 1 1-15,2 0-2 16,10 8-5-16,1 7 8 16,3 3-2-16,-1 4 0 15,1 5 2-15,4 2 0 16,-4 0-2-16,2 2 2 15,4 20 0-15,-4 4 0 16,-1 11 3-16,4-2-3 16,-11 4 5-16,0-7 6 15,-8-8-7-15,0-2 2 16,-2-10-1-16,0-4-1 16,0-4-3-16,0-4 5 0,0 0-4 15,0 0 4 1,0 0-1-16,0-9 3 0,0-12-8 15,0-7-13-15,0-11 11 16,25-5-4-16,2 0-6 16,8 9 1-16,1 10 1 15,-3 16 3-15,-2 4 5 16,-8 5 2-16,-4 0 2 16,0 0-1-16,-9 20-1 15,4 11 0-15,-5 6 10 16,3 4 4-16,-10-3-4 15,-2-4-3-15,0-9-7 16,0-2 0-16,0-8 2 16,0-3-7-16,-2-1 5 0,2-2-70 15,15-6-82-15,30-3-228 16</inkml:trace>
  <inkml:trace contextRef="#ctx0" brushRef="#br0" timeOffset="9235.06">22786 5291 375 0,'0'0'489'15,"0"0"-473"-15,0 0-14 16,0 0-2-16,0 0-54 0,0 0-480 16</inkml:trace>
  <inkml:trace contextRef="#ctx0" brushRef="#br0" timeOffset="14696.5">16335 8099 371 0,'0'0'79'16,"0"0"-44"-16,0 0 15 15,0 0 10-15,0 0 0 0,0 0-16 16,0 0-4 0,-7 0 2-16,5 0-1 0,2 0 2 15,0 0 0-15,0 0-6 16,-2 0 10-16,-8 0-7 16,4 0-14-16,-9-6-18 15,-6 0-1-15,1 0-2 16,-6 0-2-16,1 4-2 15,3 0-1-15,-3 2 5 16,-2-2-2-16,-2 2-3 16,-2-3 1-16,-2 2-1 15,-3 0 0-15,3-2 2 16,-7 0 2-16,-1 3-1 16,-1-1 0-16,-1 1-3 15,-1-2 3-15,2 2-3 0,4-2 3 16,0 0 0-16,5 2 0 15,-1-4 2-15,10 2-2 16,1 0 2-16,4-2 5 16,0 2-6-16,4 0 0 15,1-1-3-15,8 3 2 16,-5-1 5-16,9 1-4 16,-1 0 0-16,3 0 7 15,0 0-8-15,-2 0-2 16,2 0 1-16,0 0-2 15,0 0 0-15,0 0 0 16,0 0 0-16,0 0-1 0,0 0 1 16,0 0-1-1,0 0 0-15,0 0-1 0,0 0-2 16,0 0-3-16,0 0 5 16,7 0 2-16,10 0 2 15,10-2 1-15,9 0-2 16,1 0 1-16,11 0-2 15,1-1 3-15,9-2 5 16,-1 1-8-16,3 1 0 16,6 2 2-16,-6 1 0 15,5-1-2-15,-5-2 0 16,-4 3 0-16,-8 0 2 16,6 0 0-16,-10 0-2 0,-3 0 1 15,-8 0-1-15,-8 0 1 16,-8 0-2-16,-1 0 2 15,-3 0-1-15,3 0 2 16,-3 0-2-16,3 0 1 16,6 0 1-16,-4 0-2 15,7 0 1-15,-6 0-1 16,8 0 2-16,-2 0-2 16,2-3 0-16,2 3 6 15,0 0-4-15,-5 0-2 16,10 0 0-16,-1 0 0 15,5 0 0-15,7-1 3 0,1 1-3 16,-1-2 0 0,6-1-3-16,-6 2 2 0,-3-2 0 15,-7 2 1-15,4 1 3 16,-8-3-1-16,-2 2-1 16,-3 1-1-16,-1-2 0 15,-5 0 1-15,3 0-1 16,-4 0-4-16,-3-1 4 15,4 1 5-15,-2 1-4 16,0-1 1-16,-5-2-1 16,3 1-1-16,-7 2 0 15,-5 1 2-15,-2-3-2 16,0 3 4-16,-2 0-4 16,0 0 0-16,0 0 0 0,0 0 3 15,0 0-2-15,0 0-1 16,0 0 1-16,0 0-1 15,0 0 0-15,0 0-7 16,0 0-7-16,-17 0-7 16,-14 0 6-16,-10 0-14 15,-7 7 3-15,-6 2 2 16,-6 2 0-16,-9 3-14 16,-1 0-5-16,-5 0 2 15,4 0 17-15,1-4-2 16,1-3 1-16,11 1 1 15,0-1-14-15,0-5-9 16,2 1 4-16,1 2-2 0,-1-3 11 16,3-2-8-1,-1 0 2-15,-2 0 5 0,5 0 14 16,11 0 12-16,4 0 6 16,3 0 3-16,4 0-5 15,2 0 3-15,0-2 1 16,0 0 1-16,6 2 2 15,-4-3 4-15,0 3 6 16,5 0 8-16,5-3 13 16,2 3-5-16,1 0 16 15,8 0-16-15,-3 0 8 16,7 0 16-16,0 0-13 16,0-2-7-16,0 2-2 0,0 0-2 15,0 0-5-15,0 0-5 16,0 0-3-16,0 0 0 15,0 0 0-15,0-2 1 16,0 2-1-16,0-2-10 16,0-1 2-16,0 1-2 15,17-4 17-15,10 3-11 16,11-3-1-16,5 0 6 16,1 0-10-16,3 1 1 15,9 2 3-15,-3-1-1 16,1 2 0-16,-1-1-3 15,1 0-2-15,2 1 2 16,-10 0-3-16,4 2-1 16,-6 0 5-16,1 0-7 0,-1 0 0 15,3 0 2-15,6 0-2 16,5 0 1-16,-2 0-1 16,0 0 3-16,-9 0-3 15,-3 2-1-15,-4-2-1 16,-7 0 2-16,4 0-3 15,-6 0 3-15,11 0 1 16,0 0-1-16,3 0 6 16,-1 0-6-16,-1 0 0 15,-3-4 2-15,0 0 0 16,-11 0-1-16,-9 0 0 16,-4 2 1-16,-5-1-1 15,-7 2 2-15,1 1-2 0,-5 0 2 16,2 0-1-16,-2 0 0 15,0-3 1-15,0 3 0 16,2 0-3-16,-2-1 0 16,0 1 1-16,0 0 0 15,0 0-1-15,0 0 2 16,0 0 1-16,0 0-2 16,0 0-1-16,0 0 2 15,0 0-2-15,0 0-3 16,0 0-2-16,0 0-15 15,0 0-23-15,0 0-47 16,0 0-61-16,-13 0-131 0,-18 1-236 16</inkml:trace>
  <inkml:trace contextRef="#ctx0" brushRef="#br0" timeOffset="23645.6">30448 4947 78 0,'0'0'630'0,"0"0"-561"16,0 0 4-16,0 0-39 16,0 0-27-16,0 0-1 15,0 0 0-15,24 84 1 16,-15-56-5-16,-3-4 3 0,0-6-5 16,-4-6 0-16,2-6-10 15,-2-6-55-15,5 0-84 16,4-2-88-16</inkml:trace>
  <inkml:trace contextRef="#ctx0" brushRef="#br0" timeOffset="24049.28">30606 4686 655 0,'0'0'69'0,"0"0"20"15,0 0-4 1,-136-15-53-16,87 20-5 0,-3 19 5 16,6 12-12-16,6 10-9 15,6 13-5-15,6 9-1 16,3 4 1-16,13-4-4 16,12-4 0-16,0-7-2 15,21-11-3-15,12-8 3 16,16-13-6-16,7-11 6 15,9-14 6-15,4 0-2 16,2-26-1-16,-7-12 0 16,-4-4 3-16,-10-4 0 15,-15-3 1-15,-12-4 16 0,-10-7 3 16,-13-5-12 0,0 1-11-16,-22 6 1 0,-9 9-2 15,-2 14-2-15,-10 9-5 16,-1 10-9-16,-4 12-22 15,6 4-40-15,7 0-42 16,12 2-164-16</inkml:trace>
  <inkml:trace contextRef="#ctx0" brushRef="#br0" timeOffset="24430.93">30994 4742 721 0,'0'0'85'16,"0"0"41"-16,0 0-32 16,0 0-51-16,0 0-9 15,0 0-25-15,0 0-5 16,-7 22 1-16,-1 9-5 15,-6 7 8-15,-1 6-5 16,3 0 3-16,5-3-1 16,5-3-5-16,2-4-1 15,0-13 1-15,0-1 3 16,15-6-3-16,10-4-2 0,8-5 2 16,8-5 0-1,8 0 3-15,-4 0-3 0,-1-7-6 16,-11-7-8-16,-4-2-26 15,-6-5-19-15,-10-5-35 16,-8 5-48-16,-5 1-154 16</inkml:trace>
  <inkml:trace contextRef="#ctx0" brushRef="#br0" timeOffset="24627.27">30992 4975 369 0,'0'0'171'0,"0"0"-132"16,0 0 69-16,0 0-71 15,122-28-31-15,-84 13 2 16,-3 1-8-16,-6 0-34 16,-8-1-47-16,-8-3-86 15,-10 2-246-15</inkml:trace>
  <inkml:trace contextRef="#ctx0" brushRef="#br0" timeOffset="24813.58">31058 4791 589 0,'0'0'111'16,"0"0"37"-16,0 0-44 0,0 0-60 15,0 0-18-15,0 0-24 16,63-35-2-16,-12 21-5 15,5 2-63-15,-5 2-48 16,-4 2-63-16,-9 4-132 16</inkml:trace>
  <inkml:trace contextRef="#ctx0" brushRef="#br0" timeOffset="25296.4">31571 4703 629 0,'0'0'78'0,"0"0"59"16,0 0-45-16,0 0-39 16,0 0 8-16,0 0-15 15,11-51-21-15,-11 44 3 16,0-2-1-16,-11 3-19 15,-9 1-8-15,-4 5-7 16,1 0 4-16,1 0 2 16,5 11-1-16,3 7-1 15,3-1 0-15,9 8-2 16,2-1 0-16,0 2 3 0,13 0 0 16,3 0 0-1,10-1-2-15,-4-3 3 0,1 0 2 16,-3-5 0-16,-5 2-1 15,-1-4 0-15,-7 2-1 16,-5-5 1-16,-2-2 0 16,0 2-1-16,0-2 1 15,-12-1 5-15,-7 2-1 16,-4-5-7-16,3-3 10 16,-2-3-7-16,2 0 0 15,-1 0-7-15,4 0-16 16,5-8-25-16,6-9-47 0,6-4-7 15,0-2-107-15,0 0-236 16</inkml:trace>
  <inkml:trace contextRef="#ctx0" brushRef="#br0" timeOffset="26496.38">30464 5733 586 0,'0'0'83'0,"0"0"-2"15,0 0 28-15,0 0-60 16,0 0-12-16,0 0 2 16,35-88 16-16,-10 75-29 0,-1 1 5 15,-6 7-16-15,-5 5 5 16,1 0-12-16,-1 0-1 15,-7 0-7-15,4 17-2 16,-8 12 2-16,-2 7 5 16,-2 5-3-16,-27 2 3 15,-12 1-4-15,-12-2 5 16,-3-4-2-16,-2-6-2 16,7-8-1-16,13-7-1 15,13-5 6-15,17-9-2 16,3-3 1-16,5 0-4 15,0 0-1-15,25 0-5 0,19-10 5 16,21-7 2 0,1-2-2-16,11 1-3 0,-11 2-25 15,1-2-21-15,-7 0-45 16,-6 0-33-16,-5-4-149 16,-11 2-285-16</inkml:trace>
  <inkml:trace contextRef="#ctx0" brushRef="#br0" timeOffset="26929.19">30860 5400 623 0,'0'0'63'0,"0"0"79"16,0 0-39-16,-145-66-26 15,94 61-10-15,-5 5-29 16,-2 0-7-16,1 17-9 15,-1 12-10-15,2 8 3 16,6 11-5-16,6 8-5 16,8 9-4-16,10 4 1 15,12 5 1-15,14 3-6 16,0-1 4-16,25-7-2 16,19-8-1-16,16-6 2 15,12-13-1-15,13-10 1 16,3-14-1-16,7-13-1 0,-9-5 2 15,-6-5 0 1,-3-24 0-16,-13-12-1 0,-6-9 1 16,-9-10 3-16,-18-14-1 15,-11-13 0-15,-13-11 0 16,-7 0-2-16,-13 6 0 16,-32 13 2-16,-6 11-2 15,-19 12-5-15,-5 12-7 16,-8 13-15-16,-4 24-23 15,0 7-47-15,0 19-80 16,1 29-121-16</inkml:trace>
  <inkml:trace contextRef="#ctx0" brushRef="#br0" timeOffset="28715.2">19846 8794 528 0,'0'0'79'15,"0"0"-63"-15,0 0 67 0,0 0-6 16,0 0-33-16,0 0 2 16,-67-5-19-16,38 3 1 15,-2 2-9-15,0-2 9 16,-8 2-7-16,2 0-1 16,-10 0 2-16,-2 0-6 15,-5 0-11-15,-4 8 8 16,-2 4-2-16,0-1-1 15,7 4-1-15,10-6-2 16,12-2 3-16,8-1-1 16,17-4 5-16,4 0-10 15,2-2 0-15,0 0-4 16,0 0 0-16,8 0 0 16,33 0 0-16,26 0 11 0,10-8-4 15,20-6-3-15,16-2 5 16,5-2-7-16,11-1 4 15,8 2-6-15,-8 3 1 16,-11 2 1-16,-11 4-2 16,-11 1 4-16,-11 2-4 15,-25 3-2-15,-16-5 2 16,-21 5 0-16,-10 1 2 16,-13-1-2-16,0 2 2 15,0 0-2-15,0 0 2 16,0 0 1-16,0 0 1 0,-27 0-3 15,-15 0-1-15,-20 0 2 16,-15 0-2-16,-2 0-4 16,-15 3-7-16,-9 11 5 15,-13 4-9-15,1-2 1 16,-1 1 7-16,4-3-3 16,12-2 7-16,0-2 3 15,5 2 9-15,7 0-8 16,10 0-1-16,7-2 0 15,5-5 7-15,22 2-3 16,15-2 16-16,14-5-8 16,12 0 2-16,3 0-9 15,0 0-5-15,14 0 1 16,28 0-3-16,22-7 4 16,31-7-1-16,16 0 5 0,18-4-5 15,7 1 3-15,11 4-4 16,3 3 2-16,-10 1-1 15,-8 0 1-15,-19 4-2 16,-12-2 0-16,-22 2 0 16,-11 0 4-16,-17 2-4 15,-18 2 0-15,-15-3-2 16,-7 4 2-16,-11 0 4 16,0 0-4-16,0 0 0 15,0 0-1-15,0 0 1 16,0 0 2-16,0 0-1 15,0 0 0-15,0-2-1 0,2 2-18 16,0 0-10-16,-2 0-12 16,6 0-34-16,-2 0-72 15,-4 0-57-15,0 4-94 16</inkml:trace>
  <inkml:trace contextRef="#ctx0" brushRef="#br0" timeOffset="30130.54">31515 5486 563 0,'0'0'151'15,"0"0"-82"-15,0 0 29 16,0 0-30-16,0 0-36 16,0 0-3-16,0 0-7 15,-91-7-9-15,66 24-4 16,1 5-4-16,4 5 2 16,0 2-6-16,9 3-1 0,4 1 0 15,7-1 1-15,0-4-1 16,5-5 0-16,12-4 0 15,14-3-4-15,8-10 4 16,5-6 12-16,7 0-12 16,5-13 9-16,-3-8-9 15,-1-4 2-15,-15 1-6 16,-8 3 0-16,-8 1-35 16,-13 1-59-16,-3 3-40 15,-5 7-128-15</inkml:trace>
  <inkml:trace contextRef="#ctx0" brushRef="#br0" timeOffset="31022.94">31926 5282 250 0,'0'0'190'15,"0"0"-108"-15,0 0 49 16,0 0-39-16,0 0-28 16,0 0-14-16,0-4-4 15,0 4-8-15,0 0 1 16,0 0-6-16,0 0-5 15,0 0-6-15,0 0-7 16,0 0-4-16,2 18-11 16,7 11 2-16,-1 9 8 15,2 1-9-15,1 1 7 0,-9 0-2 16,2-4-4 0,3 0 4-16,-7-7-3 0,0-4-3 15,0-6 2-15,0-4-1 16,5-3 0-16,-3-5 1 15,2-2 3-15,1-3 1 16,-3 1-3-16,0-3-3 16,-2 0 5-16,2 0 11 15,5 0-12-15,4 0 12 16,9 0-11-16,7 0 9 16,6-14-1-16,6 2-8 15,-4-2-2-15,1 1 1 16,-7 3 0-16,-5 1-1 15,1 2-3-15,-8 1 1 0,-3 1-1 16,-5 0 2-16,-7 2 0 16,0 1 0-16,-2 2 2 15,0 0-4-15,0 0 0 16,0 0-1-16,0 0-15 16,0 0-11-16,2 0-30 15,3 0-25-15,-5 0-72 16,0 0-117-16,4 0-323 15</inkml:trace>
  <inkml:trace contextRef="#ctx0" brushRef="#br0" timeOffset="31242.3">32661 5525 662 0,'0'0'98'0,"0"0"-12"16,0 0 35-16,0 0-69 16,0 0-13-16,0 0-14 15,0-3-21-15,0 3-4 16,0 0-6-16,0 0-105 16,0-2-118-16,0 2-283 15</inkml:trace>
  <inkml:trace contextRef="#ctx0" brushRef="#br0" timeOffset="57777.87">11502 11514 377 0,'0'0'63'15,"0"0"-57"-15,0 0 20 16,0 0 16-16,0 0 0 16,0 0-3-16,0 0 5 15,0 0 13-15,0 4-8 16,0-2-3-16,-4 0-19 0,-10 5 3 16,-8 0-1-1,-7 0-15-15,-2 5 5 0,-5-3 9 16,0 2-2-16,1-2-12 15,-5 1 2-15,2 2 5 16,-3-4-10-16,10 2-6 16,4-1 16-16,8-6-3 15,7 1-6-15,1-2-4 16,9 3 2-16,2-4-7 16,-2-1 1-16,2 0 2 15,0 0-2-15,0 0-3 16,0 0 0-16,15 2-1 15,24 2 9-15,18 1 6 16,21-5-3-16,22 0 4 16,21-3-7-16,6-11 1 0,3 0-4 15,-6 0-4-15,-1-2 2 16,-17 4-3-16,-7 1 4 16,-15 0 1-16,-12 2-4 15,-14 2-1-15,-5 2 7 16,-10 5-7-16,-10-3 4 15,-10 3 0-15,-10-2 2 16,-7 2-2-16,-6 0 0 16,0 0 3-16,0 0-3 15,0 0 0-15,0 0 3 16,0 0-6-16,0 0-3 16,0 0 1-16,0 0-2 0,0 0-28 15,0 0-3-15,0 0-27 16,-13 2-56-16,-7 4-190 15</inkml:trace>
  <inkml:trace contextRef="#ctx0" brushRef="#br0" timeOffset="61411.91">11488 12654 107 0,'0'0'312'0,"0"0"-272"16,0 0-5-1,0 0 5-15,0 0-4 0,0 0 4 16,0 0 0-16,-42 5 9 16,40-5-6-16,0 2 0 15,0 0 0-15,-5-2-9 16,0 2 3-16,-8 1-12 15,-8 2-7-15,-4-1-12 16,-2 2 14-16,2 0-9 16,-2 2 3-16,-2 2-3 15,3-2 6-15,-6 3-3 16,3-4 1-16,2 1 10 16,5 0-17-16,8-4 9 15,5-2 1-15,9 1-3 0,2-3-5 16,0 0-3-16,0 0-3 15,0 0-4-15,0 0 0 16,19 0 0-16,24 0 7 16,30 0 1-16,25 0 3 15,23-7-1-15,13-3 3 16,8-2-9-16,5 0-4 16,7-2 0-16,-7 2 0 15,-6 1 1-15,-25-1-1 16,-18 3 1-16,-25 4-1 15,-17-2-1-15,-25 2 1 16,-8 4 2-16,-12-1-2 16,-9 2 1-16,-2 0-1 0,0 0 2 15,0 0 2-15,0 0-4 16,0 0 4-16,0 0 2 16,0 0-6-16,0 0-5 15,0 0-5-15,0 0-35 16,-2 0-32-16,-18 3-111 15,-2 2-249-15</inkml:trace>
  <inkml:trace contextRef="#ctx0" brushRef="#br0" timeOffset="65147.53">21545 12200 302 0,'0'0'229'0,"0"0"-204"16,0 0 36-16,0 0 12 15,0 0-3-15,0 0-21 16,0 0-1-16,-23-2 3 16,21 2 7-16,0 0-2 15,2 0-14-15,0 0-6 16,0 0-7-16,0 0-12 15,2 0 3-15,29 0 8 16,13 0 9-16,24 0-12 16,1 0-12-16,2-16-3 15,-5 2-8-15,-10-3 0 0,-6 4-2 16,-15 3-21-16,-6-1-22 16,-2 2-20-16,0 2-55 15,-2 3-68-15,4 4-81 16,-8 0-300-16</inkml:trace>
  <inkml:trace contextRef="#ctx0" brushRef="#br0" timeOffset="65597.31">22411 12276 762 0,'0'0'76'0,"0"0"-36"16,0 0 32-1,0 0-3-15,0 0-35 0,0 0-27 16,8-48 19-16,9 6-12 16,12-3 3-16,-2-4-6 15,0 0-11-15,-5 2 3 16,-2 6-3-16,-12 7 1 16,-2 11-1-16,-6 6-1 15,0 8-9-15,-10 0 6 16,-5 6-1-16,-10 3-5 15,7 0 9-15,7 0-12 16,5 0 6-16,1 15 0 16,5 1 3-16,0 2 0 15,9 6-3-15,9-2 6 16,6 2 1-16,5 2 8 0,-9 0-8 16,3 0 2-16,-10 2-2 15,-9 1 0-15,-4-3 1 16,0-3-1-16,0 1 0 15,-15-2 9-15,-12 1-7 16,-4-5 4-16,0-6-6 16,4-7-10-16,2-5-49 15,10 0-29-15,11-17-97 16,4-15-185-16</inkml:trace>
  <inkml:trace contextRef="#ctx0" brushRef="#br0" timeOffset="67748.75">22855 11877 742 0,'0'0'72'0,"0"0"6"15,0 0 34-15,0 0-37 16,0 0-34-16,0 0-13 16,-14-37-3-16,10 37-9 15,-9 0-3-15,-1 3-7 16,-3 19-3-16,-1 8-2 15,0 8 6-15,7 2-7 16,4 0 0-16,7 1 0 16,0-6 0-16,9-5-6 15,13-3 3-15,12-7 6 16,1-6-7-16,8-10 2 0,3-4 0 16,6 0 4-16,2-22-4 15,-8-9 2-15,-3-3-2 16,-12-2 2-16,-4-2-5 15,-14-4 5-15,-9-2-2 16,-4 4 2-16,0 3-7 16,0 14 5-16,-2 11-1 15,-7 4 2-15,3 8-14 16,1 0 9-16,-2 0 5 16,3 20-3-16,-5 12 1 15,7 8 6-15,2 4-2 0,0 2 3 16,2-4-1-16,11-1-1 15,3-9 4-15,-3-6 4 16,-1-8-8-16,-3-6 1 16,-5-9 0-16,0 0-1 15,3-3 0-15,2 0 1 16,11-13 2-16,2-12-1 16,7-1-4-16,-4 1 3 15,2 4-6-15,-8 6 0 16,-3 7 2-16,-3 6-11 15,-3 2 8-15,-6 0-9 16,5 2 9-16,2 12 4 16,-2 2 0-16,6 0 1 15,6 0 0-15,-4-6 0 16,8-2-1-16,-1-5 1 0,1-3 0 16,2 0 1-16,2-11-2 15,-2-8 6-15,-8-9-4 16,-3-3-2-16,-7-3 3 15,-7 0-3-15,-2 6-3 16,0 8 0-16,0 8-1 16,-6 10-3-16,-7 2 1 15,-8 0-2-15,5 11-5 16,8 10 7-16,-1 5 1 16,7 5-2-16,2 0-7 15,0-1 3-15,17 0 8 16,8-7-5-16,4-5-2 0,4-8 9 15,17-7-9-15,2-3 10 16,16 0-10-16,1-10 8 16,-5-13 4-16,-12-2-1 15,-12 1 0-15,-20 0-2 16,-11 2 3-16,-9 0 4 16,0 2-6-16,-13 4 3 15,-12 8-2-15,-2 8-1 16,0 0-6-16,-4 3 5 15,4 16-5-15,5 5 6 16,0 5 0-16,15-3 0 16,5 8-4-16,2-4-4 15,0-2 0-15,20-2-4 0,7-6 5 16,2-10 6-16,-2-6 1 16,0-4-6-16,-6 0 6 15,6-18 6-15,2-13 0 16,0-6 8-16,-4-9 4 15,-7-11 0-15,-7-11-7 16,-7-15 2-16,-4-10-9 16,0-2-2-16,0 17-2 15,0 18 1-15,0 23-1 16,0 14 5-16,-4 9-5 16,-3 5 3-16,3 9-3 15,-1 0-12-15,-4 0 11 0,3 27-1 16,1 13 0-1,5 17 0-15,0 6-4 0,5 13 6 16,13 8 7-16,-5-3-5 16,7-7-2-16,0-12 0 15,-2-13 0-15,-1-16 0 16,1-11 1-16,3-12-1 16,6-6-8-16,-4-4 4 15,14-2-4-15,-6-19 4 16,0-9 4-16,-2-3-6 15,-7-3 2-15,-2 1-8 16,-5 6 10-16,-5 12-10 16,-6 12 3-16,-4 3 3 15,0 2-5-15,0 0-15 16,0 2 22-16,0 20 1 0,0 4 4 16,0 2-1-16,0 0 9 15,0-3-7-15,2-8 1 16,5-3 7-16,-1-7 1 15,2-3-9-15,0-4 10 16,5 0-11-16,8-9 23 16,-1-12-14-16,9-10-6 15,-2-3-3-15,1-3-1 16,-5 0-2-16,-7 8 0 16,-10 14-11-16,-4 4 13 15,-2 11 0-15,0 0-7 16,0 0-10-16,0 3 15 0,0 17-12 15,0 3 14 1,0 6-1-16,0-3 3 0,9 0-3 16,7-2 1-16,7-4-1 15,0-6 1-15,4-3-6 16,2-10 6-16,-2-1 2 16,0 0 11-16,2-23-9 15,-2-8 0-15,-10-5 7 16,1-10-1-16,-11-12-3 15,-3-12 7-15,-2-10-7 16,-2-7 0-16,0 7-6 16,0 14 13-16,0 13-7 15,-6 19 4-15,-1 15-1 0,1 9-9 16,6 6 2-16,0 4-6 16,-2 0-4-16,-6 11 7 15,4 28-2-15,-5 15 0 16,9 13 4-16,0 3-2 15,0 6 2-15,7 0 3 16,9-4-1-16,3-5-4 16,4-14 2-16,-3-9-1 15,3-10 0-15,-4-8-1 16,6-9 4-16,0-10-4 16,-1-7 0-16,3 0-2 15,1-2-1-15,9-22 1 16,-6-8-1-16,0-6-1 15,-6-8-6-15,-10-2-5 0,-9-1 3 16,-6 10-3-16,0 8 2 16,0 13 7-16,-2 11-9 15,-13 7-2-15,-3 0 12 16,-7 10 4-16,6 22-2 16,-2 12 2-16,15 4 1 15,6 0 0-15,0 2 2 16,0-8 4-16,15-8 6 15,5-4 4-15,5-5-7 16,2-10-7-16,6-4-1 16,1-10 4-16,-3-1-5 15,-2 0-4-15,-2-3-31 16,-12-12-13-16,-9 2-3 16,-6-1-51-16,0 1-146 0,-19 10-249 15</inkml:trace>
  <inkml:trace contextRef="#ctx0" brushRef="#br0" timeOffset="69496.78">10885 13619 673 0,'0'0'27'0,"0"0"-17"15,0 0 4-15,0 0 16 16,0 0 5-16,0 0-21 16,0-12 4-16,0 12 8 15,0 0-2-15,0-2-7 16,-10 2-6-16,-5 0-9 16,-7 0-2-16,-7 0 0 15,-7 0 0-15,-7 0 1 16,-1 0 3-16,-12 9 0 15,-6 4 2-15,-5 1 8 16,5 0 5-16,2-1 4 16,4-4 14-16,6 0-4 15,13-6-3-15,10-1-3 16,12 1-6-16,8-3-3 0,5 0-5 16,2 0 0-16,0 0-8 15,0 0 0-15,0 0-5 16,0 0-1-16,28 0 1 15,28 0 13-15,25-8 7 16,21-12-2-16,20 0-11 16,15 0 4-16,12-5-7 15,9 4 6-15,0-4-10 16,8 4 0-16,-12 0 3 16,-10 1-1-16,-22 6-4 15,-21 2 4-15,-21 2-4 16,-26 8 2-16,-23 0-6 0,-15 2 6 15,-14 0 6 1,-2 0-6-16,0 0 0 0,0 0 2 16,0 0-2-16,0 0 0 15,0 0-6-15,0 0-16 16,0 0-14-16,0 0-27 16,2 4-88-16,13 4-190 15</inkml:trace>
  <inkml:trace contextRef="#ctx0" brushRef="#br0" timeOffset="72892.86">21869 13060 407 0,'0'0'46'0,"0"0"-12"15,0 0 26-15,0 0 1 0,0 0-11 16,0 0-6-16,0 0 4 16,0-5 2-16,0 5-5 15,0 0 2-15,0 0-3 16,0 0 2-16,-6 0-3 15,-11 0-10-15,-8 0-10 16,-2 7-2-16,2 1 0 16,8 0-4-16,3-4-3 15,8 1 1-15,-1-3-2 16,3-1-1-16,4-1-2 16,0 0-2-16,0 0-6 15,0 2 1-15,28-2 0 16,17 0 5-16,22 0 4 15,7 0-1-15,3-3-3 0,4-11-4 16,-6 3-3-16,-8 2-1 16,-13-3 0-16,-21 5 0 15,-17 5 0-15,-7-3 0 16,-9 2-4-16,0 3-8 16,0 0-17-16,0 0-19 15,0 0-26-15,0 0-102 16,2 0-151-16</inkml:trace>
  <inkml:trace contextRef="#ctx0" brushRef="#br0" timeOffset="76960.87">22784 12709 563 0,'0'0'47'16,"0"0"33"-16,0 0 10 15,0 0-24-15,0 0-29 16,0 0-4-16,0 0 11 16,7-34-7-16,-7 34-7 15,2 0-16-15,0 14-7 16,7 23 15-16,-3 10 6 16,6 10 0-16,-1-1-28 15,-3-5 3-15,2-4 0 16,1-5 2-16,-5-10-10 0,4-8 7 15,-4-5-4-15,3-10-27 16,5-5-30-16,-6-4-34 16,3 0 12-16,-1-1-94 15,-10-22-88-15</inkml:trace>
  <inkml:trace contextRef="#ctx0" brushRef="#br0" timeOffset="77929.5">22746 12941 238 0,'0'0'343'0,"0"0"-276"16,0 0-7-16,0 0 16 16,0 0-41-16,0 0-11 0,35-48 5 15,8 36-2-15,3 0-5 16,6-2-1-16,2 5-17 16,-8-2 9-16,-3 4-8 15,-12 0-2-15,-8 4 0 16,-15 1-1-16,-1 2-1 15,-7 0 5-15,0 0-1 16,0 0 14-16,0 0-4 16,0 0-12-16,0 0-2 15,0 0 2-15,0 0-2 16,0 0-1-16,0 0 0 16,0 0-5-16,0 0 5 15,0 0-8-15,0 0 5 0,0 0-1 16,0 0 0-1,0 0-2-15,0 0 6 0,6 0 1 16,8 3-1-16,-1 3 5 16,1 1-5-16,-1-2 0 15,1 0 1-15,-3 0-1 16,-5-1 1-16,-2-1-1 16,1 2 0-16,-5 1 0 15,0 3-1-15,2 3 2 16,-2-1 9-16,0 4-10 15,0-2 13-15,0-1-9 16,0-1-3-16,3-5 1 16,6-1 4-16,-3 0-4 0,10-1-2 15,8-1-7-15,5-3 1 16,2 0-21-16,10 0-23 16,1-15-29-16,0-4-25 15,1 0-59-15,-6-3 24 16,-1 4-10-16,-11-2 85 15,-7 1 64-15,-7 1 16 16,-5 1 104-16,4-3-25 16,-8 1-17-16,-2 0 0 15,0-1-12-15,0 1-17 16,0 3-10-16,-2 2 19 16,-12 5-13-16,-7 4-15 15,2 3-2-15,-6 2-6 16,-2 0-9-16,-2 7 4 0,5 18-9 15,-3 8-6-15,7 2 8 16,12 1 1-16,0-1-10 16,8-3 4-16,0-8-4 15,10-7 1-15,3-2 0 16,5-10-2-16,6-5 4 16,-2 0 4-16,7-7 6 15,5-18 1-15,-12-1-6 16,1-2-4-16,-8 3 1 15,-3 0-1-15,-10 8-1 16,0 6-3-16,-2 9 4 16,0 1-5-16,0 1 0 0,0 0-1 15,0 0-4 1,0 1-3-16,0 17-1 0,0 6 8 16,2 3 2-16,7-4-2 15,-3 0 1-15,10-6-34 16,4-4-32-16,-2-8-14 15,9-5-20-15,0 0-67 16,-5-4-71-16</inkml:trace>
  <inkml:trace contextRef="#ctx0" brushRef="#br0" timeOffset="78428.25">23958 12749 307 0,'0'0'289'16,"0"0"-236"-16,0 0 55 15,0 0-21-15,0 0-29 0,0 0-24 16,-21-23 3-16,7 23-19 16,-7 0-2-16,6 12-6 15,-1 5-6-15,3 9 6 16,7 2-8-16,4 2 6 16,2 5-3-16,0-8-5 15,4-1-1-15,15-3 0 16,8-9 2-16,10-4-1 15,0-8 6-15,5-2-5 16,8-2 5-16,-8-24-4 0,-5-4-2 16,0-7-1-1,-11 2 1-15,-10-6-3 0,-3-5-1 16,-10-1 2-16,-3-2-7 16,0 7 3-16,0 8 3 15,0 13 2-15,0 12-5 16,-5 4 1-16,-2 5 5 15,3 0 0-15,-7 0 6 16,6 14-6-16,-4 19 0 16,9 7 9-16,0 10 4 15,0 4-2-15,14 4-1 16,10-4-4-16,-4-5 2 16,-4-9-5-16,-1-13-3 15,-4-6-3-15,1-9-21 16,-6-8-23-16,5-4-26 15,5-4-32-15,7-24-81 0,-6-9-62 16</inkml:trace>
  <inkml:trace contextRef="#ctx0" brushRef="#br0" timeOffset="79628.25">24467 12717 191 0,'0'0'370'15,"0"0"-325"-15,0 0 39 16,0 0 24-16,0 0-63 15,0 0-13-15,-83-22-5 16,66 22 4-16,-4 12 14 16,6 7-18-16,-1 4-3 15,3 5-6-15,6 0-15 0,7 4 8 16,0 0-6-16,0-1-2 16,12-1-1-16,5-9 0 15,5-1 0-15,5-9 1 16,7-9 5-16,-1-2-7 15,5 0 5-15,2-20-6 16,2-7 5-16,-4-2-3 16,-7-1-2-16,-8-1-1 15,-7 0-2-15,-10 6 0 16,-1 9-3-16,-5 4-1 16,0 10-1-16,0 2 3 15,0 0-14-15,0 0 11 0,0 0-8 16,0 18 4-1,0 4 4-15,0 2 5 0,0 5-1 16,10-5 2-16,11-2 2 16,-1-6 0-16,4-7-4 15,1-7-17-15,-3-2 17 16,5 0-2-16,0-19-21 16,2-6 1-16,-2 0 9 15,-8-1-8-15,-3 1 17 16,-3 5-1-16,-3 6 9 15,-6 6 0-15,-4 6 0 16,0 2-4-16,0 0 4 16,0 0 6-16,0 9 7 15,0 16 1-15,0 6 15 0,0 0-8 16,0 0-9-16,0-5-2 16,0-8 14-16,0-8 9 15,0-4-1-15,0-6 0 16,0 0-1-16,2 0 0 15,-2-2-10-15,0-23-10 16,5-7-10-16,-3-4-1 16,2 0 2-16,7 6-2 15,1 11 0-15,-6 7-2 16,-2 7 0-16,3 5-3 16,-7 0 4-16,5 0-1 15,6 0 1-15,4 14-1 16,3 3-2-16,7 0 4 0,2-2 1 15,0-1-1-15,2-7-1 16,6-2 1-16,5-5 4 16,5 0-4-16,6-3-1 15,-6-15 1-15,-5 1 1 16,-9-3 0-16,-15-3-1 16,-5 1 1-16,-9-2 1 15,-2 2-2-15,0 4-3 16,-13 6 3-16,-3 4 0 15,-7 4 0-15,4 4 0 16,-6 0-6-16,3 10 4 16,-5 14-1-16,4 8 3 0,8-2-3 15,11 0 1 1,2-6 0-16,2-7 2 0,0-5 0 16,2-9-5-16,15-3 4 15,10 0 2-15,2 0-3 16,0-12 5-16,-2-5-3 15,-7 0 0-15,-5 0-1 16,-1-2 1-16,-5 7 1 16,-7 4 0-16,0 6 2 15,-2 2-3-15,0 0-1 16,0 0-2-16,0 29 6 16,0 18-6-16,0 15 4 15,0 8-1-15,-4-1 0 0,-5 0 1 16,2-8-1-1,-4-6 1-15,-2-7-1 0,-3-12 2 16,1-9-1-16,-10-4 0 16,-6-9-2-16,-7-7-4 15,-11-7-34-15,-7 0-53 16,-4-25-34-16,-5-13-64 16,7-11-25-16,7 1-137 15</inkml:trace>
  <inkml:trace contextRef="#ctx0" brushRef="#br0" timeOffset="79934.8">24602 12432 701 0,'0'0'63'0,"0"0"-59"16,0 0 42-16,0 0-3 15,0 0-12-15,0 0-16 16,-6 40 10-16,20-32-11 16,-1-3 12-16,3-3-11 15,-1-2-1-15,-1 0 6 16,-1-7-9-16,-11-6-2 0,-2-1-9 15,0 2-16-15,-27 7-46 16,-29 5-33-16,-15 0-216 16</inkml:trace>
  <inkml:trace contextRef="#ctx0" brushRef="#br0" timeOffset="80796.35">23158 12859 491 0,'0'0'50'16,"0"0"-29"-16,0 0 34 16,0 0-5-16,0 0-28 15,0 0 5-15,-2-1-12 0,2-15 16 16,9-7-18-16,-5 0 16 16,6-8 10-16,-6 1-5 15,0 0-19-15,-4 5-6 16,0 4-8-16,0 7 2 15,0 3-1-15,0 4-2 16,-2 2-1-16,-12 4 1 16,6-1-3-16,-3 2-2 15,-5 0 5-15,5 0 0 16,-1 12 0-16,6 4-4 16,-3 0 4-16,7 1 0 15,2 0 0-15,0 0-5 16,0-5 5-16,13 0 8 0,3-4-8 15,7-3 1-15,-6-1-1 16,3 0 1-16,0 2 2 16,-11 1-3-16,0 2 1 15,-3 3 6-15,1 6-6 16,-7 3 7-16,3 5-5 16,-3-3 13-16,0 1-15 15,2-4 1-15,0-6-1 16,7-2-1-16,4-5-18 15,7-7-33-15,16 0-103 16,1-17-345-16</inkml:trace>
  <inkml:trace contextRef="#ctx0" brushRef="#br0" timeOffset="82861.11">26128 11953 560 0,'0'0'99'16,"0"0"-87"-16,0 0 40 16,0 0 6-16,0 0-35 0,0 0-22 15,11-3 14-15,20 0 13 16,12 0 5-16,5-4-7 16,10 0-6-16,0-2-12 15,0-1-1-15,-6 4 0 16,-10-2 5-16,-15 6-10 15,-19 0-2-15,-1 2 0 16,-7 0 0-16,0 0 4 16,0 0-4-16,0 0-3 15,0 0-18-15,0 0-5 16,0 0-57-16,-11 0-74 16,9 0-135-16</inkml:trace>
  <inkml:trace contextRef="#ctx0" brushRef="#br0" timeOffset="86227.52">27084 11826 474 0,'0'0'52'16,"0"0"-29"-16,0 0 55 15,0 0-5-15,0 0-16 16,0 0-4-16,-5 14-4 16,5-14-6-16,0 0 11 15,0 0-7-15,9-3-21 16,11-20 3-16,7-6-17 0,0-8-7 15,-4-3-5 1,-13-1-3-16,-1-2-16 0,-7 8-18 16,-2 1 5-16,0 13 14 15,0 5-18-15,-2 6-10 16,-11 8 12-16,-3 2-14 16,-1 0-16-16,1 5 25 15,3 6 5-15,5-1 18 16,8-4 5-16,0-1-2 15,0 2-4-15,16-2 17 16,7 2 2-16,4-1 3 16,-1 1-3-16,-6-2-2 0,3 4 5 15,-8 3 5 1,-1 8 2-16,-8 1 1 0,-4 8-1 16,-2-2 3-1,0 1 2-15,0 0-8 0,0-3-4 16,0-2-3-16,0-4 3 15,0-3 0-15,7-6-2 16,-5-4-1-16,12-2 2 16,-1-4 5-16,7 0 0 15,7 0 4-15,0-20 1 16,2-5-9-16,-2-4 12 16,-1-6-1-16,-6-1-10 15,3-5 2-15,-15 3-6 0,-1 6-2 16,-3 0-2-1,-4 15 0-15,0 8 2 0,0 2-14 16,-4 7 1-16,-9 0 9 16,-8 0-2-16,4 14 5 15,3 11-7-15,3 4 8 16,9 7 0-16,2 4 0 16,0-3 0-16,0-6 0 15,11-6 3-15,5-9-3 16,1-8 10-16,6-7 4 15,2-1 9-15,4-1-6 16,2-20-8-16,0-7 2 16,0-6-11-16,-4-4-7 15,-5-2 6-15,-11 2-9 0,-2 2 10 16,-7 8-1-16,-2 11 1 16,0 6-11-16,-6 7 2 15,-10 4 3-15,-8 0 6 16,8 0-7-16,3 12 5 15,5 0-2-15,8 5 4 16,0 2-2-16,0 1 4 16,6 4-2-16,9-2 5 15,1-2-3-15,8 3-1 16,-2-1 1-16,1-5-1 16,-8 3 2-16,-1-7-2 15,-8-2-1-15,-4-2 4 16,3-1 1-16,-5-3 2 0,0 4-7 15,0-3 0 1,0 0 10-16,-11-2-10 0,0-4 2 16,-3 1-3-16,8-1 1 15,-1 0-2-15,3 0-2 16,4-11 0-16,0-12-8 16,0-1-8-16,24-2 7 15,0 1-20-15,3 5 27 16,-2 7 5-16,-8 7 0 15,-3 2 2-15,-5 4 7 16,-5 0 8-16,0 0 3 16,2 0-5-16,0 2-6 0,3 10-7 15,-3 6 5-15,6 0 0 16,-1 4 7-16,0-4-12 16,-2-4 2-16,4 0 5 15,1-6-7-15,1-1 0 16,6-7 1-16,-4 0 5 15,-1 0 0-15,1-8-7 16,-1-9 2-16,-3-2 7 16,-3-8-9-16,-8-3 4 15,-2 2-9-15,0 2 11 16,-2 6-7-16,-14 6 1 16,-4 9-8-16,0 5 8 15,2 0 0-15,-2 0-5 0,4 0 4 16,5 9-1-1,7 6 0-15,2 0-3 0,2 7 4 16,0-1 1-16,11-2 0 16,11-2 0-16,2-6-1 15,3-4 1-15,0-6 3 16,2-1 0-16,0 0 0 16,0-16 7-16,-2-1-8 15,-5-4 2-15,-2 5-4 16,-9-2 0-16,-4 1-1 15,-3 2 2-15,-2 7-5 16,-2 4 3-16,0 4-8 16,0 0-9-16,0 0-1 15,0 0 17-15,0 7-3 0,0 16 3 16,5 0 2-16,-1-2 5 16,8-3 1-16,-4-4 11 15,1-4-8-15,5-3 0 16,-1-7 6-16,3 0 6 15,3 0 0-15,4-19-8 16,4-3 3-16,-5-2-14 16,-2-2-1-16,-2 4 1 15,-7 2-2-15,-2 11 4 16,-4 3-5-16,-5 5 1 16,0 1-17-16,0 0 10 15,0 0-1-15,0 1-1 16,0 19 8-16,0-1-4 0,0-1 10 15,2-4-3 1,4-6-1-16,1-4-1 0,0-2 2 16,2-2 8-16,4 0 3 15,1-4 2-15,1-13-3 16,1-6-11-16,-3-1-2 16,1-2 0-16,-12 0-25 15,0 3 6-15,-2 9 4 16,0 5-3-16,0 9-20 15,0 0 13-15,-4 0-9 16,-8 0 12-16,8 6 1 16,4 2 4-16,-5 1 6 0,5 2 5 15,0-1-1-15,0 4 8 16,5 0 0-16,1-2 1 16,6 5 18-16,-1-2 7 15,3 5 3-15,-8 3-5 16,3-2-11-16,-5 0 1 15,-2 0 2-15,-2 2-11 16,2-8-4-16,-2 0-2 16,0-7-1-16,0-6-43 15,6-2-52-15,9 0-31 16,7-5-154-16</inkml:trace>
  <inkml:trace contextRef="#ctx0" brushRef="#br0" timeOffset="86693.32">29041 11485 544 0,'0'0'31'0,"0"0"60"15,0 0 16-15,0 0-54 16,0 0-6-16,0 0-12 16,-51-25-12-16,40 25-2 15,-3 12-3-15,1 13-5 16,1 4-7-16,8 5 0 15,2 2 3-15,2-2-3 16,0-2-1-16,0-5-3 16,6-6 8-16,6-6-10 15,3-7 2-15,1-6-2 0,7-2 2 16,5 0 4-16,-1-13 9 16,4-13-11-16,-2-3-4 15,-4-10-3-15,-7 0 0 16,-5-2-9-16,-1 7-7 15,-10 12 3-15,-2 10 8 16,0 8-1-16,0 4 5 16,0 0-5-16,-16 0 7 15,3 18-6-15,-3 10 5 16,5 5 4-16,9 4-1 16,2 4 2-16,0-3 2 15,17-4 2-15,8-6-5 16,-1-10 5-16,10-11-6 0,-5-7-21 15,13 0-13-15,-4-2-79 16,9-21-136-16,0-3-291 16</inkml:trace>
  <inkml:trace contextRef="#ctx0" brushRef="#br0" timeOffset="87261.27">29937 11546 715 0,'0'0'91'15,"0"0"-78"-15,0 0 24 16,0 0 7-16,0 0-41 16,0 0 11-16,-9 6-7 15,-13 6 14-15,-9 0-4 16,-9-2-15-16,2-2 8 15,2-1-10-15,10-7-1 16,10 0-3-16,7 0 4 16,7 0-8-16,2 0-7 15,0 0-7-15,0-15-27 16,19-7 21-16,6 1 10 16,4-5 15-16,0-1 1 15,0 1-1-15,0-1 6 16,-6 2 0-16,-6-1-3 15,-5 4 1-15,-10 0-4 0,-2 3 3 16,0 6 0-16,-16 3 9 16,-7 6 2-16,4 4-4 15,3 0-5-15,1 0 10 16,8 5-4-16,0 13-2 16,7 9 5-16,0 5 4 15,0 2-3-15,0 5 13 16,14 4-5-16,1 1 9 15,5 0-11-15,3 2-10 16,-8 2-7-16,-9-6 7 0,2 1-5 16,-8-7 1-1,0-7-3-15,0-2 1 0,-10-8-2 16,-7-2-19-16,-1-5-41 16,-7-6-41-16,8-6-136 15,7 0-353-15</inkml:trace>
  <inkml:trace contextRef="#ctx0" brushRef="#br0" timeOffset="88596.38">30300 11610 620 0,'0'0'89'16,"0"0"-75"-16,0 0 55 0,0 0 5 15,0 0-48-15,0 0-16 16,21 63 4-16,-19-63 15 16,2 0 15-16,7-6-7 15,7-23-19-15,5-8-4 16,-4-9-8-16,2-5-3 16,-15-5-3-16,4-9-9 15,-10-3-8-15,0-1-17 16,0 12 9-16,0 16 3 15,0 20 21-15,0 13-11 16,0 4 2-16,-12 4 4 16,1 0-1-16,-3 4 4 0,1 24-5 15,5 14-3-15,0 15 10 16,8 7 1-16,0 4 0 16,0-7 1-16,3-3 0 15,12-12-1-15,4-9 0 16,-2-7 2-16,3-12-2 15,3-6 0-15,4-12 0 16,-1 0 0-16,3 0 0 16,-5-14-7-16,3-11-2 15,-2-1-7-15,-8-6 5 16,-1 3 6-16,-5 7-9 16,-1 10 6-16,-10 6 4 15,0 4 2-15,0 2-2 0,0 0 4 16,0 0-1-1,0 6 2-15,-8 16 1 0,6 7-2 16,2 0 4-16,0-1-4 16,0-4 4-16,14-6-2 15,-1-6 1-15,1-5-3 16,3-7 7-16,1 0-2 16,2 0 2-16,7-21-6 15,-5-4-2-15,1-8-1 16,-6 1-9-16,-3 4-1 15,-8 5 8-15,-1 12 0 16,-3 8 4-16,0 3 1 16,0 0-1-16,-2 0-2 15,2 17 2-15,-2 9 4 0,0 3 4 16,6 4 12-16,-6-8 2 16,2 0-9-16,2-7-6 15,-2-8-1-15,0-5 8 16,3-5 12-16,9 0 0 15,1-3-4-15,3-13 2 16,7-3-7-16,-2-4-13 16,-2-3-1-16,-1 6 4 15,0 0-7-15,-4 8 2 16,-12 6-2-16,5 3 2 16,-9 3-2-16,0 0-5 15,6 0 4-15,4 18 1 16,-4-1 6-16,5-1 2 0,-4-2 0 15,-2-6-4 1,1-2 2-16,1-4-4 0,-5-2 4 16,4 0-1-16,8 0-5 15,9-8 11-15,8-12-7 16,0-4 4-16,0 1-8 16,-4 0-3-16,-7 7-7 15,-4 6 4-15,-12 7 2 16,-2 3 1-16,5 0-3 15,-3 0 3-15,10 17-6 16,5 7 5-16,2 4 5 16,1 0-1-16,1-4 0 15,3-6 3-15,-6-7-2 0,5-2 1 16,8-9 0-16,5 0 3 16,7-3 1-16,-3-17-6 15,-2-6 0-15,-16-3-5 16,-1-3-1-16,-7-4 0 15,-7 0-17-15,-5 4 1 16,-4 12 8-16,0 8 11 16,0 10-9-16,0 2 11 15,-13 0-2-15,-8 12 1 16,1 14-1-16,3 6 3 16,7 4 0-16,10-1 4 15,0-2 1-15,0-5-5 16,16-5 2-16,7-10 3 15,3-9-4-15,1-4 2 0,2 0-3 16,0-3-21-16,-7-11-15 16,-7-7-25-16,-9-4-14 15,-6-1-108-15,-16-1-230 16</inkml:trace>
  <inkml:trace contextRef="#ctx0" brushRef="#br0" timeOffset="88875.79">30641 11211 789 0,'0'0'39'0,"0"0"-22"16,0 0 57-16,0 0-25 15,0 0-34-15,0 0 14 16,-42 46 12-16,65-19-24 15,4-6-3-15,4-5-5 16,2-7-3-16,-6-7-5 16,-3-2-1-16,-10 0-6 15,-8-4-17-15,-6-17 11 16,0-5-50-16,-6 2-24 16,-32 5-54-16,-9 4-58 15,-11 7-44-15</inkml:trace>
  <inkml:trace contextRef="#ctx0" brushRef="#br0" timeOffset="89041.04">30100 11273 554 0,'0'0'101'0,"0"0"-55"16,0 0 44-16,0 0-59 16,0 0-18-16,0 0-2 15,163 0-11-15,-86-10-12 16,2 4-60-16,-17 4-28 15,-22 2-38-15,-22 0-142 16</inkml:trace>
  <inkml:trace contextRef="#ctx0" brushRef="#br0" timeOffset="90194.75">26384 12956 601 0,'0'0'41'0,"0"0"-33"16,0 0 48-16,0 0-13 16,0 0-28-16,131 18-4 0,-95-18 6 15,6 0 8 1,8-10-9-16,8-13 5 0,6-5 0 16,7-4 0-16,8-2-5 15,-4 1 5-15,1-2-9 16,-9 3 11-16,-7-3-6 15,-6-6 4-15,-8 1 0 16,4-7-13-16,-6 0 8 16,3-7-16-16,-5 0 5 15,-2 1 0-15,-9 9-1 16,-6 5 3-16,-9 8 2 16,-3 1-9-16,-4 4 2 15,2 4 10-15,0 1-3 16,-5 8-8-16,6-1 5 15,-5 4-5-15,-5 6 6 0,-2 1-7 16,0 3-8-16,0 0 6 16,0 0 0-16,0 0-5 15,0 0 5-15,0 0-6 16,2 0 7-16,-2 0-3 16,0 0-2-16,0 0-2 15,0 0-6-15,0 0 3 16,0 0-11-16,0 0 6 15,0 0-28-15,0 0-11 16,0 9-18-16,0 3-76 16,0-2-102-16</inkml:trace>
  <inkml:trace contextRef="#ctx0" brushRef="#br0" timeOffset="91065.04">26707 12709 539 0,'0'0'63'0,"0"0"-20"16,0 0 34-16,0 0-19 0,0 0-27 15,0 0 2 1,5-4 7-16,-5 4-3 0,0 0 0 15,-21 24-10-15,-14 10 13 16,-9 7-19-16,-10 1-9 16,2-5-4-16,4-2-7 15,3-7 2-15,7-8-2 16,11-6 1-16,11-9-2 16,12 0 5-16,4-5-3 15,0 0-1-15,0 0 0 16,0 0 0-16,0 0 2 15,0 0 4-15,14 2 1 16,13 3 4-16,8 4 5 16,7 1-9-16,5 8-2 15,2 3-1-15,-4 2-1 16,-3 0 1-16,-1 4-2 0,-8-5 0 16,-2 0 0-16,-2-3-2 15,-7-7-1-15,-8-5 0 16,-6 0 0-16,1-3-4 15,-2-4-30-15,6 0-46 16,8 0-58-16,6-4-60 16,6-10-288-16</inkml:trace>
  <inkml:trace contextRef="#ctx0" brushRef="#br0" timeOffset="91192.23">27100 13225 702 0,'0'0'10'0,"0"0"-10"16,0 0-10-16,0 0-62 16,0 0-198-16</inkml:trace>
  <inkml:trace contextRef="#ctx0" brushRef="#br0" timeOffset="96344.14">26001 12954 539 0,'0'0'81'15,"0"0"-43"-15,0 0 41 16,0 0-21-16,0 0-8 16,0 0-5-16,0 0 4 15,0-6 7-15,0 6-11 16,0 0-3-16,0 0-2 16,0 0-24-16,0 0-2 15,0 0-1-15,0 0-13 0,0 0-2 16,2 0 1-16,13 0-1 15,6 14-1-15,-4 6 3 16,-5 2 0-16,-12 10-3 16,0 7-22-16,-25-4-97 15,-13 0-96-15,0-14-421 16</inkml:trace>
  <inkml:trace contextRef="#ctx0" brushRef="#br0" timeOffset="96735.82">26585 12613 711 0,'0'0'86'15,"0"0"-27"-15,0 0 1 16,0 0-16-16,0 0-29 16,0 0 29-16,29 148 12 15,-23-70-30-15,5 8 4 0,1 3-17 16,1-5-5-16,-5 0-7 15,2-12-2-15,-6-5 3 16,1-16-5-16,-3-14 3 16,-2-16-31-16,2-10-25 15,-2-11-55-15,0 0 17 16,0-20-53-16,0-14-79 16,-13-12 0-16</inkml:trace>
  <inkml:trace contextRef="#ctx0" brushRef="#br0" timeOffset="97463">26575 12932 439 0,'0'0'74'0,"0"0"10"0,-35-114 1 16,26 87 33-16,7 6-55 15,2 0-19-15,0 3-14 16,0 2-11-16,4 1 2 16,21 0-3-16,8 3-5 15,7 2 7-15,1 8-4 16,-1 2-10-16,-7 0 0 15,-2 14 3-15,-6 11-8 16,-8 1 5-16,-5 7 0 16,-12-3-4-16,0-3 1 15,0-4 0-15,-9-3 7 16,0-5-9-16,-2-8 6 16,4-5-2-16,5-2-2 15,2 0 0-15,0 0-3 0,0-4 0 16,0-11-1-16,11-6-2 15,14 6 1-15,6 5 2 16,4 6-2-16,3 4 1 16,3 0-1-16,-8 14 2 15,-2 12 0-15,-4 1 0 16,-5 4 0-16,-8-4 0 16,-12-2 2-16,-2-7-2 15,0-6 1-15,0-6 1 16,0-4 5-16,0-2 7 15,-7 0-9-15,0 0 10 0,-2-12-15 16,3-14 0 0,6-6-1-16,0-7 1 0,0 4-7 15,27 2 2-15,2 9-4 16,6 10 2-16,1 8 1 16,-5 6 2-16,2 0 0 15,-4 3 2-15,-4 14 2 16,2 10 0-16,-5 0-5 15,-2 4 4-15,-2-4 1 16,-3-1 0-16,-1-3 1 16,-5-7-1-16,-1-6 0 15,2-6 0-15,-6-4 0 16,7 0-1-16,3 0 2 16,3-14-1-16,6-10 1 15,-10-7 1-15,-6-1 2 0,-5-1 3 16,-2 3-4-16,-2 6-2 15,-18 4-1-15,-5 6-2 16,-2 7-18-16,8 7-52 16,-2 0-52-16,5 0-64 15,12 14-128-15</inkml:trace>
  <inkml:trace contextRef="#ctx0" brushRef="#br0" timeOffset="97946.88">27895 12707 67 0,'0'0'640'0,"0"0"-582"15,0 0 28-15,0 0-15 16,0 0-33-16,0 0-5 16,-80-60-17-16,58 60-1 15,2 14-8-15,-7 8 0 16,12 10-5-16,1 2-1 15,12 4-1-15,2 0 1 16,0-1-1-16,16-6-1 16,12-2 1-16,6-10 0 15,4-4 3-15,4-9 0 16,3-6-2-16,-1 0 5 16,5-18 5-16,0-8-5 0,-6-4 1 15,-12 0-6 1,-6 0 4-16,-10-1-1 0,-9 6 10 15,-4 0-11-15,-2 7 7 16,0 8-3-16,-4 6-7 16,-13 4-10-1,-6 0 7-15,3 16 3 0,5 11 0 16,1 2-2-16,12 5 0 16,2 0-3-16,6 1 3 15,23-2 1-15,8-5 1 16,-4-8-2-16,5-6 1 15,-5-9-2-15,7-5-28 16,3-2-65-16,1-22-14 16,10-4-155-16,-10-3-210 0</inkml:trace>
  <inkml:trace contextRef="#ctx0" brushRef="#br0" timeOffset="101093.28">28223 12761 387 0,'0'0'56'0,"0"0"20"16,0 0 4-16,0 0-15 15,0 0 0-15,0 0 10 16,-47-20-16-16,47 20-13 16,0 0-2-16,0 0-3 15,-2 0-7-15,2 0-15 16,-2 14-10-16,-3 20 9 16,1 10 6-16,4 2-8 0,0-3-3 15,0-9-6-15,4-5-6 16,9-6-1-16,3-5-1 15,5-10 1-15,5-8 0 16,5 0 0-16,3-5 3 16,4-18 0-16,4-5 1 15,-11-2-3-15,-2 0 0 16,-4 0-1-16,-10 4 3 16,-8 7 0-16,0 8-3 15,-7 7 1-15,0 1-1 16,0 3-2-16,0 0 1 15,0 0-5-15,0 0-4 16,0 0 2-16,2 14 8 16,4 5 0-16,6-3 0 0,1-7-3 15,3 1 2-15,6-7-1 16,-4-3 2-16,9 0 2 16,-6-8-2-16,6-13 6 15,-4-3-6-15,-9-1 1 16,-6 0 1-16,-8 2-1 15,0 0-1-15,0 7-1 16,-8 4-11-16,-8 7 8 16,-5 3-15-16,6 2 2 15,-3 0-5-15,5 0 17 16,1 7-7-16,8 3 7 0,4-1-1 16,0-1-7-1,0-3-6-15,7 2 13 0,13-4 6 16,-2 1 2-16,7 1 1 15,-6 0-2-15,-1-1-1 16,2 4 13-16,-4 1-7 16,-3 0-3-16,-4 5 4 15,2 0 0-15,0 3-3 16,1-2-1-16,-4-2-3 16,3 0 2-16,-1-4-2 15,3-5 0-15,3-4-4 16,3 0-24-16,8-3-22 15,4-17-3-15,5-6-10 16,-7-4 10-16,-5-4-2 0,-3 1 18 16,-4 1 18-1,-5 1 9-15,-6 13 5 0,1 9 5 16,-7 4 14-16,0 5 45 16,0 0 7-16,0 0-30 15,0 5-15-15,0 22-3 16,-2 7 20-16,-3 9 6 15,5 1 0-15,0-5-9 16,0-1-8-16,0-8 6 16,5-9-13-16,-3-9 0 15,-2-6-6-15,0-6-5 16,0 0 1-16,0 0 1 16,4-3 2-16,8-22-2 0,1-12-6 15,3-6-5 1,1 0 1-16,6 7-1 0,-7 8-5 15,-1 10 5-15,-3 10-1 16,-10 6-2-16,-2 2-3 16,0 0 2-16,2 0-1 15,7 14 2-15,-1 12 3 16,6 4 0-16,-3-3 3 16,2-6-3-16,-1-7 2 15,-6-7-2-15,-2-3 2 16,1-4-2-16,2 0 3 15,8-3-3-15,12-21 6 16,9-6-4-16,-7-3-2 16,0-4 0-16,-7 2 0 0,-2 6-7 15,-4 9 6-15,-12 8-7 16,0 7-1-16,-4 5-4 16,0 0-2-16,0 7 3 15,0 20 5-15,5 12 7 16,4 1 1-16,4 0 0 15,3-6-2-15,4-5 1 16,-2-10-1-16,7-10 1 16,-1-9-2-16,10 0-1 15,1-14 0-15,3-15 3 16,2-5 0-16,-7 0-3 16,-6-4 2-16,-9-2-1 15,-9 2 1-15,-7 8-12 0,-2 8-1 16,0 12 10-1,0 5-15-15,-2 5-9 0,-18 0 10 16,-2 19 13-16,-1 12 1 16,8 6 3-16,8 4-13 15,2-2 11-15,5-3-8 16,0-4 6-16,21-9-4 16,1-7-2-16,4-10 6 15,6-6 1-15,2-2 0 16,3-23 3-16,1-5-11 15,0-4-1-15,-9-1 4 16,-5-3 5-16,-5 1 3 0,-9 7 0 16,-5 10 2-16,-3 10 0 15,-2 8-1-15,0 2-2 16,0 0-3-16,-2 12 5 16,-7 14 2-16,7 3 7 15,2 3-2-15,0-1-1 16,0-3 7-16,11-6 6 15,-2-7 0-15,0-7-2 16,2-7-5-16,5-1 3 16,5-4 4-16,8-20-9 15,3-10-5-15,-3-2-2 16,0-3-2-16,-5 2 1 16,-3 7-1-16,-8 8 1 0,-4 9-2 15,-4 9-1 1,-5 4-1-16,0 0-1 0,2 2-8 15,2 21 6 1,5 5 5-16,-1 2 4 0,4-2-4 16,5-1 2-16,2-10-1 15,3-3-1-15,3-10 4 16,6-4 0-16,0 0-4 16,5-26 6-16,-5-10 0 15,-4-8-6-15,0-6 0 16,-10-13 6-16,-3-10-4 15,-8-16-3-15,-1-3 1 16,-5 6-1-16,0 11-1 16,0 25 1-16,-11 21 1 0,3 12 0 15,0 15-4-15,-1 2-10 16,-3 26 13-16,-3 25 1 16,1 15 0-16,6 10 6 15,8 2-6-15,0-4 0 16,2-5 0-16,16-13 2 15,5-12-2-15,-6-14-6 16,1-12-16-16,-3-13-31 16,-1-5-15-16,1 0-62 15,-5-23-95-15,-4-5-252 16</inkml:trace>
  <inkml:trace contextRef="#ctx0" brushRef="#br0" timeOffset="101302.61">30379 12344 812 0,'0'0'5'0,"0"0"14"16,0 0 61-16,180-4-39 16,-102-6-20-16,5-2-5 15,-12-1-3-15,-11 4-11 16,-15 3-1-16,-18 4-1 15,-14 0 0-15,-13 0-36 16,-13 2-48-16,-32 0-135 0</inkml:trace>
  <inkml:trace contextRef="#ctx0" brushRef="#br0" timeOffset="113370.39">11145 14788 539 0,'0'0'20'15,"0"0"-17"-15,0 0 8 16,0 0 11-16,0 0 0 16,0 0 9-16,0 0-10 15,0 0 7-15,0 0-3 16,0 0-7-16,0 0-2 16,0 0-1-16,0 0-3 0,0 0 7 15,0 0-2 1,0 0 1-16,0 0 1 0,0 0 0 15,-15 0-8-15,-12 7-3 16,-8-2-5-16,-4 2-2 16,-5 1 2-16,-3 2-2 15,-2-1 2-15,0 3-1 16,3-3 0-16,7 1 4 16,10-3-1-16,7-2 2 15,13-1 1-15,2-4 5 16,7 0 1-16,0 0-8 15,0 0-5-15,0 0-2 16,0 0-1-16,25 0-3 16,15 0 5-16,16 0 3 0,10-4 1 15,17-10-4-15,2 0 5 16,4-2-3-16,11-1-2 16,-2 1 0-16,0 0 2 15,-11 2-2-15,-19 5 0 16,-22 0-4-16,-26 6 3 15,-11 3-1-15,-9 0 2 16,-2 0-6-16,-36 0 3 16,-18 12 0-16,-18 6-3 15,-12 3-5-15,-3 2 11 16,0-1-3-16,6 0 3 16,2-2 2-16,10 4 4 15,7-8-4-15,12 0 2 0,23-9 8 16,16-4 1-1,7-1 3-15,6-2-7 0,0 0-8 16,0 0-2-16,15 0-7 16,25 0 8-16,20 0 0 15,12-5 3-15,10-12-3 16,12 0 10-16,8-4-8 16,8 1-2-16,1 0 3 15,-6 2-5-15,-16 2 2 16,-20 4 0-16,-25 3-1 15,-17 4 1-15,-17 3 0 16,-8 2 0-16,-2 0 4 16,0 0-1-16,0 0-3 0,0 0-2 15,0 0-14-15,0 0 10 16,-2 0-22-16,-4 0-12 16,6 0-58-16,0 0-154 15</inkml:trace>
  <inkml:trace contextRef="#ctx0" brushRef="#br0" timeOffset="115060.44">18903 14580 624 0,'0'0'36'0,"0"0"1"0,0 0 14 16,0 0 1-16,0 0-12 16,0 0-15-16,2-8 0 15,-2 8 2-15,5 0-5 16,-3 0-2-16,2 10 3 15,5 22-11-15,-4 18 34 16,-1 11-29-16,1 7 6 16,-5 2-10-16,0 4-8 15,0-3 2-15,2-13-1 16,2-5-6-16,5-14 1 16,5-13-1-16,-4-9-3 15,13-6-2-15,6-11 2 0,4 0-8 16,9-3-20-16,8-22-35 15,-3-9-15-15,-14-4-75 16,-9-1-132-16</inkml:trace>
  <inkml:trace contextRef="#ctx0" brushRef="#br0" timeOffset="116312.3">18767 14899 811 0,'0'0'26'0,"0"0"-15"16,0 0 30 0,0 0 3-16,0 0-38 0,0 0-3 15,20-20 0-15,34 10-2 16,10 2 2-16,9-2-2 16,8-2 0-16,0 2 0 15,-6 2-1-15,-6-2 0 16,-11 4-4-16,-17-1 4 15,-18 2 2-15,-11 0-1 16,-3 4 0-16,-9-2 0 16,0-1 5-16,0-1-2 15,0-4 1-15,-13 1-5 16,-8 4 0-16,1 2-6 16,-3 2 6-16,4 0 2 15,-8 0 1-15,5 10-2 0,-1 8 1 16,8 4 1-16,4 5-2 15,9 5-1-15,2 6 1 16,0 2 2-16,13 3-1 16,16-10-1-16,2-1-1 15,7-8 1-15,5-8 1 16,3-8-1-16,12-8 4 16,2-2-3-16,7-28-1 15,5-2 2-15,-1-6-1 16,-11 2-3-16,-4 4 2 15,-23 2-2-15,-8 4 1 16,-14 3-2-16,-11 6 2 0,0 4 7 16,0 4-7-1,-18 4 0-15,-4 5-11 0,-7 0 5 16,0 5 6-16,0 13 0 16,2 8 2-16,9 2-2 15,5 4 7-15,4 2-4 16,7-4 3-16,2-4-3 15,0-7-3-15,0-5-1 16,13-7 0-16,0-7 2 16,5 0 3-16,7 0 4 15,2-21 2-15,2-6 1 16,0-4 5-16,-10 2-10 0,4 5 0 16,-17 2 0-1,1 4 4-15,-7 10-1 0,0 0 2 16,0 6 1-16,0 2-12 15,0 0 0-15,0 0-3 16,0 0-9-16,0 7 10 16,0 16 2-16,0 3 0 15,0 4 1-15,9-5-1 16,4-5-2-16,3-5-1 16,2-7 0-16,0-8 3 15,-1 0 0-15,8 0 0 16,2-22 0-16,2-2 1 15,-2 1-1-15,-5-2 2 16,-2 1-4-16,-4 6 2 16,-8 2-1-16,1 6 0 0,-9 4 0 15,0 3-5-15,0 3 2 16,0 0-3-16,5 0 5 16,4 19-9-16,-5 7 11 15,9 8 0-15,1-2-1 16,4-2 1-16,2-6 4 15,-6-6 0-15,-6-10-3 16,-1-8-1-16,-1 0 2 16,6 0 11-16,3-28 2 15,12-7 3-15,0 0-14 16,0-1-4-16,-5 8 4 16,2 2-4-16,-6 8-1 0,-7 8-2 15,3 8 3 1,-3 2-6-16,-3 0 3 15,6 12-1-15,1 8 4 0,1 2 1 16,-3-2-1-16,1 0 0 16,-3-6 1-16,3-6-1 15,-3-4 0-15,-3-4 4 16,11 3-3-16,-2-3-1 16,3 0 0-16,5 0 1 15,-5 0 1-15,2 0-2 16,-6-3 0-16,-7 3-9 15,-5 0-22-15,-2-2-39 16,-2-2-39-16,0-1-158 16,0 4-207-16</inkml:trace>
  <inkml:trace contextRef="#ctx0" brushRef="#br0" timeOffset="116968.42">20878 14925 485 0,'0'0'42'16,"0"0"-41"-16,0 0 7 15,0 0 43-15,80-104 1 16,-64 81-21-16,-1 4 10 16,-3 1 11-16,-4 6-19 15,1 2-10-15,-7 5-12 16,8 1 2-16,-6 4-3 16,7 0-8-16,3 0 11 0,1 21-6 15,1 4 25-15,-1 11-8 16,-1 5-6-16,-1-2 1 15,1 2-14-15,1-9-3 16,1-9-2-16,3-10-1 16,6-6-5-16,6-7-32 15,7-3-99-15,-7-15-274 16</inkml:trace>
  <inkml:trace contextRef="#ctx0" brushRef="#br0" timeOffset="127426.32">17064 15420 623 0,'0'0'13'16,"0"0"-3"-16,0 0 39 0,0 0 23 16,0 0-33-16,0 0-11 15,0 0-5-15,0 0-7 16,-58 0 2-16,82 0-7 16,26 0 15-16,12 0 3 15,20 0-2-15,7-8-5 16,8 0-8-16,1-1 4 15,-7 2-14-15,-6 2-2 16,-12-2 2-16,-13 3-2 16,-8 1-1-16,-17-3 0 15,-10 3 1-15,-12 1 2 16,-9 1-4-16,-4 1 1 16,0 0 1-16,0 0-2 0,0 0-2 15,0-7-4-15,-15-1-35 16,-12 0-46-16,-6-1-25 15,-6 0-74-15,4-5-57 16</inkml:trace>
  <inkml:trace contextRef="#ctx0" brushRef="#br0" timeOffset="127780.88">17589 15124 509 0,'0'0'45'15,"0"0"16"-15,0 0 13 0,0 0 16 16,0 0-42-16,0 0-19 16,0-15-10-16,10 15-5 15,5 6 0-15,12 15 28 16,2 2-9-16,2 4-3 16,7 3-5-16,-5-2-1 15,10 2-11-15,-3-2-9 16,-5-5 0-16,4-6 0 15,-10-1-2-15,0-5-1 16,-5-6 1-16,-6-3 0 16,-3-2 2-16,-5 0-2 15,-6 0 3-15,-4 0-2 16,0 0 6-16,0 0-8 0,-4 7-1 16,-37 10 0-1,-30 17 0-15,-29 22-7 0,-18 20-30 16,-3 12-90-16,14-1-144 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29:00.702"/>
    </inkml:context>
    <inkml:brush xml:id="br0">
      <inkml:brushProperty name="width" value="0.05292" units="cm"/>
      <inkml:brushProperty name="height" value="0.05292" units="cm"/>
      <inkml:brushProperty name="color" value="#FF0000"/>
    </inkml:brush>
  </inkml:definitions>
  <inkml:trace contextRef="#ctx0" brushRef="#br0">9743 5823 428 0,'0'0'31'16,"0"0"16"-16,0 0 5 15,0 0 11-15,0 0-20 16,0 0-10-16,0 0 4 16,-6 0 2-16,6 0-12 15,0 0-1-15,0 0 0 16,0 0-3-16,0 0 9 15,0 0-3-15,0 0-2 16,0 0-4-16,0 0-3 16,0 0 4-16,0 0-13 15,0 0-4-15,0 0 5 16,0 0-12-16,0 0 9 16,0 0-6-16,0 0 1 15,0 2-2-15,0 1 0 0,0-3-1 16,0 0-1-16,0 0 2 15,0 7-5-15,0 0 4 16,2 2-1-16,9 3 3 16,3 0 3-16,-6-1-3 15,1-2 1-15,3-1-2 16,-6 1 0-16,3-1-1 16,-3-3-1-16,2 2 1 15,-2-2 5-15,-4-3-3 16,5 0-1-16,-7 1 1 15,0-3-2-15,0 0 1 0,0 0 6 16,0 0 3-16,0 0 2 16,0 0-4-16,0 0 7 15,0 0-1-15,0 0-4 16,0 0 2-16,0 0-8 16,0 0 6-16,0 0-4 15,0 0-3-15,8-3 1 16,19-22-3-16,14-14 6 15,10-10-8-15,9-2 1 16,12-4 0-16,5 1 0 16,4 6 2-16,-6 4-1 15,-5 9-2-15,-19 7 0 16,-16 7 1-16,-17 11-1 16,-5 4 1-16,-7 4-1 0,-4 0 0 15,-2 2 0-15,2 0 1 16,0 0 0-16,-2 0 0 15,2 0 0-15,-2 0-1 16,0 0-1-16,0 0-1 16,0 0-4-16,0 0 4 15,0 0-9-15,0 0-7 16,2 0-6-16,3 0-13 16,-3 0-18-16,2 0-41 15,4 7-52-15,-6 10-46 16,-2 0-261-16</inkml:trace>
  <inkml:trace contextRef="#ctx0" brushRef="#br0" timeOffset="1993.62">7760 7703 554 0,'0'0'23'0,"0"0"7"16,0 0 18-16,0 0 0 15,0 0-13-15,0 0-16 0,0 0 7 16,0 0-7 0,0 0-5-16,0 0 6 0,0 0-3 15,0 0-4-15,0 5-1 16,4 9 7-16,15 6 9 16,2-1 4-16,-3 4 6 15,-1-5-21-15,-1-1-1 16,-5-4 1-16,1-1-4 15,-6-6 0-15,-1 0-4 16,-5-4 1-16,2 0 2 16,-2-2 1-16,0 3 1 15,0-1-1-15,0-2-5 16,0 0 2-16,0 0-5 16,0 0 4-16,0 0-8 15,0 0 9-15,0 0-5 0,0 0 7 16,0 0-4-16,0 0 4 15,0 0-3-15,0 0-6 16,0 0 2-16,6 0-2 16,23-19-2-16,11-8 0 15,16-11 3-15,4-5-1 16,3 1-3-16,1 3 1 16,2 6-1-16,-4 3 0 15,-9 6 2-15,-10 4-1 16,-12 8-1-16,-14 6-2 0,-7 3 2 15,-6 3 0 1,-2 0 2-16,0 0-2 0,-2 0-1 16,5 0-2-16,-3 0-2 15,0 0-15-15,0 0-9 16,0 0-4-16,-2 0-18 16,0 0-35-16,6 0-49 15,-4 0-133-15,-2 0-287 16</inkml:trace>
  <inkml:trace contextRef="#ctx0" brushRef="#br0" timeOffset="3432.05">11861 9372 249 0,'0'0'305'0,"0"0"-297"16,0 0 18-16,0 0 22 16,0 0-6-16,0 0 4 15,0 0-17-15,0 2-2 16,0 1-3-16,0-3 0 16,0 1-5-16,0 2-6 0,0-3 0 15,7 5-6-15,1 1 2 16,4 4 5-16,1 4 11 15,3 2-15-15,-1 2 3 16,3 4-2-16,2 0 2 16,-4-1-6-16,-1-4 2 15,-1 0-3-15,-8-7 1 16,3-3-5-16,-5-2 2 16,2-5 2-16,-4 2 3 15,-2-2-3-15,2 0 5 0,-2 0 2 16,0 0 2-16,0 0 1 15,0 0-2-15,0 0 4 16,0 0-5-16,2 0 2 16,-2 0-3-16,9 0 0 15,7-14-6-15,11-10 1 16,8-5-2-16,9-6-5 16,8-1 2-16,2 0-2 15,-2 2 1-15,4 1-1 16,-2 8 0-16,-12 2-1 15,-9 9 1-15,-4 5 0 16,-13 4 0-16,-3 3 0 16,-5 0-1-16,-6 2 1 15,-2 0 0-15,0 0 0 16,0 0 1-16,0 0 0 0,0 0-1 16,0 0 0-1,0 0 0-15,0 0 0 0,0 0-1 16,0 0 1-16,0 0-2 15,0 0-3-15,0 0-20 16,0 0-33-16,0 0-61 16,0 12-46-16,-4 5-97 15</inkml:trace>
  <inkml:trace contextRef="#ctx0" brushRef="#br0" timeOffset="12042.37">13033 11301 704 0,'0'0'17'0,"0"0"6"15,0 0 30-15,0 0-6 16,0 0-21-16,0 0-3 16,0 0 3-16,0-4 0 15,0 3 0-15,0 1 4 16,0 0-4-16,0-3-6 15,0 3 2-15,0 0-13 16,2 0 0-16,-2 0-8 16,10 0 2-16,-4 0-1 15,7 3 2-15,3 6 0 16,5 4 4-16,-2 1-4 16,4 1-1-16,-3 3 0 15,4-4 0-15,-4 0 0 16,1-3 5-16,-11-3-5 0,1-1-2 15,-8-4 4-15,2-2-5 16,-5-1 2-16,0 0 4 16,2 0 0-16,0 0 3 15,0 0 0-15,9 0 13 16,7-9-6-16,9-13-2 16,6-5-6-16,7-1 0 15,10-2-4-15,-2 0 2 16,4 0-3-16,1 0 0 15,1 4-2-15,-3 6 0 16,-8 4 0-16,-8 6-1 16,-12 4-1-16,-10 2 1 0,-5 2-1 15,-8 0 0 1,8 2 0-16,-8 0 0 0,2 0 1 16,-2 0-4-16,0 0 0 15,2 0-11-15,-2 0-18 16,0 0-16-16,0 0-24 15,0 2-89-15,0 16-109 16,-18 4-195-16</inkml:trace>
  <inkml:trace contextRef="#ctx0" brushRef="#br0" timeOffset="15659.9">16201 13329 596 0,'0'0'34'0,"0"0"-22"16,0 0 1-16,0 0 28 15,0 0-6-15,0 0-2 16,11 14 21-16,-4-8-16 16,0 0-11-16,2-1 15 15,-1 2-11-15,6 1-1 16,-1 0-2-16,0 1-11 15,1 0 0-15,-3 3-5 16,1 0-3-16,3 2 0 16,-7-3 2-16,6 1 1 0,-3-3-6 15,1-1 3-15,-8-2-5 16,3-2 2-16,-5-4-1 16,0 0-1-16,-2 0 5 15,0 0 1-15,0 0 5 16,0 0 0-16,0 0-1 15,0 0-2-15,0 0 2 16,0 0-7-16,0 0 4 16,2 0-3-16,12 0-2 15,10-18-3-15,14-16 3 16,15-12-2-16,15-6-4 16,5 0 1-16,3 4 2 15,6 5-3-15,-8 6-2 16,-5 11 2-16,-15 3-3 0,-19 9 2 15,-8 7 1 1,-12 2-2-16,-13 5 0 0,-2-2 1 16,0 2 0-16,0 0 0 15,0 0 1-15,0 0-1 16,0 0 0-16,0 0 0 16,0 0 0-16,0 0-1 15,0 0 0-15,0 0-9 16,0 0-22-16,0 2-36 15,0 20-87-15,0 2-48 16,-13-4-344-16</inkml:trace>
  <inkml:trace contextRef="#ctx0" brushRef="#br0" timeOffset="21217.35">15633 14879 403 0</inkml:trace>
  <inkml:trace contextRef="#ctx0" brushRef="#br0" timeOffset="21810.31">15633 14879 403 0,'-96'-79'34'0,"94"79"-23"16,2-3 20-16,0 3-4 0,0-2-1 15,0 0-3-15,0 2-9 16,0-5 5-16,0 0 9 16,0 1-3-16,0-3-3 0,0 5 5 15,0 2 7-15,0 0-8 16,0 0-5-16,0 0-3 16,0 0-6-16,0 0-9 15,0 0-3-15,0 0-2 16,0 5 2-16,4 7 2 15,11 3 5-15,1 2-4 16,-1-2 1-16,4 0-3 16,-1-1 1-16,-3 0 1 15,1-4-2-15,-1 0 0 16,-3-3 0-16,-6-2 3 16,5-1-1-16,-4-4 0 15,0 2-1-15,-7-1 4 16,7-1-4-16,-7 2 3 0,2-2-2 15,-2 0-1-15,2 0 1 16,-2 0 0-16,0 0-1 16,0 0 1-16,0 0-1 15,0 0 1-15,0 0 4 16,0 0 3-16,0 0-1 16,0 0 2-16,0 0 0 15,0 0 1-15,0 0-2 16,0 0-4-16,0 0-2 15,0 0-1-15,0 0-1 16,0 0-2-16,0 0 1 16,0 0-1-16,0 0 0 0,4 0 0 15,12 0 0 1,10-5 3-16,15-17 1 0,7-14 0 16,20-10 1-16,3-11-5 15,12-4 2-15,4 0-1 16,-3 3-1-16,-8 10 0 15,-16 14 0-15,-18 15-4 16,-15 16-38-16,-18 3-81 16,-9 0-145-16</inkml:trace>
  <inkml:trace contextRef="#ctx0" brushRef="#br0" timeOffset="29645.58">15677 16525 482 0,'0'0'60'15,"0"0"34"-15,0 0 15 16,0 0-38-16,0 0-8 16,0 0-12-16,0 0-3 15,-2-12 3-15,2 12-4 16,0 0-16-16,0 0-5 16,0 0-16-16,0 0 1 15,0 0-1-15,0 0-1 16,0 16-8-16,5 12 8 15,8-2 1-15,-2 1-3 16,3-10-3-16,-6 1 1 16,5-4-4-16,-1 0 3 0,-6-5 4 15,5 0-2 1,-1-2 1-16,-4-6 3 0,5-1-8 16,7 0 9-16,7 0 6 15,6-9-1-15,7-18-2 16,6-3-8-16,10-8 3 15,4-2-7-15,2 0 7 16,0 6-5-16,-2 2-3 16,-6 10 0-16,-17 10-1 15,-10 6 0-15,-14 4 0 16,-9-1 0-16,-2 3 2 16,0 0-1-16,0 0-1 15,0 0-2-15,0 0-17 16,0 0-26-16,0 0-37 0,-4 3-48 15,-15 11-172-15</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29:53.026"/>
    </inkml:context>
    <inkml:brush xml:id="br0">
      <inkml:brushProperty name="width" value="0.05292" units="cm"/>
      <inkml:brushProperty name="height" value="0.05292" units="cm"/>
      <inkml:brushProperty name="color" value="#FF0000"/>
    </inkml:brush>
  </inkml:definitions>
  <inkml:trace contextRef="#ctx0" brushRef="#br0">27160 3178 156 0,'0'0'12'0,"0"0"0"16,0 0 115-16,0 0-57 16,0 0-24-16,-123-74 33 15,107 71 11-15,1 2 7 16,3 1-40-16,4 0 27 0,6 0-30 15,-3 0 7-15,5 0 0 16,0 0-19-16,0 0 1 16,0 0-17-16,20 0-9 15,25-6 2-15,24-4 17 16,18-5-3-16,13-2-9 16,9 0-8-16,10 0-7 15,-17 1-9-15,-13-1 0 16,-29 6-1-16,-24 2-2 15,-18 6-12-15,-16 3-25 16,-2 0-8-16,0 0-2 16,-13 0-32-16,-23 13-70 0,-19 8-120 15,-1-3-212-15</inkml:trace>
  <inkml:trace contextRef="#ctx0" brushRef="#br0" timeOffset="237.39">27465 3034 488 0,'0'0'201'16,"0"0"-119"-16,0 0 29 16,0 0-39-16,0 0-44 15,0 0-12-15,-9 70 4 16,9 0 30-16,0 12-14 16,0 4-15-16,0-1-3 15,0-10-8-15,0-10-5 0,0-15-5 16,0-10 0-16,3-16-5 15,1-9 5-15,5-10-37 16,-3-5-63-16,17 0-61 16,4-28-64-16,6-7-214 15</inkml:trace>
  <inkml:trace contextRef="#ctx0" brushRef="#br0" timeOffset="1517.41">27795 3459 460 0,'0'0'115'16,"0"0"-33"-16,0 0 11 15,0 0-38-15,0 0-13 16,0 0-12-16,5 26 2 16,5-26-6-16,9 0 7 15,-4 0-8-15,3-14-1 16,-3-6-14-16,1-4 2 15,-7-5 0-15,-3 2-3 16,-6-2 4-16,0 8-2 16,0 5 2-16,-15 5-1 15,-3 8 5-15,-7 3-9 16,-1 0-4-16,2 15-2 16,-3 16-2-16,4 4-1 0,12 3-6 15,9 1 6 1,2-3-2-16,0-4 0 0,25-3-3 15,8-8-20-15,11-7-32 16,8-6-30-16,2-8-28 16,6 0-15-16,0-6 6 15,-3-14 92-15,-3-4 31 16,-7-4-6-16,-16 0 8 16,-8 0 14-16,-17-2 22 15,-6 5 38-15,0 4 20 16,0 5-14-16,-11 8-21 15,-9 3 11-15,0 5-7 16,-7 0-37-16,0 13-6 16,-2 15-10-16,10 8-9 0,-2 2 2 15,15 2-3-15,4 1-2 16,2-6 2-16,0-3-2 16,15-6-3-16,3-10 5 15,7-4-2-15,-6-9 2 16,4-3 0-16,-3 0 1 15,4-20 9-15,-2-12 5 16,3-3 2-16,-7-2-6 16,-5 4 4-16,-6 5-2 15,-7 8 14-15,0 10-8 16,0 4 2-16,0 6-20 16,-7 0-1-16,1 7-4 15,-10 20 1-15,3 7-6 0,4 2-6 16,7-4-8-1,2 0 3-15,0-6-1 0,24-6 8 16,0-7 0-16,10-9 11 16,1-4 0-16,8-10 2 15,1-21-3-15,6-4 5 16,-13-3-2-16,-3-1 8 16,-14 0-4-16,-11 6 27 15,-9 5-8-15,0 6-1 16,0 12 6-16,0 6-8 15,0 4-10-15,0 0-6 16,0 5-4-16,0 22-6 0,0 9 5 16,0 4-2-16,0-2 1 15,2-6-1-15,14-9-2 16,-3-10 2-16,1-6 2 16,-1-7 1-16,7 0 0 15,7-15 11-15,4-15 1 16,5-3 3-16,-5-6-2 15,-4 7 0-15,-8 8 0 16,-7 6-4-16,-6 11 4 16,-1 6-12-16,-5 1-1 15,0 0-4-15,0 4-2 16,0 20 1-16,0 3 5 16,4 2 0-16,6-5 0 0,-6-8-1 15,2-4 0 1,3-8 0-16,1-4-1 0,-2 0 2 15,12 0 2-15,4-19 4 16,10-6-2-16,-3-8 2 16,0-2-3-16,0-6 5 15,-2 5-7-15,-8 13 5 16,-5 8-6-16,-12 13-1 16,-4 2-2-16,2 0-4 15,-2 9-4-15,7 17 11 16,-1 7 0-16,6 2 2 15,1 0-5-15,3-9 2 16,1-5-2-16,4-7-5 16,-6-8-16-16,1-4-7 15,-1-2-20-15,-3 0-16 0,-4-8-84 16,-3-6-58-16,-5 2-336 16</inkml:trace>
  <inkml:trace contextRef="#ctx0" brushRef="#br0" timeOffset="1900.07">27516 4195 603 0,'0'0'155'0,"0"0"-112"16,0 0 77-16,0 0-33 16,0 0-44-16,0 0-1 15,-42 12-10-15,82-12-8 16,22 0 25-16,37-7 8 16,32-20-29-16,34-7-17 15,13-5-3-15,5-1-8 16,-18 5-3-16,-29 2 3 15,-38 8 0-15,-40 11-6 16,-29 7-13-16,-25 3 1 0,-4 4 9 16,-15 0-21-16,-32 0-23 15,-16 0-16-15,-14 2-52 16,-12 16-9-16,-9 7-120 16,-10 2-206-16</inkml:trace>
  <inkml:trace contextRef="#ctx0" brushRef="#br0" timeOffset="2183.56">27607 4287 653 0,'0'0'125'15,"0"0"-9"-15,0 0-1 16,0 0-53-16,0 0-24 16,0 0 15-16,222-17-8 15,-89-15-8-15,21 1-16 0,-3-1-17 16,-3 2 0-16,-30 2 1 15,-25 7-5-15,-28 6 0 16,-30 5 0-16,-14 5 2 16,-21 3 1-16,0 2 4 15,0 0 0-15,-2-2-5 16,-23 0-2-16,-2 2-2 16,0 0-11-16,6 0-24 15,-2 0-28-15,5 4-79 16,7 3-286-16</inkml:trace>
  <inkml:trace contextRef="#ctx0" brushRef="#br0" timeOffset="2348.82">29179 4118 1030 0,'0'0'44'16,"0"0"-25"-16,0 0 38 15,0 0-57-15,0 0-14 16,0 0-85-16,-46-1-128 16,21 1-357-16</inkml:trace>
  <inkml:trace contextRef="#ctx0" brushRef="#br0" timeOffset="5851.19">29727 3326 384 0,'0'0'23'0,"0"0"5"15,0 0 35-15,0 0-16 16,0 0-10-16,0 0 48 15,-2 2 10-15,0-2-26 16,2 0-3-16,-2 0 3 16,2 0-3-16,0 0-5 0,0 0-24 15,0-2-9-15,0-15-1 16,14-8-20-16,1 1-5 16,5 4-2-16,-5 9 0 15,-1 4-2-15,-5 5 2 16,2 2-3-16,-7 0-3 15,8 9 5-15,1 18 1 16,-7 11 1-16,4 6-1 16,-6 0 2-16,-4-3-1 15,0-11 0-15,0-10 0 16,0-8-1-16,0-9 2 16,0-3-1-16,0 0 6 15,0 0 0-15,0 0 3 0,9-9 8 16,0-19-11-16,11-5-7 15,-2-1 0-15,7 5 0 16,-8 7 0-16,1 8-4 16,-3 8 4-16,-1 3-4 15,-3 3-2-15,0 0 4 16,3 4-1-16,-1 13 3 16,3 2 3-16,-3 3-2 15,-4 2-1-15,-2-6 0 16,-1-2 1-16,-4-9-1 15,3-3 5-15,-5-4-4 16,0 0 5-16,0 0-1 16,2 0 6-16,0-11-1 0,3-19-4 15,4-6-5-15,4 0-1 16,3 4-2-16,-1 9 1 16,-3 8-5-16,-1 11-4 15,-7 4 1-15,8 0-1 16,-4 9 5-16,10 16-1 15,-2 6 6-15,-3 0-18 16,3 1 3-16,4-4-16 16,4-6 17-16,5-3-4 15,4-11 6-15,4-8-5 16,0 0 7-16,3-3-4 16,0-16 3-16,-4-5 8 15,-4-2-5-15,-13-1 8 0,-3-2 0 16,-7 0 11-16,-7 2-4 15,-2 0 0-15,0 5 1 16,-7 6 8-16,-3 6-3 16,-11 6-7-16,-1 4-3 15,-5 0-2-15,-2 14 1 16,3 14-2-16,3 7-2 16,15 1-1-16,2 4 0 15,6-7 3-15,0-1 1 16,12-5-1-16,10-12 2 15,-4-4 1-15,7-10-3 16,-1-1 9-16,3-1 4 0,1-21 6 16,-3-6-3-1,0 2-5-15,-11-2-2 0,-1 2 1 16,-7 5 1-16,-4 6 3 16,0 8 1-16,-2 5-5 15,0 2-10-15,0 0-2 16,0 0-2-16,0 29-5 15,6 19 9-15,-2 13 0 16,7 11 0-16,5 13 0 16,-1 4-2-16,1 2 1 15,-1-4-2-15,-4-9-6 16,1-18-24-16,-12-14 5 16,0-13 11-16,0-17 8 0,0-8 0 15,0-7 4 1,-12-1 1-16,-5 0 0 0,-10-23-2 15,4-16 4-15,6-15-9 16,3-17 11-16,8-13 0 16,6-3 0-16,0 4-3 15,16 15 3-15,3 10 3 16,10 12 4-16,2 5-2 16,3 8-3-16,1 6 1 15,4 5 5-15,1 7-6 16,-9 4 2-16,-4 5 3 15,-10 6-5-15,-3 0-4 16,-3 0 2-16,-7 10 0 16,3 11 0-16,-2-1 0 0,-3 1 4 15,0 0-2-15,-2-5 1 16,0-6 3-16,0-4-4 16,0-4-2-16,0-2 9 15,0 0-4-15,0 0 4 16,0-6 7-16,0-16-3 15,0-7-13-15,4 2-2 16,10 3 1-16,6 3-1 16,-4 8-2-16,5 5 0 15,0 1-2-15,-1 7-3 16,3 0 8-16,-8 8-2 16,1 17-2-16,-1 3 5 15,-2 2 0-15,1-2 0 0,-6-4 1 16,2-10 0-1,-6-2 0-15,1-8 1 0,-3-2-2 16,2-2-1-16,3 0 1 16,-1 0 1-16,8-11 2 15,3-14 1-15,4-3-1 16,-3 0-2-16,-3 3-1 16,-1 2 1-16,-3 4-1 15,3-1 1-15,-6 1 1 16,-1-2-2-16,-5 1 2 15,-2-2-1-15,2-2 0 16,-2 2 1-16,0-5-1 16,0 1 0-16,0-7-1 15,-2-5 2-15,-11-7-2 0,1-1 1 16,1 0-1-16,3 10 1 16,0 12 1-16,2 14-1 15,4 6 3-15,2 4 6 16,0 0-10-16,0 0 0 15,0 16-11-15,0 14 8 16,0 16 1-16,0 8 2 16,0 11 4-16,14 3-3 15,1 2 4-15,3 0 1 16,-3-4 0-16,-1-8-4 16,-1-5-1-16,-2-13-1 0,3-10-1 15,1-10 0 1,-6-10-2-16,4-6-12 0,1-4-31 15,6 0-12-15,4-18-65 16,-1-16-33-16,-8-8-83 16,-13-6-137-16</inkml:trace>
  <inkml:trace contextRef="#ctx0" brushRef="#br0" timeOffset="6116.59">31288 3188 447 0,'0'0'226'15,"0"0"-127"-15,0 0 41 16,0 0-30-16,0 0-49 16,0 0-44-16,0 0-16 0,25-29 16 15,30 20-15-15,7-5 7 16,10 2 0-16,-1 1-3 16,-6-1-2-16,-5 5 0 15,-13 0 4-15,-11 1-7 16,-14 5 3-16,-13-1-4 15,-7 2 0-15,-2 0 0 16,0 0-12-16,0 0-39 16,-27 0-22-16,-13 0-64 15,-13 12-158-15</inkml:trace>
  <inkml:trace contextRef="#ctx0" brushRef="#br0" timeOffset="9667.75">24971 3445 420 0,'0'0'79'0,"0"0"-2"15,0 0 43-15,0 0-45 16,0 0-37-16,0 0-4 16,-10 0-3-16,10 0-8 15,0 0-9-15,0 0-3 16,0 0 5-16,0-6 7 16,19-8 20-16,3-6 1 15,7-6-20-15,2-3-11 0,-7 0-4 16,1 0-2-16,-7 0-3 15,-7 3 2-15,-5 1 1 16,0 9-3-16,-6 4 3 16,0 6-1-16,0 4-1 15,0 2-5-15,0 0 0 16,-12 0 2-16,-1 0 0 16,-3 16-2-16,3 6 0 15,6 2-5-15,2 4 3 16,5-2-3-16,0 3 3 15,14-3 0-15,9-2 0 16,-6-3 1-16,1-4 1 0,-3-3 0 16,-5-7 0-1,-4-2 0-15,-4-5 0 0,-2 0 2 16,0 2 1-16,0 0-2 16,0 1 2-16,-8 8-1 15,-21 4 0-15,-2 10-2 16,-8 9 0-16,1 6 0 15,5 5-1-15,4 5 0 16,11-4-1-16,7-8 2 16,11-6-4-16,0-14-5 15,2-7 6-15,25-11-8 16,8 0 11-16,15-18 2 16,-2-19-2-16,6-7 0 15,-2-2 2-15,-15-4-2 0,-6-2-12 16,-10 1 2-16,-8-5-1 15,-11-2-2-15,-2 5 8 16,0 5 5-16,-4 8 0 16,-14 10 1-16,4 6 3 15,6 9 5-15,-3 8 17 16,6 3-12-16,-2 1-1 16,7 3 3-16,0 0-11 15,0 0-1-15,0 13-3 16,0 20-1-16,0 14 5 15,0 10 12-15,0 13-1 16,12 7 4-16,1 14 0 16,0 12-6-16,1 13-1 15,-3 12-7-15,-7 7-3 0,-2-9-1 16,3-12-2-16,2-14-2 16,-3-22 2-16,5-17 0 15,-3-24-6-15,4-14 1 16,-6-16-10-16,3-4-2 15,-1-3-17-15,6-3-1 16,3-27 20-16,3-18 14 16,2-12 0-16,-13-8 1 15,-5 0-1-15,-2 4 1 16,-4 6 0-16,-21 6 1 16,-6 9-1-16,0 6 0 15,-8 8-1-15,-1 7 1 0,3 6 0 16,-1 6 0-16,7 4 0 15,8 4 0-15,13 0 0 16,2 2 0-16,8-5-3 16,0-4-17-16,14-11-15 15,17-14-1-15,13-7 12 16,6-10 12-16,1-4-2 16,-2 4 1-16,-6-2-1 15,-12 4 6-15,-12-2 1 16,-7-2 7-16,-12 2 3 15,0 0 0-15,-7 5-1 16,-17 7 1-16,6 6 3 0,-5 11 10 16,8 4 12-1,3 8 2-15,6 6-4 0,4 2 3 16,2 2-8-16,0 0-9 16,0 0-6-16,0 0-2 15,0 0-4-15,0 22 0 16,0 14 6-16,0 13 3 15,2 12 8-15,4 12-3 16,8 15 0-16,-1 16-2 16,1 10-7-16,-3 7 0 15,3 0-3-15,-10-10-2 16,5-10 0-16,-3-10 0 16,3-16 0-16,3-13 0 0,-4-16 0 15,6-17-4 1,-5-14 0-16,6-3-5 0,-3-12-4 15,-4 0-12-15,8 0 4 16,4-21 6-16,2-17 13 16,-1-15 1-16,-6-4-1 15,-3-4 2-15,-10 0 3 16,-2 6-3-16,0 5 0 16,-16 4 0-16,-11 4-1 15,-2 5 1-15,-9 5 0 16,5 4 0-16,2 7-4 15,4 3 4-15,2 9 1 16,12 4-1-16,9 5-4 16,2-5 3-16,2 3-3 0,0-3-13 15,0-6-11-15,4-9-7 16,15-8 22-16,8-8 13 16,4 0 0-16,-4 0 0 15,0-3 2-15,-2-1-2 16,-12 4 0-16,-7 1 2 15,2 9 2-15,-8 6-4 16,0 3 0-16,0 9 4 16,-14 7-4-16,1 1-6 15,-3 0 6-15,-4 9-2 16,4 15 5-16,8 10-8 16,3 6 0-16,5 3 5 15,5 4-3-15,14 0 9 0,10-4-12 16,10-8 6-1,-2-11 0-15,10-12 0 0,-2-12-11 16,-1 0-13-16,-1-24-33 16,-3-10-43-16,-5-6-38 15,-4-2 29-15,-6 0 4 16,-5-4 17-16,-2 8 18 16,-13 6 48-16,-3 7 22 15,-2 9 105-15,0 11-6 16,0 0 1-16,-2 3-4 15,-8 0-18-15,4 0-30 16,-3 0 2-16,5 1-11 0,-1 1-6 16,-6 0-1-1,0 0-10-15,-5 9-7 0,1 13-2 16,1 2-10-16,5 6 8 16,5 3-10-16,4-1-2 15,0 1-3-15,9-1 0 16,9-8 2-16,6-3 1 15,-2-8 1-15,7-13-1 16,0 0 3-16,2-5 4 16,5-29 2-16,-5-11-3 15,2-9 2-15,-6-6-3 16,-6-8 2-16,-19-8-4 16,-2-11-2-16,-7-4-2 15,-15 2-5-15,-5 13 2 16,2 18 4-16,6 15 1 0,-4 20 0 15,10 13 0-15,-1 3 2 16,6 7-1-16,-4 0-1 16,3 30-1-16,3 16-3 15,6 19 1-15,0 11 3 16,2 10 9-16,21 4-9 16,-4 3 10-16,10-3 4 15,2-8-4-15,0-8 3 16,6-14-3-16,-6-14 2 15,-2-17-7-15,-5-17 1 16,-6-7-2-16,-2-5-2 0,1-5 1 16,6-25 2-16,2-15 5 15,-8-5-8-15,3 2-2 16,-9 10-5-16,1 10-4 16,-10 13 5-16,0 12-6 15,-2 3 10-15,0 0-11 16,7 3 1-16,-3 18 2 15,10 7 8-15,-3 8 4 16,4-4-4-16,1-3 0 16,-3-5 0-16,1-11 3 15,-8-4-3-15,3-8 0 16,-7-1 5-16,5-1-2 16,6-27 7-16,1-7 2 15,1-5-10-15,-4 7 4 0,-1 6-4 16,-6 11-1-16,-2 6-1 15,-2 7 0-15,0 3 0 16,0 0-6-16,7 3-6 16,-1 17 7-16,6 8 5 15,3 5 3-15,1-3-2 16,-5-9-1-16,3-5 1 16,-10-7-1-16,3-7 1 15,-7-2 0-15,0 0 0 16,0 0 7-16,2-24-1 15,4-10-5-15,1-12 0 16,-2 5-1-16,-1 9-1 16,3 10-1-16,-5 10-4 0,2 8 2 15,-4 4-3-15,2 0-2 16,5 0-2-16,7 7 5 16,1 7 3-16,5 6 2 15,3-8 0-15,2 3 2 16,-6-9-1-16,6-4-1 15,-7-2 0-15,-1 0 7 16,4-6-5-16,-3-16 3 16,-5-5 2-16,-7-6-6 15,-4-1 0-15,-2-3 1 16,0 8-3-16,0 7 1 16,-10 9-5-16,-4 12-10 0,1 1 15 15,0 0-2 1,-3 19 0-16,7 8-1 0,9 3 0 15,0 2-1-15,0-2 0 16,13-4 2-16,12-6-1 16,2-3-2-16,2-8 3 15,2-6-8-15,-2-3-13 16,-7 0-52-16,-9-15-52 16,-13-3-40-16,0 0-57 15</inkml:trace>
  <inkml:trace contextRef="#ctx0" brushRef="#br0" timeOffset="9879.07">26357 3493 674 0,'0'0'72'16,"0"0"-50"-16,0 0 56 15,0 0-55-15,0 0-20 16,0 0 31-16,0 0-5 15,60 0-16-15,-44 0-4 16,-7 0-5-16,-3 0-4 16,4-5-8-16,-10-12-28 15,0-1-41-15,-2 0-81 16,-35 1-124-16</inkml:trace>
  <inkml:trace contextRef="#ctx0" brushRef="#br0" timeOffset="10097.45">25804 3398 225 0,'0'0'583'15,"0"0"-557"-15,0 0 61 16,0 0-25-16,0 0-39 16,168-64 8-16,-84 35-9 15,3-3-11-15,9 3-3 16,-16 7-8-16,-13 6-2 15,-22 10-8-15,-26 6-55 16,-19 0-64-16,-4 22-65 0,-40 10-92 16</inkml:trace>
  <inkml:trace contextRef="#ctx0" brushRef="#br0" timeOffset="10974.06">26157 4180 596 0,'0'0'38'0,"0"0"28"16,0 0 58-16,0 0-71 0,0 0-19 15,0 0 8-15,-58 0-25 16,73 0-13-16,39-5 7 16,26-10 28-16,35-11 5 15,26-3-11-15,15-8-9 16,7-1-10-16,-2 4-5 15,-16 0 4-15,-16 7-5 16,-20 6-6-16,-17 5-1 16,-30 6 4-16,-24 4-5 15,-18 2 0-15,-18 4-8 16,-2 0 7-16,0 0-6 16,-29 0 2-16,-29 17-2 15,-18 9-13-15,-22 6-19 0,-6-3-5 16,-6 3-16-1,3-1 22-15,-2-2 22 0,13-4 15 16,9-2-1-16,11-4 2 16,16-3 7-16,7-5-5 15,19-4 7-15,10-2 31 16,14-5 14-16,8 0-12 16,2 2-6-16,0-2-19 15,0 0-11-15,31 0-6 16,32-2 10-16,24-19 13 15,27-6 5-15,17 0-12 16,8-2-6-16,-6 8-5 16,-3 0-2-16,-15 7 1 0,-21 4-3 15,-32 2-2-15,-23 6-2 16,-26 2 3-16,-11 0 2 16,-2 0 2-16,0 0 2 15,0 0-6-15,0 0-2 16,0 0-2-16,0 0-7 15,0 0-12-15,0 0-19 16,0 0-30-16,0 0-64 16,0 0-117-16</inkml:trace>
  <inkml:trace contextRef="#ctx0" brushRef="#br0" timeOffset="18585.06">27715 4066 658 0,'0'0'2'0,"0"0"18"0,0 0 58 16,0 0-20-1,131 48-22-15,-90-40-8 0,3 1-1 16,-1-6-1-16,3 0 7 16,8-3-12-16,2 0 9 15,2 0-2-15,2-6-4 16,7-11-7-16,-5 2-8 16,7-6-2-16,-5-2 5 15,3-4 2-15,3-1-13 16,-6 2 9-16,-1 0-6 15,-12 2 1-15,-7 0-2 16,-6 2 2-16,-7-5-1 0,0 1-3 16,6-1 3-16,3-1-4 15,-5 0 3-15,5-1-1 16,1 5 3-16,-8 1-5 16,5 0 12-16,-1 1-6 15,-1 0 9-15,5-2-9 16,-6 0 8-16,1-2-3 15,-1 1-9-15,1-2 2 16,-5-4-2-16,-2 3 4 16,0-2-1-16,-2 1-2 15,-7-2 2-15,-2 3 2 16,0 2-3-16,-12 0 1 16,4-1 1-16,-4-5-1 15,-4-1 2-15,-2-3-1 16,0-2 2-16,0-2-5 15,0-1 2-15,-16 3-5 0,-1-2 7 16,-1 4-6-16,3 4-1 16,-8 2 0-16,3 5 4 15,-4-2-2-15,-5 1 2 16,-2-2-2-16,-6 4 0 16,2-4 0-16,-3 4-1 15,-2-1 5-15,-3 1-6 16,6 7 0-16,-7-1 1 15,1 2-1-15,-7 0-2 0,2-1 2 16,-4 1-5 0,4 0 5-16,3 4 0 0,3 2 1 15,-1-2-1-15,3 4 6 16,2 0-5-16,0 0-1 16,0 1 0-16,-2 0 0 15,-2 3-1-15,4 0 0 16,-9 4 0-16,9 0 1 15,-4 0-2-15,-8 0 1 16,4 0 1-16,-1 0-1 16,-2 4-1-16,4 7 2 15,3 1-2-15,7-3 2 16,-4 3 0-16,6 1 0 16,2-4 0-16,-7 3-2 15,7 0 2-15,-9 1 1 0,9 0-1 16,2-2-1-1,0-2 1-15,4 1 0 0,5-2 5 16,-2-1-5-16,4-2-1 16,3 2-2-16,-6-4 4 15,1 6-1-15,-5-2 2 16,-2 4-2-16,-4 1-2 16,-2 2 2-16,2 0 2 15,-5 2-2-15,5-2-3 16,4 0 3-16,0-2 0 15,6 4 0-15,-8-3-1 16,2 6 1-16,-2-1-4 16,0 0 4-16,0 2-1 15,0-2 1-15,4 0 2 0,6-1-2 16,-2-2-2-16,7 1 0 16,1-3 2-16,5 3 2 15,-6-3-2-15,5 1 0 16,-2 4-1-16,2 3-1 15,-2-2 1-15,0 3 1 16,2 0 0-16,-2 2 0 16,0 3 1-16,-1-1-1 15,6-4 0-15,-1 2-1 16,0-2 1-16,7-2-2 16,0 1 2-16,0-2-1 15,0 3 0-15,0 2 1 0,3 5 0 16,8 0 1-16,2 1-1 15,5 2-1-15,0-1 1 16,4-5 1-16,-4-2-1 16,7 1-1-16,-6-2 1 15,6 1 0-15,6 1-2 16,-2 4 2-16,4-2 1 16,3-2 1-16,0 1 2 15,2 0-4-15,2 5 0 16,3-3 0-16,-3 2 0 15,-5-2 0-15,3-2-3 16,-5-2 3-16,-4 0 0 16,0-2 0-16,2-2-3 0,3-2 3 15,-3-4-3-15,5 2-1 16,2-2 2-16,2 0 1 16,-3 0 0-16,2-5 1 15,1-6 0-15,-5-1-6 16,1 0 4-16,-5-2-2 15,-2 0 0-15,0 0 4 16,0 0-1-16,0 0 0 16,0 0-2-16,2 0 3 15,5-5 1-15,-3-8-1 16,4 4-3-16,-4-5 2 16,5-3-1-16,-5 3 0 15,0-4 1-15,3 2 1 0,-7 0 0 16,2-2-4-16,-4 0 3 15,0 1 0-15,2 0 0 16,-9 3 0-16,7-4 0 16,-3 2 1-16,5 2-1 15,-2-4 1-15,-5-3 0 16,7 4 0-16,-4-6 0 16,2 1 3-16,-6 2-3 15,0 1 0-15,1 2-1 16,1 2-1-16,-2 1 1 15,0-3 1-15,1 2-2 16,0 3 1-16,3-2 0 0,-7-1 1 16,1-2 2-1,2 3-2-15,-1-4 0 0,-3 4-5 16,4-3 10-16,-3 1-10 16,-1 0 5-16,6 0 0 15,-3 0 7-15,-5 1-7 16,-4 0 0-16,-1 2-5 15,-4-2 5-15,7-1 0 16,1-1 3-16,-1-5-1 16,5 1-4-16,-7-4 4 15,3 3-2-15,-3 2 1 16,-3 2-1-16,4 1 0 16,-3 2 0-16,-5-3 0 0,5-4 1 15,-6 2 1-15,-1-2 1 16,-2-2-3-1,2 4 2-15,-2-3 0 0,0 0-1 16,0 1 1-16,0-2-1 16,0 2 1-16,-2-1-2 15,-8-1 2-15,2 2-4 16,-3 0 0-16,-1 0 2 16,-1-2 0-16,-5-3 2 15,-5 4-5-15,0-1 3 16,-6 1-5-16,-5 4 5 15,3-3 3-15,-5 0-3 16,-2 0 0-16,0 1 0 16,5 5 0-16,4 0 1 0,4 2-1 15,3 2 0-15,0 2 0 16,0 3 0-16,-5-4-2 16,0 3 2-16,0 0-2 15,-4 1 1-15,0 2-2 16,-7-1 0-16,0 0 1 15,3 4 0-15,3-2 1 16,4 4 0-16,1-2 1 16,2-2 0-16,5 4 1 15,-3-3 0-15,6 0-1 16,-1 1 0-16,-4 0 0 16,-3 2 0-16,1-2 0 0,-3 2 0 15,0 0 0-15,0 0 0 16,0 0-3-16,-2 0 3 15,3 0 2-15,2 0-2 16,-8 0 1-16,8 0-3 16,-3 0 2-16,0 0 0 15,0 0 0-15,0 2-2 16,0 5 2-16,-4 0-2 16,3 1 2-16,-6 4-1 15,-2-2 1-15,1 4 0 16,-1-2-1-16,3-2 1 15,2 2 0-15,2 0 4 16,-7 2-4-16,3 0-1 0,-1 2 0 16,0-2 1-1,3 1-3-15,2 1 3 0,5-5 0 16,2 3-1-16,-3 3-1 16,-2 2 2-16,-4 2 0 15,2 1-1-15,0-2 0 16,2-2 1-16,8 3 0 15,-6-2 3-15,7 3-3 16,-7 0-2-16,6 2 0 16,-6 3 2-16,7-4-1 15,-2 4 1-15,4-1 0 16,1-1-1-16,-1-3 0 16,3 0-2-16,-1 1-9 15,1-1-5-15,5 3-9 0,-4-6-11 16,3 1-13-16,3-1-28 15,4-5-30-15,-8-1-26 16,1-3-145-16</inkml:trace>
  <inkml:trace contextRef="#ctx0" brushRef="#br0" timeOffset="21916.15">9056 8133 788 0,'0'0'64'16,"0"0"-13"-16,0 0 25 16,0 0-10-16,0 0-25 15,0 0 0-15,0 0-21 16,0 0 7-16,0-2-5 15,0 2 1-15,0 0-17 16,0 0 2-16,0 0 3 16,0 0-9-16,8 0-2 15,0 10 0-15,10 12 8 16,-2 2-2-16,-1 4 0 16,1-1 0-16,0-4 0 15,-3-2-1-15,0-4-5 16,-6 0 2-16,4-4 5 0,-9 0-6 15,5-8 0-15,-5 0 0 16,0-3 4-16,0 0 1 16,-2-2 3-16,0 0 1 15,0 0 1-15,0 0 2 16,0 0-4-16,0 0 11 16,0 0-4-16,0 0-6 15,3 0-1-15,15-14-1 16,6-12 7-16,12-11-1 15,11-4-4-15,-1-4-6 16,10 4 0-16,0-2-4 16,0 5 1-16,-3 0 2 0,-4 8-2 15,-9 6-1-15,-9 6 0 16,-8 6-2-16,-7 4 2 16,-5 2 0-16,-5-1-1 15,-2 7 1-15,2-1 0 16,-6 1-1-16,0 0 1 15,0 0 0-15,0 0-2 16,0 0 1-16,0 0-4 16,0 0-5-16,0 0-14 15,0 0-6-15,0 0-7 16,0 0-23-16,0 5-18 16,0 21-38-16,-21 12-52 15,-16 3-252-15</inkml:trace>
  <inkml:trace contextRef="#ctx0" brushRef="#br0" timeOffset="24412.84">9544 12293 686 0,'0'0'68'15,"0"0"-46"-15,0 0 8 16,0 0 3-16,0 0 1 15,0 0 2-15,0 0 4 16,0 0 0-16,0 0-1 16,0 0-16-16,0 0 2 15,0 0-4-15,0 0-6 16,0 0-1-16,0 0-9 16,0 0 3-16,0 0 2 15,0 0-9-15,0 7 4 0,0 7 9 16,8-2-2-1,-2 1-2-15,-1-8-3 0,-1 2 0 16,0-4-1-16,-4-1 2 16,8-2-1-16,-2 0-3 15,7 0 8-15,10 0-4 16,8-2 3-16,11-22 5 16,9-10-4-16,5-6-1 15,7-10 1-15,-10 2-5 16,3 0-6-16,-7 4 5 15,-6 1 2-15,-6 3-4 16,-8 7-2-16,-2 4-1 16,-5 9 0-16,-8 6 4 15,-8 10-5-15,-4 0-8 0,3 4 2 16,-3 0-14-16,0-2-13 16,0 2-22-16,-2 0-45 15,0 0-131-15</inkml:trace>
  <inkml:trace contextRef="#ctx0" brushRef="#br0" timeOffset="25550.05">20247 14502 704 0,'0'0'32'0,"0"0"-13"16,0 0 19-16,0 0 20 16,0 0-19-16,0 0-26 15,0 0 1-15,0 0 7 16,52-10 2-16,-33 22-4 16,6 0-6-16,-7 1 11 15,1 4-21-15,2-1 19 16,-7 0-11-16,-10-2 4 15,-2 1-4-15,-2-8 3 16,0-3 7-16,0-4-6 16,0 0 6-16,0 0-4 0,0 0-2 15,0 0 5-15,7 0-8 16,13-5 6-16,22-24-6 16,18-14 12-16,23-8-10 15,4-5 1-15,-1 1-9 16,9 4-4-16,-4 2 0 15,-7 5 3-15,-8 9-5 16,-13 10 4-16,-26 7-8 16,-14 10 8-16,-17 4-5 15,-6 4 1-15,0 0 0 16,0 0-3-16,0 0-7 16,0 0-6-16,-8 2-24 0,-30 26-28 15,-9 9-77 1,-7-2-219-16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31:44.324"/>
    </inkml:context>
    <inkml:brush xml:id="br0">
      <inkml:brushProperty name="width" value="0.05292" units="cm"/>
      <inkml:brushProperty name="height" value="0.05292" units="cm"/>
      <inkml:brushProperty name="color" value="#FF0000"/>
    </inkml:brush>
  </inkml:definitions>
  <inkml:trace contextRef="#ctx0" brushRef="#br0">20631 2747 482 0,'0'0'128'0,"0"0"-75"16,0 0-22-16,0 0-1 15,0 0 4-15,0 0 10 16,0 0-9-16,40 49-13 16,-36-36 7-16,7 3 3 15,-6-2 20-15,-1-2-9 16,5-1-8-16,-7-2-6 15,2-3-9-15,6 0 6 16,-6-4-11-16,5-2-4 16,0 0 2-16,7 0 7 15,3 0 10-15,10 0 7 16,12-14 1-16,7-8-5 0,15-8-5 16,4-2-10-1,4 0-3-15,-4 3-9 0,-11 9 1 16,-16 6-2-16,-13 7 2 15,-11 4-5-15,-12 1 6 16,-2 2-7-16,0 0-1 16,3 0 0-16,-3 0-1 15,-2 0-9-15,2 0-12 16,-2 0-31-16,0 0-12 16,2 0-20-16,-2 0-30 15,0 9-73-15,0 3-107 16</inkml:trace>
  <inkml:trace contextRef="#ctx0" brushRef="#br0" timeOffset="3189.79">3221 2118 59 0,'0'0'414'16,"0"0"-325"-16,0 0 0 0,0 0-1 15,0 0-17 1,0 0-21-16,0 0-5 0,-5-12 3 16,3 12-3-16,2 0-10 15,-2 0-18-15,-2 15-10 16,-4 23-2-16,-3 18 4 16,3 18 7-16,-4 7-7 15,-1-3-3-15,0-6-5 16,-1-14 0-16,3-12 0 15,2-10-2-15,0-11-1 16,7-9-27-16,2-11-74 16,0-5-39-16,0 0-94 15,0-24-215-15</inkml:trace>
  <inkml:trace contextRef="#ctx0" brushRef="#br0" timeOffset="4217.46">3098 2118 662 0,'0'0'95'0,"0"0"-25"16,0 0 8-16,0 0-10 15,0 0-23-15,0 0-24 16,18-111-8-16,6 106-9 16,10 2 4-16,4 3-2 15,2 0-3-15,-3 15-3 0,0 14-1 16,-6 5-3-1,-12 4 4-15,-5 2 1 0,-7-1 3 16,-7-2 1 0,0-7-4-16,-7-6 1 0,-9 3 2 15,1-13-3-15,1-4 2 16,6-4-1-16,1-6 3 16,3 0 0-16,4-12-5 15,0-13 2-15,0-10-3 16,11-1 1-16,13 3-3 15,10 8 3-15,1 6-2 16,1 10 1-16,-5 6 2 16,0 3-1-16,-2 0 0 15,-4 17 0-15,-9 6-6 16,-8 9 0-16,-5 0 6 16,-3 1 4-16,0 1-3 0,-9-6 2 15,-7-9 1-15,7-5-2 16,3-11-2-16,3-3 4 15,1 0 5-15,-1-14-9 16,3-18-26-16,0-10 26 16,8-4-4-16,18 6-4 15,8 7-1-15,-3 12-1 16,5 8 3-16,-7 12 2 16,-6 1 5-16,2 1-4 15,-7 17-4-15,3 9-1 16,-10 2-12-16,-1 5 6 0,0 1-9 15,-6-5-10-15,1-4-1 16,1-6 6-16,-2-10-9 16,3-8 4-1,2-2 23-15,-2 0 11 0,2-24 2 16,0-8 6-16,0-11 28 16,-3-2 5-16,-4-5-2 15,-2 1-17-15,0 5 10 16,0 12-14-16,-15 10 32 15,-1 7-21-15,-4 8-18 16,3 5-5-16,-2 2-6 16,4 0-1-16,1 6-18 15,12 12-15-15,2 6-31 16,0 0 7-16,10 3-6 0,16-10-38 16,5-5-29-16,0-7-29 15,6-5-69-15,-4 0 148 16,-6-7 81-16,-8-11 60 15,-5-3 22-15,-5 2 69 16,-7 1-41-16,-2 2 6 16,0 4-4-16,0 6-15 15,0 4-16-15,0 2-3 16,0 0-31-16,0 0-43 16,0 0-1-16,0 18-3 15,0 20 1-15,0 14 9 16,0 12 2-16,0 11-10 15,0 5 5-15,0-5-6 0,0-6-1 16,0-13 0 0,0-14-4-16,0-9-6 0,0-9-35 15,0-10-47-15,0-9-14 16,0-5-75-16,0 0-107 16</inkml:trace>
  <inkml:trace contextRef="#ctx0" brushRef="#br0" timeOffset="4485.93">3939 2131 575 0,'0'0'75'15,"0"0"-7"-15,0 0 26 0,0 0-18 16,15-108-34-16,3 96-23 16,5 6 5-16,6 3-3 15,2 3-10-15,2 0-3 16,0 11-8-16,-1 10 8 15,-8 8-8-15,-6 0-4 16,-14 0 4-16,-4 2 2 16,0-3 0-16,-15-2 1 15,-12-5-1-15,-2-1-2 16,0-8-13-16,2 0-39 16,10-10-32-16,3-2-99 15,7-2-129-15</inkml:trace>
  <inkml:trace contextRef="#ctx0" brushRef="#br0" timeOffset="5251.29">4315 2065 502 0,'0'0'292'0,"0"0"-227"16,0 0 12-16,0 0 9 15,0 0-49-15,0 0-16 16,-38-14-20-16,36 20 0 16,-4 17-2-16,4 6 1 15,2 7 0-15,0 4 0 0,0 2-6 16,4-3 6-16,11-3 4 16,3-8-4-16,-1-12-3 15,2-6-18-15,1-10 20 16,-3 0 2-16,8-18 2 15,-7-15 8-15,0-15 0 16,-10 3 7-16,-8-3 3 16,0-1 2-16,0 11-8 15,-17 4-6-15,-3 12 6 16,-5 10-7-16,3 5-6 16,2 7-2-16,-1 0-13 15,6 3 0-15,5 15 3 16,0 5-5-16,10 6-6 15,0 2 2-15,10-2 4 16,15 0 1-16,9-5 3 16,2-9-7-16,4-3 6 0,0-12 4 15,1 0 7-15,-4-7 1 16,5-20 7-16,-6-1-3 16,-2-4 2-16,-10 3-3 15,-10-6 0-15,-10 7 4 16,-4 4 4-16,0 7-9 15,-18 10 2-15,-9 7-4 16,1 0 0-16,1 0-3 16,5 12-5-16,9 4 3 15,5 2-12-15,6 1 4 0,0 0 6 16,6 1 7-16,16 2-8 16,0 1-1-16,7-1 9 15,0-3 0-15,0 4 4 16,-2 3-1-16,-2 0 1 15,-8-2-3-15,-5-1 1 16,-8 0 2-16,-4-1-4 16,0 3 8-16,-2-6 1 15,-18-1 6-15,-5-4-4 16,-4-4-6-16,0-2-5 16,3-8-6-16,6 0-39 15,6-2-47-15,7-22-92 16,7-5-216-16</inkml:trace>
  <inkml:trace contextRef="#ctx0" brushRef="#br0" timeOffset="5951.46">5106 2184 669 0,'0'0'167'0,"0"0"-103"16,0 0 3-16,0 0 16 15,0 0-43-15,0 0-27 16,-79-63-9-16,60 63 0 16,-1 0-4-16,-4 0-6 15,4 17 5-15,-3 4-3 16,6 8 4-16,1 0-2 0,10 3 0 16,6 1-1-16,0-1 1 15,4-4-2-15,16-7-1 16,0-4-3-16,2-15-5 15,-6-2 11-15,6 0 2 16,0-2 9-16,3-20-2 16,0-12-1-16,-6-1-2 15,-3 0 1-15,-7 1-2 16,-5 8-1-16,-2 8 3 16,-2 8-2-16,0 6-3 15,0 4-4-15,0 0-19 16,0 2 11-16,0 18-11 15,0 8 10-15,0-1 3 0,0 2 1 16,0-4-4-16,12-2 9 16,3-5 2-16,1-6-6 15,-3-7 5-15,3-5-1 16,-3 0 4-16,8-17 10 16,-2-12 2-16,-1-6 3 15,1-11-5-15,-4-2-4 16,-7-9-3-16,6-9 7 15,-5-4-3-15,-3 8-7 16,-3 12 2-16,-3 17 0 16,0 19 0-16,0 13 0 15,0 1-2-15,0 0-2 0,-9 26-8 16,-2 18 8 0,-1 7 2-16,8 16 0 0,4 3 0 15,0 6 5-15,0-3-2 16,12-7-1-16,5-11 3 15,1-14-3-15,0-15-2 16,0-14 0-16,0-12-9 16,6 0-10-16,12-9-65 15,13-18-105-15,7-16-261 16</inkml:trace>
  <inkml:trace contextRef="#ctx0" brushRef="#br0" timeOffset="6084.7">5808 2171 608 0,'0'0'281'16,"0"0"-268"-16,0 0-10 15,0 0-3-15,0 0-13 16,0 0-142-16</inkml:trace>
  <inkml:trace contextRef="#ctx0" brushRef="#br0" timeOffset="6983.18">5735 2184 595 0,'0'0'261'16,"0"0"-219"-16,0 0 18 15,0 0 29-15,0 0-60 16,0 0-16-16,63-31-4 16,5 26 0-16,13-2 0 15,4 4 4-15,6 0-11 16,-7 1 0-16,-10-1-2 16,-13 0 0-16,-26 2 0 0,-17-2-1 15,-13-1-6-15,-5-2-4 16,0-3-9-16,-23-8-62 15,-6-1 18-15,-4 0 14 16,-5-2-1-16,5 0-12 16,2 0 15-16,6 2 31 15,7 0 10-15,0 2 7 16,11 2 3-16,0 3 35 16,5 4 13-16,2 3 16 15,0 2 4-15,0 2-7 16,0 0-24-16,0 0-17 0,0 0-10 15,0 17-2 1,14 16 9-16,6 4-4 0,9 9 7 16,0 3-11-16,4-5-3 15,0-2-9-15,-4-8 0 16,5-7 1-16,-10-11 1 16,-3-10-2-16,-6-6-6 15,-8 0 6-15,0 0 4 16,-3-10 4-16,-4-5 2 15,0 1 0-15,0 4 4 16,-2 3-8-16,-14 5-1 16,-6 2-5-16,-9 0-11 15,-10 19-1-15,-1 15-11 16,-9 11-15-16,2-1-29 0,11-3-73 16,4-2-131-16</inkml:trace>
  <inkml:trace contextRef="#ctx0" brushRef="#br0" timeOffset="7867.49">6852 2176 565 0,'0'0'185'0,"0"0"-137"15,0 0-10-15,0 0 20 0,0 0-14 16,0 0-20-16,-6-3-13 16,8 3 2-16,13-2-2 15,12-7 36-15,4-5-4 16,2-4-17-16,-1-6-9 15,-8-2 0-15,-9-3-7 16,-1-3-5-16,-9 1 2 16,-5 4-7-16,0 5 0 15,0 6 0-15,-13 7 4 16,-10 9-4-16,-6 0-7 16,-4 11-6-16,-3 25 5 15,12 8-1-15,5 8-2 16,13 4-13-16,6-3 1 15,6-7-1-15,23-9-9 0,9-13-1 16,7-13 6-16,-1-11 16 16,1 0 6-1,2-8-6-15,-11-16 11 0,-7-6 1 16,-5-3 1-16,-8-1 3 16,-3 5 0-16,-7 2 7 15,0 13 27-15,-4 4 8 16,-2 6-7-16,0 2-9 15,0 2-13-15,0 0-17 16,4 8-3-16,5 21 3 16,-1 10 6-16,13 4 3 15,-7 0-2-15,3-3-2 0,-3-6 7 16,-3-9-8 0,-5-13 12-16,-4-3-10 0,3-9 7 15,0 0 5-15,1-5 12 16,7-27 10-16,8-12-14 15,1-6-5-15,-2-8-7 16,-2 5-4-16,-5 4-10 16,-1 14-1-16,-6 12 0 15,-2 9-24-15,-4 7-36 16,3 7-38-16,-1 0-64 16,0 10-138-16,2 13-344 15</inkml:trace>
  <inkml:trace contextRef="#ctx0" brushRef="#br0" timeOffset="10483.37">7702 2215 258 0,'0'0'397'16,"0"0"-290"-16,0 0-29 16,0 0-16-16,0 0-16 15,0 0-15-15,4-123 4 16,-4 102 2-16,0 3-15 15,0 6-9-15,0 2-12 16,-9 6 1-16,-7 4-2 16,1 0-4-16,-10 2 3 15,5 18-1-15,0 8 2 16,2 4-1-16,10 4-4 0,0 4 2 16,8-3 3-16,0-3 0 15,0-8-4-15,8-10 3 16,5-2-7-16,2-9 4 15,3-5 4-15,7-3 2 16,-1-22 9-16,0-8-10 16,-6 1 5-16,5-4-2 15,-10 0 6-15,-1 7-10 16,-6 10 14-16,-4 7-12 16,-2 7 7-16,0 5-9 15,0 0-20-15,0 0 16 0,0 22 3 16,0 7-1-1,0 4 3-15,0 2-3 0,0-3 1 16,0-6-3-16,11-8 4 16,3-8-13-16,1-6 2 15,3-4 11-15,9-4 10 16,0-18-9-16,6-10 2 16,-4-3 4-16,3-4-5 15,-9-10 5-15,4-9-6 16,-6-6 4-16,-1-6-4 15,-7 3 2-15,-2 9 0 16,-6 11-1-16,-5 16 0 16,0 16-1-16,0 6 8 15,0 9-8-15,0 0-2 16,-2 6 1-16,-12 25-14 0,1 11 14 16,1 14-1-16,10 4 1 15,2 5 0-15,0 0 1 16,12-3-1-16,3-7-2 15,1-9 2-15,-3-10 0 16,1-17-1-16,-1-6-3 16,2-8-3-16,1-5 1 15,2 0 5-15,-3-15 2 16,6-15 0-16,-8-9 0 16,1-3 3-16,-4 3 0 15,1 12-4-15,-3 8 0 16,-6 12 2-16,-2 5-2 0,0 2-5 15,0 0-5-15,0 0 4 16,0 23 3-16,0 9 3 16,0 3 2-16,4 4-2 15,5-7 2-15,-1-8 0 16,2-7 1-16,-1-10-3 16,-3-6-3-16,6-1 3 15,1 0 7-15,9-12 1 16,0-13 3-16,5-8-3 15,0-1-1-15,-3-2-5 16,3 4 0-16,-12 10-2 16,-1 10 0-16,-12 8 0 15,-2 4 0-15,0 0-6 16,0 0-13-16,0 9 14 0,0 12 5 16,0 9 0-16,5-1 1 15,3-3-1-15,4-2-1 16,-1-4-2-16,5-4-14 15,-1-8-18-15,10-8-3 16,2 0 12-16,6-10-10 16,0-15 3-16,3-1-3 15,-3-2-5-15,-6-4 21 16,-9-2 15-16,-9 3 2 16,-9 2 3-16,0 7 14 15,0 4 11-15,-2 6-9 16,-11 6-6-16,-1 6-9 15,-3 0-1-15,-4 2 0 0,-1 18 0 16,1 4 0-16,6 6 0 16,4 2 1-16,6 0 1 15,3 2 1-15,2-5-2 16,0-8 1-16,0-4-1 16,5-6 4-16,4-9-2 15,-3-2 7-15,7 0 8 16,3 0 8-16,5-13-3 15,-2-9-4-15,-1-3-1 16,3-5 0-16,-6 0-3 16,-4 4 0-16,-4 5-13 15,-5 12 3-15,-2 5-3 16,0 4 0-16,0 0-2 0,0 0-13 16,0 0 12-16,0 22-13 15,0 10 13-15,0 6 1 16,5 1 0-16,3-2-6 15,4-6 2-15,1-7-6 16,0-7-1-16,-1-10 0 16,3-7 3-16,3 0 8 15,2-16 3-15,8-12-1 16,-1-7 3-16,-2-6-3 16,-5-12 3-16,3-8 0 15,-4-18-5-15,10-12 0 16,-2-10-5-16,2-3-9 0,-6 9 8 15,-8 16-5-15,-8 20 9 16,-7 18 2-16,0 17 2 16,0 10 3-16,0 12-3 15,0 2-2-15,-16 0 0 16,0 18-7-16,-1 19 6 16,-6 12 1-16,15 11 0 15,-1 9 4-15,4 9-2 16,5 2 4-16,0 3 13 15,0-6-5-15,3-8 9 16,12-9-17-16,1-14 2 16,-1-10 3-16,-2-12-2 15,-3-12-4-15,1-5-5 16,0-7 1-16,9 0 3 16,2 0 4-16,5-12 1 0,2-13-7 15,-2-8-2-15,-3-1-8 16,-6 5-8-16,-5 7-9 15,-3 12 9-15,-8 8 2 16,-2 2 7-16,0 0-1 16,0 0-5-16,0 14-1 15,0 12 11-15,2 6 3 16,2 0 0-16,5-1 5 16,-2-4-3-16,0-6 6 15,-1-7-4-15,3-6 14 16,-2-7 0-16,0-1 2 15,4 0-6-15,5-1 3 0,3-16 3 16,6-4-10-16,-3-8-1 16,-2 0-6-16,0-3-1 15,-6 9 2-15,-3 9-7 16,-7 5 7-16,-4 9-7 16,0 0 3-16,0 0-16 15,0 0 4-15,0 13 12 16,0 15-1-16,0 6 1 15,0 3 0-15,0-4 3 16,0 2 2-16,0-5-5 16,0-8-1-16,16-4-5 0,4-9-3 15,2-4 7 1,9-5 2-16,11 0 3 0,8-12-3 16,-5-12-3-16,-10-6 3 15,-8-5 1-15,-14-1 4 16,-13-1 2-16,0 0-7 15,-6 4 3-15,-23 10-2 16,-7 7-1-16,-7 9 0 16,6 7-4-16,-1 0-4 15,11 0 4-15,7 0-4 16,13 0-5-16,7 0 0 16,0 0 6-16,0 0-2 15,0 0-4-15,13 0 0 16,14 3 13-16,6-3 0 0,4 4 1 15,-2 3 0-15,7 0 0 16,-4 7 3-16,3 6 0 16,-8 6 8-16,-4 2 6 15,-4 5-16-15,-12-1 7 16,-5-5 2-16,0-1 0 16,-8-11-3-16,0-7-6 15,0-4 0-15,0-4-2 16,0 0 9-16,0 0 3 15,0 0-7-15,-8-11 0 16,6-7-5-16,2-10-4 16,0-7-10-16,12-11 14 15,15-1 2-15,13 4-2 0,6 17-3 16,3 9-4 0,-1 9 6-16,-13 8 1 0,-10 0-2 15,-6 6 0-15,4 18 2 16,-5 6 2-16,-3 7 2 15,-4-2 1-15,-6 1 5 16,-5-1-9-16,0-7 0 16,0-7 0-16,0-2-2 15,-14-6 1-15,-3-4-17 16,-15-6-43-16,-6-3-45 16,-6 0-109-16,-5-21-359 15</inkml:trace>
  <inkml:trace contextRef="#ctx0" brushRef="#br0" timeOffset="10764.78">9571 1734 589 0,'0'0'136'15,"0"0"-76"-15,0 0-9 16,0 0-5-16,0 0-20 16,0 0-16-16,-6 10 7 0,6 1 12 15,0-6-8 1,0-2-13-16,0-3 4 0,0 0-12 16,0 0-2-1,0 0-8-15,0 0-21 0,0-12-43 16,0-15-132-16,-23-3-227 15</inkml:trace>
  <inkml:trace contextRef="#ctx0" brushRef="#br0" timeOffset="11027.18">8952 1548 686 0,'0'0'148'16,"0"0"-111"-16,0 0 3 0,0 0 5 15,0 0-34-15,0 0 3 16,118-2-1-16,-40 2-1 16,2 0-1-16,-7 0-11 15,-17 0 7-15,-13 0-5 16,-21 0-2-16,-15 2 2 16,-2-2-2-16,-5 0 1 15,0 0 5-15,0 0-6 16,0 0-49-16,0 0-25 15,0 0-136-15,2 0-209 16</inkml:trace>
  <inkml:trace contextRef="#ctx0" brushRef="#br0" timeOffset="12556.44">8796 2680 534 0,'0'0'109'16,"0"0"-70"-16,0 0 5 15,0 0 22-15,0 0-12 16,125 0-10-16,-74 0-23 0,4 0-8 16,-1 0 2-1,-11-3 4-15,-10 1-4 0,-13 2-13 16,-11 0 5-16,-9 0 4 15,0 0 1-15,0 0 1 16,-7 0-11-16,-22 0 0 16,-9 0-2-16,-8 0 5 15,1 5-5-15,7 4 4 16,7-1-1-16,6-2 7 16,10 0-6-16,8-2 7 15,2-2-2-15,5-2-7 16,0 2-1-16,0 4 0 0,21 4 2 15,14-3 4-15,23 3 10 16,9-3-2-16,5-7-6 16,-10 0-6-16,-9 0 1 15,-20 0-3-15,-8 0 0 16,-13 0 0-16,-10 0 2 16,-2 0 1-16,0 0-2 15,0 0-2-15,0 0 0 16,0 0-11-16,0 0-18 15,0 0-12-15,0 0-33 16,0 0-27-16,-4 0-116 16,-17 0-133-16</inkml:trace>
  <inkml:trace contextRef="#ctx0" brushRef="#br0" timeOffset="23167.64">13230 2825 388 0,'0'0'62'16,"0"0"-32"-16,0 0 25 16,0 0 26-16,0 0-12 15,0 0 1-15,0 0-13 16,-52-16-8-16,52 16-11 16,-2-2 2-16,0 2-4 15,2 0-1-15,0 0-10 16,0 0-8-16,0 0 3 0,0 0-8 15,2 0 1-15,25-2 7 16,17 0-5-16,8 2-5 16,-1-2-10-16,3 2 1 15,-10 0-1-15,-11 0 1 16,-6 0-1-16,-4 0 3 16,-12 0-3-16,-5 0-4 15,-4 0-4-15,-2 0 1 16,0 0 7-16,0 0-9 15,0 0-10-15,0 0 2 16,0-2-14-16,-15-6-1 16,1-2-13-16,-3 0 30 15,-1-4-10-15,-2 0-5 0,2 0-2 16,3-2 19 0,1 2 9-16,-1 2 2 0,3 5 2 15,-1-2 9-15,9 5 16 16,-6 0 0-16,8 4-7 15,2 0 7-15,0 0-2 16,0 0-6-16,0 0-12 16,0 0-5-16,0 0-3 15,0 0 2-15,0 0 1 16,16 14 12-16,9 1-3 16,-6 2 10-16,8-1-12 15,2-3 8-15,-4-1 0 16,0-3-7-16,-4-4-6 15,-7 0 5-15,-5-3 0 0,-5-2 0 16,-4 2-1-16,0-2-6 16,0 0 5-16,0 0-1 15,0 0 1-15,0 0 2 16,0 2-5-16,-4 2-2 16,-19 8 3-16,-8 4 0 15,-9 7-1-15,-2 4-2 16,6 1-5-16,0 4 2 15,13 0-31-15,0 0-59 16,9-4-121-16,1-9-493 16</inkml:trace>
  <inkml:trace contextRef="#ctx0" brushRef="#br0" timeOffset="24114.37">12956 3771 615 0,'0'0'138'16,"0"0"-77"-16,0 0-38 15,0 0 42-15,0 0-14 16,0 0-27-16,-7 0-9 16,7 0 0-16,0 0-8 15,15 0 1-15,23 0 23 0,20 3-13 16,12-3-2-16,7 0-8 16,8 0 0-16,-12 0-8 15,-3 0 1-15,-13 0-1 16,-26 0 2-16,-6 0-2 15,-15 0 0-15,-10 0 0 16,0 0 6-16,0 0-5 16,0 0 4-16,0 0-4 15,0 0-1-15,0 0-13 16,0 0 4-16,-8 0 6 16,-5-3-5-16,-1-4-17 15,-3-5-7-15,1-2 0 16,-3-4-13-16,-2 1 11 0,8 2 23 15,6 3 4-15,-2 3 1 16,3 1 6-16,1 4 0 16,3-1 13-16,0 5 12 15,2 0 5-15,0 0-1 16,0 0-10-16,-2 0 0 16,2 0-5-16,0 0-9 15,0 0 4-15,4 12 6 16,18 3 9-16,7 4 8 15,0-2-5-15,0-3-6 16,-4 1-4-16,-7-5-11 16,-3-5-2-16,-1 2-4 15,-8-4 2-15,3 0-2 16,-7-3 0-16,0 0 0 0,6 0 4 16,-6 1-5-16,-2-1 4 15,0 0 1-15,0 0 0 16,0 0 1-16,0 0-3 15,0 0 2-15,0 0-3 16,0 3-1-16,-14 5-9 16,-11 6 9-16,-10 6 2 15,-7 6-2-15,-10 6 0 16,3 3-32-16,-2 2-38 16,8-3-100-16,14-8-98 15</inkml:trace>
  <inkml:trace contextRef="#ctx0" brushRef="#br0" timeOffset="25331.41">13390 5879 487 0,'0'0'170'16,"0"0"-117"-16,0 0-29 15,0 0 18-15,0 0 35 16,0 0-8-16,-9 2-19 16,9-2-27-16,0 0 0 15,0 0-2-15,0 0 2 16,7 0 2-16,26 0-11 16,19 0 12-16,10 0-13 0,3 0 10 15,-1 0-8 1,-4 0-6-16,-2 0-3 0,-6 0-2 15,-12 0-4-15,-13 0 0 16,-14 0-1-16,-6 0 1 16,-5 0-1-16,-2 0-4 15,0 0-2-15,0 0-9 16,-4-7-13-16,-21-10 0 16,-6-1-8-16,-2 2-4 15,-2 2 12-15,12 1 12 16,0 4 3-16,5-1-5 15,5 3 19-15,2-2 0 16,6 1 2-16,-2 4 3 16,5 0 0-16,2 4 14 15,0 0 8-15,0 0 0 0,0 0-16 16,0 0 3-16,0 0 3 16,0 0-6-16,0 0 2 15,0 0-7-15,0 0 1 16,14 13 6-16,8 6 7 15,2 0-6-15,3 2-2 16,0-1-5-16,4-3 0 16,-4-4-2-16,2-3-1 15,-9-1-4-15,-9-4 2 16,0-1 1-16,-4-2-1 16,-5-2-2-16,-2 0 3 15,0 3 2-15,0-3 3 0,0 0-1 16,0 0-1-1,0 3-3-15,-15 10-2 0,-23 12 0 16,-24 15-1-16,-17 13 0 16,-6 7-9-16,10 2-70 15,5-6-118-15,13-12-315 16</inkml:trace>
  <inkml:trace contextRef="#ctx0" brushRef="#br0" timeOffset="27433.49">13192 7575 434 0,'0'0'92'0,"0"0"-24"16,0 0 18-16,0 0 9 0,0 0-49 16,0 0-11-1,0 0-8-15,-5-1 1 0,5 1 2 16,0 0 2-16,0 0-7 15,0-2-9-15,0 2-3 16,7-2-8-16,20-3 7 16,4 4-1-16,9-3-5 15,2 1 3-15,3-1-8 16,4 3-1-16,-4-3-1 16,-8 2 0-16,-3-1 1 15,-12 1 0-15,-9 0 3 16,-1 1-3-16,-10-1 0 15,5 2 3-15,-7 0-2 16,2 0 3-16,0 0-3 0,-2 0-1 16,0 0-1-16,0-4-3 15,0-3-3-15,-2-1-25 16,-11-2-16-16,-3-4 18 16,-5 0-2-16,0-1-5 15,-4-4 1-15,0 1 13 16,5 0 14-16,3 2 9 15,1 2 3-15,5 6 0 16,2 4 5-16,7 0 15 16,2 2 6-16,0 2-4 15,0 0-5-15,0 0-10 16,0 0-3-16,0 0-6 16,0 0 2-16,15 13 9 0,12 2 14 15,4 5 8-15,5 3-12 16,1-2-2-16,6 0-1 15,4-3-8-15,-9-4-3 16,2-7-5-16,-11 0 7 16,-11-3-8-16,-3-4-2 15,-6 0 2-15,-7 0 2 16,0 0 1-16,-2 0 2 16,0 0 1-16,0 0-3 15,0 0-2-15,0 0-3 16,-19 5-1-16,-24 16 1 15,-14 12 0-15,-11 9-8 16,4 10-45-16,-1 0-57 16,7 3-51-16,10-7-327 0</inkml:trace>
  <inkml:trace contextRef="#ctx0" brushRef="#br0" timeOffset="28264.87">13178 8464 606 0,'0'0'131'0,"0"0"-91"16,0 0-37-16,0 0 41 15,0 0-9-15,0 0-23 16,-29 18 0-16,29-8 3 0,21 2 6 16,12-2 26-16,11-2-16 15,12 1 10-15,4-6-10 16,7 1-17-16,-7-4-4 16,-4 0 0-16,-9 0-1 15,-5 0-7-15,-13 0 0 16,-6 0-1-16,-15 0-1 15,-1 0-3-15,-5 0-6 16,-2-4-3-16,0-4 2 16,0-2-15-16,-11-2-24 15,-9 0 9-15,-4-2 3 16,-5 1 24-16,2 1 0 16,0 3 8-16,7 1 5 0,-3-1 1 15,6 6 5 1,3-3 12-16,10 2-4 0,-3 4 16 15,5 0-7-15,0 0 2 16,2 0-8-16,-2 0-5 16,2 0-1-16,0 0-7 15,0 0-2-15,0 0 4 16,0 0-4-16,17 13 14 16,10 1 3-16,2 5-3 15,2-5-1-15,3 0-3 16,-5-3-8-16,-5-6-1 15,1-1 5-15,-7-1-6 16,-5-3 0-16,-6 0-1 0,-5 0 2 16,-2 0 5-16,0 0 1 15,0 0 3-15,0 0-5 16,0 0-4-16,-11 13-3 16,-33 11-3-16,-16 14-4 15,-14 4-61-15,-4 5-76 16,13-7-265-16</inkml:trace>
  <inkml:trace contextRef="#ctx0" brushRef="#br0" timeOffset="29305.73">13203 10136 498 0,'0'0'221'15,"0"0"-149"-15,0 0-37 16,0 0 8-16,0 0 24 16,0 0-8-16,-11 0-22 0,42 0-18 15,11 0 1 1,10 0 9-16,1 0-6 0,-2 0-8 15,1 0-3-15,-4 0 0 16,2-1-6-16,-3 1-3 16,-1-3-2-16,-1 2 0 15,-3-3-1-15,-6 1 0 16,-16-3-2-16,-5 1 2 16,-3 0 1-16,-10-2 3 15,5 7 0-15,-3 0 2 16,-4-3-3-16,0-1-1 15,0-4 0-15,0-4-2 0,-13-2-1 16,-14-3-4-16,-2 2-5 16,0 3 4-16,2 0-3 15,-2 0 5-15,7 5 3 16,2-4 1-16,2 7 1 16,3 2 2-16,3-1-3 15,6 3 9-15,-1 0-6 16,5 0 1-16,0 0 2 15,0 0 0-15,-4 0-4 16,6 0 4-16,0 0-1 16,0 0 0-16,0 0-2 15,0 3-1-15,21 5 8 16,1 4 0-16,14 2 11 0,-3 0-11 16,7 1-2-1,1 0 1-15,-1-4-2 0,-1 1-5 16,4 1-2-16,-1-6 1 15,1-2-1-15,-3-1 0 16,-9-4 0-16,-4 0 0 16,-12 0 0-16,-3 0 0 15,-10 0 2-15,0 0 1 16,-2 0-1-16,0 0 4 16,0 0-6-16,0 0 1 15,-31 0-1-15,-12 6-2 16,-15 14 0-16,-1 12-8 15,-7 2-10-15,14 7-35 16,0 1-26-16,7-1-111 0,5-4-216 16</inkml:trace>
  <inkml:trace contextRef="#ctx0" brushRef="#br0" timeOffset="43048.94">1304 7650 558 0,'0'0'157'0,"0"0"-124"16,0 0-28-16,0 0 10 15,0 0 51-15,0 0-12 16,0 0-15-16,0-28-14 16,0 28 3-16,0 0-4 15,0 0 1-15,-16 0-17 16,-8 0 0-16,-7 0-1 16,-4 11-8-16,0 12 1 15,-1 7 0-15,5 2-3 16,0 2 1-16,6 0 4 15,4 2-4-15,2 5 2 0,5-1-3 16,8 0 2 0,6 2-3-16,0 0 4 0,0 0-4 15,16-4 4-15,11 2 0 16,2 0-1-16,2 2 1 16,0 3 2-16,3-1 0 15,-1 2-1-15,0 6 0 16,1 0 0-16,-7 0-1 15,-3 4 1-15,-9-4 1 16,-3 1-2-16,-5-3 0 16,-7 1 3-16,0 0 3 15,-14 2-2-15,-8-2 5 0,-7-3-1 16,-4 1 1 0,-6-3-1-16,1-4 2 0,1-7 3 15,1-6-1-15,9-12 2 16,9-5-13-16,10-5 7 15,8-5-7-15,0 0 3 16,0 0-3-16,0 0-1 16,0 0-1-16,0 1 0 15,0-3 1-15,0 0 0 16,0 3-1-16,0 3 1 16,0 4-8-16,10 8 8 15,9 8 5-15,3 4-3 16,0 2 0-16,0 5 3 15,3 5-2-15,-2 5 0 16,-4 6 3-16,-3 5-2 0,-5 8 1 16,-7 4-3-16,-4 8 4 15,0 6-2-15,0 9 3 16,-8 5-2-16,-13 5 3 16,0-1 1-16,-8-2-7 15,2-3 4-15,2-2 1 16,2-1-6-16,4-1 1 15,7-3 2-15,6-4-1 16,6-3 0-16,0-2-3 16,2-11 0-16,20-1 1 15,1-3 1-15,6-5 0 16,0-11 0-16,2-12-2 0,3-10 0 16,3-12-1-1,1-10-1-15,7-6 1 0,1-4-12 16,2-28-17-16,-4-14-14 15,-9-10-32-15,-10-9-94 16,-13-3-260-16</inkml:trace>
  <inkml:trace contextRef="#ctx0" brushRef="#br0" timeOffset="43998.93">3140 4788 479 0,'0'0'176'0,"0"0"-93"15,0 0-10-15,0 0 14 16,0 0 4-16,0 0-24 16,0 0-24-16,0 0-15 15,0 0-6-15,0 0-6 16,0 31-5-16,0 15-9 15,0 19 13-15,5 8-2 16,-3 3-9-16,1-2-2 16,-1-6 0-16,-2-7-2 15,0-14 0-15,0-10-1 16,0-13-7-16,2-10-43 0,-2-12-32 16,0-2-53-16,0-8-34 15,0-27-104-15</inkml:trace>
  <inkml:trace contextRef="#ctx0" brushRef="#br0" timeOffset="44353.57">3029 4826 667 0,'0'0'77'0,"0"0"-66"15,0 0 30-15,0 0 27 16,0 0-13-16,0 0-24 15,17-51-20-15,20 40 0 0,5 3 18 16,4 6-3 0,1 2-8-16,-5 0-9 0,-1 0 3 15,-10 16-12-15,-6 9-6 16,-10 4 6-16,-8 5 1 16,-7 4 8-16,-7 5-9 15,-24-3 8-15,-9-2 0 16,-7-4-1-16,-2-6-1 15,4-6-2-15,3-6 2 16,11-6-4-16,6-6 0 16,12-2-2-16,8-2-16 15,5 0-17-15,0-6-47 16,0-12-26-16,25-2-45 16,13 0-32-16,5 4-126 0</inkml:trace>
  <inkml:trace contextRef="#ctx0" brushRef="#br0" timeOffset="44583.95">3401 5015 527 0,'0'0'159'0,"0"0"-109"16,0 0 12-16,0 0 4 16,0 0-27-16,0 0-10 15,0 52 9-15,0-12 10 16,0 8-10-16,0 0-15 0,0 1-12 15,0-3-7 1,0-8-3-16,0-6-1 0,0-10-2 16,0-14-58-1,0-6-53-15,4-2-63 0,1-18-43 16,2-18-158-16</inkml:trace>
  <inkml:trace contextRef="#ctx0" brushRef="#br0" timeOffset="45042.78">3432 5073 473 0,'0'0'170'0,"0"0"-87"16,0 0 10-16,0 0-4 16,0 0-11-16,0 0-13 15,0-42-33-15,0 42-14 16,0 0-10-16,0 0-2 0,0 0-6 16,0 12 1-16,5 12 3 15,15 6 20-15,-3 4-8 16,2-3-8-16,-7-6-1 15,2-4-4-15,-5-8 0 16,-5-5-2-16,6-2-1 16,-6-6-2-16,5 0-3 15,2-2 5-15,9-23 6 16,7-12-4-16,4-13-2 16,5 0 0-16,-7-1 0 15,-5 10 0-15,-1 9 1 16,-12 15-1-16,-5 8 1 15,-6 4 1-15,0 5-2 16,0 0 0-16,0 0 2 16,2 14-1-16,0 21 0 0,4 13-1 15,-2 6 12-15,0 3-6 16,1-4 9-16,-3-1-7 16,0-3-2-16,0-7-5 15,0-6-1-15,-2-10 0 16,0-8-3-16,5-6-49 15,-5-6-37-15,0-3-60 16,0 0-82-16,0-1-304 16</inkml:trace>
  <inkml:trace contextRef="#ctx0" brushRef="#br0" timeOffset="45574.71">3040 5610 442 0,'0'0'438'16,"0"0"-399"-16,0 0-32 15,0 0 60-15,0 0 11 16,0 0-63-16,-11 3-3 16,55-3-12-16,23 0 11 15,9-9-3-15,9-7-6 16,0 1-2-16,-5 2 0 15,-14 3 0-15,-5 6 0 16,-23 0-19-16,-18 4-9 0,-14 0-3 16,-6 0-19-16,-6 3 29 15,-32 12 10-15,-18 6-12 16,-13 2 4-16,-5-3 14 16,-1 1 5-16,4-2 1 15,1-1 3-15,8-1 6 16,15-5 19-16,12-2 23 15,12-5-12-15,15 0-8 16,6-3-8-16,2-2-8 16,0 0-7-16,8 0-9 15,34 0 0-15,20 0 8 16,17-7 5-16,10-10-5 0,-2-3-4 16,-3 2-4-16,-8 1 4 15,-11 5-2-15,-16 2-1 16,-17 5 0-16,-17 2 0 15,-11 1-1-15,-4 2-6 16,0 0 4-16,0 0-3 16,0 0-23-16,-4 0-71 15,-7 0-32-15,-1 0-172 16</inkml:trace>
  <inkml:trace contextRef="#ctx0" brushRef="#br0" timeOffset="45746.99">3910 5608 575 0,'0'0'447'0,"0"0"-408"15,0 0-31-15,0 0 20 16,0 0 13-16,0 0-41 16,-36 0-15-16,36-4-90 15,0-5-113-15,17-8-324 16</inkml:trace>
  <inkml:trace contextRef="#ctx0" brushRef="#br0" timeOffset="46469.27">4329 5157 685 0,'0'0'196'0,"0"0"-169"15,0 0 1-15,0 0 44 0,0 0-5 16,0 0-36-16,-12 2-16 16,33 1-15-16,25-3 27 15,19 0-4-15,11 0-3 16,4-3-4-16,-4-11-16 16,-14 2 2-16,-13 4-5 15,-13 2 2-15,-16 2-1 16,-11 2 2-16,-7 0-11 15,-2-2-13-15,0-2 18 16,-11-3-10-16,-11-2-36 16,-5 3 8-16,2-2 3 15,4-2 14-15,0 2 14 16,7 0 7-16,3-1 6 0,5 6 21 16,-3 1 21-1,6 0 0-15,1 4-5 0,2 0-4 16,0 0-10-16,0 0-6 15,0 0-8-15,0 0-3 16,0 0-6-16,25 13 4 16,6 6 3-16,8 5 5 15,-4-4-6-15,1-2 0 16,-10-6-4-16,-4-4-2 16,-6-5 2-16,-7 0-1 15,-7-1-1-15,-2-2 3 16,0 2-2-16,0-2 4 15,0 2-1-15,-7 6-4 0,-17 4 2 16,-10 12-3 0,-8 0 1-16,7 4-7 0,-2 0-23 15,9-1-27-15,6-4-81 16,10-6-83-16,10-9-329 16</inkml:trace>
  <inkml:trace contextRef="#ctx0" brushRef="#br0" timeOffset="46784.76">5249 4937 608 0,'0'0'383'0,"0"0"-355"15,0 0-28-15,0 0 0 16,0 0 36-16,-4 112 30 16,4-42-26-16,0 7-27 15,0 1-1-15,-2-3 6 16,-6-6-3-16,4-11-14 16,2-14 0-16,2-12-2 15,0-11 1-15,0-8-7 16,0-7-16-16,6-3-35 0,8-3-117 15,-3-11-10-15,-1-14-135 16</inkml:trace>
  <inkml:trace contextRef="#ctx0" brushRef="#br0" timeOffset="46986.06">4992 5370 670 0,'0'0'149'0,"0"0"-125"15,0 0-12-15,0 0 42 16,0 0 19-16,0 0-47 16,14-7-18-16,33 7-6 15,11 0 5-15,4 0-7 16,-2-7-5-16,-4-7-56 0,-9 0-47 16,-7 0-90-16,-13-2-100 15</inkml:trace>
  <inkml:trace contextRef="#ctx0" brushRef="#br0" timeOffset="48232.23">5412 5305 170 0,'0'0'540'16,"0"0"-509"-16,0 0-23 15,0 0 53-15,0 0 31 16,0 0-20-16,47 55-31 15,-28-55-21-15,0 0 4 0,1-16-5 16,-5-8-13 0,-1-3-1-16,-10-2-5 0,-4-4 5 15,0 5-5-15,-2 4 0 16,-18 7-6-16,-3 5-2 16,-4 9-6-16,6 3 14 15,-4 0-7-15,0 19 4 16,3 11-2-16,7 9 2 15,8 8-5-15,7-1-3 16,0-2 3-16,13-7-11 16,18-10-11-16,9-10 3 15,5-8-26-15,5-9-21 16,0 0 29-16,4-9-7 16,-5-12 1-16,-7-5 9 0,0-5-14 15,-13 0 25-15,-4 1 29 16,-9 0 2-16,-14 3 19 15,-2 5 43-15,0 3-8 16,0 6 18-16,-6 4-30 16,-12 6 0-16,-5 3-10 15,-2 0-6-15,2 10-4 16,0 17 0-16,3 6 10 16,7 10-6-16,3 2-2 15,10 6-5-15,0-7 2 16,0-9-13-16,8-6 4 15,2-12 1-15,6-5 0 0,-3-11-13 16,8-1 7-16,0-4 0 16,6-24 4-16,4-8-4 15,-2-8-6-15,-4-4 0 16,-9-1-1-16,-7 6-1 16,-5 9-11-16,-4 11 9 15,0 15 0-15,0 8 4 16,0 0-3-16,0 0 2 15,0 4 0-15,0 16-2 16,-11 13-1-16,9 3 1 16,2 1 2-16,0 2 0 15,2-8 0-15,18-8 0 16,-2-9 16-16,2-5 0 16,-2-9-10-16,2 0 7 0,5-11-3 15,2-17-9-15,1-10-1 16,-4-1-8-16,-3 0-11 15,-8 1 5-15,-6 7-13 16,-7 8 8-16,0 11 10 16,0 7 6-16,0 5 0 15,0 0-4-15,0 0 7 16,-7 21 1-16,0 9 0 16,7 12-1-16,0 2 7 15,0-1 9-15,2-5 3 16,10-9-14-16,-3-7 3 0,2-8-3 15,-2-8-5 1,-2-4 9-16,8-2-9 16,5-4 0-16,5-19 1 0,2-10-1 15,0-6-3-15,-8-7-6 16,-3 2-8-16,-5 10 12 16,-9 15-5-16,2 10 2 15,-4 9 3-15,0 0 5 16,5 0-6-16,0 11-5 15,-1 13 11-15,5 10 2 16,-3-2 5-16,8-1 7 16,-3-2 5-16,2-12-5 15,-1-6-5-15,-1-5-2 0,0-6-1 16,2 0-5-16,10-2 1 16,2-13 2-16,-4-4-4 15,-3 7-3-15,-7 5 1 16,-4 6-2-16,-4 1 1 15,-1 0-2-15,-2 1 2 16,0 16 3-16,0-1 4 16,0-4-3-16,0-2-2 15,0-4 1-15,0-4-25 16,0 0-48-16,0-2-56 16,0 0-126-16,-2-4-285 15</inkml:trace>
  <inkml:trace contextRef="#ctx0" brushRef="#br0" timeOffset="48980.66">6502 5548 476 0,'0'0'127'16,"0"0"-112"-16,0 0 2 15,0 0 84-15,0 0-8 16,0 0-48-16,22-16-23 16,-1 0-12-16,-4-6 1 15,1-5 7-15,-3-2-2 16,8-3 12-16,-3-2-12 15,-5 6 5-15,4 1-2 16,-6 10-3-16,-4 6-9 16,-2 6 1-16,-5 3-1 15,-2 2-4-15,2 0 2 16,-2 0 0-16,0 0 0 16,0 0 5-16,0 0-8 0,0 14-2 15,4 15 1-15,7 14 7 16,3 5 9-16,1-2 1 15,3-6-10-15,-3-4 3 16,4-10 0-16,-3-4-4 16,-1-9-7-16,1-4-1 15,-1-2-7-15,5-7-44 16,7 0-46-16,9-9-89 16,-3-14-302-16</inkml:trace>
  <inkml:trace contextRef="#ctx0" brushRef="#br0" timeOffset="51035.07">7208 5446 635 0,'0'0'160'0,"0"0"-142"16,0 0-7-16,0 0 83 15,0 0 18-15,0 0-42 16,85 7-31-16,-56-7-18 15,0-11 6-15,-2-15-7 16,0-8-12-16,-7-11-1 16,2-8-2-16,-6-14-5 15,-5-7-2-15,-7-6 1 16,-4 0-3-16,0 4-9 0,0 14 5 16,0 13 5-16,-11 19 1 15,3 13 0-15,0 8 2 16,2 7-2-16,1 2 0 15,5 0-4-15,-2 4 2 16,-2 24-6-16,0 16 7 16,-1 16 3-16,5 7 0 15,0 3 2-15,0 0-1 16,7 2 0-16,6-1-1 16,3-2 0-16,-1-4 2 15,5-14 0-15,3-7-2 16,-2-15 0-16,6-11 1 0,0-7 0 15,-2-9 0-15,2-2-1 16,0-7 2-16,4-23-2 16,-2-10-5-16,0-14-11 15,-12-12-1-15,-3 2-29 16,-12 1-19-16,-2 17 22 16,0 20 32-16,0 13 3 15,-14 10-5-15,-1 3 13 16,-1 0 5-16,1 16-5 15,1 14 2-15,5 8-2 16,9 8 3-16,0 5 7 16,0-5 3-16,19-2-7 15,2-10-2-15,6-10 3 16,6-10-7-16,10-5-9 16,6-9 8-16,9 0 1 0,2-9-7 15,-6-14-6-15,-7-3-5 16,-14-9 12-16,-6-3 1 15,-16 4 3-15,-7 3 4 16,-4 5 9-16,0 11 11 16,-2 0 13-16,-14 5-2 15,3 4-17-15,0 6 3 16,-3 0-2-16,1 0-11 16,-3 18 1-16,-3 12-2 15,6 7 9-15,1 0-2 16,10 0-4-16,4-6 4 15,0-4-9-15,0-8 4 0,0-8 2 16,4-7-1-16,6-2 2 16,-1-2-7-16,1 0 2 15,17-6-3-15,0-17 8 16,2-11-9-16,-2-4-1 16,-9 1-3-16,-5 1-11 15,-6 12 10-15,-5 15 1 16,-2 6 0-16,0 3 2 15,0 0-1-15,0 0-1 16,0 3-3-16,2 15-3 16,2 8 8-16,4 11 0 15,0-3 1-15,11-2-1 16,-2-6 0-16,3-4-2 0,9-7-26 16,0-8-31-16,11-7-12 15,0 0 0-15,3-6-66 16,-1-15 23-16,-7-5 51 15,-1-6 17-15,-12-6 26 16,-6 1 10-16,-7 1 10 16,-9 5 1-16,0 4 24 15,0 6 38-15,-9 5-4 16,-9 6 11-16,-2 8-15 16,-2 2-11-16,-7 0-5 15,0 18-4-15,0 13 3 16,4 6-2-16,12 7-3 0,4 3 0 15,7-6-3 1,2-6-15-16,0-9-12 0,0-6 0 16,16-11-1-16,1-4-1 15,3-5-4-15,9 0 4 16,0-20 10-16,7-12-6 16,-5-14-2-16,-2-12-2 15,-6-9-4-15,-6-13 0 16,-5-4-4-16,-6-4-9 15,-6 5-8-15,0 7 17 16,0 15 5-16,-4 12 3 16,-10 17 1-16,3 14 5 15,0 13-5-15,9 5-1 16,-3 0-5-16,-4 23 4 0,5 24-10 16,0 15 11-16,4 14 2 15,0 6 3-15,2 0 4 16,15 0 6-16,1-6 6 15,-2-6-5-15,4-7-5 16,-2-13-6-16,-3-13-2 16,-1-14 2-16,-5-13-1 15,-1-6-4-15,4-4-1 16,3 0-8-16,8-12 7 16,-1-16 1-16,3-12-17 15,-6-14-13-15,0-11-18 16,-9 3-15-16,2 13-17 15,-10 14 26-15,-2 19 48 0,0 10 6 16,0 5 1-16,0 1 8 16,-14 0 6-16,8 21-2 15,-5 11 3-15,4 10 5 16,2 6-3-16,5 2 7 16,0-4 3-16,0-3-5 15,21-8-8-15,-4-14 3 16,1-5 0-16,9-7-2 15,-2-9-12-15,4 0 4 16,4-7 1-16,5-23-1 16,2-11-7-16,-2-6-3 15,2-10-48-15,-11 4-26 16,-14 6 0-16,-5 12 21 0,-10 10 24 16,-2 13 1-16,-21 8-9 15,-4 4 37-15,5 0 3 16,7 0 1-16,3 6 3 15,5 4 2-15,7-2 4 16,0 2 1-16,0-2-5 16,0 0 21-16,5 0-16 15,4 1 1-15,4-2-3 16,0 3 6-16,1 5-3 16,-1-1 0-16,-1 3 7 15,-6 5-1-15,3 2-7 16,-5 5 10-16,-2-1-5 0,4 0 1 15,-6 0 2 1,0-8-4-16,2-3 3 0,2-5 1 16,-2-5 0-16,9-3-1 15,3-4-1-15,3 0-3 16,12 0 1-16,0 0-6 16,5-14-2-16,-3-6-6 15,0-4-1-15,-2-1-9 16,-2 0-53-16,-7 3-32 15,-7 4-13-15,-13 5-126 16</inkml:trace>
  <inkml:trace contextRef="#ctx0" brushRef="#br0" timeOffset="51561.07">8842 5256 365 0,'0'0'116'16,"0"0"-85"-16,0 0 66 15,0 0-17-15,0 0-16 16,0 0-16-16,0 0-4 15,101 33-19-15,-75-33 4 16,1 0-12-16,0 0-6 16,-2 0-1-16,-5-7-6 15,-5-5 11-15,-1-2 9 16,-5-4 3-16,-5 0 5 0,0-3-10 16,-4-3-12-16,0 2 5 15,0 0-12-15,-6 4-3 16,-7 2-2-16,-5 4 1 15,-3 6-3-15,0 2-10 16,-6 4-34-16,-2 0-24 16,-7 12-28-16,5 14-156 15</inkml:trace>
  <inkml:trace contextRef="#ctx0" brushRef="#br0" timeOffset="52366.5">8412 5735 741 0,'0'0'107'0,"0"0"-105"16,0 0 2-16,0 0 7 16,0 0 73-16,0 0 5 15,137 64-40-15,-62-54-17 16,1-8-2-16,-5-2-9 16,-6 0-7-16,-11 0-7 15,-17 0-3-15,-12-4-1 16,-14 2 1-16,-9 2-4 15,-2-2 1-15,0 0 2 16,-36 0-3-16,-12 2-1 16,-14 0-2-16,-2 0 3 15,16 2 3-15,12 4-3 16,16 0 0-16,11-3 0 16,7-2 4-16,2-1 0 0,0 0-3 15,0 0 2-15,0 0 4 16,13 2-3-16,18 0-1 15,11 0 4-15,12-2-3 16,-5 0-1-16,3 0-3 16,-10 0-4-16,-9-2-6 15,-4-6-10-15,-6 0-8 16,-6-1-29-16,-3-5-56 16,-3 5-74-16,3-1-148 15</inkml:trace>
  <inkml:trace contextRef="#ctx0" brushRef="#br0" timeOffset="52535.74">9272 5883 927 0,'0'0'160'0,"0"0"-150"16,0 0 2-16,0 0 69 15,0 0-20-15,0 0-50 16,-15 0-11-16,15 0-35 15,0 0-50-15,0 0-167 16,0 0-531-16</inkml:trace>
  <inkml:trace contextRef="#ctx0" brushRef="#br0" timeOffset="63130.45">21119 4417 472 0,'0'0'11'15,"0"0"47"-15,0 0 11 16,0 0-13-16,0 0 24 16,0 0-26-16,0 0-21 15,-4-34-1-15,4 32-6 16,0 0-2-16,-6 0-3 15,6 2 1-15,0-2 2 16,0 2-5-16,0-1 0 16,0 1-9-16,0 0 4 0,0 0-13 15,0 0 1-15,0 0-2 16,0 0 0-16,0 0-3 16,0 5 3-16,0 9 0 15,10 2 3-15,3 2-3 16,-7-2 1-16,4-1-1 15,1-3 0-15,-7-4 2 16,5-3-1-16,-4 0-1 16,-5-5 1-16,0 0-1 15,0 0 6-15,0 0-4 16,0 0 6-16,0 0-4 16,0 0 17-16,0 0-1 15,0 0-3-15,6 0 3 0,14-7 2 16,12-21-8-16,19-13-12 15,11-4-1-15,10-3-1 16,-5 6 4-16,-9 6-2 16,-14 8 5-16,-13 6-4 15,-4 8-1-15,-11 1 8 16,-5 6-1-16,-7 3 1 16,-4 0 2-16,0 1 1 15,0 2-3-15,0-2-2 16,0 2-4-16,0 1-2 15,0 0 1-15,0 0 0 16,0 0-3-16,0 0-1 16,0 0 0-16,0 0 0 0,0 0 1 15,0 0-7-15,0 0-4 16,2 0-17-16,-2 0-25 16,0 0-20-16,0-2-34 15,0-5-111-15,0-7-481 16</inkml:trace>
  <inkml:trace contextRef="#ctx0" brushRef="#br0" timeOffset="72582.72">22583 2412 534 0,'0'0'25'0,"0"0"82"0,0 0 19 15,0 0-62-15,0 0 15 16,0 0-10-16,0 0-9 16,0 0-29-16,-14-24 1 15,14 24-15-15,0 0-5 16,0 0-6-16,0 4-4 15,0 20 0-15,0 12 2 16,14 8 4-16,-1 4-1 16,1 3-3-16,-3-3-4 15,3-2 3-15,-6-4-3 16,3-4 0-16,-1-4 0 16,-4-10-1-16,3-4 1 0,-3-8-2 15,4-6-1 1,1-2-9-16,2-4-11 0,5 0-7 15,11 0-6 1,4-18-29-16,5-8-27 0,-5-3-15 16,-4 0-44-16,-13 2-37 15,-11 6-132-15</inkml:trace>
  <inkml:trace contextRef="#ctx0" brushRef="#br0" timeOffset="72757.98">22610 2691 427 0,'0'0'94'0,"0"0"-15"16,0 0 78-16,0 0-76 16,0 0-21-16,0 0-12 15,-45 0-24-15,47 0-24 0,27 0 0 16,16-11 9-16,13-6-9 16,9-1-37-16,0 4-52 15,-7 2-68-15,-2 2-63 16,-4 7-256-16</inkml:trace>
  <inkml:trace contextRef="#ctx0" brushRef="#br0" timeOffset="74532.03">23165 2680 553 0,'0'0'32'0,"0"0"125"0,0 0-54 16,0 0-48-1,0 0 25-15,0 0-47 0,0-35-7 16,-2 17 2-16,-9 4-8 16,-5 2-3-16,3 1-2 15,-5 6-5-15,-3 3 1 16,4 2-11-16,-1 0 0 16,-9 7 0-16,5 16-1 15,2 0-1-15,5 8 1 16,7-1-4-16,6 2 1 15,2 0 0-15,0-4 2 16,7-4 1-16,9-6-1 0,-1-7-4 16,5-6-7-1,1-5 13-15,-2 0 0 0,8-10 2 16,2-14-1-16,-2-5 4 16,-7-3-5-16,-5 5 0 15,-3 3 5-15,-8 5-3 16,1 10 3-16,-5 3 1 15,0 6-1-15,0 0-3 16,0 0 2-16,0 0-3 16,0 0-2-16,0 13-4 15,0 8 5-15,0 1-5 16,0-5 2-16,8-2 0 16,6-7-2-16,1-2 2 15,4-4-11-15,-2-2 13 16,1 0 1-16,7-19 0 0,-6-7 0 15,-3 1-8-15,-5 1 7 16,-7 0-3-16,-4 3 4 16,0 8 0-16,0 4-5 15,0 5-1-15,-6 4 1 16,4 0 2-16,-5 0 0 16,3 0 2-16,2 0-7 15,2 0 3-15,0 0-2 16,0 0-3-16,0 4 4 15,13 0-23-15,-5 3 24 16,4-1 4-16,-1-1 2 16,3 4 0-16,-3 3-1 0,-3 3 0 15,2 6 0-15,-4 1 2 16,3-2-1-16,3-1-2 16,-6-5 0-16,5-1-7 15,3-6-4-15,-1-2-28 16,5-5-21-16,-1 0 36 15,6 0-12-15,4 0-11 16,2-12-10-16,-2-6 21 16,-6-3-1-16,2 0 20 15,-7-5 15-15,-3-1 3 16,-9 2 5-16,-4-1 16 16,0 3 23-16,0 4 17 15,-4 8-11-15,-9 6-2 0,-5 2-13 16,-3 3-15-16,4 0-15 15,-3 0 1-15,-3 19 1 16,6 2-6-16,3 4 3 16,7 1-4-16,7-5 2 15,0 2-2-15,0-9-2 16,7-2 0-16,7-6-6 16,-8-4 8-16,5-2 1 15,1 0 4-15,-1 0-5 16,-3 0 1-16,6-16 4 15,-1-2 4-15,-1-1-4 16,-6 4-3-16,1 1 7 0,-3 6 23 16,-4 1 1-16,2 5-5 15,-2 2-9-15,0 0-3 16,0 0-14-16,0 0 0 16,8 21 3-16,-2 16-5 15,5 14 1-15,0 9 1 16,-6 8 4-16,-5 7-5 15,0 3-1-15,0 0-1 16,0-6 1-16,0-14-5 16,-2-14-13-16,-8-17 5 15,6-13 7-15,0-9 2 16,-7-5 4-16,-3 0 0 16,-1 0 1-16,-3-22 7 15,-3-8-8-15,13-2 0 16,3-6 1-16,5 0-1 0,0 1 4 15,21-10-3-15,8 2-2 16,6-1-1-16,7-2 2 16,8 9-4-16,-6-2 2 15,1 4-7-15,-5 6 1 16,-7 1 1-16,-4 2 3 16,-9-1 4-16,-7 5 0 15,-6 1 1-15,-7 0 2 16,0 3-3-16,0 5-5 15,-11 2 5-15,-4 5 8 0,-3 6-7 16,-3 2 1 0,8 0 0-16,2 0-2 0,0 14-1 15,4 14-1-15,7 5-1 16,0 1 2-16,9-2-3 16,16-8 4-16,-1-3-5 15,3-7 5-15,2-5 0 16,5-7 1-16,-1-2-1 15,7-2-1-15,-3-22-5 16,2-6 5-16,-6-7 1 16,-13 0-1-16,-4-3 3 15,-10-5 3-15,-6-2-5 16,0-4 0-16,-4 3-2 16,-14 6 5-16,-4 12-3 15,4 5 4-15,5 13 0 0,1 9-4 16,6 1 0-16,-1 2-2 15,3 0 0-15,2 17 1 16,2 17-3-16,0 9 3 16,0 3 1-16,17 7 0 15,6-4 0-15,-3-3 2 16,4-2-2-16,3-9 0 16,-5-8-3-16,3-10-3 15,0-7-12-15,-4-10-43 16,6 0-57-16,0-8-53 15,-7-16-282-15</inkml:trace>
  <inkml:trace contextRef="#ctx0" brushRef="#br0" timeOffset="74768.42">24139 2510 734 0,'0'0'29'15,"0"0"-3"-15,0 0 100 16,0 0-78-16,0 0-16 16,0 0-12-16,0 0 4 15,118-31-20-15,-58 19 3 16,-2 0-5-16,-8 1-1 16,-8 2-1-16,-15 9-5 0,-12-3-33 15,-13 3-43 1,-2 0-57-16,0 0-60 0,-17 10-295 15</inkml:trace>
  <inkml:trace contextRef="#ctx0" brushRef="#br0" timeOffset="75899.45">22775 4470 502 0,'0'0'7'0,"0"0"77"0,0 0-12 15,0 0-40-15,0-107 15 16,0 83 0-16,0 1-5 16,0-2-20-16,0 1 11 15,-9 2-13-15,-7 6 1 16,1 2-12-16,-6 6 17 16,4 6-15-16,-1 2-11 15,3 0 0-15,-8 10 0 16,5 16-4-16,3 8 2 15,3 7 2-15,8-2 0 16,4 4-6-16,0-9 6 16,4-7-1-16,14-5-7 0,3-11 5 15,-2-6-3-15,6-5 6 16,4 0 5-16,0-17-1 16,0-12 4-16,-2-2-2 15,-5-3 0-15,-9-3 3 16,-4 5 6-16,-5-1 4 15,-4 6 2-15,0 8-4 16,0 6-3-16,0 6-7 16,0 7-1-16,0 0-6 15,0 0 0-15,0 3-9 16,0 19-2-16,14 8 10 16,9 4 1-16,-2-2-3 15,8-6-10-15,8-2-18 0,-4-10-16 16,5-5-17-16,4-9-83 15,-7 0-61-15</inkml:trace>
  <inkml:trace contextRef="#ctx0" brushRef="#br0" timeOffset="76199.92">23248 4137 664 0,'0'0'31'0,"0"0"85"0,0 0-17 16,0 0-46-16,0 0 0 15,0 0-24-15,-67-28-14 16,55 28-7-16,1 22-4 16,5 4-4-16,4 4 0 15,2 1-1-15,0 0-10 16,0-1 7-16,17-2 2 15,10-5 2-15,2-11-36 16,4-5-41-16,5-7 11 16,5 0-20-16,-3-7-54 15,-3-18-69-15,2-3-231 16</inkml:trace>
  <inkml:trace contextRef="#ctx0" brushRef="#br0" timeOffset="77764.66">23549 4137 447 0,'0'0'81'0,"0"0"57"15,0 0 5-15,0 0-52 16,0 0-28-16,0 0-23 16,-27-34-4-16,20 34-10 15,0 0-16-15,-4 11-10 16,-2 16 9-16,1 7-9 16,6 2 9-16,6 2-9 15,0-3 4-15,0 0-3 16,11-5 0-16,7-2-1 15,0-7-8-15,6-10 6 0,5-4-2 16,0-7 3 0,0 0-1-16,4-16-14 0,1-9 1 15,-3-5 3 1,-9 1 1-16,1 0 0 0,-12 5 6 16,-9 8 5-16,3 4 5 15,-5 8 0-15,0 2 6 16,0 2 0-16,0 0-10 15,0 0-2-15,0 6-1 16,0 16 2-16,0 5 1 16,0 6-1-16,0-3 0 15,2-2-1-15,11-8-1 16,8-2 0-16,-4-6-1 16,1-3-1-16,11-9 1 15,2 0 6-15,-2-2 5 0,5-17-5 16,-14-3-3-16,-7-4 0 15,-4-2 1-15,-9-4 4 16,0 2-1-16,-7 2-4 16,-10 7 0-16,-1 6 2 15,-9 7 10-15,0 5-12 16,0 3-2-16,8 0 2 16,3 3-3-16,3 7 0 15,3 0 1-15,10 5 1 16,0 0-11-16,2 3 6 15,23 0 4-15,4-2-6 16,14-4-2-16,12-6 9 0,3-6 2 16,6 0 0-1,-6-2-1-15,-8-12-1 0,-6-4-2 16,-5 0-9-16,-15 4 5 16,-13 2 7-16,-7 2 2 15,-4 4 2-15,0 2 1 16,0 4-4-16,0 0 7 15,0 0-5-15,0 0-3 16,0 4-3-16,0 17 0 16,0 6-1-16,0 1 4 15,0-2 0-15,19-6 1 16,-4-4 9-16,-7-6-5 16,4-8-2-16,1-2 5 0,1 0-1 15,10-2 5 1,3-21-5-16,-5-6-6 0,3 0 5 15,-10 0-4-15,-3 3-1 16,-8 0 3-16,0 6-3 16,-4 5-1-16,0 10-2 15,0 5 0-15,0 0-2 16,0 0-2-16,0 7-1 16,5 18 6-16,-3 6-1 15,10 2 2-15,3-3-1 16,5-3-3-16,5-8 3 15,2-5-1-15,-6-10-5 16,8-4 7-16,5 0 0 16,-3-11-8-16,0-13-6 0,0-5 1 15,-4-1 2-15,-9 2 1 16,-5-2 8-16,-3 4 2 16,-8 6 0-16,0 6-2 15,-2 7 2-15,0 7 0 16,0 0-4-16,0 0 4 15,0 0 0-15,0 18-1 16,0 7 1-16,0-1 1 16,2 1 4-16,0-8 3 15,3-5 0-15,-3-4 1 16,-2-6 3-16,0-2 2 16,0 0 14-16,0 0-4 15,0-4-6-15,6-19-6 0,2-4-10 16,5-4-1-16,-5 2-1 15,2 7 0-15,1 8 0 16,-9 5-3-16,2 8-6 16,5 1 4-16,-2 0-10 15,8 10 7-15,6 13 6 16,1 4 2-16,2-1 0 16,3-4 1-16,0-6 0 15,0-7 0-15,-5-2-1 16,1-7 1-16,-8 0-1 15,3 0 4-15,-1-19-3 16,4-10 1-16,-8-7 0 16,-6-5-2-16,-5-4-2 15,-2-8 0-15,0-5-4 0,-14-4-7 16,-5-1 5-16,1 10 4 16,-7 11 4-16,10 16-2 15,3 13 2-15,8 12-3 16,4 1 2-16,-2 5-3 15,-3 30-2-15,5 9 2 16,0 6 3-16,0 2 1 16,21 1 0-16,-2 0-1 15,4-2 0-15,-1-5 1 16,0-9 0-16,-2-8-5 16,3-9 2-16,-6-12-19 0,1-7-45 15,3-1-61 1,-8-11-68-16,3-15-217 0</inkml:trace>
  <inkml:trace contextRef="#ctx0" brushRef="#br0" timeOffset="77953.98">25127 4045 712 0,'0'0'13'0,"0"0"114"16,0 0-64-16,0 0-25 15,0 0-24-15,0 0-12 16,71-7 1-16,-11-8-3 0,7 2-39 16,-7 5-28-16,-2 6-52 15,-4 2-21-15,-10 0-77 16</inkml:trace>
  <inkml:trace contextRef="#ctx0" brushRef="#br0" timeOffset="79302.14">25726 4025 387 0,'0'0'174'16,"0"0"-126"-16,0 0 77 15,0 0-67-15,0 0-11 16,0 0 0-16,-55-53-8 16,43 51-1-16,1 2-5 15,3 0-12-15,-6 0-9 0,-6 18-3 16,4 12-6-16,3 11-2 15,4 3 2-15,4-1 0 16,5-2-3-16,0-10-1 16,0-6-1-16,14-9 0 15,-3-5 2-15,4-10 0 16,6-1 9-16,1 0 3 16,9-24 0-16,3-5-12 15,-10-4 3-15,-4 1 4 16,-4 0-3-16,-3-1-1 15,-11 9-2-15,1 6 3 16,-3 9 7-16,0 6-9 0,0 3 2 16,0 0 0-16,0 0-4 15,0 4-5-15,0 20 4 16,0 9 0-16,2 6 1 16,11 0-1-16,10-3-1 15,-4-7-1-15,4-10 3 16,-3-6-6-16,5-10 3 15,-1-3 3-15,0 0-9 16,5-24 2-16,5-10-5 16,-10-8-3-16,1-9 7 15,-10-3 1-15,-5-8-4 16,-10-3 3-16,0-1-7 16,0 11 4-16,-2 9 0 15,-10 15 11-15,1 15 2 16,7 10 5-16,2 6 2 0,-8 0-6 15,-1 13-3-15,-2 20 0 16,4 17 3-16,2 8 0 16,7 8 11-16,0 1-5 15,0-1-7-15,21 2 0 16,-4-5 1-16,5-11-2 16,3-8-2-16,0-14-1 15,-4-10-6-15,2-12 6 16,-3-8 0-16,5 0 1 15,2-14-7-15,1-18-3 16,-3-8 9-16,-9 0-5 16,-14 2 5-16,-2 6 2 0,0 6-1 15,-9 7 1-15,-9 10 10 16,0 3-4-16,-4 6-4 16,4 0-4-16,7 0 0 15,7 0 2-15,2 0-1 16,2 0-2-16,0 6-8 15,0-1 2-15,13 2-5 16,7-6 14-16,6-1-4 16,1 0 0-16,4-9-4 15,-2-16-8-15,4-4 0 16,2-5 3-16,-16-4 5 16,-1-5 6-16,-11-5 2 15,-7-2 0-15,0-3 0 0,0 3-1 16,-2 10 2-16,-11 7 1 15,-1 11 5-15,-1 9 6 16,1 7 4-16,1 6-7 16,1 0-7-16,1 9-2 15,3 19 3-15,-2 7 0 16,8 13 7-16,2 8 1 16,0 2-1-16,12 3-3 15,5-1-2-15,8-2 3 16,-1-5 1-16,1-9-6 15,-1-10-1-15,3-10-3 16,-7-12-5-16,5-8 4 0,2-4 0 16,4-2-6-1,2-24-23-15,5-6 3 0,-3-4 0 16,-8-7 1-16,-4-1 5 16,-15 2-13-16,-1 7 10 15,-5 8 6-15,-2 13 16 16,0 11 2-16,0 3 10 15,-15 0-7-15,-1 7 2 16,-4 19 19-16,4 8 7 16,3 10-9-16,9 2 4 15,4 2-5-15,0-2 7 16,9-1 0-16,13-5-5 16,7-10-14-16,7-6 0 15,-7-10-6-15,4-11-3 16,5-3-8-16,-5-3-9 0,-2-14-26 15,-6-4-30-15,-19 7-12 16,-6 2-97-16,-15 1-334 16</inkml:trace>
  <inkml:trace contextRef="#ctx0" brushRef="#br0" timeOffset="82580.78">25183 5874 558 0,'0'0'64'0,"0"0"-5"16,0 0 73-16,0 0-63 15,0 0 1-15,0 0 5 16,-2 1-14-16,2-1-17 16,0-12-6-16,0-9-20 15,0-10-13-15,0-1-4 16,6 3 3-16,5 5 0 0,0 7 1 15,-4 7-4-15,2 3-1 16,-7 7 0-16,-2 0-5 16,4 0 1-16,10 8-4 15,8 25 0-15,0 9 8 16,1 2 4-16,-4 2-3 16,-5-4 1-16,-5-10 3 15,-3-8-4-15,-6-12 0 16,0-4 1-16,0-8 2 15,0 0 1-15,0 0 11 16,3 0-2-16,-3 0 4 16,5-16 1-16,-3-14-14 0,9-12-4 15,3-4 0-15,3 2-2 16,-1 4 1-16,1 13 0 16,-3 10-2-16,-3 8 1 15,-11 9 0-15,0 0-4 16,2 0 0-16,7 7-3 15,0 19 3-15,4 8 5 16,3 3 0-16,-5-6 2 16,0-3 1-16,-9-10-2 15,3-8-1-15,-5-6 0 16,5-4 0-16,-3 0 2 16,-2 0 1-16,0 0 0 15,4-7 6-15,5-18-9 0,5-8 3 16,1-13-1-1,1 7-2-15,-3 4 0 0,1 8 0 16,-8 10 0-16,3 10-1 16,-9 7-1-16,0 0-7 15,0 0-3-15,4 9 6 16,8 14 6-16,1 5 0 16,1-2 1-16,1-1-1 15,1 0 0-15,1-7 0 16,6-4 0-16,-8-4 0 15,3-5 0-15,-3-5-2 16,1 0 2-16,5 0 3 0,-4-5-1 16,1-16-2-16,5-6 2 15,-8-4-2-15,-4-1-7 16,-6-3 6-16,-3-4-1 16,-2 7-4-16,0 8 1 15,0 11-3-15,-2 6 8 16,-3 5-8-16,0 2 1 15,-1 0-4-15,-7 13 8 16,1 17 1-16,1 9-1 16,9 5 0-16,2 1 1 15,0-6-1-15,9-4 2 16,9-7-5-16,11-6-6 16,2-10-14-16,5-5 21 15,1-7-6-15,11 0-1 16,-4-19 1-16,7-8-33 0,-2-4-6 15,-6-3 7-15,-12-6 27 16,-11-2 13-16,-13 1 3 16,-7 4 2-16,0 4 3 15,-2 11 12-15,-21 8-10 16,5 8 27-16,-6 6-22 16,-1 0 2-16,1 6-1 15,-3 18-4-15,-2 10 5 16,8 7-5-16,13 3-5 15,6 0 3-15,2-2 0 16,0-6-7-16,18-7 5 16,-1-8-5-16,1-7 0 0,3-6 0 15,-6-5 6-15,1-3-3 16,3 0 2-16,6-23 3 16,0-3-5-16,-8-6-2 15,-3 0 6-15,-1 0-4 16,-13-1-3-16,0 6 2 15,0 5 2-15,0 10-4 16,0 4 1-16,0 5 3 16,0 2-4-16,0 1 0 15,0 0-3-15,0 4-7 16,0 20 9-16,12 6-2 16,-2-2 3-16,11-5-3 15,-6-2 2-15,5-7-1 0,3-6 0 16,-4-4 2-16,6-4 0 15,4 0-2-15,0-6 2 16,4-12 0-16,-6-2-7 16,-4-3 7-16,-15 0 1 15,-3 0 1-15,-5-3-2 16,0 2 1-16,-5 4 7 16,-3 6-1-16,0 10 3 15,6 3 5-15,0 1-6 16,2 0-9-16,-2 0-1 15,2 14-3-15,0 19 4 16,0 6 3-16,0 1 7 0,0-6-6 16,6-10 3-1,2-8-1-15,-6-6-3 0,0-7 3 16,-2-3 0-16,2 0 1 16,-2 0 2-16,2 0-1 15,3-7 4-15,1-18 3 16,6-2-13-16,1-6-2 15,1 6-2-15,-1 5 1 16,0 8 0-16,-8 10-3 16,-1 1-1-16,1 3 0 15,-3 0 0-15,4 0 0 16,8 14-2-16,1 9 5 16,6 3 2-16,-6-5 2 15,3 2-2-15,-3-5 1 16,3-8 1-16,-5-3-2 0,1-2 3 15,-1-5 0-15,10 0 4 16,-1-10-5-16,7-14 0 16,-4-5 2-16,-6-6-3 15,-5-4 1-15,-7 4-2 16,-7 2 0-16,0 10 3 16,0 9-1-16,0 5-2 15,-9 5-2-15,2 3 1 16,0 1-4-16,1 0-1 15,6 0 3-15,-7 0-2 16,7 9-3-16,0 11 4 16,0 5 0-16,7 3-3 0,8-2 6 15,12-1 0-15,-7 0 1 16,3-4 0-16,-8 0 1 16,1-3-2-16,-3-2 2 15,-11-4 0-15,0-2 1 16,-2-2-1-16,0 0 0 15,-19 0 3-15,-20 0 0 16,-1-4-4-16,3-4-13 16,-1 0-35-16,11-4-30 15,11-12-59-15,12-2-134 16</inkml:trace>
  <inkml:trace contextRef="#ctx0" brushRef="#br0" timeOffset="83833.95">27100 5863 287 0,'0'0'31'0,"0"0"51"16,0 0 11-16,0 0-44 15,0 0-18-15,0 0 3 16,0 0-13-16,-5 0 2 16,5 0-14-16,0 0 11 15,5 0-4-15,10-2 15 16,3-5-2-16,9-2-5 16,2-8-6-16,0-2-6 15,0-3 2-15,-3 0-5 16,-6 2 6-16,-6 1 6 0,-5 4-9 15,-7 3 3-15,0 2-9 16,-2 3 7-16,0 5-4 16,0 0-9-16,0 1-12 15,0-1-39-15,0 0-109 16,0 2-52-16</inkml:trace>
  <inkml:trace contextRef="#ctx0" brushRef="#br0" timeOffset="102175.74">22835 7386 370 0,'0'0'75'16,"0"0"-21"-16,0 0-7 0,0 0-18 16,0 0-17-16,0 0 3 15,0 0-6-15,76-29 14 16,-76 29-7-16,0 0-7 15,0 0 3-15,0 0 9 16,0 0 8-16,0 0-2 16,0 0 16-16,0 0-14 15,0 0-1-15,0 0-2 16,0 0 2-16,0 0-6 16,0 0 4-16,0 0-2 15,-12 0-2-15,-7 3-10 16,-6 4 2-16,-6 1-5 15,0 3 11-15,2 0-14 0,2-1-1 16,0 0 3 0,7-2 2-16,0 0-2 0,12-4 0 15,-4 3-1-15,10-6 9 16,-3 1-3-16,3 0-2 16,2-2-1-16,0 0 1 15,0 0 0-15,0 0-1 16,0 3 0-16,0-3-6 15,0 0 2-15,0 0-3 16,15 0 0-16,22 0 2 16,11 0 11-16,8 0-8 15,0-13-4-15,0 1-3 0,0 0 1 16,-10-3-1-16,-4 6 1 16,-3-1-2-16,-12 4 0 15,-12 2 0-15,-7 2 1 16,0-2-1-16,-6 4 0 15,-2-2-1-15,0 2 1 16,0 0-2-16,-10 0-5 16,-9 0 5-16,-12 0-3 15,-8 0 3-15,6 4-3 16,-7 4-5-16,2-2 4 16,3-1 0-16,-6 4 1 15,8-5 3-15,-5 0 2 16,5 0 0-16,-1-2 1 15,10 2-1-15,-1 0 0 16,12-1 0-16,-1-2 1 0,10 3 2 16,-3-4-2-16,7 2-1 15,0-2 0-15,0 0 0 16,0 0-5-16,0 0-1 16,11 0-3-16,16 0 9 15,16 0 1-15,1 0 0 16,3-2 3-16,4-8-4 15,-6 1 1-15,-3-4-2 16,-2 3 2-16,-9 2-2 16,-4-2 5-16,-9 5-4 15,-5-1 0-15,-9 5-1 16,-1 1 1-16,2 0 0 0,-5 0 4 16,0 0-3-16,0 0 0 15,0 0 2-15,0-2-6 16,0 2 1-16,0 0-3 15,0 0-12-15,0 0-25 16,2 0-38-16,-2-2-53 16,0 0-174-16</inkml:trace>
  <inkml:trace contextRef="#ctx0" brushRef="#br0" timeOffset="104028.9">23807 6967 566 0,'0'0'97'0,"0"0"28"16,0 0-12-16,0 0-28 15,0 0-14-15,0 0-12 16,2-5-17-16,-2 5-14 0,0 0-8 15,0 0-9-15,-7 10-11 16,1 17 2 0,-3 6-5-16,7 5 3 0,2-5 0 15,0-5-3-15,17-9 0 16,12-6 0-16,7-10 3 16,7-3 2-16,-1 0 1 15,0-21 0-15,-8-7-2 16,-8-9 3-16,-10-1 1 15,-16-2-3-15,0 0 0 16,-6-2 1-16,-28 10-3 16,1 7-1-16,-6 9-1 15,4 15 2-15,-1 1-5 16,5 0-2-16,4 10 1 0,9 8 3 16,7 0-12-16,9-3-7 15,2 2 2-15,2-5 4 16,23 0 1-16,13-7-4 15,-1-5 2-15,15 0-13 16,-3-13 11-16,0-13-13 16,-4-6 10-16,-5 2 8 15,-11 0 9-15,-11 4 5 16,-12 5 2-16,-1 5 6 16,-5 6 35-16,0 4-4 15,0 5 11-15,0 1-27 16,0 0-10-16,0 3-10 0,0 34-3 15,0 18 0 1,0 26 0-16,6 9 1 0,12 1 1 16,5-8-2-16,1-9 1 15,-6-15-1-15,-1-14 0 16,-3-16-1-16,-3-11-3 16,-9-10 1-16,0-8-8 15,1 0 10-15,-3-12 0 16,0-20 0-16,0-11-6 15,-5-10 4-15,-10-10 3 16,-1 0 0-16,1-8 2 16,-1 1 0-16,5 3-2 15,-2 8 1-15,8 5-1 16,-2 10 5-16,7 5-4 0,0 11-2 16,0 6-2-16,9 4 2 15,9 3 0-15,2 6-1 16,2 6 1-16,3 3-3 15,-3 7-3-15,1 20 6 16,-8 9-4-16,-3 5 3 16,-12 3 0-16,0 0 1 15,-6-1 1-15,-13-5-9 16,-4-8 9-16,3-8 0 16,5-8 0-16,-1-8-2 15,5-4-3-15,7-2-3 16,-3 0-1-16,7 0-1 15,0-14-8-15,0-2-10 0,13-2 6 16,16 0-3 0,9 0 8-16,5 0 7 0,1 2-2 15,-1 0 3-15,-1 2 7 16,-2 0-6-16,-9-3 7 16,-4 2-1-16,-11 1 1 15,-1 0 1-15,-1 2 0 16,-10 3 0-16,-2 5 1 15,3 4 10-15,-5 0 7 16,0 0-6-16,0 0-10 16,0 7-2-16,0 17 0 15,0 8 4-15,6 6 1 0,6-1-5 16,1 0 4 0,3-5-1-16,-3-8-3 0,2-8-3 15,-3-9 3-15,1-7-22 16,3 0-37-16,-3-15-102 15,3-19-177-15</inkml:trace>
  <inkml:trace contextRef="#ctx0" brushRef="#br0" timeOffset="104308.36">24739 6559 161 0,'0'0'440'0,"0"0"-356"16,0 0 15-16,0 0-46 0,0 0-25 16,0 0 5-16,-16 19-7 15,16-12-20-15,0-3 3 16,5-4-1-16,8 0-2 16,5 0 10-16,4-14-4 15,-4-4-1-15,-5 0-6 16,-6 4 2-16,-2 2-4 15,-5 7-2-15,0 4-1 16,0 1-36-16,-16 6-21 16,-2 20-64-16,7 6-135 0</inkml:trace>
  <inkml:trace contextRef="#ctx0" brushRef="#br0" timeOffset="105646.55">25033 6784 703 0,'0'0'65'0,"0"0"19"16,0 0-17-16,0 0-41 16,0 0-10-16,0 0-4 15,-2 48 17-15,2-19-12 16,0 8-2-16,9-7-4 15,-3-2-4-15,5-5 20 0,1-8-17 16,-10-7-4-16,0-4-3 16,0-4-1-16,-2 0 13 15,7-2 9-15,-3-23-3 16,8-4-7-16,1-7-10 16,3 2-1-16,-1 6-2 15,-1 8-1-15,-1 5 0 16,-9 10-6-16,6 5 2 15,-4 0-8-15,3 0-2 16,5 3 11-16,1 19-1 16,-2 2 3-16,3 3 2 15,2-3-2-15,-5-2 1 0,3-3 0 16,-5-8-1-16,-2-5 1 16,-5-6-1-16,3 0 1 15,2-3 2-15,4-18 0 16,5-7 2-16,-3 0-2 15,-1-2-2-15,-3 7 2 16,-1 6-1-16,-8 7-1 16,0 5 1-16,-2 3-3 15,0 2-2-15,2 0-4 16,0 9 1-16,5 15 6 16,-3 5 1-16,8 1 1 15,3 2-1-15,-2-9 1 0,1-8-1 16,-1-2-1-16,-6-9 1 15,4-4 1-15,2 0 0 16,3-6 0-16,4-17 0 16,2-6 0-16,5-3 0 15,-5 1 2-15,-1 6 3 16,-6 4-6-16,-9 8 0 16,-1 4-2-16,-5 5-1 15,0 4 2-15,0 0-2 16,0 4-5-16,0 18 6 15,0 7 2-15,3 2 0 16,10 6-2-16,2-3 2 16,5-4-1-16,3-7-3 0,-1-8 4 15,-2-7 2 1,-4-8-2-16,-1 0 0 0,3 0 0 16,-1-23 3-16,-3-6 0 15,-5-3 3-15,-7-2-6 16,-2 0 7-16,0 0-6 15,-13 3-1-15,-7 8 3 16,-7 8-3-16,-4 7-3 16,-5 8 3-16,5 0 0 15,0 0 2-15,6 12-2 16,10 5-11-16,9 5 9 16,6 2-1-16,0 2-2 15,0 0 1-15,17-3 4 16,10-5-11-16,4-9 11 15,11-5-3-15,-9-4 2 0,6 0-11 16,-4-19 11-16,1-4-1 16,-1 0 2-16,1 0-5 15,-5 5 4-15,-4 4-4 16,-11 8 5-16,-5 6 0 16,-7 0-4-16,-2 1 3 15,-2 21-2-15,0 11 3 16,0-1 4-16,0 4-1 15,0-4-2-15,0-6 6 16,0-8 0-16,0-8 4 16,0-6-5-16,0-4 7 15,0 0 4-15,0-3 2 0,0-20-1 16,0-7-12 0,10-8-6-16,5-6 0 0,3 1-3 15,7 1 2-15,-4 12-2 16,6 11-7-16,-2 10 0 15,2 9 5-15,2 0 1 16,-4 9 4-16,-6 17-1 16,1 4 1-16,1 7 0 15,-8 4 0-15,-7-3 0 16,4-1 0-16,-10-8 1 16,0-7-1-16,0-4-4 15,-16-10-15-15,-9-2-26 16,-2-6-58-16,-8 0-83 15,-14-8-198-15</inkml:trace>
  <inkml:trace contextRef="#ctx0" brushRef="#br0" timeOffset="105964.04">25368 6624 563 0,'0'0'34'0,"0"0"55"15,0 0 12-15,0 0-77 16,0 0-16-16,0 0 15 0,-12 33 19 16,26-13-14-16,3-2-7 15,1-8-11-15,1-4-4 16,-4-6 1-16,1 0 1 15,-3 0 8-15,-5-12-6 16,-1-2 3-16,-7-1-7 16,0 0 4-16,0 3-10 15,-15 2-10-15,-10 10-36 16,-4 0-52-16,0 8-156 16</inkml:trace>
  <inkml:trace contextRef="#ctx0" brushRef="#br0" timeOffset="106519.87">25044 6782 339 0,'0'0'152'0,"0"0"-91"0,0 0 42 16,0 0-12-16,0 0-21 15,0 0-6-15,-6-7-14 16,-6 6-17-16,-1 1-13 16,-3 0-10-16,1 8-10 15,-6 17-4-15,11 8-14 16,1-1-78-16,9 0-207 15</inkml:trace>
  <inkml:trace contextRef="#ctx0" brushRef="#br0" timeOffset="110412.94">27465 6825 493 0,'0'0'21'16,"0"0"60"-16,0 0 40 15,0 0-24-15,0 0-27 16,0 0 3-16,0 0-1 16,9 84-21-16,-5-84-26 15,6 0 0-15,3 0-2 16,2-14-1-16,5-7-5 15,3-7-10-15,-3 2-3 16,-7-1 0-16,-4 5 2 0,-9 3-2 16,0 5-4-16,0 4 0 15,0 3-2-15,0 7-5 16,-13 0-2-16,-1 0-2 16,-1 21 5-16,-1 7-2 15,3 12 0-15,6 2 0 16,7 1 1-16,0 2 6 15,11-7-2-15,16-10 2 16,4-9 0-16,5-10 1 16,-3-9 0-16,8 0 3 15,-6-20-5-15,5-12 5 16,-7-2-2-16,-6-5 3 0,-4 5 0 16,-10 8-4-16,-5 5 5 15,-2 7-4-15,-4 5 4 16,-2 6 2-16,2 3 2 15,-2 0-9-15,0 0-4 16,4 1 2-16,3 25 2 16,7 10 0-16,1 5 2 15,-1-3 2-15,1-10 1 16,1-8 0-16,-3-10-1 16,-2-6 6-16,-6-4-5 15,6 0 3-15,2-7 8 16,3-20-10-16,6-7 4 15,0-6-6-15,-2 0-1 16,3 2-3-16,-6 7 0 0,-3 9-1 16,-3 11 0-16,-7 7 1 15,-2 4-3-15,6 0-8 16,-6 0 2-16,9 12 5 16,-1 8 4-16,4 1 0 15,4 3 0-15,-2-4 0 16,2-6 0-16,-3-5-1 15,-2-6 1-15,1-3 0 16,1 0-2-16,5-5 2 16,1-18-4-16,-8-2-4 15,3-1 3-15,-14 0 5 0,0 1-1 16,-2 4-5 0,0 6 1-16,0 5-4 0,-4 6 6 15,-8 4-3-15,-3 0-1 16,-1 2 4-16,1 16 0 15,3 9 0-15,8 2 0 16,4 3 1-16,0 5-2 16,0-5 1-16,14-6 3 15,3-3 0-15,5-8-2 16,3-10 2-16,0-5-1 16,4 0 2-16,6-14-1 15,1-11 2-15,-3-3-1 0,-6-4-1 16,-4 0 0-1,-15 1 0-15,-6 8 0 0,-2 2 0 16,0 7-3 0,-20 8 0-16,-4 4-2 0,4 2 2 15,4 0 2-15,1 0 0 16,8 0-2-16,0 2 2 16,7 3-4-16,0 0 5 15,0 3-8-15,5-1 8 16,12 0 0-16,4 2 0 15,6 2 0-15,-3 0 0 16,2-1-2-16,-1 2 2 16,-5 2 1-16,-7 0-1 15,1 2 0-15,-5 1 0 16,-3 0 1-16,1 0 0 0,-7-5-1 16,3-1-1-16,-1-2 0 15,-2-8 2-15,2-1-1 16,0 0 2-16,-2 0 1 15,7-4-6-15,1-14 2 16,6-10 1-16,4-6 0 16,-2-3-2-16,1 5 0 15,-5 11-14-15,-4 9 13 16,-3 8 2-16,-3 4-2 16,-2 0-4-16,0 0-1 15,0 5-1-15,0 11 9 16,2 3-2-16,5 1-8 0,2-3-14 15,4-3-2 1,1-3-1-16,1-5-1 0,1-5 11 16,-1-1-8-16,1 0 10 15,4-5-16-15,-4-12 3 16,2-3 15-16,-1 3 10 16,-5-4 3-16,-1 1 2 15,0-2 3-15,-9 2 8 16,0 4 8-16,-2 9 6 15,0 0 5-15,0 7-5 16,0 0-12-16,0 2-13 16,0 24 2-16,-4 11 20 15,-7 9 1-15,4 10-11 0,5 9-6 16,0 6-4 0,2-1-1-16,0-5-3 0,0-7 0 15,0-8 0-15,0-10 3 16,-3-8-4-16,-4-9 1 15,-1-6 0-15,-1-5 1 16,-5-8-1-16,-1-4-9 16,-1 0-5-16,-1 0 1 15,-4-12-7-15,-1-4 8 16,5-9 7-16,-4-1-7 16,5-8 7-16,10 2-6 15,-1-1 2-15,7-6 4 16,0 3-5-16,16-3-7 15,20-2-14-15,-1 1-11 0,7 5-19 16,3 3-22-16,-5 9 37 16,0 0 4-16,-4 6 33 15,-4 0 6-15,-13 5 1 16,-5 2 2-16,-8 5 34 16,-6-1 28-16,0 6 4 15,0 0-1-15,0 0-16 16,0 0-13-16,0 0-18 15,0 0-16-15,0 6 3 16,-6 9 0-16,2 10 2 16,4 3-4-16,0 2-2 15,0 2-1-15,0-4 3 16,6-4-3-16,7-8 1 0,1-5-1 16,1-6 1-1,3-5-2-15,4 0 0 0,7 0 0 16,-2-12-3-16,2-13 4 15,-9-1 1-15,-7 0 6 16,-9-6-5-16,-4 2 0 16,0 2 11-16,-10 5-13 15,-17 5 8-15,-2 8-1 16,-5 8-4-16,5 2 7 16,5 0-10-16,11 0-5 15,2 0 0-15,7 0 5 16,4 2-2-16,0 1-5 15,0 1 5-15,23-1 2 0,11-1 1 16,2-2-1-16,4 0-1 16,0 0 1-16,3 0 0 15,-1 2 4-15,0 5-2 16,-4 8-2-16,-4 5 0 16,-5 1-5-16,-12 8 2 15,-5 3 3-15,-10-6-3 16,-2 2 3-16,0-7 1 15,-7-6 0-15,-4-5 4 16,-2-6 4-16,3-4 5 16,4 0 7-16,-3 0-11 15,7-6 3-15,2-16-4 0,0-6-6 16,0-6-2 0,19-4-1-16,10-2 0 0,8 4-3 15,0 8 1-15,1 10-5 16,-5 10 3-16,-4 8 3 15,-6 0-2-15,-6 0 1 16,4 9 1-16,-10 8-2 16,0 2 2-16,-2 3-1 15,-9 6 2-15,4 2 1 16,-4-1 1-16,2-3-1 16,0-6-1-16,4-4 0 15,-2-2 0-15,0-8-1 16,5-1 0-16,3-5 1 15,5 0 2-15,8-5 0 0,-3-13 1 16,5-6-3-16,2-4 4 16,2-1 1-16,-2-3-1 15,-7 3 1-15,-4 0 1 16,-9 3-6-16,-7 9 0 16,-2 4 2-16,0 4-3 15,-2 4 1-15,-19 5-3 16,2 0 2-16,1 2 0 15,3 19-2-15,1 5-3 16,7 0 3-16,7 1 0 16,0 2 2-16,7-3 0 15,9-3 1-15,3-2 2 16,4-7-2-16,-1-2 1 0,1-8 0 16,4-4-1-16,-1 0-3 15,-2-2-1-15,5-10-26 16,0-4-17-16,-4 0-40 15,-2 0-48-15,-8 4-217 16</inkml:trace>
  <inkml:trace contextRef="#ctx0" brushRef="#br0" timeOffset="110592.2">30682 6927 611 0,'0'0'17'15,"0"0"5"-15,0 0-22 16,0 0-49-16,0 0-389 16</inkml:trace>
  <inkml:trace contextRef="#ctx0" brushRef="#br0" timeOffset="126096">18297 6145 458 0,'0'0'42'15,"0"0"2"-15,0 0 35 16,0 0-13-16,0 0-22 16,0 0 14-16,0 0-15 15,0-35-3-15,0 24-7 16,0-1 0-16,-7-3-12 16,2-2 1-16,1 1 5 15,-3-2 0-15,3 4-16 16,-3 2 3-16,5 7 0 15,-1 3 4-15,3 2 2 16,0 0-11-16,0 0-2 16,0 0-5-16,0 0 0 0,0 0-2 15,0 14-2-15,0 22-1 16,0 22 3-16,3 10 3 16,10 12-2-16,3 2 1 15,-1-1 0-15,6-7-2 16,-4-6 1-16,6-8-2 15,-5-7 1-15,-1-12 0 16,-3-6 0-16,-1-9-1 16,-9-6 1-16,3-4 0 15,-7-9-1-15,3 0 1 16,-3-6 0-16,0 1 1 16,2-2-2-16,-2 0-2 15,2 0-6-15,-2 0 2 16,0 0-8-16,0-3-10 0,0-11-16 15,-12 0 14-15,4-6 8 16,-5 1-3-16,1 0 8 16,-3-6 9-16,3 1-2 15,4-5 3-15,-1 3 4 16,-3-6-1-16,1 1 1 16,3-3 0-16,-6-3 0 15,3 4 0-15,0 1 0 16,2 2 0-16,0 0 1 15,-5-1-1-15,10-1 0 16,-5 0 0-16,5 4 0 16,-3 2 0-16,3 6 1 15,4 4-1-15,-3 4 1 0,3 0 2 16,-2 4 3-16,2 0 2 16,-2 0 0-16,2 4-3 15,0 0 5-15,0 4 2 16,0 0 2-16,0 0-5 15,0 0-3-15,0 0 1 16,0 0-4-16,-5 0-3 16,1 24-3-16,0 12 3 15,-3 4 3-15,3 0 0 16,-8-2-2-16,10-4-1 16,-9-3 0-16,7-6 0 15,-8-4 3-15,6-6 0 0,-1-6-3 16,5-5 2-16,2-3-2 15,0-1 4-15,0 0-4 16,0 0 4-16,0 0 3 16,0-3-5-16,0-15 4 15,0-11-5-15,0-3-1 16,4 0 0-16,7-4 0 16,3 2 0-16,-1 0 1 15,3 4 2-15,-5 0-3 16,0 8 0-16,-7 5 0 15,1 8 6-15,-3 4-3 16,-2 5 6-16,0 0 3 16,0 0-3-16,0 0-2 0,0 0-5 15,0 0-1-15,5 0-1 16,1 0-2-16,12 9 2 16,4 13 0-16,5 0 5 15,0 0 4-15,0-2-4 16,-3-2 1-16,3-4-3 15,0-3 3-15,-3-6-6 16,-4-1 0-16,-4-4 0 16,-1 0-1-16,8 0-10 15,-6-16-10-15,6 0-75 16,-9 4-70-16,-12 6-212 16</inkml:trace>
  <inkml:trace contextRef="#ctx0" brushRef="#br0" timeOffset="149634.45">21875 8682 112 0,'0'0'8'0,"0"0"3"16,0 0 20-16,0 0 10 15,0 0-5-15,0 0 5 16,0 0-7-16,0 28 3 16,0-23 0-16,0-5-19 15,0 2 22-15,0-2-5 16,0 0 10-16,0 0 4 16,0 0 1-16,0 0-5 15,0 0-3-15,0 0-4 16,0 2 0-16,0 0-15 15,0-1 3-15,0-1-6 16,0 0 2-16,0 2-2 16,-8 3 0-16,0 1 1 15,-5 3-9-15,-3 0-1 0,3-1-5 16,1-2 0-16,3-3 8 16,5-3-11-16,0 0 13 15,-3 3-16-15,4-3 11 16,3 0 2-16,0 2-12 15,0-2 13-15,0 0-13 16,0 0 7-16,0 0 5 16,0 0-12-16,0 0 8 15,0 0-8-15,0 0 10 16,16 0-1-16,15 0 11 16,11 0-8-16,3-2-3 15,4-1-6-15,-2 0-2 0,-3 1-2 16,-1 0 1-16,-3 0 0 15,-13 2 2-15,-7-3-3 16,-9 3-2-16,-2 0 2 16,-7 0 0-16,-2 0 3 15,0 0-4-15,0 0 3 16,-2 0 1-16,-32 0-2 16,-8 0-1-16,-16 0-9 15,-4 5 7-15,-7 7 1 16,7-2 1-16,4 2 0 15,6-4 1-15,14 1 1 16,9-2-2-16,11-3 0 16,12-1 0-16,1-3 2 15,5 0-3-15,0 0 1 0,0 0-1 16,0 0 1-16,0 0-15 16,7 0 13-16,11 0 0 15,15 0 4-15,5-3 0 16,4-8-2-16,1-2 2 15,-3 5 2-15,-7 0 1 16,-4 2-4-16,-6 2-2 16,-8 4 2-16,-8 0-2 15,2 0 1-15,-9 0 0 16,0 0-4-16,0 0 3 16,0 0-1-16,0 0-15 0,0 0-24 15,0 0-35 1,0 0-17-16,0 0-135 0</inkml:trace>
  <inkml:trace contextRef="#ctx0" brushRef="#br0" timeOffset="163164.95">20318 10510 39 0,'0'0'12'0,"0"0"-12"15,0 0-32-15,0 0 13 16,0 0 19-16</inkml:trace>
  <inkml:trace contextRef="#ctx0" brushRef="#br0" timeOffset="163228.04">20318 10510 59 0,'-171'-8'41'0,"151"8"-22"16,1 0-19-16,2 0 0 16,1-3-100-16</inkml:trace>
  <inkml:trace contextRef="#ctx0" brushRef="#br0" timeOffset="163881.13">20071 10430 359 0,'0'0'57'15,"0"0"-27"-15,0 0 31 16,0 0-6-16,0 0 5 16,0 0-9-16,0 0-7 15,0 0 12-15,0 0-18 0,0 0 1 16,0 0 0-16,0 0-7 15,0 0-6-15,0 0-6 16,0 0-1-16,0 0 1 16,0 0 1-16,0 0-6 15,0 0 3-15,0 0-5 16,0 0-4-16,0 0-1 16,0 0 0-16,0 0-2 15,0 0-6-15,0 0-4 16,0 0 4-16,4 0 4 15,25-12-4-15,16-9 5 16,11 3 0-16,4-1-5 0,7-4 6 16,-7 5-6-1,5 0 0-15,-16 2 1 16,-7 4-1-16,-15 4-4 0,-14 1 4 16,-11 7 0-16,-2 0-1 15,0 0 1-15,0 0 1 16,0 0 0-16,0 0-1 15,0 0 2-15,0 0-2 16,0 0 0-16,0 0 0 16,0 0 5-16,-2 0-8 15,-5 0 3-15,1 0-3 16,2 5-11-16,-4 0-25 16,-3 8-32-16,3 3-33 15,-13 3-131-15,-1 8-221 16</inkml:trace>
  <inkml:trace contextRef="#ctx0" brushRef="#br0" timeOffset="166032.19">20619 11739 49 0,'0'0'421'16,"0"0"-398"-16,0 0-22 16,0 0 3-16,0 0 4 15,0 0 22-15,0 0-1 16,0 0-20-16,0 0 26 15,0 0-3-15,0 0-2 16,0 0 6-16,0 0-11 16,0 0 7-16,-13 0-18 15,-3 0-4-15,-3 4 0 0,-6 1 0 16,-2 5 3-16,-2 3 1 16,-9 3 2-16,3 2-4 15,-4-4-5-15,6 1 7 16,6-2-1-16,10-9-1 15,5 0 5-15,8-4 0 16,4 0 2-16,0 0-9 16,0 0 2-16,0 0-5 15,0 0 0-15,0 0 5 16,0 0-3-16,0 0 1 16,0 0-9-16,0 0 3 15,0 0-1-15,0 0-1 0,0 0-2 16,0 0 0-16,0 0 0 15,6 0 0-15,21 0 5 16,14 0 1-16,3-2-1 16,1-8-1-16,-1 0 4 15,1-4-6-15,4 0 0 16,-2-4 1-16,-3 2-3 16,-1-2 6-16,-3 2 1 15,-9 1-7-15,-14 5 2 16,-3 5 6-16,-5 3-6 15,-7 2 0-15,0 0-1 16,0 0 3-16,-2 0-3 16,0 0 4-16,0 0-5 15,0 0-1-15,0 0-1 0,0 0 2 16,0 0 8-16,0 0-8 16,0 0-14-16,0 0-10 15,6 0-25-15,-2 0-11 16,0 0-9-16,11 0-74 15,8 0-57-15,-1 0-170 16</inkml:trace>
  <inkml:trace contextRef="#ctx0" brushRef="#br0" timeOffset="168115.55">21624 11472 518 0,'0'0'21'15,"0"0"-18"-15,0 0 15 16,0 0 25-16,0 0 0 15,0 0-11-15,-44 0 8 16,28 0-10-16,-1 0-6 16,-10 0 13-16,2 0-25 0,3 0 3 15,2 0 2-15,11 0 7 16,0-8-7-16,9-2-1 16,0-8-13-16,0-6-3 15,0-5 5-15,2 0-2 16,23 0-2-16,0 8-1 15,-3 4 0-15,4 3 7 16,1 8-7-16,-7 0 0 16,3 6 0-16,-8 0-3 15,-1 0-6-15,1 11-1 16,-1 10 10-16,-8 9 3 16,3 7 3-16,-9 4-4 15,0 0 0-15,0-1-2 16,0-5-3-16,0-4 3 0,0-3 3 15,0-3 1-15,0-5-8 16,0-8 10-16,0-5-8 16,0 0 2-16,9-4-6 15,2 3 6-15,7-3-2 16,0-2-23-16,7 1-45 16,-3-2-52-16,2 2-24 15,-8 6-100-15</inkml:trace>
  <inkml:trace contextRef="#ctx0" brushRef="#br0" timeOffset="168315.85">21875 11991 734 0,'0'0'63'16,"0"0"-49"-16,0 0-6 15,0 0 15-15,0 0 9 16,0 0-8-16,0 14-15 16,0-6-9-16,-6 4-25 15,-9 9-219-15</inkml:trace>
  <inkml:trace contextRef="#ctx0" brushRef="#br0" timeOffset="186295.69">21348 12966 665 0,'0'0'41'0,"0"0"-13"0,0 0 15 15,0 0 1-15,0 0-1 16,0 0-8-16,0 0 2 16,47 51 9-16,-34-39-3 15,1 5-12-15,1 5-2 16,3 0-2-16,0 1-9 15,-2 0-2-15,-1 0-6 16,-1 2 3-16,1-2-4 16,-1-5 2-16,-8-6-5 15,3-5 2-15,-5-2-2 16,4-3 5-16,-6-2 2 16,0 2 0-16,0-2 3 15,5 0-3-15,-1 0 2 0,8-4 5 16,-1-11-4-16,1-1-3 15,1-2 0-15,-1 2-4 16,3-4-3 0,6 1 2-16,-1-2-2 0,12-2 4 15,-1-3-7-15,0 6 0 16,3 1-2-16,-5 3 2 16,-2 2-2-16,-9 5-1 15,-2 4 0-15,-9 3 1 16,0 0-1-16,-9 2-1 15,0 0 0-15,0 0 1 16,2 0 3-16,0 0 3 16,-2 0-3-16,2 2-2 15,-2 0 0-15,0-2-1 0,5 0 1 16,-5 0-1-16,0 0 2 16,0 0-4-16,0 0-1 15,0 0-6-15,2 0-21 16,-2 0-34-16,0 8-41 15,0 4-25-15,-13 5-133 16,0 4-506-16</inkml:trace>
  <inkml:trace contextRef="#ctx0" brushRef="#br0" timeOffset="191659.37">22837 14684 452 0,'0'0'54'16,"0"0"-15"-16,0 0-1 15,0 0 1-15,0 0-5 16,0 0 2-16,0-5-4 16,0 2 2-16,0 3 1 0,0 0-18 15,0 0-7-15,0 0-6 16,0 0-2-16,20 8 6 15,5 6 4-15,2 2 2 16,0-1-9-16,-8-2-1 16,6-1 0-16,-5-1 0 15,0-6 0-15,-4 0 5 16,-3-4 0-16,-6 2-6 16,0-3 4-16,-7 0-3 15,0 0 4-15,0 0 0 16,0 0-1-16,0 0 17 15,0 0-2-15,2 0 4 16,-2-3-2-16,4-16-9 0,7-8-6 16,1-3 2-1,-4 1-9-15,5-2 0 0,3 4-1 16,7-2 0-16,-4 3 6 16,6-3-5-16,4 4-1 15,0-3 0-15,7 2-1 16,-1-2 0-16,6-1 1 15,1 1-1-15,-2 0 1 16,-4 2-7-16,0 4 6 16,-12 6 0-16,-2 4 1 15,-8 6 0-15,-12 4-2 16,2 2 1-16,-4 0-2 16,0 0 2-16,0 0-1 15,0 0-5-15,0 0-24 0,0 0-8 16,0 0-19-16,0 5-38 15,0 16-107-15,-16 5-50 16</inkml:trace>
  <inkml:trace contextRef="#ctx0" brushRef="#br0" timeOffset="194455.41">22953 16160 560 0,'0'0'44'15,"0"0"-16"-15,0 0-7 16,0 0-1-16,0 0 10 16,0 0 13-16,0 0-11 0,0 0-9 15,0 0-6 1,0 0-1-16,0 0-6 0,0 0-3 16,2 0-3-16,12 6 4 15,3 7 4-15,6-1-7 16,-3 1 4-16,2 1-6 15,-6-4 1-15,1-1-1 16,-3-4-1-16,-3 2 0 16,-1-7 0-16,-8 3 1 15,0-3 2-15,-2 0 1 16,0 0 10-16,0 0 6 16,0 0 1-16,2 0 5 0,7-14 4 15,-1-16-10-15,13-6-5 16,1-3-8-16,14-7-3 15,1-3-6-15,13-1 4 16,-2 2 2-16,8 2-3 16,0 2 7-16,-9 7-5 15,-5 8-2-15,-13 10-2 16,-8 10-1-16,-13 6 1 16,-3 3 1-16,-5 0-2 15,0 0 3-15,0 0 0 16,0 0 0-16,0 0-3 15,0 0 0-15,0 0 0 16,0 0-1-16,0 0-6 16,0 0-20-16,0 0-25 15,0 10-27-15,0 2-28 0,0 0-150 16</inkml:trace>
  <inkml:trace contextRef="#ctx0" brushRef="#br0" timeOffset="205261.95">12229 2613 104 0,'0'0'14'0,"0"0"12"15,0 0-16-15,0 0 24 0,0 0 15 16,0 0 0-16,0 0 1 16,0 0 1-16,40-3 7 15,-40 3-9-15,0 0-7 16,0 0 8-16,0 0 12 15,0 0-4-15,0 0-15 16,0 0-3-16,0 0-9 16,-9 0-16-16,-5 0-4 15,-1 0-4-15,-1 7-1 16,1 3-6-16,-3 6-2 16,0 4 2-16,2 8 7 15,1 4-6-15,1 6-1 16,1 2 0-16,5-2 0 15,0 0 1-15,8-1 1 16,0-2-1-16,0 4 0 0,0-2-1 16,14 4 0-16,1 1 0 15,1 0 3-15,6 2-1 16,3 4 1-16,-1 6 0 16,12 2 2-16,-5 5 6 15,0 2-8-15,6 0 3 16,-9-1 5-16,4-1 2 15,-1-2-3-15,-3 0-9 16,4 3 10-16,2 0 9 16,-1-2-9-16,0-1 4 15,-4 2-1-15,5 0 7 16,-10 3 1-16,3 4-7 0,-3-3-5 16,-6 2-9-16,5-1 11 15,-6-5-8-15,1-4 3 16,-5 0-2-16,3-2-2 15,-3 1-1-15,1 6 2 16,-3-1-3-16,-5 2 2 16,4-2 1-16,-8 6-3 15,-2-3 5-15,0 5-2 16,0 5 1-16,0 4-2 16,-4 4 0-16,-8 1-3 15,-1-9-2-15,-1-12 2 16,3-16 0-16,5-8 7 15,-4-1-7-15,8 4-4 16,-4 3 4-16,-3 2 3 16,3 0 5-16,-4-1-8 0,-1 1 0 15,-3-2 0-15,-1 0 1 16,2-4 0-16,-3-8 0 16,3-8 0-16,4-8 0 15,2-5-1-15,7-8 0 16,0-1 0-16,0 0 0 15,-2-2 3-15,2 0-3 16,0 0 1-16,-2 0-2 16,2 0 1-16,0 0 0 15,0 0 0-15,0 0-1 0,0 0 1 16,0 0 1 0,0 0 0-16,0 0 1 0,0 0 1 15,0 2 1-15,-2-2 2 16,-3 2 0-16,5 1-2 15,-2-3 2-15,2 0-2 16,-2 3 5-16,2-3 8 16,-3 2-9-16,3 0-5 15,-2 0 2-15,2 1 1 16,0-3 0-16,0 0 3 16,0 0-8-16,0 0 0 15,0 0 1-15,0 0 6 16,0 1-8-16,0 2 1 15,0-3-2-15,-5 4 1 16,3 3-8-16,-13 10 8 0,-3 2 0 16,-5 3 0-16,8-5 1 15,1-8-1-15,12-6 0 16,0-3 0-16,2 0 0 16,0 0-2-16,0 0-5 15,0 0 4-15,0 0-1 16,0 0 2-16,0 0 0 15,0 0 2-15,0 0-1 16,0 0 1-16,0 0-1 16,0 0 1-16,0 0 0 15,0 0 0-15,-9 3 0 16,1 4 0-16,-6 3-2 0,-1-1-6 16,-1 0 7-1,5-4 1-15,-3 4-1 0,3-5-1 16,5 0-1-1,-1-3-1-15,7-1 1 0,-3 0 3 16,3 0-4-16,0 0 1 16,-2 3 0-16,2-3 2 15,0 0-1-15,0 0-4 16,0 0 6-16,0 0 4 16,0 0-4-16,0 0-1 15,0 0-4-15,0 0-2 16,0 0-7-16,0 0 5 15,0 0 8-15,0 0-4 16,0 0-1-16,0 0 0 16,0 0 2-16,0 0 4 0,7 0 0 15,2 0 1-15,-7 0-1 16,0 0 0-16,-2 0 1 16,0 0-1-16,0 0 1 15,0 0 0-15,0 0-1 16,0 0 0-16,0 0 0 15,0 0 0-15,0 0 0 16,5 0 1-16,-5 0-1 16,2 0 6-16,0 0-6 15,3 0-1-15,6 0 0 16,4 0 1-16,3 0 2 0,3 4-2 16,-6 1-3-16,-1 2 3 15,-6-2 7-15,3 4-7 16,-4-6 0-16,0 1 0 15,-5 1 0-15,5-1 1 16,-3 4 6-16,0 0-7 16,6 4 0-16,-1 4 5 15,-1-4-2-15,-1 6 0 16,2-1-2-16,0 6-1 16,2 5 1-16,3 2 0 15,-6 2 1-15,6 5 0 16,-1 1 2-16,5 1-2 15,6 2-2-15,5 3 10 0,0 2-9 16,0-2 1-16,-2 2-1 16,-2-4 1-16,-3 0-2 15,5 2 0-15,-5 1 1 16,-2 1 1-16,5 4 1 16,-6-3 1-16,4 5-3 15,-3-1 0-15,3-2-1 16,-4 5 0-16,6 0 0 15,0 2 5-15,-3 2-5 16,0 2 0-16,-2-2 2 16,3 0 0-16,-6 5 0 15,1 1 0-15,7 2-2 16,-8 5 1-16,1 1-1 0,5-1 2 16,-6 0 0-16,-1 5 2 15,6 2-1-15,-2 4-3 16,1 3 3-16,-2 1-1 15,4-1-1-15,-1 5 1 16,1-3 1-16,-4 6-2 16,-1 1 0-16,2 0-1 15,-2 2 4-15,-2-1-2 16,1-1-2-16,6-2 0 16,-3 2 0-16,4-4 0 15,1-1 0-15,-3-2 1 16,5 0 1-16,-2 6-2 15,-1-2 2-15,-2 1-2 0,7 1 2 16,-4-4-2 0,0 3 4-16,-4 0 0 0,2 2-8 15,-3-1 4-15,-3 0 0 16,6 0 2-16,-5 1 3 16,-1 2-5-16,2-1 1 15,-1-1 1-15,-3 0-2 16,1 2 0-16,-3 1 2 15,2 5-2-15,-1 0 0 16,-5-5-4-16,-3 0 4 16,6 2 1-16,-8-1-1 15,5 3 6-15,-5-3-11 16,6-3 6-16,-4 4-1 16,1-2 2-16,-1 1-1 0,-4-2 3 15,6-2 0-15,-4 1-4 16,0 4-1-16,-4 0 1 15,5 3 7-15,-3-3-5 16,0-3-2-16,0-1-3 16,6-1 3-16,-4-4 1 15,-2 2-1-15,0-5 0 16,3-2 1-16,-3-1 0 16,0-3 0-16,-2 1-1 15,0-1 0-15,0-5-1 0,0 0 1 16,0 2 1-1,0 0-1-15,0 6 0 16,0-2 1-16,-4 5-1 0,-3-7 2 16,5-6-2-16,0-2 0 15,-6 0 0-15,6-1 0 16,2-1 0-16,0-3 1 16,0 0-1-16,0 0 0 15,0-3 0-15,0 3 1 16,0 5-1-16,12-5 0 15,-8-1 0-15,5-4 1 16,-5-5-1-16,8-9 1 16,-3-4-2-16,-3-1 0 15,10-6 1-15,-3-1 0 16,-2-5-2-16,3-2 2 0,-3-5 0 16,-2-7-1-16,4 1 4 15,-2-2-7-15,1-4 5 16,-4 0-3-16,1-7 2 15,1 0-2-15,-2 0 0 16,3 2 1-16,3-4-3 16,-1-1 0-16,3-2 3 15,-1 0-3-15,3 0 0 16,5 0 3-16,-6 0-1 16,8-7 0-16,-5-3 0 15,-7 1 2-15,-4 5 3 16,-5-1-3-16,-4 5-2 15,0 0 2-15,0 0 0 16,0 0 1-16,0 0 1 16,0 0-1-16,0 0 1 0,0 0-1 15,0 0 1-15,0 0-2 16,0 0-7-16,0 0 5 16,0 0-21-16,0-4 1 15,0-3-44-15,0-14-67 16,0-9-69-16,3-7-135 15</inkml:trace>
  <inkml:trace contextRef="#ctx0" brushRef="#br0" timeOffset="205375.14">14710 16690 285 0,'0'0'0'16</inkml:trace>
  <inkml:trace contextRef="#ctx0" brushRef="#br0" timeOffset="207476.27">10316 13055 780 0,'0'0'21'0,"0"0"-21"16,0 0 13-16,0 0 30 15,0 0-7-15,0 0 19 16,127-91 16-16,-62 32-28 15,11-9-6-15,1-6-23 16,8 0 5-16,-4 7-11 16,-12 14-2-16,-18 17-4 15,-15 14-1-15,-19 12-1 16,-12 10-1-16,-5 0-4 0,-3 12 2 16,-39 32 1-16,-18 24-11 15,-23 19-10-15,-4 5 7 16,1-5 9-16,10-7 7 15,16-17 0-15,13-15 3 16,18-20 2-16,18-12 13 16,6-12-1-16,5-4-4 15,0 0-9-15,25-22-4 16,29-26 8-16,25-27 9 16,31-13-1-16,8-4-1 15,-2 4-7-15,-5 12 1 16,-24 16-8-16,-29 17 1 0,-22 21-2 15,-20 14 2-15,-16 8-2 16,0 0 7-16,0 0-7 16,-25 0-5-16,-8 13-46 15,-5 9-3-15,5-1-53 16,6 2-35-16,11-7-161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5:36:57.876"/>
    </inkml:context>
    <inkml:brush xml:id="br0">
      <inkml:brushProperty name="width" value="0.05292" units="cm"/>
      <inkml:brushProperty name="height" value="0.05292" units="cm"/>
      <inkml:brushProperty name="color" value="#FF0000"/>
    </inkml:brush>
  </inkml:definitions>
  <inkml:trace contextRef="#ctx0" brushRef="#br0">5733 6624 535 0,'0'0'18'15,"0"0"26"-15,0 0 22 16,0 0-8-16,0 0-3 15,0 0-3-15,0 0-10 16,91-35-4-16,-64 21-7 16,0 0-9-16,0 2 0 15,-3 2 4-15,3 2-10 16,-5 0-1-16,1 2 0 16,-4 0-9-16,-5 3-3 0,-7 2 1 15,-3 1-4-15,-4 0 1 16,2 0 0-16,-2 0-1 15,0 0-17-15,0 0-33 16,0 0-46-16,0 0-79 16,0 18-112-16</inkml:trace>
  <inkml:trace contextRef="#ctx0" brushRef="#br0" timeOffset="677.21">6016 7642 383 0,'0'0'145'0,"0"0"-86"15,0 0 18-15,0 0-16 16,0 0-14-16,0 0 1 16,64-4-3-16,-30-10-12 15,-3 1-7-15,-2-1-3 16,0 0-1-16,-2 1-7 15,-5 0-8-15,1 2-3 16,-6-2-2-16,-1 4 2 16,-3-2-4-16,-1 5-4 15,-3 1 0-15,-5 2-18 0,0 1-29 16,-4 0-27-16,0 0-64 16,0-1-138-16</inkml:trace>
  <inkml:trace contextRef="#ctx0" brushRef="#br0" timeOffset="1702.06">6107 8710 521 0,'0'0'64'0,"0"0"-6"16,0 0 30 0,0 0-16-16,0 0-21 0,0 0-21 15,-8 7-2-15,8-7-1 16,0 0-2-16,0 0-2 15,0 0-3-15,8 0-10 16,8-17 1-16,4-5-1 16,7-2-3-16,-3 1 0 15,5 0-1-15,0 4-4 16,-2 2-1-16,0 3 2 16,-10 6 0-16,2 4-3 15,-9 3-1-15,0 1 1 16,-6 0 0-16,1 0 3 15,-3 0-3-15,-2 0 0 0,0 0 1 16,0 0 4-16,0 0-4 16,0 0 1-16,0 0 0 15,0 0 0-15,0 0-2 16,0 0-2-16,0 0 2 16,0 0-23-16,0 0-32 15,0 0-20-15,0 0-126 16,0-7-308-16</inkml:trace>
  <inkml:trace contextRef="#ctx0" brushRef="#br0" timeOffset="2587.77">6313 9918 498 0,'0'0'102'15,"0"0"-74"-15,0 0 51 16,0 0-17-16,0 0-22 16,0 0-14-16,0 4-2 15,0-4-6-15,0 0 5 16,8 0-6-16,8 0 14 15,-1 0-5-15,12-4-9 0,4-10-1 16,5-4-3-16,3 0 0 16,-4 1-4-16,-2-1-7 15,-1 4 12-15,-6 2-2 16,-6 1-2-16,-4 2 1 16,-10 6-5-16,3 3-1 15,-6 0-1-15,-1 0-3 16,-2 0 8-16,5 0-9 15,-5 0 5-15,0 0-4 16,0 0 3-16,0 0-1 16,0 0-1-16,0 0 1 15,0 0 2-15,0 0-1 16,0 0-2-16,2 0 3 0,-2 0-3 16,2 0-2-16,0-3-12 15,0 3-26-15,-2 0-51 16,0 0-80-16,0 5-213 15</inkml:trace>
  <inkml:trace contextRef="#ctx0" brushRef="#br0" timeOffset="3825.02">6279 11110 463 0,'0'0'58'0,"0"0"-18"16,0 0 29-16,0 0 1 15,0 0-12-15,0 0-10 16,2 5-7-16,-2-5-9 0,0 2-3 16,0-2-8-1,0 0 6-15,0 0 3 0,0 0 1 16,0 0-5-16,0 0 3 15,0 0-16-15,0 0 2 16,0 0 0-16,7 0-8 16,-1 0 1-16,15 0-2 15,6 0 3-15,6-7-4 16,11-18 2-16,10-8-3 16,2-2-1-16,0-6 0 15,-5 5-2-15,-9 8 1 16,-11 6 0-16,-10 9 1 0,-13 7 2 15,-3 3 2-15,-3 3 3 16,-2 0 4-16,0 0 4 16,2 0-1-16,-2 0-6 15,0 0-1-15,0 0-2 16,0 0-8-16,0 0-3 16,0 0 3-16,2 0-1 15,0 0-1-15,0 0 1 16,-2 0 0-16,0 0 1 15,0 0-2-15,0 0 2 16,0 0 0-16,0 0 4 16,0 0-8-16,0 0 5 15,0 0-1-15,0 0 0 16,0 0 5-16,0 0-10 16,0 0 5-16,0 0 0 0,0 0 0 15,0 0 0-15,0 0 0 16,0 0 0-16,0 0 0 15,0 0-12-15,6 0 11 16,-6 0-13-16,0 0 6 16,0 0-2-16,0 0-4 15,0 0-2-15,2 0-4 16,-2 0 1-16,2 0-18 16,-2 0-9-16,0 0-42 15,0 0-13-15,-2-4-105 16,-14-4-86-16</inkml:trace>
  <inkml:trace contextRef="#ctx0" brushRef="#br0" timeOffset="40984.26">15452 12244 473 0,'0'0'58'16,"0"0"-23"-16,0 0-2 0,0 0 23 15,0 0-18-15,0 0-16 16,0 0-5-16,0 0 0 16,-4-2-4-16,4 2 5 15,0 0-15-15,0 0 5 16,6 2 3-16,10 16 12 16,-1 4-11-16,4 4 5 15,-9 1-1-15,9-1-9 16,-6-3-3-16,-3-3 11 15,2-5-10-15,-5-6 1 16,-5-5-3-16,0 1 0 16,0-5 1-16,-2 2 3 0,0-2 1 15,0 0 2-15,4 0-1 16,10-2-2-16,11-25 6 16,6-7 1-16,7-4-1 15,-3-4-4-15,3 4-8 16,-5 4 0-16,2 6 0 15,-14 7 8-15,-5 7-8 16,-5 6-1-16,-9 7 0 16,0-2 0-16,-2 2 0 15,0 1 1-15,0 0-1 16,6-3 1-16,-6 2 1 16,0 1-2-16,0 0-2 15,0 0-2-15,0-3-5 0,0 1-16 16,4 2-21-1,-2 0-45-15,5 0-77 0,-7 2-113 16</inkml:trace>
  <inkml:trace contextRef="#ctx0" brushRef="#br0" timeOffset="59344.38">20147 10221 59 0,'0'0'50'15,"0"0"-10"-15,0 0 10 16,0 0 25-16,0 0-10 16,0 0-10-16,0 0-13 0,0 0-8 15,2 0-2-15,-2 0 0 16,0 0-7-16,0 1-5 16,-4 1 3-16,-10 5 2 15,3-3-2-15,-1 1-1 16,2 2 6-16,-3-3-1 15,-6 1 1-15,4 4-2 16,1-4-4-16,6 2-7 16,-4-2 2-16,8-2-1 15,-3-1-2-15,7-2-5 16,0 0-1-16,0 0-4 16,0 0 0-16,0 0-1 0,0 0-3 15,0 0-1 1,21 0 1-16,8-6 4 15,6-5 0-15,5-3-2 0,1 1-2 16,-10 3 1-16,-7 1-2 16,-8 6 0-16,-8 1-9 15,-3 2-2-15,-5 0 3 16,0 0-6-16,-9 0 7 16,-22 12 4-16,-11 8-2 15,-10-1-2-15,5 4-5 16,3-2 11-16,1-7 2 15,3 3 0-15,11-7 2 16,10-5 0-16,5-2 2 0,7-1 7 16,5-2 4-1,2 0 1-15,0 0-6 0,0 0 2 16,0 0-10-16,11 0-1 16,18-2-1-16,4-10 0 15,10-2 3-15,-5 0 2 16,-3 2-3-16,-1 2-4 15,-7 3-1-15,-11 4-1 16,-10 1-8-16,1 2-13 16,-7 0 10-16,0 0-1 15,-9 0 14-15,-18 4 2 16,-4 10 0-16,0 2 1 16,-5-2-1-16,7 0 0 15,7-5-1-15,1 0 1 0,17-6-1 16,2-3-4-16,2 0-142 15,0 0-329-15</inkml:trace>
  <inkml:trace contextRef="#ctx0" brushRef="#br0" timeOffset="63683.51">18934 11555 239 0,'0'0'241'0,"0"0"-228"16,0 0-12-16,0 0 30 15,0 0 17-15,0 0-13 16,0 0-11-16,11-3 9 15,-11 3 4-15,0 0-12 16,0 0-3-16,0 0 2 16,0 0 3-16,0 0-5 15,0 0 12-15,0 0-6 16,0 0 0-16,0 0-2 16,-13 0 9-16,-7 0-19 15,-5 0-4-15,-4 3-5 0,0 4-7 16,-2-3 12-16,2-1-6 15,-2 0-3-15,4 0-3 16,-2-3 2-16,0 0-2 16,1 0 0-16,1 0 0 15,0 0 3-15,-2 0 2 16,-2 0-4-16,-7 0 1 16,-1 0-2-16,2 3-1 15,-5 1 1-15,1 3 4 16,8-2-3-16,4 2 1 15,4-4 2-15,1 1 5 16,6-4 0-16,5 5 1 16,3-5-4-16,4 1 8 0,2-1-3 15,-3 0-4 1,5 0 0-16,2 1 2 0,0 2-3 16,0 0 1-16,0-3 0 15,0 0-3-15,0 0 0 16,0 0 2-16,0 0-2 15,0 0-4-15,0 0 4 16,0 0-3-16,0 0-1 16,0 0-1-16,9 0 1 15,20 0 2-15,8-11 1 16,15-1 5-16,8-2-7 16,9-1 4-16,2 1-5 15,3 2 0-15,-5 1-1 0,-9 1 3 16,-4 5-3-16,-12-2 1 15,-3-1 0-15,-8 3 0 16,-2-2-5-16,1 2 10 16,-14 5-4-16,-7 0-1 15,-9 0 1-15,0 0 4 16,-2 0 0-16,0 0 8 16,2 0 18-16,-2 0-9 15,0-3-4-15,0 3 1 16,0 0-7-16,0 0-1 15,0 0-5-15,0-2-5 16,0 2-1-16,0 0 0 16,0 0 7-16,0 0-7 15,0 0-3-15,0 0-10 0,0 2-25 16,-15 36-46-16,-39 22-107 16,-18 10-298-16</inkml:trace>
  <inkml:trace contextRef="#ctx0" brushRef="#br0" timeOffset="86935.9">22141 8967 370 0,'0'0'11'0,"0"0"-3"16,0 0-3-16,0 0 25 16,0 0 5-16,0 0-18 15,0 0 0-15,0 0-5 16,0 0 3-16,-17 0-4 16,17 0 3-16,0 0 0 15,0 0 0-15,-2 0-2 16,2 2 3-16,-10-2 1 15,-5 4 2-15,-5 1-7 16,-9 2-6-16,-11 3 0 16,2 1-3-16,1-4 3 0,2 2 5 15,12-4 7 1,-4 0-3-16,4-1 2 0,3-2 3 16,7-1-16-16,-1-1 12 15,10 0 7-15,-3 2-8 16,5-2-2-16,2 0-4 15,0 0 4-15,0 0-9 16,0 0 5-16,0 0-1 16,0 0-4-16,0 0 0 15,0 0-1-15,0 0-2 16,0 0 0-16,2 0-2 16,25-3 2-16,13-10 3 15,7-1-2-15,13-2-1 16,7 4 3-16,4-2 2 0,-1 2-10 15,-12 2 10-15,-1 0-5 16,-16 5 1-16,-12 3-1 16,-14-1-1-16,-3-1 0 15,-10 4 1-15,-2 0 0 16,0 0 2-16,0 0 0 16,0 0-1-16,0 0 3 15,0 0-4-15,0 0 0 16,-2 0 6-16,-21 0-5 15,-4 9-1-15,-13 3 0 16,-5 3 0-16,-5 2-1 0,-4 0 1 16,-2-3-2-1,7 1 2-15,-2-3 0 0,8-3 0 16,8-1 2-16,8-2-3 16,4-3 3-16,10-2-4 15,7-1 4-15,4 3-2 16,-6-3 2-16,8 0-2 15,0 0 0-15,0 0 1 16,0 0-4-16,0 0 1 16,3 0-8-16,17 0 9 15,11 0-1-15,12-7 1 16,10 0 1-16,7-5 5 16,-2-1-4-16,0 3-2 15,-2 1 2-15,-14 2-1 16,-8 1 0-16,-8 3-1 0,-8 1 0 15,-7-1 0-15,-9 1 1 16,0 2 0-16,-2 0 0 16,0 0 1-16,0 0-1 15,0 0-1-15,0 0-1 16,0 0-12-16,0 0-21 16,6 0-42-16,0 0-58 15,5 0-74-15</inkml:trace>
  <inkml:trace contextRef="#ctx0" brushRef="#br0" timeOffset="89254.05">22070 10150 495 0,'0'0'13'15,"0"0"-10"-15,0 0-3 16,0 0 7-16,0 0 14 16,0 0 6-16,0 0-7 0,0-1-6 15,0 1 7 1,0 0 1-16,0 0-8 0,0 0 6 16,-6 1 4-16,-17 5-15 15,-1 0-2-15,-5 3-2 16,-5-2-1-16,3 4 4 15,2-4 3-15,0 4-2 16,4-6 5-16,6-2-2 16,3 1-4-16,1-4 1 15,3 0 3-15,-1 2-7 16,11-1 2-16,0 3 8 16,2-4-4-16,0 0-3 15,0 0 2-15,0 0-9 0,0 0-1 16,0 0 0-1,0 0-3-15,4-5-1 0,23-4 4 16,6-5 1-16,9-2 2 16,10 5 2-16,-3-1-4 15,4 3-1-15,-4 3-1 16,-7 6-1-16,-5 0 2 16,-10 0-1-16,-10 0 2 15,-13 0-2-15,1 0 0 16,-5 0 0-16,0 0 2 15,0 0 3-15,0 0 0 16,0 3-1-16,-11 4 0 16,-18 1-1-16,-2 5 0 15,-7-2-2-15,9-1 1 0,0 1-1 16,0-3-1-16,6-4 1 16,4-1 1-16,1 1-1 15,-5-1 0-15,6-3 1 16,3 0 3-16,1 0-4 15,9 0 1-15,-4 0-1 16,4 0 7-16,4 0-4 16,0 0 4-16,0 0-5 15,0 0-1-15,0 0 1 16,0 0-2-16,0 0 1 16,0 0-2-16,0 0 0 15,0 0-3-15,0 0 0 16,6 0 4-16,17 0 3 0,6-7-3 15,2-3 0 1,7 3 2-16,-2 0-2 0,2 2 0 16,2 1 1-16,-5-3-1 15,2 3 0-15,-11-1-2 16,-6-2 4-16,-7 3-3 16,-6 2 1-16,0 2-1 15,-7 0-4-15,0 0 4 16,0 0-1-16,0 0-6 15,0 0-11-15,0 0-18 16,0 0-39-16,0 0-29 16,0 0-49-16,0 0-186 15</inkml:trace>
  <inkml:trace contextRef="#ctx0" brushRef="#br0" timeOffset="94878.17">22536 11398 203 0,'0'0'70'16,"0"0"-47"-16,0 0 13 15,0 0 8-15,0 0-1 0,0 0-4 16,0 0-12-16,0-2 9 16,0 2-3-16,0 0-1 15,0 0 2-15,0 0 5 16,0 0-6-16,0 0-4 16,0 0-3-16,0 0-4 15,0 0-3-15,-15 0-13 16,-1 0-3-16,-6 0 4 15,4 0 3-15,-9 5-6 16,-2 4 2-16,-2 0-6 16,0-1 3-16,-5 2 6 15,3-1-8-15,4-1 5 0,0-2 2 16,2-1 4-16,4-2 2 16,6 0 3-16,3-2 5 15,8-1-10-15,-3 2 6 16,7-2 0-16,0 0 3 15,2 0 3-15,0 0-12 16,0 0 2-16,0 0-10 16,0 0 2-16,-2 0-1 15,2 0-4-15,0 0-1 16,0 0-5-16,6 0 2 16,21 0 3-16,15-9 1 15,7-2 2-15,7-4-2 16,1 3-2-16,7 3 0 15,-5-4 1-15,-1 4 0 16,-2 1 4-16,-7-1-4 0,-5 3 0 16,-10 5 0-16,-14-3-4 15,-9 4 4-15,-6 0-1 16,-3 0 1-16,-2 0 1 16,0 0 8-16,5 0-9 15,-3 0 1-15,-2 0-1 16,0 0 8-16,0 0-5 15,0 0-3-15,-14 0 0 16,-10 0-1-16,-7 0-5 16,-2 0-2-16,-8 0 1 0,1 1 3 15,0 3-3 1,2-1 0-16,-2 0-2 0,-4 1 8 16,1-4 1-16,1 5 0 15,1-1-1-15,8 0 1 16,-1 0 2-16,5-3-1 15,8 3 0-15,0-4 4 16,7 2-2-16,8-2 3 16,2 3 1-16,-1-3-2 15,5 0 2-15,0 0-3 16,0 0-3-16,0 0 1 16,0 0-2-16,0 0 6 15,0 0-6-15,0 0-2 16,11 0-3-16,20 0 4 15,10 0 2-15,10 0 5 0,-4 0-6 16,1 0 0-16,4 0 0 16,-9 0 0-16,-3 0 2 15,-9 0-2-15,-9 0 0 16,-4 0-1-16,-14 0 1 16,-2 0 0-16,-2 0 8 15,0 0-6-15,0 0 6 16,0 0-4-16,0 0-1 15,0 0-3-15,0 0-9 16,0 0-44-16,2 0-34 16,4 0-78-16,-6 0-189 15</inkml:trace>
  <inkml:trace contextRef="#ctx0" brushRef="#br0" timeOffset="106301.78">27229 6796 251 0,'0'0'6'16,"0"0"29"-16,0 0-1 15,0 0 0-15,0 0-4 16,0 0 4-16,0 0 0 15,0-12-7-15,0 12-1 16,0 0-9-16,0 0 7 0,0 0-2 16,0 0 1-16,0 0 4 15,0 0-3-15,0 0-1 16,0 0-4-16,0 0-6 16,0 0 1-16,0 0-5 15,0 0 1-15,-7 0-1 16,-2 0-1-16,-9 0-7 15,-2 9 1-15,3 3-2 16,-6-2 4-16,3 0-2 16,0-1-2-16,2-3 0 15,2 0 0-15,5-3 7 16,5 0 2-16,4-1 4 16,-3 0 7-16,5 0-5 15,0-2 4-15,0 0-9 16,0 0 4-16,0 0-9 0,0 0-1 15,0 0-4-15,0 0 0 16,13 0-3-16,21 0 3 16,11 0 4-16,3-12 0 15,10 0-4-15,0-2 0 16,-4 1 6-16,-8 6-6 16,-9 0 0-16,-20 5 0 15,-8 0-1-15,-6 2 1 16,-3 0 3-16,0 0-1 15,-16 0 5-15,-20 0-7 0,-13 7-1 16,-9 7 1 0,0 1 1-16,3 0 0 0,3-3 1 15,7-4-2-15,12 0-2 16,-1-4 2-16,17-2 5 16,3-1 7-16,10 2 2 15,4-3 4-15,0 0-8 16,0 0-6-16,0 0 2 15,0 0-6-15,20 0-4 16,16-10 1-16,10-4 3 16,8 0 1-16,2-1-1 15,-5 4-8-15,-9 2-24 16,-6 6-14-16,-18 3-49 16,-9 0-78-16,-9 10-164 15</inkml:trace>
  <inkml:trace contextRef="#ctx0" brushRef="#br0" timeOffset="111148.31">27663 9186 358 0,'0'0'31'0,"0"0"-14"0,0 0 32 15,0 0 8-15,0 0-9 16,0 0 3-16,0 0 7 16,0 3 5-16,0-3-26 15,-4 0 4-15,-5 2-3 16,-7 1-14-16,-3 1-15 15,-10 1 13-15,-10-2-14 16,-3 3 13-16,-4 0-5 16,-12 2-1-16,-10 1-8 15,1 3 4-15,1-3-9 16,3 1 11-16,5-4-3 16,2-2-2-16,8 1-3 15,1-5 5-15,3 0-6 16,-4 0 0-16,2 0-2 0,-1 0 4 15,-5 0 8-15,-4 0-9 16,-4 0 0-16,-2 0-2 16,-7 0 9-16,0 0-7 15,0 0 0-15,4 0 6 16,10 0-3-16,-3 0-7 16,0-5 10-16,2 3-6 15,0 2 0-15,2-2 5 16,4 2-2-16,-8 0-7 15,-3 0 2-15,8 0-2 16,3 0-2-16,13 0 1 16,5 2 0-16,12-2 5 0,7 2-3 15,2-2 1-15,-3 0 0 16,4 0 0-16,-2 0-2 16,1 0 3-16,9 0-1 15,0 0-1-15,-3 0 0 16,5 0 3-16,-2 0-3 15,0 0 0-15,0 0 0 16,0 0-1-16,2 0 2 16,0 0-1-16,0 0-1 15,0 0 0-15,0 0 1 16,0 0-1-16,0 0-1 16,0 0-4-16,0 0 3 15,0 0-4-15,0 0 4 0,8 0-3 16,24 0 4-16,16 0 0 15,22-6 1-15,21-6 1 16,16-2-2-16,9-2 1 16,13 0-2-16,5-2 1 15,11-2-6-15,4 0-8 16,-4 2 7-16,-4 1 0 16,-10 6-5-16,-13 0 2 15,-8 4 5-15,-19 0-7 16,-11 4 1-16,-8-2 1 15,-16 3 8-15,-12 2-6 16,-11 0 4-16,-10 0 4 0,-17 0 0 16,-6 0 1-1,0 0-1-15,0 0 3 0,0 0-3 16,0 0 3-16,0 0-1 16,0 0 0-16,0 0 1 15,0 0-3-15,0 0 2 16,0 0-1-16,0 0-1 15,0 0 2-15,0 0-4 16,-11 0-1-16,-13 0-32 16,-19 0-85-16,-10 9-57 15,-7-1-122-15</inkml:trace>
  <inkml:trace contextRef="#ctx0" brushRef="#br0" timeOffset="111764.36">25341 9377 339 0,'0'0'59'16,"0"0"-24"-16,0 0 28 15,0 0 7-15,0 0-27 16,0 0-11-16,-25 0-11 16,25 0 2-16,11-3-2 15,16-1-3-15,4 4 15 16,16-2-4-16,11 2 3 16,15 0-3-16,21-1-3 15,18-6-5-15,10 0-4 0,16-6-8 16,19-5 4-1,5-4-9-15,12 0 4 0,5-2-4 16,-15 0-4-16,-8 2 0 16,-17 0-1-16,-12 4 1 15,-25 0 1-15,-13 6 1 16,-22 2-2-16,-20 1 0 16,-22 8 3-16,-12-2-3 15,-11 3-3-15,-2 0 2 16,0 0-7-16,0 0-7 15,-11-1-14-15,-20-2-9 16,-14 3-46-16,-8 0-37 16,-5 0-20-16,0 0-211 0</inkml:trace>
  <inkml:trace contextRef="#ctx0" brushRef="#br0" timeOffset="112301.3">25445 9128 494 0,'0'0'18'0,"0"0"-2"15,0 0 38-15,0 0 28 16,0 0-16-16,0 0-28 16,-87 14 0-16,87-12-14 15,0-2 5-15,0 1-15 16,23-1-1-16,28 0 2 16,36 0 22-16,40 0-6 15,29-7-7-15,25-7 2 16,12 0-18-16,6-2-7 15,-1 4 2-15,-8 3 1 16,-19 1 1-16,-19 3 1 16,-32 2-4-16,-22 2 0 0,-22 1 0 15,-18-3 8-15,-18 3-6 16,-13 0 1-16,-9 0 5 16,-7 0-6-16,-2 0 2 15,-7 0 2-15,-2 0 0 16,2 0 1-16,-2 0-2 15,0 0-4-15,0 0 7 16,0 0-9-16,0 0-1 16,0 0 0-16,0 0 0 15,0 0-8-15,0 0-18 16,0-2-31-16,3 1-40 16,-3-3-69-16,0-8-167 15</inkml:trace>
  <inkml:trace contextRef="#ctx0" brushRef="#br0" timeOffset="122103.41">30508 6450 114 0,'0'0'22'15,"0"0"16"-15,0 0 20 16,0 0-14-16,0 0-7 16,0 0-1-16,0 0-7 15,0 0-10-15,-23 4-1 0,21-4-10 16,2 3-2-16,-2-3 5 16,2 0-10-16,0 2 3 15,0-2-2-15,0 2-2 16,0-1 2-16,0 4-4 15,0 0-29-15,0-3-162 16</inkml:trace>
  <inkml:trace contextRef="#ctx0" brushRef="#br0" timeOffset="122918.99">30443 6713 416 0,'0'0'5'16,"0"0"34"-16,0 0 21 15,0 0-19-15,0 0-10 16,0 0 5-16,-51-26-7 16,38 24-6-16,-3 1 4 15,1-1 0-15,-6-1-3 0,-1 3-2 16,-5 0-2-16,-2 0-4 16,-7 0-10-16,1 0 18 15,-9 5-9-15,-6 5-2 16,8-2-8-16,9-2 12 15,15-3 0-15,5-1 2 16,13 0 5-16,-3-2 0 16,3 0-8-16,0 0-11 15,0 0-5-15,0 0-9 16,20 0 7-16,23 0 2 16,16 0 5-16,11 0 1 15,5-4-2-15,6 1-3 0,2-2 7 16,-4 1-8-1,-5 4 1-15,-11-2-1 0,-15 2 0 16,-11 0 3-16,-22 0-3 16,-9 0-2-16,-6 0 2 15,0 0 3-15,0 0 4 16,-4 0-6-16,-25 0-1 16,-23 5 11-16,-21 8-11 15,-14 7 0-15,-11-1 0 16,0-2 3-16,5 0-2 15,10-7-1-15,12-3 4 16,15 0 0-16,21-7-4 16,10 0 8-16,11 0 2 15,10 0 10-15,4 0 1 16,0 0-10-16,0 0-3 0,0 0-3 16,0 0-5-16,6 0-6 15,31 0 6-15,18-7 2 16,21-7 0-16,13 2 5 15,9 0-7-15,2 1 2 16,3 0-3-16,-9 4 5 16,-3 0-8-16,-10 1 4 15,-17 2 0-15,-15 0-42 16,-20 4-45-16,-25 0-55 16,-4 0-161-16</inkml:trace>
  <inkml:trace contextRef="#ctx0" brushRef="#br0" timeOffset="124234.26">30506 7045 581 0,'0'0'8'0,"0"0"-4"0,0 0-3 16,0 0 1-16,0 0 6 15,0 0 4-15,-52 25 22 16,33-18 3-16,-6-4-2 16,-2-1-4-16,-4 4 5 15,0-2-13-15,-12 0 4 16,1 3-4-16,0-2-6 16,1 2-6-16,8-4 5 15,8 1-3-15,10-2 14 16,11 1-11-16,-1-2 13 15,5 2-14-15,0-3-5 16,0 0-9-16,0 0-1 16,0 0 0-16,5 0 0 15,24 0 0-15,23 0 2 0,25 0 5 16,12 0 2-16,11-3-5 16,3-3 2-16,-3 1-4 15,-6 3-2-15,-12-3 1 16,-11 5 1-16,-15 0-1 15,-18 0 1-15,-18 0-2 16,-13 0-5-16,-7 0 5 16,0 0 0-16,0 0-2 15,-27 0 2-15,-27 7-1 16,-28 10 2-16,-21 6-1 16,-15-3 5-16,-5 3-2 15,3-4 2-15,9-3 3 0,10-2-6 16,28-5 18-1,24 0-6-15,20-6-1 0,20-3 5 16,9 0-12-16,0 0-2 16,0 0-4-16,0 0-1 15,20 0 1-15,27 0 0 16,27-7 0-16,24-9 0 16,8-2 8-16,10 0-6 15,-6 2-2-15,-12 2 0 16,-13 4-26-16,-25 5-53 15,-18 5-64-15,-22 0-99 16,-20 7-139-16</inkml:trace>
  <inkml:trace contextRef="#ctx0" brushRef="#br0" timeOffset="126413.98">30435 10176 587 0,'0'0'6'0,"0"0"-5"16,0 0 8-16,-123 0 3 16,82 5 9-16,-3-1 14 15,-1-3 3-15,1 2 5 16,1-3-12-16,5 0-1 16,7 0 0-16,2 0-7 15,7 0-6-15,-2 0 5 16,6 0 2-16,-5-4 3 15,4 1 0-15,-6 2-2 16,2 1-4-16,6 0 3 16,1 0 4-16,3-3-10 15,6 3-5-15,2 0-2 0,3 0 0 16,2 0-2 0,0 0-4-16,0 0-2 0,0 0 0 15,0 0-3-15,0 0-4 16,36-3 4-16,15-6 2 15,28-3-1-15,21-6 7 16,18 0-4-16,9-2 4 16,2-2-7-16,-4 3-1 15,-9 5 8-15,-16-1-6 16,-13 5-2-16,-11 3 0 16,-11 2 0-16,-21 1 5 15,-10-1-10-15,-17 5 7 0,-6 0-3 16,-6 0 1-16,-5 0 0 15,0-3 0-15,0 3-3 16,0 0 3-16,0 0-4 16,0 0-22-16,0 0-24 15,-2 0-42-15,-20 5-67 16,-12 14-161-16</inkml:trace>
  <inkml:trace contextRef="#ctx0" brushRef="#br0" timeOffset="128259.31">30454 10784 345 0,'0'0'53'16,"0"0"-2"-16,0 0-2 15,0 0-15-15,0 0 9 0,0 0 2 16,-77 0 2-16,48 0-12 15,-5 0 10-15,1 0-12 16,-1 0-8-16,-8 0 6 16,0 2-12-16,-8 5-3 15,1-4 3-15,5 3 2 16,6-3 7-16,5-3 1 16,10 0-1-16,9 2-2 15,8-2 2-15,4 0-3 16,-3 0-11-16,5 0 8 15,0 0-6-15,0 0-9 16,-2 0 7-16,2 0-9 16,0 0 2-16,0 0-2 0,9 0 1 15,26 0 8 1,19 0 0-16,13-11 0 0,11-3-1 16,16 0-12-16,-1 2 10 15,7 3-7-15,-1-3-3 16,-5 7-1-16,-17 1 1 15,-7 0-2-15,-8 4 2 16,-9 0 0-16,-6 0-1 16,-11 0 0-16,-9 0 2 15,-12 0-2-15,-10 0-1 16,-1 0 0-16,-4 0-4 16,0 0 5-16,0 0 1 15,0 0 0-15,0 0 0 16,0 0-1-16,0 0-2 0,0 0 0 15,0 0-21-15,0 0-8 16,0 0-32-16,0 0-92 16,0 0-98-16,-4-16-417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16:28.413"/>
    </inkml:context>
    <inkml:brush xml:id="br0">
      <inkml:brushProperty name="width" value="0.05292" units="cm"/>
      <inkml:brushProperty name="height" value="0.05292" units="cm"/>
      <inkml:brushProperty name="color" value="#FF0000"/>
    </inkml:brush>
  </inkml:definitions>
  <inkml:trace contextRef="#ctx0" brushRef="#br0">10412 2705 624 0,'0'0'36'16,"0"0"13"-16,0 0 25 15,0 0-23-15,0 0-5 16,0 0 4-16,0 0-18 16,16 0-17-16,17 1 10 15,20 4-5-15,15-3-8 16,16-2-2-16,12 0-7 15,11 0 0-15,-3-2-1 16,-19-6-2-16,-27 2-2 16,-29 1-3-16,-20 4-28 15,-9 1-15-15,-36 0-83 16,-26 0-61-16,-21 12-103 0</inkml:trace>
  <inkml:trace contextRef="#ctx0" brushRef="#br0" timeOffset="217.35">10738 2755 495 0,'0'0'116'16,"0"0"-49"-16,0 0 4 15,0 0-23-15,0 0-24 16,0 0 11-16,13 96 24 16,-5-42-17-16,2 4-17 15,-10 0-20-15,0 1 6 16,0-3-11-16,0-4 3 0,-10-10-3 15,8-8-6-15,2-11-26 16,0-12-70-16,16-11-58 16,22 0-217-16</inkml:trace>
  <inkml:trace contextRef="#ctx0" brushRef="#br0" timeOffset="894.65">11284 3118 326 0,'0'0'352'16,"0"0"-296"-16,0 0 46 16,0 0-44-16,-54-106-4 15,34 79-18-15,5 9-1 0,-6 4-19 16,8 7-4 0,-7 7-12-16,-5 0-4 0,-4 16 4 15,-2 18-4-15,6 8-2 16,8 7 3-16,5-9 2 15,12 4 1-15,0-15 0 16,0-5 0-16,0-10-1 16,16-10-9-16,9-4 8 15,4 0 2-15,9-18 4 16,-3-12 15-16,3-5-7 16,-9-4 3-16,-9 7-5 15,-7 6 3-15,-3 10 0 16,-6 8 1-16,-4 5 2 15,0 3-16-15,0 0-3 0,0 11-14 16,0 15 7-16,0 8 10 16,0 4 2-16,0-4 3 15,13-4-5-15,3-1-5 16,1-12 1-16,10-5-5 16,7-10-8-16,2-2 1 15,6-14 8-15,2-18 5 16,-3-8-5-16,-10-6 3 15,-4-6 2-15,-14-7 3 16,-9-3 0-16,-4 2 0 16,0 8 0-16,0 11 8 15,0 15-6-15,-13 5 0 16,11 8 0-16,-2 10 11 0,2 1-13 16,2 2-4-16,0 0-2 15,0 24 0-15,0 16 6 16,4 10 0-16,9 12 1 15,5 2 6-15,-3 6-1 16,-1-5-1-16,-1-1 0 16,-2-8-5-16,1-8-2 15,5-13-4-15,1-17-37 16,13-10-47-16,11-8-31 16,14-11-103-16,9-21-7 0</inkml:trace>
  <inkml:trace contextRef="#ctx0" brushRef="#br0" timeOffset="1295.36">12164 3106 274 0,'0'0'194'0,"0"0"-87"0,0 0 27 16,0 0-63-16,0 0-12 15,0 0 2-15,-136-97-32 16,100 97-10-16,7 21-9 16,0 11 1-16,9 7-10 15,7 4 1-15,9-2 3 16,4 0-9-16,0-9 8 15,4-6-1-15,14-8-3 16,4-7 0-16,5-11 0 16,6 0 6-16,8-12 21 15,1-21 2-15,3-5-10 16,-5-7-4-16,-7 6-5 16,-13 6 13-16,-7 12 0 0,-4 13-6 15,-7 4 1-15,-2 4-16 16,0 0-2-16,0 7-12 15,0 16 1-15,0 13 11 16,0 2 3-16,0 0-3 16,8-2-3-16,11-7-3 15,8-3-4-15,6-11-13 16,-2-6-23-16,-2-9 6 16,-2 0-53-16,-11-3 5 15,-7-21 12-15,-9-6-82 16,0-10-59-16</inkml:trace>
  <inkml:trace contextRef="#ctx0" brushRef="#br0" timeOffset="1475.73">11569 2868 472 0,'0'0'73'0,"0"0"41"15,0 0-9-15,0 0-59 16,0 0-35-16,0 0-7 15,-50 0-2-15,98 3 1 16,14-1-3-16,19-2-3 16,14 0-59-16,10-2-114 0,4-6-85 15</inkml:trace>
  <inkml:trace contextRef="#ctx0" brushRef="#br0" timeOffset="1618.01">12684 2868 655 0,'0'0'19'0,"0"0"-19"15,0 0-3-15,0 0-173 16,0 0 6-16</inkml:trace>
  <inkml:trace contextRef="#ctx0" brushRef="#br0" timeOffset="2292.38">11005 3571 429 0,'0'0'137'16,"0"0"-41"-16,0 0 5 15,0 0-25-15,0 0-12 16,0 0-3-16,-65 68-21 16,-2-16 16-16,-8 11-5 15,-8 0-17-15,-2 0-14 16,14-5-5-16,-1-4-7 15,22-4 6-15,7-4-14 16,9-7 0-16,19-13-2 16,7-11 0-16,8-6-4 15,0-9-6-15,0 0 2 16,0 0-3-16,8 0-2 0,19-10-6 16,0-11-42-16,-3 4-18 15,-10-3-62-15,-12 3-98 16,-2 6-326-16</inkml:trace>
  <inkml:trace contextRef="#ctx0" brushRef="#br0" timeOffset="3055.79">9006 4439 681 0,'0'0'34'16,"0"0"12"-16,0 0-11 15,0 0-19-15,0 0 0 16,-52 135 4-16,25-59 12 15,5-2-18-15,2-3-2 0,2-16-11 16,7-19 0-16,5-15 1 16,3-15 3-16,3-6-3 15,0 0 18-15,0-32 37 16,3-18-31-16,14-23-16 16,8-9-8-16,-3-10 5 15,0 1-5-15,-2 10 0 16,-4 18 0-16,-3 25-1 15,-4 20 1-15,-7 16-4 16,0 2-2-16,0 26-10 16,8 25 11-16,1 18-1 15,-3 11 8-15,2 1-4 16,-1-5 3-16,-1-4-3 0,2-13-1 16,-4-11 0-1,1-15-27-15,-3-10-19 0,-4-11-39 16,0-12-38-16,0 0-114 15,-4-12-134-15</inkml:trace>
  <inkml:trace contextRef="#ctx0" brushRef="#br0" timeOffset="3732.07">8827 4729 415 0,'0'0'50'15,"0"0"0"-15,0 0 37 16,0 0-57-16,0 0-19 0,0 0-5 15,67-5 23-15,-13-2-1 16,4-10-16-16,4-1 0 16,-4-2-6-16,-12 3-6 15,-12 2 2-15,-12 7 5 16,-11 6 2-16,-9 2-6 16,-2 0 11-16,0 0-1 15,0 2-13-15,0 22 4 16,-4 8-3-16,0 7 8 15,-1-6-7-15,5-1 4 16,0-7-6-16,0-6-3 16,5-7 1-16,6-5 4 15,2-7-1-15,8 0 12 16,0-14 9-16,8-17 2 16,0-3-5-16,-2-3-4 0,-9-1-7 15,-5 1 2-15,-4 8 0 16,-4 12 11-16,-5 9-17 15,5 8-4-15,-5 0 0 16,0 0-17-16,0 24 16 16,0 8 1-16,0 4-5 15,0-2 5-15,4-4-1 16,7-8-14-16,-2-8-7 16,6-11-4-16,10-3-20 15,0-13-2-15,-4-19 28 16,6-10-17-16,-6-4 24 15,-6-3-2-15,-6-7 9 0,-4-5 6 16,-5-8 4-16,0-1 3 16,0 9 18-16,-5 15 6 15,-1 19 12-15,1 13-11 16,0 8-5-16,5 6-13 16,-2 14-14-16,2 32 0 15,0 16 1-15,0 13 0 16,0 0 1-16,9-2-1 15,5-5-2-15,-6-8-1 16,4-7 1-16,-8-12-16 16,1-11-72-16,-5-11-45 15,0-14-53-15,-7-5-131 16</inkml:trace>
  <inkml:trace contextRef="#ctx0" brushRef="#br0" timeOffset="4116.76">9515 4596 436 0,'0'0'64'16,"0"0"18"-16,0 0 0 16,0 0-51-16,0 0-10 15,0 0-8-15,119-68-4 16,-74 64 0-16,1 4-2 16,-3 0 6-16,-10 10-7 15,-4 16 0-15,-14 6-5 16,-3 1 3-16,-10 6 1 0,-2-3 0 15,0-6 3-15,0-4-8 16,0-10 0-16,0-8 0 16,0-4 2-16,0-4 0 15,7 0 3-15,6 0-2 16,7-14 14-16,7-14 7 16,-2-6-1-16,-6-3-9 15,-7-4-3-15,-10 3-4 16,-2 6 5-16,0 8-4 15,-11 8 0-15,-11 10-8 16,-5 6-11-16,-9 0-4 16,5 15-18-16,2 13-43 15,13 1-40-15,14-5-71 16,2-6-184-16</inkml:trace>
  <inkml:trace contextRef="#ctx0" brushRef="#br0" timeOffset="5243.72">10086 4596 610 0,'0'0'74'0,"0"0"13"15,0 0-39-15,0 0-30 16,0 0-13-16,0 0 15 16,-44 107-17-16,38-72 5 15,0-5 2-15,6-6-7 0,0-7 1 16,0-10-1-1,6-7-3-15,9 0 0 0,7-16 14 16,7-14 3-16,0-6-13 16,5 0 1-16,-5 0 1 15,-5 8-2-15,-4 7 0 16,-4 6-4-16,-12 10-1 16,3 5-4-16,-3 0-14 15,0 23 15-15,6 11 4 16,-6 0 4-16,7 2-2 15,-7-4-2-15,8-9-2 16,-5-6 2-16,-1-9 2 16,-4-8-2-16,6 0 1 15,5-4 12-15,5-20 19 16,1-6-19-16,8-6-3 0,-4-4 3 16,-4-2-10-16,-1 2 1 15,-2 8 3-15,-7 12-7 16,-7 13 0-16,-2 7 0 15,0 0-7-15,0 18-4 16,0 17 11-16,0 9 3 16,0 2-3-16,0-4 2 15,0-6-2-15,0-10 0 16,7-7-2-16,7-14-5 16,3-5-2-16,3-1 3 15,5-28 3-15,2-5-4 16,-1-6 1-16,-6-4 3 0,-4-11-10 15,-9-9 1-15,-5-4-2 16,-2 5-3-16,0 7-2 16,0 13 19-16,0 17 11 15,-7 10-4-15,5 8 12 16,-3 8-14-16,-2 0-5 16,3 24-3-16,0 16 3 15,-3 12 4-15,7 8 0 16,0 7 2-16,0-2-1 15,0 2 12-15,9-7 2 16,-5-12 4-16,5-10-17 16,-4-12-6-16,-3-13 0 15,5-8 1-15,-5-5 2 16,2 0 6-16,12-22-6 16,8-12 11-16,3-7-13 0,0 4 2 15,-5 7-3-15,3 12 0 16,-10 8-2-16,-1 10-4 15,-5 0 6-15,-3 6-10 16,6 18 6-16,-8 6 4 16,-4 5-2-16,0 2 2 15,0 0 0-15,-20-4 0 16,-7-2 2-16,-2-7-2 16,-2-7 0-16,2-9 0 15,4-5-2-15,6-3 6 16,7 0-8-16,8-16-4 15,4-12-22-15,0-7 7 0,18-2 5 16,15-4 14-16,7 8-6 16,3-2-6-16,3 7 0 15,-1 8 5-15,-7 4 9 16,-7 8 2-16,-8 8-5 16,-15 0 4-16,-1 10 0 15,-7 16 2-15,0 10 12 16,0 4-6-16,-2-1 2 15,-9-4-3-15,1-3-6 16,4-11-3-16,4-10 3 16,2-4-7-16,0-7-25 0,0-2-43 15,4-25-112 1,14-9-91-16</inkml:trace>
  <inkml:trace contextRef="#ctx0" brushRef="#br0" timeOffset="5481.16">11103 4388 356 0,'0'0'340'0,"0"0"-307"16,0 0 32-16,0 0-31 15,0 0-11-15,0 0-2 16,-91 61-9-16,91-47-2 16,0-3-4-16,0-7-3 15,4-4-6-15,11 0 5 16,6 0-2-16,-3-17 17 0,-3-3-15 15,-11 0 3-15,1 2-5 16,-5 4-19-16,0 4-32 16,0 6-26-16,-7 3-58 15,1-2-90-15</inkml:trace>
  <inkml:trace contextRef="#ctx0" brushRef="#br0" timeOffset="5729.62">11261 4215 656 0,'0'0'51'0,"0"0"40"16,0 0 11-16,0 0-52 15,0 0-5-15,0 0-21 16,-2 0-19-16,-4 34 0 16,-2 18 3-16,8 10 6 0,0 10 15 15,0 4-7-15,-2 0-13 16,-4-1-4-16,-5-8-3 15,2-9-2-15,-3-12-4 16,6-12-8-16,4-17-44 16,2-6-23-16,0-11-57 15,8 0-128-15</inkml:trace>
  <inkml:trace contextRef="#ctx0" brushRef="#br0" timeOffset="6048.2">11455 4696 623 0,'0'0'26'16,"0"0"22"-16,0 0 1 15,0 0-14-15,0 0-12 16,0 0-7-16,5 9-15 16,10-9 15-16,12-19-3 15,0-5-4-15,-10-4-7 16,-3-2 5-16,-7 0-6 15,-7 6 4-15,0 3-5 16,-23 16 0-16,-6 5 4 16,-4 1-3-16,-5 26 1 15,7 7 6-15,6 8-1 16,12 4-1-16,9 4 1 16,4 1 1-16,0-10-3 15,13-7-5-15,22-12-1 0,21-12-48 16,15-10-263-16</inkml:trace>
  <inkml:trace contextRef="#ctx0" brushRef="#br0" timeOffset="6698.42">12269 3673 436 0,'0'0'46'0,"0"0"32"16,0 0-2-16,0 0-6 15,0 0-9-15,0 0-15 16,0-11-16-16,0 12-13 16,6 44-6-16,10 27 26 15,5 36 28-15,-4 29-19 0,-11 20-6 16,2 16-15-1,-8 6-12-15,0-7-11 16,0-10-1-16,0-10-1 0,0-15 0 16,0-16 3-16,0-19-2 15,0-24-1-15,0-14 0 16,0-15-1-16,0-14 1 16,-2-10-1-16,2-14 1 15,0-3-2-15,0-8-7 16,0 0-38-16,0-9-30 15,-6-26-43-15,4-7-112 16,-2 3-330-16</inkml:trace>
  <inkml:trace contextRef="#ctx0" brushRef="#br0" timeOffset="8766.29">10403 6024 519 0,'0'0'75'16,"0"0"6"-16,0 0 6 15,0 0-27-15,0 0-16 16,0 0 0-16,0-69-1 16,-16 55-7-16,-11 5-18 15,-4 6-15-15,-11 3 3 16,-5 0-6-16,3 17 2 0,6 12 0 15,16 5-2 1,8 5-1-16,14 0-3 0,0-4 3 16,22 0-5-16,21-1-4 15,8-8 5-15,0 1 5 16,3-5 4-16,-12-1 0 16,-13-6-4-16,-13-3 0 15,-16-2-4-15,0 2-8 16,-22 6 12-16,-30 2 6 15,-17 5-6-15,-7-6 5 16,5-2-3-16,11-11 2 16,20-5-3-16,17-1 1 15,17 0 7-15,6-5-9 16,0-16-8-16,27 0 4 0,15-6-1 16,9 5 2-16,5 9 3 15,-1 2-5-15,-10 9 5 16,-11 2 0-16,-12 0-5 15,-9 0 0-15,-1 16-18 16,-8 1-15-16,-2-2 1 16,-2-1-2-16,0-4 5 15,0-3-25-15,0-6 9 16,0-1 0-16,7 0-5 16,6-16-99-16,5-14-101 15</inkml:trace>
  <inkml:trace contextRef="#ctx0" brushRef="#br0" timeOffset="9011.77">10617 5913 415 0,'0'0'93'0,"0"0"13"15,0 0 7-15,0 0-39 16,0 0-3-16,0 0-7 16,0-76-38-16,0 76-13 15,0 30-10-15,-4 19 1 16,2 16 16-16,2 14-8 15,0 6-12-15,0 2 14 16,-8 1-12-16,4-1-1 0,-7-13-1 16,5-10-3-16,-2-19-11 15,2-11-52 1,4-17-22-16,2-13-10 0,0-4-60 16,6-20-82-16</inkml:trace>
  <inkml:trace contextRef="#ctx0" brushRef="#br0" timeOffset="9460.54">10800 6140 648 0,'0'0'59'0,"0"0"18"16,0 0-37-16,0 0-33 16,0 0 10-16,-41 109 10 15,28-56 4-15,9-1-7 16,2-6-15-16,2-7-3 0,0-16-6 15,0-11 4-15,0-10-4 16,0-2 3-16,4-5 22 16,11-25 6-16,14-11-26 15,0-3 3-15,-2 4-5 16,-4 11-3-16,-10 8 0 16,-4 9 0-16,-9 10 0 15,7 2-5-15,-3 6-21 16,0 23 23-16,8 4 3 15,-1 3 0-15,7-6 1 16,4-5 0-16,0-9-1 16,7-13-2-16,5-3 1 15,-3-5 1-15,-2-24 1 16,-7-9 6-16,-9-4 2 16,-8-4-9-16,-5-7 6 0,-7 0 4 15,-12 2-4-15,-8 13-6 16,0 18-6-16,-2 17-12 15,-4 3-22-15,-4 12-50 16,16 18-19-16,9 1-184 16</inkml:trace>
  <inkml:trace contextRef="#ctx0" brushRef="#br0" timeOffset="9681.12">11531 6132 406 0,'0'0'0'0,"0"0"-44"15,0 0 44-15,0 0 7 16,0 0-7-16,0 0-17 15,-16-28-232-15</inkml:trace>
  <inkml:trace contextRef="#ctx0" brushRef="#br0" timeOffset="10836.24">11531 6132 415 0,'-16'-12'124'15,"16"12"-53"-15,0 0-6 16,2 0-26-16,-2 0 2 15,0 0 0-15,0 0-8 16,0 0-5-16,0-2 18 16,0-5-1-16,0 4-7 15,0-4-15-15,0 5-8 16,0-1-1-16,0 1-8 16,-8 0-6-16,-1 0-2 15,-5 2 2-15,-3 0 0 16,-6 6 0-16,3 16-2 0,-2 5 0 15,6 8 2 1,5 1-1-16,9-3-3 0,2-7 2 16,0-3-1-16,0-11 2 15,0-8-4-15,13-4-4 16,12 0 9-16,4-19 6 16,6-15-3-16,5-5 4 15,-11-7-4-15,-2-6-3 16,-11-10 9-16,-3-8-9 15,-6-5 2-15,0 7-2 16,-7 15 0-16,0 14 0 16,0 20-3-16,0 10 3 15,0 6-2-15,0 3-18 16,0 5 0-16,0 25 11 0,-4 14 6 16,4 10 3-16,0 8 0 15,0 5 0-15,13-3-5 16,7 0 5-16,2-6 0 15,2-6 3-15,3-6-3 16,0-9 0-16,-2-13 0 16,-6-11 0-16,4-10-5 15,-3-3 4-15,9-21-2 16,0-16-14-16,0-10-33 16,-2-3-13-16,-12-4 36 15,-2 0 4-15,-13 11 6 0,0 11 8 16,-2 16-6-1,-20 14 15-15,2 2 0 0,-5 9 6 16,1 17-6-16,4 3 1 16,6 6-1-16,10 3 1 15,4 0 0-15,0 2-1 16,6-6 0-16,19-6 0 16,0-6 0-16,2-12 0 15,2-8-1-15,0-2 1 16,4-6 5-16,-2-20-3 15,7-8 0-15,-5-4-1 16,-8-3 3-16,-7 2-1 16,-3 3 2-16,-6 7 11 0,-4 12-3 15,-5 11 10 1,0 3 5-16,0 3-28 0,0 0-3 16,0 23 1-16,0 11 4 15,0 5 5-15,0 7-6 16,0-3 4-16,0-3-1 15,13-7 0-15,-4-11-2 16,-2-11 3-16,0-7-2 16,-3-4-3-16,0 0 27 15,9-15 21-15,1-12-25 16,7-6-16-16,-6 0 2 16,-1-1-8-16,-6 8 8 15,3 10-8-15,-7 8-1 16,2 6-9-16,-4 2 7 0,0 0-19 15,2 24 9-15,9 8 12 16,-3 2 0-16,1-4 0 16,-3-5-3-16,6-8 1 15,-5-9 0-15,2-8-6 16,-2 0 8-16,6-4 6 16,8-17-1-16,-3-5-2 15,-7-9 4-15,0-1-4 16,-11-6-3-16,4 2-1 15,-6 6 0-15,0 11-28 16,0 9-34-16,0 9-96 16,0 5-221-16</inkml:trace>
  <inkml:trace contextRef="#ctx0" brushRef="#br0" timeOffset="13829.3">12563 6078 263 0,'0'0'79'15,"0"0"-17"-15,0 0-8 16,0 0 15-16,0 0-11 16,0 0 3-16,-8-4-5 15,2 4-11-15,6 0-15 16,-2 0 3-16,2 0-22 15,0 0-4-15,0 0-6 16,0 0-1-16,0 0-1 16,0 0 0-16,0 0-8 15,12 0 9-15,-6 0 2 0,3 0 2 16,-7-2-3-16,0 2 3 16,-2-2 1-16,0-2 0 15,0-2 0-15,0-2-2 16,0 4-3-16,-2-1 0 15,2 5-5-15,-4 0 0 16,-5 0 4-16,3 7-4 16,-6 18 3-16,3 10 2 15,9 5 1-15,0 1-1 16,0-3-1-16,21-6 0 16,0-9-1-16,4-11-7 15,0-8 4-15,4-4-19 0,4-13 21 16,3-22-5-1,-3-14-76-15,-4-2 6 0,-11-4 44 16,-9 1 32 0,-7 1 2-16,-2-3 3 0,0 3 9 15,0 7-4-15,-4 10 17 16,-7 10 14-16,1 14-12 16,4 6-4-16,-1 6-16 15,5 0-7-15,-2 10-4 16,-3 21 4-16,4 15 10 15,3 9-9-15,0-1 5 16,0 2-6-16,14 1 4 0,9-3 0 16,-4-1 0-1,4-8-2-15,-5-5 1 0,-5-12-3 16,-2-8 1-16,-4-12-1 16,0-6-1-16,-3-2-3 15,2 0 4-15,15-12 15 16,-1-15-6-16,9-10-9 15,-1 2-1-15,-3 3 1 16,-7 11 1-16,-7 9 1 16,-9 10-2-16,0 2-2 15,4 0-3-15,-2 9-10 16,0 17 15-16,5 9 7 16,2 1-5-16,-2-3-2 15,4-6 0-15,1-9-1 16,-3-5-2-16,-5-8 3 0,8-5-4 15,-1 0 4-15,3-10 8 16,-1-18-2-16,-3-4-3 16,-12-7 2-16,0 1 3 15,0-3-4-15,-18 2-4 16,-9 7 4-16,0 10-5 16,-2 15 1-16,2 7-8 15,6 0-3-15,-2 12-6 16,11 12-22-16,10 3-17 15,2 5-50-15,14-9-5 16,15-3-40-16,11-8-59 16</inkml:trace>
  <inkml:trace contextRef="#ctx0" brushRef="#br0" timeOffset="14043.68">13292 6194 6 0,'0'0'97'0,"0"0"-18"0,0 0 39 16,0 0 6-16,0 0-7 15,0 0-9-15,83-95-11 16,-83 95-24-16,0 0-31 15,0 0-26-15,-10 33-15 16,8 17 3-16,-2 18-3 16,4 10 8-16,0 7-8 15,0-3 0-15,2-4 1 16,7-8-1-16,-2-14-1 16,-3-13-18-16,1-21-81 15,-3-16-45-15,2-6 19 16,-4-16-1-16</inkml:trace>
  <inkml:trace contextRef="#ctx0" brushRef="#br0" timeOffset="14314.09">13365 6154 429 0,'0'0'65'0,"0"0"14"16,0 0 21-16,-2-113-54 15,2 97-23-15,2 7 11 16,19 4-19-16,1 5-14 15,3 0 4-15,1 3 0 16,-4 22 2-16,1 10-6 0,-10 1 1 16,-11 4 5-1,-2-6-4-15,0-4-3 0,-17-4 2 16,-4-8 0-16,4-6 0 16,-3-7-2-16,4-5-17 15,5 0-46-15,2-5-43 16,9-19 17-16,0-8-68 15,22-2-16-15,9-1-13 16</inkml:trace>
  <inkml:trace contextRef="#ctx0" brushRef="#br0" timeOffset="15592.81">13624 6043 260 0,'0'0'149'0,"0"0"-42"16,0 0-5-16,0 0-13 15,0 0-25-15,0 0-35 16,5 19-21-16,-5 11 11 0,-5 8 5 15,5-2-12-15,0-8-4 16,0-6-2-16,0-9-4 16,0-6-2-16,0-5 1 15,0-2 3-15,0 0 5 16,0 0 4-16,0-14 12 16,9-14-11-16,7-11-14 15,1-5 0-15,4 3 1 16,-1 7-1-16,-5 10 1 15,-2 9-2-15,-5 11 1 16,-4 4-11-16,0 0 6 16,3 11-7-16,-1 17 12 0,4 8 1 15,-6-2-1 1,0-2 2-16,7-9-1 0,-11-8-1 16,8-9 2-16,-6-4-1 15,-2-2 1-15,0 0 7 16,2 0 0-16,0-23 3 15,0-6-7-15,5-5-4 16,-3-2 0-16,0 1 1 16,8 7-2-16,-10 10-2 15,5 10 2-15,-5 7-1 16,-2 1-6-16,2 0-10 16,0 15 6-16,8 14 10 15,-4 3 1-15,12-3 0 16,-7 0 0-16,7-9 0 15,-7-8 0-15,0-3-1 0,0-9-1 16,1 0-2-16,1 0 4 16,3-23 5-16,-1-3-5 15,-3-3 3-15,-6 0-3 16,-6-2-2-16,0 2 2 16,0 4-5-16,0 9-3 15,0 11 2-15,-11 5-20 16,4 0-5-16,-6 2 21 15,1 17 0-15,8 9 5 16,4 7-3-16,0-1 0 0,0-5 5 16,16-2-5-16,-1-8 6 15,-1-4 0-15,-3-10 1 16,-5-5-1-16,8 0-1 16,1-3 3-16,6-19 5 15,1-4-4-15,3-2 1 16,-8 0-2-16,-1-3 2 15,-5 5-2-15,-7 6 2 16,1 6 2-16,-5 11-2 16,0 3-2-16,0 0-2 15,0 0-1-15,0 19 0 16,0 10 3-16,0 4 4 16,0-3-3-16,0-3 1 15,0-10 5-15,2-8-3 16,0-6 0-16,1-3 0 0,-1 0 7 15,5 0 14-15,6-10-4 16,5-13-8-16,7-5-8 16,-4-2-5-16,2 2 1 15,-3 2 2-15,-7 6 0 16,-1 8-3-16,-8 5 0 16,-4 7-7-16,0 0 1 15,7 12-8-15,-1 16 14 16,4 9 1-16,-4-2 2 15,7-2-3-15,-4-8 1 16,0-6 4-16,2-10-5 16,-7-4 0-16,1-5 1 0,0 0 3 15,4-2 22-15,-1-20 1 16,6-10-15-16,-1-6 2 16,-4-8-2-16,-5-10-8 15,6-13 1-15,-8-12-5 16,-2-3 0-16,0 4-4 15,0 14 4-15,0 23 5 16,0 14-5-16,0 19-2 16,0 8-8-16,0 2 4 15,-9 12-9-15,0 31 12 16,0 16 3-16,9 16 0 16,0 4-3-16,2 2 3 15,25-5 0-15,0-8-4 16,4-11 0-16,7-15-22 15,-3-17-32-15,3-11-11 0,-6-14 6 16,-4 0-66-16,-5-27-89 16</inkml:trace>
  <inkml:trace contextRef="#ctx0" brushRef="#br0" timeOffset="15855.37">14349 5765 587 0,'0'0'84'0,"0"0"-44"0,0 0 22 16,0 0-51-1,0 0-10-15,0 0 54 0,131-12-11 16,-66 4-21-16,-3-2-6 16,-4-1-8-16,-2 4 4 15,-12-1-5-15,-7 3-5 16,-18 1 8-16,-7 4-9 15,-10 0-1-15,-2 0-1 16,0 0 0-16,0 0-26 16,0 0-55-16,0 0-71 15,4 0-159-15</inkml:trace>
  <inkml:trace contextRef="#ctx0" brushRef="#br0" timeOffset="16017.67">15178 5777 692 0,'0'0'104'16,"0"0"-63"-16,0 0 38 15,0 0-46-15,0 0-23 16,0 0-10-16,-11 4-18 16,-1-4-103-16,-1 0-153 15</inkml:trace>
  <inkml:trace contextRef="#ctx0" brushRef="#br0" timeOffset="18645.2">10769 13212 468 0,'0'0'47'16,"0"0"4"-16,0 0 13 15,0 0-19-15,0 0 3 16,0 0-9-16,-2-90 5 15,2 82-13-15,0 2 14 16,0 6-18-16,0 0 1 16,0 0 1-16,0 0-15 15,0 8-5-15,0 30-9 16,0 20 13-16,-8 17-3 16,-5 3-6-16,-3-4 1 15,10-12-2-15,-1-17-3 0,5-16 0 16,2-8-2-1,0-10 2-15,0-3-3 0,9-4 3 16,13-1 0-16,7-3 1 16,13 0 1-16,1 0-2 15,-1 0 0-15,1-10-17 16,-1 2-42-16,0-4-45 16,1 0-59-16,-1 1-102 15</inkml:trace>
  <inkml:trace contextRef="#ctx0" brushRef="#br0" timeOffset="19210.27">11513 13401 595 0,'0'0'90'0,"0"0"-37"15,0 0 14-15,0 0-16 16,0 0-34-16,0 0-10 15,-98-9-6-15,52 9 4 16,-6 5-7-16,5 5 6 16,7-4-4-16,13-4 0 15,12-2-2-15,8 0 0 16,7 0 2-16,0 0-16 16,2-20-13-16,25-12 28 15,6-2-1-15,6-4 2 16,-2 0 2-16,1 3 3 0,-7 6-6 15,-15 4 2-15,-5 9 1 16,-11 4 3-16,0 4-5 16,0 4 1-16,-11 4 5 15,-9 0 0-15,-3 0-6 16,4 6 0-16,-6 14 2 16,7 6-1-16,3 3 1 15,5 3-1-15,8 2-1 16,2 0 1-16,0 2-1 15,16 0-2-15,7 0 2 16,-2 1 1-16,8-2 0 16,5 3 1-16,-5-4 0 15,-7 1-2-15,1-8 5 0,-10-6-4 16,-7-7 2-16,-6-5 0 16,0-2 2-16,0-2-3 15,-15 2 4-15,-12-3-6 16,-6-1 0-16,-3-1-10 15,5-2-37-15,2 0-43 16,15-18-73-16,12-12-143 16</inkml:trace>
  <inkml:trace contextRef="#ctx0" brushRef="#br0" timeOffset="19680.18">11841 13080 693 0,'0'0'93'15,"0"0"-41"-15,0 0 16 16,0 0-28-16,0 0-14 16,0 0-11-16,-11-10-12 15,30 10 2-15,24 0 1 16,20-4-1-16,3-4-2 15,3-2 2-15,-11 2-2 16,-15 2-2-16,-19 4-2 0,-12-1-3 16,-10 3-42-1,-2 0-51-15,0 0-2 0,-25 0-54 16,-2 0-38-16,-4 0-33 16,2 3 50-16,2 3 174 15,6 2 50-15,0-2 59 16,13-3 12-16,-2 2-16 15,8-1-31-15,2 2-7 16,0 6-2-16,0 10 18 16,0 10-14-16,2 8-16 15,8 10-7-15,-6 4-1 16,-2 3-4-16,-2-3-12 16,0-6-23-16,0-8 0 15,-14-8-6-15,1-9-18 16,-7-8-70-16,-2-5-56 0,-5-5-197 15</inkml:trace>
  <inkml:trace contextRef="#ctx0" brushRef="#br0" timeOffset="20827.28">10717 13842 160 0,'0'0'92'0,"0"0"-36"16,0 0 15-16,0 0-5 16,0 0-19-16,0 0 1 0,9-20-19 15,-7 20-5 1,-2 0 4-16,0 0 6 0,0 0-1 16,0 0-9-16,-4 8-7 15,-32 22 21-15,-22 14 4 16,-19 10-13-16,-22 9-5 15,-16 0-3-15,-13 4-2 16,-3-3-10-16,2-4 7 16,8-6-11-16,21-11 1 15,26-14 3-15,28-12 3 16,23-10-11-16,19-5-1 16,4-2-6-16,0 0 0 15,0 0-16-15,17 0 8 0,12 0-4 16,0-2-7-1,5-10-39-15,-5 0-47 0,-7 1-102 16</inkml:trace>
  <inkml:trace contextRef="#ctx0" brushRef="#br0" timeOffset="22393.33">7835 14703 60 0,'0'0'413'15,"0"0"-339"-15,0 0 22 16,0 0-7-16,0 0-56 16,0 0-15-16,-9-83-6 15,-9 64 1-15,-7 5-5 16,2 5 0-16,-12 6-8 15,0 3 0-15,-1 0 2 16,3 9-2-16,8 15-5 16,8 4 5-16,7 7-1 0,10 5 0 15,0 0 0 1,23 6 0-16,10-2 0 0,12-2-1 16,4 2 4-16,-4 2-1 15,-7-2 2-15,-14 0-3 16,-15-5-2-16,-9-7 1 15,-9-6-3-15,-34-7-4 16,-7-2-2-16,-13-7-2 16,-1-10-8-16,-2 0 10 15,14 0 7-15,4-27 3 16,17-13-13-16,11-6 2 16,13 1 11-16,7 7 0 15,0 13 0-15,7 15 3 0,13 10 0 16,7 0 3-1,6 14-3-15,3 22-2 0,-1 10 1 16,6 2 0-16,-5-3-2 16,-1-12-1-16,-4-7-33 15,-2-11-48-15,0-13 4 16,3-2-4-16,-8-5-47 16,1-24-122-16</inkml:trace>
  <inkml:trace contextRef="#ctx0" brushRef="#br0" timeOffset="22596.84">7982 14601 378 0,'0'0'81'0,"0"0"8"0,0 0 7 16,0 0-32-16,0 0-30 16,0 0-11-16,0 0-23 15,0 57 3-15,9 15 13 16,3 14-11-16,-2 2 3 15,1-7-7-15,-9-3-1 16,6-12 0-16,-6-11-44 16,2-21-102-16,3-22-74 15</inkml:trace>
  <inkml:trace contextRef="#ctx0" brushRef="#br0" timeOffset="23063.71">8221 14718 554 0,'0'0'38'16,"0"0"-24"-16,0 0 16 15,-12 116-3-15,6-58-15 16,6 0-5-16,0-5-7 16,0-9 5-16,0-13-4 15,0-14-1-15,0-8 0 16,0-9-1-16,0-3 1 15,4-25 9-15,8-11 4 16,3-2-8-16,-1 3-3 16,-6 10 0-16,5 10-1 0,-1 6 5 15,-3 10-6-15,-1 2-7 16,6 0 3-16,9 14-1 16,-4 13 5-16,8 4 0 15,0-1 6-15,0-7-5 16,0-2-1-16,-6-11 2 15,-5-6-2-15,-3-4 1 16,3 0 4-16,-3-18 2 16,3-11 2-16,-3-3 15 15,-8-3 10-15,-5 3 1 16,0 4-13-16,-11 4-8 16,-16 6 11-16,-11 4-14 15,3 5-11-15,-6 4-4 0,8-1-33 16,9-1-27-16,12 4-59 15,12-4-145-15</inkml:trace>
  <inkml:trace contextRef="#ctx0" brushRef="#br0" timeOffset="25476.32">7704 15765 106 0,'0'0'318'15,"0"0"-288"-15,0 0 19 16,0 0 3-16,0 0 10 16,0 0 15-16,0-21-21 15,0-8-22-15,-10-3-1 16,-7-4-7-16,-10 2 1 16,-11 0-7-16,3 12-14 15,-8 8-2-15,1 9 3 0,-1 5-6 16,5 5-1-1,3 18-1-15,6 7 0 0,6 5-4 16,10-3 2-16,7-4 1 16,6-7-4-16,0-4-1 15,4-11 2-15,21-6-7 16,4 0 7-16,2-14 4 16,5-18 1-16,-3-6 2 15,-6-5 1-15,-6 0-2 16,-7-2 1-16,-3 0 0 15,-7 0-2-15,-4 7 3 16,0 6-1-16,0 14-2 16,0 10 0-16,0 8 0 15,0 0-11-15,0 0 7 0,0 8-10 16,0 26 14-16,0 12 1 16,10 7-1-16,9 6 0 15,13-2-2-15,2-3-5 16,-1-8-4-16,5-8 11 15,-5-11-14-15,1-13 12 16,-3-11-9-16,-9-3 5 16,3-10 0-16,-8-18-4 15,-5-4 9-15,-3-6-3 16,-9-4-2-16,0-2 6 16,0 8 2-16,-14 8 2 15,1 10-1-15,4 9-3 16,2 9-15-16,0 0-13 0,3 11 22 15,2 20 4-15,2 9-2 16,0 3 4-16,8-2-3 16,19-6 0-16,2-7-5 15,-2-4 1-15,2-9 1 16,-4-10 6-16,-8-5-6 16,1 0 6-16,-5-16 1 15,1-6-1-15,-1-6 7 16,-1-1-1-16,-3 0-2 15,-3 9 0-15,-2 4 2 16,1 8-5-16,-5 6-1 16,3 2-6-16,-3 0 3 15,4 0-9-15,3 16 12 0,1 8 4 16,6-1-1-16,-1 0-2 16,-2-2 1-16,3-7 0 15,-8-9-1-15,1-1-1 16,-3-4 0-16,-1 0 3 15,-1-4 7-15,5-15 7 16,4-8-8-16,-2-2-8 16,6 4 0-16,-4 1-1 15,1 6 2-15,-1 4-2 16,3 8-6-16,-4 3-11 16,3 3-4-16,6 0 9 15,-1 9 2-15,1 9 8 16,2 4 2-16,1-4 1 15,-2-3-1-15,-2-4 0 0,-5-7-1 16,-4-4-1-16,4 0-6 16,-4-7-4-16,-5-16 12 15,4-1 3-15,-8-6-1 16,0 2 1-16,0-1-3 16,-5 5-4-16,-6 6 0 15,-2 9 1-15,1 5-8 16,-1 4-1-16,4 0 5 15,0 11 5-15,7 17-4 16,2 6 3-16,0 1 0 0,11 0-8 16,13-3-7-1,3-6 0-15,0-9 6 0,0-8 4 16,-3-9 8-16,-1 0-2 16,-6-5 2-16,-1-23 1 15,-1-8 1-15,-5-9 11 16,-1-1-13-16,-9-4 8 15,0 0-2-15,0-4-5 16,0-1 4-16,-5 0 0 16,-9 8 5-16,10 18-3 15,-2 12 2-15,1 17-9 16,5 0-4-16,0 27 4 16,0 19 5-16,0 9-3 15,0 8-2-15,9-2 1 16,11-1 0-16,2-2-1 0,-2-7 0 15,1-7 0-15,-4-13 3 16,-3-15-3-16,-8-8-4 16,3-8 3-16,-3-3 1 15,8-18 2-15,5-13 1 16,-2-3-3-16,3 1-3 16,0 3-6-16,0 4-17 15,-2 9 16-15,-3 12-2 16,-1 8 5-16,-1 0-25 15,-2 11-7-15,-1 15 37 16,-2 13 1-16,1-2 1 16,-2-4-1-16,4-4 3 0,0-12-3 15,-5-8 1 1,2-7 0-16,-2-2-4 0,-6-6-3 16,0-16 6-16,0-8 2 15,0-2 18-15,0-5 5 16,-16 1 3-16,-5 0-7 15,-4 6 0-15,0 10-6 16,5 8-14-16,3 8 0 16,3 4-1-16,5 0-10 15,5 8-14-15,4 13-4 16,0-2 0-16,4 1 5 16,19-4 0-16,6-6-7 15,2-5-3-15,2-5-6 0,-2 0 1 16,3-5 38-16,-5-9 0 15,-7 0 2-15,-7 2 22 16,-1 4 58-16,-12 3-32 16,-2 5 20-16,0 0 14 15,0 0-31-15,0 7-15 16,0 29-10-16,-9 14 1 16,-2 12-26-16,7 11 4 15,-1-1-4-15,3-2-1 16,2-4 3-16,0-13-4 15,0-15 0-15,0-14-23 16,0-16-35-16,0-8-45 16,0-8-16-16,0-25-231 15</inkml:trace>
  <inkml:trace contextRef="#ctx0" brushRef="#br0" timeOffset="25721.86">9068 15346 270 0,'0'0'76'16,"0"0"-52"-16,0 0 4 16,0 0 29-16,0 0-1 15,0 0-5-15,73 54-18 16,-50-22-6-16,-8-2-18 16,-8 0 1-16,-7-2-7 15,0-1 6-15,-9-8-5 16,-20-2 4-16,0-5-6 0,0-6 5 15,5-4-7-15,6-2-8 16,-1-2-37-16,15-20-41 16,4-5-3-16,0 4-99 15</inkml:trace>
  <inkml:trace contextRef="#ctx0" brushRef="#br0" timeOffset="26159.67">9291 15441 416 0,'0'0'77'16,"0"0"-35"-16,0 0 12 16,0 0-12-16,0 0-4 0,-5 134-19 15,3-104-3-15,-2-7 1 16,4-9-14-16,-2-7-1 16,2-7 3-16,0 0-5 15,0-4 0-15,0-22-2 16,0-9 0-16,6-2-7 15,7-3 5-15,1 8-8 16,-1 5 7-16,1 9 2 16,-8 10-3-16,5 8 4 15,-2 0-7-15,-2 0 9 16,4 16 1-16,-7 0 5 16,6 3-2-16,-6-5 1 15,-2-2 1-15,3-7 9 16,-3-2-8-16,-2-3 12 15,0 0 2-15,0 0 11 0,0 0-4 16,0 0-1-16,2 0-12 16,2 5-5-16,8 12 1 15,1 4-4-15,2-1-6 16,-1-6 1-16,1-7-2 16,6-7-61-16,8-7-105 15,18-25-268-15</inkml:trace>
  <inkml:trace contextRef="#ctx0" brushRef="#br0" timeOffset="26760.66">11259 14193 343 0,'0'0'71'0,"0"0"4"16,0 0 44-16,0 0-45 0,0 0 0 15,0 0 0 1,0 0-13-16,11-27-5 0,-11 38-18 16,0 38-25-16,-4 22 6 15,-5 15 7-15,-3 5-12 16,8-10 5-16,0-8-10 15,-1-15-8-15,5-15 0 16,0-11 0-16,0-10-1 16,0-10 0-16,0-7-24 15,0-3-31-15,9-2-66 16,11 0-89-16,3-4-263 16</inkml:trace>
  <inkml:trace contextRef="#ctx0" brushRef="#br0" timeOffset="29812.21">10918 15254 299 0,'0'0'103'0,"0"0"-32"16,0 0 26-16,0 0 18 16,0 0-58-16,0 0 18 15,-9-30-22-15,-11 26-7 16,2 4-27-16,-11 0-6 15,-9 16-13-15,1 20 0 16,-2 12 0-16,6 4 2 16,9-2-2-16,12 4-1 0,12-10-5 15,0-5 3 1,27-14-5-16,9-13-5 0,11-12 3 16,9 0 1-16,1-17 7 15,1-15 2-15,-9-3 0 16,-9 3 0-16,-13 2 4 15,-9 6-1-15,-9 10-3 16,-5 8 6-16,-4 4-2 16,0 2-4-16,0 0-2 15,0 0 2-15,0 22-16 16,0 14 16-16,0 6 0 16,0 6 0-16,0 1 0 15,12-8-1-15,7-6-1 0,8-5 1 16,-2-12-10-1,0-10-2-15,-3-8-2 0,-7 0 6 16,1-4 4-16,-3-13 1 16,-6-6 4-16,-7-3 8 15,0-4-2-15,-15-7-6 16,-14 7 3-16,-7-2-3 16,0 6 0-16,0 8 1 15,5 8-1-15,6 6-2 16,10 4-3-16,11 0 1 15,2 0-4-15,2 0 3 16,0 0-3-16,4 0-10 0,23 0 6 16,8 0 11-1,14-1 1-15,0 1 3 0,1 0-2 16,-6 1 2-16,-9 25 0 16,-1 6-3-16,-18 7 0 15,-10 3 4-15,-6-3-3 16,0-6 4-16,-17-5-5 15,-8-8 2-15,-2-4 1 16,11-9-3-16,3-2 4 16,7-5 3-16,-2 0-3 15,8-12-4-15,0-16-9 16,0-8 6-16,21-9 3 16,6-1 0-16,4 9 1 15,0 7 3-15,0 12-4 0,-4 9 0 16,-9 9 0-16,-5 0-3 15,-6 5-4 1,-1 17 5-16,-3 6 3 0,2 6-1 16,-1 0 3-16,0-5-3 15,1-3 0-15,1-6 0 16,-2-11 0-16,6-6 0 16,1-3-2-16,-3 0 2 15,6 0-1-15,1-19 2 16,-1-5-1-16,-1-8 3 15,-5-2-2-15,-6-4 1 16,-2 2-2-16,0 6 2 16,0 11-2-16,0 9-1 15,-10 10-6-15,-5 0 5 16,1 0-2-16,1 0 1 0,7 10 3 16,-2 7 0-16,8-3-8 15,0 4 5-15,10-4-3 16,9 2 6-16,13-2 1 15,-3 1 1-15,0 2-1 16,-7 1 0-16,-6 4 0 16,-3 2 0-16,-4 0 1 15,-9 0-2-15,0 3 4 16,0-8 1-16,-15-3-5 16,-8-4 5-16,-6-6-5 15,0 1 2-15,2-7-2 0,12 0-42 16,1-17-69-16,14-14-73 15,0-13-76-15</inkml:trace>
  <inkml:trace contextRef="#ctx0" brushRef="#br0" timeOffset="29996.52">11747 15320 300 0,'0'0'88'16,"0"0"-28"-16,0 0-17 15,0 0 60-15,0 0-35 16,0 0-52-16,13 40 3 15,-13 8 1-15,0 5-11 16,10 1-4-16,-4-4-3 0,-6-4-2 16,0-8-3-16,0-10-53 15,0-5-80-15,0-14 7 16,-8-6-130-16</inkml:trace>
  <inkml:trace contextRef="#ctx0" brushRef="#br0" timeOffset="30810.25">11614 15631 294 0,'0'0'122'0,"0"0"-60"16,0 0 26-16,0 0-6 15,0 0-44-15,0 0-18 16,33-35-4-16,5 26-8 16,2-3 3-16,-3-2-8 15,6 0 2-15,-5-3-4 16,-7 3-1-16,-6 5 3 0,-14 1-3 15,-9 1-1 1,-2 2 1-16,0-2 1 0,-7 3 3 16,-10 1 2-16,-10 3-5 15,7 0 0-15,-3 0-1 16,10 0 0-16,7 0-2 16,4 0 1-16,2 0-1 15,0 0-11-15,0 0-5 16,8 0 18-16,7 2-7 15,4 3 7-15,-9 2 0 16,4 0 1-16,4 6 0 16,-7 0 1-16,2 5-2 0,-1 3 3 15,-3-1-3-15,-3 8 2 16,1-2-2-16,0 0 2 16,-5-2-1-16,0-4 1 15,3-2-1-15,-1-6-1 16,0-7 0-16,3 1 0 15,0-6-4-15,4 0 3 16,0 0-4-16,5-9 5 16,-1-9 0-16,-1-1 9 15,1-6-5-15,-1-1 0 16,-5-2 9-16,-3 4-12 16,-4 6 10-16,0 7 1 0,4 6-6 15,-6 5-6 1,0 0 0-16,0 0-4 0,0 0 4 15,2 12 0-15,0 10 0 16,2 2 0-16,9 2 0 16,-1-2 1-16,1-4 0 15,0-6-1-15,-6-5 0 16,4-6-1-16,-2-3 0 16,-2 0 1-16,6 0 0 15,0-12 5-15,1-11 2 16,1 0-5-16,-5 0-1 15,-4 2 4-15,-4 4-3 16,3 5 2-16,-5 7-4 0,0 3 0 16,0 2-4-1,0 0-6-15,0 7 0 0,0 20 6 16,2 7 4-16,2 1-4 16,8 2-9-16,3-7-37 15,3-7-36-15,7-6-16 16,2-9-15-16,-1-8-56 15,1 0-62-15</inkml:trace>
  <inkml:trace contextRef="#ctx0" brushRef="#br0" timeOffset="31443.42">12549 15507 325 0,'0'0'96'16,"0"0"-41"-16,0 0 0 0,0 0-28 15,0 0-11-15,-42 126-15 16,42-86 0-16,0-1-1 16,13-4 0-16,14-3 0 15,2-14 0-15,2-6-1 16,10-12 1-16,1 0-23 16,3-12-26-16,4-15-12 15,-12-10 11-15,0-7 8 16,-16-11 19-16,-2-6-17 15,-9-13-33-15,-3-5 73 16,-7 1 107-16,0 15-36 16,0 16-3-16,0 13 11 0,-9 16-18 15,-4 11 13 1,4 6-38-16,-2 1-6 0,0 10-17 16,-3 24-12-16,12 16 0 15,2 12 13-15,0 5-10 16,0 4 3-16,18 1 1 15,-5 1 2-15,1-7 8 16,1-5-13-16,-8-8 8 16,0-11-11-16,2-10 0 15,-5-14 0-15,-2-11-2 16,9-7-11-16,3 0-4 16,11-13-6-16,6-16 9 15,2-12-14-15,7-3 13 0,-7-2 2 16,1 12 11-1,-10 10 1-15,-3 12 4 0,-15 10-5 16,3 2-3-16,-7 2 3 16,-2 24 3-16,0 10 7 15,0 8 6-15,0-4-3 16,5-2-6-16,8-7-2 16,0-7-4-16,1-9-1 15,-1-4-6-15,-9-11 4 16,8 0-25-16,3-8-103 15,-1-22-36-15,-1-7-162 16</inkml:trace>
  <inkml:trace contextRef="#ctx0" brushRef="#br0" timeOffset="31581.75">13307 15436 109 0,'0'0'557'15,"0"0"-465"-15,0 0-29 16,0 0-14-16,0 0-39 15,0 0-10-15,-75-94-41 16,75 82-49-16,0 7-150 16</inkml:trace>
  <inkml:trace contextRef="#ctx0" brushRef="#br0" timeOffset="31761.03">12684 15466 657 0,'0'0'119'0,"0"0"-78"16,0 0-31-16,0 0-10 15,0 0-6-15,0 0-37 16,129-66-69-16,-53 61-42 16,-1 5-19-16</inkml:trace>
  <inkml:trace contextRef="#ctx0" brushRef="#br0" timeOffset="32408.19">13589 15593 553 0,'0'0'137'16,"0"0"-65"-16,0 0-21 16,0 0-17-16,0 0-12 15,0 0-10-15,-72 26-9 16,59 6-1-16,1 4-2 15,8 8-2-15,4-2 1 16,0-2-3-16,0-8 3 16,18-8-5-16,-3-10-15 15,-1-7 8-15,1-7 3 16,-1 0 6-16,1-11 4 16,-1-17 1-16,-7-7 2 15,-7-6 5-15,0 1-7 16,0 5-1-16,-21-6 0 0,6 10 2 15,-1 8-1-15,3 5 2 16,13 8 2-16,0 6-5 16,0 0-3-16,15 4-4 15,16 0 6-15,12 0 0 16,-1 10 1-16,1 18 0 16,-5 7-1-16,-13 10 1 15,-15 1 3-15,-10 0 5 16,0-4 5-16,-10-8-9 15,-17-10 6-15,0-8-4 16,2-7 4-16,3-9 1 0,9 0-2 16,4-9 0-1,9-21-9-15,0-7-1 0,13-12 1 16,18-7 1-16,11-1 2 16,1 6 0-16,9 13-2 15,-6 18-1-15,-6 18-4 16,-6 2 3-16,-6 14 0 15,-12 20 2-15,-7 12 3 16,-9 5-2-16,0 7 10 16,0-7 2-16,-7-5-6 15,-8-6-2-15,-1-12-4 16,1-7-2-16,1-11 0 16,8-10-32-16,1 0-74 15,5-20-186-15</inkml:trace>
  <inkml:trace contextRef="#ctx0" brushRef="#br0" timeOffset="32539.43">14287 15700 714 0,'0'0'116'0,"0"0"-49"16,0 0-49-16,0 0-18 15,0 0-73-15,0 0-149 16,-143-53-317-16</inkml:trace>
  <inkml:trace contextRef="#ctx0" brushRef="#br0" timeOffset="33226.61">12679 15588 42 0,'0'0'31'0,"0"0"-16"16,0 0 40-1,0 0 24-15,0 0-2 0,0 0-55 16,-20-15-12-16,20 11 9 16,-2 1 2-16,2 2 4 15,0-3 7-15,0 4-12 16,0 0-6-16,-2 0-3 15,2 0 5-15,0 0-3 16,0 0-6-16,0 0 12 16,0 0-1-16,0 0 4 15,0 0 10-15,0 0 18 16,0-4 12-16,-5-3-10 16,3 0-18-16,-2 1-16 15,-6 2-3-15,6 4 0 16,-9 0-15-16,-10 10 1 0,3 20-1 15,1 10-1 1,7 10-6-16,12-1-55 0,0-3-87 16,12-11-219-16</inkml:trace>
  <inkml:trace contextRef="#ctx0" brushRef="#br0" timeOffset="76892.03">791 1961 505 0,'0'0'92'16,"0"0"-54"-16,0 0-3 16,0 0 25-16,0 0-21 15,0 0-15-15,0 0-11 0,0-8-1 16,0 26-1-16,0 18-6 15,0 17 8-15,0 6 1 16,18 2-9-16,-1 1-3 16,-3-11-1-16,-3-6 1 15,-11-7-4-15,2-14-24 16,7-6-30-16,3-12-61 16,7-6-80-16,4-3-163 15</inkml:trace>
  <inkml:trace contextRef="#ctx0" brushRef="#br0" timeOffset="77238.67">1083 1963 469 0,'0'0'130'15,"0"0"-112"-15,0 0 3 16,0 0 13-16,0 0-12 15,0 0-13-15,-38 106 3 16,38-64-9-16,3-1-3 16,12-9 0-16,3-13 0 15,-3-10 0-15,1-8-15 16,4-1 15-16,0-1 0 16,0-23 13-16,2-11-2 15,-8-7-6-15,-8 0 7 16,-6 2-4-16,0 4-3 0,-2 10 3 15,-18 8-8 1,-7 10 2-16,-6 8-5 0,-9 0-1 16,-6 22-68-16,9 12-62 15,7 3-125-15</inkml:trace>
  <inkml:trace contextRef="#ctx0" brushRef="#br0" timeOffset="77843.92">1406 1856 511 0,'0'0'107'16,"0"0"-76"-16,0 0-15 15,0 0 5-15,0 0-13 16,0 0 6-16,-17 91 0 15,17-47-6-15,2-6 1 16,2 0-9-16,0-8 5 16,-2-12-4-16,-2-7 4 15,0-10-3-15,0-1 8 16,0 0 28-16,0-4 17 16,0-32-21-16,0-10-10 15,-2-10-24-15,-6-2 3 0,6 5 5 16,2 12-8-1,0 10-3-15,0 13 0 0,0 9 3 16,0 4 0-16,0 5-2 16,6 0-11-16,7 7-7 15,9 21 15-15,5 7 5 16,-2 8 2-16,-2 1 1 16,-6-2 2-16,-3-6-3 15,-3-12-1-15,-7-12 0 16,-2-7 3-16,0-5-4 15,3 0 3-15,4-29 0 16,2-15 1-16,9-12 0 16,0-5-5-16,2 3 1 15,1 11 0-15,-8 15 0 0,-5 11 0 16,-6 15 0-16,-4 6 0 16,0 10-28-16,0 26 28 15,2 17 3-15,0 8 2 16,0 8-5-16,3-2 0 15,-1-4 0-15,-2-8-15 16,-2-11-39-16,0-13-49 16,0-13-108-16,-21 0-196 15</inkml:trace>
  <inkml:trace contextRef="#ctx0" brushRef="#br0" timeOffset="78362.06">662 2639 635 0,'0'0'137'0,"0"0"-137"16,0 0 4-16,0 0 5 15,0 0 3-15,0 0 5 16,153-84 13-16,-65 39-10 15,5-1-14-15,1 3-5 16,-17 8-1-16,-9 9 1 16,-20 10-1-16,-21 6-1 0,-13 7-7 15,-14 3-29 1,0 5-27-16,-31 25 41 0,-21 10-20 16,-17 6-71-16,-5 4-28 15,-5 3 16-15,0-6-6 16,-4-1-31-16,6-7 163 15,7-9 130-15,15-4 40 16,17-6-73-16,14-6-6 16,10-7 17-16,8-4-31 15,6-3-28-15,0 0-29 16,12-6-13-16,31-23 14 16,22-6 0-16,31-15 22 15,13-3-14-15,9-1-14 0,-7 4 12 16,-19 10 2-1,-23 12-10-15,-24 12-12 0,-25 6-5 16,-16 10-2-16,-4 0 0 16,0 0-13-16,0 0-56 15,0 0-45-15,-16 0-102 16</inkml:trace>
  <inkml:trace contextRef="#ctx0" brushRef="#br0" timeOffset="86184.65">16411 4891 390 0,'0'0'57'16,"0"0"-48"-16,0 0 9 0,0 0 32 15,0 0 7-15,0 0 19 16,0 0-14-16,0 0-12 16,0 0-5-16,0 0 1 15,0 0-7-15,0 0-17 16,-5 0 7-16,-4 0 5 15,3 0-12-15,-3 0-14 16,-1 0-1-16,6 0-3 16,-2 0 0-16,1 0 0 15,3 0 2-15,0 0-2 16,-2 0 0-16,4 0 1 16,0 0 1-16,0 0 0 0,0 0-3 15,0 0-3-15,0 0 0 16,0 0 0-16,0 0-7 15,8 0 7-15,21 0 1 16,13 0 4-16,12 0-1 16,4-5-2-16,0 1 2 15,0 3-2-15,-2 1 0 16,-10 0-2-16,-12 0-1 16,-16 0 0-16,-16 0-3 15,-2 0 1-15,0 0 3 16,-2 0-13-16,-21 0 2 15,-8 0-8-15,-13 0-8 16,-3 3 3-16,-7 2-13 0,12-2 7 16,-1 1 0-16,14-1 1 15,-2 1 4-15,5-3 12 16,8 2 6-16,2-3 7 16,5 4 0-16,0-1 3 15,5-1 5-15,-4 3-1 16,4-5 5-16,-1 0 21 15,7 0 8-15,0 0-11 16,0 0-7-16,0 0 0 16,0 0-1-16,0 0-12 15,0 2-10-15,0-2 1 16,9 2-1-16,9 3 1 0,9 0 4 16,13 1 0-16,6-2 3 15,3-4-1-15,5 0 0 16,6 0 8-16,7 0-12 15,2-10 9-15,-7 2-11 16,-12-1-1-16,-21 5 3 16,-19 3 1-16,-5 1 0 15,-5 0 6-15,0-2 6 16,0 2-4-16,0 0-5 16,0 0-2-16,0 0-3 15,0 0-2-15,0 0-6 16,0 0-1-16,0 0-50 15,-7 0-51-15,1 0-118 16</inkml:trace>
  <inkml:trace contextRef="#ctx0" brushRef="#br0" timeOffset="122973.48">16935 7048 395 0,'0'0'21'0,"0"0"-2"16,0 0-12-16,0 0 45 15,0 0 7-15,-123 44-17 16,117-41-24-16,0-3-3 16,6 0 2-16,0 0 1 15,0 0 9-15,0 0-7 16,12 0-8-16,17 0 16 15,15 0-1-15,26-7 5 16,3-3-7-16,14 1-13 16,5 0-1-16,-5 3-5 15,-10 0-4-15,-12 4 4 16,-20 1 3-16,-18-2-7 0,-21 3-2 16,-4 0-3-16,-2 0 3 15,0 0 5-15,-29 0 5 16,-29 0-10-16,-15 0 0 15,-16 0 0-15,0 4-2 16,4-2-1-16,4 2-7 16,8-2 2-16,15 3 8 15,18-4 2-15,20 1 3 16,15 0-10-16,5-2 0 16,9 2-12-16,32 4 17 15,17 2 13-15,17 0 2 16,14 3 7-16,3 0-12 15,-5-1-10-15,-12-3-1 0,-17-3 1 16,-15-3-8 0,-30-1-113-16,-13 0-266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23:17.445"/>
    </inkml:context>
    <inkml:brush xml:id="br0">
      <inkml:brushProperty name="width" value="0.05292" units="cm"/>
      <inkml:brushProperty name="height" value="0.05292" units="cm"/>
      <inkml:brushProperty name="color" value="#FF0000"/>
    </inkml:brush>
  </inkml:definitions>
  <inkml:trace contextRef="#ctx0" brushRef="#br0">16320 13597 252 0,'0'0'90'15,"0"0"-11"-15,0 0 27 16,0 0-32-16,0 0-3 16,0 0-6-16,0 0-16 15,6-31-13-15,-6 31 1 16,0-5-10-16,0 5-8 16,0 0-9-16,0 0-10 15,0 28 9-15,2 19-3 16,-2 15 5-16,0 6 1 0,0 0-12 15,0 0 5 1,0-6-3-16,0-4-2 0,0-7 0 16,0-14 0-16,0-6-8 15,0-13-13-15,0-6-39 16,0-6-26-16,0-3-12 16,0-3-38-16,0 0 14 15,0-15-5-15</inkml:trace>
  <inkml:trace contextRef="#ctx0" brushRef="#br0" timeOffset="358.77">16295 13515 352 0,'0'0'33'16,"0"0"18"-16,0 0 4 15,-4-108-11-15,6 85 3 16,13 6-12-16,3-1-14 16,7 3 16-16,2 7-13 15,6 7-9-15,0 1-3 16,7 0-2-16,-2 24 0 16,-7 8-10-16,-11 8 2 15,-1 4-2-15,-15-1 0 16,-4 0 0-16,0-2 2 15,-18-9 9-15,-11-2-3 16,-5-4 7-16,3-8-5 0,0-4-2 16,0-2-6-16,0-6 0 15,6-4-2-15,2-1-14 16,10-1-20-16,11 0-31 16,2 0-42-16,0 0-72 15</inkml:trace>
  <inkml:trace contextRef="#ctx0" brushRef="#br0" timeOffset="2347.63">16557 13872 398 0,'0'0'56'0,"0"0"-18"16,0 0 1-16,0 0 12 15,0 0 2-15,0 0-3 16,0 0-8-16,81-72-7 16,-46 26-9-16,1-7-11 15,-7-1-2-15,-2 4 4 16,-11 8 1-16,-12 10-3 16,-4 12 1-16,0 6 3 15,0 8-13-15,-16 6-3 16,-13 0 2-16,1 0-5 0,-1 22-7 15,2 2 2-15,7-2-1 16,11-2 1-16,9 1-12 16,0-8 3-16,0 1 1 15,13-4 11-15,3-3-5 16,8-3 4-16,-6-1 3 16,5 1 0-16,-6 0 0 15,-3 0 7-15,-8 0-7 16,1 7 1-16,-5 3-1 15,-2 3 0-15,2 10 8 16,-2 1-8-16,0-2 0 16,0-3 0-16,0-3 1 15,5-3-1-15,4-8 0 16,2-2-5-16,3-5 0 16,-1-2 5-16,3 0-6 0,-1 0 4 15,3-16-2-15,-5-6 4 16,3-2 3-16,-7 2-1 15,-5 5-2-15,-2 5 2 16,0 11-2-16,-2 1 4 16,0 0-2-16,0 0-2 15,0 0-10-15,0 6 10 16,0 14-3-16,0 8 1 16,0-3 1-16,12 1-9 15,1-1 2-15,5-9 0 16,2-2 0-16,0-6 3 15,7-8 2-15,-2 0 1 0,-2 0 2 16,2-16 0-16,-9-6 2 16,-1-3 3-16,-5 2-2 15,-10-7 3-15,0-1 5 16,-2 2 0-16,-21 3 1 16,3 8-1-16,-7 6-8 15,-2 10-3-15,-2 2 0 16,-3 0-2-16,12 6 2 15,0 6-3-15,8 2-2 16,10 2-4-16,4 0 1 16,0 2-1-16,2-4 5 15,19 1 1-15,1-1 2 16,4-9 0-16,3-3 1 0,10-2 2 16,-6 0-2-16,0-7 0 15,3-7 0-15,-3-1 3 16,5-3-1-16,-4 0-2 15,4-4 1-15,-7-2-7 16,-2-2 6-16,0-2-12 16,-16-3 0-16,-4 4 12 15,-9-4 2-15,0 2 1 16,0 0 12-16,-11 3 2 16,-2 9-2-16,-1 0 0 15,1 5 9-15,1 6-4 16,10 0 1-16,0 1 7 0,2 5 1 15,0 0-6 1,0 0-8-16,0 0-6 0,0 0-2 16,0 0-5-16,0 0-2 15,0 0 0-15,0 21 0 16,0 16 1-16,4 6 5 16,4 7-2-16,-4 4-1 15,-4 5-1-15,0 5-1 16,0 2 1-16,0 7-2 15,0 2 0-15,0 1-2 16,-2 7 1-16,0-3-1 16,-4-4-11-16,6-2-8 15,0-9-2-15,0-11-8 16,6-8-25-16,2-17 19 16,5-8 7-16,1-10-1 0,1-10 12 15,1-1 4-15,2 0 8 16,0-14 3-16,0-14 3 15,-1-9 1-15,4-7 3 16,-8 0 11-16,-7-1 8 16,-3 0 12-16,-3 1-14 15,0 0 5-15,-7 4 5 16,-17 5-14-16,-3 0-1 16,-2 3-9-16,-2 0 3 15,2 5-8-15,0 5-1 16,4 7 0-16,5 3 0 15,5 5 0-15,3 4-2 16,8 1 0-16,2 2 1 0,2 0-2 16,0 0-1-16,0 0-9 15,6 0-4-15,23 0 11 16,10 0 5-16,3 0-1 16,0 0-3-16,1 0 0 15,-8 0 1-15,1-7 4 16,-14-7 0-16,-5-2 1 15,-3-2 2-15,-5-2-1 16,-7 3 7-16,-2 2-6 16,0 4 6-16,0 4-1 15,0 7 5-15,0 0-12 16,0 0 1-16,0 0-2 0,0 0-1 16,0 16-11-1,0 12 8-15,0 7-7 0,14-3-1 16,3 2 7-16,6-8-1 15,-5-6 6-15,6-8 0 16,3-8-4-16,-3-4 4 16,10-3 1-16,-1-23 9 15,-2-11-7-15,8-8 4 16,-8-10-5-16,-4-11 5 16,-8-11-3-16,0-20 2 15,-11-5-4-15,-6 3-2 16,-2 20 1-16,0 21 2 0,0 21-3 15,-4 15 9-15,-7 10-5 16,-3 8 2-16,-1 4-6 16,-1 7 0-16,1 34-1 15,-1 22-3-15,7 19 2 16,7 6 2-16,2 2 0 16,0-6-1-16,2-11-3 15,16-7 2-15,0-14 2 16,0-12 0-16,4-10-5 15,-2-9-11-15,3-16-15 16,-2-5-1-16,6 0-4 16,2-19 0-16,-4-10-21 0,-7-3-22 15,-5-2-57 1,-9 4 0-16,-4 2-31 0</inkml:trace>
  <inkml:trace contextRef="#ctx0" brushRef="#br0" timeOffset="2581.19">17751 13701 420 0,'0'0'142'16,"0"0"-100"-16,0 0-25 16,0 0 25-16,0 0 14 15,0 0-7-15,139-39-5 0,-89 28-11 16,-10 3-7-1,-7-2-18-15,-6 6-4 0,-11 2-4 16,-14 2-5 0,-2 0-29-16,0 0-35 0,-12 0-77 15,-21 0-8-15,-9 11-132 16</inkml:trace>
  <inkml:trace contextRef="#ctx0" brushRef="#br0" timeOffset="2858.71">17751 13701 420 0,'-121'-42'146'0,"121"42"-104"0,0 0-11 15,0 0-6-15,0 0 4 16,0 0-3-16,0 0-5 15,2 0-11-15,9 0 7 16,1 0 0-16,1-1 8 16,-2-11-5-16,-4 2-12 15,-5 0-8-15,-2 1-3 16,0 7-26-16,-14 2-36 16,-17 2-64-16,-9 22-140 15</inkml:trace>
  <inkml:trace contextRef="#ctx0" brushRef="#br0" timeOffset="3529.03">16353 13346 156 0,'0'0'119'16,"0"0"-70"-16,0 0-7 16,0 0 5-16,0 0 8 15,0 0 1-15,0 3 2 16,0-3-12-16,0 0-2 0,0 2-7 16,0 18-9-1,0 27-18-15,0 34 3 0,-2 29-9 16,-12 13-4-16,1-1-17 15,-1-9-163-15</inkml:trace>
  <inkml:trace contextRef="#ctx0" brushRef="#br0" timeOffset="4883.64">16542 14275 248 0,'0'0'130'0,"0"0"-53"0,0 0 14 16,0 0-13-16,0 0-7 15,0 0-22-15,-27 0-7 16,27 0-6-16,0 0-2 16,0 0-4-16,0 0-17 15,7 0-7-15,24 0 0 16,14 0 11-16,15 0 7 16,9 0-9-16,-2 0-13 15,-5 0-1-15,-4 0 1 16,-6-5-1-16,-10-2 3 15,-13 2-4-15,-11 5 0 16,-7-3-2-16,-9 1 1 0,-2 2 2 16,0 0-2-16,0 0 0 15,0 0-5-15,0 0-11 16,0 0-2-16,-9 0-19 16,-7 0-15-16,-3 0-10 15,-6 0 3-15,-6 0 5 16,0 2 6-16,-5 4 17 15,1 3 2-15,-4-4 3 16,6 4-5-16,-3-4 13 16,5 3 19-16,4 0 6 15,0 1-5-15,10-2 11 16,1-3 20-16,5 0 7 16,7-1 12-16,2-2-9 0,0-1-3 15,-4 0 3-15,6 0 2 16,0 0 3-16,0 0-5 15,0 0-9-15,0 0-6 16,0 0-7-16,6 0-3 16,22 2 1-16,8 2 13 15,13 2-8-15,0-1-11 16,3 0-6-16,-4-3-2 16,-5-2 1-16,-5 0-5 15,-5 0 1-15,-6 0-1 16,-10 0 3-16,-3 0 0 15,-5 0-3-15,-5 0 2 0,-4 0 5 16,0 0 9 0,0 0 6-16,0 0-4 0,0 0-5 15,0 0-4-15,0 0-7 16,0 0-2-16,0 0-7 16,-4 0-44-16,-5 0-55 15,0 2-116-15,2 3-520 16</inkml:trace>
  <inkml:trace contextRef="#ctx0" brushRef="#br0" timeOffset="9526.33">19043 13856 136 0,'0'0'92'16,"0"0"-76"-16,0 0 16 15,0 0 17-15,0 0 26 16,0 0 12-16,0 0 13 16,-27-12-22-16,27 10-19 15,0 2-11-15,-2 0-9 16,2 0-6-16,0 0-5 15,0-2-4-15,0 2 0 16,0 0-1-16,0-3-5 0,0 3-8 16,0 0-1-16,0 0-3 15,0 0-2-15,0 0 0 16,0 0-3-16,0 0 0 16,0 0-1-16,0 0-2 15,0 0 2-15,0 0 0 16,0 0 1-16,0 0-1 15,0 0 0-15,0 0 0 16,0 0 1-16,0 0 4 16,0 0-5-16,0 0 2 15,0-3-2-15,0 1-5 0,0-5-4 16,0-4 7 0,7-3 2-16,6 0 3 0,-2 4-3 15,1 4 0-15,-10 3 2 16,0 3-2-16,-2 0-1 15,2 0-1-15,7 19 2 16,-5 13 0-16,8 14 3 16,-12-1-1-16,0 1-1 15,0-11-1-15,0-10 0 16,2-11 0-16,0-9 0 16,-2-5 0-16,5 0 0 15,-1 0 0-15,0-19 0 16,8-17 0-16,3-7 3 15,3-3-3-15,5 7 0 0,-6 6 0 16,4 11 0-16,-11 10-2 16,0 7 0-16,-6 2 0 15,3 3-1-15,1 0-3 16,4 17 6-16,3 15 1 16,-2-1 4-16,1 3-5 15,-1-2 1-15,-1-6 2 16,-8-10-3-16,3-8 0 15,-3-5 2-15,-4-3-2 16,0 0 0-16,4 0 0 16,8-17-2-16,3-12 2 0,12-14 3 15,0 1-1 1,-2 10-2-16,-8 8 0 0,-3 12 0 16,-10 10 0-16,-4 2-7 15,2 0 7-15,0 12-4 16,7 16 4-16,5 9 3 15,-1 7-2-15,3-5-1 16,4-5-13-16,2-5 4 16,-2-13 2-16,3-8-3 15,-4-8 7-15,6 0 0 16,0-13 2-16,4-13 1 16,0-8 3-16,-2-5-1 15,-8 4 2-15,-7-2 1 16,-10 8-5-16,-2 0 0 15,0 8 3-15,0 5 1 0,-14 7-2 16,-3 8 0 0,-8 1-2-16,-4 6-7 0,2 22 2 15,5 6 3-15,9 8-5 16,6 6-7-16,7 3-6 16,9-3-12-16,22-3-1 15,7-6 10-15,0-9 7 16,9-13 14-16,-2-4-3 15,1-13 5-15,-1 0-2 16,-3-13 4-16,0-18 2 16,-11-10-3-16,-4 1 2 15,-11-4 9-15,-7 4 7 16,-9 2 7-16,0 8-9 0,-9 6-7 16,-11 8-5-16,-3 8-5 15,6 5 8-15,-8 3-8 16,7 3 0-16,-4 19-6 15,6 8 0-15,10 8 0 16,6 0-5-16,0-2 0 16,0-2-7-16,4-7 6 15,12-10 0-15,-3-3 7 16,3-12 0-16,-1-2 4 16,4 0 1-16,-9-9 2 15,3-15 7-15,-1-5-1 16,-3-4 11-16,-5-2 0 0,-4 1-3 15,0 6 1 1,0 10-5-16,0 8-9 0,0 10-3 16,0 0 0-16,0 0-1 15,0 0-1-15,-2 25-6 16,-2 2 1-16,4 7-5 16,0 2-1-16,0-3-5 15,18-4 10-15,-3-4 7 16,1-9 1-16,-1-8 0 15,-1-8 0-15,1 0 6 16,3-3 16-16,4-25 1 16,3-7-4-16,-3-10-9 15,3-7 2-15,2-6-9 16,-8-2 0-16,-3 6-2 0,-5 10 5 16,-9 17-6-16,-2 13 0 15,0 13 0-15,0 1 1 16,-17 0 2-16,-1 12-3 15,-5 9-3-15,10 4-4 16,13 6-4-16,0 4-7 16,11-1 7-16,16 1 6 15,4-3 5-15,2 1 1 16,1-8 2-16,-5 1-3 16,-7-4 0-16,1-7 0 15,-8-1 0-15,-1-2-1 16,-10-1 0-16,-2-4 1 15,-2 4-8-15,0-1 3 0,0 0-7 16,-20 4-2-16,-6-4-3 16,-3-3-1-16,4 0 2 15,5-7 5-15,9 0 7 16,7 0-3-16,4 0-4 16,0-21-12-16,2-11 1 15,27-6 17-15,11-1 1 16,4 0 4-16,-1 7 6 15,-10 4-5-15,1 11 0 16,-14 2 10-16,-7 7 4 16,-9 6-4-16,-4 0-1 15,0 2 1-15,0 0 3 0,0 0-8 16,0 10-3-16,0 14 0 16,0 7-1-16,0-4 1 15,0-1-3-15,0-1-2 16,12-6 2-16,-3-4 0 15,-3-6-3-15,5-6 0 16,-4-3 2-16,4 0-5 16,5-4 6-16,4-19-4 15,0-7 2-15,5-5-4 16,-8-4-2-16,-1 1 8 16,-3 6 2-16,-11 8 1 15,0 9 3-15,-2 10-3 16,0 1 9-16,0 4-4 15,0 0-8-15,0 0-1 16,0 21-5-16,0 6 0 0,0 7 4 16,0 2 2-16,8 1-3 15,9-4 0-15,1-4 3 16,7-9-1-16,-8-8-2 16,8-8 3-16,2-4 1 15,2 0 1-15,4-24 8 16,5-10 9-16,-5-6-5 15,-2-4-9-15,-8-3 0 16,-10 4 3-16,-8 0-7 16,-5 9 3-16,0 7-4 0,0 10 2 15,-7 8-2 1,-6 9-3-16,0 0-3 0,1 0 5 16,-1 9-4-16,11 8 3 15,0 3-3-15,2-1 1 16,0 3-3-16,0-2-4 15,6 0 9-15,14-2 2 16,-2-1 0-16,-2 2-2 16,-1-1 3-16,3 3-1 15,-5-2 1-15,1 1 1 16,-3 3-1-16,0-1-2 16,-7 0 3-16,8-1-2 15,-8 2 0-15,7-2 4 16,-7 0-3-16,6-7-1 15,1-2 2-15,-5-6-2 0,6-5-2 16,3-1-5 0,5 0 7-16,7-3 5 0,4-18-2 15,5-13-1-15,-1-3 5 16,1-9-6-16,-9-4 0 16,-9-3-1-16,-5 5 4 15,-11 10-1-15,-2 6-3 16,0 12 2-16,0 8-4 15,-15 10-6-15,-3 2 8 16,-7 2 0-16,1 24 0 16,6 10-2-16,5 10 0 15,10 8 2-15,3 4 0 0,0 0-2 16,5-5 2-16,24-14-3 16,13-8-3-16,14-13-13 15,15-14-33-15,12-4-63 16,2-2-37-16,-3-20-210 15</inkml:trace>
  <inkml:trace contextRef="#ctx0" brushRef="#br0" timeOffset="10164.54">22289 14066 207 0,'0'0'57'0,"0"0"-20"0,0 0 22 16,0 0 14-16,0 0 1 15,0 0 5-15,43 3-16 16,-39-17 3-16,-4-4-14 16,0-6 5-16,0-5-12 15,-2 0-14-15,-21-2-13 16,-4 3 1-16,-6 10-9 15,2 8-4-15,-9 10-6 16,1 0-2-16,4 8-3 16,-5 18 1-16,9 4 2 15,8 6-7-15,10 0 4 16,6 3-8-16,7-3-6 0,0-5-3 16,0-2-4-16,14-9 26 15,13-8-1-15,6-10-5 16,7-2 6-16,7-8 8 15,4-26-2-15,-4-8-2 16,-3-10 1-16,1-13 7 16,-5-11 0-16,-1-18-8 15,-8-14 11-15,-14-4-10 16,-1-1 1-16,-9 19 7 16,-7 21 7-16,0 20 3 15,-5 18-4-15,-6 14-15 16,-2 8-4-16,-1 12 1 15,3 1-1-15,-2 15 2 0,-1 30-2 16,10 18-3 0,-3 22 3-16,7 11 2 0,0 4 4 15,0 3-3-15,0-5-1 16,0 1 3-16,0-10-3 16,0-6-2-16,-2-16 0 15,2-16-5-15,0-17-19 16,0-18-11-16,15-16-25 15,6 0-33-15,3-23-83 16,3-9-226-16</inkml:trace>
  <inkml:trace contextRef="#ctx0" brushRef="#br0" timeOffset="10358.84">22971 13955 625 0,'0'0'299'16,"0"0"-239"-16,0 0-52 15,0 0-5-15,0 0-3 16,0 0-15-16,0 0-63 16,-43 0-103-16,24 0-395 15</inkml:trace>
  <inkml:trace contextRef="#ctx0" brushRef="#br0" timeOffset="11761.79">19342 14522 279 0,'0'0'214'0,"0"0"-121"15,0 0-44-15,0 0 9 16,0 0 1-16,-114 0 7 16,114 0-6-16,0 0-23 15,0 0-20-15,3 0 7 16,25 0-10-16,24 0-1 0,14 0 9 16,19 0-9-16,11-13-2 15,3 1-6-15,-6 0 2 16,-7 1-2-16,-9 3 7 15,-19 0-2-15,-14 4-3 16,-15 0-1-16,-13 2-6 16,-12 2 0-16,-4-2 0 15,0 2 0-15,0 0 3 16,-4-2-3-16,-27-1-15 16,-23 1 5-16,-21-1-7 15,-20 3 1-15,-9 0 6 16,-19 0 1-16,3 0 0 15,-5 0 7-15,18 3 2 0,15 2 8 16,30-1-3-16,20-4 4 16,24 2 5-16,7-2 0 15,11 1-6-15,0-1-7 16,44 3 2-16,26-3 1 16,21 0 5-16,30 0 9 15,12 0-8-15,10-6 0 16,2 2 7-16,-14 1 1 15,-19 3-8-15,-28 0-3 16,-37 0-6-16,-22 0-2 16,-16 0 1-16,-9 0 0 15,0 0 2-15,0 0 6 0,-7 0-8 16,-9 0-15-16,1 0-3 16,3 0-11-16,4 0-10 15,-3 0-26-15,-1 0-88 16,-1 0-223-16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25:50.115"/>
    </inkml:context>
    <inkml:brush xml:id="br0">
      <inkml:brushProperty name="width" value="0.05292" units="cm"/>
      <inkml:brushProperty name="height" value="0.05292" units="cm"/>
      <inkml:brushProperty name="color" value="#FF0000"/>
    </inkml:brush>
  </inkml:definitions>
  <inkml:trace contextRef="#ctx0" brushRef="#br0">20693 5592 406 0,'0'0'72'16,"0"0"3"-16,0 0-24 15,0 0 9-15,0 0 20 16,0 0-19-16,0 0-2 15,0-35-16-15,0 35 7 16,0 0-18-16,0 0-6 16,0 0-11-16,0 0-4 15,-2 3-7-15,-3 23 3 0,-6 15 10 16,2 12 0 0,5 12 6-16,0 7-14 0,4 6 11 15,-8 2-10-15,6-2-6 16,0-1 8-16,-2-4-9 15,-1-8-3-15,5-5 0 16,0-11 0-16,0-15 1 16,0-8-1-16,0-9-1 15,0 0-1-15,0-5 1 16,0-2-3-16,0-3-17 16,0-4 5-16,0-3-7 15,0 0-9-15,0 0-1 0,9 0-22 16,-3-17-9-1,4-2-48-15,3-3-34 0,-9 2-104 16</inkml:trace>
  <inkml:trace contextRef="#ctx0" brushRef="#br0" timeOffset="4800.45">20804 5380 318 0,'0'0'67'0,"0"0"-17"15,0 0-20-15,0 0 47 16,0 0-16-16,0 0-18 0,-100-2-4 15,100 2-16-15,0 0-14 16,0 2 11-16,0 4-16 16,0 3 31-16,2-2 6 15,14 3-3-15,4-1-3 16,0-4-6-16,9-3 18 16,2 2-18-16,9-4 3 15,7 0-18-15,4 0 1 16,3 0 0-16,-1 0-4 15,5 0-3-15,7 0 5 16,8 0-3-16,-1 0 2 16,3 0-10-16,4 0 2 15,-4 0 4-15,1 0-5 16,0 0 0-16,-2 0 2 0,-10 0-5 16,1 0 1-16,-5 2-2 15,0 0 1-15,5 3 0 16,-7-4 0-16,0 1 3 15,-2-2-3-15,-6 2 0 16,4-2 0-16,0 0-4 16,-5 0 4-16,2 0 5 15,-2 0-5-15,3 0-5 16,6-4 5-16,2-4 6 16,2 0-6-16,3 3 0 15,-3-4 1-15,-8 3-5 0,1 2 9 16,-6 0-4-1,1 1-1-15,-4 0-6 0,-3 1 6 16,-3 0 0-16,-5 0 0 16,5 2 1-16,3 0-1 15,13 0 5-15,1 0-5 16,15 0 0-16,13 0-1 16,-1 0 1-16,5 9 1 15,0-2 2-15,-4 0-2 16,-4 5-1-16,-12-5 0 15,-7-1 0-15,-2-2 0 16,-2-1-2-16,0-2 2 16,0-1 0-16,7 2-3 0,8-2 3 15,8 0-1 1,-6 0 1-16,-3 0 0 0,-16 0 0 16,-21 0 0-16,-8 0 1 15,-12 0-1-15,1 0 1 16,-1 0-1-16,12 0 0 15,11 0 0-15,7 0 2 16,13-3-1-16,11 0 0 16,14 3-1-16,2 0 2 15,-8 0-1-15,4 0-1 16,-10 4 0-16,-5 2 0 16,4 2 0-16,1 0 1 15,2-2 2-15,8 3-3 16,-8-6-2-16,1 3 2 0,-1-4-4 15,-6 2 4-15,-11-4-1 16,-23 0 1-16,-10 0 0 16,-7 0 3-16,-1 0 2 15,1 0-4-15,1 0 0 16,-1 0 0-16,-5 0-1 16,5 0 1-16,4-2 1 15,0 0-2-15,9 2-6 16,-4 0 6-16,-4 0-1 15,0 0 2-15,-15 0 5 16,2 0-6-16,-6 0 0 16,0 0-4-16,0 0 9 15,2 0-9-15,3 0 9 0,7 0-5 16,-1 0 0 0,1 0-5-16,1 0 5 0,1 0 4 15,1 0-4-15,1 0-5 16,0 0 5-16,-2 0 4 15,-3 0-3-15,-4 0-2 16,0 0 2-16,2 0-1 16,-7 0 0-16,8 0-1 15,3 2 1-15,5 0 0 16,7 3-2-16,2-2 1 16,-4 1 2-16,-10-2 0 15,-4-2-1-15,-11 0 0 16,0 0 1-16,0 0-1 0,0 0 0 15,0 0 0-15,0 0 1 16,0 0 3-16,0 0-4 16,0 0 1-16,0 3-2 15,0-3 1-15,0 0-3 16,0 0 2-16,0 0 1 16,0 0 0-16,0 0-1 15,0 0-1-15,0 0 2 16,0 0 0-16,0 2-3 15,0 1 3-15,2 3 0 16,-2 2 1-16,3 0-1 16,-1 0 0-16,0 0 1 15,3 0-1-15,-5 1-2 16,0-2 2-16,2 3 0 0,-2 2 2 16,0 1-2-16,2-2 3 15,0 4-5-15,-2-1 2 16,2 1-2-16,-2 2 2 15,0 1 2-15,0 0-1 16,0 2-1-16,2 0-2 16,-2-2 2-16,0 2 0 15,0-2 0-15,5-2 1 16,-5 0-2-16,2 2 2 16,1 4-2-16,1 1 4 15,3-1-3-15,-7 2 0 16,6-1-2-16,-1 2 2 0,-3-2-1 15,0 1 1-15,3-2 0 16,2 0 1-16,-5-1-1 16,4-3-1-16,1-2 1 15,-1 3 1-15,2-4-1 16,-4 5-1-16,5-2 1 16,-7 0 0-16,4-2 0 15,2-2 0-15,-6 2 0 16,2-2 0-16,5 0 1 15,-7 0 0-15,8 1-2 16,-4-4 2-16,3 3-2 16,-5-2 0-16,6 1 1 15,-8 1 0-15,2-2 1 16,-2-1-1-16,5 2 0 0,-7-4 0 16,2 4 0-16,0-6 0 15,-2 4 0-15,2-3 2 16,0-1-2-16,3 1-2 15,-2-1 1-15,-3-2 1 16,0-2 0-16,0-1 1 16,0 0-1-16,0 2 0 15,0-4 0-15,0 0 1 16,0 0 0-16,0 0-1 16,0 0 1-16,0 0-2 15,0 0 2-15,0 0-2 0,0 0 1 16,0 0 0-1,0 0 2-15,0 0-2 0,0 0-2 16,0 0 2 0,0 0 0-16,0 0-3 0,0 0 3 15,0 0-4-15,0 0 2 16,0 0-1-16,0 0 2 16,0 0 1-16,0 0 0 15,0 0 0-15,0 0-1 16,0 0 0-16,-8 0 1 15,0 0 0-15,-5 0 1 16,-3 0-1-16,1 0-2 16,-6 0 2-16,1 0-2 0,0 0 1 15,0 0 0 1,2 0 1-16,3 0 0 0,-6 0-1 16,6 0-2-16,1 0 3 15,1 0-1-15,-1 0-1 16,6 0 0-16,-5 0 1 15,1 0 1-15,-1 0 0 16,-3 0 0-16,3 0 0 16,-3 0 0-16,5 0-2 15,5 0 2-15,-4 0 0 16,6 0 2-16,-7 0-5 16,7 0 5-16,-10 0-4 15,3 0 4-15,0 0-4 16,-3 0 4-16,6 0-4 0,-6 0 1 15,3 0 1-15,-2 0-2 16,1 0 2-16,-1 0-4 16,-1 0 0-16,4 0 2 15,-1 0 2-15,-5 0 0 16,7 0-1-16,-5 0 1 16,3 0 0-16,3 0-1 15,-4 0 1-15,3 0-1 16,1 0 1-16,-4 0 0 15,-1 0-1-15,2 0 1 16,-3-2 0-16,6 0 0 16,-4-2-3-16,3 1 3 15,1 0 0-15,-6 1 5 0,1 0-12 16,0-3 13 0,-1 4-7-16,-1-3 1 0,-3 0-6 15,-5 2 6-15,4-2 5 16,-8-1-5-16,6 2-2 15,1 1 1-15,5 0-1 16,1 0-1-16,5-1 2 16,1 1-2-16,-3 0 2 15,-1 1 0-15,1-1 1 16,-5 2-2-16,-1-2 2 16,-3 2 2-16,-7-2-2 15,4-2 0-15,2-3-2 0,-2 3-1 16,5 1 2-16,1 1-1 15,3-1 2-15,1 3-1 16,-3-1-4-16,3-1-2 16,-8 2 5-16,8-2 2 15,2 2-2-15,-2-2-1 16,0-1 3-16,-3 1 0 16,-5 0 0-16,2 2-11 15,3-1 11-15,-4 1 0 16,4-2 0-16,1 2-3 15,1-2 0-15,-3 0 3 16,1-1 0-16,0 1-1 16,3 0 1-16,-10 1-7 15,2-1 6-15,-6-2-1 16,0 0 1-16,7-3 1 0,-3 3 0 16,6 3 0-16,1-1 0 15,-4 2 0-15,6 0 1 16,-1 0-2-16,-1 0 2 15,3 0 0-15,-5-3-1 16,1 3-2-16,-4 0 2 16,-1-4 0-16,-3 4 0 15,-2 0 2-15,6 0-4 16,-4 0 3-16,2 0-1 16,1 0 0-16,5 0 0 15,-8 0 0-15,-2 0 0 16,-2 0 0-16,0 0 0 0,2 0-1 15,3 0 2-15,4 0-1 16,-3 0 0-16,1 0 4 16,-4 0-4-16,-3 0 0 15,-2 0 0-15,0 0 0 16,-8 0 0-16,8 0-1 16,0 0-1-16,-9 0 1 15,0 0-1-15,-1 0 2 16,8 0 6-16,4-1-6 15,2-1 0-15,3 0 0 16,-10 2-5-16,1 0 9 16,-1 0-4-16,3 0 1 15,12 0-1-15,-6 0 0 16,-4 0 0-16,-2 0-1 0,-10 0 0 16,8 0 1-16,-3 0 0 15,11 0-1-15,4 4 1 16,-10-1 0-16,-12 2 0 15,-1-3-3-15,1-1 2 16,5-1 0-16,13 0 1 16,4 0 0-16,-14 3 0 15,0-3 0-15,4 1 1 16,2 2-1-16,2-3-2 16,12 1 2-16,-6-1 0 15,4 0 0-15,1 0 1 0,5 0-1 16,-3 0 0-1,-1 0-1-15,-3 3 1 0,-7-2 0 16,4-1 0 0,-4 3 1-16,-2-3-2 0,-4 2 2 15,-5 0-1-15,3-2 0 16,2 2 1-16,4-2-1 16,2 0 2-16,3 1-3 15,-5 1 1-15,10-2 0 16,-4 2 0-16,8-2 6 15,-1 3-6-15,-1 1 0 16,-5-2 0-16,-3-1 0 16,4 1-1-16,-10 0 0 0,-7 3 1 15,0-1 0 1,5-3 0-16,-3 4-1 0,13-3 1 16,-6-1 0-16,-2 2 1 15,0-2 3-15,2 2-4 16,-4-1 1-16,0 0-1 15,-3-1 0-15,3 4 0 16,2-3-4-16,2 0 4 16,-2-2 4-16,2 1-4 15,-4 1 0-15,2 3 0 16,2-1-2-16,7-2 2 16,3 1-2-16,-4-1 3 15,2 3-2-15,3-1 1 16,-7-3 0-16,15 2-3 0,-5-3-1 15,-6 4 4-15,-3 2-12 16,-18 1 10-16,-5 0-3 16,1-2 6-16,2 0-1 15,13-5 0-15,4 0 0 16,-2 0 0-16,7 0 0 16,-2 0 1-16,6 0-1 15,-2 0-1-15,3 0-2 16,-10 0 3-16,3 0 4 15,-4 0-4-15,-9 0-4 16,-9 0 4-16,-7 2 0 16,-12 2 1-16,10-2 0 15,6-2 1-15,14 1-2 0,2-1 0 16,2 0-1 0,2 3 1-16,11-3 2 0,1 0 0 15,-1 0-2-15,-6 0 0 16,-3 0 0-16,-4 0 0 15,-6 0 3-15,-12 0-2 16,-7 0-1-16,1 0 0 16,8 0 0-16,14 0 4 15,4 0-2-15,-2 0-2 16,0 0 0-16,5 0 6 16,6 0-3-16,2 0-3 15,1 0 0-15,1 0 1 0,-1 0-1 16,-1 0 0-16,-2-3-1 15,2 2 0-15,1 1 1 16,-1 0 0-16,5 0-1 16,1 0 2-16,-2 0-1 15,-1 0 0-15,-5 0-1 16,0 0 1-16,0 0 1 16,5 0-1-16,-5 0 0 15,2 0-1-15,-1 0 1 16,-6 0 0-16,17 0-4 15,-1 0 4-15,7 0 0 16,0 0 3-16,0 0-3 16,0 0-1-16,0 0 0 15,0 0 0-15,0 0 1 16,0 0-3-16,0 0 3 0,0 0 0 16,0 0-1-16,0 0 1 15,0 0 0-15,0 0 1 16,0 0-1-16,0 0 0 15,0 0-3-15,0 0 7 16,0 0-6-16,0 0 2 16,0 0 0-16,0 0-7 15,-2 0-20-15,-10 0-45 16,4-13-91-16,8-11-225 16</inkml:trace>
  <inkml:trace contextRef="#ctx0" brushRef="#br0" timeOffset="5472.64">20744 5525 353 0,'0'0'56'0,"0"0"-13"15,0 0-13-15,0 0 51 16,0 0-20-16,0 0-20 16,0 0-10-16,-11-26 5 15,11 19-18-15,0-1 7 16,0-2 3-16,0 0 3 15,0-1-12-15,0-1-15 16,0-3 17-16,0 3-1 16,0 0-8-16,0 5 10 0,-2 2 3 15,0 1-20-15,-3 1 16 16,5 3-15-16,-2 0-6 16,0 0-5-1,-1 0-6-15,-10 35-36 0,-14 23-19 16,-2 25 0-16,0 7-119 15</inkml:trace>
  <inkml:trace contextRef="#ctx0" brushRef="#br0" timeOffset="18165.89">13880 3653 658 0,'0'0'17'16,"0"0"-17"-16,0 0-5 16,0 0 5-16,0 0 44 15,116-56 17-15,-66 18-15 16,-4-8-25-16,1-11 5 15,0-4 13-15,-9-10 0 16,-4-5-23-16,-13-8-6 16,-5-6 0-16,-14 0-9 15,-2 1 1-15,0 17-1 16,-2 16 7-16,-14 18-7 16,1 18-2-16,-1 10-2 15,3 8 1-15,-3 2 2 0,-6 4-16 16,2 30-33-16,-7 18 22 15,7 23 20-15,5 9-4 16,8 8 11-16,7 2-2 16,0-6-1-16,0-10 3 15,9-12 0-15,4-17 3 16,-4-20-3-16,2-8 0 16,1-16 2-16,-8-5-2 15,3 0-6-15,-1 0 5 16,10-15-14-16,-1-15 15 0,8-4 12 15,-6 0-9 1,-1 2 0-16,-3 7-3 0,-1 9 2 16,-8 9-2-16,-4 7 0 15,0 0-4-15,2 0-7 16,7 23-5-16,-5 12 10 16,6 1 6-16,1-2 3 15,-5-7 0-15,8-8-1 16,-3-6 0-16,1-7-1 15,-6-1-1-15,5-5 0 16,0 0 0-16,-2-2-6 16,11-22 6-16,-4-6 0 15,-3-5 2-15,1 3 6 16,-8 8-7-16,-4 12-1 16,-2 8 4-16,0 4-2 0,0 0-2 15,0 0-2-15,0 0-12 16,7 11 13-16,-3 15-8 15,12 8 7-15,-1-5 2 16,1-4 1-16,3-5-1 16,-9-10 0-16,1-4 0 15,-1-4 0-15,-2-2 0 16,3 0-1-16,3-17-12 16,-1-9 9-16,-1-9 4 15,-6 0 2-15,3-2 1 16,-5 2 2-16,-2 10-5 15,3 4 3-15,-5 13-3 0,0 6 4 16,0 2 0 0,0 0-4-16,0 0 1 0,0 24-4 15,0 22-7-15,0 16 10 16,0 16 8-16,0 9-7 16,0 11 0-16,0 2-1 15,0-5 0-15,-5-15 3 16,-3-22-3-16,-5-22 1 15,1-14 1-15,1-12 0 16,5-6-1-16,-8-4 1 16,-3-4 1-16,-6-28 4 15,5-18-7-15,3-16-10 16,3-9 3-16,10-10 7 16,2 6 0-16,0 11 0 15,6 9 0-15,21 13-2 0,4 3 2 16,8 0-3-16,3 6-3 15,3-2 6-15,-1 3 0 16,10 0-7-16,-6 2 6 16,6 2-1-16,-11-2-5 15,-15 4 7-15,-12-2 0 16,-9 2 0-16,-7-3 12 16,0-1-11-16,-7-2 0 15,-13 0 3-15,0 2-4 16,2 7-2-16,5 10 2 15,6 9 0-15,0 6 1 16,3 0 0-16,0 2-1 0,-3 0-11 16,5 2 11-16,-8 25 11 15,8 19-7-15,0 14-2 16,2 12-1-16,0 9 6 16,0 6-1-16,0-2 0 15,0-8 2-15,0-10-3 16,0-13-4-16,0-14 1 15,0-10-2-15,0-12 3 16,0-10-1-16,0-8-2 16,0 0 1-16,0-7 2 15,0-22-3-15,2-11-2 0,19-6 0 16,1 6 2 0,7 9-6-16,0 13 6 0,-5 9-7 15,1 4 2-15,-7 5 5 16,-3 0 0-16,1 0-3 15,-5 18-9-15,-7 4 8 16,-4 3 2-16,0 0 2 16,0-2 6-16,-15-3-6 15,-12-2-2-15,5-4-1 16,-3-4 4-16,3-4-1 16,4-6 2-16,0 0 3 15,1 0-4-15,-4 0 3 16,6 0-1-16,3-3 1 15,10 0 0-15,2 0 3 0,0 3 5 16,0 0-8-16,0 0-4 16,0 0-4-16,29 0-14 15,12 0 16-15,5 0-4 16,10 0 6-16,9-9 0 16,-1-13 1-16,5-5 3 15,-11-6-4-15,0-6-1 16,-15 0-15-16,-7-1 1 15,-17 1 13-15,-9 7 1 16,-10 6 0-16,0 9-8 16,-12 8 4-16,-12 9-4 15,-3 0 1-15,5 3-10 16,-1 18 13-16,8-1 2 16,3 0 2-16,12-2-1 15,0-2 2-15,0-2 0 0,0-3-1 16,14-6 1-16,1-1-1 15,6 1 0-15,-3-3-5 16,-3 3 3-16,1 6 3 16,-5-1 4-16,2 6-1 15,-6 2-1-15,4 1 0 16,-7 2 1-16,5 0-2 16,-7-1 2-16,6-6-3 15,-4-2 2-15,0-7-2 16,7-5 0-16,3 0 0 0,1 0-1 15,8-12-16 1,-1-13 15-16,5 1 2 0,0-3 0 16,-8 1-7-16,2 6 1 15,-13 6 2-15,-1 10-13 16,-7 4 12-16,0 0 0 16,0 0 3-16,0 23-8 15,0 9 10-15,0 7 2 16,0-1 0-16,0-2-2 15,7-8 1-15,6-6-1 16,3-10 0-16,4-8-14 16,0-4-64-16,-3-6 17 15,6-20-138-15,-7-8-90 16</inkml:trace>
  <inkml:trace contextRef="#ctx0" brushRef="#br0" timeOffset="18395.32">15697 3178 423 0,'0'0'95'0,"0"0"-53"15,0 0 27-15,0 0-3 16,0 0-39-16,0 0-17 16,-4 30-3-16,6-26 7 15,2 1-7-15,3-5-4 16,-2 0-3-16,2 0-11 15,-5 0 8-15,0 0 3 0,-2 0-17 16,0 5-44-16,0 10-24 16,2 6-73-16,7 8-175 15</inkml:trace>
  <inkml:trace contextRef="#ctx0" brushRef="#br0" timeOffset="18915.22">16081 3555 419 0,'0'0'127'0,"0"0"-3"15,0 0-80-15,0 0 14 16,0 0 1-16,-33-110-35 16,21 95-1-16,-1 6-10 15,-3 5 15-15,-1 4-18 0,-6 0-2 16,-4 22-8-16,0 7-5 15,10 8 0-15,3-1 4 16,10 0 1-16,4-6 0 16,0-4-6-16,4-6 2 15,19-10 1-15,-3-7 0 16,6-3-1-16,3-13-5 16,0-16 9-16,2-14 4 15,0-4 4-15,-2-8 5 16,-4-6 7-16,-2-8-13 0,-15-12 3 15,-1 4-9 1,-7 2 8-16,0 19-6 0,0 21-3 16,0 17 6-16,-5 13-6 15,1 5 0-15,0 0-8 16,-9 26 1-16,-1 24-4 16,-1 22 5-16,5 10 5 15,10 2-3-15,0-4 1 16,0-8 3-16,12-9 0 15,3-7 3-15,10-10-3 16,4-12-3-16,4-16-13 16,9-18-61-16,12-9-30 15,2-36-109-15,4-6-194 16</inkml:trace>
  <inkml:trace contextRef="#ctx0" brushRef="#br0" timeOffset="19146.66">16542 3377 610 0,'0'0'84'0,"0"0"-55"15,0 0-27-15,0 0 9 16,0 0 7-16,0 0-1 16,123 36-8-16,-65-36-5 15,2 0 1-15,-2 0-2 16,-7-8 1-16,-6-2 1 15,-12-1-9-15,-10-1 4 0,-10 3-9 16,-9-5-54-16,-2 2-48 16,-2-1-64-16,10 2-152 15</inkml:trace>
  <inkml:trace contextRef="#ctx0" brushRef="#br0" timeOffset="19917.14">17739 3491 593 0,'0'0'82'16,"0"0"-31"-16,0 0-40 16,0 0 20-16,0 0 60 15,0 0-19-15,0-59-51 16,2 41-16-16,3 2 1 16,2 9 0-16,-5 3 5 15,0 1-10-15,-2 3-1 16,0 0-3-16,0 0-7 0,2 14 5 15,5 20-21 1,-3 13 26-16,-2 5 10 0,-2 0-4 16,0-8-6-16,0-12 0 15,0-11 3-15,0-13-1 16,0-7-2-16,8-1 0 16,2-9-1-16,15-26-7 15,6-15 8-15,9-4 4 16,3 1 1-16,-5 7-5 15,-7 13-12-15,-6 11 1 16,-15 9-9-16,-1 11 11 16,-9 2 5-16,0 5-10 15,2 21-5-15,-2 12 19 16,0 4 2-16,0 2 2 16,0-5-1-16,0-10-2 0,8-11 0 15,-4-7 3 1,-2-8 2-16,7-3 1 0,5 0 6 15,5-20-7-15,8-10 10 16,4-8 4-16,-2 1-9 16,-2 8-5-16,-11 7-3 15,-3 12-1-15,-11 8-2 16,0 2-1-16,5 0-10 16,-3 12-14-16,1 12 15 15,4 3 9-15,4 5 1 16,1 1-4-16,1-3-6 15,3-3 0-15,7-12-22 0,4-6-22 16,2-9 0-16,7 0-21 16,4-21-70-16,1-9-8 15,-1 0-19-15,-9 0 24 16</inkml:trace>
  <inkml:trace contextRef="#ctx0" brushRef="#br0" timeOffset="20968.2">18617 3296 314 0,'0'0'96'16,"0"0"-47"-16,-113 42-2 16,79 1 17-16,3 3-14 15,7 0-31-15,10 2-7 16,12-2-1-16,2-8-6 16,0-5-1-16,0-14-1 15,4-9-2-15,10-10-1 0,8 0 2 16,7-12 1-16,2-16 35 15,5-7-3-15,2-8-30 16,-7 1 5-16,5-3 2 16,-9 6-1-16,-9 11-5 15,-7 12-5-15,-9 9 1 16,-2 7 1-16,0 0-3 16,0 0-7-16,0 9 7 15,-2 13 0-15,-7 10 0 16,9 4 0-16,0 2 0 0,0-1 0 15,9-2 1 1,11-4 3-16,4-14-2 0,3-8-1 16,2-9-1-16,2 0 0 15,0-31 0-15,0-9 5 16,0-13 6-16,-2-2-9 16,-6-13 3-16,-8-9 2 15,-5-11-7-15,-8-11 3 16,-2-3-2-16,0 15-1 15,0 14-9-15,-9 27 9 16,4 23 7-16,-6 16-7 16,5 7-11-16,-8 16-5 15,-1 33 16-15,1 20-7 16,1 15 2-16,4 7 5 16,7 3-6-16,0-4 1 0,2 0 2 15,0 1 3 1,0-8 0-16,17-11 1 0,8-13-2 15,2-24 1-15,-5-20 0 16,4-15-2-16,1 0-15 16,4-26 16-16,6-12-2 15,-4-7-1-15,-9-4-13 16,-6 1 15-16,-7 6 2 16,-6 4 4-16,-5 10-1 15,0 10-2-15,0 7-1 16,-14 11-4-16,-1 0-16 15,-1 0 10-15,3 3-1 0,1 6 11 16,10 2 0-16,2-1-3 16,0 0 2-16,0 2-3 15,4-2 0-15,19 3 3 16,-3-4 1-16,5-1-6 16,-10 1 6-16,3 2 5 15,-3 3-4-15,-3 7 0 16,-1 0 3-16,-7 5-2 15,3 2 1-15,-3-2-1 16,-4-2 3-16,2-3 0 16,8-8 2-16,-6-8 2 15,7-4-4-15,5-1-5 16,9-3 4-16,6-23-4 16,2-13 15-16,7-3-3 15,-9-8-12-15,-2-1 2 0,-4 0-1 16,-5 10-1-16,-9 16-6 15,-4 14-10-15,-7 11 13 16,0 0 3-16,0 21-23 16,-7 12 23-16,-4 12 6 15,6 1-6-15,5-2 0 16,0-1 2-16,0-11-2 16,27-8-2-16,0-10 1 15,4-14-8-15,-2 0-74 16,0-29-58-16,-2-9-108 15</inkml:trace>
  <inkml:trace contextRef="#ctx0" brushRef="#br0" timeOffset="21239.72">19622 3194 389 0,'0'0'76'16,"0"0"-13"-16,0 0-50 15,0 0 9-15,0 0-5 16,-48 102 2-16,48-85 7 16,0-6-12-16,0-7-4 15,11-4 4-15,5 0-13 0,1-7 7 16,8-18 41 0,-7-1-31-16,-5 0-5 0,-9 4-2 15,3 8-11 1,-7 6-5-16,0 8-21 0,0 0-29 15,0 12-83-15,0 18-106 16</inkml:trace>
  <inkml:trace contextRef="#ctx0" brushRef="#br0" timeOffset="21800.62">19875 3627 282 0,'0'0'290'15,"0"0"-144"-15,0 0-84 0,0 0 6 16,0 0-6-16,0 0-43 16,-20-114-8-16,24 82-20 15,21 4 20-15,6 5-10 16,4 7-1-16,6 11-4 16,-3 5-8-16,-7 0 3 15,-4 5 6-15,-10 20 1 16,-5 9-1-16,-10 4 3 15,-2 6 3-15,-4 5 2 16,-25 0 6-16,-10-1 6 16,1-7-2-16,3-16-8 15,10-10 2-15,12-12-5 16,11-3-6-16,2 0 8 0,0-10-2 16,11-22-4-1,20-15-12-15,11-22 12 0,12-5 4 16,-5-3-4-16,-3 11-2 15,-7 19-19-15,-10 15 10 16,-12 17 10-16,-8 9 2 16,-9 5-1-16,0 1 0 15,0 0-10-15,-29 24 10 16,-4 15 8-16,-7 14-8 16,2 5 1-16,9 5-1 15,15-4 1-15,12-5-1 16,2-12 7-16,0-8 14 15,25-13-17-15,4-10 0 16,4-7-4-16,12-4-2 0,6-4-1 16,0-25-8-16,3-11-56 15,-8-8-37-15,-7-3-71 16,-26 3-89-16</inkml:trace>
  <inkml:trace contextRef="#ctx0" brushRef="#br0" timeOffset="22261.54">18444 3023 572 0,'0'0'99'0,"0"0"-37"0,0 0-49 16,0 0 10-16,0 0 30 16,183 0 5-16,-66 0-2 15,13-16-31-15,-1-2-17 16,-4 4 2-16,-20 2-6 16,-23 7-4-16,-35 3 8 15,-22-1-5-15,-21 3-3 16,-2 0 2-16,-2 0-5 15,0 0 3-15,-10 0-16 16,-23 0-54-16,0 12-53 16,-7 8-126-16</inkml:trace>
  <inkml:trace contextRef="#ctx0" brushRef="#br0" timeOffset="22984.89">17909 4117 429 0,'0'0'82'16,"0"0"-38"-16,0 0 3 16,0 0 38-16,0 0-34 15,0 0-26-15,131-29-12 0,-48 17 14 16,4-2-17 0,0 4-7-16,-12 4-2 0,-8 2 1 15,-20 4-2-15,-16 0-2 16,-15 0-2-16,-16 0-17 15,-3 0-23-15,-37 15-48 16,-16 4 39-16,-8 1-10 16,-9 5-37-16,-8-1 58 15,4 2 35-15,-4 0 7 16,10-2 18-16,-3 2 34 16,16-3 26-16,16-6 33 15,15-8-22-15,13-6-14 16,14-1-8-16,8-2-24 15,40 0-32-15,35 0-8 0,31-2 12 16,17-16 15-16,-2 0-7 16,-4 2-13-16,-20 2-10 15,-20 6 0-15,-27 4 3 16,-27 1-1-16,-18 2-4 16,-13 1 1-16,0 0 0 15,0 0-2-15,-15 0-15 16,-14-2-28-16,-2-2-85 15,4 0-192-15</inkml:trace>
  <inkml:trace contextRef="#ctx0" brushRef="#br0" timeOffset="24803.26">20847 3347 481 0,'0'0'112'15,"0"0"-41"-15,0 0-13 16,0 0 6-16,0 0-22 16,0 0-11-16,29-23-12 15,15-10-1-15,18-12 7 16,10-7 7-16,8-3-8 16,-4 3-12-16,2 0 5 15,-12 6-11-15,-10 10 6 16,-17 10-7-16,-15 13 1 0,-17 8-2 15,-5 3 0 1,-2 2-1-16,0 0-1 0,0 0-2 16,0 0-1-16,0 0-22 15,0 0-40-15,0 0-38 16,0 0-60-16,-4 0-130 16</inkml:trace>
  <inkml:trace contextRef="#ctx0" brushRef="#br0" timeOffset="25333.32">21667 2486 650 0,'0'0'28'15,"0"0"26"-15,0 0-37 16,0 0 26-16,0 0-7 15,0 0-30-15,0 78-4 16,11-25-2-16,-7 1 8 16,4-8-5-16,-6-8 11 15,-2-12-7-15,0-11-4 16,0-10-1-16,0-5-1 16,0 0 2-16,0 0 14 15,6-2 24-15,7-22-14 16,10-11-11-16,-3-2-8 15,4 5-5-15,-8 7-3 0,-3 13 0 16,1 9-3-16,-3 3 2 16,3 0-3-16,1 0-2 15,3 20 2-15,9 4 2 16,2 2 1-16,2-1 1 16,0-1 0-16,-2-7 0 15,-5-9 0-15,-6-8 0 16,-3 0 0-16,4-6 0 15,-1-25 0-15,-3-8 6 16,-1-7 2-16,-14-2 4 16,0 2 1-16,0 1 0 15,-25 7-9-15,-2 4-4 16,-2 10-2-16,-4 10-8 16,2 14-28-16,-9 0-52 15,-1 28-32-15,6 10-134 0</inkml:trace>
  <inkml:trace contextRef="#ctx0" brushRef="#br0" timeOffset="26033.73">21105 3521 546 0,'0'0'135'0,"0"0"-64"15,0 0-27-15,0 0 32 16,0 0-7-16,0 0-24 15,-13 4-34-15,38-4-7 0,21 0-4 16,21 0 6-16,20-5 2 16,14-6-2-16,-1-1-2 15,0 3-1-15,-11 0 2 16,-20 3-5-16,-22 1 2 16,-20 4 1-16,-16-1-6 15,-9 0 6-15,-2 2-2 16,0 0 4-16,0 0-2 15,0 0-3-15,0 0 0 16,0 0-17-16,0 0-29 16,0 0-63-16,4-1-29 15,8-6-149-15</inkml:trace>
  <inkml:trace contextRef="#ctx0" brushRef="#br0" timeOffset="26706.99">22126 3284 611 0,'0'0'74'0,"0"0"-10"15,0 0-26-15,0 0 35 16,0 0-6-16,0 0-48 16,-14 14-14-16,12 25-5 15,-2 15-4-15,2 2 4 16,-7-1 5-16,5-8-5 0,-6-13-3 15,6-12 3 1,2-10 2-16,2-5-1 0,-5-7 0 16,5 0-1-16,0-3 3 15,0-23-3-15,0-14 0 16,0-13 1-16,0-7-1 16,0-5 0-16,11-3 3 15,12-1-3-15,6 11 2 16,2 15-1-16,-2 17 0 15,0 9 4-15,-4 9-5 16,-8 7-3-16,1 1 1 16,-2 5-3-16,4 23-3 15,-6 11 8-15,-10 4-2 16,-4 3 1-16,0-2 1 16,-14-5 0-16,-5-10 0 0,-4-8 2 15,14-11-2-15,2-6 2 16,7-4-2-16,0 0 6 15,0 0 0-15,0 0-3 16,0-3-2-16,0-12-1 16,14-3-4-16,13 1 3 15,4 9 1-15,0 5-1 16,7 3-2-16,-5 0-2 16,-2 10-1-16,-4 12 6 15,-4 6 0-15,-10 4-3 16,-11 4-4-16,-2-2 4 15,-11-4 3-15,-22-2 0 0,-19-10 2 16,-8-4 9-16,-11-10-6 16,-5-4-2-16,5 0 0 15,8-18-2-15,18-5-1 16,14-2 0-16,9 4-14 16,15 6-41-16,3 5-30 15,4 3-82-15,0 7-154 16</inkml:trace>
  <inkml:trace contextRef="#ctx0" brushRef="#br0" timeOffset="27135.79">21215 3830 625 0,'0'0'100'16,"0"0"-31"-16,0 0-55 0,0 0 43 15,0 0-7 1,0 0-28-16,151 76 24 0,-53-64-23 16,16-9-14-16,4-3-5 15,-2 0 6-15,-9 0-10 16,-29 0 0-16,-25 0 0 16,-24 0 0-16,-19 0-1 15,-10 0-5-15,-8 0-1 16,-25 3-18-16,-16 5 9 15,0 2-37-15,7 1-48 16,17-4-48-16,19 0-76 16,6-7-221-16</inkml:trace>
  <inkml:trace contextRef="#ctx0" brushRef="#br0" timeOffset="27570.57">22478 3916 569 0,'0'0'112'0,"0"0"-33"15,0 0-67-15,0 0 19 16,0 0 46-16,0 0-12 16,-80-102-36-16,60 95-13 15,-9 5-8-15,-7 2-8 16,-1 2 0-16,-4 19-2 15,-1 5-1-15,9 2 2 0,6-1-1 16,6 5 1-16,15-9-2 16,6 1 3-16,0-6-3 15,27 1 0-15,8 1-3 16,10-3 6-16,6 4 4 16,-2 1-4-16,-7 0-4 15,-3 1 4-15,-12 0 0 16,-14-1-2-16,-13 0-4 15,0-1 4-15,-27 2-2 16,-15-3 4-16,-18-2 6 16,-12-8 1-16,-1-3 1 15,-4-7-8-15,15 0 0 16,7-25-1-16,10-11-21 16,3-2-64-16,11 1-94 15,4 10-398-15</inkml:trace>
  <inkml:trace contextRef="#ctx0" brushRef="#br0" timeOffset="28459.18">21072 4261 602 0,'0'0'48'16,"0"0"-1"-16,0 0-41 15,0 0 51-15,0 0 2 16,0 0-21-16,37 81 5 0,19-37-15 16,25 0 21-1,10 0-14-15,21-2-5 0,1-3-17 16,3-7 8-16,-20-3-1 15,-20-7-15-15,-22-6-1 16,-23-8-2-16,-18-2-2 16,-9-3 0-16,-4-3-1 15,0 0-1-15,0 0 1 16,0 0-2-16,-2 0-1 16,-11 0-31-16,-3 0 8 15,3 0-51-15,3-9-64 16,8 1-119-16</inkml:trace>
  <inkml:trace contextRef="#ctx0" brushRef="#br0" timeOffset="28868.04">22579 4425 407 0,'0'0'204'0,"0"0"-142"0,0 0-48 15,0 0 28-15,0 0 1 16,-125 21 1-16,84 16-20 15,-1 5-10-15,7 7 11 16,2 2 1-16,8 4 2 16,11 1-9-16,14-5 4 15,0-5-14-15,14-12 8 16,26-9 0-16,7-10-1 16,13-11-5-16,9-4 8 15,4-8-9-15,-1-23-10 16,-14 1-5-16,-5 0-34 15,-17 5-80-15,-7 4-106 0,3 7-449 16</inkml:trace>
  <inkml:trace contextRef="#ctx0" brushRef="#br0" timeOffset="29024.31">23350 4752 886 0,'0'0'0'16,"0"0"-60"-16,0 0-213 15,0 0-139-15</inkml:trace>
  <inkml:trace contextRef="#ctx0" brushRef="#br0" timeOffset="55373.2">21917 5784 369 0,'0'0'46'0,"0"0"-29"16,0 0-15-16,0 0 3 15,0 0 38-15,0 0 1 16,0 0-31-16,0 0-4 15,0 0 3-15,-11 0 11 16,11 0 18-16,0 0 0 0,-2 0 1 16,-4 0-2-16,6 0-2 15,-2-5-18-15,0-7-3 16,0 0 7-16,2 2-20 16,0-4 2-16,0 0-5 15,0-3 3-15,0 2-3 16,0-4-1-16,14-1 6 15,-1 3-6-15,3 1-6 16,8-5 6-16,-2 3 0 16,9 1 6-16,5-3-5 15,-3 3-1-15,10 1-4 0,-3 4 3 16,3 2 1-16,-1 4 0 16,2 0 0-16,3 3 4 15,5 3-4-15,-6 0 0 16,1 0 0-16,2 0 0 15,-4 0 1-15,-3 3-2 16,7 9-4-16,3 2 5 16,-8 3 3-16,3-5-3 15,-5 1 0-15,-2-3 2 16,1-4-5-16,-6 0 3 16,3-2 0-16,-5-4 7 15,5 0-7-15,-7 0 1 16,8 0 4-16,-6 0-3 15,3-5 1-15,-7-6 2 0,-5 0-3 16,3-1 4-16,-3 1-2 16,-4 1-4-16,3-4 3 15,2 0 0-15,-4-4 1 16,6 1-4-16,0 2 0 16,0-2 2-16,-7 6 1 15,2-4-3-15,-6 0 0 16,-3 5 1-16,-7 1 0 15,2 4 0-15,-6 5 1 16,-2-2 0-16,0 2 2 16,0 0-3-16,0-2 3 15,0-1 2-15,0 2-2 0,0-3-3 16,0 0 0 0,0 1 2-16,0 3-3 0,0-1 0 15,0 1 1-15,0 0-1 16,0 0 1-16,0 0-1 15,0 0 3-15,0 0-3 16,0 0 1-16,0 0-3 16,0 0 2-16,0 0-1 15,0 5 0-15,0 12 1 16,6 3 2-16,3 0 0 16,5 3-1-16,-1 2 2 15,3 3-1-15,-1-2-2 16,10-1 4-16,-5-6-3 15,4-3 2-15,3-2-1 16,-5-2 1-16,9-2 1 0,5-3-1 16,7-3-3-16,1 0 5 15,12-3-2-15,2-1 0 16,2 3 1-16,-2-3-4 16,-2 0 1-16,-1 0 0 15,-6 1 0-15,1-1-1 16,-6 4 0-16,-4 1 1 15,-2-1 0-15,0-1 3 16,2 4-4-16,3 0-6 16,-1 4 6-16,3-3 5 0,-1 2-5 15,0 2 0 1,1 0 0-16,-5 1 6 0,-7 2-6 16,2 5 0-16,-16 0 1 15,4 4-1-15,-6 2 1 16,-1 0 0-16,-3 0 1 15,1 3-1-15,-1-2-1 16,-6-3 2-16,2 2-1 16,-5-8-1-16,3 0 0 15,-5-6 0-15,-2-3 0 16,0-5 0-16,0 0 0 16,0-4 0-16,0 0 2 15,2 1-2-15,-2-1 0 16,0 0 0-16,0 0 0 15,0 0-10-15,0 0-44 0,0 0-66 16,-15 0-147-16</inkml:trace>
  <inkml:trace contextRef="#ctx0" brushRef="#br0" timeOffset="56049.25">24168 5444 10 0,'0'0'483'16,"0"0"-404"-16,0 0-54 16,0 0-15-16,0 0 43 15,0 0 31-15,0 9-12 16,0-9-14-16,6-9-11 16,13-21 5-16,5-14-38 15,12-12 7-15,-1-6-2 16,8-8-7-16,8-8-6 15,7-11-5-15,9-1-1 16,7-1 1-16,-1 7-1 16,1 16 0-16,-3 10 0 0,-2 14-4 15,-11 12 4 1,-4 12 3-16,-15 8-3 0,-3 5-1 16,-9 5 0-16,-5 2-2 15,-1 0 0-15,-15 0-2 16,3 0 3-16,-5 0 2 15,-2 0 1-15,4 0-1 16,-4 0 0-16,-2 2 0 16,0-2 0-16,2 0-2 15,-2 0-16-15,0 0-56 16,0 7-102-16,-27-2-241 16</inkml:trace>
  <inkml:trace contextRef="#ctx0" brushRef="#br0" timeOffset="65513.04">7187 11462 481 0,'0'0'130'0,"0"0"-54"15,0 0-29-15,0 0-2 16,0 0-2-16,0 0 5 15,0 0 4-15,0 6-16 16,0-3-11-16,0-2-7 16,-10 1-6-16,1 2-4 15,1-2-1-15,1 0 11 16,2 1-8-16,1-3 8 16,-1 3-3-16,3-3 2 0,2 2-1 15,0 0 0-15,0-2-2 16,0 0-8-16,0 0 4 15,0 0-1-15,14 0-4 16,32 0 3-16,35 0 10 16,23 0 17-16,19-7-8 15,2-2-13-15,-3 1-11 16,-12 0-3-16,-23 6-1 16,-23 0 1-16,-26 2-1 15,-20 0 1-15,-11 0-2 0,-7 0 0 16,0 0-6-16,0 0-3 15,0 0-26-15,0 0-14 16,0 0-29-16,-2 0-60 16,-17 0-169-16</inkml:trace>
  <inkml:trace contextRef="#ctx0" brushRef="#br0" timeOffset="66943.67">7492 15017 250 0,'0'0'245'0,"0"0"-201"16,0 0-4-16,0 0 38 16,0 0-9-16,0 0-33 15,0 0-6-15,0 0-2 16,0 0-3-16,0 0 11 0,0 3-4 15,0-3-5-15,-2 0-4 16,-6 0-2-16,-5 0-8 16,5 0-6-16,-6 0-3 15,1 0 6-15,-3 0-6 16,1 0 4-16,-6 0 3 16,8 5-2-16,-7-1 0 15,3 1-1-15,1 4 6 16,5-5 0-16,3-2-2 15,8 3 6-15,0-5-8 16,0 0-1-16,0 0-7 16,14 1 2-16,35 3-3 15,16 3 8-15,21-7 13 0,9 0 4 16,7 0-1 0,2 0-13-16,2 0-3 0,-21 3-9 15,-21 1 5-15,-24-2-5 16,-20 1-3-16,-9-2 2 15,-9-1 1-15,-2 0 1 16,0 0 2-16,0 3-3 16,0-2-1-16,0 2-3 15,0-3-3-15,0 1-10 16,0-1-27-16,0 0-26 16,0 0-41-16,0 0-110 15,-13 0-372-15</inkml:trace>
  <inkml:trace contextRef="#ctx0" brushRef="#br0" timeOffset="146176">23829 15865 214 0,'0'0'47'0,"0"0"-40"0,0 0-6 16,0 0 3-16,0 0 61 15,0 0-12-15,0 0-5 16,2-20-5-16,-2 20 7 16,0 0-3-16,0 0-19 15,0 0-1-15,0 0 11 16,0 0 2-16,0 0-5 15,0 0-4-15,0 0 2 16,0-2 0-16,0 2-4 16,0 0-3-16,0 0-4 15,0 0-2-15,0-2-3 16,0 2-8-16,0 0-4 16,5 0-4-16,26 0 6 0,25 0 2 15,15 0-1 1,14 0 0-16,4 0-6 0,9 2 0 15,5 3 10-15,1-2-6 16,6-1 1-16,-12-2-2 16,-18 0 4-16,-15 0-2 15,-21 0-3-15,-17 0-4 16,-11 0 2-16,-10 0-1 16,-1 0 2-16,-3 0-3 15,-2 0 1-15,0 0 0 16,0 0 0-16,0 0-1 15,0 0 0-15,0 0 0 0,0 0-20 16,0 0-13-16,-7 2-7 16,-15-2-17-16,-14 7-53 15,1-2-2-15,-8 0-75 16,3-3-70-16</inkml:trace>
  <inkml:trace contextRef="#ctx0" brushRef="#br0" timeOffset="146759.96">23792 15805 379 0,'0'0'96'16,"0"0"-69"-16,0 0 17 15,0 0 39-15,0 0-11 16,0 0-29-16,-19 0-19 16,19 0-9-16,0 0 4 15,0 0 5-15,0 0 2 16,12 0 5-16,24 0 25 15,10 0-23-15,16 0-9 0,17 0 0 16,12 0-2 0,11 0-9-16,12-3-3 0,11-2 8 15,9 1-13-15,4 4 19 16,7 0-16-16,-5 0 6 16,-14 0-6-16,-18 9 2 15,-16-2-5-15,-26 0-4 16,-14-7-1-16,-17 3 4 15,-10-3-2-15,-7 0-2 16,-7 0 2-16,0 0 1 16,1 0-2-16,-8 0 2 15,0 0-2-15,-2-3 1 16,-2 3 2-16,0 0-3 16,0 0-1-16,0 0-4 0,0 0-6 15,0 0-19-15,0 0-18 16,0 0-24-16,0 0-18 15,-10 0-23-15,-26 0-42 16,-9 0-68-16,-3 0-161 16</inkml:trace>
  <inkml:trace contextRef="#ctx0" brushRef="#br0" timeOffset="147218.81">23900 15819 441 0,'0'0'61'15,"0"0"-51"-15,0 0 17 16,0 0 66-16,0 0-30 16,0 0-21-16,58 0-10 15,34 0 15-15,30-12 0 16,37-5-18-16,21-3-14 16,10 1-5-16,6-3 3 15,3 2 5-15,-12-3 2 0,-15 3 2 16,-21 5-14-16,-31 6 13 15,-35 4-18-15,-40 2-3 16,-26 3-1-16,-11 0 0 16,-8 0-1-16,0 0 2 15,0 0-5-15,0 0-11 16,0 0-1-16,0 0 0 16,-6 0-8-16,-2 13-10 15,1-1-23-15,1 2-18 16,4-10-62-16,2-4-194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28:38.758"/>
    </inkml:context>
    <inkml:brush xml:id="br0">
      <inkml:brushProperty name="width" value="0.05292" units="cm"/>
      <inkml:brushProperty name="height" value="0.05292" units="cm"/>
      <inkml:brushProperty name="color" value="#FF0000"/>
    </inkml:brush>
  </inkml:definitions>
  <inkml:trace contextRef="#ctx0" brushRef="#br0">3809 3708 574 0,'0'0'74'0,"0"0"0"15,0 0-21-15,0 0-22 16,0 0 15-16,0 0 8 16,0 0-31-16,-28 17-20 15,28-8 0-15,35 3 2 16,21-2 28-16,19 1-10 15,17-7-13-15,8-1-1 16,9-3-6-16,5 0-1 16,-1 0-1-16,-10-4-1 15,-11-2-2-15,-17-2 2 16,-19 1-1-16,-21 4 2 16,-16-1-4-16,-13 4-8 0,-4 0-19 15,-2 0 0-15,0 0-23 16,-15 7 7-16,-16 10-20 15,-12 2-33-15,1 1-23 16,-5-8-42-16,-2-1-43 16</inkml:trace>
  <inkml:trace contextRef="#ctx0" brushRef="#br0" timeOffset="383.7">3785 3863 539 0,'0'0'84'0,"0"0"-12"15,0 0-29-15,0 0-14 16,0 0 6-16,0 0 18 16,-27 0-16-16,38 0-35 15,34 0 0-15,30 5 23 16,27-5 6-16,24 0-8 15,20 0-9-15,6 0 0 16,-3 0-8-16,-10-5 2 16,-21 0-5-16,-11-2 8 15,-10 4 5-15,-14 1-5 16,-20 2 0-16,-22-3-11 0,-24 2 1 16,-15 1-1-16,-2 0 14 15,0 0-4-15,0 0 1 16,0 0-9-16,0 0 2 15,0 0-4-15,0 0-20 16,0-2-42-16,0 2-35 16,-9 0-102-16,1 0-258 15</inkml:trace>
  <inkml:trace contextRef="#ctx0" brushRef="#br0" timeOffset="533.98">5708 3792 813 0,'0'0'33'16,"0"0"3"0,0 0-13-16,0 0-13 0,0 0-10 15,0 0-2-15,-4 4-47 16,0-4-103-16,-10 0-144 16</inkml:trace>
  <inkml:trace contextRef="#ctx0" brushRef="#br0" timeOffset="30313.99">15886 5959 107 0,'0'0'293'16,"0"0"-199"-16,0 0 1 15,0 0-41-15,0 0-2 0,0 0-2 16,0 0-1-16,0 8-7 16,0-8-8-16,-10 0-15 15,-9 3-3-15,2-2-2 16,-5-1 7-16,-10 3 1 16,-1-2-10-16,0 3-3 15,-5 0 3-15,9 1 11 16,9-3-1-16,-1 0-2 15,13-2 1-15,1 0 4 16,3 0-2-16,4 0-1 16,0 0-10-16,0 0-12 15,13 0 4-15,27 0-3 16,22-2 14-16,21-14-7 16,10-3-6-16,19-2-2 15,4-1 1-15,-2-1 5 0,-10 3-2 16,-14 5 1-16,-26 3 2 15,-24 7-4-15,-22 3-3 16,-9 2-4-16,-9 0 4 16,0 0 0-16,0 0-6 15,0 0-22-15,-17 0-26 16,-10 0-19-16,-7 10-21 16,3 2-32-16,-2 0-51 15,-8 0-101-15</inkml:trace>
  <inkml:trace contextRef="#ctx0" brushRef="#br0" timeOffset="30697.72">15554 6039 446 0,'0'0'123'16,"0"0"-47"-16,0 0 51 15,0 0-51-15,0 0-28 16,0 0 2-16,-35 0-18 16,35 0-6-16,14 0-8 15,23 0 17-15,21 0 8 16,25-1-7-16,15-16-8 16,18-5 1-16,7 2 0 0,-1-1-9 15,-9 4-5 1,-12 3-6-16,-19 3-3 0,-22 2-3 15,-21 2-1-15,-20 7-2 16,-5-3-4-16,-14 3 3 16,0 0 0-16,0 0-1 15,0 0-3-15,0 0-4 16,0 0-18-16,-12 0-26 16,-3 12-22-16,1 2-46 15,6-3-97-15,-1-8-340 16</inkml:trace>
  <inkml:trace contextRef="#ctx0" brushRef="#br0" timeOffset="86745.28">9529 8332 3 0,'0'0'320'0,"0"0"-258"16,0 0-11-16,0 0-15 15,0 0 11-15,0 0-3 0,0 0-21 16,0 0-6 0,-2 4-6-16,2-4 12 0,-2 0-4 15,2 0 2-15,0 0-5 16,0 0 1-16,0 0 4 16,-2 0-2-16,2 0 6 15,-2 0-2-15,2 0 1 16,-6 0 5-16,6 0-2 15,-2 1-4-15,0 2-2 16,0-1-4-16,0 0 4 16,0-2-14-16,-3 2 9 15,5-2-7-15,-2 0-8 16,2 1 2-16,0-1-1 16,0 2-2-16,11 0 4 15,32 1-4-15,21-1 10 0,21 0-2 16,1 0-3-16,-1-2-2 15,-2 0 3-15,-8 1-3 16,2-1 1-16,-4 0 9 16,-9 0 6-16,-8 0-6 15,-17 0-4-15,-18 0-1 16,-2 0 0-16,-13 0-1 16,-4-1 3-16,5-1 0 15,-5-2-1-15,3-1-3 16,-3 3-3-16,3 1-3 15,-1-1 6-15,-2 2-6 16,0-2 0-16,3 2 0 0,-5 0 0 16,0 0 0-16,0 0 0 15,0 0 1-15,2 0-2 16,-2 0 1-16,0 0 0 16,0 0-1-16,0 0 1 15,0 0-3-15,0 0 2 16,0 0 0-16,0 0-8 15,0 0-22-15,0 0-29 16,0 0-39-16,-27 4-86 16,-4 10-210-16</inkml:trace>
  <inkml:trace contextRef="#ctx0" brushRef="#br0" timeOffset="90168.14">18185 8315 122 0,'0'0'56'0,"0"0"-29"16,0 0 1-16,0 0 2 16,0 0-5-16,0 0-7 0,0-1 2 15,-2 1 7-15,2 0 12 16,-2 0 2-16,-3 0 6 15,3 0-6-15,0 0 23 16,2 0-15-16,-5 0-1 16,-2 0 2-16,5 0-3 15,0 0 1-15,2 0-1 16,0 0-3-16,0 0-9 16,0 0-3-16,0 0-1 15,0 0-1-15,0 0-3 16,29 0-14-16,18 0 22 15,22 0-8-15,16 1-11 0,19-1-11 16,21 0 4 0,4 0-9-16,5 0 0 0,-11-1 0 15,-21-2 0-15,-28-1 4 16,-25 3-4-16,-31-5 3 16,-7 2-3-16,-9-1 0 15,0 2 1-15,-2 3 0 16,3-2 0-16,-3-1 2 15,2 2 5-15,3-4-7 16,-3 3 1-16,0 2-4 16,-2 0 1-16,2 0-4 15,-2 0-12-15,0-3-39 16,0 3-35-16,0 0-20 16,-2-2-86-16,-9 2-160 15</inkml:trace>
  <inkml:trace contextRef="#ctx0" brushRef="#br0" timeOffset="91611.86">22962 8286 254 0,'0'0'105'16,"0"0"-38"-16,0 0 1 15,0 0 12-15,0 0-16 16,0 0-16-16,7-12-5 16,-5 10-8-16,-2 2-8 15,5 0-14-15,-5 0 3 0,0 0 2 16,0 0 6-16,0-2 16 15,-21 2-29-15,-12-5 11 16,-23 3-14-16,-15 2-2 16,-12 0-6-16,-8 0 1 15,-11 0 0-15,2 2 0 16,3 5 0-16,15 0 4 16,31-3-5-16,22-1 0 15,16-1 4-15,7-2-3 16,6 0 3-16,0 0-2 15,39 0-2-15,21-11 5 16,18-1-4-16,9 0 3 0,-7 2 1 16,2 7-4-16,-6 1 0 15,-7-1 0-15,-4 3 2 16,-7 0-2-16,-13 0 0 16,-1 0 0-16,-11 0-2 15,-6 0 1-15,-4 0-2 16,-12 0 2-16,-7 3-1 15,-2 1 1-15,-2-3 0 16,0-1 0-16,0 0 2 16,0 0 0-16,0 0 0 15,0 0 0-15,0 0-2 16,0 0-12-16,-11 0 12 16,-9 0-2-16,-8 0 5 15,-9 0-3-15,0 0 0 16,-13 0-3-16,0 0 1 0,-4 0-1 15,-4 0 2-15,4 0 1 16,6 0-3-16,-2 0 3 16,8 2 0-16,-1 6 0 15,8-1-2-15,4 0 4 16,4-2-3-16,10-3 3 16,7 1-4-16,8-3 2 15,2 2-10-15,0 1 3 16,2 3 0-16,25 2 7 15,27-1 3-15,12 1 2 0,17-4-1 16,8-1-3 0,3-3 0-16,-5 0 0 0,-4 0 1 15,-12 0-1-15,-8 0 1 16,-18 0-4-16,-16 0 3 16,-18 0-1-16,-3 0 0 15,-10 0-2-15,0 0-2 16,0 0-40-16,-12 0-80 15,-15 0-13-15,-2 5-24 16,0 4-50-16</inkml:trace>
  <inkml:trace contextRef="#ctx0" brushRef="#br0" timeOffset="113547.06">7583 9878 273 0,'0'0'341'15,"0"0"-297"-15,0 0-21 16,0 0 3-16,0 0 15 0,0 0 11 15,0 0-17 1,80 12 20-16,3-9-16 0,24-3-14 16,20 0-1-16,18 0-6 15,5 0-10-15,1 0 0 16,-2-3-3-16,-15-6 3 16,-18 6-6-16,-20-1-2 15,-27 2 0-15,-24 2 0 16,-24-3-1-16,-9 3-8 15,-10 0-15-15,-2-1 0 16,0 1-9-16,-33 0-3 16,-23 0 4-16,-15 0-23 15,-18 0 18-15,-10 0-5 16,-10 0 14-16,-5 6-16 16,5-2 5-16,0-1 36 15,8 2 3-15,3-3 7 16,9 0 19-16,7 0 11 0,10 1 2 15,16 2 7-15,21-1-21 16,12-4 38-16,17 0-15 16,6 0-16-16,0 0-21 15,0 0-11-15,29 2 7 16,35-2 1-16,37 0 16 16,37 0 5-16,30 0-1 15,21-6-9-15,7-2-5 16,0 2-6-16,-15 3-2 15,-23 1-3-15,-31 2 0 0,-31-3-1 16,-36 3-2 0,-29 0 0-16,-19 0-1 0,-12 0-5 15,0 0-1-15,0 0 2 16,-2 3-47-16,-23 16-37 16,-13-1-67-16,-18-6-224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1T05:31:21.01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26340 2404 587 0,'0'0'22'16,"0"0"51"-16,0 0-5 16,0 0 6-16,0 0-16 0,0 0-29 15,0 0-5-15,2-8-18 16,-2 42-2-16,0 20-1 16,0 25 1-16,2 15 2 15,4 1-6-15,3-2 5 16,3-15-5-16,-8-16-1 15,5-15 0-15,-5-15-3 16,0-16-40-16,4-8-36 16,-4-8-37-16,5-4-99 15,-9-25-216-15</inkml:trace>
  <inkml:trace contextRef="#ctx0" brushRef="#br0" timeOffset="270.69">26328 2501 582 0,'0'0'68'0,"0"0"-11"16,0 0-2-16,0 0 7 15,0 0-30-15,0 0-11 16,62-29-12-16,-25 24 4 15,0-2-9-15,5-1 2 16,10 2-6-16,-10 0 0 0,-1 4 0 16,-10 2-10-1,-4 0-61-15,-10 0-20 0,-3 8-58 16,-12 8-70 0</inkml:trace>
  <inkml:trace contextRef="#ctx0" brushRef="#br0" timeOffset="479.07">26379 2749 483 0,'0'0'83'0,"0"0"-39"16,0 0 25-16,0 0-29 15,0 0 2-15,0 0 16 16,148 0-15-16,-90 0-19 0,0-4-24 15,-2-10-7-15,1-2-91 16,-1 0-93-16,-7-1-104 16</inkml:trace>
  <inkml:trace contextRef="#ctx0" brushRef="#br0" timeOffset="866.83">27004 2648 387 0,'0'0'207'0,"0"0"-136"16,0 0-3-16,0 0-26 0,0 0-6 15,0 0-21-15,156-31 5 16,-98 16-14-16,-5 0-4 16,-8 2-4-16,-12 3-39 15,-10 2-56-15,-23 3-30 16,0-2 14-16,0 5 29 15,-21 1 51-15,-1 1 29 16,-7 0 4-16,7 0 24 16,2 0 14-16,7 0 17 15,3 0 1-15,6 5-9 16,2 13-20-16,2 13-3 16,0 8 3-16,0 18 2 15,0 4 3-15,0 8-11 16,0-1-8-16,0-6-6 15,0-7-5-15,0-13-2 0,0-6-7 16,0-12-93-16,0-8-126 16,0-13-196-16</inkml:trace>
  <inkml:trace contextRef="#ctx0" brushRef="#br0" timeOffset="1065.23">27536 2709 416 0,'0'0'192'0,"0"0"-104"0,0 0-5 16,0 0-38-16,0 0-35 15,0 0-9-15,-8 87 6 16,8-32 1-16,0 1-8 16,0 0 0-16,0-5 0 15,0-10-59-15,0-8-109 16,-5-13-159-16</inkml:trace>
  <inkml:trace contextRef="#ctx0" brushRef="#br0" timeOffset="1535.15">27521 2711 432 0,'0'0'56'0,"0"0"4"16,0 0 19-16,0 0-6 0,0 0-26 15,0 0-19-15,65-106-1 16,-21 96-8-16,3 5-5 16,4 5-3-16,-6 0 6 15,-3 11-12-15,-20 12-7 16,-9 8 2-16,-13 1-4 16,-2 6 4-16,-38-2-1 15,-9-1 4-15,-11-1-6 16,-1-10 2-16,13-7 0 15,5-9 1-15,15-8 4 16,8 0-3-16,9 0 6 16,3-14 3-16,8-2-9 0,0 4 22 15,0 5-16 1,10 2 8-16,5 5-2 0,10 0-5 16,8 17 1-16,7 12 2 15,3 5-5-15,5 5 2 16,2 1 2-16,-1-3-10 15,2-3-1-15,-2-8 1 16,-7-9 0-16,-3-7-1 16,-6-10 0-16,-4 0-17 15,-5 0-12-15,-4-8-34 16,-7-11-53-16,-3 0-137 16,-10 0-209-16</inkml:trace>
  <inkml:trace contextRef="#ctx0" brushRef="#br0" timeOffset="2084.21">26304 3331 525 0,'0'0'82'0,"0"0"-29"16,0 0 43-16,0 0-28 16,0 0-29-16,0 0 26 15,207-22-32-15,-96 14-3 16,23-1 12-16,11 1-20 15,-2-1-10-15,-12 4-9 16,-19 1-3-16,-35 2-2 16,-25 2 1-16,-32 0-23 15,-20 0-17-15,0 0 1 16,-35 0 18-16,-28 6-6 16,-24 12-15-16,-20 7 5 15,-7 3 5-15,-1 0 11 16,1 3 17-16,18-1 5 0,22-7 4 15,28-8-1-15,19-7 17 16,27-3 0-16,0-5-12 16,42 0-6-16,30 0 9 15,30-5 23-15,16-9 6 16,7-3-1-16,-9 2-21 16,-20 2-15-16,-34 5-3 15,-24 4-17-15,-24 4-74 16,-14 0-48-16,-7 0-47 15,-25 5-130-15</inkml:trace>
  <inkml:trace contextRef="#ctx0" brushRef="#br0" timeOffset="2751.42">25626 4062 512 0,'0'0'82'0,"0"0"-28"16,0 0-7-16,0 0-15 16,0 0-14-16,0 0 37 15,8 147-11-15,2-75-14 0,1 4-11 16,-9-10-14-16,2-11-2 16,2-13-3-16,-6-19 7 15,0-9-7-15,0-7-1 16,0-7 1-16,0 0 6 15,0 0-6-15,0-26 8 16,0-16-7-16,-12-20-1 16,-1-15 9-16,-1-7 0 15,1 3 10-15,4 10-11 16,4 14 6-16,5 7-5 16,0 8-3-16,0 4 2 15,14-1-8-15,3 7 0 0,10-1 1 16,9 5-1-16,0 10-7 15,6 9-19-15,-2 9-28 16,-7 18-37-16,-4 26-37 16,-8-1-75-16,-13 5-249 15</inkml:trace>
  <inkml:trace contextRef="#ctx0" brushRef="#br0" timeOffset="4666.08">25597 4255 410 0,'0'0'25'16,"0"0"-1"-16,147-55 38 16,-89 46-6-16,-4 3-41 15,-14 3-11-15,-16 3 0 16,-3 0-3-16,-17 0 5 15,0 5 1-15,-4 13 17 16,0 8-3-16,0 7-1 16,0 2 5-16,-6 1 4 15,-6 0-21-15,8-7 7 16,4-2-10-16,0-5 6 16,0-5-10-16,4-9 3 15,19-4 8-15,6-4-8 16,2 0 36-16,4-25-12 15,1-7 0-15,-3-6 0 0,-8-3 0 16,-7 0-11-16,-9-1-10 16,-9 4 9-16,0 4-8 15,-13 10 3-15,-12 6-3 16,0 10-8-16,-6 5 0 16,0 3 0-16,0 8-16 15,2 18 6-15,14 9-4 16,3 3 0-16,12 0-3 15,0-1 0-15,27-8 5 16,8-6 3-16,8-8-3 0,6-7 11 16,-2-8-3-1,7 0 4-15,-6-12 6 0,4-16 12 16,-8-7 0-16,-1-4 10 16,-12-3-20-16,-12 2-1 15,-7 4-4-15,-12 4-3 16,0 10-8-16,0 8 1 15,-20 7 1-15,-1 7-20 16,2 0-10-16,1 3 7 16,5 10 7-16,5 1 11 15,6-1 4-15,2-1 1 16,0-1 0-16,0 2 2 16,16-1-1-16,7 0 5 15,-8 0 0-15,5 0 1 0,1 0 0 16,-8 3 0-16,-3-3 1 15,4 11 4-15,6 0-1 16,-6 0 2-16,1 0 6 16,-6-4-11-16,0-3 4 15,2-5-4-15,-7-6-3 16,4 0 5-16,-8-5-4 16,2 0 3-16,4 0 7 15,7-23 25-15,10-5-28 16,-3-8 3-16,5 0-10 15,-4-1 6-15,0 6-7 16,-5 9 1-16,-3 10-1 16,-11 7-5-16,-2 5 4 0,0 0-4 15,0 0-6 1,2 0 10-16,2 12 4 0,6 8-1 16,1 9 4-16,-5-1-2 15,3-1 0-15,3-2-3 16,-8-11 1-16,5-6 1 15,-7-6 1-15,2-2-1 16,-1 0 12-16,4 0-8 16,6-14 13-16,3-14-12 15,1-8-4-15,10 2-2 16,-7 4-1-16,1 7 0 16,-13 12-1-16,-1 4 1 15,-7 7-6-15,4 0-11 0,0 14 11 16,6 13 6-16,1 5 5 15,-3 0-1-15,6-3-1 16,-5-6-3-16,-3-7 2 16,-1-6 1-16,-3-8 5 15,1-2-6-15,1 0 8 16,5-5 3-16,4-22 9 16,12-6-13-16,-5-8-5 15,5 3-4-15,-10 6 0 16,-1 12 0-16,-10 10-1 15,0 8-1-15,-4 2-7 16,0 0-13-16,5 5 13 16,-3 17-3-16,4 9 10 15,4-3 1-15,1-3-5 0,2 0-5 16,1-9 1-16,1-4 4 16,1-7 1-16,-3-5 0 15,7 0 0-15,5-7 5 16,2-15 0-16,-6-7 1 15,0 0 3-15,-5 0-4 16,-10-2 0-16,-6 4 0 16,0 4 0-16,0 2-6 15,-16 5-3-15,-3 11 7 16,-8 5-7-16,0 0-2 16,2 7 10-16,3 20 0 15,7 4-2-15,4 4 2 16,3 5-1-16,8-2 2 0,0-2-1 15,0-4 0-15,19-7 1 16,-4-8 1-16,5-7-1 16,3-6 0-16,-6-4 9 15,8 0 16-15,-3-24-5 16,1-6-6-16,-4-5 3 16,-3-4-12-16,-7 0-2 15,-5 6 5-15,-4 11-8 16,0 7 3-16,0 14-3 15,0 1-1-15,0 0-1 16,0 0 2-16,0 10-10 16,0 12 8-16,0 5 2 15,0 0-1-15,0-1 0 0,0 0 0 16,14-4 2-16,1-7-1 16,-1-6 0-16,3-7 2 15,4-2 2-15,6 0 19 16,2-14-4-16,2-18-5 15,-2-12 1-15,-2-9-5 16,-6-8-10-16,-5-14 2 16,-9-11-2-16,-5-6 0 15,-2 9-4-15,0 22-6 16,0 22 6-16,-17 22-6 16,-8 15 9-16,-6 2-7 15,0 28 1-15,-3 26-2 16,12 14 0-16,15 9 6 0,7 6-2 15,13 0 3-15,23-2 2 16,1-4 2-16,11-12-2 16,-13-10 1-16,3-20-4 15,-11-18 3-15,-11-11-8 16,-3-6-27-16,1-16-130 16,-8-20-176-16</inkml:trace>
  <inkml:trace contextRef="#ctx0" brushRef="#br0" timeOffset="5161.1">28082 3902 499 0,'0'0'91'0,"0"0"-53"15,0 0 24-15,0 0-7 16,0 0 3-16,148-20 9 15,-63 10-29-15,8-4-16 16,16 2-12-16,-2 3 8 16,-11 0-14-16,-22 6-4 0,-30 3-4 15,-21 0-41 1,-23 0-95-16,-5 6-25 0,-31 11-23 16,-10-2-219-16</inkml:trace>
  <inkml:trace contextRef="#ctx0" brushRef="#br0" timeOffset="5354.48">28491 3926 376 0,'0'0'87'15,"0"0"-25"-15,0 0-1 16,0 0 17-16,0 0-20 16,13 147 9-16,0-98-19 0,-6 6-5 15,0-1-14-15,-1-6-28 16,1-8 6-16,-5-12-7 15,3-10-7-15,-1-9-5 16,7-9-102-16,5-3-149 16</inkml:trace>
  <inkml:trace contextRef="#ctx0" brushRef="#br0" timeOffset="5734.2">28789 4233 371 0,'0'0'65'0,"0"0"15"15,0 0 15-15,0 0-31 0,0 0-15 16,0 0-9-16,72 30 9 16,-41-52-8-16,-2-8-17 15,-4-1-5-15,-10-4-1 16,-2 0-7-16,-13 8 11 15,0 1-11-15,0 3-11 16,-5 9 2-16,-12 7 1 16,-3 7-3-16,-3 0-1 15,2 12-1-15,-2 20-1 16,12 3-1-16,6 5 1 16,5 3-2-16,0-3 0 15,0-2 4-15,14-7-4 16,5-4-19-16,6-7-40 0,8-9-12 15,6-11-28-15,3 0-114 16,2-7-53-16</inkml:trace>
  <inkml:trace contextRef="#ctx0" brushRef="#br0" timeOffset="6854.23">29295 4105 340 0,'0'0'88'15,"0"0"-2"-15,0 0 8 16,0 0-42-16,0 0-30 16,0 0-3-16,-75 8 6 0,61 18 1 15,1 3-13-15,3 6-1 16,6 0-4-16,4 4-1 16,0-3-3-16,0-7 0 15,12-6-4-15,15-9 0 16,1-5-2-16,3-9-3 15,14 0 5-15,1-23 8 16,4-17 7-16,-7-12-11 16,-10-6-3-16,-7-11-1 15,-10-9 0-15,-5-6-3 16,-9 6-17-16,-2 10 13 16,0 19-1-16,0 22 8 15,-13 12 3-15,0 14 4 16,-1 1-7-16,-6 13-1 0,7 28-2 15,0 10 1-15,5 12 2 16,8 5 2-16,0 7 7 16,0-1-9-16,16-5 6 15,5-2 2-15,-4-13 7 16,1-16 0-16,-3-11-6 16,-1-18-4-16,1-9-5 15,4 0 3-15,0-18 10 16,6-20-4-16,2-8-9 15,2 0-1-15,-7 2-4 16,-2 14-18-16,-11 11 4 16,-2 14 7-16,-7 5 7 15,0 0-18-15,0 18 23 0,0 12 3 16,2 6-2-16,4 1 3 16,1-2-3-16,7-3 0 15,1-8 7-15,-1-6-1 16,-1-9-3-16,1-9-1 15,3 0 10-15,8-13 24 16,-3-17-10-16,3-4-14 16,2-6-7-16,-12 2-2 15,-1 8 0-15,-8 7-1 16,1 10 0-16,-7 9-3 0,0 4 1 16,0 0-2-1,0 0 1-15,0 17-6 0,0 10 6 16,0 4 2-16,0-5-2 15,0 3 1-15,0-5 2 16,2-6 9-16,2-8-3 16,3-8-3-16,-7-2 1 15,5 0-2-15,6 0 11 16,2-17-3-16,7-12-4 16,5-2-6-16,2-6-3 15,-6 7 1-15,2 4-3 16,-9 12-5-16,-6 10-2 15,-3 4-7-15,-3 0-2 16,-2 0 7-16,4 12 11 16,6 8 3-16,-2 6-2 0,3 2-1 15,1-2 4-15,1-1-2 16,0-10-1-16,-6-3 4 16,2-7 7-16,-5-5-8 15,5 0 2-15,5-5 0 16,3-17 14-16,8-6-20 15,-3-2-1-15,-1 0 1 16,-4 8 1-16,-5 6-1 16,-6 9-16-16,1 6 6 15,-7 1-20-15,2 0 10 16,2 18 15-16,6 6 5 16,3 2 0-16,-5 0-3 0,8-6 8 15,-1-5-10 1,-1-4-2-16,-1-11-26 0,-1 0-40 15,-3-4-60-15,-9-20-19 16,0-8-36-16,0-4-129 16</inkml:trace>
  <inkml:trace contextRef="#ctx0" brushRef="#br0" timeOffset="7086.65">30325 3872 323 0,'0'0'96'0,"0"0"-45"16,0 0-3-16,0 0 6 0,0 0 32 16,0 0-27-1,25 52-8-15,-17-46-14 0,3-4-12 16,-1-2-11-16,-2 0-8 16,-1-4 14-16,-3-15-12 15,-4-1-8-15,0 9-18 16,0 3-63-16,-2 8 2 15,-11 0-62-15,2 14-78 16</inkml:trace>
  <inkml:trace contextRef="#ctx0" brushRef="#br0" timeOffset="7950.33">30672 4121 432 0,'0'0'155'0,"0"0"-26"15,0 0-29-15,0 0-25 16,0 0-18-16,0 0-20 16,-13-107-6-16,5 103-4 15,-4 4-27-15,-1 0-5 16,-3 3 2-16,3 16-1 16,4 9 3-16,2 4-8 15,5 8 8-15,2 3-1 16,0 0 2-16,20-4-3 15,9-7-2-15,7-8-1 16,7-9-12-16,-1-12-9 16,4-3 8-16,12-3 12 0,0-24 0 15,2-4-4 1,-8-6-33-16,-17 1-8 0,-12 6 25 16,-17 5 19-16,-6 7 7 15,-6 8-13-15,-25 10 14 16,-9 0 0-16,-3 0 0 15,5 23 3-15,3 4-3 16,6 4 0-16,13 0 1 16,7 6-1-16,9-4 2 15,0 1 2-15,0-5 0 16,9-7 6-16,7-8-5 16,5-9 7-16,4-5 0 0,4 0 34 15,10-21-11-15,-4-7-17 16,1-4-2-16,1-3-5 15,-14-6-7-15,-8 5-3 16,-3 9 0-16,-12 10 2 16,0 11-3-16,0 6 3 15,0 0-14-15,0 0 11 16,-8 16-7-16,0 10 6 16,8 4 0-16,0 2-2 15,0 3 3-15,8-6 0 16,13-7 0-16,1-6-6 15,3-8 5-15,0-8 1 16,3 0 5-16,1-10 6 16,2-20 3-16,5-5-8 15,-2-14-5-15,-5-11 7 0,-10-17-8 16,4-19 0-16,-15-12 0 16,4 9 3-16,-10 26-3 15,-2 28 3-15,0 29-3 16,0 16 0-16,0 0-1 15,-8 30-9-15,-6 23 1 16,1 16 8-16,11 15-2 16,2 6 3-16,0-2-1 15,21-4 2-15,8-8-1 16,7-12 0-16,2-12 1 16,-2-17-2-16,-9-20-3 15,-8-12-32-15,-5-3-78 0,-10-18-38 16,-4-13-72-16</inkml:trace>
  <inkml:trace contextRef="#ctx0" brushRef="#br0" timeOffset="9516.21">27287 5095 413 0,'0'0'73'0,"0"0"20"16,0 0 7-16,0 0-23 0,0 0-12 15,0 0-23 1,-27-12-27-16,25 44-14 0,2 16 2 15,0 14 12-15,-7 11-3 16,5-8-5-16,0-7-5 16,0-15 4-16,2-13-6 15,-3-13 1-15,3-14 0 16,0-3 2-16,0-10 0 16,-7-36-3-16,5-22 0 15,-2-22 5-15,-3-12-3 16,5 1-2-16,0 9 0 15,2 17 0-15,0 19 2 16,13 16-2-16,5 18 0 0,-1 8 0 16,4 11-1-1,-1 3-1-15,2 0-3 0,0 10-4 16,-1 16 9-16,-6 14 1 16,-9 3 0-16,-6 8 1 15,0-1 1-15,-4-2-1 16,-23-2 0-16,-6-2-2 15,-3-3 0-15,1-7 0 16,-1-13-10-16,7-9-4 16,9-9-7-16,-3-3-1 15,8 0 9-15,9-12 3 16,6 3-11-16,0 1 7 16,0 6 14-16,15 2 0 15,7 0 2-15,12 0 8 0,-3 16 2 16,4 10-2-16,3 4-2 15,1 5-4-15,-6-1-3 16,7-2 8-16,-9-6-6 16,-2-8-1-16,-2-6 1 15,-7-7-3-15,-5-5-4 16,4 0 4-16,-4-25 0 16,1-8 11-16,-5-6-4 15,-5-7-7-15,-4-4 2 16,-2 0-1-16,0 5-1 15,-4 9-9-15,-11 17 8 16,-1 12-23-16,-4 7 19 16,-2 2-9-16,-3 24 2 0,0 13 5 15,8 5 4 1,10 3-1-16,7 2-2 0,0-7 0 16,5-4 4-16,22-4 2 15,4-10 0-15,7-4-2 16,-3-12 2-16,5-8-1 15,1 0 2-15,-4-11 6 16,1-20 10-16,2-8 13 16,-9-4-23-16,-2-1 6 15,-11 6-9-15,-5 1-3 16,-5 14 3-16,-8 7 7 16,0 6-11-16,0 10 0 15,0 0 1-15,0 5 1 16,0 21-2-16,-8 9 0 0,8 5 0 15,0 2-3-15,0 4 2 16,14-2 1-16,9-10 9 16,-6-8 3-16,1-9-1 15,-3-12-1-15,-3-5 1 16,1 0-7-16,1-12 21 16,3-18 1-16,4-12-10 15,-11-6-13-15,2-6 5 16,-3-4-8-16,-7 8-2 15,0 11 2-15,-2 20-2 16,0 10-1-16,0 9-5 16,0 0-16-16,0 0 20 15,0 18-11-15,0 5 15 0,4 3 0 16,5-5-2-16,7 0 2 16,1-5 2-16,4-9-2 15,-3-5-5-15,7-2 5 16,-6 0 9-16,6-7 4 15,2-13-10-15,-5-2 2 16,-2 4 2-16,-6 5-4 16,-10 8-3-16,-2 5 0 15,-2 0-5-15,0 0-7 16,0 22 12-16,0 11 1 16,0 10-1-16,2 1 0 15,7-2 0-15,5-11 0 0,1-4 0 16,1-13-2-16,-3-9-4 15,3-5-13-15,-1 0-13 16,8-9-39-16,-5-21 5 16,-1-10 3-16,-5-4-49 15,-8-2-79-15,-4 0-154 16</inkml:trace>
  <inkml:trace contextRef="#ctx0" brushRef="#br0" timeOffset="9675.51">28359 5043 494 0,'0'0'173'0,"0"0"-82"16,0 0 26-16,0 0-40 0,0 0-36 15,0 0-22 1,-15-50-19-16,15 50-5 0,0 0-43 16,0 0-113-16,17 4-112 15,10 12-215-15</inkml:trace>
  <inkml:trace contextRef="#ctx0" brushRef="#br0" timeOffset="10768.88">28593 5398 453 0,'0'0'94'0,"0"0"-39"15,0 0 29 1,0 0-25-16,0 0-33 0,0 0-16 15,25-3 22-15,-8-24 1 16,1-7-22-16,-3-7-2 16,-5-3-5-16,-6 3-3 15,-4 0 0-15,0 12 7 16,0 8-8-16,-4 11-7 16,-10 10 6-16,-5 0 2 15,-4 8-3-15,-2 18 2 16,7 8 0-16,7 2-6 15,7 5 2-15,4-2 5 16,0-1-2-16,11-4-1 0,9-2 0 16,5-9 2-1,2-5 0-15,4-6 0 0,0-10 0 16,7-2 0-16,-3-6 0 16,1-24 9-16,2-9-6 15,-4 0-3-15,-13-4-1 16,0 4 1-16,-7 2-8 15,-10 9-1-15,-4 14 9 16,0 6 0-16,0 8-1 16,0 0-3-16,0 4 4 15,-4 23-1-15,-2 8 1 16,6 11 1-16,0 0 3 16,0 3 1-16,8-9 5 15,5-10 3-15,-5-7 7 0,2-14-16 16,-1-6 6-16,-7-3 2 15,11-3 6-15,3-27 19 16,6-12-24-16,5-4-8 16,-3-5-5-16,3 14 7 15,-7 9-7-15,1 10-6 16,-13 14-5-16,-1 4-4 16,1 0-12-16,0 20 19 15,5 6 8-15,1 10 0 16,-1-2-1-16,5-2 4 15,1-2-1-15,4-12-2 16,-6-6 0-16,-3-8 0 16,1-4 0-16,-3 0 2 0,1-11 6 15,1-15 8 1,-1-6-4-16,-5-7-12 0,0-1 5 16,-8-2-6-16,0 3 1 15,0 9-9-15,0 10 3 16,-14 12-8-16,7 8 13 15,-1 0-19-15,-6 2 14 16,5 18 1-16,5 0 1 16,4 4 1-16,0-2 1 15,17-1 1-15,10-1 1 16,2-6-2-16,2-4 5 16,5-4-3-16,-2-6 15 15,4-4 7-15,-3-22-12 16,1-8-6-16,-7 0-1 0,-9-2 0 15,-5-3-3-15,-7 5 0 16,-8 6-1-16,0 8-12 16,-14 10-7-16,-13 10 11 15,-2 0-5-15,2 10 13 16,10 14-2-16,3 2-4 16,14 0 4-16,0-1-13 15,2 2 5-15,27-5 8 16,7 3 3-16,2 3 11 15,-5-2 2-15,1-2 7 16,-12 2-6-16,-7-5-8 16,-10 0 0-16,-5 1-4 15,-24-2-2-15,-28 4-26 0,-24 2-97 16,-22-2-209-16</inkml:trace>
  <inkml:trace contextRef="#ctx0" brushRef="#br0" timeOffset="11354.08">27291 6009 365 0,'0'0'245'15,"0"0"-230"-15,0 0 57 16,197-3 50-16,-95-13-41 16,23-4-30-16,-3 3-29 15,1 5-10-15,-9 3-7 16,-27 2-5-16,-18 5-4 15,-27 0-12-15,-24 2-14 16,-12 0-1-16,-6 0-1 16,-2 0-1-16,-33 0 32 15,-21 0-4-15,-15 13-8 16,-12 2-8-16,-6 3 4 0,-5 3-12 16,3-2 17-16,8 3 4 15,14-1 8-15,18-5 9 16,15-3-1-16,16-6 10 15,13-1 25-15,7-4-9 16,21 1-20-16,25-1 5 16,28-2 20-16,20 0-10 15,20-7-5-15,2-13-3 16,1-2-7-16,-3 1-10 16,-16 3-2-16,-26 4-2 0,-24 7-2 15,-21 2 1 1,-17 3-6-16,-10 2-21 0,0 0-13 15,0 0-23-15,-12 0-31 16,-1-2-65-16,3 0-61 16</inkml:trace>
  <inkml:trace contextRef="#ctx0" brushRef="#br0" timeOffset="11504.33">28660 5979 553 0,'0'0'97'15,"0"0"-55"-15,0 0 43 16,0 0-17-16,0 0-45 0,0 0-23 16,0 28-2-1,0-24-100-15,-13-1-339 0</inkml:trace>
  <inkml:trace contextRef="#ctx0" brushRef="#br0" timeOffset="20415.5">28394 7104 208 0,'0'0'498'16,"0"0"-478"-16,0 0-20 15,0 0 1-15,0 0 14 0,0 0 28 16,-55 113-15-1,33-65-14-15,-5 3-3 0,2 2 4 16,5-7-11 0,0-6 2-16,4-10 4 0,10-12 7 15,-1-8-7-15,5-6 1 16,2-4 2-16,0 0 12 16,0-4 9-16,0-24 13 15,15-16-32-15,8-8-14 16,6 0 5-16,0 6-4 15,-2 5 2-15,0 8-2 16,-12 8-2-16,1 8 0 16,-3 8 6-16,-11 6-6 15,2 1 2-15,-4 2 10 0,0 0-11 16,0 0 1-16,0 0-4 16,0 0-10-16,0 0 10 15,8 28 2-15,-2 19 2 16,3 13-1-16,-5 13 2 15,-4 5-2-15,0-4-1 16,0-5 0-16,0-11-1 16,0-10-2-16,-2-15-6 15,0-10-18-15,2-11-24 16,-7-8-20-16,5-4-28 16,-2-10-28-16,-8-24-222 15</inkml:trace>
  <inkml:trace contextRef="#ctx0" brushRef="#br0" timeOffset="20592.82">28060 7461 502 0,'0'0'180'16,"0"0"-143"-16,0 0-10 16,0 0 28-16,0 0-23 15,0 0-31-15,114-32 13 16,-40 24-14-16,1 2 0 15,-6 4-8-15,-13 2-143 16,-11 0-123-16</inkml:trace>
  <inkml:trace contextRef="#ctx0" brushRef="#br0" timeOffset="21313.26">28402 7656 347 0,'0'0'109'0,"0"0"-62"16,0 0 52-16,0 0-16 15,0 0-39-15,0 0-23 16,0 24-2-16,0 18 25 0,0 11 17 15,0 11-27-15,0 0-7 16,2-5-8-16,-2-1 6 16,0-12-20-16,0-5-5 15,0-9 0-15,0-3 5 16,0-10-8-16,0-3 3 16,0-5-9-16,-12-4-65 15,-1-5-38-15,-7-2-93 16,-7 0-346-16</inkml:trace>
  <inkml:trace contextRef="#ctx0" brushRef="#br0" timeOffset="22115.91">26246 8349 302 0,'0'0'288'0,"0"0"-249"16,0 0-29-1,0 0 33-15,0 0 13 0,0 0-55 16,-18-5 25 0,89 3 0-16,32-4 29 0,28-5 1 15,35 0-32-15,23-2 2 16,29 3-3-16,32 2-3 16,17 2-5-16,16-1-13 15,7-2 3-15,-7 0-5 16,-7-1-5-16,-4 3 5 15,-4 5 1-15,2 2 4 16,-2 2-5-16,-10 19 0 16,-15 5-8-16,-29-1 8 15,-24-4 4-15,-30-3-1 0,-35-10-3 16,-27-4 1-16,-34-4-1 16,-25 0 2-16,-18 0-2 15,-11 0 1-15,-10 0 6 16,0 0-4-16,0 0 5 15,0 0-1-15,0 0 4 16,0 0-11-16,0 0 0 16,0 0 0-16,0 0 0 15,0 0 1-15,0 0-3 16,0 0-6-16,0 0 5 16,0 0 2-16,0 0-5 15,0 0-3-15,0 0 1 16,0 0 6-16,0 0 2 0,0 0 0 15,0 0 0-15,0 0 3 16,0 0-3-16,0 0 0 16,0 0 5-16,0 0-10 15,0 10 4-15,0 17-5 16,0 19 6-16,0 21 6 16,0 9-2-16,0 4-3 15,0-5-1-15,0-3 0 16,0-9-1-16,0-5 0 15,-2-12-8-15,-6-13-47 16,2-10-73-16,-9-11-27 16,-8-12-186-16</inkml:trace>
  <inkml:trace contextRef="#ctx0" brushRef="#br0" timeOffset="22918.41">26369 8329 390 0,'0'0'58'15,"0"0"-33"-15,0 0 47 16,0 0-2-16,0 0-21 15,0 0-13-15,-8 11-17 16,8 27 27-16,2 16 22 16,8 8-24-16,1 1-12 15,-5-5-12-15,2-5-13 16,-6-6-7-16,-2-6-7 0,0-6-60 16,2-10-34-16,7-6-142 15</inkml:trace>
  <inkml:trace contextRef="#ctx0" brushRef="#br0" timeOffset="23375.22">27871 8426 388 0,'0'0'67'0,"0"0"-1"16,0 0 37-16,0 0-21 16,0 0-21-16,0 0-4 15,0-8-8-15,0 30-40 16,0 28 1-16,0 20 9 15,0 10 6-15,0 2-20 16,4-5-4-16,0-9-1 16,8-5-60-16,7-15-127 15,16-20-153-15</inkml:trace>
  <inkml:trace contextRef="#ctx0" brushRef="#br0" timeOffset="23786.04">30097 8282 500 0,'0'0'122'16,"0"0"-71"-16,0 0 38 15,0 0-5-15,0 0-12 16,0 0-29-16,0-29-15 15,0 29-24-15,8 19-4 16,-4 24 0-16,7 24 41 16,-7 16-8-16,-2 10-22 15,-2-1-10-15,0-3-1 16,0-14-38-16,0-15-67 16,0-15-92-16,-4-17-159 15</inkml:trace>
  <inkml:trace contextRef="#ctx0" brushRef="#br0" timeOffset="24905">25806 8944 526 0,'0'0'143'0,"0"0"-98"15,0 0 10-15,0 0 11 16,0 0-28-16,0 0-36 16,0 92 17-16,0-17 25 15,0 8-30-15,0-3-3 16,0-10-3-16,0-10-8 15,0-16 1-15,0-13-2 16,0-16 1-16,0-8 0 16,0-7 0-16,0 0 0 0,0-27-7 15,-8-16-9 1,-6-16 7-16,3-6 3 0,7-10 4 16,-5-1 1-16,9 3-14 15,0 14 15-15,0 14 0 16,0 15 0-16,9 8 5 15,6 8-3-15,1 4 2 16,9 4 11-16,10 2-13 16,17 4 0-16,6 0 9 15,17 0-3-15,14 0-2 16,9 0-5-16,14-2 2 16,4-3 3-16,7-4-1 15,-7-1 1-15,-14 3-1 16,-15 2-5-16,-25 1 0 15,-24 2 2-15,-18 2 1 0,-13-2-3 16,-7 0 4-16,0 2 9 16,0 0-4-16,0 0 1 15,0 0 4-15,0 10-11 16,0 21 0-16,-9 15 11 16,2 14-7-16,-4 8 2 15,9 3 0-15,0 4-8 16,2 1-1-16,0-4 1 15,0-5-2-15,-5-7 1 16,3-12 0-16,-2-13 0 0,-4-10 0 16,2-9-1-1,-3-8 2-15,-7-2-1 0,-5-3 0 16,-18-3 0-16,-7 0-3 16,-19-5-4-16,-13-15 5 15,-20 1 1-15,-16-7-4 16,-13 5 5-16,2 3 0 15,9 2 1-15,23 2-1 16,19 3-5-16,11 4 5 16,21 0-34-16,15 4 3 15,17-2-20-15,5-1-22 16,5-2-24-16,5-5-42 16,16-1-146-16</inkml:trace>
  <inkml:trace contextRef="#ctx0" brushRef="#br0" timeOffset="25452.98">26107 9069 547 0,'0'0'156'0,"0"0"-133"16,0 0-23-16,0 0 4 15,0 0 2-15,0 0 11 16,-4 111 13-16,4-69-8 16,2-8-8-16,5-9-11 15,-5-13 5-15,-2-5-5 16,2-7 2-16,-2 0 11 0,4 0 3 16,8-7-2-16,5-18 1 15,8-13-16-15,2-1 4 16,0 4-3-16,2 5-3 15,-9 12-2-15,0 7-2 16,-6 10 4-16,-8 1-12 16,5 1 5-16,1 24 7 15,-6 7 11-15,-4 3-4 16,0 0 1-16,-2-3 2 16,0-10 1-16,0-7 0 0,0-10 9 15,0-3-13-15,0-2 4 16,0 0 4-1,0-12-14-15,7-15 2 0,7-2 2 16,-1 0-5-16,3 2 0 16,-3 11 0-16,-9 6 0 15,-2 8-4-15,6 2-3 16,-6 2-12-16,0 25 5 16,7 10 5-16,-7-2-30 15,2 2-31-15,6-4-32 16,3-12-19-16,2-8-108 15,3-13-109-15</inkml:trace>
  <inkml:trace contextRef="#ctx0" brushRef="#br0" timeOffset="25625.31">26683 9214 342 0,'0'0'316'15,"0"0"-251"-15,0 0-28 16,0 0-2-16,0 0 30 15,0 0-52-15,-7 118 7 16,7-82-19-16,0-4-1 16,0-4-56-16,13-13-93 15,10-10-215-15</inkml:trace>
  <inkml:trace contextRef="#ctx0" brushRef="#br0" timeOffset="26585.09">27773 9071 413 0,'0'0'112'0,"0"0"-49"15,0 0 48-15,0 0-31 16,0 0-43-16,0 0-19 16,-29 23-4-16,16 19 6 15,3 11-2-15,6 12-1 16,4 0 2-16,0-2-6 15,0-6-9-15,0-11-1 16,0-11-3-16,0-12 0 16,2-9 0-16,0-10 0 15,0-4 0-15,-2 0-7 16,8-20 0-16,-8-18 3 16,4-15 2-16,5-11 4 15,-7-12-2-15,4-6 0 16,4 6 0-16,1 9 1 15,-3 21 1-15,4 17 0 0,-3 7 0 16,-5 5 6-16,5 7 5 16,-7 6-13-16,-2 2 6 15,0 2-5-15,5 0-2 16,4 0 0-16,4 16 1 16,9 10 5-16,5 2-4 15,9-2 3-15,-3-4-5 16,12-5 5-16,8-10-1 15,-2-7-2-15,12 0 2 16,-5-12 0-16,0-9-2 0,-9-2 1 16,-9 4-1-1,-11 4 0-15,-14 5 3 0,-5 6-4 16,-8 3 4-16,-2 1 12 16,0 0-8-16,0 0-3 15,0 0-5-15,0 0-3 16,0 5 3-16,2 27 1 15,7 12 4-15,-3 14 2 16,4 2-4-16,3 3-1 16,-5-3 0-16,4-2 3 15,-3-5 5-15,-5-7-9 16,-4-9-1-16,0-4 2 16,0-8-1-16,0-8-1 15,0-5-3-15,0-4 3 0,0-6 5 16,0 0-5-16,-2-2-1 15,-13 0 1-15,-10 0 3 16,-8 0-3-16,-8 0 0 16,-5 0-1-16,-10 0-3 15,-9 0 2-15,-15 0 1 16,-7 0-27-16,-11 0 16 16,-2-4-18-16,4-2-7 15,13-2-5-15,21-3-27 16,22-1 4-16,13-5-71 15,18-3-75-15,9-3-100 16</inkml:trace>
  <inkml:trace contextRef="#ctx0" brushRef="#br0" timeOffset="27150.25">27735 9218 461 0,'0'0'145'0,"0"0"-108"16,0 0 14-16,0 0-23 15,0 0-11-15,0 0-7 16,31 31 18-16,-16 2-4 16,-1-1 0-16,-5-2-14 15,-3-6 0-15,-1-7 0 16,-1-8-10-16,1-4-1 0,0-4 1 15,-1-1 5-15,7 0-3 16,5-15-2-16,5-10 13 16,4-5-12-16,2-2-1 15,0 6 0-15,-9 3 6 16,-3 9-6-16,-3 9-4 16,-8 5 2-16,-2 0 2 15,3 0-7-15,-5 8 7 16,0 12 3-16,0 6 6 15,0 2 10-15,0-1-8 16,0-3 10-16,-7-10-3 16,3-5 6-16,1-7-11 15,3-2-6-15,0 0-7 0,0 0 8 16,0 0-5-16,9-20-2 16,11-6 2-16,9-4-3 15,-7 4 0-15,3 6-1 16,-10 10-1-16,-3 6-1 15,-1 4-9-15,-7 0 0 16,0 14 3-16,2 13 1 16,-4 2-12-16,0 2-51 15,2-2-19-15,5-2-51 16,7-10-90-16,3-7-104 16</inkml:trace>
  <inkml:trace contextRef="#ctx0" brushRef="#br0" timeOffset="27466.86">28323 9314 400 0,'0'0'174'0,"0"0"-104"15,0 0 12-15,0 0-16 16,0 0-36-16,0 0-15 16,21-33-13-16,0 30 3 15,4 3-4-15,-5 0 13 16,-9 10-13-16,-7 12 8 15,-4 8-3-15,0 8-3 16,-21 0-1-16,-8 1 16 16,0-5-11-16,2-6 12 0,9-8-6 15,5-6 16 1,8-8-9-16,5-4-12 0,0-2-8 16,20 0 0-16,29-7 8 15,22-13-8-15,14-1-28 16,2-1-45-16,-4 4-79 15,-8 0-193-15</inkml:trace>
  <inkml:trace contextRef="#ctx0" brushRef="#br0" timeOffset="28473.83">29763 8990 401 0,'0'0'97'15,"0"0"-71"-15,0 0 16 16,0 0 8-16,0 0 13 16,0 0-18-16,0-43-23 15,0 47-11-15,0 28-6 16,0 14 20-16,5 10-2 16,2 3-9-16,-5-9-13 15,-2-9 3-15,2-10 1 16,-2-15-5-16,0-8 0 0,0-5 1 15,2-3 1-15,-2 0 5 16,4-15 0-16,1-19 11 16,-3-12-13-16,5-10-5 15,-2-8 0-15,-5-4 3 16,2 5 1-16,-2 11-3 16,4 17 9-16,5 14-1 15,-7 10 1-15,5 4-3 16,2 5-7-16,4-2-2 15,14 4 1-15,6-1 1 16,21 1 0-16,8 0 3 16,7 0-1-16,12 0 0 0,-5 1 0 15,6 3 3 1,-4 0-1-16,-5-2-1 0,-3-2 2 16,-15 3 1-16,-8-3 0 15,-13 3 0-15,-18-1 1 16,-14 0-1-16,-2-2 7 15,0 0 5-15,0 2-8 16,0 4-6-16,0 11-4 16,0 12 1-16,0 14 7 15,0 18 0-15,0 7-4 16,0 9 2-16,2 0-3 16,2-2-3-16,1-11-1 15,-5-12 1-15,0-14 0 16,0-10-1-16,0-11 1 0,0-5 0 15,0-7 1-15,-13-5 4 16,-16 0-4-16,-19-5-1 16,-10-20-2-16,-8-5-3 15,-11-2 2-15,-2 0 1 16,-8 8-1-16,-5 6-3 16,3 8 6-16,4 6-3 15,8 4 0-15,11 0-13 16,18 0-18-16,12 0-21 15,16 0-35-15,13 0-11 16,5 0-35-16,2 0-102 16</inkml:trace>
  <inkml:trace contextRef="#ctx0" brushRef="#br0" timeOffset="29104.03">30015 9017 44 0,'0'0'651'16,"0"0"-604"-16,0 0-40 16,0 0 2-16,0 0 2 15,0 0 0-15,0 75 5 0,-4-36 1 16,-3-2-4-16,-4-7-12 15,4-8 5-15,3-10-3 16,4-9 1-16,0-3 6 16,0 0 5-16,0 0 6 15,0-15-14-15,0-14-7 16,0-6-2-16,0 1 2 16,9-3 0-16,4 8-8 15,5 7 6-15,2 5-1 16,0 10-3-16,2 4 4 15,-1 3 0-15,-2 0 2 16,-1 17-5-16,-5 9 2 16,-1 4 3-16,-10 1 0 15,-2 2 5-15,0-3 7 16,0-8 0-16,-4-6 0 0,-8-8 2 16,8-4-3-16,2-4-7 15,-5 0 17-15,7-4-5 16,0-20-16-16,0-10-5 15,0-4 5-15,13-3 0 16,12 6 0-16,2 6 1 16,-3 13-1-16,-4 10-9 15,-4 6 7-15,-3 0 1 16,1 16-4-16,-8 14-4 16,1 5 8-16,-7 5 2 0,0-1-1 15,0-5 0 1,-7-3-11-16,-8-6-26 0,1-11-12 15,8-1-20-15,6-9-63 16,0-4-80-16,0 0-177 16</inkml:trace>
  <inkml:trace contextRef="#ctx0" brushRef="#br0" timeOffset="29554.76">30398 9126 139 0,'0'0'316'0,"0"0"-230"15,0 0-13-15,0 0 23 16,0 0-45-16,0 0-4 0,0-36-16 16,0 29 1-16,10 2-20 15,3 0-2-15,-5 3-5 16,6 2-2-16,-5 0-3 16,-5 0-10-16,-2 4 2 15,4 17 0-15,-6 1 8 16,0 2 7-16,-12 2-7 15,-5-5 1-15,3-2 4 16,1-7-5-16,5-6 4 16,6-4 1-16,2-2-1 15,0 0-4-15,0 0-1 16,0 0-17-16,8 0 15 0,9 0 3 16,8 4 10-1,4 2-10-15,-5 8 2 0,1 8-1 16,-3 4 6-16,-6 0-7 15,-10-4 6-15,-6 0-6 16,0-2 1-16,-6-1 9 16,-23-3 0-16,-7-5-4 15,1-4 2-15,-2-7 1 16,4 0-9-16,4-3-8 16,7-19-36-16,8-10-52 15,14-10-81-15,0-9-177 16</inkml:trace>
  <inkml:trace contextRef="#ctx0" brushRef="#br0" timeOffset="30467.5">31250 9115 539 0,'0'0'125'0,"0"0"-103"16,0 0 55-16,0 0 5 16,0 0-17-16,0 0-30 15,-49-28-22-15,49 28-11 16,0 27 0-16,0 16-2 16,0 12 16-16,9 5-9 0,-5-4-6 15,-4-7 0-15,2-10 4 16,-2-9-4-16,0-11-1 15,0-10 0-15,0-7 2 16,0-2-1-16,0 0 1 16,0-5-2-16,-8-26-16 15,-5-12 0-15,-1-14-5 16,7-13 19-16,3-11 4 16,4 0-6-16,0 5 10 15,0 15-3-15,0 17-2 16,0 14 2-16,4 10 3 15,5 6-4-15,1 6 2 16,-8 2 0-16,11 6-1 0,1 0-1 16,9 0 0-1,11 0-2-15,9 2 0 0,5 7 1 16,12 5 0-16,8-7 5 16,9 1-5-16,4-2 6 15,-1-2-2-15,-8-2-1 16,-8 0 2-16,-12 1 5 15,-17-3 1-15,-12 0-9 16,-10 1-2-16,-11-1 2 16,-2 2 6-16,0-2-8 15,0 0 4-15,0 0 0 16,0 2-5-16,0-2-2 16,0 8 2-16,0 5 1 15,2 10-1-15,7 7 4 0,-2 10 1 16,4 8-4-16,0 5-1 15,0 5 11-15,0 2-11 16,-4-2 2-16,-7-4-2 16,0-6 6-16,0-6-6 15,0-5 1-15,0-9 1 16,0-7-3-16,0-4 2 16,0-5-1-16,-5-4 0 15,-1 1-2-15,-7-2 2 16,-5 1 9-16,-9-2-6 15,-11-2-3-15,-9-4-4 16,-13 0 4-16,-18 0-5 16,-21-2-3-16,-7-12-5 15,2-7 2-15,-2-2 7 16,19-5 4-16,23-1 0 0,12 8-4 16,21 4-7-16,18 5-18 15,9 7 9-15,4-5-19 16,0-7-64-16,13-2-28 15,16-8-114-15,14 3-217 16</inkml:trace>
  <inkml:trace contextRef="#ctx0" brushRef="#br0" timeOffset="31034.71">31446 9083 631 0,'0'0'83'0,"0"0"-67"16,0 0 6-16,0 0 3 16,0 0-19-16,0 0 14 15,-2 67 2-15,2-35-7 16,0-4-5-16,2-6-3 16,3-10-5-16,-5-7 3 15,0-2 1-15,0-3 14 16,0 0-1-16,0 0-3 15,0 0-2-15,2-12-14 16,2-14-10-16,6-8 6 0,5-1 4 16,3 8-4-1,4 5-4-15,-6 9 6 0,4 10-6 16,-3 3 7-16,2 0 1 16,-6 0-4-16,3 16-4 15,-12 7 7-15,0 8 1 16,-4 1 0-16,0-2 4 15,0-4 1-15,-6-6 0 16,-8-8 13-16,1-6-4 16,4-6-2-16,2 0 1 15,5-2-5-15,2-23-8 16,0-2-15-16,0-9 14 0,14 2 1 16,7 4-3-1,2 7 0-15,-5 11-5 0,-3 12-5 16,-1 0 4-16,-3 14 3 15,1 16-3-15,-12 7 7 16,0 3 2-16,0 1-16 16,0-6-23-16,0-3-16 15,0-9-24-15,0-11-41 16,6-9-15-16,5-3-81 16,7 0-16-16</inkml:trace>
  <inkml:trace contextRef="#ctx0" brushRef="#br0" timeOffset="31334.27">31881 9172 305 0,'0'0'73'16,"0"0"2"-16,0 0 30 0,0 0 7 15,0 0-38-15,0 0-6 16,16-30-5-16,-16 30-38 16,0 10-6-16,-18 12-5 15,5 7 1-15,-6 0-4 16,9 0-6-16,5 0-2 15,3-3 0-15,2-3 5 16,0-6-7-16,0-1 4 16,0-6 1-16,0-2-1 15,7-1-2-15,8-7 4 16,7 0-6-16,12 0 3 16,1 0-4-16,1-3-6 15,-2-9-31-15,-5-3-40 16,-5-1-2-16,-10-1-43 0,-12 2-75 15,-2 3-12-15</inkml:trace>
  <inkml:trace contextRef="#ctx0" brushRef="#br0" timeOffset="31556.74">31881 9189 423 0,'0'0'172'16,"0"0"-138"-16,0 0 21 15,0 0 6-15,0 0-13 16,0 0-27-16,0 75 68 0,9-17-25 16,0 8-22-1,0 4-21-15,-3-1-14 0,-4-7-7 16,0-8-5-16,-2-10-26 16,6-16-58-16,0-10-51 15,9-16-91-15,6-2-287 16</inkml:trace>
  <inkml:trace contextRef="#ctx0" brushRef="#br0" timeOffset="31697.99">32161 9587 718 0,'0'0'133'0,"0"0"-133"0,0 0-72 16,0 0-66-16,0 0-319 15</inkml:trace>
  <inkml:trace contextRef="#ctx0" brushRef="#br0" timeOffset="32773.03">26232 9535 200 0,'0'0'134'15,"0"0"-86"-15,0 0 13 16,0 0 20-16,0 0-5 16,0 0-30-16,0-15 7 15,0 15-16-15,0 0-11 16,0 0-8-16,0 5-7 16,9 25-8-16,0 18 34 15,4 17-7-15,3 5-12 16,-3 2-4-16,-1-1-1 15,-3-11-6-15,-5-4-1 16,0-15-1-16,1-10-5 16,-5-10 2-16,2-10 1 0,-2-4 0 15,0-5 6-15,0-2-8 16,0 0 0-16,0 0 1 16,2 0 0-16,-2 0 1 15,0 0-1-15,0 0 2 16,0 0-3-16,0 0 2 15,0 0 3-15,0 0-3 16,0 0-1-16,0 0-2 16,0 0-4-16,0 0-31 15,-2 0-17-15,-9 0-36 16,-5 7-110-16,-1-2-177 16</inkml:trace>
  <inkml:trace contextRef="#ctx0" brushRef="#br0" timeOffset="33587.61">25152 10291 218 0,'0'0'99'0,"0"0"-69"16,0 0 23-16,0 0 14 15,0 0 4-15,0 0 5 16,-83-6-16-16,83 6-8 16,0 0-9-16,0 0-12 15,0 0 2-15,0 0-6 16,4 0-7-16,36 0 1 16,30 0 18-16,21 0-4 15,32 0-17-15,21-8-5 0,19-2-2 16,18-1-4-16,4 4-3 15,2 2 7-15,-4-3-5 16,-19 5-6-16,-19-1 3 16,-22-1-3-16,-30 3 0 15,-21 1 0-15,-23-1-1 16,-20 0 2-16,-15 2-2 16,-10 0 2-16,-4 0-1 15,0 0 2-15,0 0-4 16,0 0 1-16,0 0 0 15,0 0 1-15,0 0 1 16,0 0 2-16,0 0-2 16,0 0-1-16,0 0-1 0,0 0-1 15,0 0-6 1,0 0 7-16,0 0-3 0,0 0-2 16,0 0 6-16,0-2 1 15,0 2 0-15,0 0 3 16,0 0-4-16,0 0 0 15,0 0-1-15,0 0 1 16,0 4-4-16,0 26 3 16,0 18-3-16,-2 15 3 15,0 7 1-15,2 3 0 16,0 2 0-16,0-1 0 16,0-11-2-16,0-10-3 15,0-16-56-15,0-16 52 0,0-8 1 16,0-10-43-16,0-3-39 15,0 0-132-15,-8-14-316 16</inkml:trace>
  <inkml:trace contextRef="#ctx0" brushRef="#br0" timeOffset="34257.78">25082 10337 353 0,'0'0'128'0,"0"0"-95"0,0 0 41 16,0 0-17-16,0 0-18 16,0 0-2-16,4-6-11 15,6 24-4-15,-4 22 36 16,3 15 6-16,3 6-43 15,-6 5-13-15,-2-1-7 16,3-7-1-16,-7-10-21 16,0-10-49-16,2-13-33 15,0-11-62-15,0-11-140 16</inkml:trace>
  <inkml:trace contextRef="#ctx0" brushRef="#br0" timeOffset="34815.68">24750 11069 370 0,'0'0'175'15,"0"0"-147"-15,0 0 12 0,0 0 32 16,118 0-10-16,-56-5-7 16,12-4-12-16,6-3 6 15,7-2-26-15,-2 0-22 16,-12 2-1-16,-15 3 0 15,-19 5-22-15,-22 3-26 16,-15 1 5-16,-2 0-23 16,-2 0-10-16,-25 0 14 15,-13 0-41-15,-5 0-3 16,-3 8 56-16,-2 1 15 0,6 0 21 16,9-1 14-1,4-2 16-15,8-3 40 0,14 2 0 16,4-1 6-16,5 4-25 15,0 7 10-15,0 11 29 16,5 9-22-16,8 3-19 16,0 4-11-16,1-1 6 15,-5-3-11-15,-5-1-4 16,4-4-8-16,-6-8-6 16,-2-6-1-16,0-10-8 15,2-4-45-15,2-5-89 16,7 0-168-16</inkml:trace>
  <inkml:trace contextRef="#ctx0" brushRef="#br0" timeOffset="35009.03">25372 11240 518 0,'0'0'206'0,"0"0"-162"16,0 0-12-16,0 0 14 15,0 0-12-15,0 115-18 16,0-72-13-16,0-2-3 16,0-2-1-16,0-9-33 15,0-9-84-15,9-12-286 16</inkml:trace>
  <inkml:trace contextRef="#ctx0" brushRef="#br0" timeOffset="35766.31">26944 11143 312 0,'0'0'104'0,"0"0"-65"16,0 0 35-16,0 0 28 15,0 0-33-15,0 0-33 16,-45-12-5-16,53 10-7 16,21-5-3-16,21 0 17 15,8-9-11-15,0 0-14 16,0 0-10-16,-10 4-3 15,-11 1-5-15,-11 6-22 16,-12 1-29-16,-12 4-35 16,-2 0 4-16,0 0 0 0,-11 0 21 15,-9 0-14 1,-7 0 45-16,0 0 35 0,10 8 16 16,-6 4 51-16,7 4 6 15,3 9 8-15,7 4-22 16,-2 7-20-16,8 6 1 15,0 2-22-15,0 1-7 16,0-4-2-16,2-5-4 16,12-4-5-16,-1-10-5 15,12-8-78-15,-3-5-141 16,12-9-241-16</inkml:trace>
  <inkml:trace contextRef="#ctx0" brushRef="#br0" timeOffset="36117.96">27465 11343 546 0,'0'0'140'0,"0"0"-101"16,0 0 38-16,0 0-24 16,0 0-44-16,0 0-4 15,23-43 1-15,-10 43-1 16,-11 0-3-16,0 0-1 15,-2 4 2-15,0 20-1 16,0 9 10-16,-17 7-7 16,-12-4 3-16,-2 1 9 15,-4-9 5-15,6-7 6 0,10-1-2 16,3-11-3-16,5-6 1 16,9 0-9-16,2-1-12 15,0-2-3-15,13 0-11 16,30-8 9-16,28-18 0 15,16-10-27-15,13-8-25 16,14-6-63-16,6-4-54 16,3-3-52-16,-5 5-167 15</inkml:trace>
  <inkml:trace contextRef="#ctx0" brushRef="#br0" timeOffset="36634.94">28423 9651 207 0,'0'0'48'16,"0"0"-21"-16,0 0 12 0,0 0-26 16,0 0-9-16,0 0 11 15,14-87 14-15,-12 80 9 16,-2-1 17-16,7 0-4 15,-5-1 3-15,2 2 5 16,-2 2-3-16,4 2-2 16,-6 3 24-16,0 0-3 15,0 0-21-15,0 0-26 16,0 14-23-16,2 24 3 16,4 26 32-16,1 14-10 0,-1 9 1 15,1 1-20-15,-7-9-6 16,0-6-5-16,0-13 0 15,0-11-3-15,0-15-2 16,0-10 1-16,0-8-25 16,0-4-43-16,3-6-74 15,-3-5-64-15,0-1-61 16</inkml:trace>
  <inkml:trace contextRef="#ctx0" brushRef="#br0" timeOffset="37001.68">28243 10439 274 0,'0'0'135'0,"0"0"-117"16,0 0-8-16,0 0-1 15,0 0-8-15,0 0-1 16,0-7 2-16,0 7 11 16,0 0 37-16,0 0 30 15,0-2 0-15,2 2-21 16,7 0-23-16,11-3-7 16,11-1 10-16,14-1-14 15,11-4-12-15,4 1-9 0,0 0 1 16,-4 1-5-16,-7 4 4 15,-14 3-4-15,-8 0-15 16,-13 0-39-16,-12 0-47 16,-2 0-74-16,0 0-89 15,-27 0 3-15</inkml:trace>
  <inkml:trace contextRef="#ctx0" brushRef="#br0" timeOffset="37196.14">28446 10471 245 0,'0'0'137'16,"0"0"-85"-16,0 0 32 16,0 0 2-16,0 0-13 0,-2 104-18 15,2-68 8 1,2 3 1-16,2 3-17 0,6-4-29 16,-10-1-18-16,4-11 0 15,0-3-3-15,3-5-38 16,-3-10-97-16,10-6-148 15</inkml:trace>
  <inkml:trace contextRef="#ctx0" brushRef="#br0" timeOffset="37615.83">28689 10660 608 0,'0'0'100'0,"0"0"-62"0,0 0 11 15,0 0-11-15,0 0-21 16,0 0 13-16,114-80-19 16,-108 80-11-16,1 0-1 15,-7 0 0-15,0 0-8 16,0 24 9-16,-20 8 16 16,-2 9-12-16,-1-3-1 15,8 1 0-15,-1-5-1 16,12-8 0-16,4-4-2 15,0-4 0-15,0-4 0 16,18 0 3-16,8-2-3 0,5 3 7 16,5-2 4-1,0 4-6-15,-3-1 5 0,-10 0-3 16,-6-1-1 0,-7 0-1-16,-10 1 6 0,0-1-2 15,-14 4 11-15,-26 1-5 16,-12-2-14-16,-1-4-1 15,-3-7-5-15,12-7-47 16,4 0-30-16,13-17-91 16,9-12-119-16</inkml:trace>
  <inkml:trace contextRef="#ctx0" brushRef="#br0" timeOffset="38614.68">30263 9264 352 0,'0'0'109'0,"0"0"-35"16,0 0 7-16,0 0-4 15,0 0-34-15,0 0-32 16,6 92 52-16,1-20 16 16,4 3-35-16,0 0-26 15,0-4-5-15,-4-11-10 16,0-8 2-16,-5-12 0 15,0-11 3-15,-2-8 1 16,0-4-8-16,0-4 1 16,0-6 6-16,0-5-5 15,0 0-1-15,0-2-2 0,0 0-2 16,0 0 2-16,0 0 5 16,0 0 2-16,0 0-7 15,-11 6 2-15,-18 3 5 16,-9 3-5-16,-17 5-2 15,-5 0 1-15,-5 0 1 16,-5-2-2-16,6-3 0 16,6-5 0-16,4 0 1 15,12-7 5-15,9 0-4 16,12 0 1-16,8 0-2 16,11 0-1-16,2 0 9 15,0 0 2-15,0-3-9 0,0 3-2 16,0 0 1-1,0 0 3-15,0 0 1 0,0 0-2 16,0 0-2-16,0 0 1 16,0 0-2-16,0 3 1 15,0 22 2-15,0 19 4 16,7 16 4-16,1 10-3 16,2-3-7-16,1-7-1 15,-9-14-5-15,4-14 3 16,-1-8 2-16,-5-12 0 15,0-4 0-15,0-3-33 16,0-5-26-16,0 0-39 16,-7 0-52-16,-12 0-187 0</inkml:trace>
  <inkml:trace contextRef="#ctx0" brushRef="#br0" timeOffset="39062.58">29447 10610 195 0,'0'0'478'16,"0"0"-412"-16,0 0-49 0,0 0 27 15,0 0-20 1,0 0-1-16,147-32-6 0,-98 22 0 15,0 2-9-15,-9 1-8 16,-11 4-5-16,-13-1 5 16,-8 4-20-16,-3 0-8 15,-5 0-11-15,0 0 0 16,0 0-15-16,-20 0 1 16,0 7 8-16,-3 0 26 15,6-3 19-15,3 1 3 16,3-1 9-16,3 1 22 15,2 0 4-15,4 2 13 16,-2 7-4-16,2 8-7 0,0 6-17 16,-3 7 7-1,1 4 1-15,2 3-14 0,0-2-10 16,-3-4-6 0,5-5-1-16,0-11-4 0,0-5-29 15,0-5-51-15,0-7-74 16,9-3-84-16</inkml:trace>
  <inkml:trace contextRef="#ctx0" brushRef="#br0" timeOffset="39410.25">29814 10698 443 0,'0'0'191'0,"0"0"-154"0,0 0-12 16,0 0 5-16,0 0 7 15,0 0-12-15,25 107-10 16,-7-84 4-16,0-3-5 16,0-4-4-16,-3-8-8 15,5-6 4-15,1-2 8 16,5 0 8-16,-2-20 0 16,1-4-10-16,-5-1 2 15,-7 8 8-15,-4 3 13 16,-6 10 5-16,-3 1-17 15,0 3-3-15,0 0-20 16,0 13 0-16,0 23-6 16,0 12 6-16,0 5 0 0,0-3-7 15,2-11-51 1,9-8-30-16,7-11-58 0,4-20-147 16,5 0 14-16</inkml:trace>
  <inkml:trace contextRef="#ctx0" brushRef="#br0" timeOffset="40055.37">30564 9627 60 0,'0'0'196'16,"0"0"-153"-16,0 0 8 16,0 0 13-16,0 0 4 15,0 0 22-15,0-3-12 0,0 3-19 16,0 0-22-16,0-2-18 15,0 2-3-15,0 0-3 16,0 0 26-16,0 0 5 16,0 0-3-16,0 0-19 15,0 0-22-15,0 0-9 16,-7 0-12-16,2 0-54 16,1 21 11-16,-9 7-40 15,4 0-80-15,-3-1-60 16</inkml:trace>
  <inkml:trace contextRef="#ctx0" brushRef="#br0" timeOffset="40391.99">30207 10031 267 0,'0'0'115'16,"0"0"-93"-16,0 0 26 0,0 0 5 15,0 0-29-15,0 0-24 16,-2-11-1-16,2 2-11 16,0 4-25-16,0 1-32 15,0-1-41-15,0 5-33 16,0-3-10-16</inkml:trace>
  <inkml:trace contextRef="#ctx0" brushRef="#br0" timeOffset="41365.75">30207 10031 427 0,'-7'-73'76'0,"7"73"-41"0,0 0 38 16,0 0-20-16,0 0-10 16,0 0-21-16,0 0 3 15,9 0 1-15,20 0 21 16,11-2 1-16,11-4-14 15,12 0-5-15,9 1 0 16,1 2-9-16,10 1-4 16,4 2-9-16,-1 0 0 15,1 0-5-15,2 0-2 16,0 5 5-16,-10 0-4 16,-17-1-2-16,-22-2-1 15,-20-2-1-15,-11 0 3 0,-9 0 3 16,0 0 4-16,0 0-6 15,0 1-1-15,0-1 0 16,0 2 3-16,0-2-3 16,0 0 5-16,0 0-4 15,0 0-1-15,0 0-2 16,0 0-1-16,0 0 1 16,0 0 2-16,0 3-2 15,0-3-7-15,0 2 2 16,0-2-4-16,0 0 11 15,0 0 0-15,0 0 1 16,0 0 0-16,0 0-1 16,0 0 2-16,0 0-1 15,0 0 0-15,0 0-1 16,0 0 0-16,0 0 0 0,0 0 4 16,0 0-4-16,0 0 2 15,2 0 0-15,9 7-1 16,1 4 5-16,3-2-6 15,-6-4 3-15,0-1-1 16,2-4 4-16,3 3-4 16,-1-3 5-16,7 5 1 15,5-5-4-15,-6 0-1 16,4 0-2-16,-3 0-1 16,-3 0 0-16,4 0 0 15,1 0-1-15,5 2 0 16,9 0 1-16,1 3 0 0,3 2 3 15,3 3-3-15,-5 2 0 16,-3-2 0-16,-6 0 0 16,-6-1 0-16,-8-4-2 15,-8-1 2-15,-2-2-1 16,-5-2 1-16,0 0 0 16,0 2 2-16,0-2-2 15,0 2-2-15,0 0 2 16,0-2 3-16,0 0-3 15,0 0-1-15,0 0 1 16,0 4 0-16,0 7 0 0,6 3 2 16,1 6 1-1,1 4-2-15,4 6 1 0,-3 5-1 16,-1 11 0-16,2 10 0 16,-6 11 2-16,-2 4 5 15,-2-6-7-15,0 0 0 16,0-14-1-16,0-4-5 15,-8-13-17-15,-8-11-8 16,-2-5-37-16,-4-11-88 16,-5-7-141-16</inkml:trace>
  <inkml:trace contextRef="#ctx0" brushRef="#br0" timeOffset="41714.35">30965 10110 446 0,'0'0'155'16,"0"0"-99"-16,0 0 14 16,0 0-22-16,0 0-17 0,0 0-16 15,0 0 19 1,6 116 33-16,10-48-31 0,4 7-12 16,-6-5-12-16,1 1-11 15,-10-6-1-15,-5 2-9 16,0-1-62-16,-5-6-80 15,-24-4-94-15,-7-8-187 16</inkml:trace>
  <inkml:trace contextRef="#ctx0" brushRef="#br0" timeOffset="42115.17">30715 11127 376 0,'0'0'291'16,"0"0"-264"-16,0 0-24 15,0 0-1-15,0 0 7 16,0 0-2-16,29-24 8 16,-29 24-1-16,0 0-8 15,0 0 4-15,0 0 5 16,0-2-2-16,0 0 3 15,0 2-4-15,5 0-4 16,-5-2-1-16,0 2 10 16,0 0 12-16,0 0 6 15,0 0 3-15,4 0-21 0,7-1-12 16,18-2-3 0,9 0-1-16,11 2 2 0,9-1-3 15,0 0 0-15,0 0 3 16,-4 2-3-16,-12 0-2 15,-13-2-7-15,-21 2-49 16,-8 0-70-16,-4 0-110 16,-34 0 29-16</inkml:trace>
  <inkml:trace contextRef="#ctx0" brushRef="#br0" timeOffset="42296.5">30884 11168 346 0,'0'0'83'15,"0"0"-11"-15,0 0 8 16,0 0-30-16,39 119-1 16,-31-81 4-16,-1 1-9 15,-5-2-18-15,0-4-15 16,-2-3-11-16,0-6-3 16,0-4-35-16,0-10-97 15,2-8-178-15</inkml:trace>
  <inkml:trace contextRef="#ctx0" brushRef="#br0" timeOffset="42598.02">31253 11293 562 0,'0'0'168'16,"0"0"-150"-16,0 0 28 15,0 0-2-15,0 0-13 16,0 0-6-16,-66 28 3 15,66 1-10-15,0 2 2 16,6 10-5-16,15 1 5 16,6 2 0-16,4 0-1 15,-4 2-3-15,-4-2-4 16,-8-2-4-16,-6-4-8 16,-9-6-1-16,0-3 0 0,-11-5-5 15,-23-5-18 1,-3-2-28-16,-11-9-32 0,11-8-35 15,-5 0-87-15,8-22-155 16</inkml:trace>
  <inkml:trace contextRef="#ctx0" brushRef="#br0" timeOffset="42734.28">31237 11354 486 0,'0'0'155'16,"0"0"-117"-16,145-58 22 15,-89 41-31-15,-1 5-19 16,-8 0-10-16,-7 0-39 0,-9 2-247 16</inkml:trace>
  <inkml:trace contextRef="#ctx0" brushRef="#br0" timeOffset="43054.95">31716 11006 486 0,'0'0'120'0,"0"0"-113"15,0 0-2-15,0 0 30 16,0 0-29-16,0 0 15 16,98-17 15-16,-53 13-6 15,4 0-24-15,4-2-1 16,-6 2-1-16,-13 4-7 16,-15-3 3-16,-10 3-43 15,-6 0-109-15,-3 0-97 16</inkml:trace>
  <inkml:trace contextRef="#ctx0" brushRef="#br0" timeOffset="43249.3">32003 10968 374 0,'0'0'154'0,"0"0"-121"0,0 0 40 16,0 0-4-16,-6 133-31 15,6-83 12-15,-2 4 6 16,-5-2 2-16,1 5-32 15,-4-7-22-15,4-4-4 16,1-10-13-16,5-11-41 16,0-11-41-16,5-14-109 15,24 0-92-15</inkml:trace>
  <inkml:trace contextRef="#ctx0" brushRef="#br0" timeOffset="43573.94">32497 11127 696 0,'0'0'144'0,"0"0"-125"15,0 0 20-15,0 0-13 16,0 0-5-16,-124-5-12 16,89 40 5-16,-3 13-10 15,7 12-2-15,13 10-2 16,5-4 0-16,13-9 0 15,0-15-6-15,4-16 2 16,21-9 4-16,-3-10 3 16,2-7-3-16,1 0 0 15,-7 0 7-15,-5-12-1 0,-11-9 0 16,-2-4 2-16,-2 1-8 16,-27 4-7-16,-7 6-2 15,-8 7-32-15,-3 7-56 16,3 0-42-16,5 5-135 15</inkml:trace>
  <inkml:trace contextRef="#ctx0" brushRef="#br0" timeOffset="50348.68">32039 9518 338 0,'0'0'194'0,"0"0"-158"16,0 0-3-16,0 0 25 15,0 0 9-15,0 0-26 16,9 0-19-16,2 14-5 16,3 18 57-16,-1 7-22 0,3 5-25 15,-3 3-15-15,0 2-4 16,-3-3 3-16,-4 0-6 16,1-5-3-16,-5-5 2 15,4-9-2-15,2-6-2 16,0-9-5-16,3-2 3 15,5-7 0-15,1 0 2 16,10-3 2-16,7 0 4 16,4 0-4-16,11 0 1 15,0-8 2-15,9 0-1 16,7 1-3-16,1 2-1 16,5 3 4-16,6 2 0 0,-6 0 3 15,1 0-7 1,-6 0-2-16,-8 0 2 0,-7 6 0 15,-2 2-1-15,-7 0 1 16,1 0 0-16,-10-2 0 16,-1-1 6-16,-5 0-6 15,-10-3-5-15,-3 0 5 16,-8-2 0-16,-1 3 7 16,-5-3-13-16,2 5 12 15,-2 7-2-15,0 3 0 16,0 8 11-16,0 9-7 15,0 5 0-15,0 4 6 0,-2 5-7 16,-7 2-3-16,5-2 2 16,-1 1 1-16,1-11-2 15,1-8-2-15,1-6-2 16,2-10-1-16,0-4-2 16,0-4-2-16,0-1 4 15,0-3-5-15,0 0-22 16,-3 0-21-16,-7 0-35 15,-6 0-53-15,-4 0-151 16,-5 0-239-16</inkml:trace>
  <inkml:trace contextRef="#ctx0" brushRef="#br0" timeOffset="50749.38">32828 10522 527 0,'0'0'190'0,"0"0"-169"15,0 0 5-15,0 0 24 16,0 0 8-16,0 0-9 16,-4-3-27-16,35 3-5 15,25 0 13-15,16-6 1 16,7 0-21-16,13 1-1 0,1-4 8 15,5 1 5 1,1-1-11-16,-1 2-1 16,-11-3-1-16,-4 2-1 0,-19 1-8 15,-18-2 0-15,-17 4 4 16,-15 2-4-16,-9 1-1 16,3 2 1-16,-8-2-1 15,0 2 1-15,0 0-13 16,0 0-4-16,0 0-4 15,0 0 10-15,0 0 4 16,0 0-16-16,0 0-44 16,0 9-69-16,-15 6-78 15,-7-1-184-15</inkml:trace>
  <inkml:trace contextRef="#ctx0" brushRef="#br0" timeOffset="51202.21">32746 10503 353 0,'0'0'171'0,"0"0"-119"15,0 0 8-15,0 0 3 16,0 0-12-16,0 0-10 15,0-8 2-15,0 12-18 16,7 22-3-16,-1 13 35 16,3 8-29-16,5 6-7 15,-1-2-10-15,-4 1-6 16,4-9 0-16,-6-7-5 16,-7-11-5-16,2-10-19 15,-2-7-7-15,0-3-37 0,2-2-47 16,-2-1-77-16,3-2-148 15</inkml:trace>
  <inkml:trace contextRef="#ctx0" brushRef="#br0" timeOffset="51739.17">32697 11035 352 0,'0'0'183'0,"0"0"-156"15,0 0-15 1,0 0 29-16,0 0 24 0,0 0-11 15,134-12-13-15,-94 10-19 16,0 2-10-16,-11-3-11 16,-3 2 2-16,-3-1-2 15,-6-5 5-15,2 3 1 16,-13 1 9-16,-2-1 5 16,1 4-5-16,-5 0-8 15,0 0-4-15,0 0-4 16,0 0-29-16,0 0 4 15,-7 0-1-15,1 0 5 16,-5 0-13-16,-3 0-23 16,-3 6-75-16,-8 2-89 0</inkml:trace>
  <inkml:trace contextRef="#ctx0" brushRef="#br0" timeOffset="51965.59">32802 11081 286 0,'0'0'164'16,"0"0"-106"-16,0 0-17 16,0 0 27-16,0 0 8 15,0 0-28-15,0 104-14 16,0-70 0-16,0 2-12 0,0 1 3 16,2-4-13-1,0 0-11-15,-2-5-1 0,0-9-8 16,5-5-29-16,1-7-43 15,5-7-112-15,14 0-217 16</inkml:trace>
  <inkml:trace contextRef="#ctx0" brushRef="#br0" timeOffset="52299.21">33098 11159 524 0,'0'0'180'0,"0"0"-153"0,0 0-11 16,0 0 8-16,0 0-7 15,0 0-4-15,18 0 22 16,7 0-8-16,2 0-11 16,4 0-4-16,-2 0 0 15,-3 0-3-15,-12 0-2 16,-4 6-2-16,-5 4 0 15,-2 4 3-15,-3 8 3 16,0 10 10-16,-3 4-1 16,-12 4-7-16,1 1-13 15,-2-5 1-15,6-2-7 16,-4-4 5-16,3-5-34 16,5-8-52-16,-6-5-7 15,5-8-100-15,-1-4-147 16</inkml:trace>
  <inkml:trace contextRef="#ctx0" brushRef="#br0" timeOffset="52450.48">33060 11423 44 0,'0'0'423'0,"0"0"-376"15,120-54-35-15,-64 31-7 16,-2-4-5-16,-1 0-117 15,-10-4-149-15</inkml:trace>
  <inkml:trace contextRef="#ctx0" brushRef="#br0" timeOffset="52850.24">33673 10444 36 0,'0'0'557'16,"0"0"-520"-16,0 0-33 15,0 0 17-15,0 0 30 16,0 0 5-16,20-47 2 16,-20 47 3-16,0 0-11 15,0 0-12-15,0 0-11 16,0 0-10-16,0 21-2 16,0 20-2-16,0 11-1 15,0 6-9-15,0-1-3 16,0-1-18-16,-2-3-31 15,-2-8-56-15,-4-7-26 16,4-8-76-16,0-10-195 0</inkml:trace>
  <inkml:trace contextRef="#ctx0" brushRef="#br0" timeOffset="53240.97">33504 11025 369 0,'0'0'60'16,"0"0"-52"-16,0 0 34 16,0 0 11-16,0 0-5 15,0 0 15-15,-7-12-31 16,27 7 1-16,5 0 1 16,6 1 3-16,-4 2-20 15,0-2-12-15,-1 4 7 16,-4-3-6-16,-4 2-5 15,-7 1-2-15,-9 0-17 0,-2 0-49 16,0 0-54 0,0 0-44-16,0 0-64 0</inkml:trace>
  <inkml:trace contextRef="#ctx0" brushRef="#br0" timeOffset="53432.28">33579 11035 370 0,'0'0'139'15,"0"0"-97"-15,0 0 11 16,0 0-8-16,-4 116-6 16,4-90-8-16,0-2-3 15,0-2 4-15,4 2-13 16,1 1-13-16,-5-1-6 16,0-6-2-16,0-4-70 15,0-9-113-15,4-3-166 0</inkml:trace>
  <inkml:trace contextRef="#ctx0" brushRef="#br0" timeOffset="53950.37">33774 11311 433 0,'0'0'132'0,"0"0"-122"15,0 0 19-15,0 0 16 16,0 0-9-16,0 0 11 0,44-114-4 16,-44 97-23-16,0 5 1 15,-6-1-18-15,-13 5-2 16,0 6-2-16,1 2-4 16,-5 0 4-16,4 10 0 15,3 8-1-15,5-2 0 16,6 2 0-16,5 1 0 15,0 6-1-15,0-3 2 16,18 2 2-16,0-3 0 16,4-4 6-16,-2-1 2 15,-2 1-2-15,-3-2-7 16,-5 0 3-16,-1 1-6 16,-9-3 6-16,0-1-4 0,0-1 1 15,-7-1-2 1,-16-2-2-16,-6-2-5 0,-2 0-14 15,0-4 14-15,4-2 7 16,7 0 2-16,9 0 3 16,9-18 10-16,2-10 3 15,9-12-16-15,22-9-4 16,14-1 1-16,1 6-19 16,4 8 5-16,-19 10 14 15,-11 6 3-15,-13 8-30 16,1 1-90-16,-8 6-190 15</inkml:trace>
  <inkml:trace contextRef="#ctx0" brushRef="#br0" timeOffset="74580.39">23599 9861 456 0,'0'0'73'0,"0"0"-61"16,0 0-6-16,0 0 28 15,0 0 1-15,0 0-9 16,0 0 1-16,0 0-11 16,0 0-6-16,0 0-6 15,0 3 6-15,0-3-7 0,0 0-3 16,0 0 0-1,0 0 2-15,0 0 0 0,0 0-2 16,0 0 3-16,0 0 3 16,0 0-2-16,0 0-3 15,0 0 0-15,0 0 2 16,0 1 1-16,0-1 5 16,0 0-9-16,0 0-5 15,0 0 5-15,0 0 0 16,0 0 0-16,0 0 0 15,0 0 2-15,0 0 0 16,0 0-2-16,0 0 6 16,0 0-6-16,0 0 0 15,0 0 2-15,0 0-2 16,0 3 2-16,0-3-2 0,0 0 0 16,0 0 0-16,0 0 0 15,0 0 1-15,0 0-1 16,0 0 0-16,0 0 0 15,0 0 1-15,0 0 1 16,0 0 0-16,0 0 0 16,0 0-2-16,0 0 3 15,0 0 2-15,0 0-4 16,0 0 3-16,0 0-3 16,0 0 0-16,0 0-1 15,0 0 1-15,0 0-1 16,0 0 0-16,0 0-1 0,0 0 2 15,0 0-2 1,0 0 1-16,0 0 0 0,0 0-1 16,0 0-1-16,0 0-1 15,2 0-1-15,8 0-2 16,3 0 6-16,3 0-1 16,9 0-13-16,-6 1-40 15,6 2-41-15,6-1-22 16,2-2-10-16,5 0-83 15</inkml:trace>
  <inkml:trace contextRef="#ctx0" brushRef="#br0" timeOffset="74764.72">24083 9874 229 0,'0'0'91'0,"0"0"-75"15,0 0-9-15,0 0 6 16,0 0-11-16,0 0-2 16,12 2 5-16,1 5-10 15,1 0 3-15,-1-2-71 16,5 0-88-16</inkml:trace>
  <inkml:trace contextRef="#ctx0" brushRef="#br0" timeOffset="74982.23">24514 9895 379 0,'0'0'73'15,"0"0"-73"-15,0 0-3 16,0 0-23-16,0 0-26 15,0 0 46-15,53 5-1 16,-35-1-74-16,-3-2-91 16</inkml:trace>
  <inkml:trace contextRef="#ctx0" brushRef="#br0" timeOffset="75192.62">24982 9902 443 0,'0'0'93'15,"0"0"-93"-15,0 0-7 16,0 0 2-16,0 0 5 16,0 0 0-16,44 0 0 15,-24 0-41-15,1 0-41 16,-2 0-70-16,4 0-69 15</inkml:trace>
  <inkml:trace contextRef="#ctx0" brushRef="#br0" timeOffset="75363.89">25372 9890 333 0,'0'0'96'15,"0"0"-76"-15,0 0-20 16,0 0-4-16,0 0-5 16,0 0-29-16,17 0-92 15</inkml:trace>
  <inkml:trace contextRef="#ctx0" brushRef="#br0" timeOffset="75553.17">25983 9919 390 0,'0'0'16'16,"0"0"-16"-16,0 0-85 15,0 0 41-15,0 0-94 0</inkml:trace>
  <inkml:trace contextRef="#ctx0" brushRef="#br0" timeOffset="75754.63">26585 9865 419 0,'0'0'0'16,"0"0"-79"-16,0 0 38 15,0 0-19-15,0 0-94 16</inkml:trace>
  <inkml:trace contextRef="#ctx0" brushRef="#br0" timeOffset="75951.03">27100 9837 434 0,'0'0'0'15,"0"0"-5"-15,0 0-15 16,0 0 6-16,122-9-105 0,-93 6-62 15</inkml:trace>
  <inkml:trace contextRef="#ctx0" brushRef="#br0" timeOffset="76174.52">27887 9832 458 0,'0'0'10'15,"0"0"-10"-15,0 0 0 16,0 0 5-16,0 0-3 0,0 0-2 16,84 0-33-16,-66 0-60 15,0 0-139-15</inkml:trace>
  <inkml:trace contextRef="#ctx0" brushRef="#br0" timeOffset="76380.98">28406 9872 365 0,'0'0'61'0,"0"0"-59"16,0 0-2-1,0 0 12-15,0 0-4 0,0 0-2 16,69 0-4-16,-51 0-2 16,6 0-87-16,-2-3-88 15</inkml:trace>
  <inkml:trace contextRef="#ctx0" brushRef="#br0" timeOffset="76579.32">29117 9881 301 0,'0'0'100'0,"0"0"-78"16,0 0-11-16,0 0 21 0,0 0 4 16,0 0-16-1,29 0-7-15,-13-9-13 0,-1 2-17 16,5 3-53-16,3 1-48 15,3-1-76-15</inkml:trace>
  <inkml:trace contextRef="#ctx0" brushRef="#br0" timeOffset="76829.81">29652 9828 91 0,'0'0'311'15,"0"0"-285"-15,0 0-22 16,0 0 33-16,0 0 7 0,0 0-25 16,62-13 7-16,-57 13-1 15,-3 0-7-15,-2-1-9 16,0 1 3-16,0-3-11 16,6 2-1-16,6 1-15 15,1 0-44-15,3 0-55 16,-1 0-64-16,-1 0-79 15</inkml:trace>
  <inkml:trace contextRef="#ctx0" brushRef="#br0" timeOffset="77009.14">30215 9806 454 0,'0'0'46'15,"0"0"-46"-15,0 0-1 16,0 0-2-16,0 0-18 16,0 0-9-16,90-17 1 15,-72 17-45-15,2 0-125 16</inkml:trace>
  <inkml:trace contextRef="#ctx0" brushRef="#br0" timeOffset="77231.59">30767 9789 514 0,'0'0'14'0,"0"0"-2"16,0 0-12-16,0 0 19 15,0 0-16-15,0 0 3 16,28 0-6-16,-12 0-10 15,0 0-46-15,6-2-80 16,0 1-119-16</inkml:trace>
  <inkml:trace contextRef="#ctx0" brushRef="#br0" timeOffset="77405.85">31116 9779 201 0,'0'0'334'0,"0"0"-300"16,0 0-29-16,0 0-3 16,0 0 3-16,0 0-5 15,92 0-1-15,-70 0-11 16,5 0-63-16,0 0-46 16,4 0-59-16</inkml:trace>
  <inkml:trace contextRef="#ctx0" brushRef="#br0" timeOffset="77600.14">31845 9832 410 0,'0'0'70'0,"0"0"-35"16,0 0 8-16,0 0 7 15,0 0-9-15,0 0-41 16,23-9 4-16,-8 4-4 15,10 1-45-15,-1 1-22 16,5 2-60-16,7 1-38 16</inkml:trace>
  <inkml:trace contextRef="#ctx0" brushRef="#br0" timeOffset="77814.45">32296 9807 436 0,'0'0'100'16,"0"0"-92"-16,0 0 13 16,0 0 7-16,0 0-3 15,0 0-22-15,44-4-3 16,-28 4-4-16,1 0-38 16,6 0-34-16,4 0-15 15,2 0-30-15,-5 0 8 0,3 0-26 16</inkml:trace>
  <inkml:trace contextRef="#ctx0" brushRef="#br0" timeOffset="77945.64">32612 9803 63 0,'0'0'53'0,"0"0"-5"15,0 0 27-15,0 0-28 16,0 0 10-16,0 0 4 16,51-2 1-16,-49 2-17 15,7-1-38-15,7-1-7 16,9 0-82-16,4-3-106 15</inkml:trace>
  <inkml:trace contextRef="#ctx0" brushRef="#br0" timeOffset="78108.92">33230 9819 521 0,'0'0'78'16,"0"0"-75"-16,0 0 18 15,0 0 19-15,0 0-40 16,0 0-45-16,77-26-53 16,-52 20-128-16</inkml:trace>
  <inkml:trace contextRef="#ctx0" brushRef="#br0" timeOffset="78298.2">33602 9747 512 0,'0'0'70'0,"0"0"-64"15,0 0 0-15,0 0-3 16,0 0-3-16,0 0-57 16,91-28-27-16,-68 24-57 15,-4 4-151-15</inkml:trace>
  <inkml:trace contextRef="#ctx0" brushRef="#br0" timeOffset="79924.97">24438 8693 423 0,'0'0'90'16,"0"0"-67"-16,0 0 14 16,0 0 31-16,0 0-24 15,0 0-29-15,0 0-13 16,0 0-2-16,0 0-10 16,8 0-51-16,13 0-22 0,8 0-65 15,4 0-132-15</inkml:trace>
  <inkml:trace contextRef="#ctx0" brushRef="#br0" timeOffset="80114.39">24980 8726 518 0,'0'0'45'15,"0"0"-32"-15,0 0 38 16,0 0-6-16,0 0-23 0,0 0-16 15,2 5-6-15,13-5-14 16,5 0-91-16,18 0-31 16,5 0-161-16</inkml:trace>
  <inkml:trace contextRef="#ctx0" brushRef="#br0" timeOffset="80291.72">25568 8721 518 0,'0'0'118'16,"0"0"-110"-16,0 0-2 15,0 0 8-15,0 0-14 16,0 0-21-16,2-2-37 0,29 0-9 16,12-5-43-16,-1 4-67 15</inkml:trace>
  <inkml:trace contextRef="#ctx0" brushRef="#br0" timeOffset="80464.98">26118 8703 311 0,'0'0'278'15,"0"0"-264"-15,0 0-13 16,0 0-2-16,0 0-22 0,0 0-61 15,110-65-73-15,-79 54-151 16</inkml:trace>
  <inkml:trace contextRef="#ctx0" brushRef="#br0" timeOffset="80644.25">26770 8566 296 0,'0'0'199'0,"0"0"-199"16,0 0-17-16,0 0 15 15,0 0-6-15,0 0-27 16,120-21-43-16,-87 19-141 16</inkml:trace>
  <inkml:trace contextRef="#ctx0" brushRef="#br0" timeOffset="80848.66">27659 8474 409 0,'0'0'60'15,"0"0"-59"-15,0 0 8 16,0 0-9-16,0 0 0 15,0 0-1-15,87-21-43 0,-58 14-21 16,4 1-68 0</inkml:trace>
  <inkml:trace contextRef="#ctx0" brushRef="#br0" timeOffset="81050">28254 8440 459 0,'0'0'81'0,"0"0"-81"16,0 0-9-16,0 0 7 0,0 0-67 16,0 0 44-16,61 1-39 15,-30-1-115-15</inkml:trace>
  <inkml:trace contextRef="#ctx0" brushRef="#br0" timeOffset="81239.39">28674 8490 383 0,'0'0'93'16,"0"0"-80"-16,0 0-7 0,0 0 2 15,0 0-5 1,0 0-3-16,42 0-13 0,-24-2-72 16,8 0-88-16</inkml:trace>
  <inkml:trace contextRef="#ctx0" brushRef="#br0" timeOffset="81418.69">29249 8531 388 0,'0'0'59'0,"0"0"-54"15,0 0 9-15,0 0-1 0,0 0-10 16,122 0-3 0,-88 0 0-16,-1-3-98 0,-2-1-227 15</inkml:trace>
  <inkml:trace contextRef="#ctx0" brushRef="#br0" timeOffset="81597.98">29982 8580 374 0,'0'0'34'0,"0"0"-29"16,0 0-2-16,0 0-2 15,129 0 2-15,-89 0-3 0,1 0-32 16,-8 0-164-16</inkml:trace>
  <inkml:trace contextRef="#ctx0" brushRef="#br0" timeOffset="81793.3">30780 8574 448 0,'0'0'35'15,"0"0"-33"-15,0 0 4 16,0 0-6-16,0 0-19 0,0 0-53 16,106-22-33-16,-83 18-83 15</inkml:trace>
  <inkml:trace contextRef="#ctx0" brushRef="#br0" timeOffset="81963.64">31380 8532 478 0,'0'0'76'15,"0"0"-65"-15,0 0-9 16,0 0 10-16,0 0-12 15,0 0-4-15,120-38-64 0,-84 30-73 16</inkml:trace>
  <inkml:trace contextRef="#ctx0" brushRef="#br0" timeOffset="82128.92">31868 8453 468 0,'0'0'32'0,"0"0"-25"16,0 0-3-16,0 0-4 16,0 0-58-16,0 0-119 15,98 0-75-15</inkml:trace>
  <inkml:trace contextRef="#ctx0" brushRef="#br0" timeOffset="82303.25">32267 8436 421 0,'0'0'47'0,"0"0"-37"16,0 0 11-16,0 0 34 15,0 0-15-15,0 0-32 16,35 0-8-16,-17 0-22 16,0 0-58-16,2 0-24 15,-5 0-45-15,3 0-98 0</inkml:trace>
  <inkml:trace contextRef="#ctx0" brushRef="#br0" timeOffset="82446.5">32563 8436 277 0,'0'0'100'16,"0"0"-93"-16,0 0-2 16,0 0 6-16,0 0-8 15,0 0-3-15,29 0-27 16,-22 0-120-16</inkml:trace>
  <inkml:trace contextRef="#ctx0" brushRef="#br0" timeOffset="82655.82">32944 8470 653 0,'0'0'58'0,"0"0"-54"15,0 0 11-15,0 0 28 16,0 0-33-16,0 0-10 16,20-10-4-16,-7 8 4 15,1 2 0-15,-5 0-4 16,-9-2-90-16,0-1-80 16,-15-4-219-16</inkml:trace>
  <inkml:trace contextRef="#ctx0" brushRef="#br0" timeOffset="87362.89">25339 11860 461 0,'0'0'107'16,"0"0"-69"-16,0 0 9 15,0 0 6-15,0 0-9 16,0 0-15-16,0 0-7 15,31-35 3-15,-31 35-3 16,0 0-4-16,0 0-6 16,6 9 2-16,7 6-3 15,8 8 11-15,-3 0-6 0,9 3-14 16,4-4 4-16,7-1-3 16,1-9-2-16,11 0-1 15,4-7-2-15,3-5 2 16,1 0 5-16,2 0-5 15,-4-12-3-15,0-2 3 16,-7 0-1-16,4 0 1 16,-4 0-1-16,3 4 4 15,-6 0-6-15,-1 3 3 16,-7 6-1-16,-7 1 1 16,-6 0 0-16,-6 0 2 15,4 0-7-15,-7 0 9 16,-1 4-6-16,-1 2 2 15,-1-4-3-15,-9 0 3 0,0 2 0 16,2-4-1-16,-4 3-9 16,-2-3 10-16,0 5 0 15,0 2 3-15,0-4 2 16,0-1-2-16,0-2 0 16,0 0 1-16,0 0 0 15,0 0-1-15,0 0 3 16,0 0-6-16,0 0 3 15,0 0 5-15,0 0 0 16,0 0 2-16,0-5-1 16,0-7-8-16,0 1 1 15,0 1 0-15,0-4-2 0,0 3 4 16,13-4-4-16,14-2 0 16,2 6 0-16,6-1 0 15,9 0-1-15,8 1-3 16,6 4 5-16,2 5-1 15,-2 2 0-15,-2 0 3 16,-2 0-6-16,-10 6 2 16,-2 5 1-16,-1 1-1 15,-12 0 1-15,-2 1 0 16,-8-3-1-16,-1-4 1 16,-3-1-1-16,1-2 2 15,5-3 2-15,-4 0-3 16,8 0 0-16,-3-3 4 15,2-11 1-15,3-7-2 16,0 3-3-16,-9 0 1 0,-1 5 5 16,-7 4-4-16,-6 3-2 15,-2-1 17-15,-2 0-5 16,0-1-9-16,0-1 1 16,0 4-3-16,0-3 2 15,0-2-3-15,0 1 0 16,0 5-1-16,0 3-6 15,0 1-10-15,-8 0-32 16,-21 5-118-16,-10 11-290 16</inkml:trace>
  <inkml:trace contextRef="#ctx0" brushRef="#br0" timeOffset="93246.49">25877 12402 586 0,'0'0'69'0,"0"0"-10"16,0 0-1-16,0 0-16 16,0 0-17-16,0 0-7 15,0 0-9-15,-8 30-7 16,8 14-2-16,0 17 3 16,0 3-3-16,0-2 1 15,0-2 1-15,0-8-2 16,0-8 3-16,0-12-3 15,0-11 0-15,0-12 0 16,0-7 1-16,0-2 2 16,0 0-3-16,0 0-8 15,0-21-8-15,-9-9 4 0,3-6 4 16,-6-1 8-16,1-3 0 16,5 1 5-16,-6 1-5 15,5-1 0-15,3 2 0 16,0 1 2-16,4 0-2 15,-7 6 4-15,5 7-4 16,2 3 3-16,0 8-2 16,0 3-1-16,0 4 0 15,0-4 3-15,9 3-5 16,6-2 3-16,12 2-1 16,2 3 0-16,2-4 1 15,7 2 0-15,-4-2-1 16,6-3-2-16,-5 1 2 15,1 0-4-15,-7 1-10 16,-7 5-66-16,-1 3-44 0,-8 0-50 16,-11 0-70-16</inkml:trace>
  <inkml:trace contextRef="#ctx0" brushRef="#br0" timeOffset="93484.89">25898 12615 453 0,'0'0'117'0,"0"0"-95"0,0 0-8 16,0 0 22-16,0 0-15 15,0 0-7-15,80-32 13 16,-42 18-16-16,7-3-11 15,-1 2 0-15,8-1-18 16,-4 3-54-16,-3 4-95 16,-5 2-166-16</inkml:trace>
  <inkml:trace contextRef="#ctx0" brushRef="#br0" timeOffset="93934.78">26288 12380 587 0,'0'0'140'0,"0"0"-117"16,0 0 13-16,0 0-14 16,0 0-22-16,0 0 0 15,40-9 1-15,3 2 10 16,-1-3-5-16,3 2-6 15,-10 2 0-15,-1 3-6 16,-17-2-33-16,-3 5-28 16,-8 0-16-16,-6 0-7 15,0 0 14-15,0 0 46 0,-13 0 5 16,-9 0-6-16,4 0 11 16,-4 2 20-16,6 3 0 15,7-5 29-15,3 0 12 16,6 1 0-16,0 3-8 15,0 3-11-15,0 13-8 16,0 4 23-16,0 10 3 16,4 5-12-16,5 8-8 15,-9 2-13-15,0 2 7 16,0-3-5-16,0-8-6 16,0-4-3-16,0-10 0 15,0-4-15-15,0-12-78 16,0-10-139-16</inkml:trace>
  <inkml:trace contextRef="#ctx0" brushRef="#br0" timeOffset="94289.4">26845 12416 424 0,'0'0'231'15,"0"0"-172"-15,0 0-5 16,0 0-9-16,0 0-19 15,0 0-19-15,0 0 2 16,0 27-8-16,0 13-1 16,0 10 3-16,0 0-3 15,0 1 0-15,0-2-2 16,-2-6-21-16,-5-14-50 16,3-9-80-16,2-14-51 15</inkml:trace>
  <inkml:trace contextRef="#ctx0" brushRef="#br0" timeOffset="94782.39">26832 12395 485 0,'0'0'96'0,"0"0"-54"16,0 0 36-16,0 0-26 15,0 0-33-15,0 0-15 16,4-81 0-16,19 69-3 16,6 0 3-16,-2 4-1 15,2 5 5-15,-3 0-6 0,-6 3 6 16,5 0-5-16,-12 4-3 16,-6 16 1-16,-7 6-2 15,0 4 2-15,-12 2-2 16,-21 2-3-16,-11-1-4 15,-3-1 2-15,-5-8-6 16,17-6-7-16,6-9 9 16,9-4 9-16,13-5 1 15,2 0 3-15,5 0-3 16,0-6-13-16,5-5 7 16,17 1 6-16,5 2-1 15,2 6 2-15,2 2 7 16,3 0-7-16,-10 0 7 0,3 19-8 15,0 6 0 1,-3 9 2-16,3 3-1 0,-5-1-1 16,1-2 0-16,-1-4-7 15,-2-2-8-15,0 0-50 16,3-6-39-16,-8-5-43 16,1-12-64-16</inkml:trace>
  <inkml:trace contextRef="#ctx0" brushRef="#br0" timeOffset="95031.86">27333 12647 522 0,'0'0'120'15,"0"0"-80"-15,0 0 25 16,0 0-37-16,0 0-24 15,0 0 39-15,29 70-1 16,-13-17-13-16,-1 9-11 16,-1 3-9-16,-3-4-8 15,-1-10 4-15,-6-14-5 16,-4-17-37-16,0-16-83 16,0-4-213-16</inkml:trace>
  <inkml:trace contextRef="#ctx0" brushRef="#br0" timeOffset="102474.45">24224 9363 496 0,'0'0'51'16,"0"0"-40"-16,0 0 11 15,0 0 2-15,0 0-24 16,0 0 5-16,0 0 2 15,0 0 1-15,112 2 6 16,-79-2-1-16,7 0-6 16,-5-2-2-16,4-3-1 15,-8 3 8-15,-5 0-12 16,-6 1 0-16,-9 1 0 16,-1 0-2-16,-8 0-3 15,-2 0-16-15,0 0-2 16,0 0-29-16,0 0-41 15,0 0-9-15,-12 5 42 0,-5 5-33 16,1-4-46 0</inkml:trace>
  <inkml:trace contextRef="#ctx0" brushRef="#br0" timeOffset="103214.8">24280 9392 80 0,'0'0'18'16,"0"0"-13"-16,0 0 10 15,0 0 26-15,0 0 17 16,0 0 17-16,-7 0-18 0,7 0-14 16,0 0-7-1,0 0-6-15,0 0 3 0,0 0-12 16,0 0-17-16,0 0 9 15,0 14-1-15,0 11 22 16,0 2-12-16,9 8 11 16,-7 1-15-16,2 1-7 15,1 0-10-15,-5-7 3 16,2-2-4-16,-2-7 7 16,0-6-13-16,0-5 6 15,0-6-3-15,0-1-17 16,0-2-20-16,2-1-2 15,0 0-25-15,1 0-23 0,2-18-99 16</inkml:trace>
  <inkml:trace contextRef="#ctx0" brushRef="#br0" timeOffset="103478.26">24246 9544 36 0,'0'0'202'16,"0"0"-153"-16,0 0-24 16,0 0 16-16,0 0-11 15,0 0-15-15,0-1 13 16,9 1 20-16,11 0 3 16,0 0-16-16,7 0 6 0,-3 0-21 15,5-4-4-15,-2 2-12 16,-4 2-3-16,-6 0-1 15,-5 0-35-15,-1 0-27 16,-7 0-37-16,5 0-64 16</inkml:trace>
  <inkml:trace contextRef="#ctx0" brushRef="#br0" timeOffset="104183.64">24681 9448 224 0,'0'0'136'0,"0"0"-77"16,0 0-18-16,0 0 4 16,0 0-21-16,0 0-11 15,47-13 5-15,-7 6 4 16,11 2 4-16,4-5-11 16,3 1-8-16,0-1 0 15,-8 2-5-15,-15 7-2 16,-12 1-11-16,-17 0-42 15,-6 0-20-15,-2 0 11 16,-20 3 37-16,-12 6-31 16,3-4-18-16,0-3 17 0,6-2 43 15,8 0 14-15,3 0 27 16,12 0 44-16,0 0-17 16,2 0-14-16,0 0-12 15,0 0-17-15,0 0-9 16,0 9 0-16,2 4 16 15,12 7 6-15,-3 6 10 16,-5 8-7-16,3 4-7 16,-4 5 0-16,-3-1-16 15,-2-3-3-15,2-6-1 16,-2-5-1-16,5-10-18 16,-1-5-32-16,7-10-30 0,3-3-46 15,-4-3-106-15</inkml:trace>
  <inkml:trace contextRef="#ctx0" brushRef="#br0" timeOffset="104763.71">25254 9319 472 0,'0'0'30'0,"0"0"-30"16,0 0 0-16,0 0 0 15,0 0 5-15,0 0 17 16,6 106 5-16,-6-60-15 0,0 1 8 16,0-1-20-16,0-7 1 15,0-6 0-15,-2-13-1 16,-2-8-14-16,4-9-1 16,-7-3 13-16,3 0-5 15,1-18 2-15,-6-13-27 16,5-4 13-16,0-5 18 15,-3-6 1-15,7 2 6 16,0-2 17-16,0 3 6 16,0 5 1-16,11 1-13 15,2 8-6-15,5 5 14 16,5 6-13-16,-6 8-3 0,-3 4 1 16,-10 6-10-16,3 0-2 15,-5 2-6-15,-2 20 4 16,0 9 4-16,0 1 7 15,-15 7 3-15,-10-1-9 16,-2-6-1-16,0-2 2 16,5-5 3-16,-2-6-4 15,8-6 0-15,7-8 4 16,7-2-3-16,2-3-2 16,0 0 0-16,0 0 0 15,0 4-5-15,13 6 5 16,14 4 8-16,8 4 17 15,4 3-10-15,1 2-15 0,-9 0-3 16,0 0 3-16,-4-3-9 16,-4 0-31-16,-6-6-57 15,5-7-92-15,-2-7-184 16</inkml:trace>
  <inkml:trace contextRef="#ctx0" brushRef="#br0" timeOffset="105146.36">25528 9559 421 0,'0'0'81'0,"0"0"-67"16,0 0 9 0,0 0 25-16,0 0-36 0,0 0-4 15,0-41-2-15,27 40-5 16,4 1 0-16,0 0 5 15,-4 0-6-15,-4 15-5 16,-17 10 4-16,-6 3 1 16,0 6 13-16,-31 6-10 15,-8 0 5-15,-7 4-3 16,1-6-3-16,3-8 7 16,13-8-5-16,6-11 14 15,15-6-1-15,3-5 18 16,5 0-4-16,0 0-16 15,0 0-14-15,29-3 3 16,18-13 4-16,11-3-2 0,4 4-6 16,4 3-2-1,-7 5-12-15,-12 7-72 0,-14 0-14 16,-12 2-98-16</inkml:trace>
  <inkml:trace contextRef="#ctx0" brushRef="#br1" timeOffset="115414.56">25967 12494 86 0,'0'0'112'0,"0"0"-112"15,0 0-19-15,0 0-3 16,0 0 20-16,0 0-11 15,-36 0 13-15,34-2 7 16,2-5 25-16,0 1 3 16,-2-2-3-16,2-5 34 15,-2 3-3-15,-3-2 22 16,5-2-8-16,-2 2-2 16,0-1-19-16,0 1-9 15,0-1-14-15,-6 4 4 16,6 0 1-16,0 3-1 0,0 2 14 15,2 2-22 1,0 0-5-16,0 2-3 0,0 0-3 16,0 0-4-16,0 0-11 15,0 0-3-15,-7 0-4 16,3 23 4-16,2 20 4 16,-10 15 1-16,8 7-3 15,2-5-2-15,-3-4 0 16,5-4 1-16,0-8-1 15,0-10-1-15,0-10 0 16,0-12 0-16,0-5-10 16,0-6-19-16,0-1-7 15,0 0-19-15,0 0-2 0,0 0 10 16,-2-22-38 0,-2-5-123-16,-6-10-6 0</inkml:trace>
  <inkml:trace contextRef="#ctx0" brushRef="#br1" timeOffset="115745.1">25825 12364 136 0,'0'0'100'15,"0"0"-3"-15,0 0 4 16,0 0-17-16,0 0 4 15,0 0-24-15,-12-6-15 0,12 4-12 16,0 0 1-16,0-1-8 16,12-8-3-16,17-3-1 15,13-7 6-15,5-4-13 16,6 3 2-16,-6 2-10 16,-3 6-8-16,-11 4-3 15,-8 8-1-15,-9-1-3 16,-7 3 3-16,-9 0-24 15,0 0-25-15,0 0-3 16,0 15-14-16,-15 8-5 16,-12 2-112-16,-2-4-133 15</inkml:trace>
  <inkml:trace contextRef="#ctx0" brushRef="#br1" timeOffset="116004.5">25885 12513 375 0,'0'0'25'0,"0"0"-4"16,0 0 20-16,0 0 21 16,0 0-16-16,0 0 7 15,13 51-18-15,3-49-4 16,8-2 10-16,5 0-14 15,9-4-1-15,6-11-14 16,6-3-4-16,-4-3-8 0,1 5 0 16,2 4-38-16,-11 3-117 15,-4 0-106-15</inkml:trace>
  <inkml:trace contextRef="#ctx0" brushRef="#br1" timeOffset="116379.12">26440 12458 491 0,'0'0'56'0,"0"0"-43"15,0 0 54-15,0 0-29 16,0 0-30-16,0 0 0 16,-21 0-2-16,21 0-6 15,0 0-7-15,0 0-3 16,0 0 4-16,12-3 6 16,15-6 7-16,2 2 3 15,6 0-3-15,1 1-3 16,4 1 1-16,-9 0-5 15,0 1 0-15,-6 2-1 16,-9 1-42-16,-14 1-62 0,-2 0 17 16,0 0 16-16,-2 0-45 15,-21-3-115-15</inkml:trace>
  <inkml:trace contextRef="#ctx0" brushRef="#br1" timeOffset="116594.43">26587 12406 5 0,'0'0'149'15,"0"0"-37"-15,0 0-13 16,0 0-25-16,0 0-22 15,0 0-17-15,-16-4-10 16,16 4 10-16,0 0 4 16,0 2 2-16,0 20 32 15,0 10-21-15,12 11-12 16,-8 8-5-16,7 6-18 0,-9 2-11 16,2-6-4-16,-2-2-2 15,-2-9-1-15,0-10-15 16,8-11-34-16,-4-5-47 15,7-13-64-15,3-3-81 16</inkml:trace>
  <inkml:trace contextRef="#ctx0" brushRef="#br1" timeOffset="117313.9">27077 12406 609 0,'0'0'37'15,"0"0"-28"-15,0 0 8 16,0 0-4-16,0 0-11 16,0 0-2-16,-20 0-1 15,20 24 1-15,0 10 9 16,0 5 0-16,-2 3-5 15,-3-4-2-15,-1-2 2 16,-3-8-4-16,2-7-3 16,-2-9 3-16,5-7-1 15,4-5-8-15,-7 0 7 16,3-5-13-16,-1-20-47 16,-4-8 46-16,5-5 16 0,4-5 5 15,0-4 6-15,0-4 9 16,0 0-5-16,0 5 3 15,6 5-3-15,8 8 3 16,-1 5-4-16,1 6-7 16,1 1 5-16,1 9-5 15,-3 5-5-15,0 2 1 16,1 5-1-16,-3 0 0 16,1 0-2-16,-4 7 0 15,1 15 0-15,-5 7 3 0,-4 2-1 16,0 5-2-1,-2-1 2-15,-25-4 2 0,-4 1 1 16,-7-2-1-16,1-5-3 16,-3-8-1-16,11-4 0 15,4-8 0-15,11-5 3 16,8 0 0-16,-1 0-1 16,7 0 7-16,0 0 17 15,0 0-3-15,0 0-12 16,0 0-6-16,0 0-5 15,13 11 3-15,14 6 0 16,14 8 11-16,1 5-13 16,0 4 2-16,3 1 9 15,-10 0-12-15,1-7 3 16,-9-2-3-16,0-8-3 0,-9-2-29 16,-5-6-32-16,2-4-46 15,1-6-73-15,-1 0-183 16</inkml:trace>
  <inkml:trace contextRef="#ctx0" brushRef="#br1" timeOffset="117601.4">27516 12508 492 0,'0'0'108'0,"0"0"-102"15,0 0 6-15,0 0-2 16,0 0-9-16,0 0 6 16,0 18 57-16,0 11-14 15,7 9-4-15,4 10-9 16,5 8-7-16,-3 8-5 16,0 0-15-16,-1-1-7 15,-1-7-3-15,-5-12-3 16,-1-12-2-16,-5-12-18 15,0-10-28-15,0-8-27 16,0-2-83-16,-5-2-263 16</inkml:trace>
  <inkml:trace contextRef="#ctx0" brushRef="#br1" timeOffset="119295.55">24215 9413 57 0,'0'0'497'0,"0"0"-433"16,0 0-11-16,0 0 12 16,0 0-33-16,0 0-15 15,0 0 29-15,9 98-26 16,-3-48 0-16,4 4-12 16,-8-1-7-16,0 2 5 15,-2-4-2-15,0-6-4 16,0-10-6-16,0-8 1 0,0-15-9 15,-4-3-1-15,4-7-4 16,-3-2 5-16,1 0 1 16,-3-18-11-16,3-14-9 15,0-8 19-15,0-9 14 16,2-2 3-16,-2-4-3 16,-5 6 2-16,3 3 0 15,1 5 0-15,-4 8 4 16,5 5 8-16,0 9-12 15,2 1 17-15,-2 6-18 16,2 1 10-16,0 8-9 16,0 1 6-16,0-1 1 15,0 3 2-15,0 0-10 16,0-2-1-16,0 2-8 16,0-2 7-16,0-2 1 0,13-1 3 15,7-4 1-15,5 2-3 16,4 0 2-16,4 0 3 15,5-2-1-15,5 1-5 16,-8 2 5-16,-1 0-5 16,-12 3 0-16,-9 3-5 15,-6 0 1-15,-7 0-23 16,0 0-20-16,0 0-28 16,-11 20-5-16,-7-1-51 15,-9 4-51-15</inkml:trace>
  <inkml:trace contextRef="#ctx0" brushRef="#br1" timeOffset="119511.88">24137 9610 397 0,'0'0'73'0,"0"0"-45"16,0 0 16-16,0 0-3 15,0 0 25-15,0 0-25 16,129-23-13-16,-86 11-17 16,-8 1-11-16,1 4-4 15,-9 2-72-15,-5 4-110 16,-5-3-202-16</inkml:trace>
  <inkml:trace contextRef="#ctx0" brushRef="#br1" timeOffset="120052.87">24618 9439 570 0,'0'0'75'0,"0"0"-58"0,0 0 22 16,0 0-13-16,0 0-17 15,0 0 16-15,108-26-2 16,-66 15-10-16,4 1-1 16,-1 0-11-16,-5 2-1 15,-11 2 0-15,-6 3-7 16,-17 1-13-16,-4 2-11 15,-2 0-6-15,0 0-1 16,-6 0-15-16,-17 0-12 16,2 0 2-16,-2 0 32 15,5 0 25-15,5 0 6 0,-1 0 7 16,12 0 15 0,0 0 28-16,2 0 6 0,0 0-19 15,0 0 4-15,0 0-13 16,0 4-19-16,2 10 4 15,14 11 21-15,1 9-6 16,6 11-11-16,-7 5-5 16,-3 0-1-16,-7 1-5 15,-4-5-1-15,-2-2-5 16,0-5 0-16,0-6-4 16,0-12-32-16,-2-5-45 15,0-11-60-15,2-5-201 16</inkml:trace>
  <inkml:trace contextRef="#ctx0" brushRef="#br1" timeOffset="120374.48">25233 9346 597 0,'0'0'48'0,"0"0"-22"15,0 0 14-15,0 0-20 16,0 0-14-16,0 0-2 0,0 21 3 16,7 11 31-16,0 9-12 15,0 8-20-15,-5 1-4 16,-2 0-1-16,0-3 3 15,0-6-8-15,0-11 4 16,0-11-18-16,0-5-20 16,0-12-31-16,0-2-57 15,-2 0-73-15</inkml:trace>
  <inkml:trace contextRef="#ctx0" brushRef="#br1" timeOffset="120878.28">25173 9353 81 0,'0'0'374'0,"0"0"-363"15,0 0 15-15,0 0 16 16,0 0-16-16,0 0 8 16,56-115 1-16,-27 97-13 15,4 1 4-15,3 3-7 16,-3 1 0-16,-4 6-5 15,-6 6-2-15,-5 1-5 16,-5 0-7-16,-9 14-1 16,-4 18-4-16,0 8 5 15,-17 4 0-15,-14 2-11 0,-14-4-1 16,-4-2-6 0,-2-1-3-16,1-7 7 0,6-6 12 15,11-8-9-15,8-10-13 16,9-5 15-16,10-3 9 15,1 0 5-15,5 0 20 16,0 0-2-16,0 0 0 16,0-1-9-16,0-3-5 15,16 4 2-15,6 0 0 16,7 0 1-16,4 5 2 16,8 18-2-16,-1 3-3 15,2 2 0-15,-9 0-9 0,-1 2 14 16,0-3-3-1,-13 1-5-15,-1-5-5 0,-5-7-1 16,-3 1-9-16,-4-12-67 16,3-2-76-16,-5-3-122 15</inkml:trace>
  <inkml:trace contextRef="#ctx0" brushRef="#br1" timeOffset="121432.35">25557 9566 447 0,'0'0'77'16,"0"0"-31"-16,0 0 33 16,0 0-33-16,0 0-17 15,0 0-5-15,13-48-9 16,12 38 7-16,-1 3-14 16,5-1 11-16,5 1-10 15,-3 7 4-15,0 0-2 16,-4 0-10-16,-7 4 4 0,0 19 0 15,-16 5-4-15,-4 6 2 16,0 4-1-16,-13 2 5 16,-18 1-7-16,-9-4-1 15,-3-1-1-15,-1-5 2 16,3-6-3-16,10-8 3 16,5-8 0-16,12-2 1 15,8-7 7-15,6 0-2 16,0 0-3-16,0 0 10 15,0 0 6-15,0 0-6 16,0 0-13-16,6 0 1 16,19 0-1-16,13 0 3 15,1-5-2-15,13 0-1 16,6-4-3-16,0 2 2 16,2-2-2-16,-4 2-52 0,-4-4-39 15,-15 6-120-15,-3-2-144 16</inkml:trace>
  <inkml:trace contextRef="#ctx0" brushRef="#br1" timeOffset="121559.53">26099 9830 717 0,'0'0'50'16,"0"0"-21"-16,0 0 1 15,0 0-30-15,0 0-39 0,0 0-148 16</inkml:trace>
  <inkml:trace contextRef="#ctx0" brushRef="#br1" timeOffset="123749.47">24367 10196 87 0,'0'0'10'0,"0"0"-7"0,0 0 15 16,0 0 43-16,0 0-5 15,0 0 9-15,0 0-1 16,0-49-7-16,0 49-15 16,0 0 0-16,0 0-9 15,0 0 10-15,0 0 3 16,0 0-9-16,0 0 7 15,0 0-12-15,0 0 1 16,0 0-1-16,-2 0 1 16,-6 5-23-16,-5 25 3 15,-5 14 0-15,-6 9 14 16,2-4-8-16,-3-5-18 16,7-11 3-16,5-8 0 0,4-11-4 15,5-3 0-15,4-5 3 16,0-6-3-16,0 0-11 15,0 0 7-15,0 0 3 16,0 0-4-16,0 0-50 16,0-4-26-16,0-9-93 15,4 6-115-15</inkml:trace>
  <inkml:trace contextRef="#ctx0" brushRef="#br1" timeOffset="124444.77">23771 10686 298 0,'0'0'78'0,"0"0"-35"16,0 0 29-16,0 0-18 16,0 0-19-16,0 0-5 15,-4-4-8-15,4-1-1 16,6 0-7-16,23-3 11 0,11-4 2 15,3 3-6 1,-1-1-14-16,-4 3-7 0,-11 3-3 16,-9 0 3-16,-7 4 0 15,-11 0-21-15,0 0-13 16,0 0 3-16,-5 0 9 16,-12 0 8-16,-3 0-5 15,-5 6 11-15,10-1 8 16,-1 2 1-16,5-3 2 15,9-1 6-15,0 2-3 16,2 4 8-16,0 3-3 16,0 8 12-16,0-1-8 15,0 3-4-15,4-3-4 16,0 2-5-16,3-3-2 16,-7-1 0-16,0 0 0 15,0-3-25-15,0-2-40 0,0-2-41 16,4-5-68-16</inkml:trace>
  <inkml:trace contextRef="#ctx0" brushRef="#br1" timeOffset="124689.18">24054 10764 17 0,'0'0'410'16,"0"0"-362"-16,0 0 17 15,0 0 8-15,0 0-40 0,0 0-5 16,0-8-7-16,0 10-14 16,0 16 8-16,0 4 0 15,0 4 3-15,0 1-16 16,0-1-2-16,0-3-10 16,0-6-37-16,0-6-25 15,10-7-12-15,-4-4-52 16,5 0-150-16</inkml:trace>
  <inkml:trace contextRef="#ctx0" brushRef="#br1" timeOffset="125256.32">24342 10701 410 0,'0'0'114'0,"0"0"-85"15,0 0-3-15,0 0-3 16,0 0-11-16,0 0-5 16,-25 34-5-16,3-17-1 15,0-1-1-15,2-2-1 16,-3-6 1-16,10-5 1 16,4-3-1-16,2 0-1 15,7 0-1-15,0-5-11 16,0-13 4-16,0-5 5 15,16 0 2-15,7-5 2 0,-4 1 0 16,4 1 1-16,-6 2 1 16,-1 4-2-16,-5 6 0 15,-6 9 6-15,-5 0-6 16,0 5 7-16,0 0 5 16,0 0-8-16,-16 0 1 15,-2 3-4-15,3 6 0 16,-1 5-1-16,7 3 4 15,5-2-2-15,4 2 1 16,0-1 11-16,0 0-14 16,0-2 4-16,15-2 7 15,10 2-7-15,-7-1 15 16,9-1-2-16,-6 1 2 16,2 3-18-16,-5 1 6 0,-1 4-2 15,-5-5 2-15,-3 2-3 16,-7-2-4-16,-2 0 4 15,0-2 1-15,0-2-5 16,0-4-1-16,0-1-14 16,-9-7-14-16,3 0-23 15,-4 0-36-15,6-17-98 16</inkml:trace>
  <inkml:trace contextRef="#ctx0" brushRef="#br1" timeOffset="125684.14">24460 10596 308 0,'0'0'100'0,"0"0"-81"16,0 0 20-16,0 0-9 16,0 0-14-16,0 0-10 15,-18 0-6-15,30 0 13 16,7 0 7-16,8-11-2 15,0-1-7-15,0 3-10 16,-12 0-2-16,-1 5-3 16,-12 3-10-16,-2-1-4 15,0 0-5-15,0-1-4 16,0 3-14-16,-2-1-16 0,-7 1 38 16,2 0 18-16,5-3 1 15,-3 3 22-15,5-2 7 16,0 2 4-16,0 0-6 15,0 0 8-15,0 0-15 16,0 6 8-16,0 15 11 16,0 2 0-16,7 8-20 15,-5 3-6-15,3-4-8 16,0-2 3-16,-5-3-8 16,0-8-9-16,0 1-16 15,2-6-55-15,0-6-52 16,2-6-180-16</inkml:trace>
  <inkml:trace contextRef="#ctx0" brushRef="#br1" timeOffset="126144.09">24660 10645 404 0,'0'0'52'0,"0"0"-15"16,0 0 44-16,0 0-53 15,0 0-27-15,0 0 4 16,8-27 0-16,7 23-4 16,3 4-1-16,-5 0 2 0,-1 0-1 15,-6 0 0-15,-1 12-2 16,-5 4 2-16,0 4 16 16,0 4-1-16,-19 0 0 15,4-2-6-15,-1 0-1 16,3-4 0-16,7-6 2 15,-2-6 7-15,8-3-18 16,0-3 6-16,0 0 4 16,0 0-3-16,0 0-1 15,19 0-1-15,10-13 23 16,4 0-17-16,5 0-4 16,-5 1-5-16,-2 5 1 15,-4 0-3-15,-9 3 0 16,-5 4-1-16,-5 0-2 15,-6 0-7-15,-2 0-4 0,0 0 6 16,0 0-10-16,0 0 4 16,0 0 2-16,0 0-10 15,0 0-28-15,0 0-33 16,0 0-90-16</inkml:trace>
  <inkml:trace contextRef="#ctx0" brushRef="#br1" timeOffset="128730.76">25160 11712 42 0,'0'0'582'15,"0"0"-526"-15,0 0-24 16,0 0 19-16,0 0-20 16,0 0-12-16,0 0 15 15,0-2-8-15,0 2-8 0,0 0-2 16,0 19 1-16,2 10 11 16,-2 11 12-16,0 5-15 15,7 5-9-15,-5 7-5 16,10 3-4-16,-4 3 8 15,10 2-13-15,2 1 0 16,5-4 4-16,4-2-2 16,0-6-3-16,4-4-1 15,5-8 3-15,5-8-2 16,3-5-1-16,1-7 6 16,2-6-6-16,-4-6 2 15,-10-4-2-15,-1-2 0 16,-18-4 2-16,-8 0-2 15,-8 3 2-15,0-3 2 0,0 0 4 16,0 0 1-16,-8 0-9 16,-13 0-2-16,-3-7-26 15,-1-1 7-15,0 0 5 16,6-1-7-16,-6 0 4 16,5-3 5-16,-2-2-6 15,4 0 5-15,0-4 3 16,-2-3 4-16,6 3 4 15,8 4 0-15,-5 4 4 16,7 5 5-16,4 0 6 16,0 3 12-16,0 2 0 15,0 0-4-15,0 0-7 0,0 0-7 16,0 0-3-16,0 0-2 16,0 0-2-16,0 0-1 15,15 4 3-15,5 9 1 16,7-2 3-16,2 3 2 15,0 1-6-15,-3-4 1 16,1 0-1-16,-2-1 0 16,-7-6 2-16,-12-1-2 15,-1 0 5-15,-5-3-3 16,0 0 9-16,0 0 17 16,0 1-11-16,-9 6-1 15,-16 7-4-15,-8 9-7 16,-10 7-5-16,3 3-1 15,5 3 1-15,-5 2-8 0,11 2-59 16,0-6-85-16,4-12-204 16</inkml:trace>
  <inkml:trace contextRef="#ctx0" brushRef="#br1" timeOffset="130097.23">27786 11562 488 0,'0'0'36'16,"0"0"-8"-16,0 0 62 15,0 0-20-15,0 0-26 16,0 0-21-16,-11-14 2 0,11 14-18 15,0 7 6 1,18 18 37-16,4 9-13 0,2 6-2 16,3 11-14-16,-4 0-13 15,-4 5 0-15,-7-1 5 16,-1-4-12-16,-11 2 0 16,0-7 9-16,-7 1-5 15,-15-7-4-15,-5-4 2 16,-4-3-3-16,-5-2 2 15,1-5 0-15,-5-4-1 16,9-8 5-16,2-4 0 16,8-4-6-16,13-2 1 15,2-4-1-15,6 0 4 0,0 0-4 16,0 0-8-16,0 0-1 16,0 0 7-16,0 0 0 15,0 0-4-15,0 0-9 16,0 0-2-16,0-13-7 15,0-8-19-15,0-5 0 16,8-2-9-16,-2 2 3 16,1 0 4-16,-7 2 9 15,2 2 19-15,-2 2 12 16,0 1-1-16,0 4 5 16,0-4 1-16,-4 3 8 15,-5 2-1-15,5 2 14 0,-2 6 2 16,4 3 6-1,2 3 10-15,0 0-11 0,0 0 2 16,0 0-4 0,-2 0-6-16,2 0 2 0,0 0-10 15,-2 29 2-15,0 7 21 16,-5 12 0-16,1 9-21 16,-6 1-7-16,6 2 1 15,-7-2-4-15,-1-6 2 16,-1-10 2-16,1-10-1 15,5-12-5-15,7-8 8 16,2-9-10-16,0-1 2 16,0-2 1-16,0 0-3 15,0 0 5-15,29 0-2 0,13-14 13 16,12-2 4-16,-5 2-12 16,4 5-8-16,-2 7-8 15,1 2 7-15,-4 0-1 16,2 4-18-16,-8 12-27 15,-6 2-26-15,-9-1-65 16,-14-5-137-16</inkml:trace>
  <inkml:trace contextRef="#ctx0" brushRef="#br1" timeOffset="147863.96">25902 9114 126 0,'0'0'82'15,"0"0"-54"-15,0 0-10 0,0 0 9 16,0 0 6-16,0 0-11 16,0 0-5-16,0 0-5 15,0 0 4-15,0 0 5 16,0 0 7-16,0 0 4 15,0 0 2-15,0 0-9 16,0 0-8-16,0 1 3 16,0-1-16-16,0 0 14 15,-15 0-6-15,-16 3-11 16,-5-2 2-16,-9 4 1 16,-4-3 0-16,0 3 8 15,0-3-8-15,5 3 4 16,1-1 2-16,14-1-5 0,5 0-5 15,10-3 8-15,10 0 1 16,4 0-9-16,0 0 6 16,0 0 3-16,0 0-7 15,0 0 15-15,0 0-5 16,0 0 0-16,0 0-8 16,0 0-4-16,0 0 0 15,0 0-3-15,6 0 2 16,15 0 1-16,-1 0 3 15,6 0-3-15,3 0 0 16,0 0 1-16,0 0-1 16,-2 0 1-16,0 0 1 0,-5-3-2 15,-2 3 1-15,-6-1-1 16,-12 1 0-16,0 0-9 16,-2 0 7-16,0 0 1 15,0 0 2-15,0 0 1 16,0 0 0-16,0 0 0 15,-18 0 1-15,-6 0-1 16,-9 0-2-16,-10 0 0 16,1 0 1-16,-3 0-1 15,5 0 0-15,11 4 0 16,14-2-1-16,3 0 2 16,12-2-1-16,0 0 0 0,0 0-2 15,0 0-2 1,0 0-3-16,18 0 1 15,9 0 6-15,11 0-1 0,-7 0-2 16,-2 0-70-16,-9 0-72 16,-20 0-135-16</inkml:trace>
  <inkml:trace contextRef="#ctx0" brushRef="#br1" timeOffset="166925.29">28753 11398 172 0,'0'0'113'0,"0"0"-83"15,0 0-1-15,0 0 5 16,0 0-3-16,0 0 13 16,0 0-2-16,0-5 10 15,0 5-4-15,0-1-7 16,0 1 0-16,0 0-9 15,0 0 1-15,0 0 0 16,0 0-7-16,0 0-1 16,0 0-9-16,0 0-5 15,0 0-5-15,0 0-6 16,0 12 0-16,0 18 0 0,0 18 4 16,0 10 11-16,7 8-14 15,-4 1 3-15,3-1-3 16,1-8 1-16,-1-9 0 15,3-14-2-15,-2-7 2 16,-2-12-2-16,-1-6-2 16,-2-8 2-16,-2-2 0 15,0 0-4-15,0 0-2 16,0 0-22-16,0-19-25 16,-6-12-72-16,-8-5-53 15,1-3-87-15</inkml:trace>
  <inkml:trace contextRef="#ctx0" brushRef="#br1" timeOffset="167660.47">29748 11296 243 0,'0'0'217'0,"0"0"-172"16,0 0-37-16,0 0-6 15,0 0 9-15,0 0 3 0,0 59 49 16,0-22-25-16,0 3-26 16,0-7 4-16,0 2-4 15,4-6 2-15,0-3-5 16,1-6-5-16,-5-5-2 15,0-4 2-15,2-4-1 16,1-1-3-16,-1-2 0 16,0 0 0-16,-2-2 0 15,0 0 0-15,5 0-3 16,-3 0-25-16,2 1-30 0,5-3-67 16,-9 0-141-1</inkml:trace>
  <inkml:trace contextRef="#ctx0" brushRef="#br1" timeOffset="168823.29">28676 12284 164 0,'0'0'136'16,"0"0"-78"-16,0 0-16 15,0 0-12-15,0 0 8 16,0 0 2-16,-2-5 0 16,2-1-6-16,2-1-3 15,13-3-8-15,10 1-8 16,-1-3-1-16,1 1-1 15,-1 3-11-15,-8 1-3 16,-3 6 1-16,-6-1-4 16,-5 2-5-16,3 0-2 0,-5 0 1 15,0 0-8 1,0 0-20-16,0 0 8 0,0 0-10 16,0 0 8-16,0 0 1 15,0 0 21-15,0 0 9 16,0 0-7-16,0 0 8 15,0 0 2-15,0 0-1 16,0 0-1-16,0 0 7 16,0 0-7-16,0 0-10 15,0 0 6-15,0 0-7 16,-7 0 2-16,4 0-17 16,-1 0-2-16,2 0 9 15,-5 0 7-15,1 0-29 0,-3 0-35 16,2 0-18-16,-6 0 18 15</inkml:trace>
  <inkml:trace contextRef="#ctx0" brushRef="#br1" timeOffset="168954.49">28676 12284 100 0</inkml:trace>
  <inkml:trace contextRef="#ctx0" brushRef="#br1" timeOffset="169032.6">28676 12284 100 0,'40'-83'48'0,"-45"83"-42"0,3 0-6 0,0 0 0 0,2 0-26 15,-2 0-27 1</inkml:trace>
  <inkml:trace contextRef="#ctx0" brushRef="#br1" timeOffset="169176.84">28705 12208 93 0,'0'0'79'15,"0"0"-22"-15,0 0-6 16,0 0-13-16,0 0-22 16,0 0-6-16,0 0-5 15,0 0-1-15,0 1-4 16,0 2-11-16,0 3-18 16,0 2-35-16,-8 1-34 15,0 0-53-15</inkml:trace>
  <inkml:trace contextRef="#ctx0" brushRef="#br1" timeOffset="169441.28">28705 12208 70 0</inkml:trace>
  <inkml:trace contextRef="#ctx0" brushRef="#br1" timeOffset="169678.64">28705 12208 70 0,'-52'71'97'0,"52"-71"-48"0,0-6-13 0,0 3 19 16,0-1 13-16,0 2-42 15,0 2 9-15,0 0 1 16,0 0 0-16,0 0-16 16,0 0-8-16,0 0-8 0,0 0 0 15,0 0-8-15,0 0 4 16,0 3 0-16,0 23 2 15,0 13 3-15,0 12 16 16,0 10 20-16,-2 10-15 16,-2-3-14-16,4-2-7 15,0-10-3-15,0-10 5 16,0-16-7-16,-2-10-15 16,2-12-11-16,0-8-21 15,-8 0-38-15,6-16-30 16</inkml:trace>
  <inkml:trace contextRef="#ctx0" brushRef="#br1" timeOffset="169965.16">28647 12322 378 0,'0'0'52'0,"0"0"-49"15,0 0-3-15,0 0 6 16,0 0 3-16,0 0-8 16,102-58-2-16,-84 50 0 15,-3-1-3-15,1 4 1 0,-3 1-28 16,1 1-9-16,-7 3-35 15,-3 0-25-15,-4 0-94 16</inkml:trace>
  <inkml:trace contextRef="#ctx0" brushRef="#br1" timeOffset="170566.15">28676 12511 331 0,'0'0'98'0,"0"0"-67"0,0 0-12 16,0 0 7 0,0 0 18-16,0 0-3 15,0 2-6-15,6-2-16 0,17 0 2 16,10-5-4-16,9-6-14 16,0-6-3-16,3 1-29 15,-5-2-83-15,-7 2-43 16,-6-2-68-16</inkml:trace>
  <inkml:trace contextRef="#ctx0" brushRef="#br1" timeOffset="171009.87">28961 12280 397 0,'0'0'108'0,"0"0"-57"16,0 0-26-16,0 0-18 15,0 0 1-15,0 0 5 16,76-48-9-16,-48 42-4 16,-3-2-10-16,-5 2-20 15,-9 3-44-15,-9 2-22 16,-2 1 17-16,0 0 37 15,0 0 22-15,-4 0 18 16,-11 0 2-16,1 0 0 16,1 4 9-16,1 5 27 0,6 0 10 15,-1 3-5-15,3 4-10 16,4 5 13-16,0 5 16 16,0 8-12-16,0 3-8 15,0 3-5-15,4 2-15 16,3-1-8-16,-5-3-5 15,-2-4-2-15,0-4-5 16,0-6 0-16,0-10-8 16,0-4-40-16,0-8-62 15,9-2-71-15,11-6-127 16</inkml:trace>
  <inkml:trace contextRef="#ctx0" brushRef="#br1" timeOffset="171575.84">29295 12356 315 0,'0'0'173'0,"0"0"-105"16,0 0-42-16,0 0-14 15,0 0-11-15,0 0 11 16,-20 94 9-16,9-47-5 16,2 1-5-16,3-4-6 15,3-8-2-15,-4-10-3 16,7-9 0-16,0-8-1 15,0-6-6-15,0-3-6 16,0 0-11-16,0-25-5 16,0-9-28-16,0-11 38 15,0-5 0-15,2-4 17 0,6-4 2 16,-2 4 1-16,5 6 5 16,5 9-5-16,-1 10-1 15,6 7 0-15,1 9 11 16,2 5-7-16,-4 8-4 15,-5 0 6-15,-3 0-6 16,-5 21 4-16,-7 4-1 16,0 10 1-16,0-1 2 15,-7 4-5-15,-15-4 6 16,-5-1-7-16,-2-10-1 16,4 0 1-16,1-10 3 15,2-1 5-15,-1-3 2 0,6-2-3 16,3-2-1-1,10-3 0-15,-1-1-4 0,5-1 1 16,0 0-1-16,0 0-1 16,5 2-1-16,15 1 16 15,16 5 14-15,1 0-11 16,8 5-8-16,-5 3-7 16,-2 5-4-16,-5-3-4 15,-2 2-26-15,3-4-43 16,0-6-19-16,-3-2-64 15</inkml:trace>
  <inkml:trace contextRef="#ctx0" brushRef="#br1" timeOffset="171770.18">29656 12589 503 0,'0'0'152'0,"0"0"-122"16,0 0-23-16,0 0-5 15,0 0 18-15,0 0-4 16,-2 116-6-16,2-92-4 16,0-6-5-16,7-4-2 15,-7 0-4-15,0-5-43 16,2-4-90-16,-2-5-178 16</inkml:trace>
  <inkml:trace contextRef="#ctx0" brushRef="#br1" timeOffset="172461.34">29920 11951 358 0,'0'0'55'0,"0"0"-12"16,0 0 16-16,0 0-9 16,0 0-23-16,0 0-3 15,0-10-8-15,0 10-12 16,0 0-1-16,0 0-3 0,0 14 0 15,0 19 11 1,8 13 8-16,5 9 0 16,1 10-10-16,-1 2 6 0,3-2-13 15,-5-5 1-15,0-9-1 16,-2-14 4-16,-4-11-6 16,-1-10-6-16,0-9 6 15,-4-7-5-15,0 0-13 16,5-4-21-16,-5-25-29 15,0-11-74-15,0-10-19 16</inkml:trace>
  <inkml:trace contextRef="#ctx0" brushRef="#br1" timeOffset="172729.74">29920 11872 476 0,'0'0'70'15,"0"0"-63"-15,0 0-2 16,0 0 0-16,0 0 15 16,0 0-6-16,46 0-9 15,-26 0 0-15,0-3-5 16,0-3 0-16,-2 0-15 15,0 0-25-15,-9 2-29 16,-2 4 1-16,-7 0-42 16,0 0-110-16</inkml:trace>
  <inkml:trace contextRef="#ctx0" brushRef="#br1" timeOffset="172909.03">29933 12122 413 0,'0'0'94'16,"0"0"-67"-16,0 0 1 16,0 0 17-16,0 0-11 15,0 0-33-15,100-5-1 16,-67-8-88-16,-4-8-97 16</inkml:trace>
  <inkml:trace contextRef="#ctx0" brushRef="#br1" timeOffset="173310.81">30129 11976 340 0,'0'0'240'16,"0"0"-197"-16,0 0-34 15,0 0 2-15,0 0-5 16,0 0 10-16,47-33-10 0,-18 25-5 15,2-2-1 1,-4 3-3-16,-7-2-21 16,-9 4-25-16,-9-1 11 15,-2 5 19-15,0-1 2 0,-13 2-5 16,-14 0 17-16,0 0 2 16,3 0-8-16,11 0 11 15,-1 6 0-15,12 2-1 16,-3 1-3-16,3 8 4 15,2 5 12-15,0 6 18 16,0 9 6-16,9 0-17 16,5 5 18-16,1 3-12 15,-1-5-4-15,-10 2-14 16,0-4-7-16,-4-6 8 16,0-4-8-16,0-6-1 0,0-7-31 15,5-7-64 1,3-8-101-16</inkml:trace>
  <inkml:trace contextRef="#ctx0" brushRef="#br1" timeOffset="173943.87">30441 12010 461 0,'0'0'105'0,"0"0"-62"16,0 0-3-16,0 0-17 16,0 0-6-16,0 0-2 15,9 12-10-15,-5 17 17 16,0 9 7-16,2 6-14 15,-4-1-10-15,-2-5-5 16,0-5 4-16,0-10-4 16,0-9-23-16,0-5-7 15,-2-9-12-15,2 0 13 16,-8-7 12-16,2-19-68 16,4-10 29-16,2-6 46 15,0-7 10-15,0-1 16 0,0 6 5 16,0 6-6-1,16 10 9-15,1 8-16 0,8 4-1 16,-1 6 10-16,3 4 11 16,-7 6-13-16,-4 0-7 15,-3 0-1-15,-11 4-7 16,-2 12-1-16,0 2 1 16,-13 2 2-16,-18 2-2 15,-3 0 4-15,-1-4-4 16,4-4 1-16,8-3 1 15,9-4-2-15,8 2 0 16,6 2 4-16,0 6 0 0,0 2 2 16,22 6 17-1,12-2-1-15,1 6-7 0,3-3 0 16,5-2-8-16,-10 2-6 16,-2-3 0-16,-6 2-1 15,-10-4-24-15,-5 0-82 16,-4-7-94-16</inkml:trace>
  <inkml:trace contextRef="#ctx0" brushRef="#br1" timeOffset="174327.52">30800 12363 534 0,'0'0'97'0,"0"0"-69"15,0 0 8-15,0 0-12 16,0 0-10-16,0 0-1 16,15-73-6-16,6 73-2 15,-8 0 0-15,-4 0-5 16,-2 15-2-16,-7 6 2 16,0 9 1-16,0 9 0 15,-12 5 0-15,-12 0 0 16,-3-1 2-16,3-3-2 15,1-10 5-15,8-9-5 16,11-7 14-16,-2-11 6 16,6 0-7-16,0-3 5 0,21 0-7 15,21 0 9-15,20 0-8 16,14-6-10-16,3-6-3 16,-6 2-11-16,-11 2-27 15,-12 0-9-15,-19 2-30 16,-22 0-83-16,-9 0-130 15</inkml:trace>
  <inkml:trace contextRef="#ctx0" brushRef="#br1" timeOffset="178003.78">28317 9467 344 0,'0'0'16'0,"0"0"-16"16,0 0-77-16,0 0 52 0,0 0-26 15,0 0-92-15</inkml:trace>
  <inkml:trace contextRef="#ctx0" brushRef="#br1" timeOffset="178514.64">30495 9310 479 0,'0'0'59'0,"0"0"-56"15,0 0 2-15,0 0 3 16,0 0-1-16,0 0 4 15,0 2 4-15,0-2-15 16,0 0 0-16,0 2-2 16,0-2 2-16,0 0-39 15,0 0-53-15,13 0-38 16,3-7-194-16</inkml:trace>
  <inkml:trace contextRef="#ctx0" brushRef="#br1" timeOffset="179189.76">31883 9416 526 0,'0'0'49'0,"0"0"-49"16,0 0-5-16,0 0 5 0,0 0 0 16,0 0 3-1,-4 2 4-15,4-2-1 0,0 0 2 16,0 0 4-16,0 0-9 15,0 0 5-15,0 0 3 16,0 0 2-16,0 0-13 16,0 0-2-16,0 0 2 15,0 0 3-15,0 0 4 16,0 0-6-16,0 0-1 16,0 3 1-16,0-1-1 15,0 1 0-15,0 2 2 16,0-5 0-16,0 0 6 15,0 0 9-15,0 0-3 16,0 0-14-16,0 0 0 0,0 0 1 16,0 0-1-16,0 1-2 15,0-1-3-15,0 0 5 16,0 0-2-16,0 0 0 16,0 0-20-16,0 0-39 15,0 0-45-15,2 0-32 16,7-11-183-16</inkml:trace>
  <inkml:trace contextRef="#ctx0" brushRef="#br1" timeOffset="183610.4">32028 8340 360 0,'0'0'88'0,"0"0"-63"16,0 0 16-16,0 0 26 16,0 0-7-16,0 0-2 15,0 0-5-15,0-7 6 0,0-3 9 16,0-10-6-16,9-9-39 15,0-10-15-15,11-1 10 16,-2-4-2-16,7 4-6 16,-1 2-9-16,4 6 3 15,1 8 0-15,0 4-3 16,-2 8-1-16,-2 6 0 16,-7 4-1-16,-3 2-4 15,-1 0 2-15,-3 0-5 16,-2 0-20-16,-2 0-10 0,0 12-28 15,-7 5 3 1,0-3-17-16,0 1-65 0,0-5-48 16</inkml:trace>
  <inkml:trace contextRef="#ctx0" brushRef="#br1" timeOffset="184159.42">32340 7528 494 0,'0'0'28'0,"0"0"-11"0,0 0 25 15,0 0 4-15,0 0-11 16,0 0-23-16,5 4-8 16,-3 25 12-16,-2 14 17 15,5 3-5-15,-5 0-21 16,0-2 0-16,0-6-1 16,0-9-4-16,0-9-2 15,0-11 1-15,0-5 1 16,0-4 4-16,0 0 8 15,0 0 21-15,-12-24-4 16,-1-11-28-16,-1-10 0 16,3-1-3-16,5-2 2 0,6 0-2 15,0 4 1-15,0 4-2 16,0 1 0-16,2 5 1 16,13 4 0-16,5 2 0 15,1 3 0-15,-2 6 1 16,-1 3 5-16,1 4-6 15,-2 1-3-15,1 4 1 16,-1 0 2-16,2 4-1 16,-3-1-7-16,-3 2-23 15,0 2-17-15,-6 0-16 16,-3 0-55-16,-4 0-79 0,0 9-111 16</inkml:trace>
  <inkml:trace contextRef="#ctx0" brushRef="#br1" timeOffset="184339.8">32298 7578 516 0,'0'0'85'16,"0"0"-85"-16,0 0 0 15,0 0 8-15,0 0 12 16,0 0-17-16,120 1-3 15,-70-8-83-15,-8-8-56 16,0-1-67-16</inkml:trace>
  <inkml:trace contextRef="#ctx0" brushRef="#br1" timeOffset="184776.51">32545 7478 482 0,'0'0'86'0,"0"0"-60"16,0 0-5-16,0 0 21 15,0 0-6-15,0 0-12 16,137-67-11-16,-100 59-6 16,-1 2-7-16,-5 0 0 0,-11 1-1 15,-9 5-14 1,-9-5-12-16,-2 3-1 0,0-3-7 15,-19-2 21-15,-8 1 0 16,2 2 14-16,5 1 4 16,7 3 6-16,9 0 11 15,-2 0 0-15,6 0-7 16,0 0-13-16,0 20 0 16,0 6 20-16,6 11 2 15,0 5-11-15,5 3-7 16,-3-2 5-16,-4 1-1 15,-4-5-2-15,0-9-4 16,0-2 0-16,-4-8-2 16,-4-2-1-16,-1-6-1 0,7-4-20 15,2-4-48-15,0-4-50 16,0 0-64-16,17-9-109 16</inkml:trace>
  <inkml:trace contextRef="#ctx0" brushRef="#br1" timeOffset="185028.95">32846 7397 519 0,'0'0'40'0,"0"0"26"16,0 0-1-16,0 0-26 16,0 0-23-16,0 0-15 15,7 20 0-15,4 20 20 0,7 9 3 16,-10 2-11-16,-2 0-7 15,-6-7-6-15,0-6 2 16,0-8-2-16,-14-10-11 16,3-8-33-16,4-10-7 15,2-2-10-15,5-5-3 16,0-20-121-16,0-10-103 16</inkml:trace>
  <inkml:trace contextRef="#ctx0" brushRef="#br1" timeOffset="185408.67">32888 7444 249 0,'0'0'83'16,"0"0"-37"-16,0 0-1 0,0 0 21 16,0-125-21-16,8 105 13 15,7 2-16-15,7 2-1 16,7 1-9-16,7 5-12 16,1 3-13-16,4 5-3 15,-5 2 3-15,-5 0-6 16,-12 2 1-16,-5 15-2 15,-12 6-6-15,-2 3 6 16,-18 3 0-16,-26 6 7 16,-14-3-2-16,0 0-1 15,14-7-2-15,7-6 1 16,24-2-2-16,3-8 2 16,4 1-3-16,6-2 2 15,0 1-2-15,6 5 10 16,25 4 11-16,8 4 5 0,13 4-2 15,-3 1-17-15,-7-4-5 16,-4 1-1-16,-9-2-1 16,-8-4-1-16,-9 0-7 15,-5-2-49-15,3 0-52 16,-6-3-76-16,4-10-158 16</inkml:trace>
  <inkml:trace contextRef="#ctx0" brushRef="#br1" timeOffset="186026.68">33390 7625 421 0,'0'0'92'0,"0"0"-71"15,0 0 24-15,0 0 22 16,0 0-31-16,0 0-11 16,-29-31 2-16,29 29 0 15,0-4-10-15,13-2-4 16,16-5-9-16,8 4-3 16,2 1 0-16,-3 6 4 15,-7 2-5-15,-9 0 4 0,-7 0-4 16,-4 0 0-16,-7 0 0 15,-2 14-3-15,0 1 3 16,-7 7 0-16,-22 6 3 16,-10-1-3-16,-3 1 8 15,-1-2-5-15,12-6-3 16,6-6 1-16,10-5-6 16,8-6 10-16,5-3-9 15,2 0 4-15,0 0 0 16,0 0 2-16,0 2-2 0,0-2-4 15,24 2 4 1,9 0 4-16,10 1-2 0,1 6 1 16,-3 3-2-16,-5 4-1 15,-7 2 0-15,-10 5 5 16,-1-6-12-16,-11 1 6 16,-7-4 1-16,0 1 0 15,-25-5 7-15,-17-2-6 16,-18-4 12-16,-9-4-1 15,-9 0 8-15,2 0-4 16,-2-14 1-16,11-2-16 16,16-1 5-16,4 2-6 15,18 2-1-15,13-1-30 16,8 0-28-16,8-1-199 16</inkml:trace>
  <inkml:trace contextRef="#ctx0" brushRef="#br1" timeOffset="197940.68">28339 6479 503 0,'0'0'103'0,"0"0"-42"16,0 0-2-16,0 0 13 16,0 0-23-16,0 0-24 15,0 0-7-15,-16-44-18 16,16 48-4-16,0 28 4 0,-4 14 8 16,0 8 9-16,-6 4-11 15,1-5 3-15,1-10-4 16,-3-7-5-16,6-8 8 15,-4-12-5-15,7-7 0 16,0-6-1-16,2-3 0 16,0 0 19-16,-5 0 15 15,-1-19-3-15,-4-15-29 16,2-13-3-16,-1 0 0 16,5-6-1-16,4 5 1 15,0 4-1-15,0 4 0 16,0 2 0-16,6 4 0 15,7 2-4-15,1 5 4 16,-1 7 0-16,1 6-1 0,3 6-5 16,-1 0-1-16,4 6-8 15,0 0-23-15,3 2-5 16,-2 0-28-16,8 0-13 16,-2 10-5-16,4 2-38 15,-8 0-78-15,-7-1-139 16</inkml:trace>
  <inkml:trace contextRef="#ctx0" brushRef="#br1" timeOffset="198133.01">28259 6575 337 0,'0'0'183'0,"0"0"-151"16,0 0-21-16,0 0 16 15,0 0 26-15,0 0-26 16,145-6-16-16,-85-12-11 16,2-2-4-16,-1 2-67 15,-13 0-68-15,-3-1-86 16</inkml:trace>
  <inkml:trace contextRef="#ctx0" brushRef="#br1" timeOffset="198558.73">28653 6407 402 0,'0'0'306'16,"0"0"-275"-16,0 0-21 16,0 0 1-16,0 0 6 15,0 0-15-15,83-49-2 16,-37 41 0-16,-3 3-1 15,-7 1-41-15,-9 4-22 16,-12-3-2-16,-9 3 6 16,-6 0 28-16,0 0 31 15,0 0 1-15,-4 0 5 16,-11 4 4-16,-12 8 15 16,2 2 10-16,5 4 11 0,-2 7-10 15,6 3-14-15,5 5 4 16,2 8 3-16,-2 1-11 15,7 0-5-15,4-3 5 16,0-4-14-16,0-3 0 16,0-4-2-16,0-7 3 15,0-7-4-15,0-5-3 16,6-9-38-16,17 0-47 16,8-1-17-16,4-28-85 15,3-5-88-15</inkml:trace>
  <inkml:trace contextRef="#ctx0" brushRef="#br1" timeOffset="199110.71">29021 6450 159 0,'0'0'284'15,"0"0"-201"-15,0 0 0 16,0 0 0-16,0 0-23 16,0 0-23-16,0-20-18 15,0 25-15-15,0 21 1 16,0 10 4-16,0 6 20 15,0 0-18-15,0-2-11 16,0-6 3-16,0-4-3 16,0-7-4-16,-4-7-26 15,-3-9-7-15,0-5 8 16,-2-2 1-16,3-2-13 0,-3-20-38 16,7-10-40-16,2-9 49 15,0-3 70-15,0-2 0 16,0 5 10-16,0 3 23 15,11 3 0-15,7 6 11 16,8 3 11-16,3 5-40 16,7 6 2-16,6 4 1 15,2 7 7-15,-3 4-6 16,-3 0-5-16,-20 12-10 16,-9 10-2-16,-9 9-2 15,-19 5 8-15,-25-1 16 16,-7 2-9-16,-5-5-10 15,-2-6 0-15,14-5 1 16,6-9-5-16,20-5 7 16,7-5 10-16,9-2 4 0,2 0-1 15,0 0-9-15,0 0-3 16,19 0-6-16,17 0 2 16,7 12 4-16,15 6-3 15,0 6-1-15,2 5 1 16,-2-2-6-16,-7 2-3 15,-11-6-30-15,-2-2-31 16,-5-10-38-16,1-6-87 16,-5-5-244-16</inkml:trace>
  <inkml:trace contextRef="#ctx0" brushRef="#br1" timeOffset="199463.36">29704 6563 701 0,'0'0'118'0,"0"0"-90"16,0 0 25-16,0 0-16 16,0 0-22-16,0 0-3 15,-33-6-2-15,14 27-9 16,-8 10 16-16,-8 3-4 16,1 0-11-16,3-3 5 15,9-8-5-15,1-7-2 16,15-4 1-16,-1-7-1 15,5-3 0-15,2-2-1 16,0 0 0-16,0 4-4 0,25 1 5 16,10 4 4-16,18-4 12 15,3-3-15-15,4 3-1 16,0-5 0-16,-6 0 0 16,-10 0-5-16,-7 0-34 15,-18 0-10-15,-9-7-6 16,-6-7-36-16,-4-4-45 15,0-4-65-15,-12-5-78 16</inkml:trace>
  <inkml:trace contextRef="#ctx0" brushRef="#br1" timeOffset="199693.75">29763 6520 288 0,'0'0'155'0,"0"0"-69"16,0 0-11-1,0 0 24-15,0 0-33 0,0 0-37 16,-38-9-13-16,40 44 1 15,19 20 64-15,-1 7-40 16,2 4-17-16,-6 1 11 16,-3-3-25-16,-6-8-2 15,0-8-5-15,-5-16 1 16,2-14-4-16,-4-10 0 16,2-8-7-16,-2 0-2 15,2 0-61-15,3-2-33 16,-1-30-28-16,6-20-216 15</inkml:trace>
  <inkml:trace contextRef="#ctx0" brushRef="#br1" timeOffset="200023.4">29984 6292 696 0,'0'0'81'16,"0"0"-46"-16,0 0-10 16,0 0 17-16,0 0-22 15,0 0 2-15,107-12 21 16,-41 7-21-16,6 2 0 16,-1 1-15-16,-8 0 7 0,-16 2 3 15,-20 0-13-15,-14 0-4 16,-11 0 0-16,-2 0 0 15,0 0 1-15,0 0 1 16,0 0-2-16,0 0-6 16,0 0 4-16,-4 7-45 15,-3-2-18-15,5 3-58 16,2-8-78-16,0 0-249 16</inkml:trace>
  <inkml:trace contextRef="#ctx0" brushRef="#br1" timeOffset="200908.08">30836 6104 295 0,'0'0'126'0,"0"0"-102"16,0 0-7-16,0 0 22 15,0 0 19-15,0 0 22 16,-7 20-27-16,7-16-22 16,2 0 6-16,9-4-13 15,2 0 9-15,5 0 20 16,5-10-2-16,2-13-32 15,-4-4-14-15,-7-4 1 16,-5-1-4-16,-9 6-2 16,0 2-4-16,0 9-14 0,-11 6 9 15,-7 9-3-15,-3 0-9 16,-2 6-13-16,-4 23 21 16,11 5 8-16,7 3-3 15,9 4-2-15,0-5 5 16,9-2 4-16,11-8-1 15,3-6 0-15,-6-6 2 16,5-9 0-16,3-5 2 16,2 0 3-16,11-9 17 15,-3-19-14-15,1-7 2 0,-1 0-9 16,-8-1 2 0,-2 0-1-16,-5 4-2 0,-7 7 0 15,-3 10 1 1,-6 8-1-16,-4 7 0 0,0 0-4 15,4 7-17-15,3 22 17 16,-1 10 4-16,4 5 9 16,1 3-9-16,-1-1 0 15,2-3 1-15,1-8-1 16,-4-12 6-16,-2-8 6 16,-5-10-6-16,3-5 15 15,-5 0 28-15,8-1 4 16,6-29-6-16,1-9-35 15,6-7-3-15,-8-6-6 16,-5-2-3-16,2 5-2 0,-6 6 1 16,-2 12-5-16,-2 16-4 15,0 8-36 1,0 7-45-16,0 0-53 0,0 19-140 16</inkml:trace>
  <inkml:trace contextRef="#ctx0" brushRef="#br1" timeOffset="202825.41">31654 6094 604 0,'0'0'66'16,"0"0"-17"-16,0 0-12 0,0 0-21 16,0 0 4-1,0 0 0-15,24-102 12 0,-24 80-7 16,0-1-13-16,-3 8 12 15,-14 3-14-15,-5 8-8 16,-7 4-2-16,2 1-4 16,-7 23-2-16,10 6 0 15,2 5 2-15,10 0-7 16,6 3 3-16,6-4 2 16,0-2 4-16,0-6 1 15,0-11 0-15,6-7-1 16,12-6 2-16,5-2 7 15,6 0 11-15,2-8-10 16,3-16-2-16,-10-7-1 16,-4-1-2-16,-6 1 5 0,-8 2 2 15,-6 5-6-15,0 11 12 16,0 6-6-16,0 7-10 16,0 0-12-16,0 0 6 15,0 12-19-15,0 11 20 16,0 0 0-16,0 1 4 15,0 5 1-15,2-4 0 16,11-1 0-16,1-7-1 16,-1-7-2-16,-1-8 3 15,-1-2 7-15,5-6 26 0,3-24-8 16,2-10-23 0,-4-6 0-16,-3-7 11 0,-1-7-8 15,-6-8-3-15,0-6-2 16,-7 0 2-16,0 5-5 15,0 18 5-15,0 17-2 16,0 15 1-16,0 16-1 16,0 3-14-16,0 12-7 15,0 21-3-15,-7 17 24 16,7 11 0-16,0 6 0 16,0 5 1-16,9-3 0 15,4-4 3-15,1-10 1 16,-1-8-2-16,-5-13-2 15,2-10 1-15,-4-10 2 16,-1-10-4-16,-1-4 0 0,2 0 15 16,13-7 12-1,1-19-11-15,5-8-16 0,1-8-18 16,-4 2 6-16,-1 4-12 16,-13 10 2-16,-1 12 10 15,-7 10 6-15,0 4 3 16,0 0-16-16,0 4-18 15,0 21 20-15,0 8 17 16,0 6 2-16,9-2-2 16,0-1 0-16,-3-5 0 15,5-9 1-15,-3-6 2 16,-2-8-1-16,1-8 9 0,1 0 17 16,6 0 14-16,9-26-13 15,0-6-24-15,9-6-4 16,-10-6 0-16,1 3-1 15,-6 8-3-15,-5 10 0 16,-6 11 3-16,-6 10 0 16,0 2-2-16,0 0-33 15,0 14 3-15,0 16 32 16,0 6-1-16,0 2-4 16,0-1 1-16,11-5 3 15,5-6-2-15,-1-8 3 16,8-6-8-16,-3-8 8 15,5-4 8-15,4 0 0 16,4-10-5-16,-2-14-1 16,-4-8 1-16,-5 0-2 0,-6-6 5 15,-5 1-4-15,-9 4-2 16,-2 4-3-16,0 9 1 16,-2 11-4-16,-16 5-4 15,-4 4-12-15,-3 0 6 16,3 21 5-16,0 5 9 15,4 6-2-15,9 5 0 16,3-2 3-16,6 2 1 16,0-3 0-16,0-6-2 15,0-6 2-15,8-7 0 16,5-8 0-16,8-7 3 16,1 0 2-16,5-4 9 0,2-18-1 15,-3-6-10-15,-1 0-3 16,-9-4 3-16,-8 2 5 15,-3 2-2-15,-3 7-4 16,-2 8 1-16,0 8-3 16,0 5-2-16,0 0-9 15,0 0-19-15,0 21 15 16,0 2 15-16,0 8 1 16,0 1 0-16,6 2-2 15,4 0 1-15,1-5 0 16,3-8 4-16,-6-9-3 15,1-6-1-15,5-6 3 16,3 0 39-16,8-22-16 0,10-14-21 16,3-10-5-16,1-8-3 15,-8-5 3-15,-4-7 3 16,-15-10-3-16,-5-11 1 16,-7-5 1-16,0 1-2 15,0 12 4-15,-17 21-4 16,3 20 4-16,5 24-4 15,1 14-2-15,-4 4-3 16,-1 32-12-16,3 16 16 16,10 13 1-16,0-1 1 15,8 6-1-15,13-1 8 16,-3 1-3-16,-1-4-1 0,-5-8-1 16,-1-8-1-16,3-11-4 15,3-10 4-15,0-9-4 16,1-8 2-16,8-10 0 15,1-2 8-15,6-2 1 16,6-22-3-16,-10-8-6 16,4-6-6-16,-14-4 6 15,0-4 0-15,-15 0-11 16,-4 9-6-16,0 9 9 16,0 10-3-16,-18 12 6 15,-6 6-3-15,-3 0 3 16,-2 24 0-16,9 8 1 15,4 6 0-15,12 4 2 16,4 3 2-16,0-1 1 16,7-5-1-16,14-3 0 0,6-2 0 15,4-8 0-15,-4-11 1 16,6-7-1-16,-4-8 0 16,1 0 0-16,1-3-18 15,-4-17-53-15,-14-9-103 16,-8-5-63-16</inkml:trace>
  <inkml:trace contextRef="#ctx0" brushRef="#br1" timeOffset="203053.76">32670 5673 651 0,'0'0'35'0,"0"0"-33"16,136-19 5-16,-67 11 6 16,0 1-6-16,5-3 3 15,-21 3-1-15,-15 3 5 16,-20 4-12-16,-16 0-2 16,-2 0-6-16,-15 0-75 15,-37 2-56-15,-23 19-104 16</inkml:trace>
  <inkml:trace contextRef="#ctx0" brushRef="#br1" timeOffset="205208.94">30902 6459 531 0,'0'0'142'0,"0"0"-93"16,0 0 0-16,0 0-3 16,0 0-24-16,0 0 9 15,-133 107-8-15,106-58-8 16,7 1-6-16,5 0-2 16,5-4-6-16,8-4 0 15,2-5-2-15,0-9 2 16,16-6-2-16,9-8 1 15,-4-11 0-15,15-3 11 16,7-3 10-16,3-23-4 16,1-6-8-16,-5-4-5 15,-6-4 4-15,-12 1-8 0,-5 2 0 16,-15 5-4 0,-4 6 4-16,0 7-8 0,0 13 5 15,0 6 3-15,0 0-12 16,0 16-5-16,-4 16-13 15,-1 12 9-15,5-2-8 16,0 1 5-16,18-7 4 16,2-11 14-16,5-4 5 15,-4-11-11-15,4-10 7 16,0 0 5-16,4-22 7 16,-7-14-5-16,1-4-2 15,-10-2 6-15,-11 1-5 16,-2-1 2-16,0 2 5 15,-18 4-5-15,-10 10 3 16,-7 12-1-16,0 12-4 0,-3 2-1 16,-2 7-6-16,4 20 4 15,10 4-7-15,6 4 7 16,13 1-5-16,7-2 7 16,0-1-3-16,9-4 3 15,18-7 0-15,8-5 0 16,5-10 4-16,5-7 2 15,-1 0 4-15,-1-19-6 16,-3-9-1-16,-5-2-1 16,-8-1-1-16,-2 1 5 15,-10 6-3-15,-3 5 2 16,-6 8-4-16,-1 7-2 0,-5 4 1 16,0 0-9-1,0 6-8-15,0 22 16 0,0 4 1 16,0 9 5-16,0-2-3 15,0-3-2-15,0-5 0 16,4-11-1-16,0-9 1 16,4-6 0-16,-4-5 1 15,5 0 6-15,5-9 29 16,1-12-21-16,-1-7-10 16,-4-2 0-16,-1-3-1 15,-5 4-3-15,1 3 1 16,-5 7-2-16,3 9-4 15,-3 7 0-15,0 3-14 16,0 0 2-16,0 0-1 16,0 5 8-16,0 15 9 0,4 4 1 15,2 3 2-15,3-4 0 16,3-2-2-16,-3-7 1 16,-3-7 3-16,-2-5 1 15,1-2-2-15,4 0 14 16,6-5 14-16,8-17-18 15,2-4-11-15,-4-2-2 16,0-1-1-16,-8 7-7 16,-4 4-4-16,-2 10-6 15,-7 6 3-15,0 2-9 0,0 0-12 16,0 5 12-16,0 18 17 16,0 6 6-16,0-2-2 15,0 0-3-15,4-5 3 16,10-7-5-16,-1-6 3 15,5-9 0-15,4 0 4 16,0-13 7-16,7-12-2 16,-4-6-2-16,0 3-1 15,-6-2 1-15,-5 0 1 16,-5 4 3-16,-5 4-2 16,-2 10 1-16,-2 5 6 15,0 7-6-15,0 5-6 16,0 25 2-16,-6 14-2 15,-7 10 5-15,1 13 3 16,3 9-1-16,7 4-3 0,-2 2-2 16,4-8 2-16,0-15-4 15,-2-21 0-15,2-18 0 16,0-15-1-16,0-5 0 16,0 0-17-16,0 0-18 15,0-20-11-15,0-13-62 16,0-18 14-16,0-12 48 15,0-12 7-15,0-7-17 16,0 1 21-16,0 16 36 16,0 8 9-16,4 17 39 15,5 8 15-15,-3 9 0 16,4 4-10-16,3 5-33 0,-3 3 4 16,9 6 1-16,3 1 10 15,1 4-6-15,3 0-3 16,-6 0-4-16,-2 16-4 15,-5 9-11-15,-11 6 4 16,-2 3 2-16,-2-2-1 16,-20-2-4-16,-14-4-1 15,1-3-4-15,1-10-3 16,10-5 0-16,13-8-15 16,9 0-7-16,2 0-34 15,0-19-52-15,21-9-17 16,12-1 38-16,13 3 8 15,-2-2 4-15,5 2 53 16,-4-1 22-16,-5 0 19 16,-4-1 12-16,-16-2 9 0,-9-3 18 15,-7-4-20-15,-4-4 11 16,0 1 16-16,-2 4 2 16,-11 8 24-16,1 11-33 15,6 6 4-15,4 8-19 16,2 3-21-16,0 0-22 15,-5 0 0-15,5 30 4 16,0 13-1-16,0 12 33 16,0 9-24-16,0 3 15 15,0 2-10-15,0-5 1 0,0-9-17 16,0-11 0 0,0-12-1-16,0-11 0 0,0-6-7 15,0-10-31-15,5-5-42 16,7 0-57-16,9-1-47 15,6-21-240-15</inkml:trace>
  <inkml:trace contextRef="#ctx0" brushRef="#br1" timeOffset="206009.43">32423 6675 556 0,'0'0'129'16,"0"0"-129"-16,0 0 1 15,0 0 8-15,0 0 7 16,0 0 5-16,20 24 5 0,-7-24 3 16,5-5-11-16,1-19-7 15,-2-5-8-15,-11-3 2 16,-6 4-3-16,0 6 8 16,0 2-8-16,-11 12-2 15,-9 8-4-15,-3 0-2 16,4 10 3-16,-1 15-2 15,1 10 4-15,13 0 0 16,6 4 1-16,0-3-2 16,0-2 3-16,16-1-1 15,9-6 0-15,-4-3 1 16,8-9-1-16,5-13 12 0,-3-2-3 16,9-14 7-1,-2-18-15-15,0-9 4 0,-5-3-3 16,-8-6 5-16,-5-8-3 15,-9-8-4-15,-9-4 1 16,-2 3-1-16,0 13 0 16,-4 16 0-16,-7 18 5 15,1 12-5-15,4 8 0 16,0 0-2-16,-7 18-4 16,-1 16 4-16,3 7-2 15,9 10 4-15,2 7 5 16,0 9-5-16,0 4 8 15,0-6 15-15,2 0 10 0,6-16-16 16,3-6-10 0,1-15-4-16,1-10-3 0,3-12 0 15,9-6-3-15,6 0 1 16,13-15-13-16,6-8-17 16,-9 0 1-16,5 0 11 15,-13-2 15-15,-4 2 5 16,-3-3-1-16,-8-1 1 15,-9 1-1-15,-5 2-4 16,-4 4 3-16,0 6-3 16,-6 9 4-16,-16 5-1 15,-5 0-6-15,-6 9 4 16,4 13 4-16,6 7 0 16,5 0 0-16,11 3-3 0,7 5 1 15,0 1 3-15,0 0-2 16,19-8 2-16,0-9 8 15,6-3-9-15,2-11-4 16,6-7-1-16,3 0 0 16,4-10-19-16,-2-19-95 15,-5-5-60-15,-4-3-26 16</inkml:trace>
  <inkml:trace contextRef="#ctx0" brushRef="#br1" timeOffset="206249.91">32460 6563 293 0,'0'0'397'0,"0"0"-360"16,0 0-27-16,0 0-10 16,0 0 17-16,152-10 8 15,-70-4-15-15,6-5-7 16,-11 2-3-16,-11 4 2 15,-27 6 18-15,-18 3-8 16,-19 4-9-16,-4 0-3 16,-48 0-60-16,-21 9-110 15,-20 16-219-15</inkml:trace>
  <inkml:trace contextRef="#ctx0" brushRef="#br1" timeOffset="208025.16">30684 7261 658 0,'0'0'58'0,"0"0"-55"16,0 0 3-16,0 0 26 16,-12 166 2-16,12-91-12 15,0 2 17-15,10-6-19 16,-6-11-14-16,1-16-6 16,-5-14-5-16,0-14-7 15,0-8-3-15,0-8-3 16,0 0 0-16,0-20-9 15,0-19-63-15,-5-16 27 16,-11-14 46-16,1-8 17 0,-3-4 0 16,1 0 7-16,5 14 7 15,10 15 1-15,2 14 31 16,0 12 0-16,14 8-16 16,15 6-14-16,4 5-8 15,9 7-2-15,1 0 6 16,-1 0 12-16,-2 16-11 15,-11 6-10-15,-11 7-1 16,-7 3-1-16,-11 2 5 16,0-2 2-16,-5-2 13 15,-15-2-5-15,-2-4-5 16,0-5 4-16,4-7-7 0,7-7-1 16,4-5 1-1,5 0 2-15,-3-14-7 0,5-14-3 16,0-10-9-16,0-3 6 15,16 4 3-15,11 4 0 16,4 11-9-16,7 13 7 16,-1 9-1-16,0 0-1 15,-4 4 3-15,-6 21-1 16,-5 1-2-16,-6 7 4 16,-12 3 1-16,-4-6 5 15,0-2-6-15,0-10 9 16,-4-6 0-16,-5-7 2 15,4-5 7-15,-4 0 6 16,3-3-4-16,-8-18-20 16,5-10-2-16,7-5-7 0,2-2 2 15,0 4-4-15,25 10 0 16,-3 10 4-16,2 9 6 16,1 5-2-16,-7 0-3 15,-1 2 3-15,1 16 3 16,1 3-1-16,-4 2-4 15,3-2 5-15,-1-5 0 16,-1-2 0-16,-3-6 0 16,-6-4 0-16,0-4 0 15,0 0 3-15,1-5-1 16,6-22 9-16,-5-4-7 16,-5-10-1-16,-4-3-3 0,0 2 0 15,-15 6-3-15,-10 10 3 16,-4 12 5-16,0 11-5 15,-4 3-4-15,2 8-4 16,4 19 3-16,9 1-14 16,13 2-12-16,5-4-7 15,9-6 5-15,24-5 24 16,10-7 2-16,1-8 6 16,-1 0-2-16,-3 0 3 15,-4-9 6-15,-12-7 8 16,-3 0 4-16,-8 2 4 15,-7 3 14-15,-4 6-11 16,-2 0 16-16,0 5-22 0,0 0-12 16,0 0-7-16,0 0-3 15,0 17 0-15,6 19 3 16,-2 16 9-16,2 12-5 16,1 8 5-16,-3 4-5 15,-4 3-4-15,0-5 0 16,0-8 1-16,0-10 1 15,-11-11-2-15,1-11 0 16,-4-15-1-16,3-9 1 16,-1-10-6-16,-3 0 4 15,1-10-3-15,-5-18-16 16,-2-9-3-16,6-12-3 0,1-6-1 16,12-8-3-16,2 1 6 15,9 1 24-15,18 9 1 16,6 7 0-16,8 4-5 15,1 9 3-15,-5 1 0 16,-1 4 2-16,-7 3 0 16,-9 4-1-16,-9 2 1 15,-8 6 3-15,-3 0 3 16,0 6-3-16,0 1 13 16,0 5-13-16,-12 0-3 15,-3 0-1-15,-1 12 1 16,1 13 0-16,8 7 0 15,-2 3 5-15,9 4-4 0,0-3 1 16,0-4-2-16,14-2 0 16,10-11-16-16,0-10-39 15,8-9-51-15,-1 0-110 16,4-22-87-16</inkml:trace>
  <inkml:trace contextRef="#ctx0" brushRef="#br1" timeOffset="208459.91">31856 7203 404 0,'0'0'169'0,"0"0"-105"16,0 0-11-16,0 0-24 15,0 0 1-15,0 0 6 0,-98 28-8 16,87-2-6-16,3 2-5 16,5 2-7-16,3-3-9 15,0 2 0-15,0-3-1 16,9-2 0-16,11-6-1 15,0-8 0-15,7-7 1 16,2-3 0-16,2-5 9 16,5-22-1-16,-5-10-3 15,2-6 3-15,-4-4-7 16,-4-8 13-16,-5-6-10 16,-7-8 0-16,-6 7-3 15,-7 8-1-15,0 18 9 16,0 16 8-16,0 12 7 15,0 8-10-15,0 0-14 16,-5 8-5-16,-8 28-2 0,4 16 7 16,2 8-8-16,7 9 8 15,0-3-2-15,0-4 2 16,14-4 0-16,6-8 1 16,-6-14-1-16,-4-9-8 15,-1-14-47-15,1-13-10 16,-2 0-27-16,5-18-32 15,-1-12-88-15,-3-4-34 16</inkml:trace>
  <inkml:trace contextRef="#ctx0" brushRef="#br1" timeOffset="208663.22">31984 7199 91 0,'0'0'349'16,"0"0"-251"-16,0 0-11 15,0 0 14-15,0 0-36 16,0 0-29-16,2-22-3 15,49 9 1-15,7-2-16 16,4-2-14-16,-8 0-3 16,-14 2 4-16,-18 1-5 15,-13 5-5-15,-9-2-16 16,-7 2-49-16,-30 0-37 16,-19 1-117-16,-9 5-217 15</inkml:trace>
  <inkml:trace contextRef="#ctx0" brushRef="#br1" timeOffset="208812.44">31504 6986 710 0,'0'0'85'0,"0"0"-78"16,0 0-5-16,0 0-2 15,0 0-3-15,0 0-79 16,20 38-105-16</inkml:trace>
  <inkml:trace contextRef="#ctx0" brushRef="#br1" timeOffset="210507.4">25724 13372 397 0,'0'0'27'16,"0"0"-12"-16,0 0 52 16,0 0-5-16,0 0 4 15,0 0-18-15,76 11 2 16,-65 56 20-16,-5 20-11 0,4 7-21 16,-8 7-15-16,0-1 6 15,-2-8-16-15,0-10-7 16,0-19-6-16,0-24 4 15,0-16-4-15,0-15 4 16,0-6-2-16,0-2 4 16,2-12 6-16,5-30 8 15,-3-20-19-15,-2-15-2 16,-2-7 3-16,0 2-3 16,-2 1 2-16,-17 9 5 15,-6 11-5-15,-2 8-2 16,9 14 1-16,5 13-2 15,2 6 3-15,6 13-1 0,5 2 0 16,-2 5-1 0,2 0-3-16,-9 0-9 0,-4 35-1 15,-3 11 14-15,-1 9 2 16,-8-2-2-16,7-5 1 16,3-7 4-16,-1-11-1 15,5-12-3-15,1-10 5 16,8-6 0-16,2-2-3 15,0 0 5-15,0 0 1 16,0-19 1-16,12-18 2 16,5-20-10-16,8-4-3 15,4 1 2-15,0 2-2 16,0 14 0-16,-2 15 1 16,-9 9 0-16,-3 9 4 0,-2 8-4 15,-1 3-3-15,3 8-2 16,5 28-1-16,5 12 0 15,2 8 5-15,0-4 1 16,4-6-3-16,13-6-51 16,16-15-76-16,21-23-66 15,17-2-326-15</inkml:trace>
  <inkml:trace contextRef="#ctx0" brushRef="#br1" timeOffset="212574.18">24799 8029 513 0,'0'0'25'0,"0"0"47"16,0 0-4-16,0 0 19 16,0 0-10-16,0 0-19 15,0-57-29-15,0 57-16 16,-2 0-8-16,2 14-2 15,-9 23 6-15,4 13 11 0,1 13 13 16,-1 4-25-16,3 0-7 16,2 0 4-16,0-4-4 15,0-7-1-15,0-6 4 16,11-11-4-16,-6-12 1 16,2-9 0-16,-5-7-1 15,-2-9 0-15,0-1 1 16,0-1 2-16,0 0 0 15,0 0 4-15,0 0-2 16,0 0 1-16,-12-8 0 16,-16-12-6-16,-11-4-4 15,2 0-3-15,-5-2-1 16,5 2-2-16,9 6 10 0,8 4 0 16,4 8-2-16,9 5 2 15,5 1 0-15,2 0 0 16,0 0 0-16,0 0-6 15,0 0-3-15,0 1 9 16,23 19-1-16,6 8 1 16,6 0 3-16,3 2 3 15,5 2 1-15,-1-2-1 16,-7 2 1-16,-1-1-3 16,-12-4-1-16,-1-3-3 15,-15-7 1-15,3-7-1 16,-7-6 2-16,-2-4-1 15,2 0 4-15,-2 0 5 0,4 0 20 16,8-20 12-16,5-17-25 16,10-10-16-16,4-6 0 15,-2 5-1-15,-4 6 0 16,-9 12-1-16,-7 14-4 16,-9 2 3-16,0 8-33 15,0 6-63-15,-23 0-115 16,-4 4-289-16</inkml:trace>
  <inkml:trace contextRef="#ctx0" brushRef="#br1" timeOffset="214740.11">32964 8171 503 0,'0'0'86'0,"0"0"-36"15,0 0 21-15,0 0-8 16,0 0-5-16,0 0-8 16,0 0-11-16,0-8-24 15,9 8-8-15,5 24-4 16,-1 20 15-16,1 14 14 16,-3 14-13-16,-7 11-13 0,-4-1 8 15,0-4-10-15,0-11-3 16,0-21 3-16,-4-19-3 15,-5-10 0-15,7-13-1 16,-1-4 3-16,3 0 4 16,0 0 3-16,0-14 0 15,0-15-6-15,0-15-3 16,0-6-1-16,-3-12 2 16,-3-10-2-16,0 0-1 15,1-3 1-15,3 11 0 16,0 9-1-16,2 4-1 15,0 10 0-15,0 12 4 16,0 5-2-16,0 10 1 0,0 6-1 16,0 4 0-16,0 4-1 15,0 0-2-15,-4 0-5 16,-13 8-6-16,-12 24 9 16,-12 14 5-16,-18 10 3 15,6 5-3-15,1-3 5 16,8-8-5-16,11-6 0 15,12-15 3-15,11-12-2 16,5-11 0-16,5-6 0 16,0 0 5-16,0 0 2 15,0-6 16-15,9-22 5 16,18-10-21-16,10-7-5 0,7-2 0 16,2 0-1-1,-4 8 2-15,-2 0-3 0,-2 7 4 16,-3 6 1-16,-10 8-1 15,-10 6 1-15,-5 6 11 16,-10 6-8-16,0 0-1 16,0 0-8-16,0 0-3 15,0 0-3-15,4 0-1 16,13 6-5-16,12 22 10 16,19 10 1-16,3 6 2 15,10 1-1-15,-1-4 0 16,-3-6 0-16,-3-9-3 0,-17-6-17 15,-2-6-24 1,-2-9-39-16,0-5-81 0,-4 0-96 16</inkml:trace>
  <inkml:trace contextRef="#ctx0" brushRef="#br1" timeOffset="-213437.14">26435 6543 324 0,'0'0'121'0,"0"0"-48"16,0 0 26-16,0 0-2 15,0 0-27-15,0 0-1 16,0 0-23-16,-51 10 0 15,51-10-16-15,14 4-8 16,30 0 24-16,25-2 9 16,20-2-5-16,23 0-24 15,6 0-11-15,0-2-10 0,-5-8 8 16,-16 0-13 0,-22 6 0-16,-21-2-3 0,-25 6 2 15,-16-2 1-15,-9 0-4 16,-4 2-3-16,0-4-4 15,0-2-8-15,-15-4-6 16,-14-9-29-16,-9 0 13 16,-5-3 26-16,6-2 9 15,-5 0 2-15,3 2 4 16,6 1 2-16,4 6-1 16,5 2 0-16,8 1-1 15,5 6 4-15,7 5-2 16,4 1 12-16,0 0 1 15,0 0-4-15,0 0-7 0,0 0 1 16,0 0-3-16,17 10 6 16,10 13 5-16,6 5 4 15,9 5-4-15,1-1 6 16,-3-5-9-16,3-3 4 16,-3-2-5-16,2-3 1 15,-9-5-4-15,-4-4-5 16,-11-6-1-16,-7-2 5 15,-7-2-2-15,2 0 1 16,-6 0 5-16,0 0 9 16,0 0-2-16,0 0-2 15,0 2-7-15,0 10-7 16,-21 18-6-16,-28 22 6 16,-24 23-2-16,-12 11 1 15,-4 2-49-15,6-12-81 0,18-17-101 16</inkml:trace>
  <inkml:trace contextRef="#ctx0" brushRef="#br1" timeOffset="-203704.65">4037 1768 403 0,'0'0'102'0,"0"0"-19"16,0 0 24-16,0 0-50 15,0 0-26-15,0 0 2 16,0 0-3-16,0 0 3 16,-23-24 3-16,23 24-4 0,0 0-8 15,0 0-8 1,0 0 3-16,0 0-5 0,0 0 0 15,0 0-2-15,0 0-3 16,0 0-2-16,0 0 2 16,0 0-5-16,0 0 7 15,0 0-7-15,10 7 9 16,7 5-7-16,5 2-3 16,-1 0-3-16,-2 0 1 15,2 2-1-15,-6-4 0 16,-1-3 1-16,-4 0-1 15,2-4 0-15,-5-1 2 16,-1-1-2-16,-6-2 2 16,0 2 0-16,0-1 0 0,0-2 6 15,0 0 2-15,0 0 7 16,0 0 2-16,0 0 1 16,0 0-4-16,0 0 1 15,7 0-17-15,9-10 3 16,15-14 0-16,13-10-3 15,12-9 0-15,6-5 1 16,5-3-1-16,1 5 1 16,-6 2-2-16,-14 5 1 15,-5 11 0-15,-14 10 2 16,-16 8-2-16,-6 6 0 16,-5 4 0-16,-2 0 5 15,0 0-4-15,0 0 2 16,0 0 1-16,0 0-4 0,0 0-3 15,0 0 3-15,0 0-1 16,0 0-3-16,0 0 3 16,0 0-2-16,0 0-4 15,0 0 4-15,2 2-52 16,8 10-3-16,3 3-38 16,1 4-78-16,-4-2-161 15</inkml:trace>
  <inkml:trace contextRef="#ctx0" brushRef="#br1" timeOffset="-201571.78">4088 11037 536 0,'0'0'18'15,"0"0"46"-15,0 0 12 16,0 0-16-16,0 0-20 16,0 0 16-16,0 0-12 15,-12-8-10-15,12 8-3 0,0 0-11 16,0 0 7-16,0 0-8 16,8 0 6-16,9 6 6 15,8 6-14-15,6 5-1 16,2 6 5-16,7 3-1 15,-1 3-8-15,-4-3-4 16,1 3-5-16,-5-3 0 16,-4-6 2-16,-10-3-5 15,-3-10 3-15,-8-2-3 16,-1-5 0-16,-3 0 1 0,-2 0 2 16,0 0 10-1,0 0 10-15,0 0-2 16,0 0-1-16,0 0 2 15,2 0-10-15,3-5 3 16,13-19-13-16,8-10 4 0,10-10-6 16,9-4 6-16,6-5-5 15,2-3-1-15,8 5 1 16,-3 3-1-16,-5 7 0 16,-11 12 2-16,-15 9-2 15,-16 15-4-15,-6 3 3 16,-5 2 1-16,0 0 6 15,0 0-5-15,0 0-1 16,0 0 0-16,0 0 0 16,0 0-1-16,0 0-2 0,0 0-1 15,0 0-6-15,5 0-13 16,3 14-44-16,1 14 6 16,3 10-51-16,-6 6-25 15,-6 3-126-15</inkml:trace>
  <inkml:trace contextRef="#ctx0" brushRef="#br1" timeOffset="-199973.98">4057 16581 326 0,'0'0'38'0,"0"0"-30"16,0 0 40-16,0 0-8 15,0 0 11-15,0 0 21 16,0 0-31-16,-16-38-12 15,7 35-9-15,1-8 6 16,-2 2-2-16,-1 0 8 16,3-3-14-16,-2 2 13 15,1 2-2-15,9 0-10 0,-4 2 23 16,4 1-9-16,-2 5 6 16,0 0-4-16,2 0-15 15,0 0 5-15,0 0-17 16,0 0 9-16,0 0-10 15,0 0-7-15,0 0 1 16,0 0-1-16,8 0 1 16,15 11 4-16,8 1 11 15,7 9 4-15,4-2-2 16,1 3-3-16,-1 2 1 16,-5-4-3-16,0 2-12 15,-8-8 8-15,-10-1 3 16,-1-8-5-16,-11-1-4 0,-1-2 4 15,-6 1-5 1,0-3 0-16,0 0 2 0,0 0 11 16,0 0 0-16,0 0 4 15,0 0-4-15,0 0-2 16,0 0-1-16,0 0 1 16,0 0-7-16,7-5 2 15,5-17-6-15,5-12 0 16,8-12-1-16,6 0 3 15,2 0-4-15,8 0 1 16,3 4-3-16,5-5 4 16,2 6-3-16,-2 0 2 15,-7 11 0-15,-13 13-1 0,-10 6-1 16,-15 10 1-16,-4 1 0 16,0 0 0-16,0 0 1 15,0 0 3-15,0 0-3 16,0 0 2-16,0 0 0 15,0 0-3-15,0 0-4 16,0 0-8-16,0 0-36 16,0 0-29-16,4 0-46 15,12 0-50-15,-3 5-103 16,1-3-187-16</inkml:trace>
  <inkml:trace contextRef="#ctx0" brushRef="#br1" timeOffset="-197884.43">14146 5034 9 0,'0'0'563'16,"0"0"-510"-16,0 0 12 15,0 0 18-15,0 0-19 16,0 0-17-16,0 0-14 16,2-21 2-16,-2 21-16 15,2 0-3-15,-2 0-12 16,12 0 12-16,1 0-3 16,7 0 5-16,4 2-2 15,1 8-2-15,-1 6 0 16,3 2-3-16,-6 1-4 15,-4-2 8-15,1 1-9 16,-3 0-1-16,1-2-2 0,-3-4 3 16,1-1 2-16,-7-8-5 15,-3-1-3-15,-4 0 3 16,0 0 3-16,0-2 4 16,0 0 8-16,0 0-1 15,0 0 13-15,0 0-6 16,0 0-5-16,0 0 0 15,0 0-10-15,0-16 5 16,2-8-11-16,14-8-2 16,4-8 0-16,4-4-2 15,12-4 3-15,-1 0-2 16,8 0 0-16,1 0 0 16,6-1 1-16,-4 9 8 0,-3 4-9 15,-10 10 2 1,-6 10-2-16,-12 4 0 0,-3 5 3 15,-12 2-2-15,0 5 2 16,0-2-2-16,0 2 4 16,0 0 2-16,0 0-5 15,0 0-2-15,0 0 0 16,0 0 0-16,0 0-1 16,0 0 1-16,0 0-2 15,0 0-1-15,0 0 2 16,0 0-3-16,0 0 0 15,0 0-8-15,0 0-44 16,0 0-23-16,0 4-42 0,0 13-65 16,-16-2-147-16</inkml:trace>
  <inkml:trace contextRef="#ctx0" brushRef="#br1" timeOffset="-196105.15">14030 10360 266 0,'0'0'22'0,"0"0"54"16,0 0 5-16,0 0-6 15,0 0 23-15,0 0-27 16,0 0-19-16,-27-25-1 16,27 25-6-16,0-2-1 15,0 2-6-15,0 0-5 0,0 0-7 16,4 0 14-1,8 0-4-15,1 0-9 0,1 0 7 16,1 6-14-16,3 8-1 16,-1 2-6-16,8 6 1 15,2 0-4-15,-2-3-5 16,-3 0 8-16,-2-1-13 16,-2-6 3-16,-3-3 0 15,-3-2 3-15,-8-5-2 16,-2-2 8-16,-2 0-6 15,0 0 13-15,0 0 4 16,0 0-3-16,0 0 2 16,0 0 6-16,0 0-13 0,0 0 2 15,2 0-5 1,7-20-2-16,7-15-10 0,7-6 0 16,6-7 0-1,6 0 3-15,3-3-3 0,2-2 1 16,0 4-1-16,0 3 0 15,2 4-3-15,-5 8 3 16,-4 4 3-16,-2 6 0 16,-7 6-6-16,-6 6 6 15,-7 3-8-15,-9 9 5 16,-2 0-1-16,0 0 1 16,0 0 1-16,0 0 0 15,0 0-2-15,0 0 0 16,0 0 1-16,0 0-1 0,0 0-3 15,0 0 0-15,0 0-4 16,0 0-37-16,0 9-38 16,0 17-28-16,-2 11-28 15,-24 7-99-15,-17-7-414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3:45:43.102"/>
    </inkml:context>
    <inkml:brush xml:id="br0">
      <inkml:brushProperty name="width" value="0.05292" units="cm"/>
      <inkml:brushProperty name="height" value="0.05292" units="cm"/>
      <inkml:brushProperty name="color" value="#FF0000"/>
    </inkml:brush>
  </inkml:definitions>
  <inkml:trace contextRef="#ctx0" brushRef="#br0">16678 7614 110 0,'0'0'63'0,"0"0"-43"0,16-18-6 0,-14 12 12 0,0-2 11 0,7 1-18 0,-2 4 1 0,-5-4-20 16,-2 6-8-16,0-2-50 16</inkml:trace>
  <inkml:trace contextRef="#ctx0" brushRef="#br0" timeOffset="974.68">16910 7550 131 0,'0'0'199'0,"0"0"-165"16,0 0-10-16,0 0 36 15,0 0-8-15,0 0-1 0,0 0-6 16,0 0 3-16,0 0-6 15,0 0-2-15,0 0-2 16,0 0-1-16,-27 15-10 16,25-13-1-16,-9 1-5 15,-5-1-5-15,-1 1-5 16,-10 1-1-16,-2-1-7 16,-7 1 11-16,-2-3-4 15,-4 2-4-15,-8-3-3 16,2 0 0-16,-10 2 3 15,0-2-2-15,-7 0 3 16,5 0-5-16,2 0 0 16,2 0 1-16,7 0 4 0,7-5 14 15,6 0-14 1,16 1 12-16,7 0-2 0,11 0 1 16,2 4-2-16,0-3 0 15,0 3-7-15,0 0-5 16,0-2 1-16,2 2 1 15,13-1-4-15,14-2 3 16,12 2 4-16,5-6-5 16,1 4 3-16,6 1-3 15,3-3 1-15,0 3 5 16,2 2-10-16,-2 0 1 16,-8 0 4-16,4 0-5 15,-9 0 0-15,-3 0 1 0,-11 0-1 16,-10 0 1-16,-3 2-1 15,-9-2 1-15,-3 0-1 16,-4 0 1-16,0 0-1 16,0 0 5-16,0 0-4 15,0 0 1-15,0 0-2 16,-9 0-2-16,-9 0-6 16,-10 0 4-16,-11 0-2 15,-5 3 4-15,-7 3 0 16,-12-1-1-16,3 2-1 15,-4 1 2-15,-1-2 2 16,16 2 0-16,2-4 1 16,16 0-1-16,9-1 1 15,1 2-2-15,13-1 2 0,1-4 0 16,7 2-1-16,0-2-1 16,0 0-2-16,0 0-2 15,0 0 2-15,0 0-2 16,7 0-1-16,24 2 6 15,16 3 1-15,24 0 7 16,14-5-6-16,2 2-1 16,9-2 7-16,-5 0-5 15,-4 0-1-15,-5 0 2 16,-12 0 4-16,-13 0-4 16,-10 0-4-16,-11 0 2 15,-14 0-2-15,-7 0 1 0,-5 0 1 16,-8 0-2-16,-2 0 1 15,0 0 1-15,0 0-1 16,0 0 1-16,0 0 1 16,0 0-3-16,0 0-1 15,0 0 0-15,0 0-5 16,0 0-17-16,0 0-20 16,0 2-23-16,0 5-65 15,0-2-44-15,-14-3-163 16</inkml:trace>
  <inkml:trace contextRef="#ctx0" brushRef="#br0" timeOffset="128570.99">25283 7698 439 0,'0'0'100'16,"0"0"-53"-16,0 0-5 0,0 0 15 16,0 0 8-16,0 0-15 15,0 0-5-15,0 0-20 16,2-8 1-16,-6 7-5 15,-8-5 7-15,-3 1-5 16,-1 1-5-16,-6-2-3 16,4 4-2-16,3-2 7 15,1 2-2-15,7 2 9 16,3-3-5-16,4 3-1 16,0 0-6-16,0 0-5 0,0 0 6 15,0-1-16 1,0-1-2-16,0 0-2 0,25 2 4 15,15 0 9-15,20 0 1 16,25 0 5-16,6 0-4 16,7-4 0-16,0-4 1 15,-7-1-3-15,-4-4 0 16,-14-3-1-16,-17 4-1 16,-17 4 5-16,-22 4 0 15,-8 1 0-15,-9 2-4 16,0 1-1-16,0 0-6 15,0 0 2-15,0 0-3 16,0 0-1-16,0 0-8 16,0 0-3-16,0 0-7 15,0 0-27-15,0 0-15 0,-13 13-34 16,2 4-96 0,6-6-196-16</inkml:trace>
  <inkml:trace contextRef="#ctx0" brushRef="#br0" timeOffset="155922.39">30040 9247 627 0,'0'0'63'16,"0"0"-51"-16,0 0 22 0,0 0 31 15,0 0-11-15,0 0-9 16,0 0-13-16,-18 0-11 16,2 0 10-16,3 0-10 15,-2 0-8-15,-10 0-4 16,0 0-2-16,3 0 2 15,-7 0 9-15,0 0-12 16,0 0 11-16,0 0-10 16,9 0 0-16,4 0-5 15,5 0 1-15,7 0-3 16,2 0 15-16,2 0 2 16,0 0-6-16,0 0 7 15,0 0-17-15,38 0 0 0,20 0 8 16,19-3-3-1,17 3-6-15,7 0 10 0,-1 5 5 16,4 7-14-16,8 8 7 16,-9-3-2-16,-7 1-1 15,-21-2-1-15,-21-4-4 16,-25-3 2-16,-16-6-2 16,-11-3-2-16,-2 2 2 15,0-2 4-15,0 0-4 16,0 0 1-16,0 0 3 15,0 0-4-15,0 0-4 16,0 0-10-16,-2-2-14 16,-16-8-43-16,-6 3-13 15,-12 2-84-15,-7 5-156 0</inkml:trace>
  <inkml:trace contextRef="#ctx0" brushRef="#br0" timeOffset="157531.54">16314 9858 501 0,'0'0'112'16,"0"0"-45"-16,0 0-7 15,0 0-6-15,0 0 3 16,0 0-7-16,12-12-4 16,-8 10-9-16,5-2-9 15,1 4-9-15,-2-3-3 0,3 1-9 16,-1 2 0-1,-4 0 1-15,5 0-3 0,-5 0 7 16,6 0-3-16,-1 0-2 16,2 0 4-16,3 7-5 15,2-2 3-15,6 6-5 16,7-4 0-16,0 4-2 16,10 3 2-16,-3-2-2 15,-1-2 5-15,4 0-7 16,1-2 0-16,0-4 2 15,-3 1-2-15,-8-3 0 16,-7-2 0-16,-6 0 0 16,-4 0 0-16,-8 0 0 15,1 0 2-15,-3 0-1 0,0 0 0 16,6 0 0-16,-6 0-1 16,7 0-1-16,-7 0-1 15,5 0-2-15,-6 0 7 16,4 0-5-16,-5 0 2 15,0 0-16-15,-2 0-8 16,0 0-14-16,0 3-57 16,-2-1-16-16,-12 2-184 15</inkml:trace>
  <inkml:trace contextRef="#ctx0" brushRef="#br0" timeOffset="158535.69">20552 9968 396 0,'0'0'71'0,"0"0"-31"15,0 0 6-15,0 0 43 16,0 0-14-16,0 0-16 0,-29-6-7 16,27 4-16-1,0 2-7-15,2-2 8 0,0 2-3 16,0 0 0-16,-4 0-6 16,4 0-8-16,-5 0 7 15,5 0-12-15,0 0-10 16,0 0 4-16,0 0 4 15,0 0-13-15,0 0-1 16,9 0 0-16,29 0 1 16,11 0 5-16,20 0-1 15,5 0 0-15,10 0 2 16,3 0-5-16,11 0 4 16,3 0 0-16,-3-2-4 15,-9-8 0-15,-4 3 2 16,-14-2-2-16,-13 6-1 0,-14 0 0 15,-11-2 1-15,-10 4-1 16,-11-3 0-16,-10 2-1 16,0 0 1-16,-2-1-4 15,0 2 4-15,0 1-1 16,0-2 1-16,0 2-5 16,0 0 5-16,0 0-3 15,0 0 3-15,0 0-1 16,0 0 0-16,0 0-5 15,0 0-8-15,0 6-10 16,-4 11-9-16,-21 2-83 16,0-7-89-16,-4-8-375 0</inkml:trace>
  <inkml:trace contextRef="#ctx0" brushRef="#br0" timeOffset="161451.49">16534 9868 91 0,'0'0'145'0,"0"0"-118"16,0 0 9-16,0 0 14 15,0 0 7-15,0 0 4 0,0 0-25 16,-37 4-8-16,35-4-3 16,-2 0 6-16,-3 0-14 15,5 0 7-15,-2 0-4 16,-5 0 11-16,2 0-3 16,-6-3-3-16,1-1 0 15,1 3-1-15,-2-3-2 16,-3 4-3-16,3 0-5 15,-3 0 6-15,12 0-4 16,-3 0 1-16,5 0-7 16,2 0 8-16,0-2-3 15,0 2 4-15,0 0-3 16,0-2 0-16,0 2 3 0,0 0-11 16,0 0 6-16,0 0-5 15,0 0 1-15,0 0-1 16,0 0 3-16,0 0-7 15,0 0 4-15,0-2-3 16,0 2-3-16,0 0 1 16,0 0-2-16,0 0 1 15,0 0 0-15,0-3-3 16,0 3 0-16,0 0 0 16,0 0 0-16,0 0 1 15,0 0 0-15,0 0-1 16,0 0 0-16,0 0 2 0,0 0-1 15,0 0 1-15,0 0-2 16,0 0 3-16,0 0 0 16,0 0-3-16,0 0-1 15,0 0-1-15,0 0-5 16,11 0 0-16,20 0 7 16,23 0 1-16,6 3 1 15,7 4 0-15,-1 0 9 16,11-3-11-16,0-4 0 15,6 0 0-15,-9 0 0 16,-7 0 0-16,-17 0-2 16,-11 0 5-16,-22 0 0 15,-5 0 0-15,-10 0-3 16,-2 0 3-16,0 0 1 16,0 0-3-16,0 0 4 0,0 0-2 15,0 0-4-15,0 0 2 16,0 0 0-16,0 0 0 15,0 0-1-15,0 0-4 16,0 0 2-16,0 0-5 16,-2 2-13-16,-12 12 5 15,-1 5-18-15,-10 1-33 16,3 1-12-16,-5-5-56 16,2-8-134-16</inkml:trace>
  <inkml:trace contextRef="#ctx0" brushRef="#br0" timeOffset="164385.29">9224 9370 673 0,'0'0'28'0,"0"0"26"16,0 0-15-16,0 0-7 16,0 0-8-16,0 0-23 15,0 24 5-15,-12 25-1 16,-3 7 7-16,2 2-5 15,1-8 3-15,6-8-9 16,-3-11 0-16,9-12 2 16,-2-9-2-16,2-4-1 15,-2-6 1-15,2 0-1 16,0 0 8-16,0 0-1 16,0-24 43-16,0-18-22 0,0-17-25 15,0-8 7-15,0 1-10 16,2-1 4-16,15 9 0 15,4 7 0-15,1 0-4 16,7 10-1-16,-1 2-1 16,7 8 1-16,-6 9-1 15,-3 7 2-15,-4 8-2 16,-6 7-1-16,-1 0 0 16,-1 5-3-16,-3 21 1 15,-7 8 1-15,-4 8 4 16,0 4 3-16,-2 4-2 0,-27-2 1 15,-13 0 2-15,-1-1 1 16,-3-11-2-16,5-7-3 16,10-9 0-16,12-11 0 15,9-6 1-15,8-3 0 16,-5 0 9-16,5-3-10 16,-4-18-1-16,4-1 0 15,2 3 0-15,0 1-11 16,0 6 12-16,4 3-5 15,9 6 4-15,1 3-3 16,5 0-2-16,-3 7 4 16,11 15-3-16,-4 7 4 15,-2 5 1-15,0 2-3 0,-3 3 6 16,-3-7-3-16,3 1 0 16,-3-11 1-16,-1-5 1 15,1-12-2-15,4-5-3 16,0 0 3-16,1-2 0 15,7-22 3-15,2-6-1 16,-6-6-1-16,-8-4 0 16,-9 3 4-16,2 5-5 15,-6 11 3-15,-2 9 1 16,0 7-3-16,0 5 3 16,0 0-4-16,0 0-11 15,0 10-1-15,0 18 12 16,-2 6-2-16,2 3 2 15,0-5-5-15,2-4 0 0,15-6-3 16,6-8 2-16,-3-6 3 16,2-8-15-16,5 0 16 15,2-12 1-15,0-15 2 16,-7-6-1-16,-7 1 0 16,-3 0 0-16,-10 4 3 15,-2 5 0-15,0 6-3 16,0 4 1-16,-6 5 2 15,-4 4 4-15,6 3-7 16,4 1 1-16,0 0-1 16,0 0-1-16,0 4-5 15,0 9 5-15,0 6-3 0,14 3 0 16,7-3 3-16,6 4 1 16,2-3-13-16,-2-2 3 15,-9 0 4-15,0-4 1 16,-12-2-4-16,-3-1 0 15,-3 1-1-15,0 3 9 16,-22-3-4-16,-1-4 5 16,-4-2 0-16,10-1 0 15,3-5 0-15,3 3 0 16,9-3 0-16,0 0 2 16,2 0 1-16,0 0-3 15,0 0-2-15,2-8-24 16,21-6 13-16,-2-2 3 0,13 0-9 15,-1 0 5-15,6-9 1 16,-4 1-4-16,-4-7 2 16,-2-3 10-16,-6-5 8 15,-8 0-3-15,-11-3 8 16,-2 0 4-16,-2 3 8 16,0 5-5-16,0 6 14 15,0 2 2-15,0 10-8 16,-2 2-12-16,0 8 10 15,0 4-3-15,2 0 3 16,0 2-5-16,0 0-16 16,0 0-6-16,0 22-4 15,0 10 10-15,0 6 1 0,2 3-1 16,0 5 0 0,0 2 2-16,-2 1-1 0,0 0-1 15,0-5 0-15,0-7 0 16,0-5-23-16,0-13-47 15,0-7-70-15,0-8-108 16</inkml:trace>
  <inkml:trace contextRef="#ctx0" brushRef="#br0" timeOffset="164789.1">10526 9307 646 0,'0'0'102'16,"0"0"-56"-16,0 0-3 15,0 0-17-15,0 0-16 16,0 0-2-16,-118 25 0 16,68 1-4-16,2 1 0 15,5-3-8-15,7-2 10 16,18-10-8-16,7-2 4 15,11-10-4-15,0 0-5 16,0 4 5-16,7-3-4 0,15 8 6 16,5-4 2-1,2 2 5-15,0 0-5 0,-4 0 3 16,-8 1-4-16,-1 4-1 16,-3 2 0-16,-1 8 0 15,-3 2 0-15,-3 0 1 16,1 6-1-16,0-4 0 15,2-2-4-15,-1-4-20 16,1-6 8-16,-4-8-34 16,-5 0-75-16,0-6-18 15,0 0-78-15</inkml:trace>
  <inkml:trace contextRef="#ctx0" brushRef="#br0" timeOffset="165239.98">9712 9169 520 0,'0'0'57'0,"0"0"-25"15,0 0 3-15,0 0 1 16,0 0-21-16,0 0-6 15,2 0-1-15,-2 0-5 16,0 0 5-16,0 0 0 16,0 0-2-16,7 0 12 15,-5-3-13-15,0-1 7 16,0-2-1-16,1 0-3 16,-3 1 14-16,0 4-9 15,-9-1-13-15,-18 2-2 0,-9 0-41 16,1 18-66-1,6-1-81-15</inkml:trace>
  <inkml:trace contextRef="#ctx0" brushRef="#br0" timeOffset="166576.72">9616 9169 224 0,'0'0'76'16,"0"0"-45"-16,0 0-9 16,0 0 19-16,0 0-8 15,0 0-8-15,36 20-4 16,-30-15-14-16,8-1 7 16,-5 1 0-16,-3-5-1 15,8 0 2-15,1 0 14 16,-1 0-9-16,6-5-13 0,-6-7 10 15,-8 0-10-15,1 0 6 16,-7 0 2-16,0-2 0 16,0 4-7-16,-11-1-6 15,-10 4-1-15,6 3-1 16,-1 1-13-16,3 3 13 16,-1 0 0-16,8 0 1 15,-1 0-1-15,5 0-8 16,2 9 3-16,0 5 5 15,0-2-1-15,0 2 8 16,2-2-13-16,9-6 12 16,0 0-12-16,1-4 4 15,-6-2 2-15,5 0 0 16,-1 0-4-16,-6-2-27 0,-4-8-29 16,0-2-72-16</inkml:trace>
  <inkml:trace contextRef="#ctx0" brushRef="#br0" timeOffset="174302.34">9777 9815 346 0,'0'0'97'0,"0"0"-54"15,0 0-17-15,0 0-3 16,0 0 15-16,0 0-15 16,0 0-5-16,0 0 5 15,0 6-7-15,6 15 15 16,-2 9-7-16,4 16 12 15,-2 14-4-15,1 14 2 16,-5 10-9-16,0 2-7 16,-2 6-5-16,0-3-5 15,0-3 6-15,0-2-11 16,-2 0-1-16,-9-3 5 0,-1-7 2 16,10-8-6-16,0-14 1 15,2-10-3-15,0-11-1 16,0-7 0-16,0-8 2 15,0-7 3-15,0-2-10 16,0-5 11-16,0 1-9 16,0 0 3-16,0-1-1 15,0-2 1-15,0 0 6 16,0 0-6-16,0 0 0 16,0 0 0-16,0 0 0 15,0 0 0-15,0 0-5 16,0 0 5-16,2 0-2 15,-2 0 1-15,0 0-8 0,0 0-1 16,0 0 1-16,2 0-21 16,4 0-19-16,-2-12-42 15,-2-4-50-15,5-2-134 16</inkml:trace>
  <inkml:trace contextRef="#ctx0" brushRef="#br0" timeOffset="174921.66">9808 10307 441 0,'0'0'99'0,"0"0"-43"16,0 0-8-16,0 0 8 15,0 0-8-15,0 0 1 16,0 0-11-16,0 0-7 15,2 0-3-15,23 0 8 16,8 0-3-16,12 0-2 16,6 0-7-16,7-2-4 0,6-6-5 15,3-2-3 1,-4 2-10-16,-6-1 3 0,-14 6-2 16,-9 1-2-16,-16 0 1 15,-7 0-4-15,-5-3 2 16,-4 3-3-16,-2 1 3 15,0-1 0-15,2 2-2 16,3-2-9-16,-5 2-28 16,0 0-35-16,0 0-21 15,0 0-84-15,0 2-85 16</inkml:trace>
  <inkml:trace contextRef="#ctx0" brushRef="#br0" timeOffset="175382.63">10624 10235 553 0,'0'0'109'16,"0"0"-38"-16,0 0-11 15,0 0-3-15,0 0-8 16,0 0-17-16,-7-14-12 15,7 12-20-15,20-2 6 16,16-3 7-16,8 2-1 16,8-4-1-16,-4 1-7 15,-3 0 6-15,-7 1-10 16,-11 0 0-16,-9 3 0 16,-9 3 0-16,-5-2 0 15,-4 3-3-15,0 0-27 16,0-4-11-16,-2-1-22 0,-16-6-50 15,-4 3-49-15,0 2-82 16</inkml:trace>
  <inkml:trace contextRef="#ctx0" brushRef="#br0" timeOffset="175679.27">10762 10032 465 0,'0'0'129'16,"0"0"-44"-16,0 0 0 15,0 0-12-15,0 0-22 16,0 0-13-16,-5-4-17 16,5 4-16-16,0 0-4 0,0 18 0 15,0 10 9-15,10 6-1 16,-2 0-7-16,5-1 3 16,1-3-4-16,-5-4 2 15,-3-1-3-15,6-6 0 16,-10-1 0-16,5-6 1 15,-5-3-1-15,-2-2 0 16,0-3-1-16,0-1-2 16,0 2-11-16,0-5-37 15,0 0-23-15,0 0-52 16,0 0-77-16</inkml:trace>
  <inkml:trace contextRef="#ctx0" brushRef="#br0" timeOffset="176517.95">10994 10115 375 0,'0'0'311'15,"0"0"-237"-15,0 0-25 16,0 0-6-16,0 0-1 15,0 0-23-15,0-17-7 16,0 17 0-16,4 10-7 0,3 17-1 16,6 2 3-1,0 3-3-15,-3-4-3 0,-6-3-1 16,-2-6 0-16,3-2 2 16,-3-9 0-16,0-2-1 15,-2-4 0-15,0-2 4 16,0 0 8-16,0 0 10 15,0 0 12-15,2-12-3 16,6-14-26-16,0-4-6 16,3-5 0-16,1 3 1 15,-6 4-1-15,5 5 0 16,-7 6 2-16,6 3-1 16,-6 8-1-16,-4 0 0 15,2 3 0-15,3 3 0 16,-3 0-2-16,2-3-3 15,3 3 3-15,7 0 0 0,-4 0 1 16,4 8 0-16,6 8 1 16,-4 2 0-16,-1 1-1 15,-1-4-2-15,-1-1 2 16,-5 1 2-16,4-5 1 16,-3-6-2-16,-1-3 1 15,4-1 0-15,1 0 2 16,3 0-2-16,-5 0 0 15,3-15 1-15,-3-7 0 16,-5-7 2-16,1-2-3 16,-5-3-1-16,-2 3 3 0,0 6-3 15,0 4-2 1,-7 8 1-16,-1 6-6 0,1 0 0 16,-2 7-2-16,4 0 0 15,-1 2 5-15,-3 23 4 16,0 8-2-16,4 6-4 15,5 3 10-15,0 1-5 16,0-7 1-16,12 1 0 16,5-5-1-16,-1-5 1 15,7-7-1-15,-6-8 0 16,-1-6 0-16,4-4 2 16,-2-2-1-16,-1 0 3 15,4 0 1-15,-5-10 0 16,-8-5-4-16,3 0 0 15,-9-5-33-15,0-1-82 0,10 2-116 16,3 5-337-16</inkml:trace>
  <inkml:trace contextRef="#ctx0" brushRef="#br0" timeOffset="177937.6">11783 10251 434 0,'0'0'246'0,"0"0"-186"0,0 0-15 16,0 0 7-16,0 0-9 15,0 0-8-15,0 0 2 16,6-43-14-16,10 24-19 15,7-6-1-15,-6-1 5 16,-1 3-1-16,-5 0 5 16,-9 5 11-16,-2 0 2 15,0 5-4-15,0-4-11 16,0 5-9-16,-11 2 1 16,7 3-2-16,2 7-2 15,0 0-3-15,2 0 5 16,0 0-1-16,0 0-1 0,0 0-5 15,0 0-9-15,0 0 10 16,0 0 2-16,0 0-3 16,0 0-5-16,2 0 3 15,11 0 6-15,0 14 6 16,-4-7-6-16,4 3 3 16,-4 5 0-16,-2 4 2 15,2 8 3-15,-7 1-5 16,5-3 3-16,-3 1-2 15,-1-8 0-15,-1 1 0 16,0-7 0-16,5-5-1 16,-3 0 0-16,5-5-2 15,-2-2 1-15,8 0-1 0,8-2 2 16,-4-19 8-16,8-7-3 16,-4-7 0-16,-3-4 2 15,-5 0-7-15,-1 4 4 16,-12 12 0-16,-2 9 1 15,0 5-3-15,0 6 4 16,0-2-6-16,0 5-5 16,-2 0 3-16,0 0 1 15,-3 0-4-15,5 2 0 16,0 10 1-16,0 8-3 16,0-2 3-16,7 5 4 15,8-6 2-15,-1-3-2 16,1-4 0-16,-6-8-1 15,-2 1-1-15,2-3-1 0,2 0 1 16,-2 0 2-16,4-12 12 16,0-11-12-16,-1-3-4 15,-8-3 3-15,3 0-2 16,-5 5 0-16,-2 12 3 16,0 5 1-16,0 4 2 15,0 1 0-15,0 0-3 16,0 2-3-16,-11 0-2 15,5 0 5-15,-4 0-1 16,6 0-1-16,2 9-1 16,2 1-2-16,0 3 1 15,0-1 2-15,6 2-4 0,8 4 6 16,1-4-2-16,1-2 1 16,-3 4 1-16,3-6 0 15,-5 2-1-15,1 2 0 16,-6 1-7-16,-6-1 7 15,0-1-2-15,0 1 1 16,0-4 1-16,0 0-4 16,-6-1 1-16,-10-4 0 15,-5 0-10-15,8-5 13 16,5 0-5-16,-2 0-4 16,8 0 10-16,2 0 8 15,0 0-8-15,0 0-17 16,0-8 6-16,2-5-13 0,16 2 24 15,5-6 0-15,2-2 0 16,-4-2 1-16,10-2 4 16,5-3-5-16,-2-6 4 15,2 1-4-15,-7-8 0 16,-10 0 6-16,-7-2 1 16,-8 3 5-16,-4 4-2 15,0 6 1-15,0 7 1 16,-8 0 3-16,-6 5 2 15,3 4 2-15,1 3 7 16,6 7-18-16,2 2 6 16,2 0-7-16,0 0-1 0,0 0-4 15,0 0-2 1,0 14-6-16,0 21 6 0,0 15 6 16,6 11 0-16,6 1 4 15,-1 4 2-15,-5-2-11 16,4-12 2-16,-6-4 0 15,-2-14-3-15,3-11 0 16,-3-7 0-16,-2-11 0 16,0-5-15-16,0 0-33 15,0 0-37-15,0-10-29 16,0-15-73-16,0-6-115 16</inkml:trace>
  <inkml:trace contextRef="#ctx0" brushRef="#br0" timeOffset="178351.57">12730 9840 542 0,'0'0'160'0,"0"0"-78"16,0 0-18-16,0 0-2 15,0 0-15-15,0 0-17 16,-9-7-20-16,-15 7 1 15,-14 11 7-15,-6 6-4 16,-1 5-3-16,9-1-10 16,9-1 2-16,12-5-3 15,1-3 0-15,12 2-2 0,0 3 1 16,2 3 0-16,0 0 2 16,9 1-2-16,13 0 2 15,5-1 1-15,0-3 3 16,0 2-3-16,-6 1-1 15,4 0 2-15,-7 2-3 16,-3 1 0-16,-3 3 1 16,-3-6 0-16,-3-3 2 15,-1-3-3-15,-5-5-3 16,0-3-10-16,0-2-22 16,-5 0-44-16,-10-4-61 15,-3 0-97-15,-7 0-160 16</inkml:trace>
  <inkml:trace contextRef="#ctx0" brushRef="#br0" timeOffset="178693.33">11977 9699 424 0,'0'0'130'0,"0"0"-50"0,0 0-26 15,0 0-4-15,0 0-21 16,0 0-12-16,-7-5-8 16,9 14 8-16,8 2 20 15,-2-6-20-15,5-3-15 16,-5-2 7-16,0 0-6 15,-6 0 15-15,3 0-5 16,-3-7-6-16,-2-4 1 16,0 2-8-16,-13 9-4 15,-16 0-22-15,-9 0-55 16,-5 25-90-16,8 3-164 16</inkml:trace>
  <inkml:trace contextRef="#ctx0" brushRef="#br0" timeOffset="179181.05">11174 10543 573 0,'0'0'107'0,"0"0"-46"15,0 0-6-15,0 0-15 16,0 0-16-16,0 0-14 16,0 37-7-16,0 11 8 15,0 13 14-15,0 6-2 16,-2-4-4-16,-2 3-4 0,-3-12-9 15,-2-7 0-15,0-6-6 16,0-16 1-16,3-4-1 16,-4-11-13-16,2-4-35 15,-5-6-57-15,-10 0-77 16,5-2-80-16</inkml:trace>
  <inkml:trace contextRef="#ctx0" brushRef="#br0" timeOffset="179509.55">10856 10986 441 0,'0'0'179'0,"0"0"-125"0,0 0-18 15,0 0-10 1,0 0 2-16,0 0 29 0,60 46-17 16,-29-21-12-16,5-1-11 15,-3 0 1-15,-4-4-7 16,-2 0 1-16,-2-4 1 15,-10-9-4-15,-4-2 1 16,-2-5 8-16,4 0-2 16,3 0 11-16,11-18-6 15,2-8-11-15,-1-6-9 16,1 2 0-16,-2 0 0 16,-11 8 1-16,-5 8 0 15,-7 7-1-15,-4 3-1 16,0 4-6-16,0 0-13 15,0 0-54-15,0 0-31 0,0 14-46 16,-6 3-74-16</inkml:trace>
  <inkml:trace contextRef="#ctx0" brushRef="#br0" timeOffset="181070.75">10430 11494 601 0,'0'0'149'16,"0"0"-89"-16,0 0-7 16,0 0-1-16,0 0-15 15,0 0-10-15,0-18-11 16,0 44-8-16,0 15 10 16,0 10 2-16,0 5-14 15,0-3 7-15,0-9-13 16,0-2 4-16,0-14-1 0,0-8-3 15,0-8 0-15,0-10 0 16,0 0 0-16,0-2 0 16,0 0-2-16,13-16 2 15,3-12 2-15,10-2-1 16,1 4-1-16,0 2 0 16,0 12 0-16,-5 3-3 15,-2 8 0-15,-4 1 1 16,-3 0 0-16,1 18-2 15,-8 5 2-15,-4 4-2 16,-2 0 0-16,0-3-5 16,-4-1-8-16,-19-7 9 0,4-4 7 15,-6-4 1 1,5-4 0-16,-3-4 8 0,8 0-4 16,1 0 3-16,6-2-2 15,1-10 1-15,1 0-3 16,1 2-2-16,5 3-1 15,0 0-1-15,0-1-4 16,9 3 1-16,8 4-11 16,8 1 7-16,2 0 8 15,0 0-7-15,0 0-2 16,-3 1-1-16,-2 2-2 16,-2-3 8-16,3 0 4 15,-6 0-1-15,1-8 2 16,5-11-1-16,-6-7 3 15,-1-2 3-15,-1 1-6 0,-3-1 2 16,-8 3-2 0,1 5 7-16,-5 2 11 0,0 3 12 15,0 6-20-15,0 4 3 16,-7 5-13-16,1 0-4 16,-8 0 4-16,3 12 0 15,-1 11 0-15,4 5 0 16,3 2-3-16,5 2 0 15,0-4 3-15,0-2-7 16,13-5 4-16,3-8-1 16,7-2 0-16,1-7 4 15,5-4 2-15,0 0-1 0,4-4 2 16,-2-14 0-16,1-10 1 16,-4-3-3-16,-3-3 7 15,-9 0-8-15,-9 1-3 16,-7 7 3-16,0 9 2 15,0 9-2-15,-5 6-9 16,-3 2-12-16,-6 0 17 16,1 0 3-16,-1 16-1 15,5-2 1-15,5 2-5 16,4 3-2-16,0-5 6 16,0 2-3-16,4-5 1 15,9 1 4-15,3-2-2 16,7 5 2-16,-4-5 1 15,2 1-1-15,-3 4 1 16,-5-1-1-16,-7 0-1 0,1-3 1 16,-7 2-12-16,0-1-3 15,-9 2 2-15,-8-5 7 16,-6-2-4-16,7-5 4 16,10-2 2-16,-3 0 2 15,9 0 1-15,0-2-9 16,0-12-17-16,0 4 3 15,0-7-11-15,15 0 6 16,12-1-11-16,0-2-9 16,6-4-18-16,8-1-25 0,1-3 17 15,0-2 4-15,1 1 16 16,-12-2 55-16,-2 2 29 16,-2 2 39-16,-16 2 11 15,-5 4 22-15,-1 4 0 16,-5 3-10-16,0-1-25 15,0 3-13-15,0 4-7 16,0 4-4-16,0 2-4 16,-5 2-6-16,5 0-8 15,0 0-14-15,0 0-4 16,0 0-5-16,0 0-1 16,0 14-4-16,0 13 4 15,0 6 6-15,0 6-4 16,0 8 1-16,0 3-3 15,0-1 2-15,0-1-1 0,-2-6 1 16,-2-10-4-16,2-3 0 16,2-9-2-16,0-8-19 15,0-3-26-15,0-9-51 16,15 0-16-16,5-9-142 16,3-17-252-16</inkml:trace>
  <inkml:trace contextRef="#ctx0" brushRef="#br0" timeOffset="181298.15">11288 11622 710 0,'0'0'107'16,"0"0"-38"-16,0 0-19 15,0 0-8-15,0 0-8 16,0 0 10-16,114-1-10 15,-54 1-5-15,3 0-22 16,-15 0-4-16,-12-3-3 16,-16-1-28-16,-9-9-48 15,-11 1-86-15,0-1-173 16</inkml:trace>
  <inkml:trace contextRef="#ctx0" brushRef="#br0" timeOffset="182212.95">11847 11667 572 0,'0'0'87'16,"0"0"-50"-16,0 0 5 15,0 0-7-15,0 0 22 16,16 101-6-16,-7-43-24 0,0 9 4 15,-2 4 1-15,-3 0-6 16,3 4-10-16,-3-9-9 16,-4-7-3-16,0-10-2 15,0-15 0-15,0-13-2 16,0-9-6-16,0-9-31 16,0-3-60-16,0 0-111 15,0-12-178-15</inkml:trace>
  <inkml:trace contextRef="#ctx0" brushRef="#br0" timeOffset="183001.58">11863 11765 570 0,'0'0'119'0,"0"0"-46"16,0 0-7-16,0 0-16 15,0 0-23-15,0-113-7 16,23 101-10-16,3 7-5 16,8-2-4-16,4 7-1 15,-1 0 0-15,1 10-1 16,-7 16-2-16,-6 4 3 16,-9 1 0-16,-7-2-4 15,-9 0 4-15,0-3-2 16,0-6 2-16,-21-2 1 15,2-5-1-15,-4-6-3 0,-4-5 3 16,7-2 1-16,1 0 0 16,0-4-2-16,9-8-1 15,2-7-8-15,6 2 7 16,2 1 0-16,0-5 2 16,10 6-3-16,13 1 0 15,16 0 4-15,5 3-1 16,1 10 1-16,-1-6 0 15,-1 7 1-15,-7 0-1 16,-5 0 0-16,-6 3-5 16,-15 9 4-16,1 2 1 15,-11 0-1-15,0 4-3 0,0 0 4 16,0 2 2 0,-11-6 11-16,5-6-12 0,-4-4 0 15,10-4 2-15,-2 0 13 16,2 0-9-16,0-12-5 15,0-12-2-15,0-7-2 16,0 2 2-16,16 0-2 16,5 9-1-16,-2 6-1 15,-1 9-1-15,2 5 5 16,-2 0-1-16,-2 0-1 16,-5 15 1-16,2 3 1 15,1 9 0-15,-1-1 1 16,-2 2-1-16,7-2 0 0,-4-5 0 15,-6-6 0 1,5-3 0-16,-11-7 0 0,6-5-1 16,-4 0-11-16,-2 0 12 15,5-12 1-15,-1-17 0 16,-4-8 0-16,4 4 1 16,-6-6-1-16,0 7 0 15,0 10-1-15,-6 6 3 16,0 6-3-16,-5 10-38 15,-3 0-121-15,10 0-87 16</inkml:trace>
  <inkml:trace contextRef="#ctx0" brushRef="#br0" timeOffset="183381.32">12728 11618 593 0,'0'0'116'16,"0"0"-20"-16,0 0-12 16,0 0-33-16,0 0-6 15,0 0-2-15,0 0-17 16,-44-58-25-16,30 58-2 16,-6 15-1-16,4 16-2 15,1 5 4-15,1 1 0 16,12 2 0-16,0-4-4 0,2-1-1 15,0-4-1-15,0-14-2 16,4-2 1-16,10-10 4 16,-1-4-2-16,10 0 5 15,1-20 6-15,3-10-2 16,-3-3-2-16,-6 2 4 16,-9-1-6-16,-5 0 4 15,-4 7-3-15,0 1-1 16,-4 8-17-16,-16 6-26 15,0 6-30-15,2 4-65 16,3 0-106-16</inkml:trace>
  <inkml:trace contextRef="#ctx0" brushRef="#br0" timeOffset="184372.64">12975 11650 295 0,'0'0'232'0,"0"0"-171"16,0 0 8-16,0 0-26 15,0 0-6-15,0 0-2 16,-31-86 3-16,29 84-5 0,-5 0-6 15,5 2-9-15,-11 0-14 16,-1 0-3-16,-5 6-1 16,-6 14 0-16,-2 7 0 15,5-2 3-15,1 9-1 16,8 2-1-16,9-4-1 16,4 1-1-16,0-8 0 15,0-6-2-15,13-5 1 16,12-11 0-16,6-3 2 15,2-1 4-15,5-25 14 16,-4-8 2-16,-3-6-6 16,-5 0 13-16,-5-5 3 0,-5-2-3 15,-10 1-11 1,1-3-4-16,-7-3-5 0,0 2-2 16,0 6-3-16,-7 12-2 15,-7 8 0-15,8 12-1 16,-5 7-8-16,-5 5-2 15,1 0 0-15,-3 10 1 16,0 16 0-16,9 6 4 16,4 9 0-16,5 5-1 15,0 2 3-15,7 5 2 16,9-6-1-16,2-1 0 16,2-3 3-16,-4-5-2 15,-1-12 2-15,-7-6 0 16,4-8 0-16,-3-8-1 15,-3-4-3-15,8 0-6 0,-1-3 10 16,3-15 0-16,-3-5 0 16,3-5-8-16,-3-6 7 15,1 5 1-15,-12-1 0 16,5 12 0-16,-5 6-1 16,-2 6 3-16,0 6 1 15,0-2-1-15,0 2-2 16,0 0-1-16,0 0-5 15,0 8 3-15,2 14 3 16,0 0 0-16,9 4 0 16,1-1 0-16,-6-6 0 15,5 0 1-15,-6-10-1 0,2-6 0 16,-3-3 0 0,0 0 0-16,10-7 11 0,-1-12 5 15,10-12-12-15,-6-1 1 16,-1 2-3-16,-3-2 2 15,-5 9 9-15,-6 11-7 16,-2 5 13-16,0 7 1 16,0 0-20-16,0 0-1 15,0 0-7-15,0 24 7 16,0 5-5-16,0 4 8 16,0 5-2-16,0-2 0 15,2-3-3-15,-2-11-30 16,4-8-26-16,5-6-22 0,-3-8-103 15,10 0-163 1</inkml:trace>
  <inkml:trace contextRef="#ctx0" brushRef="#br0" timeOffset="184927.83">13515 11633 369 0,'0'0'152'15,"0"0"-41"-15,0 0 3 16,0 0-26-16,0 0-26 15,0 0-7-15,-9-12 6 16,9 12-29-16,-2-3-22 16,2 0 1-16,0 3-10 15,-4 0-1-15,-1 0-2 0,0 11 2 16,-4 10-2-16,7 4 1 16,2 3 1-16,0 5 0 15,0-10-1-15,0-3-1 16,0-5-3-16,13-12-6 15,1-3-4-15,-1 0-11 16,10 0-12-16,-3-15 2 16,-3-13-13-16,6-9 36 15,-5-6 13-15,-3-6 4 16,1-4-3-16,-5-2 17 16,-2-3 13-16,-4 3-11 15,-5 8 4-15,0 8-1 16,0 9 13-16,0 10-1 15,0 4-13-15,-3 7 2 0,-4 4 2 16,5 1-8-16,2 2 2 16,0-1-6-16,0 3-14 15,0 0-3-15,0 0-2 16,0 27 4-16,0 12-1 16,0 2 2-16,0 4 0 15,0-4 2-15,12 5-2 16,1-3 3-16,-7-1-3 15,6-6 0-15,1-7 2 16,-9-2-2-16,7-10-9 0,-3-4-27 16,-6-5-29-1,0-6-56-15,0-2-48 0,-2 0-175 16</inkml:trace>
  <inkml:trace contextRef="#ctx0" brushRef="#br0" timeOffset="185167.4">13404 11444 541 0,'0'0'183'0,"0"0"-97"16,0 0-24-16,0 0-19 16,0 0-15-16,0 0-17 15,38-2 6-15,12 2-1 16,8 0-13-16,8 0-3 0,-4-5 1 15,-9-9-2-15,-6 3 1 16,-18 0-36-16,-14 3-25 16,-13 3-63-16,-2-2-41 15,-2 4-241-15</inkml:trace>
  <inkml:trace contextRef="#ctx0" brushRef="#br0" timeOffset="185360.85">13805 11437 709 0,'0'0'70'16,"0"0"-32"-16,0 0-4 15,0 0-21-15,0 0-13 16,0 0-30-16,0 0-167 15</inkml:trace>
  <inkml:trace contextRef="#ctx0" brushRef="#br0" timeOffset="188353.64">11161 12170 467 0,'0'0'85'16,"0"0"-14"-16,0 0-6 15,0 0-8-15,0 0-21 16,0 0-3-16,0 0-2 16,0 0-6-16,0 0-9 15,0 0 1-15,0 0-5 16,0 0-3-16,0 24 0 0,0 17 10 16,0 8 18-1,0 7 2-15,0 4-22 0,0 2-4 16,0 2-5-16,0 1 6 15,0-2-11 1,0-5 2-16,0-7-5 0,0-3 2 16,0-8 2-16,0-10-4 15,0-6 0-15,0-7 1 16,0-5 0-16,0-5-1 16,0 0 1-16,0-5-2 15,0-1 2-15,0-1-2 16,0 0 3-16,0 0 1 15,0 0-2-15,0 0 1 16,0 0 3-16,0 0 1 16,0 0-4-16,0 0-1 0,0 0 1 15,0 0-2 1,0 0 2-16,0 0 1 0,0 0-1 16,0-7-2-16,0-5 3 15,0-2-3-15,0-3 0 16,-9-1 0-16,0 0 0 15,-2 4 0-15,2-2-1 16,0 6-3-16,-2-1 1 16,2 2 3-16,0 1-5 15,-2 2 4-15,9 2 1 16,-2 1 0-16,2 0 0 16,-4 3 0-16,6 0 3 0,0 0-2 15,0 0 0 1,0 0-1-16,0 0 0 0,0 0 1 15,0 0 2-15,0 0-3 16,0 0 0-16,0-2 1 16,0 2 0-16,0 0 1 15,-2 0-2-15,0 0 0 16,2 0-8-16,-2 0 8 16,-5-4 2-16,5 2 1 15,-4-1-2-15,-2 0 1 16,6 1-2-16,0 0 1 15,0 0-1-15,2 2 1 16,0 0 1-16,-2 0-2 16,2 0 1-16,0 0-1 15,0 0 0-15,0 0 0 0,0 0-2 16,0 0-4-16,8 11 6 16,6 6 0-16,9 1 1 15,-4 5 2-15,-1-3-3 16,5 2 2-16,-6 2 0 15,8-2-2-15,-5-1 1 16,-5-2-1-16,4-1 1 16,-6 0-2-16,-5-4 2 15,6-2-1-15,-7-3 0 16,-3-6 3-16,0-1-3 16,-4 0 0-16,0 0 1 15,0-2 1-15,0 2-2 16,0-2 1-16,2 0 1 0,-2 0 1 15,0 0-2-15,0 0 2 16,0 0-3-16,0 0 2 16,0 0 1-16,0 0 1 15,0-4-3-15,6-10 1 16,-2-2-2-16,7-6 0 16,3-4 0-16,5-5 0 15,8-5-1-15,2 0 0 16,4 2-1-16,3 4 0 15,-3 6-1-15,-4 4 3 16,-8 8 1-16,-5 3-1 16,-10 9 0-16,-4-3-3 0,3 3 2 15,-5 0 1 1,0 0-1-16,0 0-20 0,-5 0-16 16,-13 15-51-16,-11 8-19 15,-4 0-140-15,4 0-217 16</inkml:trace>
  <inkml:trace contextRef="#ctx0" brushRef="#br0" timeOffset="190302.46">10227 13926 440 0,'0'0'125'0,"0"0"-74"16,0 0-7-16,0 0 14 15,0 0-9-15,0 0-11 16,0-2 4-16,0-10-9 16,17-12-3-16,20-8-5 15,-2-10-4-15,5-5-10 16,-2 1-1-16,-7-3-3 16,-4 6-5-16,-11 6 3 15,-10 4-4-15,-6 8 5 16,0 8 2-16,0 8-5 0,0 2-2 15,0 3-2-15,0 3-10 16,0 1 3-16,-4 0-21 16,-7 1 27-16,-3 17-9 15,6 4 10-15,-4 2-3 16,3 2-3-16,9-1 2 16,0-1-2-16,0-2 4 15,0-3 3-15,14 2-3 16,8-5-4-16,0-2 7 15,3 4 0-15,-2-2 2 16,-8-2-2-16,-7 3 2 16,0 0-2-16,-8-2 2 15,0 2-8-15,-14 4 6 0,-15-1-5 16,-7-3 0-16,-1-1 0 16,1-8-7-16,7-6-9 15,7-2 0-15,3 0 21 16,15-5-4-16,0-12 4 15,4-1-3-15,0 0-28 16,18-4 27-16,15 1 4 16,9-6 0-16,10-4 0 15,6 2-2-15,-2-5-18 16,-6-2 3-16,0-1-27 16,-15-1 21-16,-6-6 18 0,-13 0 5 15,-7-2 3 1,-9-2 4-16,0 0-7 0,-4 1 16 15,-17 6-1 1,5 10 20-16,3 8 3 0,-2 9-6 16,10 7-2-16,3 1-7 15,2 6 4-15,0 0-26 16,0 0-1-16,0 13 2 16,0 20-2-16,0 15 6 15,4 13 6-15,12 1-2 16,-1 6 7-16,6-1-9 15,-3-4-7-15,-1 0 7 16,-1-11 6-16,5-4-14 16,-2-15 4-16,-1-6-1 15,-3-11-3-15,6-10 7 0,-3-6-7 16,1 0-11-16,6-10 9 16,2-18 1-16,2-6 1 15,-10-4-1-15,4-2-2 16,-9-1-2-16,-12 4 5 15,-2 0 0-15,0 5 0 16,-2 12 4-16,-12 6-4 16,-1 8-15-16,-1 6 2 15,1 0 3-15,-6 6 10 16,5 17 0-16,3 4-1 16,5 4 1-16,3 3 0 15,5 1-3-15,0 1 3 0,22-3 0 16,9-5-5-16,8-5-1 15,3-6-1-15,0-9 6 16,5-8-2-16,-3 0-2 16,1-20-6-16,-5-6 0 15,-7-2 5-15,-6 5 6 16,-9 0 0-16,-7 0 2 16,-11 6 3-16,0 2 2 15,0 5-5-15,-6 4-1 16,-15 5-2-16,2 1-6 15,-6 0 7-15,-2 12 0 16,5 9 0-16,-1 6 0 16,8 1 2-16,2-2-4 0,8-2 2 15,5-9-1 1,0-6-1-16,0-6 2 0,0-1-2 16,2-2 0-16,14 0 1 15,7-2-4-15,-2-15 5 16,2-3 3-16,-5-2-1 15,-3 2 3-15,-3 2 4 16,-8 4 1-16,-2 4 0 16,-2 3 4-16,0 6-3 15,0-2-1-15,0 3-9 16,0 0-1-16,0 0-2 16,5 0-6-16,-1 4 7 15,5 13 2-15,2 3-1 16,7-6 0-16,-7-2-2 0,9-5 2 15,-2-5-2-15,0-2-5 16,4 0-2-16,5-7 8 16,2-20 1-16,4-4-2 15,-2-8-1-15,-10-5 0 16,-6-2 6-16,-10-7-3 16,-5-5 2-16,0-5-2 15,0 1 1-15,-7 10-1 16,-6 13 0-16,2 19 1 15,1 12-1-15,6 6-2 16,-7 2 2-16,-3 0 2 16,-1 14 2-16,1 17-3 15,1 12-1-15,13 18 0 16,0 7 1-16,0 4 1 16,21-6-2-16,-2-8-7 0,4-8 7 15,-5-11 1-15,1-11-1 16,-5-9 0-16,6-12-1 15,-4-7-4-15,-3 0-2 16,1-7-41-16,-8-17-40 16,-6-3-31-16,0-5-61 15,0-3-89-15</inkml:trace>
  <inkml:trace contextRef="#ctx0" brushRef="#br0" timeOffset="190559.86">10450 13325 544 0,'0'0'57'16,"0"0"-38"-16,0 0 0 15,0 0 35-15,118-71 20 16,-56 64-21-16,10 7-4 16,-1 0-28-16,0 0-21 15,-4 0 0-15,-5 9-27 0,-4-2-165 16,-6-5-424-16</inkml:trace>
  <inkml:trace contextRef="#ctx0" brushRef="#br0" timeOffset="190807.27">12418 13404 549 0,'0'0'340'0,"0"0"-333"16,0 0-5-16,0 0 2 16,0 0-4-16,0 0-19 15,29-47-5-15,-16 27-123 16,-3-6-266-16</inkml:trace>
  <inkml:trace contextRef="#ctx0" brushRef="#br0" timeOffset="202637.98">9309 1569 427 0,'0'0'48'0,"0"0"-15"16,0 0 26-16,0 0-10 15,0 0-14-15,0 0 17 16,0 0 0-16,0-30-1 16,0 29-7-16,0 1 4 15,0-3 2-15,0 3 9 16,0 0-9-16,0 0-12 16,-8 3-16-16,-9 23-7 0,-14 16 0 15,-7 11-4-15,7 0-7 16,4-2-4-16,18-9-1 15,4-7 1-15,5-6-4 16,0-7 0-16,14-10-1 16,15-5-1-16,0-7-5 15,9 0 6-15,-5-1 4 16,1-19-1-16,-10-10 0 16,-1-1 2-16,-10 1 1 15,-11-2 5-15,-2 4 5 16,0 2-10-16,-2-1 14 15,-21 4-13-15,4 7 3 0,-8 2-9 16,-6 6 9-16,-4 6-8 16,2 2 3-16,6 0-5 15,7 0 0-15,10 12-3 16,8 2-4-16,4 0-4 16,0 2-4-16,4 2-3 15,25-2 10-15,5-4-14 16,4-3 22-16,4-8-4 15,-4-1-17-15,-5 0 12 16,1-22-1-16,-5-5 4 16,-7-6 11-16,-9-1 0 15,-3-4 3-15,-10 0-3 16,0 0 10-16,0-3 16 16,-2 5 12-16,-10 2-14 15,3 10 8-15,-4 9 0 0,8 6-11 16,3 8-13-16,0 1-7 15,2 0 4-15,0 0-2 16,0 0-2-16,0 12-1 16,0 23-10-16,0 22 10 15,0 11 2-15,9 4-2 16,2-1 2-16,0 1-2 16,1-12-2-16,-4-13 2 15,3-8-1-15,1-15-17 16,-6-8-34-16,9-12-31 15,6-4 17-15,1-4-77 0,16-22-64 16,0-5-68-16</inkml:trace>
  <inkml:trace contextRef="#ctx0" brushRef="#br0" timeOffset="203066.84">9758 1738 273 0,'0'0'151'16,"0"0"-41"-16,0 0 16 15,0 0-24-15,0 0-27 16,0 0-10-16,-4-53 5 15,-9 48-10-15,2-1-14 16,-5 5-13-16,-2 1-15 16,1 0-4-16,-8 0-12 15,0 15 0-15,6 9-2 16,-4 10-7-16,9 0 3 16,8 0 1-16,6-3-5 0,0-7 3 15,0-7-6 1,0-7-2-16,16-3 5 0,1-7 5 15,10 0 0-15,-2 0 2 16,4-20-1-16,-9-4 2 16,0-4 5-16,-11 2 0 15,-4-2 5-15,-3 3 2 16,-2 6 0-16,0 6-5 16,2 10 9-16,-2 3-10 15,0 0-6-15,0 0 0 16,0 0-3-16,0 17 0 15,4 15-1-15,5 8 4 0,-3 3 0 16,6-3-8-16,-3-4-21 16,-1-6-24-16,6-9-41 15,7-9-60-15,8-12-85 16,6 0-326-16</inkml:trace>
  <inkml:trace contextRef="#ctx0" brushRef="#br0" timeOffset="203683.22">10285 1758 662 0,'0'0'123'0,"0"0"-62"15,0 0 3-15,0 0-41 0,0 0-2 16,0 0 2-16,-2 15 8 15,-23 1-14-15,-6 4-1 16,-9-5-9-16,2-1 0 16,2-3-7-16,5-5-1 15,8-5-5-15,17-1 0 16,-3 0 1-16,9 0-4 16,0-11-36-16,0-10 30 15,0-5-5-15,23-4 9 16,8-4 6-16,-2-2 3 0,-3 2 1 15,-6 2 1 1,3 1 2-16,-6 2 2 0,-3 5 8 16,-5 6 3-16,-7 6 4 15,-2 8 14-15,0 4-7 16,-13 0 3-16,-14 12-20 16,-6 17-9-16,-1 12-2 15,5 2-1-15,13 3-2 16,12-5-1-16,4-3 1 15,0-1-4-15,12-3 9 16,9-5 2-16,6-2-1 16,2-5 1-16,0 0-1 15,2-1 3-15,-4-4-2 16,2-2 5-16,-8-4-1 16,-4 1 3-16,-11 2-2 0,4 7-2 15,-10 0 1-15,0 4-1 16,-2 4-1-16,-25 2 0 15,-4-6-4-15,-6-1-4 16,6-8-26-16,0-9-18 16,5-7-27-16,6 0-9 15,6-23-93-15,7-12-110 16</inkml:trace>
  <inkml:trace contextRef="#ctx0" brushRef="#br0" timeOffset="204052.99">10651 1627 712 0,'0'0'71'16,"0"0"-15"-16,0 0 13 16,0 0-36-16,0 0-21 15,0 0 3-15,0-7-2 16,0 31-10-16,4 12-1 15,0 10 3-15,10 3-5 16,-1-5-1-16,3-8 0 16,-1-8-7-16,1-8 8 15,6-9 0-15,-4-7 3 16,9-4-3-16,4 0 1 0,0-9 0 16,9-23-1-16,0-5 5 15,-9-5 10-15,-8 0 10 16,-14 3 5-16,-2 4-17 15,-7 5-4-15,0 8-9 16,-7 5 0-16,-9 8-25 16,-4 3-50-16,-2 6-2 15,6 0-74-15,3 0-126 16</inkml:trace>
  <inkml:trace contextRef="#ctx0" brushRef="#br0" timeOffset="205290.6">11174 1488 613 0,'0'0'83'15,"0"0"-4"-15,0 0-12 16,0 0-10-16,0 0-44 16,0 0-1-16,0-14-6 15,0 29-5-15,0 16 0 16,0 9 0-16,-2 8 2 15,2 0-3-15,0 1 6 16,0-8-5-16,0-3-2 16,0-8 1-16,0-6 0 0,0-7 0 15,0-9-4 1,0-7 4-16,0 2 1 0,0-3-1 16,0 0 0-16,4-11 0 15,10-12 0-15,6-5 0 16,2-2-1-16,3 3-7 15,6 8-9-15,0 9-7 16,3 5 1-16,-5 5 8 16,-7 0 6-16,-2 5 2 15,-6 19-1-15,-8 3 7 16,-6 5-4-16,0 1 1 16,-6-4 4-16,-28-2-1 15,-1-4 4-15,-8 0 5 16,3-7-4-16,-1-6 5 15,10-4 5-15,5-6-5 0,6 0 5 16,4 0-10 0,9-8-4-16,5-2-1 0,2-2 1 15,0 3 0-15,18-3-5 16,16 3-1-16,3-4-6 16,7 3 10-16,10-4 1 15,0 1-5-15,0-4-6 16,4 1-4-16,-8-4 9 15,-5 1-2-15,-3-5 6 16,-6-1 3-16,-7 1 0 16,-11 4-3-16,-5 2 3 15,-11 1 12-15,-2 8 8 16,0-2-2-16,0 6-9 16,-4 1-3-16,-11 4 9 15,-6 0-13-15,6 0 2 0,-5 9-8 16,2 14 8-16,5 0-4 15,4 4 0-15,7 4-9 16,2 1 9-16,0 2 7 16,0-5-7-16,13 2 2 15,7-7-2-15,4-7 0 16,5-4-3-16,5-9 3 16,8-4 8-16,0-4-6 15,8-21-1-15,-1-6 6 16,-5-3-6-16,-2-8 1 0,-5 2 2 15,-16 1-2 1,-7 7 1-16,-12 11-3 0,-2 10 1 16,0 9 3-16,-16 2 8 15,-13 0-12-15,-4 6-6 16,-5 16 6-16,9 0 4 16,9-4-4-16,11-1 0 15,7-8-5-15,2 2-5 16,0-6 7-16,0 2-5 15,11-4 8-15,5-1 0 16,4-2 6-16,4 0-4 16,-4 2 0-16,3 3 0 15,-6 0-1-15,-3 4 1 16,-3 3-2-16,-5 3 0 16,6 4 5-16,-10 2 5 0,5 0-1 15,-7-2 5-15,0-2-7 16,0-3 8-16,0-6-9 15,0-1 2-15,0-2 4 16,0-5 5-16,0 2-3 16,2-2-1-16,0 0-10 15,0 0 1-15,12 0 2 16,1 0 1-16,8 0 0 16,4-8-1-16,-3-3-3 15,3 2-3-15,-3-2 1 16,-4 2-1-16,3 3 0 15,-6-3-7-15,-3 6-9 0,-10-1 5 16,5 2-29 0,-7-3-21-16,-2 2-7 0,0-3-114 15,0-1-351-15</inkml:trace>
  <inkml:trace contextRef="#ctx0" brushRef="#br0" timeOffset="205478">12594 1914 989 0,'0'0'61'0,"0"0"-61"16,0 0 0-1,0 0 0-15,0 0-107 0,0 0-47 16,0 0-194-16</inkml:trace>
  <inkml:trace contextRef="#ctx0" brushRef="#br0" timeOffset="-165529.83">12588 1738 498 0,'0'0'120'15,"0"0"-46"-15,0 0-8 16,0 0-12-16,0 0-16 0,0 0 3 16,0 0 0-16,-29-12 9 15,27 10 1-15,2 2 0 16,0 0-12-16,0 0-10 15,-2 0 3-15,2 0-3 16,0 0-12-16,0 0-2 16,0 0 2-16,0 0-5 15,0 0-12-15,19 0 7 16,26 7 4-16,20 0 12 16,12-1-16-16,6 1 4 15,6-2-10-15,-2-1-1 16,9 2 0-16,2 1 0 15,-3-3 4-15,4-1-9 16,-15 1 5-16,-24 1-8 16,-12-2-13-16,-24 1 5 0,-13-2-5 15,-2 1 2-15,-6-3 2 16,-3 0 13-16,0 0 4 16,0 0 0-16,0 0 2 15,0 0 0-15,0 0 0 16,0 0-2-16,0 0-1 15,0 0-1-15,0 0-1 16,0 0-2-16,0 0 3 16,0 0 1-16,-12 0-8 15,-1 0-15-15,-3 0-6 16,1 0 12-16,1 0-5 16,-1-7-3-16,3 0 5 0,-1-2-5 15,5 4 2-15,0-4 10 16,4 1 8-16,-5 3 6 15,5-3 8-15,0-2-8 16,-4-1 19-16,8 1 12 16,0 0-7-16,0 2-9 15,0 4-4-15,0-1 13 16,0-2-10-16,0 3 5 16,0 1-2-16,0 0-2 15,0 1-5-15,0 0 0 16,0-3 1-16,0 2-4 15,0-5-1-15,0 2-6 16,0 0 4-16,0 2-3 0,0-1 0 16,0 5 0-16,0 0 0 15,0 0 0-15,0 0-2 16,-2 0 0-16,2 0 0 16,0 0-3-16,0 3-2 15,0 13 1-15,5 4 3 16,17 4 4-16,-4-2-1 15,9 0-1-15,0-1-1 16,-3-8 1-16,0 1-2 16,3-4 4-16,-9-4-6 15,0-2 3-15,-11-1 0 16,-5-3 1-16,3 0 6 0,-5 0 2 16,0 0-1-1,0 0 6-15,0 0 12 0,0 0-9 16,0-4-16-16,-10-5 2 15,-1 6-2-15,7 1 0 16,-9 2 0-16,-5 0-1 16,-9 0-4-16,-11 22 3 15,3 6-2-15,-6 2 0 16,5-1-14-16,12 0-34 16,4-5-23-16,18-6-55 15,2-9-107-15</inkml:trace>
  <inkml:trace contextRef="#ctx0" brushRef="#br0" timeOffset="-160943.24">14480 828 242 0,'0'0'115'15,"0"0"-48"-15,0 0-22 16,0 0-6-16,0 0-3 16,0 0 9-16,0 0 1 15,2 0-11-15,-2 0 1 16,0 0 14-16,0 0-11 0,0 0 9 16,0 0-8-16,0 0-1 15,0 0 10-15,0 0 8 16,-2 0-21-16,-14 0-25 15,-10 0-8-15,-10 6-1 16,-4 14-1-16,0 3-2 16,-3 10-6-16,10 4 7 15,8 0 0-15,12 4 0 16,11-3-2-16,2-2 2 16,0-4-1-16,25 0 1 15,8-4 0-15,7-8 3 16,7-5 3-16,7-6-5 15,-1-6 5-15,-2-3-6 16,-7 0-11-16,-3-5-57 0,-5-7-32 16,-5 0 5-16,-4-3-53 15,-5 1-38-15,0-3-211 16</inkml:trace>
  <inkml:trace contextRef="#ctx0" brushRef="#br0" timeOffset="-160079.34">14837 1085 487 0,'0'0'130'0,"0"0"-21"16,0 0-19-16,0 0-18 16,0 0-13-16,0 0 10 15,0-39-23-15,0 34-19 0,-4-4-14 16,-12 5-1-16,-5 4-12 16,0 0 2-16,-8 0-4 15,-5 9 4-15,10 6-2 16,-1 4 0-16,7-2 0 15,9 4-1-15,5 1-1 16,4 0 0-16,0-7-3 16,0 0 4-16,13-9-1 15,5-4 0-15,0-2 3 16,11 0-1-16,2-11 13 16,5-12-11-16,-7-5 8 15,-2 0-7-15,-10 1 1 16,-3 1 1-16,-8 8 5 15,1 8-6-15,-7 6 4 16,0 4-8-16,0 0-3 0,0 0-4 16,0 9-5-16,-7 14 2 15,3 7 8-15,4-2 0 16,0 1-3-16,0-7-13 16,4-6-9-16,9-6-9 15,6-6-12-15,3-4 8 16,7-4 13-16,0-24 8 15,-1-8-7-15,-1-7 2 16,-11-5 13-16,-7-6 7 16,-7-2 2-16,-2-4 0 15,0 4 2-15,0 10 15 16,0 14 7-16,0 14 6 0,0 6 11 16,0 7-1-1,0 5-13-15,0 0-25 0,0 0-1 16,0 17 0-16,0 15 1 15,10 8 16-15,-4 6-8 16,-4 0 7-16,0 2-3 16,3-4-10-16,-5-4 2 15,0-10 0-15,0-7-2 16,0-9 0-16,0-9-2 16,0-3 3-16,0-2-3 15,0 0 6-15,0 0 4 16,4 0-1-16,6 0-2 15,9-12-7-15,6-1-1 16,6 1 1-16,0 5-5 0,-2 5-2 16,-4 2 0-16,-6 0 2 15,-3 9-3-15,-1 8 4 16,-1 5 4-16,-5 2-2 16,-7-2-3-16,-2-5 2 15,0-3-3-15,-13-2-1 16,-16-4-5-16,-6-3 12 15,-15-5 4-15,-1 0-4 16,-6-12-3-16,1-11-52 16,6-9-43-16,19-7-137 15,11-3-407-15</inkml:trace>
  <inkml:trace contextRef="#ctx0" brushRef="#br0" timeOffset="-155648.39">14308 1688 522 0,'0'0'126'0,"0"0"7"16,0 0-57-1,0 0 7-15,0 0-3 0,0 0-28 16,0-38-17-16,0 38-17 16,0 0-15-16,0 0-3 15,0 16-1-15,0 18 0 16,0 6 1-16,0 0 3 16,0-1 0-16,10-7-3 15,-6-9 3-15,7-4-1 16,-5-7-2-16,4-4 0 15,-1-4-2-15,-1-4-1 16,6 0 3-16,1-3 4 16,12-18 0-16,2-5 1 15,-4-6-5-15,2-7 0 16,-8 1-3-16,4 0 3 0,-7 8-2 16,-8 11 2-16,1 7 3 15,-7 7-1-15,-2 5-4 16,0 0 2-16,0 0-4 15,0 14-9-15,0 23 8 16,0 6 5-16,0 5 0 16,14-2 0-16,1-4 0 15,1-5 0-15,4-9 0 16,-2-12-1-16,0-8-3 16,-1-8 4-16,8 0 3 15,4-29 3-15,0-6-6 16,0-5 7-16,-2-5-7 0,-4 3 0 15,-15 0 0 1,-1 7 2-16,-7 8 4 0,0 11-6 16,0 8 0-16,0 8-1 15,-5 0-9-15,-3 0-23 16,-4 10 24-16,1 11 9 16,9 4-1-16,2 5-1 15,0 0 2-15,0 1-4 16,27 1-4-16,2-6 5 15,2-1 3-15,7-2 1 16,-11-5 0-16,-8-2-1 16,-7-6 0-16,-12 0 0 15,0-4-7-15,0 3-3 16,-25 0 6-16,-15-1 1 16,-3-6 3-16,8 0-1 0,8-2 1 15,14 0 2 1,9 0 2-16,4-9-4 0,0-10-11 15,19-3 4-15,20-4 4 16,7-2 3-16,8 2 9 16,2-1-9-16,-8 1 1 15,-5 1-2-15,-5-1 4 16,-16-3-3-16,-9 3 9 16,1 3-4-16,-14 0 0 15,0 5 3-15,0 4-6 16,0 6-2-16,0 2 0 15,0 6-1-15,-16 0-8 0,-4 0 8 16,-2 14-2-16,2 10 4 16,9 7-1-16,6 3 0 15,5-1-2-15,0 4 2 16,9-3 1-16,18-6-1 16,2-5-1-16,-3-6 1 15,-1-10 0-15,-5-2 0 16,5-5 3-16,2 0 3 15,0-22 2-15,1-7-3 16,-6-4-2-16,1-8 2 16,-10-3-3-16,-6 2-2 15,-7 6-4-15,0 10-1 16,0 12 3-16,0 11 0 16,0 3-9-16,-14 0-22 15,3 0 26-15,2 3 7 0,-2 8 0 16,2 4 0-16,7-1 0 15,2-2-4-15,0 0 3 16,0-4 1-16,0 0-4 16,0-2 4-16,11 2 1 15,-7 2-1-15,6 1 3 16,-4 1-3-16,3-3-1 16,-5 3 1-16,6 4 6 15,-8 0-6-15,-2 1 0 16,0 3 0-16,0-2 3 15,0 0-2-15,0-1 4 16,0-2 11-16,0-7-14 0,0-3-1 16,2-2 6-16,9-3-2 15,5 0-5-15,12 0 23 16,13-14-23-16,1-6-2 16,-11-4-23-16,-24 2-82 15,-12-5-260-15</inkml:trace>
  <inkml:trace contextRef="#ctx0" brushRef="#br0" timeOffset="-153647.53">14420 2238 470 0,'0'0'50'15,"0"0"36"-15,0 0 11 16,0 0-17-16,0 0-26 15,0 0-26-15,0 0-23 16,0 16-2-16,2 28 12 16,0 9 17-16,5 2-11 0,-5-3 1 15,1-6-21-15,-3-6 7 16,0-10-6-16,0-9 3 16,0-11-1-16,0-6-4 15,0-4 2-15,0 0 4 16,2 0 5-16,5 0 2 15,-1-14 3-15,10-8-2 16,4-5-14-16,0 6 0 16,3 2 0-16,-2 7-1 15,2 8-4-15,-3 4 3 16,5 0 2-16,-6 0-3 16,4 18 3-16,-5 4-7 0,-5 4-3 15,-7 3 9-15,1-5 0 16,-7-2 0-16,0-7-3 15,0-2 4-15,-17-1 0 16,-8-6 7-16,-4-1 2 16,-2-5-4-16,2 0-5 15,2 0 0-15,4-15-1 16,8-4-15-16,2 0-13 16,6-1-24-16,5-1-31 15,2 7-47-15,0 3-156 16</inkml:trace>
  <inkml:trace contextRef="#ctx0" brushRef="#br0" timeOffset="-151380.99">14868 2622 462 0,'0'0'215'0,"0"0"-150"15,0 0-34-15,0 0 0 16,0 0-14-16,0 0-1 16,-18 42-3-16,18-39-12 15,4-3 3-15,12 0 7 16,9 0 31-16,2-16-19 0,-3-4 7 16,-6-5-9-1,-5 4-5-15,-8 0 12 0,-3 1-7 16,-2 4 0-16,0 2-16 15,0 2-5-15,-14 6-4 16,4 3 4-16,-11 3-1 16,1 0-6-16,-2 1 3 15,6 18-2-15,1 0 0 16,11 8 0-16,4-1 5 16,0 2 1-16,0-2-1 15,4-5 1-15,13-1-2 16,10-8-1-16,-2-3-7 15,4-9 10-15,2 0 7 16,5 0-5-16,-1-19 6 16,4-4-4-16,-6-4-4 0,-9 4 1 15,-6-5 1 1,-4 3 7-16,-12 6-9 0,0 5 3 16,-2 5-3-16,0 9 0 15,0 0-15-15,0 0-13 16,0 0 5-16,0 20 1 15,0 9 21-15,0 5 1 16,0 1 0-16,0 0 1 16,0-5 3-16,11-8 0 15,-2-8-2-15,-5-9 1 16,-1-3-3-16,4-2 2 16,-1 0 11-16,9-2 14 0,8-25-9 15,-1-4-18-15,5-4 10 16,0-1-10-16,-10 8 3 15,-1 3-1-15,-5 10-1 16,-4 8-1-16,-7 7 0 16,0 0-13-16,0 0-37 15,0 17 26-15,0 10 24 16,0 5 7-16,0 3-2 16,0 0-5-16,0-9 0 15,0-3 3-15,7-9-3 16,2-5 3-16,-3-4-8 15,8-5 10-15,-1 0 1 16,5 0 10-16,8-17 1 0,11-8-11 16,-2-8-1-16,-6-3 7 15,-6-1-12-15,-8 1 7 16,-9 5-4-16,-1 12-1 16,-5 10-4-16,0 9-5 15,0 0 5-15,-20 0 2 16,0 9-14-16,-5 12 7 15,8 8-4-15,3 0 9 16,5 5-7-16,9 1-8 16,0-3 6-16,0-2 0 15,11-4 6-15,7-6-1 16,11-6-3-16,9-6 8 0,-5-8 1 16,8 0 4-16,1-2 5 15,0-22-4-15,1-4-3 16,-5-6 0-16,-14-6-1 15,-6-2 1-15,-11-2 3 16,-7-1-5-16,0 5 1 16,0 8-2-16,0 8 1 15,-12 8 0-15,6 7 7 16,-1 4 2-16,3 3 7 16,4 2 6-16,0-2-5 15,0 2-4-15,0 0-6 16,0 0-7-16,0 0 0 15,0 14 0-15,0 12 8 16,0 8 1-16,0 6 6 16,4 10 1-16,5 6-2 0,0 9-8 15,-2 7-1-15,-3 4 1 16,5-2-6-16,-5-4 4 16,5-7-4-16,-2-9 0 15,2-12-4-15,-5-8 4 16,1-10-13-16,-3-6-7 15,0-5 0-15,-2-6-8 16,0-3-19-16,0-4-19 16,3 0 4-16,-1 0 11 15,5-11 22-15,-3-12 7 16,5-7 22-16,-3-4 18 16,6-3 19-16,-8 2 0 0,3-5 1 15,-5 4 11-15,-2-3-4 16,0 6-7-16,-2-2-19 15,-18 3-8-15,0 2-7 16,-5 4-1-16,-2 6 5 16,3 8-7-16,2 1 0 15,2 8-1-15,1 1-3 16,13 2 3-16,2 0-2 16,4 0-1-16,0 0-3 15,0-2-3-15,0 0-7 16,0 2-3-16,6-3-20 15,12 1 32-15,11-3 7 16,9-5 5-16,-5-6-5 0,5-4 0 16,-5-4-4-16,2 0 3 15,-12 0 0-15,-2 6 1 16,-13 4 2-16,-2 6-2 16,-6 8-1-16,0 0 1 15,0 0-17-15,0 0 9 16,0 0 8-16,0 10-10 15,-8 14 10-15,6 6 1 16,2 1 0-16,0 0 1 16,4-6-2-16,10-8 0 15,1-8 0-15,-1-4-2 16,8-5 2-16,3 0 22 0,6-12 9 16,2-16-7-1,6-7-4-15,-6-6-6 0,-6-7 5 16,-10-6 14-16,-3-11-17 15,-3-12-8-15,-9-6-8 16,-2-5-1-16,0 5 0 16,0 17 1-16,-6 16 0 15,-5 20-6-15,-1 16 3 16,10 7 1-16,0 7-3 16,2 0-6-16,-7 0-10 15,1 29-2-15,-6 25 23 16,1 16 4-16,9 15-2 15,2 1-2-15,0-6 0 16,0-2-3-16,0-7 2 16,11-10 1-16,-5-8-7 0,8-11-4 15,-1-13 6-15,3-6-7 16,-3-9-5-16,3-10-10 16,4-4 13-16,-2 0 14 15,9-4 8-15,0-14-2 16,-8-8-3-16,6-4 1 15,-11-6 3-15,-10-7 4 16,0 2-10-16,-4 0 1 16,0 11-2-16,0 8-4 15,-6 13-5-15,-8 4 9 16,-3 5 1-16,-4 0-1 16,3 0-3-16,3 2 1 0,6 13-1 15,7 4 2-15,2 3 0 16,0 4 1-16,9 4-1 15,8 0 0-15,12-5-1 16,0-3 4-16,-4-4-1 16,-7-4 0-16,-5-5-1 15,-4 0 5-15,-4-3-3 16,-3 0-2-16,-2 0-5 16,0-1-3-16,-20 2 5 15,-18 0 2-15,-16-2-59 16,1-5-143-16,-1 0-97 15</inkml:trace>
  <inkml:trace contextRef="#ctx0" brushRef="#br0" timeOffset="-151155.43">16127 2430 391 0,'0'0'254'0,"0"0"-177"15,0 0-37-15,0 0 17 16,135-14 2-16,-71 12-13 16,7 0 1-16,-4-1-24 15,-16 0-13-15,-11 3-6 16,-15-2-4-16,-19 0-7 0,-6 2-22 16,0-2-33-1,-31 0-130-15,-13 0-252 0</inkml:trace>
  <inkml:trace contextRef="#ctx0" brushRef="#br0" timeOffset="-150906.83">16114 2421 659 0,'0'0'117'16,"0"0"-57"-16,0 0-31 15,0 0-10-15,0 0 6 16,0 0 5-16,49 3-9 16,-33-3-8-16,-3-3-1 0,-4-9 1 15,0-1-7-15,-7-1-6 16,-2 4-12-16,0 4-29 16,0 6-49-16,-13 0-47 15,-5 0-71-15</inkml:trace>
  <inkml:trace contextRef="#ctx0" brushRef="#br0" timeOffset="-150676.48">17159 2657 748 0,'0'0'161'16,"0"0"-98"-16,0 0-48 15,0 0-15-15,0 0-28 16,0 0-58-16,-4 0-58 16,4 10-96-16</inkml:trace>
  <inkml:trace contextRef="#ctx0" brushRef="#br0" timeOffset="-150146.31">15954 3007 643 0,'0'0'94'16,"0"0"-17"-16,0 0-18 0,0 0-22 16,0 0-1-16,0 0 9 15,0-8-34-15,9 8-9 16,20 0-2-16,17 0 26 15,22 0 0-15,9-3-12 16,10 1 0-16,0-4-10 16,-4 3-3-16,-23 2 1 15,-11-2-2-15,-27 3 0 16,-9 0 0-16,-13 0 0 16,0 0-19-16,-6 0-9 15,-30 0 26-15,-9 0-3 16,-22 0-17-16,-6 7 21 15,-1 4-1-15,3 2 2 16,9-4 2-16,12 0 2 16,19-4 6-16,16-2 2 0,13-2 4 15,2-1-6-15,0 0-10 16,11 0-20-16,22 0 16 16,19 0-8-16,8 0 9 15,-2 0-93-15,-25 0-246 16</inkml:trace>
  <inkml:trace contextRef="#ctx0" brushRef="#br0" timeOffset="-114732.83">19955 2071 372 0,'0'0'56'15,"0"0"28"-15,0 0-2 16,0 0-12-16,0 0-23 0,0 0 18 16,0 0-8-16,5-90-25 15,-5 90-23-15,0 18 0 16,0 32-6-16,0 19 19 16,-18 14 8-16,-5 4 6 15,4-7-21-15,-6-6-12 16,7-15 8-16,5-16-11 15,1-16 2-15,10-13-1 16,2-9 0-16,0-5 1 16,0-2 10-16,0-22-1 15,16-12-11-15,11-6 2 16,2 2-2-16,2 3 0 16,-2 8 0-16,4 12-3 15,1 17-12-15,-5 0 14 0,0 13-9 16,-2 20 9-16,-8 6 1 15,4 1 0-15,-13 0 0 16,0-4-6-16,-10-5 5 16,0-9-3-16,-2-8 7 15,-27-6-3-15,-14-6 2 16,-13-2 12-16,-2 0-14 16,5-12 2-16,10-8 1 15,10-1-3-15,10-1-1 16,8 7-24-16,11 1-35 15,4 2-38-15,0 3-76 16,17 3-186-16</inkml:trace>
  <inkml:trace contextRef="#ctx0" brushRef="#br0" timeOffset="-113826.03">20428 2472 507 0,'0'0'143'15,"0"0"-4"-15,0 0-78 16,0 0-1-16,0 0-10 16,0 0-31-16,-71-8-11 15,32 28-8-15,10 9 4 0,7-1-4 16,15 2-4 0,3-2 4-16,4-5-1 0,0-2-7 15,20-7 0 1,9-7 0-16,13-7 8 0,5 0 0 15,2-11 8-15,-4-15-4 16,-14-2 2-16,-13-2 7 16,-7 0-8-16,-11-1 11 15,0 5-1-15,-11 4-9 16,-20 6-3-16,-3 7-6 16,-4 9-6-16,9 0 7 15,12 0-15-15,3 0-17 16,12 7 7-16,2 6-1 15,0-1 6-15,18 0-1 16,13-5 11-16,11 0 11 0,5-7 1 16,6 0 1-16,-6 0 2 15,-9 0 1-15,-9 0 1 16,-13 0 3-16,-7 0 1 16,-7 0-6-16,-2 0 3 15,0 0-5-15,0 8 10 16,0 5-7-16,0 5-1 15,0 5 0-15,0-2-3 16,0 0 0-16,0-1 3 16,0-5-3-16,16-1-4 15,1-3-1-15,8-8 3 16,13-3 2-16,5 0 4 16,-4-12 0-16,-3-14 0 15,-7-4 0-15,-16-3 5 0,-10-1 0 16,-3-1 3-16,-14 7-8 15,-17 4-4-15,-7 10 0 16,1 11-1-16,-2 3-4 16,6 0-1-16,6 0 3 15,12 14-7-15,3 7-1 16,12-1-17-16,0 0-6 16,16-6 4-16,17-4-24 15,17-5 28-15,10-5 12 16,7 0 9-16,8-17 5 15,-1-5 2-15,-7-6 0 16,-20 0 3-16,-16-4 14 16,-14 2 21-16,-8 2 7 0,-9 5-10 15,0 8 5 1,0 9-11-16,0 6 3 0,-2 0-28 16,-15 21-6-16,-8 20-5 15,-2 10 4-15,10 12 0 16,5 2-2-16,3-1 2 15,5-2 1-15,2-8-7 16,2-14-17-16,-2-10-36 16,0-14-20-16,2-12-31 15,0-4-65-15,0-2-139 16</inkml:trace>
  <inkml:trace contextRef="#ctx0" brushRef="#br0" timeOffset="-113514.53">21453 2432 501 0,'0'0'103'0,"0"0"33"16,0 0-41-16,0 0-8 15,0 0-24-15,0 0-35 16,-18-28-17-16,-24 42-7 16,-14 10-2-16,-2 1 1 15,2 2-2-15,10-3 5 16,3-1-5-16,16-5 1 15,12-6-4-15,13-2-2 16,2-3 2-16,0 4-2 16,13 0 4-16,16 3 7 0,4 3 6 15,8-1-8-15,-1-2 1 16,-7-5-3-16,-2 2-3 16,-6-5-1-16,0 0-24 15,-8 0-88-15,10-2-107 16,4 0-358-16</inkml:trace>
  <inkml:trace contextRef="#ctx0" brushRef="#br0" timeOffset="-112432.14">22264 2525 608 0,'0'0'50'16,"0"0"33"-16,0 0-29 15,0 0 3-15,0 0 1 16,-26-104-5-16,14 99-14 16,-3 3-25-16,-12 2-6 15,-4 0-8-15,0 7 1 16,0 16-1-16,4 7 2 15,4 6-2-15,13 5 0 16,0 3 0-16,10-5 3 16,0 2-3-16,20-5-2 15,16-4 2-15,11-11 1 0,13-4 0 16,11-11 4-16,10-6-5 16,-6 0-1-16,4-16 1 15,-19-8 0-15,-6-4-4 16,-23-2-8-16,-16 1 7 15,-9 3 5-15,-6 9 0 16,-2 2 7-16,-29 12-7 16,-11 3-1-16,-12 0 0 15,1 18-3-15,0 11 7 16,10 5-3-16,14-3 0 16,14-2-4-16,13-2 1 0,2-7-5 15,0-8 0 1,15-4 0-16,7-8 8 0,16 0 4 15,5-11-1-15,3-16-1 16,-4-4 0-16,-1-6 3 16,-12 0-1-16,-4 5-1 15,-15 5 3-15,-3 9-1 16,-7 9-5-16,0 7 1 16,0 2-1-16,0 0-12 15,0 21-1-15,-9 9 8 16,7 3-3-16,2 6-9 15,0-3-12-15,11-2-14 16,18-7-8-16,11-13 17 0,5-7-20 16,1-7-38-1,8-4 6-15,-9-25-32 0,-3-10-39 16,-13-7 98-16,-11-7 59 16,-11-6 61-16,-7-8 31 15,0-1-23-15,0 5 7 16,0 14-14-16,-7 16 6 15,2 19 23-15,5 13-27 16,0 1-30-16,-2 4-34 16,-5 28 0-16,3 14 0 15,0 12 6-15,-3 4 12 16,3 0 22-16,4-1 22 16,-10-5-10-16,6-8-29 15,0-14-10-15,-3-10 0 0,7-10-12 16,0-8 4-16,0-4-3 15,0-2-2-15,0 0 8 16,15-8-6-16,16-14 0 16,10-2-2-16,3 3-1 15,4 8-11-15,-11 6 0 16,-1 7 5-16,-16 0 3 16,-5 0 3-16,-6 17-1 15,-6 0 1-15,-3 6 1 16,0 1 1-16,-3-4 2 15,-14-2 0-15,-10-8 4 16,-7-3 1-16,-1-7-4 16,-8 0 0-16,-3-7-4 0,-6-15-3 15,6-7-69 1,3-8-145-16,12-7-569 0</inkml:trace>
  <inkml:trace contextRef="#ctx0" brushRef="#br0" timeOffset="-110578.45">23435 2636 204 0,'0'0'119'16,"0"0"-57"-16,0 0-23 15,0 0-11-15,0 0-2 16,0 0-2-16,-29 15 6 16,29-15 1-16,0 0 3 0,0 0 7 15,0 0 38-15,4-3-11 16,25-16-1-16,18-13-25 15,16-9-31-15,8-2-4 16,7-6-2-16,9-1 21 16,9-1-18-16,4 2 16 15,-2 5-13-15,-13 0-1 16,-21 6 4-16,-17 9 4 16,-15 11-6-16,-22 10 6 15,-3 8-3-15,-7 0 2 16,0 0-13-16,0 0-4 15,0 0 0-15,0 0-8 16,0 0 5-16,0 2-20 16,0 11-53-16,0 3-11 0,0-4-64 15,4-12-194-15</inkml:trace>
  <inkml:trace contextRef="#ctx0" brushRef="#br0" timeOffset="-106998.64">24897 1826 388 0,'0'0'119'0,"0"0"-24"16,0 0 0-16,0 0-16 16,0 0-9-16,0 0 15 15,2-5-19-15,-2-10-39 16,-9-2-18-16,-7-6-1 15,-3 3-4-15,-6 7-2 16,-8 2 4-16,-7 9-6 16,-7 2 0-16,5 2-2 15,-1 22-2-15,14 7-2 16,14 5 4-16,5 0-5 16,10-2 5-16,0 0-2 15,25-10 4-15,6-9-4 0,2-6-5 16,4-9 9-16,-6 0 4 15,0-12 8-15,-5-11-2 16,-1-2-4-16,-9-1 1 16,-10-1-1-16,3 6-2 15,-5 4 2-15,4 8-2 16,-8 5-3-16,0 1-1 16,0 3-7-16,0 0-4 15,2 7-3-15,2 14 11 16,7 9-1-16,5 5 4 15,1-3 5-15,6-2-5 16,-5-10 0-16,-1-5-1 16,4-10 1-16,-1-5-1 15,4 0-1-15,5-17 2 16,0-12 0-16,0-5-1 0,-2 0 0 16,-9 0 0-16,-5-1 0 15,-1 5 1-15,-6 8 0 16,-4 8-2-16,-2 10 2 15,0 4 0-15,0 0-5 16,-6 15-6-16,-12 14 4 16,-7 10 5-16,10 1 2 15,-1-2 0-15,9-2 0 16,3-6 2-16,2-12-3 16,2-8 2-16,0-6-1 0,0-4 1 15,0 0 2-15,13-23 5 16,9-6-2-16,5-8-4 15,2 1-1-15,0 2-1 16,-2 8 0-16,-10 13 0 16,-5 6 0-16,-10 7-5 15,-2 0 2-15,5 4-15 16,-1 19 12-16,9 8 6 16,1 3 1-16,-1 1-1 15,3-1 0-15,-1-6 2 16,-1-9-2-16,-1-7 0 15,-1-7 4-15,-6-5-1 16,7 0 0-16,5-12 7 16,7-14-4-16,1-4-5 15,3-3 1-15,-7 1 5 0,-1 5-7 16,-6 6 4-16,-11 7-4 16,-1 11 1-16,-3 1 2 15,5 2-2-15,-5 0-1 16,0 0-14-16,2 7 3 15,4 16 9-15,5 0-1 16,7 6 3-16,5-7 3 16,-6-6-3-16,6-6 1 15,-7-8-1-15,1-2 2 16,10 0 6-16,0-14-7 16,-7-10 6-16,2-3-5 15,-16 1 6-15,4 1-7 0,-6 0 10 16,-4 7-11-16,2 6 0 15,-2 9 0-15,0 3-1 16,0 0-11-16,0 12-1 16,-6 22 4-16,-8 14 3 15,3 18 6-15,7 16 2 16,2 10-1-16,2 9 2 16,0-11-3-16,-10-15 0 15,1-22 2-15,1-21 0 16,-1-15 3-16,4-12-5 15,-4-5-3-15,-4 0 3 16,-7 0 6-16,-9-12 1 16,4-16-3-16,8-7-3 0,3-4-1 15,12-5 1-15,2-2-1 16,0-4-5-16,20-3 5 16,18-1 0-16,7 6-1 15,10 7-6-15,5 12 6 16,2 7-2-16,-1 0 1 15,-10 3 1-15,-8 0 1 16,-7 1 0-16,-15 2 1 16,0 1 0-16,-13 4 0 15,0 3 1-15,-8 2 1 16,0 2 1-16,0 4-1 16,0 0-3-16,0 0-5 0,-6 0 0 15,-9 24 0-15,-3 5-1 16,3 8 6-16,6 4 1 15,2-3-1-15,5 3 3 16,2-11-3-16,0-8 1 16,0-10 0-16,0-5-1 15,0-7 2-15,0 0 6 16,0-5 3-16,20-24 8 16,9-8-18-16,9-7-1 15,-1 2 0-15,4 5 0 16,-1 10-1-16,0 5 0 15,-13 10-1-15,-11 5-1 16,-10 6 0-16,1 1-3 0,-7 0-4 16,6 6-2-1,4 14 11-15,1 4 1 0,5 2 1 16,-1-2-1-16,3 1 2 16,6-11-2-16,-2 1 1 15,5-7-1-15,0-8 6 16,2 0-6-16,0-4 3 15,-4-18 3-15,-4-6-1 16,-7-4 0-16,-5-4-1 16,-9-3-2-16,0 3 1 15,0 4-3-15,-9 9 0 16,-9 5 0-16,1 7-5 16,-8 7-6-16,7 4-5 15,3 0-4-15,5 0-2 0,8 18-7 16,2 1 6-16,0 2 0 15,18-3-3-15,18-6-1 16,1-3-16-16,15-9 35 16,8 0 0-16,0 0 3 15,5-14 5-15,-9-15 0 16,-5-5 1-16,-11-6-1 16,-11 0 0-16,-14-2 0 15,-12 5-18-15,-3 2-3 16,0 4 18-16,-5 7 3 15,-10 5 7-15,1 4 4 16,1 8 15-16,2 2-13 16,2 5-6-16,-4 5-7 0,-8 24-3 15,6 15 3 1,-1 17 4-16,10 9 2 0,-3 8 5 16,5 3 10-16,4-7 9 15,-2-12-12-15,-4-10 2 16,4-16-15-16,2-13 2 15,0-11 0-15,0-12 1 16,0 0 3-16,0 0 17 16,12-17 4-16,19-12-14 15,11-8-18-15,3-3 1 16,-1 8-1-16,-8 5 0 16,-9 12 0-16,-13 9-1 0,-12 6-3 15,-2 0-4-15,0 0-11 16,2 12 11-16,2 12 7 15,3 10 1-15,6 0 3 16,3 0-3-16,2-4-1 16,1-7 1-16,0-11 4 15,-4-5-1-15,1-7-2 16,4 0 1-16,8-19 0 16,1-12 7-16,6-4-8 15,-14 0 1-15,-7-5-2 16,-5 2 0-16,-9 4 4 15,0 9-2-15,-5 11-2 16,-11 7 0-16,-5 7-6 16,-6 0-1-16,-4 7-9 15,4 24 15-15,11 6-11 0,5 14 4 16,11 4 6-16,0 3 1 16,38 0-7-16,13-7 4 15,14-7 2-15,8-18-3 16,1-13 2-16,-5-13 6 15,-11-8-6-15,-2-26 6 16,-14-10 0-16,-9-9-3 16,-10-5-8-16,-21 0 7 15,-2 3 0-15,-7 14-9 16,-15 11-3-16,-3 14 11 0,-6 10-6 16,2 6-19-1,3 0 19-15,3 0 8 0,17 11-8 16,1 3 5-16,5 3-4 15,0 1 7-15,0 3-1 16,5-4 0-16,10 3 2 16,-1-2 1-16,1-4 1 15,-4 1-2-15,1 2-1 16,-6 1 3-16,-2 4 4 16,1 4-5-16,-5 3 0 15,0 2 3-15,2 6-4 16,-2-5 0-16,7-1 0 15,2-3 4-15,8-8 2 16,4-6-1-16,-1-5 17 16,11-6-6-16,9-3-7 15,14 0 5-15,4-3-9 0,0-18 2 16,-2-6-3-16,-8-9-4 16,-3-14 2-16,-9-9-1 15,-17 1 1-15,-9 8-1 16,-10 14 0-16,0 14-2 15,-27 14 0-15,-9 8-8 16,-2 2-2-16,-4 30 5 16,2 12 2-16,13 12 0 15,13 11 0-15,14-3 2 16,0-1 1-16,39-6-5 16,19-9 5-16,15-4 0 0,16-15-3 15,-2-6 2 1,-20-11-11-16,-27-12-61 0,-40 0-97 15,-15-12-369-15</inkml:trace>
  <inkml:trace contextRef="#ctx0" brushRef="#br0" timeOffset="-106381.43">24023 2671 252 0,'0'0'80'0,"0"0"-5"15,0 0-8-15,-140 32-30 16,120-26 4-16,-1 0 10 16,10-2-10-16,5-2 5 15,6 0 2-15,0-2-18 16,0 0-2-16,0 0 3 15,33 0-5-15,32 0 38 16,22 0-13-16,13-4-11 16,3 0-18-16,-14 2-12 0,-16 2 2 15,-21 0-11 1,-21 0 0-16,-16 0 5 0,-8 0-5 16,-7 0-2-16,0 0 0 15,-2 0-36-15,-18 0-69 16,2 13-27-16,5-1-110 15</inkml:trace>
  <inkml:trace contextRef="#ctx0" brushRef="#br0" timeOffset="-105414.55">25088 2821 491 0,'0'0'88'0,"0"0"37"15,0 0-51-15,0 0-13 16,0 0 9-16,0 0-17 16,45-90 1-16,-45 76-10 15,0-2-18-15,0-3-10 16,-8 4-13-16,-17 3-3 16,-6 2 4-16,-7 10-6 15,-9 0 2-15,1 0-2 16,-2 14 2-16,11 7-1 15,-2 2 1-15,13 5-1 16,6 4-1-16,6 4-2 0,14 2 1 16,0 0 2-1,5-4 1-15,21-8 0 0,6-8-2 16,6-8 1-16,-3-8 1 16,3-2 4-16,5-2 4 15,3-22-7-15,-1-3 1 16,-5-4 2-16,-4 4-1 15,-18-4 2-15,-5 4 0 16,-9 6 2-16,-4 7-4 16,0 3 0-16,0 8-2 15,0 3-1-15,0 0-3 16,0 0-4-16,0 2-3 16,0 18 6-16,0 2 3 15,0 0-1-15,2-4 2 0,8-2 0 16,5 2 2-16,8-2-2 15,-1-2 0-15,7-9-5 16,7-5 5-16,-3 0 5 16,5-21-4-16,-5-7-1 15,-6-8 2-15,0-10-2 16,-12-8 0-16,-8-8 1 16,0-1 2-16,-7 14 0 15,0 12-3-15,0 19 0 16,0 13-2-16,0 5 2 15,-2 0-8-15,-10 0-2 16,-1 23 8-16,0 14-2 16,8 10 2-16,5 8-1 15,0 1 2-15,0-5 1 16,3-5 4-16,12-7 0 0,1-11-3 16,-1-8-1-16,8-10 0 15,-6-8 0-15,10-2 4 16,6-4-3-16,8-18-1 15,-6-10 1-15,1-6 2 16,-7-6-3-16,-13-10 6 16,-5-4-6-16,-9 2 0 15,-2 10 0-15,0 13 0 16,0 13 0-16,-4 13-4 16,-10 5-3-16,1 2 7 0,-8 0-3 15,4 17-8-15,1 19 8 16,3 15 3-16,9 7 4 15,4 4-4-15,0-4-1 16,0-6 0-16,6-8 1 16,7-6 1-16,3-14-1 15,-1-5 0-15,6-9-1 16,6-9-32-16,17-1-80 16,14 0-57-16,4-14-200 15</inkml:trace>
  <inkml:trace contextRef="#ctx0" brushRef="#br0" timeOffset="-104047.7">26161 2927 400 0,'0'0'60'0,"0"0"24"16,0 0 16-16,0 0 3 15,0 0-23-15,0 0-9 16,11 19-8-16,14-19-4 15,6-23-18-15,0-11-19 16,2-6-5-16,1-13 1 16,-10-8-6-16,-3-14-7 15,-8-2-2-15,-9 4-3 16,-2 11 2-16,-2 12 2 16,0 15-4-16,0 16 0 15,-2 6-2-15,-2 13-4 0,-3 0 1 16,-1 3-17-16,-13 26 7 15,3 8 15-15,3 15-1 16,1 12 1-16,12 7 1 16,2 5 0-16,0 1 1 15,12-4 0-15,7-9 2 16,8-11-3-16,0-18 0 16,-5-8 1-16,1-13-2 15,-8-13 2-15,12-1 1 16,2-1 1-16,11-25 3 15,-2-5-5-15,0-9-1 16,-7-4 3-16,-6-4-4 16,-10 6-9-16,-3 12 7 0,-10 14 0 15,-2 12-3-15,0 4-6 16,0 0-15-16,0 13-10 16,-16 12 26-16,5 5 9 15,1 7-2-15,8-4 3 16,2-1 0-16,0-1 2 15,0-11-2-15,12-7-6 16,1-5 5-16,3-8 1 16,3 0 0-16,6 0 1 15,11-5 2-15,-5-13 1 16,-2-5 0-16,0-3-3 16,-9-4 6-16,3 0-5 15,-8 4-2-15,-3 10 4 16,-10 10 0-16,-2 6-4 0,0 0-11 15,0 0 11-15,0 0-9 16,0 22 5-16,0 8 4 16,0 4 1-16,0 5 1 15,4-7 3-15,5-6 1 16,-3-8 4-16,4-9-1 16,-8-7 2-16,2-2-3 15,7 0 2-15,12 0 3 16,6-14 12-16,8-8-17 15,3-3-2-15,1-6-3 16,-1 1-3-16,-11 7 0 0,-11 6 0 16,-7 10-1-1,-9 4-1-15,-2 3-4 0,0 0 0 16,0 0 3-16,0 18-6 16,0 10 9-16,0 2 3 15,4 2-1-15,3-4 4 16,-5-7-6-16,3-9 3 15,2-6-1-15,-5-4 4 16,0-2-2-16,2 0 8 16,10 0 5-16,8-10-4 15,7-12-3-15,6-2-10 16,6-7 0-16,-1-1 2 16,-5 6 0-16,-6 6-4 15,-15 11-2-15,-7 6 3 0,-7 3 0 16,0 0-12-16,0 0 1 15,0 0-2-15,0 12 7 16,2 8 3-16,9 9 3 16,-2-1 1-16,11-3 0 15,7 1 6-15,-3-9-5 16,12-5 0-16,-9-6-1 16,6-6 3-16,5 0-2 15,5 0 1-15,-6-18-2 16,1-4 0-16,-5-10 0 15,-8-7-1-15,-5-5-3 16,-7-4-5-16,-6 6 4 16,-7 10 2-16,0 10 1 15,0 13-2-15,-13 9 4 16,-10 0-6-16,-4 11 4 0,4 13 0 16,2 4 1-16,7 4-1 15,12 4 1-15,2 1-1 16,0-4 2-16,8-5 2 15,7-5-2-15,5-10 0 16,-3-2-2-16,2-7-3 16,-6-4 3-16,-2 0-6 15,-2 0-25-15,-5-11-48 16,-4-6-27-16,0-6-100 16,-33 0-135-16</inkml:trace>
  <inkml:trace contextRef="#ctx0" brushRef="#br0" timeOffset="-103694.14">26732 2548 468 0,'0'0'145'0,"0"0"-31"15,0 0-49-15,0 0-38 0,0 0-7 16,0 0-15-16,-5-6 8 16,8 10 0-16,10 2 15 15,0-2-11-15,-4-1 1 16,0-3-6-16,0 0 4 15,-7-4 16-15,-2-10-18 16,0-2-7-16,-2 1-7 16,-32 6-11-16,-3 4-40 15,-19 5-21-15,-11 0-75 16,-4 0-98-16</inkml:trace>
  <inkml:trace contextRef="#ctx0" brushRef="#br0" timeOffset="-103497.64">26070 2546 630 0,'0'0'94'0,"0"0"-54"15,0 0-20-15,0 0-3 16,169-7-12-16,-109 5-5 15,2-1-3-15,-2 1-133 16</inkml:trace>
  <inkml:trace contextRef="#ctx0" brushRef="#br0" timeOffset="-102522.68">26732 2488 185 0,'0'0'132'16,"0"0"-35"-16,0 0-33 16,0 0-17-16,0 0-4 15,0 0-5-15,-2 0-16 16,-1 0-15-16,-6 0-4 15,5 2 1-15,-5 12 0 16,5 0 9-16,-6 2-6 16,4-4 5-16,6-2-9 15,0-2 1-15,0-6-2 0,0 1 0 16,0-3-1-16,0 0-1 16,0 0 2-16,0 0 44 15,0 0-3-15,4-10-21 16,-2-5-7-16,6 1-3 15,-8 2-3-15,0 2 4 16,0 3-10-16,-6 2 1 16,-9 2-4-16,-1 0-3 15,-3 3 2-15,5 0-2 16,1 0 2-16,3 11-3 16,10 1 3-16,0 1-7 0,12 2-44 15,26-5-141-15,-1-6-326 16</inkml:trace>
  <inkml:trace contextRef="#ctx0" brushRef="#br0" timeOffset="-100619.09">23831 2787 98 0,'0'0'52'0,"0"0"2"16,0 0-11-16,0 0 18 15,0 0 12-15,0 0-17 16,7-8 2-16,-7 8-7 16,0 0 13-16,0 0-24 15,0 0-2-15,0 0-14 0,0 0-4 16,-2 0 4-16,-18 0-23 15,-2 0 2-15,-7 0 5 16,0 0-8-16,-5 0 1 16,5 0-1-16,0 0 6 15,-2-2-4-15,2 2-1 16,0 0 1-16,4 0-1 16,10-2 9-16,6 2-6 15,2 0 4-15,5 0 0 16,2 0 1-16,0 0-8 15,-2 0 4-15,2 0 0 0,0 0 6 16,0 0-6 0,0 0-2-16,0 0-1 15,0 0-2-15,0 0 0 0,0 0 0 16,15 0 4-16,12 0 0 16,4 0-3-16,12-2-1 15,9-2 3-15,-2 2-2 16,4 2 5-16,0-3-5 15,-8 3 1-15,-15-1-2 16,-6-1 1-16,-9 2 1 16,-16 0 0-16,2 0 2 15,-2 0 1-15,0 0 14 16,0 0-4-16,0 0 0 0,0 0-12 16,0 0-3-1,0 0 0-15,0 0-5 0,0 0-11 16,0 0-37-16,0 0-34 15,0 0-123-15,0 0-110 16</inkml:trace>
  <inkml:trace contextRef="#ctx0" brushRef="#br0" timeOffset="-99097.84">28691 1967 459 0,'0'0'59'16,"0"0"33"-16,0 0-45 16,0 0 14-16,0 0-4 15,0 0-27-15,0 0-9 16,25-35-9-16,-10 38-3 15,5 17-2-15,-2 8-5 16,-5 12 8-16,-6 8-8 16,-7 7 5-16,0 0-4 15,-9 2 7-15,-18-6-4 16,-8 2-3-16,-3-3 13 16,-3-2-4-16,10-2-5 0,5 0 1 15,6-4 4 1,4 3-10-16,9-7 1 0,5-4 0 15,2-2-2-15,0-8 0 16,2-4-1-16,19-3 0 16,-2-8 1-16,8-1-1 15,12-6 8-15,3-2-6 16,-3 0 6-16,4 0 0 16,-9-10-4-16,-10-4 9 15,-6-4 1-15,-14 0-3 16,-4 1 18-16,0 2-10 15,-4 1-13-15,-23 4-6 0,-2 3 0 16,-13 7 0 0,0 0 4-16,1 21-5 0,8 7 1 15,8 6-2-15,8 4 2 16,1 3-1-16,5 2 1 16,4 2 0-16,7-1 2 15,0 0-2-15,0-2 0 16,0-2 0-16,0-1 0 15,5 0 3-15,-5-3-3 16,0 0 3-16,0-6-3 16,-14-1 0-16,-10-4 0 15,-5-4 3-15,-4-5-1 16,-6-5 1-16,-3-4 0 16,-1-5 2-16,8-2-5 15,-5 0 0-15,9 0 3 0,2-9-2 16,2-6-1-16,4-7-2 15,10-7-5-15,13-3-53 16,0-10-93-16,25-6-386 16</inkml:trace>
  <inkml:trace contextRef="#ctx0" brushRef="#br0" timeOffset="-97766.86">28961 3188 260 0,'0'0'93'0,"0"0"35"15,0 0-13-15,118 14-10 16,-60-14-18-16,11-17-23 15,2-9-20-15,3-11-3 0,-5-11 1 16,-9-19-19-16,-6-13-4 16,-8-22-19-16,-7-12 1 15,-20-7 3-15,-9 5-4 16,-10 12-7-16,0 14 3 16,0 13 4-16,-12 26 0 15,8 17 0-15,-7 17 0 16,9 17-1-16,-12 14-16 15,-1 35-7-15,-4 25 24 16,-5 14 0-16,9 10 4 16,-6 6-3-16,8 0 2 15,-1-5-1-15,6-9-1 16,-3-13 1-16,7-17-1 16,-4-16 1-16,8-14 1 15,0-12-2-15,0-13 2 0,0-3-3 16,0-2 11-16,0 0 7 15,16-2 4-15,20-21-3 16,11-7-18-16,-1-9 2 16,-1-1-3-16,-5 8 1 15,-15 10-3-15,-10 12 0 16,-6 6 2-16,-6 4-1 16,-3 0 0-16,6 0-9 15,5 20 5-15,3 10 3 16,1 3 2-16,1 1-3 15,-1-7 3-15,1-3 6 16,-3-9-4-16,-2-7 0 0,-1-4 0 16,-2-4 2-16,13 0 5 15,2-2-3-15,12-16-1 16,-4-6-5-16,0-7 0 16,-4-3 4-16,-3-2-4 15,-8 4 0-15,-10 13 4 16,-4 7-4-16,3 7 1 15,-5 5-1-15,0 0-7 16,2 0-3-16,2 17-4 16,8 10 13-16,13 9 1 15,8 3 0-15,7-1 1 16,9-7-1-16,0-8 1 16,-6-11 0-16,-8-10-1 15,3-2 0-15,-7-7-1 16,0-25 1-16,-6-10-5 0,-7-9-2 15,-5-16 4-15,-2-12 2 16,3-14-11-16,-1-3-17 16,3 5 9-16,-12 19 6 15,0 20 11-15,-4 18 3 16,0 18 0-16,0 10 0 16,0 6-8-16,-6 4-2 15,-17 28-3-15,-1 17 10 16,-3 16 3-16,3 16 1 15,6 7-1-15,7 4 2 0,7-6-2 16,4-9 4-16,0-12 0 16,0-12 0-16,29-9-1 15,2-14-2-15,9-7 1 16,2-11-2-16,5-10-1 16,-3-2-21-16,-5 0-73 15,-8-11-69-15,-18-11-137 16</inkml:trace>
  <inkml:trace contextRef="#ctx0" brushRef="#br0" timeOffset="-97526.52">30352 2831 554 0,'0'0'125'16,"0"0"40"-16,0 0-74 15,0 0-32-15,0 0-25 16,154-35-11-16,-81 35-13 16,-3 0-3-16,-12 0-6 15,-12 0 1-15,-21 0-2 16,-10 0-3-16,-13 0-10 16,-2 0-10-16,-13 0-50 15,-29-9-107-15,-14-7-86 16</inkml:trace>
  <inkml:trace contextRef="#ctx0" brushRef="#br0" timeOffset="-97236.08">30247 2627 461 0,'0'0'75'15,"0"0"26"-15,0 0-48 16,0 0 10-16,0 0-39 15,0 0-16-15,-38-18-7 16,38 18-1-16,0 0-6 16,14 0-7-16,10 0 13 15,-4 0 16-15,0 0-5 16,-9-10 0-16,-4-6 5 16,-7-3 9-16,0 1-16 0,-22 0-9 15,-3 6-2-15,-4 9-4 16,7 3-2-16,7 0-59 15,3 21-21-15,12 5-78 16,2 4-349-16</inkml:trace>
  <inkml:trace contextRef="#ctx0" brushRef="#br0" timeOffset="-97055.81">30831 2975 597 0,'0'0'128'16,"0"0"-62"-16,0 0-44 15,0 0-18-15,0 0-4 16,0 0-32-16,-16 0-206 16</inkml:trace>
  <inkml:trace contextRef="#ctx0" brushRef="#br0" timeOffset="-96566.09">29461 3389 390 0,'0'0'122'0,"0"0"-34"15,0 0-23-15,0 0 26 16,0 0-19-16,0 0-14 16,-19 0-22-16,44 0-23 15,26 0 15-15,21 6 15 16,7-3-32-16,13-1 10 15,-14 3-18-15,-11-1 10 16,-18 0 0-16,-20-3-6 0,-18 2-3 16,-9-3-4-16,-2 0 4 15,0 0 0-15,-4 0-4 16,-32 4-1-16,-17-2-6 16,-18 2-19-16,-1-1-9 15,1 4 24-15,15-2 9 16,14 4 2-16,13-4 3 15,15-2-3-15,14 0 0 16,0-3 0-16,3 0 0 16,41 5-29-16,16 3 23 15,19 2-44-15,-6-2-156 16,-17-8-258-16</inkml:trace>
  <inkml:trace contextRef="#ctx0" brushRef="#br0" timeOffset="-35816.88">14912 9849 387 0,'0'0'58'0,"0"0"-4"15,0 0 23-15,0 0-3 16,0 0-32-16,0 0-13 16,0 0 2-16,0 0-4 15,-31-5 0-15,20 5-3 16,5 0 2-16,-6 0 0 16,-3 0 7-16,1 0-8 0,-1 0-2 15,-3 0-6 1,-2 0-3-16,4-4 4 0,1 1-3 15,-1 1-9-15,3-1 4 16,1-1 7-16,6-1-12 16,2 3 11-16,-3 0-13 15,7 2 12-15,-2 0-11 16,2 0 2-16,-3 0 0 16,3 0-2-16,0 0-1 15,-2 0 4-15,2 0-1 16,0 0 3-16,0 0-2 15,0 0 2-15,0 0-2 16,0 0 3-16,0 0-2 16,0 0 1-16,0 0 3 15,0 0 2-15,0-1-2 0,0-2 8 16,0 3-5 0,14-1-3-16,8 1 1 0,7 0-3 15,9 0 1-15,4 0-7 16,-1 0 1-16,-4 0 1 15,3 0-3-15,-7 0 1 16,5 0-1-16,3 4-2 16,-1 3 0-16,-3 1-1 15,6-1-1-15,-3-1 0 16,0-3 1-16,-7 4-1 16,8-3 1-16,-10 0-1 15,-2 0 1-15,0-3 0 16,-2 2 0-16,2-1 1 15,-3 0-1-15,1 0 1 0,2 1-1 16,-2-3 0-16,0 0 2 16,-5 2-2-16,5-2 0 15,-3 3 0-15,3-1 1 16,-3 0-1-16,5 0 1 16,0-1-1-16,-4 1 0 15,-2-2 1-15,-4 5-5 16,-3-5 8-16,7 2-3 15,-4 0-1-15,4 1-3 16,-1 2 3-16,5-1 2 16,1 2-2-16,1-1 0 0,0 4 3 15,0-6-3 1,2 4 0-16,-2-2 1 0,3 0-1 16,-8-1 1-1,3 0-2-15,2-3 2 0,2-1-2 16,7 3 4-16,-7-1-4 15,5 0 2-15,-5 0-1 16,-4-2 1-16,-7 2-1 16,3-2 1-16,-8 2-1 15,1 0 0-15,1 0 0 16,10 1 0-16,2 4 0 16,2 0 3-16,10 2 2 15,-1-1-3-15,2 0-2 16,1-1 2-16,-6-2 0 0,1-3 0 15,-9 3-2-15,-4-5 4 16,-5 3-3-16,-3-3-2 16,6 0 3-16,2 0-2 15,4 0 0-15,4 0-4 16,0 0 4-16,5 2 3 16,2 0-3-16,-6-2 3 15,2 0-5-15,-7 0 5 16,-8 0 0-16,0 0 2 15,-5 0-1-15,-1 0-4 16,-4 0-2-16,5 0 2 16,4 0 2-16,2 0 3 15,2 0-10-15,10 0 5 0,-1 0 0 16,-2 0 5-16,0 0-4 16,-4 0-1-16,0 0-5 15,-4 0 5-15,-3 0 0 16,-3 0 5-16,4 0-5 15,-4 0 0-15,8 0 0 16,-5 0 0-16,9 0 0 16,-2 2-2-16,2 2 0 15,-2-4 3-15,-8 0-1 16,2 0 0-16,-3 0 0 16,-3 0 0-16,3 0 1 15,2 0 0-15,2 0-2 0,7 0 2 16,9 0-1-16,3 0 0 15,1 0 0-15,0 0 0 16,-2 0 0-16,-2 0 1 16,-7 0-1-16,-4 0 1 15,-2 0-1-15,-8 0 0 16,1 0 0-16,7 0 0 16,4 0 0-16,9 0 0 15,4 0 1-15,1 0-2 16,1 0 4-16,3 0-3 15,-7 1 0-15,-5 2 0 16,1-3-4-16,-7 0 4 16,0 0 5-16,2 0-5 15,2 0-1-15,8 0 0 16,-1 0 1-16,2 0 0 0,3 0-1 16,-3 0-2-16,1 0 1 15,-1 0 2-15,-7 0 0 16,3 0 0-16,-4 0 5 15,4 0-9-15,-5 0 4 16,5 0 0-16,5 0 0 16,1 4 0-16,0 1 4 15,1 0-8-15,-3-1 8 16,1-2-3-16,-7 0-1 16,-9-2 0-16,-8 0-2 0,-7 0 2 15,1 0 4 1,5 0-4-16,9 0-3 0,4 0 2 15,11 2 1-15,1 3-1 16,1-2 1-16,0 3-1 16,-3 0 1-16,-3-2-3 15,-5 1 3-15,-13-5 0 16,0 0 1-16,-13 0-1 16,4 0 1-16,2 0 1 15,3 0-2-15,4 0 1 16,12 0 0-16,3 0-2 15,17 0 1-15,-2 0 0 16,8 0 5-16,-4 0-5 16,2 0-2-16,-10 0 1 15,-3 0 0-15,-5 0 0 0,-11 0 1 16,-10 0 1 0,-1 0 0-16,-1 0-1 0,1 0 0 15,9 0-1-15,-6 0 1 16,6 0 0-16,-7 0 1 15,5 0-1-15,-4-3 1 16,10 1-1-16,11 0 0 16,3 0 0-16,-1-1 0 15,-1 3 0-15,-6 0 0 16,3-3 0-16,-7 3-4 16,0 0 8-16,-6 0-8 15,0-2 3-15,-6 2 1 16,4 0 1-16,1 0 0 0,5 0 0 15,7-2 2-15,-7 2-3 16,0 0-3-16,-9 0 3 16,0 0 7-16,-6 0-6 15,1-2-1-15,-1 0 0 16,-1 1 0-16,3-2-1 16,-3 3 3-16,5 0-3 15,-3 0 1-15,10-2 0 16,-5 0-2-16,6 2 2 15,-1 0-1-15,4 0 4 16,2 0-4-16,-2 0 1 16,6 0 0-16,2 0 0 15,3 0-3-15,-3 0 3 16,6 4 0-16,6 2 0 0,-2 0 0 16,4-3 6-16,-6 6-6 15,1-4 0-15,1-2 0 16,5 1-1-16,-6-2 0 15,1 2 0-15,0-1-1 16,-4 1 4-16,-4-1-1 16,3 3 0-16,6 0 0 15,-2 4 0-15,-3-2-1 16,-1 0 0-16,-1 1 1 16,-8-4-1-16,0-1 0 15,-6 0 8-15,-3-2-7 16,-8 1 2-16,-1-1 1 0,-1-2-4 15,-1 0 0-15,-1 0 0 16,1 0 7-16,-2 2-7 16,2-2 1-16,0 3 1 15,3-3-2-15,7 2 1 16,4 3 0-16,4-3-1 16,11 1 1-16,0 1-1 15,3-1 0-15,1-3 0 16,6 0 0-16,-5 2 0 15,-1-2 0-15,-8 2-1 16,-7-2 1-16,-6 0 0 16,2 0 0-16,2 0 0 15,-7 0 0-15,1 2 0 0,-4-1 0 16,-7-1 0 0,-1 3 0-16,-5-3 0 0,1 0 0 15,-2 1 2-15,6-1-3 16,-9 0 1-16,7 0 0 15,-7 0 3-15,2 0-2 16,-1 0 2-16,2 0-1 16,-3 0-1-16,-2 0-1 15,0 0 1-15,0 0 0 16,0 0-1-16,0 0 1 16,0 0-1-16,0 0 0 15,0 0-1-15,0 0-4 0,0 0 2 16,0 0-8-1,0 0-6-15,0 0 0 0,0 0 0 16,0 0-2-16,0 0-17 16,-14 0-31-16,-15 0-21 15,-13-14-63-15,-5-12-191 16</inkml:trace>
  <inkml:trace contextRef="#ctx0" brushRef="#br0" timeOffset="-32470.34">14919 9673 66 0,'0'0'19'16,"0"0"-17"-16,0 0 9 15,0 0 3-15,0 0 22 16,0 0 32-16,0 0 9 16,-53 9-19-16,47-9 12 15,-2 0-19-15,-3 0-22 16,3 0 6-16,-6 0-5 16,1 0 19-16,-5 0-9 15,-3 0-13-15,6 0-6 16,-1 0 8-16,5 0 1 0,5 0-8 15,-1 0 0-15,5 0-3 16,0 3-2-16,2-3-4 16,0 2 6-16,0 0-10 15,0 0 6-15,0-2-10 16,0 0 3-16,0 0 6 16,0 3 2-16,0 2 5 15,2 3 19-15,18-1 5 16,9-2-1-16,8 2-7 15,13 0-10-15,8 0 1 16,8-2-6-16,11 2-2 16,2-2-11-16,4 5-3 15,-2-2 1-15,-6 1 3 16,-1-4-5-16,-3 2 0 0,-4-2-5 16,-5 0 5-16,-2-1-4 15,-4 0 5-15,-2-3-5 16,-8 3 5-16,-1-2-6 15,-3 0-3-15,1 0 3 16,1 3 7-16,-2-2-7 16,1-1 0-16,-3-2 1 15,3 2-1-15,-3 1 1 16,-7-1-1-16,3 0 0 16,-7 0 0-16,-7-1 0 15,3 1 1-15,-8 0-1 0,6 1 0 16,-3-1 1-1,4 0-2-15,3 1 2 0,4-3 2 16,0 4-2-16,6-1 3 16,-2 1-7-16,1 0 8 15,-1 1-5-15,3 0 0 16,-7-1 0-16,-2-2 0 16,-4-1 1-16,-5 1-1 15,5 3-1-15,1-1 1 16,6 2 2-16,10-2-2 15,2 1 0-15,1 2 0 16,-1-3 0-16,-1 0 0 16,-1 1-4-16,0-5 4 15,-3 0 0-15,-4 0-2 16,1 0 2-16,-5 0 2 0,0 0 0 16,-2 0-2-16,0 0 6 15,2 0-6-15,7 0 2 16,5 0-1-16,-1 0 1 15,1 0-2-15,-6 0 1 16,3 0-1-16,0 0 0 16,-7-3 4-16,-6-1-4 15,-2 2 0-15,-9-1 2 16,1 3 5-16,6 0-1 16,4 0 0-16,8 0-5 15,15 0 4-15,-2 0-5 16,8 0 0-16,0 0 3 0,0 0-2 15,-8 0-1-15,6 7 5 16,-9-2-2-16,-5-3 0 16,-7 3 0-16,3-3-3 15,-1 1 0-15,4 2 2 16,3-5-2-16,7 2 2 16,4 0-2-16,5 2 1 15,-2 0-4-15,0-2 6 16,-5 0-8-16,2 2 3 15,3 0 2-15,0 1 2 16,-5-2 0-16,1 3-2 16,-10-3 0-16,2 2 0 15,-3 4 0-15,3-2 0 0,-1 1 0 16,1 0-6-16,1 1 6 16,-1-2 2-16,0 3 3 15,6-1-4-15,-3 0-1 16,6-3 0-16,-6 2-1 15,5-2 1-15,-8 0 0 16,1-2 0-16,-3 1 1 16,-2-1 0-16,-5-1-1 15,4-3 2-15,-8 2-2 16,0-2 0-16,5 0 1 16,-3 0 0-16,5 2 0 15,-5-2 1-15,8 0-1 16,1 0 2-16,1 0 6 15,1 0-4-15,0 3-5 0,1-2 0 16,-3-1 0-16,-1 0 0 16,-10 0 8-16,-2 0-6 15,0 0-1-15,-3 0 7 16,5 0-5-16,3 0-3 16,4 0 3-16,4 0-2 15,1 0 1-15,-10 0-4 16,5 0 3-16,-9 0-1 15,2 0 0-15,-4 3 4 16,4-3-4-16,-2 0 0 16,7 0 0-16,-3 0 0 15,0 0 1-15,3 0-5 16,-7 0 4-16,0 1 0 0,-4 2 0 16,-3-3 7-16,7 0-7 15,0 0-1-15,-2 0-1 16,-1 0 1-16,-1 0-1 15,-3 0 2-15,7 0 3 16,5 0-3-16,-10 0 3 16,-1 0-6-16,-6 1 3 15,-1-1 0-15,-1 0-1 16,8 0 1-16,2 0 1 16,8 0-1-16,5 0 0 15,7 0 2-15,1 0-1 16,-1 0-1-16,-1 0 0 0,6 0 1 15,-8 0-2-15,3 0 2 16,-8 0-1-16,1 0 4 16,-7 0-3-16,0 0 1 15,-2 0-2-15,-2 0 0 16,4 0 0-16,5 0 0 16,4 0-2-16,-4-1-2 15,2-2 3-15,-5 2 0 16,3 1 1-16,-5 0 2 15,0 0-2-15,-2-3-5 16,-2 3 5-16,0 0 7 16,-7-1-7-16,2-4-2 15,-2 3 1-15,5 0 1 16,2 2 0-16,2 0 0 0,4 0 3 16,9 0-6-16,5 0 6 15,2 0-6-15,-11 0 3 16,-2 0 0-16,-5-1 2 15,-2-1 1-15,-2 0-2 16,-1-3 0-16,-4 1-2 16,5 1 4-16,0-4-6 15,2 3 8-15,2-4-9 16,5 4 4-16,-1 0 0 16,6-1 0-16,-1 5 0 15,0-3-1-15,-3 3 0 16,2 0 2-16,-6 0-1 0,-10 0 0 15,-10 0-1-15,-9 0 1 16,-2 0 0-16,5 0 3 16,-4 0-3-16,-3 0-1 15,4 0 1-15,-2 0 1 16,5 0 1-16,-7 0-2 16,0 0 0-16,0 0 0 15,2 0 0-15,-2 0 0 16,0 0 0-16,0 0-1 15,0 0-1-15,0 0 1 16,0 0-1-16,0 0 1 16,0 0 0-16,0 0-3 15,0 0 4-15,0 0-2 16,0 0 2-16,0 0 0 0,0 0 2 16,0 0-2-16,0 0 0 15,0 0-2-15,0 0 4 16,0 0-2-16,0 0 0 15,2 0 0-15,0 0 1 16,-2 0 0-16,5 0-1 16,-5 0 0-16,0 0 0 15,2 0-4-15,3 0-1 16,6 0 0-16,2 0-4 16,-6 0-3-16,2 0 2 15,-7 0 2-15,-2 0-5 16,0-2-16-16,0-7-17 0,-2-12-28 15,-27-11-12 1,-29-6-78-16,-23 4-108 0,-10 14-190 16</inkml:trace>
  <inkml:trace contextRef="#ctx0" brushRef="#br0" timeOffset="-9370.3">24674 2141 261 0,'0'0'103'0,"0"0"-17"16,0 0-27-16,0 0 0 15,0 0-9-15,0 0-5 0,0 0-11 16,-6-8-2-1,6 8 0-15,0 0-6 0,-2 0 3 16,2 0-5-16,0 0 2 16,0 0 0-16,0 0-5 15,0 0-7-15,19 0 6 16,22 2 18-16,14 6-6 16,3-1-9-16,4 0-13 15,-2 3-3-15,-10-1-3 16,-15-4-4-16,-12-1 1 15,-17 0-1-15,-6-4-1 16,0 0 1-16,0 0 0 16,-2 0-1-16,-25 0 1 15,-10 0 1-15,-13 0 0 16,2 2 1-16,7-2-2 16,12 3 0-16,7-1-3 0,13 0-17 15,9 1-27-15,0 4-18 16,18 5-31-16,34 2-21 15,8-4-107-15</inkml:trace>
  <inkml:trace contextRef="#ctx0" brushRef="#br0" timeOffset="-8718.23">25274 3222 462 0,'0'0'85'16,"0"0"5"-16,0 0-10 16,0 0-14-16,0 0-25 15,0 0-5-15,-83-31-5 16,73 31-19-16,-2 0-4 15,10 0 1-15,-5 0-9 0,7 0 10 16,0 0-8-16,0 0-2 16,0 0 3-16,0 0-3 15,9 0 0-15,20 0 10 16,13 0 11-16,3 0-5 16,-3 0-5-16,-13 0-11 15,-15 3 0-15,-12 1-1 16,-2-2-4-16,0 4 0 15,-2 0 5-15,-27 4-3 16,0 2-10-16,0 2-29 16,15-6-53-16,14-8-188 15</inkml:trace>
  <inkml:trace contextRef="#ctx0" brushRef="#br0" timeOffset="15444.5">18183 11201 615 0,'0'0'102'16,"0"0"-46"-16,0 0 10 0,0 0-15 16,0 0-14-1,0 0 18-15,0 0-9 0,-23 0-23 16,23 0-10-16,0 0 5 15,2 0-6-15,21 0 11 16,10 0 0-16,17 0 2 16,12 0-4-16,21 0-5 15,15 0 2-15,8 0-13 16,8 0-5-16,0 2 2 16,-5 6-2-16,-16 0-5 15,-19-1 5-15,-20-2-5 16,-25-3-8-16,-16-2-13 15,-4 0 2-15,-9 0 0 16,0 0-12-16,0 0-7 0,-24 0 1 16,-19 0-39-16,-11 0 16 15,4 0-38-15,-13 0-51 16,3 0-139-16</inkml:trace>
  <inkml:trace contextRef="#ctx0" brushRef="#br0" timeOffset="15878.42">17980 11168 544 0,'0'0'79'0,"0"0"-36"16,0 0 36-16,0 0 2 15,0 0-9-15,0 0 2 16,-53-17-7-16,53 17-28 16,11-4-26-16,20 0 14 15,13-3 0-15,24 2-1 16,11 1-5-16,17 2-9 16,9 2 6-16,20 0-3 15,4 0-8-15,5 0 1 16,-9 0-8-16,-27 4 0 15,-20 0 0-15,-27-1-1 0,-22-3 1 16,-13 0 0 0,-16 0 0-16,0 0 1 0,0 0 3 15,0 0 1-15,0 0-1 16,0 0-2-16,0 0-2 16,-6 0 1-16,-4 0-2 15,-3 0-25-15,-1 0-23 16,3 0-31-16,-3 0-57 15,8 0-71-15,4 0-356 16</inkml:trace>
  <inkml:trace contextRef="#ctx0" brushRef="#br0" timeOffset="17495.68">27278 11209 472 0,'0'0'80'0,"0"0"-25"16,0 0 3-16,0 0 1 15,0 0-10-15,0 0-4 16,-116-27-24-16,62 22-7 0,-12-1 12 16,-15 3 8-1,-6-2-23-15,-4 1 4 16,-9 4-4-16,4-2-8 0,11 0 3 15,12-2-2-15,15 1-1 16,13 0-2-16,3 0 4 16,4-4 6-16,-1 3-4 15,4-5 11-15,-5 4 2 16,-3-2-8-16,-1 2 3 16,2 3-2-16,6 2 0 15,7-2-1-15,11 2-3 16,10-2 1-16,8 2-1 15,0 0-1-15,0-2-1 0,0 2 3 16,0-1 2 0,0 1-8-16,0-3-1 0,0 3-3 15,13 0-1-15,18 0-2 16,20 0 3-16,20 0 7 16,19 0-3-16,5 0-4 15,13 0 1-15,-2 0 0 16,-8 0 1-16,-11 0-1 15,-19 3-1-15,-26-3 0 16,-20 0 0-16,-13 0 4 16,-9 0-3-16,0 0 4 15,0 0-2-15,0 0-3 16,0 0-3-16,0 0 1 16,0 0-8-16,0 0-19 0,-2 0-2 15,-23 0-44-15,-8 1-66 16,2 9-107-16,-3 5-206 15</inkml:trace>
  <inkml:trace contextRef="#ctx0" brushRef="#br0" timeOffset="18695.1">18339 11812 492 0,'0'0'68'0,"0"0"7"16,0 0-3-16,0 0-7 16,0 0-18-16,0 0 4 15,0 0 3-15,0 0 5 16,-9 0-13-16,-9 0-13 15,-13 0-26-15,-11 0 7 16,-12 0-1-16,-6 0 3 0,-3 0-12 16,3 0 3-16,2 5-1 15,10 1-3-15,3-4-2 16,9 2 1-16,9-4 2 16,14 0 13-16,8 0-8 15,5 0-3-15,0 0 5 16,0 0-10-16,14 4-1 15,19-4 0-15,25 1 7 16,20-1 6-16,11 3-2 16,12-1 0-16,8-2-3 15,0 1-4-15,3-1 5 16,1 3-1-16,-12 0-1 16,-17 2-7-16,-16-3-1 15,-29 0-2-15,-16-2 2 0,-12 0 0 16,-11 2 1-16,0-2 0 15,0 0 3-15,0 0-1 16,0 0-1-16,0 0-1 16,-9 0-10-16,-3 0-15 15,-1 0-17-15,-3 0-37 16,-3 0-99-16,-8 0-180 16</inkml:trace>
  <inkml:trace contextRef="#ctx0" brushRef="#br0" timeOffset="63746.35">13564 15596 636 0,'0'0'105'0,"0"0"-50"16,0 0 20-16,0 0 0 15,0 0-12-15,0 0-14 16,0 0-11-16,0 0-6 16,0-3-7-16,0 3 3 15,0 0 0-15,0 0-2 16,0 10 2-16,0 4-6 16,0 3-1-16,0 3-10 15,0 1 4-15,0 2-12 16,0-4 6-16,0-3-3 0,7 0-2 15,-3-7 0-15,2 0 3 16,17-3-1-16,6-6 2 16,25 0 2-16,23-15-4 15,24-20 0-15,20-5-1 16,1 2-3-16,-6 1 7 16,-16 8 3-16,-22 11-4 15,-31 7 12-15,-20 8-4 16,-21 3-8-16,-6 0-2 15,0 0-6-15,0 0 1 16,0 0 1-16,0 0-2 16,0 0-3-16,0 0 2 15,0 0-1-15,0 0-9 16,0 0-20-16,0 0-15 0,0 0-9 16,0 0-12-16,0 0-17 15,0 0-16-15,0 0-34 16,0 0-29-16,0-14-118 15</inkml:trace>
  <inkml:trace contextRef="#ctx0" brushRef="#br0" timeOffset="64296.3">10751 9680 191 0,'0'0'0'15,"0"0"-109"-15</inkml:trace>
  <inkml:trace contextRef="#ctx0" brushRef="#br0" timeOffset="65616.05">10659 9485 280 0,'0'0'200'16,"0"0"-115"-16,0 0-16 15,0 0-1-15,0 0-24 16,0 0-12-16,0-2-5 16,0 2-3-16,0 0-14 15,0 0 11-15,0 0-3 16,0 3 6-16,0 5 5 0,7-1-11 15,-2-2 13-15,-3 0-5 16,0-3-2-16,-2 0-7 16,7 1 0-16,-1-1-3 15,17 3 1-15,10-5 1 16,11 0-3-16,24 0 5 16,7-17-9-16,10-5 4 15,0-6-7-15,-1 5 0 16,-8-1-2-16,-18 5 7 15,-16 8-6-15,-19 2 4 16,-19 7-1-16,-4 2 1 16,0 0-2-16,0 0-2 15,0 0-5-15,0 0-1 16,0 0-1-16,0 0 0 0,0 0-8 16,0 0-7-16,0 0-9 15,0 0-27-15,0 0-20 16,0 0-79-16,0 0-159 15</inkml:trace>
  <inkml:trace contextRef="#ctx0" brushRef="#br0" timeOffset="66927.67">12891 9951 106 0,'0'0'515'16,"0"0"-452"-16,0 0 3 16,0 0 21-16,0 0-36 15,0 0-14-15,0-7 6 16,0 7 3-16,0 0-12 15,0 0-8-15,0 0-6 16,0-3 1-16,0 3-2 16,0 0-5-16,0 0-4 15,0 0 2-15,0 0-4 0,0 0-2 16,0 0 3 0,7 0-6-16,8 0 9 0,5 15 0 15,-4 1 0-15,4 2-10 16,-9 3 3-16,2 4-1 15,0-1-2-15,1 5-2 16,-3-8 6-16,-7-3-6 16,-4-8 1-16,0-4 6 15,2-3-5-15,-2-1 1 16,6-2-2-16,-4 0 11 16,2 0 2-16,9-2 8 15,16-25 0-15,16-13-13 0,22-9-5 16,16-6 1-16,8 9-4 15,5 8 1-15,-3 6-3 16,-8 9 2-16,-18 9-1 16,-23 6 2-16,-26 4 2 15,-9 3 10-15,-9 1-7 16,0-3-3-16,0 3-1 16,0 0-3-16,0 0-1 15,0 0 1-15,0 0 6 16,0 0-6-16,0 0 0 15,0 3 3-15,0 1 1 16,0-3-2-16,0 2 0 16,0-2 0-16,0-1 0 15,0 0-2-15,0 0 2 16,0 0 0-16,0 2-2 0,0-2 1 16,0 0-1-16,0 2 0 15,0-2 0-15,0 0 0 16,0 2 0-16,0-2 0 15,0 0 0-15,0 0 0 16,0 0 0-16,0 0 0 16,0 0 0-16,0 0-1 15,0 0 1-15,0 0 0 16,0 0 0-16,0 0-1 16,0 0 0-16,0 0-1 15,0 0 2-15,0 0-4 16,0 0-2-16,0 0-8 0,0 0-6 15,0 0-16-15,0 0-23 16,0 0-24-16,0 0-7 16,0 0-39-16,-2 0-67 15,-13 0-112-15</inkml:trace>
  <inkml:trace contextRef="#ctx0" brushRef="#br0" timeOffset="71963.26">29677 12138 462 0,'0'0'94'16,"0"0"-41"-16,0 0 12 15,0 0-5-15,0 0-5 16,0 0 0-16,0 0-7 16,-101-10-5-16,43 5 9 15,-13-3-10-15,0 1-19 16,-10-4-11-16,-8-1 3 16,0 0 2-16,-20 3 3 15,-3-1-4-15,-2-1-2 16,8 5 0-16,19 3 0 0,15 0 1 15,21 3-8 1,24 0-7-16,13 0 8 0,12 0-8 16,2 0 0-16,0 0 2 15,0 0 23-15,21 0-10 16,18 3 3-16,24 2-1 16,22 3-4-16,18 0-6 15,10 1-2-15,9 2-5 16,8 3 3-16,4 1-5 15,-5 0 6-15,-9-3-4 16,-12-2 0-16,-21-5 0 16,-16-1-1-16,-13-3 1 15,-16 2 0-15,-22-2 0 0,-11-1 0 16,-7 0 1 0,-2 0 0-16,0 0 0 0,0 0-1 15,0 0-1-15,0 0-1 16,-15 0-8-16,-21 0 4 15,-26 0 6-15,-37-9-1 16,-30-4 2-16,-20 3-3 16,-7-3-3-16,0 0-10 15,19-1-3-15,19 2 17 16,20 2-4-16,21 3 4 16,17 4 1-16,12 0 5 15,17 2-3-15,14 0-1 0,7-4-1 16,8 5 2-16,2 0 3 15,0-2 3-15,0 2 3 16,36-2-1-16,38 2-4 16,40 0-5-16,34 0 1 15,22 14-2-15,6 6 2 16,-9-4-1-16,-26-2 0 16,-27-7-1-16,-35-5 3 15,-27-2-3-15,-23 0 9 16,-11 0-5-16,-16 0 2 15,-2 0 0-15,0 0-4 16,0 0 1-16,0 0-3 16,0 0-2-16,0 0 0 15,0 0-10-15,-7 0-25 16,-10 5-9-16,-10 9-36 0,-7 8-53 16,5 0-213-16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18T03:55:00.677"/>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15149 4988 309 0,'0'0'215'0,"0"0"-158"15,0 0-10-15,0 0 20 16,0 0 1-16,0 0 6 16,0 0-8-16,-31 7-22 15,8-3-13-15,-6 0 13 16,0 0-6-16,5 0-10 16,13 0 4-16,4-2-15 15,7-2 3-15,0 0-3 16,0 0 0-16,0 0-3 0,0 0 1 15,0 3-6 1,31 2-4-16,25-1 1 0,24 1 6 16,11-2-2-1,10-1-7-15,10-2 2 0,1 0-1 16,-7 0-3-16,-7 0 2 16,-23 0-2-16,-19 0 0 15,-18-2-1-15,-18-1 0 16,-13-4-3-16,-3 3 3 15,-1 1-8-15,-1 0-3 16,-2-1-8-16,0 2 1 16,-2-2-7-16,-27 2-11 0,-12 2-13 15,-5 0-19 1,-10 0-57-16,0 0-2 0,-2 0-92 16,-4 0-67-16</inkml:trace>
  <inkml:trace contextRef="#ctx0" brushRef="#br0" timeOffset="783.46">15037 4967 339 0,'0'0'82'16,"0"0"-4"-16,0 0 8 15,0 0 11-15,0 0 1 16,0 0-23-16,0 0-22 15,-98-5 3-15,98 5-10 0,0 0-3 16,0 0-23-16,12 0-5 16,28 0 1-16,22 0 6 15,25 0 7-15,15 0-12 16,4 0-11-16,-4 0-3 16,0 5 4-16,-1 1-3 15,1 2 8-15,-10-1-9 16,-26 0-1-16,-14-2-2 15,-25-2-1-15,-19-1 1 16,-3-2-3-16,-5 0 0 16,0 0 3-16,0 0 1 15,-22 0-1-15,-19 0-6 0,-9 0-10 16,-16 0-12-16,-3 0-9 16,3-2-6-16,-8 2-25 15,-4-3-30-15,7 2 5 16,-3-3 19-16,5-3 20 15,-3 2 47-15,8-2 7 16,1 4 0-16,17-1 2 16,3 2 27-16,12 2 11 15,7 0 10-15,8 0-2 16,10 0 4-16,-1 0-12 16,7 0-2-16,0 0-3 15,0 0-6-15,0 0-3 16,0 0-14-16,24 0-4 15,23 6 24-15,22 9 0 16,18-6-9-16,13-1 6 0,3-2-18 16,10-4-1-16,1 2 2 15,4-1-1-15,-4 0-4 16,-16 1 2-16,-15 0-6 16,-25 4 4-16,-18-4-6 15,-18-1-2-15,-11-3 1 16,-7 3-3-16,-4-3 1 15,0 0 2-15,0 0 1 16,0 0-1-16,-2 0-1 16,-17 0-9-16,-8 0-6 0,-6 0-10 15,-2 0-11 1,7 0-10-16,-3 0-18 0,-12 0-44 16,-3-3-15-16,-12 0-53 15,0-6 31-15,0-2-10 16,-7-1-52-16</inkml:trace>
  <inkml:trace contextRef="#ctx0" brushRef="#br0" timeOffset="1116.14">15256 4947 339 0,'0'0'144'0,"0"0"-71"16,0 0-5-16,0 0-20 15,0 0 14-15,0 0 8 16,-7-2-17-16,21 2-40 15,26 0 18-15,20 2 30 0,16 6-7 16,20-1-19-16,10 2-17 16,10-1-9-16,3 1 0 15,-12-2 0-15,-11 1-4 16,-19 0 3-16,-12 1 0 16,-22-6-4-16,-24 1 0 15,-7-2-2-15,-12-2 0 16,0 0 7-16,0 0 9 15,0 0 4-15,0 0-7 16,0 0-2-16,0 0-7 16,0 0-6-16,0 0 0 15,-12 0-17-15,-3 0-57 0,-3 0-93 16,5 0-45 0,2 0-312-16</inkml:trace>
  <inkml:trace contextRef="#ctx0" brushRef="#br0" timeOffset="1281.44">16355 5141 776 0,'0'0'74'0,"0"0"-38"16,0 0 9-16,0 0-8 16,0 0-10-16,0 0-19 15,7 0-8-15,-3-12-106 16,-2-2-128-16,-2 3-267 0</inkml:trace>
  <inkml:trace contextRef="#ctx0" brushRef="#br0" timeOffset="122393.88">4665 4301 228 0,'0'0'259'15,"0"0"-253"-15,0 0 23 16,0 0 23-16,0 0-22 15,0 0 12-15,0 0 8 16,0 0-29-16,-22-28 9 0,20 26-14 16,0 1-7-1,-3 1-9-15,1 0 9 0,-6 0-5 16,4 0 4-16,-7 0 4 16,-3 0 9-16,1 0 4 15,-6 3 3-15,1 3-1 16,-3-1-8-16,4-5 12 15,1 3-3-15,7-1 0 16,7-2-11-16,4 0 7 16,0 0-8-16,0 0-11 15,0 0 15-15,0 0-18 16,0 0-2-16,0 0-1 16,8 0-6-16,28 0 7 15,22 0 8-15,18 0-7 0,13 0 1 16,9 0 1-16,-2 0 0 15,-5 0-2-15,-8 2-1 16,-14 3 1-16,-15 0-2 16,-15-1 0-16,-12 0-5 15,-16 0-13-15,-7-4-8 16,-4 3 3-16,0-3 2 16,0 1 0-16,-13-1 0 15,-22 0 18-15,-12 0-26 16,-9 0-19-16,-2 0-5 15,-5-1 0-15,-3-6-39 16,1 1-6-16,5-1 4 16,4-2-1-16,10-1 47 0,3 0 45 15,1 0 4 1,0 0 11-16,-1 4 32 0,10-2 0 16,4 4 24-16,4-2 3 15,12 4-13-15,4 2 9 16,6 0 1-16,3 0-7 15,0-3-15-15,0 3-11 16,0 0-6-16,0 0-4 16,0 0-7-16,0 0-14 15,0 0-3-15,18 0 4 16,20 0 11-16,18 3 8 16,11 5-9-16,9-4-2 15,7 1-9-15,-4-2-1 0,2-1 4 16,-12 2-4-16,-18-1-2 15,-9 0 0-15,-19-1 0 16,-17 0-1-16,-6-2-2 16,0 0 0-16,-6 0 1 15,-30 0 2-15,-13 0-1 16,-16 0 1-16,-8-2-2 16,-7-4 0-16,-3 0-4 15,5-2-9-15,0 2 10 16,5 3 1-16,8 0 4 15,25 3 7-15,8-2-6 16,22-1 4-16,1 3-5 16,-1 0 0-16,10 0-1 15,0 0 1-15,0 0 0 0,0 0-3 16,10 0-13-16,21 0-1 16,24 0 17-16,21 0 20 15,11 0-12-15,11 0-3 16,2 0-1-16,1 0 0 15,-3 0-1-15,-9-1-1 16,-9-1 0-16,-18 2-2 16,-14 0 0-16,-24 0 1 15,-9 0-1-15,-15 0-2 16,0 0 1-16,0 0-1 0,-23 0-8 16,-22-4 4-1,-16 0-3-15,-1 2-8 0,-5 2 4 16,9-2-1-16,2 2 7 15,3 0-18-15,4 0-10 16,4 0 11-16,7 0 8 16,5 0 8-16,4 0 8 15,11 0 1-15,5 0 1 16,9 0-1-16,1 0 1 16,3 0 9-16,0 0-8 15,0 0-1-15,0 0-2 16,13 0 2-16,21 0-1 15,19 6 32-15,23-2 12 16,18-2-14-16,13 0-11 16,7-2 0-16,2 0 1 0,-1 0-1 15,-3 0-5-15,-3 1 1 16,-13-1-3-16,-13 5 3 16,-21-3-10-16,-18-2 1 15,-15 1-3-15,-15-1-3 16,-9 0-1-16,-5 0 0 15,0 0 5-15,-3 0-5 16,-33 0-13-16,-24-5 5 16,-16-3-17-16,-13 4-6 15,4 4 9-15,10 0-1 16,8 0-30-16,7 0 11 16,-2 2-1-16,-4 4 17 0,-3 0 4 15,1-4 16 1,7-1 6-16,10-1 8 0,15 0-7 15,12 0 2-15,11 0 11 16,8 0 14-16,5 0 28 16,0 0-17-16,0 0-24 15,18 0-14-15,35 0 19 16,25 0-13-16,27 0 5 16,20 0 6-16,13 0-7 15,4 0-4-15,-5 0 1 16,-8 12-2-16,-15-5-3 15,-8-2-3-15,-14 2 0 16,-18-5-1-16,-20 3 1 16,-31-5-1-16,-7 0-1 15,-16 0-4-15,0 0 4 0,-16 0-1 16,-28 0 3-16,-25-1 1 16,-13-7-1-16,-14-2 0 15,2 3-14-15,-2-5 11 16,-2 7-5-16,4-1 7 15,1 4-2-15,8 0-7 16,10 0-3-16,12 0 10 16,16 0 3-16,14 2 3 15,14 0-1-15,13 0-1 16,6 0-1-16,0 0 0 16,0 0 0-16,6 0-6 15,35 0-2-15,19 0 8 0,34 0 8 16,22 0-6-16,13 0 7 15,4 0 1-15,0 0-3 16,-13 0-3-16,-16 0 1 16,-17 2 2-16,-20-2-7 15,-24 0 0-15,-19 0 1 16,-15 0-1-16,-9 0 0 16,0 0-1-16,-38 0 0 15,-29-7-11-15,-29-1 6 16,-22 3-31-16,-17-2 8 15,-8 4-27-15,0 3 28 16,7 0 15-16,20 0 4 16,25 0 8-16,26 0 1 0,18 0 0 15,16 0 0-15,11 0 1 16,6 0 2-16,10 0 5 16,2 0 9-16,2 0 7 15,0 0-3-15,6 0-21 16,37 0 1-16,28 3 17 15,34 2 8-15,29 1-8 16,20-2-7-16,4 0 12 16,-2 0-15-16,-11-2-1 15,-16-2-2-15,-22 0-5 16,-22 0-1-16,-30 0 1 16,-22 0 0-16,-19 0 0 15,-14 0-3-15,0-2-1 16,-29-4-7-16,-37 0 6 0,-40 0-6 15,-18 1-8-15,-12 5-4 16,2 0 13-16,13 0 8 16,15 0-2-16,12 0 4 15,22 0 0-15,22 0 1 16,21 2 3-16,15 1-4 16,12-1-1-16,2 0 0 15,0 1 0-15,24 2-10 16,30 1 11-16,29-4 12 15,19 0 3-15,12-2 2 16,9 0-10-16,-3 0-3 0,-11 0-3 16,-14 0 8-1,-25 0-9-15,-30 0-3 0,-22 0 0 16,-18 0-16 0,-29 2-61-16,-41 6-11 0,-25-7-252 15</inkml:trace>
  <inkml:trace contextRef="#ctx0" brushRef="#br0" timeOffset="161542.82">7590 10863 352 0,'0'0'50'16,"0"0"-37"-16,0 0 26 15,0 0 19-15,0 0-10 16,0 0-8-16,0 0 1 16,-127-5-24-16,109 1 42 15,3 1-22-15,-4 0 4 16,4-1 3-16,-3 2-11 0,3 0-7 15,5 1 13 1,8-2 10-16,2 1-15 0,0 2-13 16,0 0-11-16,0-2-4 15,0 2 2-15,16 0-6 16,18 0 6-16,12 0 14 16,8 0-3-16,10 2-4 15,8 3 1-15,8 0-10 16,7-1 1-16,-2-1 3 15,-5 2-10-15,-9-3-1 16,-13 3 1-16,-11-4 0 16,-12 0 2-16,-17 2-2 15,-4-3-3-15,-3 0 0 16,-9 0 1-16,0 0-9 0,-2 0 3 16,0 3-1-16,0-3-5 15,0 0 4-15,-20 0-6 16,-11 0-9-16,-11 0 0 15,-8 0 6-15,-2 0-13 16,-4 0-9-16,-7 0-14 16,3 7 4-16,-4 0 0 15,0-2 18-15,9-1 17 16,6 1-14-16,5-5 25 16,5 0 3-16,2 0 4 15,1 0-2-15,5 0 5 16,0 0 7-16,2-5 8 15,2 1 16-15,0-1-5 0,4 2-14 16,8-1 7 0,13 4 31-16,0 0 2 0,2 0-20 15,0 0-29-15,0 0 4 16,11 0-10-16,11 0-1 16,7 0 14-16,18 7 12 15,6 2 0-15,8-3-9 16,7-2 15-16,17-2-12 15,15-2-16-15,1 0 9 16,10 0-13-16,-8 0 3 16,-9 0 8-16,-9 0-10 15,-10 0 2-15,-8 0-3 0,-9 0 2 16,-11 0 1-16,-14 0-4 16,-4 0-4-16,-11 0 4 15,-9 0 5-15,0 0-5 16,-5 0 0-16,-2 0 6 15,-2 0-5-15,0 0 4 16,0 0-3-16,0 0-2 16,5 0 1-16,-5 0-2 15,0 0 1-15,0 0-3 16,-5 0-17-16,-10 0-8 16,1 0-16-16,1 0-8 15,5 0-2-15,0 0-34 16,4 0-20-16,-7 0-66 15,-3 0-124-15</inkml:trace>
  <inkml:trace contextRef="#ctx0" brushRef="#br0" timeOffset="-212707.26">23758 4335 746 0,'0'0'58'16,"0"0"-41"-16,0 0 8 16,0 0-11-16,0 0 6 15,0 0 43-15,-2 145-20 16,2-109-21-16,0-10-14 16,0-11 2-16,0-5-6 15,0-5 1-15,0-5-3 0,0 0-1 16,0 0-1-1,11 0 0-15,7-22 0 0,10-3 9 16,3-3-9-16,-2 11 1 16,-6 4-1-16,-7 9 0 15,-5 4 0-15,3 0-7 16,-1 4-3-16,5 14 10 16,6 4 1-16,-4-1 4 15,7-6-4-15,-7-3-1 16,2-10-6-16,-4-2-1 15,5 0 1-15,-4-18 5 16,6-12 2-16,-9-8 0 16,-5-3-1-16,-9-6 7 15,-2 6-7-15,0 4 0 0,0 11-3 16,-13 10 3 0,-5 8 4-16,-7 3-4 0,0 5-4 15,6 0-4-15,3 0 4 16,7 0-6-16,9 14-20 15,0 3 3-15,13 1-1 16,16 0 5-16,12-4 0 16,1-6-2-16,5-8-17 15,-1 0 24-15,4-11 3 16,-8-21 7-16,-9-3 8 16,-4-5 1-16,-6-4-1 15,-17-4 3-15,-4 0 2 16,-2-3 4-16,0 11 4 0,0 6 2 15,-6 16-2 1,-1 12 19-16,1 6-25 0,-8 0-7 16,1 21-2-16,-1 10 2 15,3 15 1-15,9 7 0 16,2 5 3-16,0 4 11 16,2-4 1-16,11-3 7 15,1-10-12-15,-1-8 10 16,1-14-10-16,-3-12-5 15,-7-8-1-15,5-3 5 16,5 0 19-16,3-18-1 16,3-8-10-16,3-6-10 0,-3 3-6 15,0 6 0-15,-6 7-1 16,-8 9-1-16,-2 7-1 16,1 0-15-16,-3 0-3 15,0 23 19-15,8 9 4 16,-2 4-4-16,7 2 2 15,6 0-2-15,-3-6 0 16,1-4 3-16,2-10-3 16,-1-8-2-16,2-7-5 15,0-3 6-15,5-13 1 16,0-14 7-16,0-12-7 16,-2-3 5-16,-15-5 0 15,-5-2-4-15,-5 8-2 16,0 7-4-16,-13 13 4 15,-8 10 2-15,-3 10-3 0,-12 1 2 16,1 9-2-16,-3 18-6 16,9 4 6-16,11 2-6 15,7 1 2-15,9 3 0 16,2-4 6-16,0-1 0 16,2-4-3-16,13-12 3 15,1-7-7-15,8-9-1 16,3 0 8-16,4-17 10 15,2-11-7-15,-4-8 8 16,-2 0-4-16,-11 2-2 16,-7 4 0-16,-5 12 8 15,-4 7-5-15,0 11-8 0,0 0 1 16,0 0-6-16,0 9 3 16,0 19-2-16,-4 7-2 15,4 2-6-15,0-3 2 16,0-2-1-16,6-10 9 15,8-6 2-15,-1-5-2 16,-1-11-7-16,3 0 9 16,10-9 12-16,-3-21 10 15,5-12-8-15,-3-6 5 16,-4-6-1-16,-9-8-11 16,1-10-7-16,-12-2 1 15,0 5-1-15,0 15 0 16,0 20-3-16,-4 18 0 0,-4 13 3 15,2 3 0 1,-5 17-7-16,-3 27 5 0,3 18-1 16,9 8-2-16,2 5-7 15,0-3-1-15,4-4 7 16,9-4 4-16,3-8-5 16,7-13-32-16,-6-15-28 15,-1-16-55-15,-1-12-89 16,1-2-182-16</inkml:trace>
  <inkml:trace contextRef="#ctx0" brushRef="#br0" timeOffset="-212536.88">24995 4182 567 0,'0'0'106'0,"0"0"-91"16,0 0-4-16,0 0-3 15,132 0 12-15,-76 0 2 16,-8 3-14-16,-10 4-8 16,-7 4-20-16,-6-1-150 15</inkml:trace>
  <inkml:trace contextRef="#ctx0" brushRef="#br0" timeOffset="-211905.55">25704 4509 600 0,'0'0'70'15,"0"0"-38"-15,0 0 55 16,0 0-33-16,0 0 10 15,0 0 4-15,107-58-42 16,-69 23-14-16,-2 0-5 16,-5 3 0-16,-9 11-6 15,-11 9 6-15,-4 5-7 0,-7 7 0 16,0 0 0-16,0 0-16 16,0 0 11-16,0 22 3 15,-13 6 2-15,3 6 4 16,6-2-4-16,4-4 0 15,0-6-3-15,0-4 3 16,9-7 0-16,7-8-4 16,4-3 4-16,4 0 1 15,10-18 6-15,8-13-3 16,2-11-3-16,-1-6 2 16,-5 3 1-16,-16 3-2 15,-9 11 1-15,-8 10-3 16,-5 7-8-16,0 6 8 0,-7 1 3 15,-10 7-3 1,1 0-2-16,-5 13-1 0,13 9 0 16,1 2-6-16,7 4 4 15,0 1 5-15,15-3 0 16,8 6 2-16,4-8-2 16,-5 1-3-16,-2-2 3 15,-6-3 3-15,-12-3-2 16,-2-1-1-16,0-1 2 15,0-4-2-15,-27 0-53 16,-4-8 27-16,-5-3-72 16,-1-1-36-16,-4-28-64 0,1-5-245 15</inkml:trace>
  <inkml:trace contextRef="#ctx0" brushRef="#br0" timeOffset="-211657">25758 3928 621 0,'0'0'94'0,"0"0"-85"15,0 0 8-15,0 0 34 16,0 0-31-16,0 0 30 16,28 78-11-16,-1-78-21 15,2 0 4-15,-4-13 5 16,-7-10-16-16,-12-6 1 0,-6-3-11 15,-14 11 3-15,-30 5-8 16,-20 14-72-16,-21 2-42 16,-2 0-136-16</inkml:trace>
  <inkml:trace contextRef="#ctx0" brushRef="#br0" timeOffset="-210102.41">26400 2007 734 0,'0'0'59'0,"0"0"-40"16,0 0 26-16,0 0-4 0,0 0-26 16,0 0-7-16,0 53 2 15,0-14 6-15,11-5-4 16,-5-8-11-16,4-8 3 15,-4-7-4-15,1-8-1 16,-5-3 0-16,4 0 1 16,10-20 12-16,4-16 5 15,2-10-5-15,1 0-6 16,-10 12 4-16,1 8 4 16,-10 14 0-16,-2 8-4 0,-2 4-7 15,0 0-3 1,2 0-19-16,5 9 18 15,5 20 1-15,3 9 6 0,1 2-6 16,-3-4 5-16,1-7-5 16,-8-10 0-16,3-9-1 15,-5-10 1-15,-2 0 0 16,6 0 7-16,-2-11 7 16,7-20-2-16,12-9-5 15,-7-4-3-15,-1 4 1 16,-3 10-3-16,-5 12-2 15,-9 10 0-15,0 8-3 16,0 0-5-16,4 0-10 16,3 14 6-16,2 16 11 15,4 5 1-15,5 6 2 0,2-5-2 16,-2-4-2-16,7-8-2 16,-10-7-10-16,7-5 1 15,1-10-3-15,4-2-7 16,4-9 6-16,-2-21-9 15,-1-2 17-15,-3 0 0 16,-9 0 9-16,-5 0 1 16,-11 3 0-16,0 0 4 15,0 7-5-15,-9 8-3 16,-5 7 3-16,-3 7-1 16,-1 0 1-16,-9 0 0 15,0 11 0-15,1 9 0 16,6 2-9-16,-1 4 9 0,10 6 4 15,7 4-4-15,4 0-4 16,0 1 4-16,2-3-3 16,19-8 0-16,-4-6 2 15,3-11-3-15,2-9 4 16,0 0 4-16,1-24 18 16,4-10-5-16,-5-8-9 15,-2-2 2-15,-8 0-7 16,-8 4 11-16,-2 10 0 15,-2 10-13-15,0 10-1 16,0 8-3-16,0 2-3 16,0 0-3-16,-2 20-8 0,-10 6 12 15,6 6 1-15,-1 6-2 16,7 3 3-16,0-2 3 16,0 0-5-16,9-10 5 15,5-8-3-15,-6-9 3 16,11-12-3-16,-2 0 3 15,10-26 16-15,2-13-10 16,-7-7-2-16,3-2 4 16,-10 7-7-16,-6 2 6 15,-5 15 4-15,-4 12-6 16,0 8-5-16,0 4-12 16,0 0 9-16,0 12-9 15,0 18 10-15,0 10 2 16,0 3-5-16,0-4 4 15,0-6 1-15,16-12-4 0,-5-8 4 16,1-10-3-16,-6-3 0 16,5 0 3-16,3-17 14 15,3-12-7-15,1 4-3 16,-7 1-4-16,-3 5-6 16,-8 7-27-16,0 2-55 15,0 5-44-15,0 0-120 16</inkml:trace>
  <inkml:trace contextRef="#ctx0" brushRef="#br0" timeOffset="-209779.61">27657 1514 458 0,'0'0'23'15,"0"0"11"-15,0 0 62 16,0 0-50-16,0 0-37 16,0 0-2-16,6-12-7 15,-6 14 0-15,0 3-1 0,0 0 1 16,0-1 0-16,0-2 0 15,0-1 0-15,0-1 0 16,0 2-1-16,0 3 0 16,-17 5-30-16,-12 2-109 15,-9 7-279-15</inkml:trace>
  <inkml:trace contextRef="#ctx0" brushRef="#br0" timeOffset="-209269.67">27456 1743 402 0,'0'0'74'16,"0"0"-24"-16,0 0 18 16,0 0-42-16,0 0 7 15,0 0-5-15,-49 41-6 16,49-24-4-16,0-8-2 16,0-5-1-16,0-2-11 15,7-2-3-15,-3 0 11 16,6 0 15-16,-2-3-6 15,-1-9-8-15,1-5-6 16,-8 10-6-16,0 3-1 16,0 4-11-16,0 0-45 15,-19 11-46-15,-4 18-60 0,3 9-76 16</inkml:trace>
  <inkml:trace contextRef="#ctx0" brushRef="#br0" timeOffset="-208640.18">27516 2037 64 0,'0'0'544'16,"0"0"-465"-16,0 0 26 16,0 0-29-16,0 0-50 0,0 0-2 15,0-3-20-15,0 29-1 16,-9 13 0-16,7 3 21 15,0-6-7 1,2-7-13-16,0-11-2 0,0-12 0 16,0-6 2-16,0 0 1 15,0-8 7-15,2-18 10 16,12-13-7-16,1-9-11 16,3 2-4-16,2 8 1 15,-4 10-2-15,-5 14 1 16,-7 10-1-16,0 4-6 15,6 0-7-15,1 16-5 16,5 12 19-16,1 4 0 16,1 2-1-16,5-4-2 0,-6-8 0 15,1-6-5 1,4-9 4-16,-4-5-3 0,7-2 3 16,-5-13 5-16,6-19-2 15,3-12-3-15,-4-6 4 16,-5-4 2-16,-11-10 0 15,-9-7-1-15,0-4-1 16,0 4 1-16,-2 17 1 16,-11 17-1-16,5 20-1 15,2 11-1-15,6 6 1 16,-11 0-1-16,-1 23-7 16,6 18 5-16,-1 17 0 15,7 12 3-15,0 5 0 16,21 3 0-16,-2-6 0 15,6-12 0-15,-5-8 0 0,3-9 0 16,-4-16-14-16,-3-13-39 16,-3-14-2-16,-4 0-54 15,-7-18-96-15,-2-16-182 16</inkml:trace>
  <inkml:trace contextRef="#ctx0" brushRef="#br0" timeOffset="-208474.79">27690 1983 503 0,'0'0'83'16,"0"0"31"-16,0 0-16 16,0 0-98-16,0 0 6 15,0 0 8-15,98-44-1 0,-28 32 0 16,1 3-7-16,-7 5-6 16,-8 4-22-16,-12 0-72 15,-7 4-71-15,-20 8-167 16</inkml:trace>
  <inkml:trace contextRef="#ctx0" brushRef="#br0" timeOffset="-207261.81">28277 2139 239 0,'0'0'194'0,"0"0"-114"15,0 0-10-15,0 0-23 16,0 0-8-16,0 0 2 15,13-47-5-15,-11 38-2 16,0-1-8-16,-2 0 5 16,2 0-9-16,-2 0-8 0,0-2 1 15,0 0-7-15,0 2-8 16,-6 0 4-16,-10 2 2 16,1 2-3-16,-10 6-3 15,8 0 0-15,-10 0 1 16,4 3-1-16,3 11-4 15,5 3 3-15,-1 5-2 16,3 6 3-16,11 4-2 16,2-2 1-16,0 1-2 15,0-8 3-15,8-2-7 16,13-7 2-16,-4-8 1 16,3-6 4-16,1 0 4 0,0 0 4 15,2-14 0 1,-7 0-6-16,-5 1 3 0,-7 5 0 15,-2 2-2-15,-2 4 3 16,0 2-2-16,0 0-3 16,0 0 0-16,0 0-2 15,0 0-7-15,0 0 7 16,0-2 0-16,0 2 1 16,0 0-1-16,0 0 1 15,0 0 0-15,0 0 0 16,0 0 4-16,2 0-3 15,-2-1 0-15,0 1 4 16,0 0 0-16,0 0-4 16,0 0 2-16,0 0-2 15,0 0 2-15,0 0-3 0,5 0-2 16,-5-2 0 0,2 0-1-16,-2-3 6 0,0 1-6 15,0 3 3-15,0-3 0 16,3 4 3-16,-3 0-3 15,0 0 1-15,0 0 1 16,0 0-2-16,0 0-1 16,0 0-3-16,0 0 1 15,0 0-1-15,0 0 4 16,0 0 2-16,0 0-1 16,0 0-1-16,0 0-2 15,0 0 2-15,0 0 1 16,0 0 1-16,0 0 0 0,0 0-2 15,0 0 0-15,0 0 1 16,0 0-1-16,0 0 0 16,0 0-1-16,0 0 0 15,0 0-2-15,0 0-4 16,0 0 7-16,0 0-2 16,0 0 0-16,0 0 2 15,0 0 0-15,0 0-2 16,0 0 2-16,0 0 0 15,0 0-3-15,0 0 2 16,0 0 1-16,0 0 0 16,0 0 0-16,0 0-1 15,0 0 0-15,0 0 0 16,0 0 1-16,0 0 1 0,0 0 0 16,0 0-1-16,0 0-1 15,0 0-2-15,0 0 5 16,0 0-2-16,0 0 0 15,0 0-7-15,0 0-1 16,0 0-5-16,0 0 3 16,0 0-14-16,0 0-26 15,0 0-50-15,0 0-31 16,0 4 3-16,-10 8-196 16</inkml:trace>
  <inkml:trace contextRef="#ctx0" brushRef="#br0" timeOffset="-205865.96">28292 2083 154 0,'0'0'141'0,"0"0"-74"16,0 0 6-16,0 0-15 15,0 0-13-15,0 0-4 16,-2 0-7-16,2 9-10 15,0 10 10-15,0 5-6 16,0 3-4-16,2-5-14 16,7-7-1-16,-2-2-1 15,2-8-8-15,-3-2 0 16,5-3 0-16,3 0 0 16,5-7 19-16,4-17-2 15,-3-6-10-15,1-2-2 16,-6 2 3-16,-9 0 3 0,4 9-3 15,-8 0 3-15,0 7-5 16,-2 8-1-16,0 3-1 16,0 3-4-16,0 0-4 15,0 0 2-15,0 0 2 16,0 15-10-16,0 5 10 16,2 6 0-16,7 0-1 15,7 0-7-15,8-2 4 16,-2-1-4-16,7-9 2 15,5-10 6-15,-5-4 4 16,0 0 2-16,0-11-5 16,0-6 2-16,-13-4-1 15,-3 1-1-15,-13 1 0 0,0 0 2 16,0 6 2-16,0 8-5 16,0 3 2-16,0 2 2 15,0 0-4-15,-2 0 0 16,-3 0-4-16,1 10 2 15,2 12 2-15,-1 2 1 16,3 2 1-16,0 1 6 16,0-8-3-16,0-2-4 15,0-12 2-15,0-2 4 16,0-3-2-16,0 0 7 16,0 0 8-16,0-7-8 15,0-15 17-15,9-5-23 0,4-4-3 16,-1 4-3-16,1 12-5 15,-2 5 0-15,-9 6-1 16,1 4-7-16,-3 0-6 16,0 0-7-16,4 0 2 15,7 14 24-15,2 8 0 16,12 2 0-16,-7-2 4 16,7 0-3-16,-8-5 0 15,1-5-1-15,-5-7 0 16,-5-3 0-16,-4-2 4 15,0 0-2-15,3 0 5 16,-1-2 7-16,8-11-4 16,-5 2-7-16,-3 1 3 0,1 0-2 15,-7 3-4 1,0-4-5-16,0 5-39 0,0 3-61 16,0-1-120-16,-15 1-155 15</inkml:trace>
  <inkml:trace contextRef="#ctx0" brushRef="#br0" timeOffset="-205022.1">28402 1869 81 0,'0'0'392'16,"0"0"-345"-16,0 0 15 0,0 0 1 15,0 0-27 1,0 0-7-16,0 0-15 0,2 0 1 16,2 0-4-16,5 0 3 15,5-6 7-15,1-6-3 16,-9-2-5-16,2 0 0 15,-8 1-3-15,0 4-5 16,0 2-5-16,0 4-23 16,-16 3-1-16,-7 0-69 15,6 5-62-15,1 13-163 16</inkml:trace>
  <inkml:trace contextRef="#ctx0" brushRef="#br0" timeOffset="-204490.98">29362 1528 515 0,'0'0'52'16,"0"0"22"-16,0 0 1 15,0 0-53-15,0 0 2 16,0 0 5-16,-13 15-25 16,13 30-3-16,-2 23 36 0,2 27-8 15,-14 17 15-15,1 13-3 16,-12 10 1-16,-2-4-21 15,-2-8-12-15,2-19-2 16,10-29-6-16,3-22-1 16,8-21 0-16,6-14 0 15,-5-9 0-15,5-6-9 16,0-3-61-16,7-3-81 16,20-26-57-16,2-13-339 15</inkml:trace>
  <inkml:trace contextRef="#ctx0" brushRef="#br0" timeOffset="-202985.41">29681 2051 274 0,'0'0'444'16,"0"0"-415"-16,0 0-8 15,0 0 27-15,-2-121-27 16,13 80-10-16,-5-3 18 16,4-3-17-16,-10 12-7 15,0 6 3-15,0 9 9 16,0 8-15-16,-10 4 2 16,-5 6-3-16,-5 2-1 0,-5 0-1 15,-2 13-3 1,3 11 3-16,15 7-6 0,4 7 2 15,5 9-3-15,7-1 2 16,24 5 6-16,12 0 2 16,3-5-2-16,-1-2-5 15,-5-6 5-15,-9-6 1 16,-10-5 0-16,-13-6-1 16,-8 0 1-16,0-4-1 15,-29 1 3-15,-8-2-2 16,-5-4-1-16,-3-8-1 15,16-4-6-15,16 0 7 16,5 0-4-16,8-4 0 16,0-13-54-16,23-7 25 15,12-3 10-15,10-2 18 0,2 0 5 16,2 0 1 0,3 0 3-16,-8 1-4 0,-1 1 4 15,-8-2-4-15,-8 7 3 16,-12 0 7-16,-6 4 2 15,-4 4 4-15,-5 3 11 16,0 2-7-16,0 5-19 16,-14 0 13-16,-1 4-14 15,-5 0-1-15,-7 5-1 16,2 18-1-16,10 1 2 16,5 6-3-16,10 2 1 15,0 4-3-15,0 5 6 16,12-7-1-16,8-5 1 0,-2-7 0 15,2-5 0-15,2-11 2 16,0-6 7-16,3 0 7 16,4-9 3-16,0-17-7 15,2-6-3-15,-4-6 0 16,-4-6-7-16,-15 2 2 16,-8 6-8-16,0 7-7 15,0 12-3-15,-4 8-1 16,-12 9 5-16,1 0-11 15,-1 0 10-15,-5 9 6 16,13 3-4-16,1-2 6 16,7 0-13-16,0 0 4 15,0-3 3-15,13 2 8 16,3-1-5-16,5 0 6 0,-6 0 7 16,3 0 7-16,4 0 1 15,-11 1-11-15,2 5 2 16,-1-3-2-16,-3 1 1 15,-3 2-5-15,1 2 1 16,2-3 4-16,-2-4-4 16,-3-1 2-16,-2-3-2 15,0-5 1-15,-2 0 2 16,5 0-3-16,9 0 9 16,-4-13 4-16,13-9 3 0,2-6-5 15,-4-2-9 1,2 0 6-16,-3 4-9 0,-7 8 3 15,-3 13-5-15,-6 2 2 16,-4 3-4-16,0 0-14 16,0 0 2-16,0 3 16 15,2 18 3-15,5 3-3 16,6 4 5-16,-2 0-4 16,2-1 2-16,1-5 3 15,-5-10 8-15,-5-5-11 16,-4-4 4-16,2-3 2 15,5 0 16-15,2-10 4 16,4-13-6-16,6-9-9 16,2 0-13-16,2-2-1 15,-7 2 0-15,-3 10-2 0,1 8 0 16,-12 7-3-16,-2 7-11 16,0 0-9-16,0 0-8 15,2 0-1-15,7 9 16 16,-3 7 18-16,8 5 0 15,-1-2 1-15,-2-3 0 16,3-5-1-16,-1-8 0 16,-6-3 0-16,10 0 6 15,4 0 3-15,-2-12 4 16,10-8-6-16,-2-2-5 16,-2 0 0-16,-7 5-2 15,-7 8 7-15,-11 4 1 0,0 2-8 16,0 3-6-16,0 0 4 15,0 8-3-15,0 16-1 16,0 10 6-16,0 2-4 16,0-2 6-16,0-5-8 15,6-3 4-15,8-11-17 16,-1-3 7-16,5-12-14 16,2 0-29-16,-2-6-92 15,7-24-132-15</inkml:trace>
  <inkml:trace contextRef="#ctx0" brushRef="#br0" timeOffset="-202711.76">30931 1688 426 0,'0'0'89'15,"0"0"-77"-15,0 0 60 16,0 0 6-16,0 0-16 15,0 0-9-15,7 67-24 16,7-67-14-16,1 0 20 16,10 0-3-16,4-11-13 15,-9-11-4-15,-3 0-9 16,-12 2 1-16,-5 6-7 16,0 4-25-16,-7 10-18 15,-11 0-19-15,-8 0-44 16,1 22-69-16,17 6-164 0</inkml:trace>
  <inkml:trace contextRef="#ctx0" brushRef="#br0" timeOffset="-202241.67">31317 1852 109 0,'0'0'466'0,"0"0"-379"16,0 0 39-16,0 0-44 15,0 0-28-15,0 0-16 16,-76-56-28-16,57 62-9 16,-10 23-1-16,6 4 2 15,5 6 0-15,5 2-2 0,13 3-2 16,0-9 2-16,0-5-1 16,2-3-1-16,15-8 0 15,8 1 2-15,8-4 7 16,6-10 0-16,7-6-2 15,4 0 4-15,-2-18 3 16,4-8-9-16,-10-2-1 16,-11-2 3-16,-4-4-1 15,-13 2-4-15,-10 1-10 16,-4 10 5-16,0 9-6 16,-9 10 9-16,-13 2 1 15,-5 6-3-15,-4 18-1 0,4 10 3 16,10 6 0-1,7 2 1-15,8 2-2 0,2-2-4 16,0-10 4-16,14-4-16 16,15-7-13-16,4-14 25 15,5-4-26-15,-3-3-23 16,-1 0-35-16,-5-13-113 16,-11-6-313-16</inkml:trace>
  <inkml:trace contextRef="#ctx0" brushRef="#br0" timeOffset="-201422.81">27343 2573 480 0,'0'0'92'16,"0"0"-37"-16,0 0-3 16,0 0-36-16,0 0 37 15,0 0 12-15,-21 14-26 0,-12 21-5 16,-11 23 21-16,-14 12-19 15,-10 19-10-15,-5 10-10 16,-8 2 2-16,0 2-4 16,-2-11-12-16,12-12 15 15,11-15-7-15,12-14 10 16,19-18-9-16,11-11-8 16,12-10-3-16,-1-9 1 15,7-3-2-15,-2 0-4 16,2 0-1-16,0 0-23 15,0-3-39-15,0-15-12 16,0-6-58-16,0-4-37 16,2-3-87-16</inkml:trace>
  <inkml:trace contextRef="#ctx0" brushRef="#br0" timeOffset="-201108.16">26573 3110 465 0,'0'0'74'0,"0"0"-9"16,0 0 6-16,0 0-32 15,0 0-15-15,0 0 24 16,0 64 8-16,0-21-10 16,0 3-21-16,0 1 15 0,0 3-15 15,-2 3-8 1,-9-4 8-16,7-6-7 0,-5-11-10 15,6-9 2-15,3-10-2 16,0-6-7-16,0-6 2 16,0-1-3-16,27 0 0 15,8 0 3-15,17-10-3 16,4-10-13-16,0-2-67 16,-12 0-65-16,-3 3-135 15</inkml:trace>
  <inkml:trace contextRef="#ctx0" brushRef="#br0" timeOffset="-200086.03">29692 2775 558 0,'0'0'70'0,"0"0"-36"15,0 0-7-15,0 0-1 16,0 0-12-16,0 0-3 15,45 58 6-15,13 7 42 16,15 12-16-16,12 8-12 16,4 5 0-16,5-2-11 15,-3-3-11-15,3-8 1 16,-15-10-2-16,-11-14 1 16,-15-16-4-16,-15-11-3 0,-16-12-2 15,-10-7-3 1,-6-4 3-16,-6-3-1 0,0 0 4 15,0 0-3-15,0 0 14 16,0 0-8-16,0-3 0 16,-6-16-6-16,-8-6-18 15,3-1 4-15,0-6 6 16,2-5-7-16,-4-5 6 16,-3-2-20-16,-2-2 7 15,4 1 21-15,4 7-1 16,1 5 0-16,5 7 4 15,-4 6 0-15,4 8 11 16,0 1 6-16,4 2 3 16,0 8-12-16,0-1 12 15,0 2-3-15,0 0 2 0,0 0-11 16,0 0-9-16,0 0-2 16,8 28 2-16,19 13 9 15,4 4 1-15,-2 3-2 16,-2 4-4-16,-2-2 0 15,0-1 3-15,-4-3-6 16,-3-10 1-16,-5-8-1 16,-3-10-2-16,-8-6 3 15,-2-6-3-15,0 0 1 16,0 5 0-16,-25 1 2 16,-24 3 2-16,-13 5-5 15,-22 1-17-15,-13-2-70 0,-1 2-61 16,0-6-206-1</inkml:trace>
  <inkml:trace contextRef="#ctx0" brushRef="#br0" timeOffset="-198371.29">26836 3987 443 0,'0'0'71'0,"0"0"1"16,0 0 15-16,0 0-2 16,0 0-24-16,0 0-32 15,-6-29 11-15,-10 29-35 16,-8 9 9-16,-10 20-10 15,8 12 1-15,-3 5-3 16,11 2 2-16,7 1-4 16,3-4 0-16,8-7 0 15,0-5-3-15,19-12-1 16,10-10 2-16,6-9 2 16,8-2 0-16,8-14 18 0,0-18-10 15,-1 3-8 1,-13-3 8-16,-10 6-6 0,-12 6 2 15,-8 7 2-15,-5 8 10 16,-2 5 12-16,0 0-28 16,0 0 5-16,0 0-9 15,0 5 4-15,0 16-14 16,0 5 14-16,0 1 1 16,3-6-1-16,10-1-5 15,5-3 2-15,2-4 2 16,-2-6-9-16,7-7 10 15,-8 0 0-15,10-13 6 16,-7-11 0-16,-3-5-4 16,-7-3 4-16,-10-6-3 15,0-5-3-15,-5-3-5 0,-21 3 4 16,-3 9 1-16,-8 16 0 16,8 9 1-16,1 9-1 15,1 0-4-15,7 19 1 16,4 12-2-16,14 0 1 15,2 6-6-15,7-3 2 16,29-5 0-16,1-6-4 16,13-11 12-16,-2-12 0 15,8 0 6-15,0-6-2 16,0-18-4-16,-6-4 3 16,-7-4-1-16,-9-5-2 15,-14-1 0-15,-11 6 8 0,-9 5-8 16,0 8-3-1,-2 5-11-15,-21 2 14 0,-4 8 0 16,0 4 4-16,8 0-4 16,1 5-7-16,5 15 3 15,13 4-2-15,0-1 4 16,0 0 0-16,15 2-4 16,16-7 0-16,7 1 6 15,-4-3 8-15,6-1-2 16,-11 4-6-16,0-2 3 15,-16 0-3-15,-9 1-2 16,-4-2 2-16,0 0 5 16,-17 1 4-16,-21 0-8 0,-13-2 1 15,-10-8-2 1,8-7-52-16,6 0-94 0,18-18-75 16,20-12-131-16</inkml:trace>
  <inkml:trace contextRef="#ctx0" brushRef="#br0" timeOffset="-198116.91">27601 3696 462 0,'0'0'97'16,"0"0"-42"-16,0 0 24 16,0 0-30-16,0 0-23 15,0 0-1-15,29 13-16 16,-23 27 23-16,4 13-9 0,1 3-7 15,-7 4 1-15,2 2-10 16,2-5 1-16,3-10-8 16,-5-7 0-16,4-11 0 15,-4-9-6-15,1-8-14 16,6-6-11-16,-2-6-60 16,2 0-132-16,1 0-207 15</inkml:trace>
  <inkml:trace contextRef="#ctx0" brushRef="#br0" timeOffset="-197908.6">27416 3938 580 0,'0'0'90'0,"0"0"-41"15,0 0-22-15,0 0-25 16,0 0 29-16,172-26-10 15,-93 12-4-15,-2 2-17 16,-11-4 0-16,-12 0-21 16,-16 5-57-16,-22-2-68 15,-16-1-158-15</inkml:trace>
  <inkml:trace contextRef="#ctx0" brushRef="#br0" timeOffset="-194537.7">29476 4238 327 0,'0'0'346'15,"0"0"-330"-15,0 0-11 16,0 0 25-16,0 123 19 15,0-72-12-15,4-5 3 16,5-7-22-16,-4-11-7 16,-3-7-4-16,5-12-2 15,-5-4 3-15,0-5 0 0,0 0 4 16,7 0-1-16,7-22 13 16,2-10-1-16,8-8-16 15,5 4-2-15,0 4 0 16,-4 8-4-16,0 7-2 15,-2 11 0-15,-3 6-1 16,0 0-3-16,0 12 0 16,3 11 5-16,2 3 2 15,0-4 0-15,0-3 2 16,-6-6-3-16,0-5 0 16,-3-8-1-16,-1 0 6 15,1-3 6-15,2-20 11 0,-2-12-5 16,-4-4-2-1,-8-5-6-15,-6-7-8 0,0 3-2 16,-18 8-2-16,-9 9 2 16,-4 12 8-16,2 9-8 15,2 8-2-15,8 2-1 16,1 0 0-16,5 12-3 16,3 11-7-16,10 8-2 15,0 0-9-15,29 2 2 16,12-8-1-16,3-4 9 15,10-9-3-15,4-12 5 16,-2 0 10-16,-4-14 0 16,-2-16 3-16,-10-2-1 0,-7 0 0 15,-8 0 3-15,-11-3-2 16,-10 2 6-16,-4 0 3 16,0 7-2-16,0 8 8 15,0 6 10-15,0 10-3 16,0 2-12-16,-2 0-11 15,-5 30-10-15,2 14 10 16,1 13 2-16,4 9 3 16,0 3 5-16,0-6 7 15,9-5-3-15,2-14-3 16,-2-13-1-16,0-15-2 16,-2-10-6-16,-3-6-2 15,5 0 2-15,5-9 1 16,1-21 10-16,7-1-12 0,1-1-2 15,-2 9-7-15,-7 11 1 16,-5 8-7-16,0 4-5 16,-4 0-23-16,6 0-9 15,4 2 27-15,1 12 7 16,1-2 1-16,6-1 4 16,-3-2 8-16,5-5 0 15,-4-4-5-15,4 0 7 16,-2-1 4-16,-5-18-1 15,3-7 2-15,-2-4-1 16,-17 0-2-16,-2-4 4 16,0 6-4-16,-7 8 6 15,-7 6-5-15,-3 10-1 0,-3 4-10 16,-5 0 10 0,0 22-9-16,4 10 9 0,5 10 0 15,3 0 0-15,11-1-2 16,2-7 2-16,0-11 0 15,0-7 2-15,15-8-2 16,1-8 4-16,5 0 23 16,6-8-3-16,0-17-10 15,4-9-10-15,-4 1 6 16,-9-1-6-16,-5 6 0 16,-4 7-4-16,-4 7 3 15,2 8-3-15,-7 6 0 0,0 0-6 16,0 0-8-16,0 7 14 15,6 15 0-15,12 8 5 16,4 1-5-16,5 1 15 16,6-6 2-16,-4-8 7 15,0-11-22-15,-4-7 8 16,-5 0 3-16,7-14-2 16,-1-18 0-16,-3-5-5 15,-3-16 1-15,-7-3-1 16,-3-9-3-16,-10-12-2 15,0 2 0-15,0 7-2 16,-6 12 2-16,-7 20-7 16,5 14 6-16,0 13-1 0,2 6 1 15,4 3-2-15,2 6-4 16,-9 29-2-16,9 25 6 16,-2 9-1-16,2 8 2 15,2 1 1-15,18-11 0 16,2-4 1-16,-4-17-1 15,-3-14-4-15,-5-16-4 16,1-10-47-16,3-6-35 16,-6-22-121-16,5-20-140 15</inkml:trace>
  <inkml:trace contextRef="#ctx0" brushRef="#br0" timeOffset="-194353.27">31052 4050 466 0,'0'0'228'16,"0"0"-198"-16,0 0-8 16,0 0 13-16,0 0-33 15,0 0 3-15,91-2 8 16,-18-4-13-16,10 2 0 16,-12-2-56-16,-5 6-54 15,-20 0-17-15,-6 0-102 16</inkml:trace>
  <inkml:trace contextRef="#ctx0" brushRef="#br0" timeOffset="-193741.01">31675 4064 459 0,'0'0'187'0,"0"0"-84"16,0 0-30-16,0 0-26 16,0 0-11-16,0 0-16 15,-46 36-13-15,30-4-1 16,1 7-3-16,11 1-3 15,4 2 1-15,0-6 5 16,0-4-6-16,0-11-1 16,0-9 0-16,0-9 1 15,6-3-16-15,1 0 16 16,9-15 13-16,5-16 1 16,0-9-13-16,-5-5 5 15,-8-4-2-15,-3-6-2 0,1 4 2 16,2 8 4-1,-8 15-6-15,2 18 0 0,-2 8-4 16,2 1-3-16,4 1-3 16,3 0-17-16,7 5 4 15,-3 17 16-15,1 5-3 16,-6 6 7-16,1 10 1 16,-9 4 2-16,0 10 0 15,-2 3 0-15,-18 6 5 16,-4 4-7-16,-1 2 3 15,9-6-4-15,10-5 1 16,6-6 0-16,0-2 6 16,0-2 3-16,2-12-9 0,10-8 4 15,-8-16-8 1,7-7 4-16,2-8-6 0,11 0-2 16,10 0 8-16,-5-13 4 15,2-16-2-15,-11-10 0 16,-11-10 6-16,-9-5 6 15,0-6 12-15,-13 2-19 16,-18 6 8-16,-9 9-4 16,-5 9-7-16,5 9-4 15,1 4 0-15,11 7-25 16,8 5-44-16,18 4-19 16,2-3-95-16,13-2-210 15</inkml:trace>
  <inkml:trace contextRef="#ctx0" brushRef="#br0" timeOffset="-192774.95">32287 3987 349 0,'0'0'299'0,"0"0"-225"16,0 0 1-16,0 0-15 16,0 0-8-16,0 0-22 15,-7-15-9-15,-11 31-13 0,-6 19-3 16,-1 13 9-16,2 5-8 16,15 3-3-16,8-7 5 15,0-3-2-15,0-8-2 16,6-9-3-16,10-6-2 15,-3-13 7-15,3-6-4 16,13-4 1-16,7-5 9 16,6-24-6-16,3-7-4 15,-7-3 4-15,-9-2-6 16,-11 1-9-16,-3 8 9 16,-3 9 0-16,-8 13 0 15,0 10-1-15,-4 0-2 0,0 0-18 16,0 0 6-16,0 7 8 15,0 16-2-15,5 14 9 16,3 1 0-16,6 0 0 16,-1-4-1-16,5-5-1 15,4-10 1-15,-2-7-4 16,5-10 5-16,0-2 3 16,4-4-1-16,6-24 8 15,1-2-8-15,-7-8 0 16,-16-4-2-16,-13-4 0 15,0-5-9-15,-20 10 2 16,-13 6 6-16,-6 12 1 16,16 12 0-16,-4 7-6 0,11 4 6 15,9 0-11-15,-1 13 9 16,0 12-8-16,8 5 5 16,0 2 0-16,8 0-8 15,21-6 10-15,0-5-18 16,4-10 21-16,5-8-3 15,4-3 3-15,0 0 0 16,7-16 5-16,-2-4-5 16,-5-2 3-16,-9-5-2 15,-14-3 0-15,-19 1-1 16,0 0-3-16,-2 7 3 16,-19 10 3-16,2 8-3 0,-2 2-3 15,11 2 2 1,-2 0-4-16,7 9 1 0,5 8-2 15,11-1 1-15,24 0 0 16,7-2 5-16,2 2 9 16,16 5-5-16,-4 4 10 15,-9 0 6-15,-20-7-20 16,-18 0-2-16,-9 0 2 16,-9 2 2-16,-30 2 7 15,-9-4-3-15,-4-4-2 16,8-7-4-16,11-4-7 15,10-3-20-15,14 0-30 16,9-10-67-16,18-18-56 16,36-6-32-16,12-4 88 15,3-7-19-15</inkml:trace>
  <inkml:trace contextRef="#ctx0" brushRef="#br0" timeOffset="-192560.42">33455 3946 57 0,'0'0'162'0,"0"0"-10"15,71-132-63-15,-71 92 4 16,0 9 3-16,0 13-21 15,-7 10-30-15,1 8-20 16,-1 0-10-16,-7 0-6 16,1 14-5-16,3 17 3 15,-7 17-7-15,13 14 16 16,4 7-6-16,0 0 5 16,0-3-2-16,9-10-3 15,3-6 4-15,-10-9-12 0,0-9-2 16,-2-6 0-16,0-11-3 15,0-10-33-15,0-5-87 16,-4 0-191-16</inkml:trace>
  <inkml:trace contextRef="#ctx0" brushRef="#br0" timeOffset="-192363.98">33131 3980 681 0,'0'0'34'0,"0"0"-30"16,141-27 1-16,-54 16 9 16,9 7-13-16,6 1-1 0,-15 3 5 15,-15 0-1-15,-37 0-4 16,-30 11 0-16,-5-1-126 16,-56 8 35-16,-31 8-390 15</inkml:trace>
  <inkml:trace contextRef="#ctx0" brushRef="#br0" timeOffset="-191424.96">30115 4770 646 0,'0'0'139'0,"0"0"-104"16,0 0-2-16,0 0 25 15,0 0-8-15,-120 61-9 0,95-24-12 16,10 6-13-16,11-1-8 16,4-2-2-16,0-6-3 15,11-4-3-15,7-12 0 16,6-8-9-16,5-8 9 15,4-2 1-15,6-2 4 16,-10-20 2-16,-6-7-7 16,-9-5 4-16,-9-1-5 15,-5-7 1-15,-7 3-3 16,-15 4 3-16,-5 5-7 16,4 7 11-16,8 11-4 15,4 3 1-15,9 6 1 0,2 1-2 16,0 0-10-1,2 2-27-15,20 0 11 0,11 0 17 16,8 0 9-16,1 0 0 16,-2 10 0-16,-8 7 0 15,-6 7 0-15,-8 3 0 16,-9 11 3-16,-9 10 6 16,0 8 5-16,-7 5 14 15,-15 3-8-15,2 0-10 16,-2 2 2-16,-1 3-8 15,4 1-2-15,-2 1-2 16,3-8 1-16,7-10 1 16,5-12-2-16,6-9 0 0,0-6-2 15,0-7-3 1,11-7 2-16,7-4-5 0,9-8-4 16,6 0-6-16,5-3-3 15,-9-19 6-15,0-1 14 16,-16-5 1-16,-7-3 3 15,-6-5 3-15,0-3 7 16,-19-4-4-16,-17-3-3 16,-2 5-1-16,-9 0 3 15,10 9 0-15,-2 10-4 16,15 4 4-16,8 6-8 16,8-1-10-16,8 3 1 15,0-2-36-15,8 1-18 16,28-4 0-16,13 4-18 0,16 0-44 15,1 6 19-15,5 0-8 16,-3 3-107-16</inkml:trace>
  <inkml:trace contextRef="#ctx0" brushRef="#br0" timeOffset="-190157.52">30722 5166 462 0,'0'0'166'0,"0"0"-101"15,0 0 11-15,0 0 3 16,0 0-29-16,0 0 19 16,0-35-19-16,0 19-34 15,0-2 1-15,6 0-2 0,6 2-9 16,7 2-4-16,2 4-2 16,6 5-3-16,-3 5 1 15,-2 0-2-15,5 5 1 16,0 23 3-16,-3 9-1 15,1 6 1-15,-12 1 0 16,-11-2 6-16,-2-5-4 16,0-11 0-16,0-8-1 15,0-8 4-15,-4-6 0 16,2-4 2-16,2 0 6 16,0 0 4-16,0-24-17 15,0-13-3-15,8-6 3 0,13-4-1 16,6 6-10-16,2 6 9 15,2 13-1-15,-2 14-1 16,-2 6 0-16,-8 2-2 16,-1 0 1-16,1 14-1 15,-11 7 6-15,1 4 2 16,3-4-2-16,-8 2 5 16,0-9-4-16,1-2-1 15,-3-2 0-15,-2-6 0 16,2 0 2-16,2-1 1 15,-2-3-6-15,10 0 6 16,3 0-5-16,1 0 4 16,11 0 1-16,-1-4-3 15,-1-6 2-15,2 0-4 16,-7 1 4-16,-7 4-2 0,-3 0 2 16,-4 1-2-16,-6 4 2 15,0 0 2-15,0 0 1 16,0 0-5-16,0-6 2 15,0-6-6-15,0-2 4 16,0-3-3-16,0-3 2 16,-6 1-2-16,-4 3-1 15,-1 2 1-15,5 5 1 16,-6 0 0-16,8 6-1 16,-5 3 0-16,5 0 1 0,-4 0-1 15,2 0 0 1,-1 21-2-16,1 13 4 0,6 4-3 15,0 2 4-15,11-1-1 16,13-5 1-16,5-4 0 16,0-11-1-16,5-8 1 15,8-7 0-15,1-4 14 16,3 0-4-16,1-16-8 16,-5-6 0-16,-3-9-2 15,-10-3 2-15,-10-8-2 16,-7-2-2-16,-10 4-5 15,-2 11 7-15,0 12 10 16,0 8-10-16,0 9 0 16,0 0-8-16,0 0 8 15,-7 11-8-15,2 19 3 0,-3 8 4 16,3 6-2-16,5-5 4 16,0-4-1-16,0-7 0 15,9-7 1-15,0-9-3 16,-2-11 2-16,2-1 0 15,4 0 20-15,3-18-4 16,6-10-11-16,4-7-3 16,1-6 2-16,-4 3-2 15,-7 11-2-15,-8 8-1 16,-3 12-4-16,-5 7 3 16,0 0-8-16,0 0-11 15,4 5 15-15,0 23-1 0,8 6 7 16,-1 4 0-1,3 0 3-15,1-5-2 0,1-8-1 16,-3-8 0-16,5-10-1 16,6-7 2-16,9 0 2 15,12-17 2-15,1-14 6 16,2-11 0-16,-8-6-1 16,-11-13 4-16,-13-4-13 15,-14 3 1-15,-2 8 1 16,-4 14 3-16,-23 11-5 15,-7 13-1-15,-6 13-16 16,-2 3-34-16,-8 5-49 0,8 23 2 16,7 7-114-1,6 4-261-15</inkml:trace>
  <inkml:trace contextRef="#ctx0" brushRef="#br0" timeOffset="-188955.11">32873 4911 682 0,'0'0'91'16,"0"0"-64"-16,0 0 34 16,0 0-2-16,0 0-29 15,0 0 12-15,0 0-16 16,-131-12-24-16,102 50-1 15,19 10-1-15,10 6 0 16,0-1 0-16,12-6 0 16,26-11 0-16,-5-8 0 15,5-14-5-15,4-7 5 16,-4-7 0-16,0 0 9 16,3-23-4-16,-13-11 2 15,-8-8-2-15,-16-5-4 0,-4 3 1 16,-8 5 5-16,-28 9-3 15,-1 10-4-15,2 5-6 16,6 8 6-16,16 2 2 16,13 5-2-16,0 0-5 15,0 0-20-15,25 0-6 16,10 12 29-16,11-1-1 16,-4-3 3-16,7 4 0 15,-11 2 0-15,4 4 1 16,-5 6 5-16,-10 5-6 15,-7 0 0-15,-11 0 1 16,-9-2 8-16,0-5 1 16,0-5 12-16,0-5-18 15,0-9 10-15,-4 1-10 0,2-4 11 16,-5 0 0-16,3 0-6 16,0 0-3-16,-4-7 3 15,8-20-9-15,0-11-10 16,10-8-3-16,21-5 6 15,9 14 0-15,6 11 1 16,-5 14 2-16,-6 9-3 16,-10 3 7-16,-10 0 0 15,1 0-4-15,-1 20 3 16,6 9 0-16,-3 0 2 16,-7 6-1-16,2-5 2 0,-4-6 1 15,0 0-1 1,2-10 4-16,-7-4-2 0,-1-5-4 15,-1-5-1-15,7 0 1 16,9 0 2-16,8-12 7 16,17-13-5-16,-3-8-1 15,0-8-1-15,-9-10 0 16,-11-8-2-16,-6 0 0 16,-14 18-5-16,0 14 4 15,0 18 1-15,-27 9 0 16,-8 0-2-16,-6 5 2 15,1 19 0-15,18 5 0 16,6 3-1-16,16 3 1 16,0 4 3-16,16 0 7 0,17-1-3 15,10-3 1-15,3-12-8 16,-8-10 0 0,-11-6 0-16,-13-7 0 0,-6 0-15 15,-8-15-25-15,0-2-52 16,0-6-50-16,0 0-200 15</inkml:trace>
  <inkml:trace contextRef="#ctx0" brushRef="#br0" timeOffset="-187055.06">24295 5173 216 0,'0'0'568'0,"0"0"-531"16,0 0-21-16,0 0-2 15,0 0-2-15,-121 12 4 16,111 14-1-16,1 8-9 16,9 9-3-16,0 5-1 15,4-4-2-15,21 0-3 16,8-12 3-16,5-14-1 16,6-13-9-16,10-5 10 0,-7-21 5 15,-5-16 4 1,-11-10-5-16,-17-3 7 0,-14 0 6 15,0 1 2-15,-20 3-12 16,-22 6 3-16,-1 10-5 16,1 10 2-16,-1 12-1 15,5 6-6-15,5 2-2 16,6 0 2-16,10 8 0 16,9 9-15-16,8 4-16 15,0-3 1-15,19-2 10 16,18-5-17-16,19-10-9 15,11-1 37-15,3 0 3 16,-4-21 3-16,-3-5 2 16,-17-11-2-16,-5-1 3 0,-22-3 6 15,-9 4-2-15,-10 1 3 16,0 1 5-16,-10 3-4 16,-9 10-3-16,-4 7 22 15,3 8-16-15,-5 4 1 16,8 1-9-16,8 2 23 15,2 0 7-15,7 0-18 16,0 0-15-16,-2 2 0 16,2 18 0-16,0 10 14 15,0 3-1-15,9 8 11 16,11 2-3-16,0 8-9 16,3 2 9-16,-4 5-8 15,-1 5-6-15,-3 12-3 0,-5 11 6 16,-6 7-6-1,3 0-2-15,-7-4-2 0,0-14 0 16,0 0-1-16,0-7 1 16,0-3 0-16,2-12-2 15,2-13-2-15,8-10-13 16,1-10-8-16,3-11-18 16,10-9-40-16,1 0-9 15,4-20 65-15,-2-16 25 16,-2-9 1-16,-11-4 2 15,-14-8 10-15,-2-1-9 16,0 0 12-16,-20 1-1 0,-16 6-6 16,-6 1-3-16,-7 6 10 15,-7 3-13 1,4 7 1-16,8 3 6 0,11 4 2 16,6 1 7-16,14-4-16 15,13-8-1-15,0-8 0 16,24-5 0-16,27 1-14 15,16 10-22-15,7 6-40 16,-5 4-140-16,-9 2-316 16</inkml:trace>
  <inkml:trace contextRef="#ctx0" brushRef="#br0" timeOffset="-185054.3">25283 5363 586 0,'0'0'125'16,"0"0"-63"-16,0 0 9 0,0 0-23 15,0 0-27 1,58-109 6-16,-29 61-7 0,0 1-5 15,0-5-10-15,-5 2 1 16,-8 6-5-16,-12 10-1 16,-4 16 5-16,0 7-5 15,-13 11 10-15,-14 0-10 16,-4 3-1-16,0 20-2 16,8 9 2-16,15 6-11 15,8 3-17-15,0-1 11 16,24-4 4-16,14-1 7 15,6-2 5-15,1-5-1 16,-3-3 3-16,-4-2 1 16,-13-1 1-16,-14-2-2 0,-11 3-3 15,-7 0 2-15,-33 3-2 16,-9-5-3-16,-2-1-3 16,8-10-3-16,24-6-12 15,7-4 20-15,12 0-6 16,2-20-40-16,35-15-33 15,9-8 43-15,18-3 36 16,13-2 4-16,-6 2 7 16,-9 6-7-16,-8 4 1 15,-21 5 10-15,-15 1 18 16,-11 4 4-16,-7 6 5 16,-2 4-11-16,-25 6 5 15,-2 8-16-15,-7 2-12 0,5 0 2 16,6 12-4-1,7 10 3-15,14 4-10 0,4 11-3 16,0-2 8-16,31 4 0 16,9 1 2-16,7-7-2 15,5 0-3-15,-6-8-1 16,1-6 4-16,-7-11 0 16,-2-8 11-16,-9 0-1 15,-7-24 7-15,3-8-7 16,-8-9-4-16,-5-1 0 15,-8-4-6-15,-4 0-2 16,0 2-2-16,-18 9 0 0,-6 9 2 16,2 17 0-16,1 9-1 15,4 0 0-15,1 0-2 16,5 16 0-16,7 3 0 16,4-4-5-16,0 5-3 15,15-2 2-15,12-2 8 16,6 0-2-16,3 0 5 15,-5-1 2-15,2 2-2 16,-4 2 2-16,0 3-2 16,-2 3 1-16,-2 4 4 15,-7-3-3-15,4-6 0 16,-8-6-1-16,-6-8 1 16,1-6-2-16,-5 0 0 15,4 0 2-15,-4 0 5 16,9-20-5-16,1-9 18 0,1-6-17 15,1-8-3-15,-5 0 6 16,3-3-6-16,-6 7 3 16,3 13 1-16,-2 13-3 15,-6 8-1-15,-1 5-5 16,0 0 1-16,7 12-10 16,4 13 14-16,5 1 2 15,2 8-2-15,2-1 2 16,3-1-1-16,-7-6 2 15,-5-6-3-15,1-8 1 16,-12-9-1-16,2-3 3 16,-2 0-3-16,-2 0 12 0,5-7 5 15,-3-17 1-15,2-10-18 16,6-2 0-16,-4-2 0 16,3 5 0-16,5 10 2 15,5 7-2-15,4 9-5 16,4 4 2-16,-7 3 1 15,2 0-2-15,-2 0-1 16,7 10 1-16,2 10 4 16,0 2 0-16,0 2-3 15,-5 0 0-15,-8 0 3 16,-3-2 2-16,-8-2-1 16,4-1 2-16,-5-7-1 15,-2-5-2-15,0-5 0 0,-2-2 0 16,0 0-2-1,0-4-9-15,0-17-38 0,0-12-119 16,-6-5-41-16,-8-11-98 16</inkml:trace>
  <inkml:trace contextRef="#ctx0" brushRef="#br0" timeOffset="-184812.9">26894 4845 407 0,'0'0'149'0,"0"0"-101"15,0 0-20-15,0 0 9 16,0 0 33-16,0 0-26 0,-18 85-13 16,20-78-6-1,8-5-9-15,3-2-5 0,3 0 11 16,3-9 17-16,2-17-20 16,-3-4-8-16,-9 2-7 15,-9 5-4-15,0 5-1 16,-14 8-9-16,-20 7-10 15,1 3-48-15,-5 0-87 16,14 20-60-16</inkml:trace>
  <inkml:trace contextRef="#ctx0" brushRef="#br0" timeOffset="-184357.18">27280 4953 534 0,'0'0'123'0,"0"0"-25"16,0 0-5-16,0 0-14 16,0 0-5-16,0 0-29 15,-76-82-30-15,59 82-10 16,3 8-2-16,-1 22-3 16,1 10 1-16,5 8-1 15,9 4 0-15,0-2 0 16,9-6 0-16,11-10 1 15,3-10-6-15,6-9 6 0,0-10-1 16,11-5 13 0,8 0-6-16,12-22 1 0,8-10 2 15,-8-4-8-15,-14 2 2 16,-14-2-4-16,-21 2 3 16,-11 4-3-16,0 9-8 15,-5 10 5-15,-21 8 3 16,-6 3 3-16,-6 7-3 15,5 21-8-15,4 9 8 16,12 8-1-16,17 0-1 16,0-3 1-16,6-7 0 15,30-1-3-15,6-2 1 16,9-10-1-16,14-4 3 16,7-15-59-16,5-3-139 15,-3-10-16-15</inkml:trace>
  <inkml:trace contextRef="#ctx0" brushRef="#br0" timeOffset="-184234">28303 5235 568 0,'0'0'161'0,"0"0"-133"16,0 0-17-16,0 0-11 15,0 0-146-15</inkml:trace>
  <inkml:trace contextRef="#ctx0" brushRef="#br0" timeOffset="-183321.65">25914 5755 674 0,'0'0'38'0,"0"0"-38"0,0 0 10 16,0 0-5-16,0 0 5 16,0 0 18-16,-8 41-20 15,8 8 23-15,23 18 8 16,15 6-17-16,15 9-4 16,14 8-5-16,16 3 6 15,17 2-1-15,14-8 2 16,4-12-11-16,9-19-7 15,2-18 9-15,1-15 15 16,-5-14-1-16,-19-9 0 0,-12 0-4 16,-29-4-12-16,-21-6 0 15,-19 4 8-15,-21 2 8 16,-4 2 9-16,0 2-11 16,0 0-18-16,0 0-2 15,0 0-6-15,0-6-16 16,0-3-35-16,0-5-65 15,7-5-49-15,36-9-329 16</inkml:trace>
  <inkml:trace contextRef="#ctx0" brushRef="#br0" timeOffset="-182755.75">31222 5700 535 0,'0'0'44'16,"0"0"-37"-16,0 0-1 16,0 0 36-16,0 0 25 15,-58 142-14-15,31-81-10 16,-2 10-18-16,0 10 16 15,-14 9-15-15,-8 9 5 16,-11 6 12-16,-17-1-16 16,-14-6-9-16,-15-13-9 15,-11-10-9-15,-13-12 14 16,-4-12 2-16,-7-8-6 16,5-13-3-16,6-10 7 15,26-10-8-15,25-10-1 0,34 0 1 16,23 0 2-1,17 0 19-15,7 0-3 0,0 0-24 16,0 0-7-16,0 0 6 16,0 0-1-16,0 0-8 15,12 2-41-15,5 9-64 16,-3 1-72-16,-8 0-120 16</inkml:trace>
  <inkml:trace contextRef="#ctx0" brushRef="#br0" timeOffset="-179159.73">24242 6050 514 0,'0'0'27'0,"0"0"-12"16,0 0 11-16,0 0 13 15,0 0 9-15,0 0-18 16,0 0-29-16,-31-7-1 16,46 7-21-16,25 0 21 15,18 0 22-15,14 0-2 16,3-5-1-16,-4-5-10 15,-13 2-8-15,-19 5 5 16,-24 2-6-16,-11 1-3 16,-4 0 3-16,-6 0 11 0,-34 12 2 15,-20 8-10-15,-9 4-2 16,-5-4 1-16,7-1-1 16,20-5 1-16,11-1 4 15,19-6-5-15,12-7 3 16,5 0-4-16,9 0-9 15,40 0-11-15,36-13 20 16,24-13 0-16,25-5-54 16,2 2-81-16,-5-1-167 15</inkml:trace>
  <inkml:trace contextRef="#ctx0" brushRef="#br0" timeOffset="-178023.52">32605 5831 467 0,'0'0'18'0,"0"0"11"15,0 0 33-15,0 0 18 16,0 0-4-16,-116 8-16 16,116-8-21-16,0 0-11 15,0 0-13-15,0 0-12 16,36 0 19-16,22 0-12 16,24-2 2-16,16 0-12 15,-2 2-1-15,-11 0 1 16,-31 0 4-16,-15 2-4 15,-22 0-8-15,-17 1 4 16,0-3-16-16,-58 0 20 0,-21 5 5 16,-19-1-5-16,-10 2 2 15,9 0-2-15,12 2 1 16,14 0-1-16,19-1 0 16,18 4 0-16,16-5 2 15,16-6-2-15,4 4-1 16,9 1-12-16,40 0 3 15,23 1 10-15,34-2 4 16,21 1 2-16,0-2-6 16,-13 3-32-16,-38 2-71 15,-59-8-69-15,-34 0-142 16</inkml:trace>
  <inkml:trace contextRef="#ctx0" brushRef="#br0" timeOffset="-172850.25">27133 7360 692 0,'0'0'70'15,"0"0"-59"-15,0 0-5 16,0 0 15-16,0 0 15 0,127-3-7 16,-71 3-4-16,13 0-4 15,7 0-17-15,-1 0 0 16,-6 0-4-16,-15 0-8 16,-19 0-41-16,-12-3-64 15,-19-9-123-15,-4-2-149 16</inkml:trace>
  <inkml:trace contextRef="#ctx0" brushRef="#br0" timeOffset="-172632.74">27376 7145 625 0,'0'0'105'16,"0"0"-47"-16,0 0-11 15,0 0 1-15,0 0-7 0,0 0-15 16,-4 16-23-16,4 20 16 15,0 10 4-15,0 4-6 16,0-3-8-16,0-1-9 16,0 1 0-16,0-9-1 15,6 1-3-15,3-6-79 16,5-4-56-16,-6-7-124 16</inkml:trace>
  <inkml:trace contextRef="#ctx0" brushRef="#br0" timeOffset="-172376.11">27189 7849 665 0,'0'0'75'0,"0"0"-40"16,0 0-17-16,0 0 45 15,0 0-17-15,0 0 4 16,-29 7-50-16,54-7 10 16,17 0-10-16,18 0 12 15,15 0-8-15,12 0-4 16,0-12-42-16,-6-5-125 16,-19-6-170-16</inkml:trace>
  <inkml:trace contextRef="#ctx0" brushRef="#br0" timeOffset="-169241.61">28539 7490 14 0,'0'0'646'16,"0"0"-587"-16,0 0-41 15,0 0 14-15,0 0 19 16,0 0-8-16,9 0-13 16,3 0-6-16,1-9 7 15,3-7 2-15,-3-8-11 16,1-8-12-16,-10 0-2 16,-4-6 2-16,0 4-3 15,0 6-3-15,-12 4-2 16,-3 7 5-16,-3 8-5 0,-4 6-2 15,0 3 0-15,-7 0-3 16,0 23 1-16,2 11 1 16,2 10-2-16,10 6 3 15,13-2-2-15,2-4 1 16,0-5 0-16,2-13-4 16,15-6 2-16,8-11-1 15,2-9 4-15,0 0 4 16,4-9 1-16,0-19 12 15,-2-6-12-15,-4-3 3 16,-12 1 3-16,-7 5-7 16,2 6 7-16,-6 4-6 0,-2 9-2 15,0 9-2-15,0 1-1 16,0 2-1-16,0 0 1 16,0 0-5-16,0 19 0 15,0 10 4-15,0 7 2 16,0 1-1-16,0-7 0 15,0-5-2-15,2-9-2 16,2-7 4-16,-2-8-1 16,3-1-1-16,-3 0 2 15,10-5 2-15,1-18 4 16,3-10-5-16,-1-6-2 16,-2 5 1-16,-4 6-2 15,-2 5 1-15,-3 16 0 0,-4 2 0 16,0 5 0-1,0 0-15-15,0 0 4 0,0 0 2 16,2 19 2-16,5 11 7 16,2 2 1-16,4 0 3 15,-1-2-2-15,-1-8-1 16,0-5 0-16,-7-12 1 16,8-5-2-16,-10 0 1 15,4 0 0-15,8-4 6 16,6-17-2-16,-2-12 2 15,1-3-6-15,2 4 0 16,-7 4 0-16,-10 9 2 0,0 12-2 16,-4 5 0-16,0 2-2 15,0 0-9-15,0 6 5 16,5 18 6-16,-1 8 1 16,2 5 2-16,4-5-1 15,-1-4-2-15,-5-10 0 16,-2-8 0-16,2-6 5 15,-4-4-3-15,0 0 18 16,8 0 1-16,3-21-3 16,4-11-1-16,1-6-17 15,1 0 3-15,-1 6 3 16,-3 8-4-16,-3 10-2 16,-8 10 2-16,0 4-7 15,-2 0 5-15,9 0-11 16,-3 21 4-16,4 11 7 0,3 0 3 15,3-1 0-15,-1-4 3 16,3-10-6-16,-5-8 0 16,-3-6-6-16,3-3 6 15,2 0 2-15,1-8 10 16,6-13-8-16,-2-8-3 16,0 1 4-16,-4 2-3 15,-9 8-1-15,-7 9 0 16,0 8-1-16,0 1-1 15,0 0-7-15,0 0 2 16,0 0-3-16,0 22 9 16,0 9 0-16,6 7 0 0,5-1 1 15,3-3-3-15,-1-6 3 16,1-10-1-16,-10-7 0 16,5-8-1-16,-7-3 0 15,4 0 1-15,6-1 4 16,3-23 5-16,3-6-4 15,0-7-1-15,-11-2-3 16,0 2 0-16,-7 1-1 16,0 7-2-16,-7 10 1 15,-7 3 1-15,-1 8 0 16,-1 5 0-16,5 2-8 16,5 1-1-16,-2 0 1 0,6 0-6 15,2 0 5-15,0 0-4 16,0 0 7-16,0 4 0 15,0 0 1-15,0-4-6 16,0 0 10-16,0 0-5 16,0 0 6-16,0 0 3 15,0 0-3-15,0 0 3 16,0 0-2-16,0 0 5 16,0 0-1-16,0 0 1 15,0 0-2-15,0 0-3 16,0 0-1-16,0 0 0 15,0 0-1-15,0 0 1 16,0 0 7-16,-13 0-7 0,-5 0-2 16,-4 0 2-1,2 4-1-15,2 8 1 0,5 2-1 16,4 4-6-16,9 2 2 16,0 0 4-16,2-2-7 15,18-4 4-15,7-8 4 16,2-3 0-16,2-3 4 15,2 0 2-15,3-15-3 16,-7-5 0-16,-5-3-1 16,-3 0 0-16,-6-3 6 15,-1 3-6-15,-1-2 9 16,-7 6-1-16,2 6-2 16,-8 8-7-16,0 3-2 0,0 2 5 15,0 0-5 1,0 0 1-16,0 9-6 0,0 11 5 15,0 8 1-15,0-2-1 16,0 0 0-16,6-6-1 16,3-6 0-16,-5-6 2 15,1-6 0-15,0-2-2 16,-1 0 2-16,5 0 6 16,7-5-3-16,3-16 4 15,4-2-2-15,6 0-5 16,-7 0 1-16,-2 6-3 15,-6 3-1-15,-10 7 3 16,-2 6-8-16,-2 1-8 16,0 0-11-16,0 1 7 15,0 16 11-15,9 4 7 0,-2-1 3 16,6-1-1-16,-2-5 0 16,7-2-1-16,5-8 0 15,-6-2 1-15,8-2 11 16,-1-2-5-16,1-21 8 15,-1-4-1-15,-2-7-1 16,-6-7-1-16,-7 0-3 16,0-8-7-16,-9 2-1 15,0 3 6-15,0 7-10 16,0 14 6-16,-9 8-2 16,5 9 0-16,-1 6-1 15,3 0-18-15,-2 6-4 0,-6 24-3 16,8 16 24-16,2 12-3 15,0 11 6-15,9 0-6 16,18-6 5-16,-3-7 0 16,3-11-2-16,0-13-8 15,-2-10-22-15,2-15-21 16,-6-7-25-16,2 0-80 16,-7-24-85-16,-10-13-159 15</inkml:trace>
  <inkml:trace contextRef="#ctx0" brushRef="#br0" timeOffset="-169063.32">29881 7103 534 0,'0'0'93'15,"0"0"-50"-15,0 0 24 16,0 0-49-16,0 0-2 16,0 0-16-16,85-7 26 15,-2 14-7-15,17-4-16 16,5-1-3-16,8 0-16 15,-3 3-81-15,-15 0-75 16,-12 6-214-16</inkml:trace>
  <inkml:trace contextRef="#ctx0" brushRef="#br0" timeOffset="-168928.09">30838 7240 574 0,'0'0'99'0,"0"0"-99"15,0 0-14-15,0 0-39 16,0 0-28-16,0 0-95 16</inkml:trace>
  <inkml:trace contextRef="#ctx0" brushRef="#br0" timeOffset="-166093.14">29580 5955 38 0,'0'0'453'15,"0"0"-386"-15,0 0-25 16,0 0 33-16,0 0 8 16,0 0-23-16,0 0-22 15,-26-14-16-15,26 14-8 16,0-2-6-16,15 0-6 0,19-1 1 15,13 1-3-15,15 2 2 16,5 0 3-16,2 0-5 16,-13 0 0-16,-11 0 0 15,-19 5-2-15,-15-1 0 16,-6-1 1-16,-5 0-6 16,-11 1-1-16,-20 4 5 15,-25 3 2-15,-9 0-4 16,-9 1 4-16,-1 2 1 15,7 0 1-15,11 1 0 16,14-8-1-16,21 0 2 16,15-5-4-16,7-1 2 0,12-1-16 15,36 2-2-15,33-2 18 16,31 0 1-16,7 0-1 16,7 0-22-16,-22 0-81 15,-37 7-63-15,-51-7-363 16</inkml:trace>
  <inkml:trace contextRef="#ctx0" brushRef="#br0" timeOffset="-157576.79">31284 6621 678 0,'0'0'45'0,"0"0"-30"16,0 0 4-16,0 0 29 16,0 0 3-16,0 0-2 0,0 0-9 15,2 0-19 1,-2 4-13-16,0 24 12 0,0 28-8 16,0 37 35-16,0 29-12 15,-12 20-17-15,-17 9-3 16,6-8-14-16,-2-15 5 15,7-19-6-15,9-12 3 16,5-21-2-16,2-14-2 16,2-16-1-16,0-17 0 15,0-11-7-15,0-11-10 16,0-7-7-16,0 0 7 16,0-1-27-16,0-27-27 0,0-8-1 15,-8-9-6-15,-9-2-67 16,3-4-50-16,-1 1-85 15</inkml:trace>
  <inkml:trace contextRef="#ctx0" brushRef="#br0" timeOffset="-156743.08">31303 6735 452 0,'0'0'26'0,"0"0"-6"16,0 0-19-16,0 0 68 16,0 0 41-16,0 0-52 15,0-6-26-15,0 6-21 16,5 0-4-16,-5 0-4 15,0 13 13-15,0-1 6 16,0-5-11-16,0 2-3 16,0-5-1-16,0-3 2 15,0-1 8-15,0 0 2 16,0 0-1-16,0 0 1 0,0 0 2 16,0 0 3-1,5-11-12-15,4-10 8 0,-5-1-16 16,5 6 0-16,-7 2-2 15,0 8 11-15,-2 6 11 16,0 0-14-16,0 0-6 16,0 0-1-16,0 0 1 15,-4 2-2-15,-9 19-2 16,-16 18 0-16,-14 19 3 16,1 11-3-16,-2 3 6 15,1-4-6-15,14-12-1 16,0-9 0-16,16-18 1 15,4-11-1-15,9-9-2 16,0-9 0-16,0 0-4 16,0 0 7-16,17-14 3 0,17-17 9 15,11-17-6-15,1-14 2 16,-1-8 4-16,-3-4-7 16,-4 0-4-16,0 5-1 15,-2 8 5-15,-3 6-4 16,-2 11 0-16,-6 7 0 15,-3 11-1-15,-9 8 7 16,-2 9-6-16,-6 4 3 16,-3 5-3-16,-2 0-1 15,3 0-7-15,1 9-3 16,11 26 10-16,4 10 3 16,5 11 6-16,5 0-3 15,-5-5-2-15,7-5-2 16,-2-6-1-16,5 0 2 0,2-2-1 15,0-9 3-15,-7-2-5 16,-7-11 0-16,-7-6-4 16,-2-2 4-16,-5-6-9 15,-6 0-27-15,0-2-28 16,-2 0-44-16,4-8-31 16,1-14-184-16</inkml:trace>
  <inkml:trace contextRef="#ctx0" brushRef="#br0" timeOffset="-156555.74">32456 6956 730 0,'0'0'76'16,"0"0"-56"-16,0 0-4 15,0 0 17-15,0 0-7 16,0 0-26-16,-4 0 0 15,4 0-5-15,0 0-37 16,0 8-96-16,2 6-99 16</inkml:trace>
  <inkml:trace contextRef="#ctx0" brushRef="#br0" timeOffset="-139004.97">20118 666 711 0,'0'0'60'0,"0"0"2"16,0 0 13-16,0 0-31 0,0 0-11 15,0 0-3 1,0 0-18-16,0-7-12 0,0 12-6 15,0 15 6-15,0 6 0 16,0 4-3-16,0-4 1 16,0-8-32-16,0-6-40 15,0-8 12-15,17-4-13 16,10 0-81-16,11-27-158 16</inkml:trace>
  <inkml:trace contextRef="#ctx0" brushRef="#br0" timeOffset="-138610.28">20322 461 23 0,'0'0'431'0,"0"0"-374"0,-17-119-13 16,-3 87 22-1,-5 9-13-15,-4 1 23 0,-2 8 2 16,-9 7-38-16,-2 7-17 16,-3 0-4-16,-9 19 2 15,1 20-9-15,-5 22-7 16,9 7-1-16,7 8-4 15,13 4-1-15,15-10-2 16,14-1 1-16,0-5-2 16,29-10 4-16,14-6 0 15,11-8 0-15,1-12-2 16,5-9 1-16,-2-14 1 16,0-5 3-16,2-1-3 15,-4-24 4-15,-2-7-3 0,-12-4 5 16,-11-8 1-16,-11-6 2 15,-11-6 0-15,-9-4-5 16,0-12 1-16,-13 1 1 16,-18 7-6-16,-6 9 0 15,4 18-6-15,-9 15-14 16,0 14-29-16,-5 8-8 16,3 16-142-16,5 12-175 15</inkml:trace>
  <inkml:trace contextRef="#ctx0" brushRef="#br0" timeOffset="-136891.6">20631 691 397 0,'0'0'102'0,"0"0"-22"0,0 0 25 16,0 0-36-16,0 0-3 16,0 0-5-16,-2 5 7 15,2-10-15-15,0-15-25 16,4-2-13-16,9-6-13 16,3 4 3-16,-5 7-4 15,-5 2 1-15,4 10 0 16,-10 5-2-16,2 0 2 15,0 0-2-15,9 3-12 16,5 26 10-16,-3 5 4 16,0 4-3-16,-1 0 1 0,-8-10 0 15,-4-5 0 1,2-6 3-16,-2-7 1 0,0-6 0 16,0-4-2-16,0 0-1 15,2 0 6-15,5 0-2 16,2-6 5-16,4-16-4 15,8-4 1-15,-4-5-3 16,8 1-2-16,-5 2 2 16,3 2-4-16,-13 10 0 15,-1 4 2-15,-9 6-2 16,2 6-7-16,0 0 6 16,3 9-12-16,2 12 7 15,4 8 6-15,5 0-3 0,-1-2 1 16,1-6 2-16,4 0-4 15,-4-6 2-15,-1-4-4 16,-1-7 4-16,-1-4-3 16,3 0 1-16,1 0-9 15,1-12 9-15,7-13 4 16,-6-3 1-16,-5-2 1 16,-3 0-1-16,-9-10-1 15,-2 6 0-15,0 4-3 16,0 6 3-16,0 16 0 15,0 6-5-15,0 2-23 16,0 0-4-16,-4 10 24 16,-9 14-5-16,3 11 12 15,6 4-5-15,4 1-1 0,0-4-1 16,0-10 1-16,18 1-4 16,4-11-1-16,0-4-4 15,5-11 1-15,2-1-1 16,0 0-17-16,0-15 2 15,0-11 31-15,-4-5 6 16,0-2 6-16,-8-12 26 16,-5 5-10-16,1 2-5 15,-9 8 14-15,-2 16-19 16,-2 6-3-16,0 8-1 16,0 0-14-16,0 0-11 15,0 16-5-15,0 16 1 0,0 10 15 16,-4 3 1-16,2-5 5 15,-3-8-2-15,5-13-4 16,0-6 2-16,0-8-1 16,0-5 0-16,0 0 10 15,0 0 32-15,13-9-4 16,12-15-18-16,2-2-6 16,2-2-14-16,-9-1 3 15,-2 9 1-15,-10 4-4 16,2 7-1-16,-8 8 0 15,0 1-11-15,7 8-7 16,-3 22 7-16,8 7-1 16,-3-4-2-16,5-6-1 15,-1-5 1-15,-3-8-4 16,3-6 14-16,-1-4 1 0,-1-4 1 16,5 0 2-16,6-16 5 15,-4-14 3-15,5-7 12 16,-12-5-2-16,-1-8-11 15,-8 3 8-15,-4-6-10 16,0 9-5-16,0 16 0 16,0 5-16-16,-16 14-37 15,-1 9-52-15,-6 0 1 16,5 18-186-16</inkml:trace>
  <inkml:trace contextRef="#ctx0" brushRef="#br0" timeOffset="-136599.96">22189 495 603 0,'0'0'79'0,"0"0"-27"15,0 0-15-15,0 0-31 16,0 0-4-16,0 0 13 0,-11 77 10 16,11-40-14-1,0-3-6-15,-8-1-3 0,8-11-2 16,-2-5 0-16,2-5-1 16,0-8-25-16,0-4-32 15,0 0-69-15,16-18-139 16</inkml:trace>
  <inkml:trace contextRef="#ctx0" brushRef="#br0" timeOffset="-136326.5">22240 198 417 0,'0'0'163'15,"0"0"-102"-15,0 0 2 0,0 0-19 16,0 0-21-16,0 0-2 15,-56 21-11-15,56-20-7 16,0 1 2-16,0-2-1 16,7 0 2-16,9 0 26 15,10-10-15-15,-8-10 3 16,2 2-16-16,-7-3 3 16,-6 9-7-16,-7 5-8 15,0 5-19-15,0 2-58 16,-11 6-20-16,0 22-82 15,6 4-133-15</inkml:trace>
  <inkml:trace contextRef="#ctx0" brushRef="#br0" timeOffset="-135210.37">22514 525 595 0,'0'0'95'15,"0"0"-6"-15,0 0-9 16,0 0-31-16,-16-107-14 16,12 94 5-16,0 3-8 15,-5 6-16-15,2 4-8 16,-6 0-4-16,-8 0-4 16,0 14-21-16,-8 12 6 0,6 6 2 15,7-2-11-15,12 4 2 16,4-1 5-16,0-1 4 15,0-3 10-15,18-9 0 16,-3-8 2-16,10-10 1 16,4-2 4-16,2-7-4 15,0-22 4-15,0-10 6 16,-4-7-9-16,-6-9 5 16,-6-1 4-16,-9-8-8 15,4-6 2-15,-8-7-4 16,-2 5-3-16,0 12 2 15,0 20-2-15,0 20 3 16,0 10-2-16,0 10-9 16,0 0-15-16,0 0 10 15,-2 1 4-15,-10 28-10 0,3 12 6 16,5 12 12-16,4 3-3 16,0 2 7-16,0 0 0 15,0 1 0-15,9-1 0 16,5-5 0-16,1-8 0 15,1-9 0-15,-1-6 0 16,1-8 1-16,3-5 0 16,4-8-1-16,-5-9 5 15,2 0-5-15,-2-16 0 16,-3-22 0-16,5-6 4 16,-4-8 3-16,-5-2 2 15,-9 12 3-15,-2 8-9 0,0 14 9 16,0 13 4-16,0 6-15 15,0 1 0-15,-6 0-2 16,-3 4-6-16,-5 16 2 16,8 7-4-16,6 8-5 15,0 5 8-15,0 0-20 16,29 2 5-16,13 0 6 16,14-10-4-16,4-8 17 15,7-5 4-15,-5-18 1 16,-6-1-3-16,2 0-14 15,-11-22-12-15,-7-10 26 16,-11-7 1-16,-14 0 2 16,-5-5 24-16,-10 8-7 0,0 8 7 15,-12 8 13 1,-10 8-29-16,0 12 7 0,-7 0-13 16,-9 14-4-16,5 21-1 15,1 4 3-15,8 5-3 16,10 6-5-16,12-7 5 15,2-8-1-15,0-5 1 16,0-13 0-16,14-9 0 16,1-6 0-16,12-2 0 15,4-2 8-15,9-21-6 16,-2-5 4-16,-2-8-3 16,-7 0-1-16,-14 2 2 0,-3 6 5 15,-10 12 1 1,-2 11 5-16,0 5 1 0,0 0-16 15,0 0-16-15,0 12-5 16,-10 17 21-16,-3 13-3 16,5 4 5-16,0-3-4 15,8-3-2-15,0-12 3 16,0-6-1-16,14-6-4 16,11-11-9-16,6-5-24 15,11 0-12-15,10-12-82 16,-15-14-70-16</inkml:trace>
  <inkml:trace contextRef="#ctx0" brushRef="#br0" timeOffset="-134244.52">20008 1412 398 0,'0'0'114'0,"0"0"-47"16,0 0 25-16,0 0-32 16,0 0-7-16,0 0-6 15,-6-35-18-15,12 17-24 16,17 4 8-16,4 0-12 15,2 4 4-15,-2 6-1 16,-8 4-4-16,-3 0-6 0,-7 25 3 16,-9 9 3-1,0 6-2-15,-9 4 3 0,-18 2-1 16,-4-4 1-16,2-4-1 16,0-6 7-16,4-6-5 15,8-11-2-15,5-6 1 16,8-6 2-16,4-3-1 15,0 0 4-15,0 0-6 16,31-19-14-16,23-11-22 16,6-4 15-16,11 1-2 15,10-2-36-15,-6 4-40 16,-3 2-17-16,-14-5-45 16,-16 1-137-16</inkml:trace>
  <inkml:trace contextRef="#ctx0" brushRef="#br0" timeOffset="-133826.58">20392 1159 332 0,'0'0'89'0,"0"0"-25"16,0 0 16-16,-134-69-8 15,98 66-50-15,3 3-2 16,4 0 22-16,-2 0-9 16,2 3-7-16,0 16-10 15,-5 8 1-15,3 12 4 16,-2 9-10-16,2 10-5 15,2 8 0-15,6 8-3 16,8 4 1-16,5 1-4 16,10-5 2-16,0-7 0 15,6-11-2-15,23-10 0 16,15-12-2-16,12-10-2 0,10-14 4 16,15-10 0-16,8-3 4 15,11-32 0-15,-2-11-4 16,-11-7 4-16,-18 1-4 15,-26 0 6-15,-16-4-6 16,-25-1 31-16,-2-6 20 16,-27-7-19-16,-20-1-20 15,-13 3-12-15,-9 8-1 16,-10 14-6-16,6 11-1 16,0 18 0-16,5 9 4 0,16 8-25 15,-2 9-31 1,13 24-45-16,15 8-104 0,8 2-200 15</inkml:trace>
  <inkml:trace contextRef="#ctx0" brushRef="#br0" timeOffset="-132243.54">21109 1373 548 0,'0'0'109'0,"0"0"-51"16,0 0 46-16,0 0-42 16,0 0-11-16,0 0-3 15,-31-22-16-15,29 22-13 0,-9 3-19 16,-5 19 0-16,1 7 0 15,1 7-1-15,8 0 1 16,1 1-3-16,5-8 0 16,0-3 1-16,14-9-1 15,10-5-6-15,1-9 7 16,4-3-9-16,0 0 0 16,0-17 11-16,-7-10 0 15,-2 0 8-15,-11-6-6 16,-4 1-2-16,-5-2 0 15,0 1-1-15,-14 4-1 16,-12 7 1-16,-3 10-7 16,-8 8 5-16,4 4 2 15,0 0-10-15,4 6 4 16,9 8-17-16,8 0 12 0,12 1-12 16,0-2-8-16,14-1 8 15,22-1-4-15,8-8 11 16,3-3-20-16,7 0 3 15,-8 0-3-15,-1-14 2 16,-9 0 11-16,-14 0 14 16,-4 5 10-16,-14-1 24 15,0 1 51-15,-4 7-2 16,0-1-14-16,0 3-14 16,0 0-3-16,0 0-15 0,0 0-26 15,0 14 0 1,0 21-1-16,10 20 0 0,-6 11 6 15,5 8-3-15,-3 2-4 16,4-2 2-16,-6-6-2 16,3-10-19-16,-7-9-61 15,0-15-12-15,0-16-11 16,-5-16-12-16,-5-2 33 16,-4-8-130-16</inkml:trace>
  <inkml:trace contextRef="#ctx0" brushRef="#br0" timeOffset="-129808.66">21277 1345 567 0,'0'0'67'0,"0"0"16"16,0 0-12-16,0 0-28 15,40-114-21-15,-11 102-2 16,2 2-1-16,-2 6-2 15,4 4-15-15,-4 0 6 16,-2 21-8-16,-4 10 0 16,-19 3-6-16,-4 2 8 15,0-4-5-15,-13-2 3 16,-16-3-10-16,-2-8 2 16,4-3 8-16,2-5 4 15,9-6-4-15,10-2-5 0,4-3-7 16,2 0-7-16,0 0 5 15,2 0-4-15,20 0-27 16,16-8 38-16,5-6 7 16,5-3-7-16,4-2 7 15,-6-2 0-15,4-2 8 16,-6 0-6-16,-13-3 6 16,-6 3 12-16,-18-2-3 15,-7 3 4-15,0-1 4 16,0 6 0-16,-7 2-12 15,-6 4-5-15,1 8-8 16,-3 3-3-16,2 0-2 16,-1 3 5-16,1 17 0 0,1 3 0 15,8 6-2-15,4 7 1 16,0 0-6-16,0 2 7 16,20-1 0-16,5-8 0 15,1-4 1-15,3-9-1 16,2-7 1-16,6-9 5 15,-2 0-5-15,7-7 14 16,5-23-7-16,0-5-1 16,-12-3-4-16,-4-6-3 15,-12 2 6-15,-15 0-6 16,-4 4-6-16,0 13 6 16,-15 8-4-16,-12 9-10 15,2 8-3-15,-2 0-18 0,7 0 2 16,5 9 11-16,6 0 8 15,7-2-1-15,2 0 11 16,0 0 4-16,2 0 0 16,13-3 2-16,8 0 0 15,-5 2 3-15,6 0 6 16,-8-1 2-16,-1 4-5 16,-1 1-5-16,-1 0 6 15,-7 4-6-15,4 4-1 16,-8 5 0-16,5 2 1 15,-5 5 1-15,-2 0 1 16,0-2-4-16,2-2 2 0,-2-5-3 16,4-3 0-1,6-4-3-15,3-7 2 0,7 0-24 16,18-7-11-16,6 0-19 16,12 0 5-16,0-10-17 15,-5-8 12-15,-2-3-13 16,-6 0 26-16,-12-2 14 15,-4 2 19-15,-14-1 9 16,-11 0 32-16,-2 1 51 16,0 3-20-16,0 4 1 15,-23 5-2-15,4 2-4 16,-6 7-35-16,3 0 0 16,-5 0-9-16,1 0 2 15,3 16-7-15,7 4-4 0,1 4-1 16,9 4-4-16,-4 2 1 15,10 1 2-15,0-4-3 16,0-4-1-16,12-7 1 16,1-6 0-16,3-8-2 15,-1-2 2-15,10 0 2 16,-3-7 11-16,5-13-10 16,-1-4 1-16,-1 0 2 15,-9-1-5-15,-10 0 4 16,3 5-1-16,-9 5 2 15,0 8-3-15,0 7-3 16,0 0-3-16,0 0 2 16,0 0-15-16,0 2 4 15,0 18 11-15,0 2 1 16,2 1 0-16,12-4 2 0,-1-3-2 16,3-2 0-16,1-3 0 15,8-3 3-15,2-7-2 16,0-1-1-16,-3 0-2 15,3-18 2-15,-3-8 6 16,3-10 0-16,-9-8-2 16,-5-7 1-16,-9-10-3 15,-4-8-2-15,0-6 1 16,0-3 3-16,-4 9-2 16,-7 14-1-16,5 22 3 0,-2 14 6 15,4 16-9 1,4 3-1-16,0 0-7 0,-2 0 2 15,-5 29 1-15,5 18 2 16,2 13 4-16,0 8-3 16,0 1 7-16,0-3-12 15,13-1 10-15,1-7-8 16,1-10 8-16,-1-6-7 16,3-15 6-16,-5-8-3 15,-1-9 0-15,0-8-4 16,3-2 4-16,4 0 0 15,13-17 8-15,9-8 0 16,0-6-8-16,-5 0-1 16,-6-2-1-16,-4 8 0 15,-11 6 2-15,-10 6-6 0,-4 12 5 16,0 1-2-16,0 0-16 16,0 0 1-16,0 18 6 15,0 8 10-15,-2 6-4 16,2-2 5-16,0 1-7 15,2-10 5-15,11-4-3 16,3-7 5-16,-1-9-13 16,6-1-21-16,-4 0 13 15,3-19 14-15,3-6-6 16,-1-3 12-16,0-2 4 16,-8 0-1-16,-3 4 16 15,-7 8-1-15,-4 6 2 0,0 10 30 16,0 2-22-16,0 0-21 15,0 0-5-15,0 4 0 16,0 17 2-16,0 2-2 16,0 1 2-16,0 1 3 15,0-10-2-15,0-3-3 16,0-6 1-16,0-4 0 16,0-2 8-16,0 0 13 15,0 0 11-15,0-3-1 16,0-20-9-16,4-7-12 15,12-2-3-15,2 4-5 16,-7 10-6-16,-2 8 0 16,-5 8-5-16,1 2-1 0,0 0-34 15,-1 2 1 1,5 22 32-16,7 6-2 0,1 2 4 16,4 0-7-16,-2-6 9 15,6-5-5-15,-3-10-2 16,3-7-5-16,4-4 3 15,4 0-7-15,3-18-15 16,4-8 2-16,-11-1 6 16,-11-4 27-16,-7-3 2 15,-11 0 2-15,0 3-2 16,0 6 2-16,-11 11 6 16,-12 12-7-16,1 2-1 15,2 2-1-15,-2 17 1 0,7 6 0 16,-1 3 0-16,5 0 1 15,11 2-2-15,0-5 1 16,0-6 0-16,4-3 0 16,11-8 3-16,8-5 1 15,-1-3 0-15,10 0 19 16,-3-11-2-16,0-5-11 16,-10 2 17-16,4-2-6 15,-7 0 15-15,-10 4-2 16,3 2-10-16,-5 8 6 15,-4 2-10-15,0 0-19 16,0 5-1-16,0 30-25 0,0 23 25 16,-13 23 12-1,-5 18-5-15,-11 3-5 0,0 2 0 16,5-5 3-16,2-10-5 16,-1-18-1-16,5-18-45 15,-2-14 36-15,2-20 8 16,-9-12 2-16,-2-7-1 15,-6-19-52-15,-7-27-94 16,-1-10-109-16</inkml:trace>
  <inkml:trace contextRef="#ctx0" brushRef="#br0" timeOffset="-129461.05">23243 1041 138 0,'0'0'358'15,"0"0"-330"1,0 0 0-16,0 0 8 0,0 0 7 16,0 0-7-1,0 0-13-15,0 46-6 16,0-45-1-16,9-1-1 0,-7 0-13 16,7 0-2-16,-7 0-6 15,-2 0-4-15,0-7-8 16,0-3-80-16,-29 3-78 15</inkml:trace>
  <inkml:trace contextRef="#ctx0" brushRef="#br0" timeOffset="-129258.75">22635 1071 104 0,'0'0'581'0,"0"0"-501"16,0 0-18-16,0 0-9 15,0 0-31-15,0 0-12 16,77-16 20-16,15-2-26 16,15-3-4-16,6 6-62 15,5 8-6-15,-4 6-34 16,-4 1-40-16,-6 0-255 16</inkml:trace>
  <inkml:trace contextRef="#ctx0" brushRef="#br0" timeOffset="-129027.36">24658 1081 852 0,'0'0'46'15,"0"0"-36"-15,0 0-6 16,0 0-3-16,0 0-1 16,0 0-31-16,27 0-35 15,-11-7-123-15,-7 4-213 16</inkml:trace>
  <inkml:trace contextRef="#ctx0" brushRef="#br0" timeOffset="-57393.18">15556 12529 526 0,'0'0'87'0,"0"0"-37"15,0 0-16-15,0 0-1 16,0 0-3-16,0 0-7 16,0 0-10-16,0 0-5 15,-117 0 14-15,101 0-1 16,1 0-4-16,-3-3-3 15,2 3-1-15,3 0 5 16,6 0-1-16,3 0 6 0,4 0-3 16,0 0-5-1,0 0-5-15,0 0-7 0,13-1 2 16,27-3-1-16,22-4 2 16,19-2 4-16,12-1-1 15,5 2-5-15,-1 2 5 16,-11 3-5-16,-10 0 0 15,-14 4 1-15,-20 0-3 16,-17 0-1-16,-13 0 0 16,-8 0-1-16,-4 0 0 15,0 0 0-15,0 0-2 16,-27 0 2-16,-22 0 11 16,-26 15-7-16,-31-4-3 0,-10-1 2 15,-13 1-1 1,11-4-1-16,16-3-1 0,23 3 5 15,35-3-4-15,28-4-1 16,16 1-18-16,0-1-14 16,29 0-43-16,27 0-5 15,25 0-70-15,14-13-99 16</inkml:trace>
  <inkml:trace contextRef="#ctx0" brushRef="#br0" timeOffset="-55508.51">4757 13029 522 0,'0'0'196'0,"0"0"-143"16,0 0 2-16,0 0-13 16,0 0-21-16,0 0-2 15,-12-23 2-15,10 23-1 16,0-2-1-16,2 2 9 15,0 0-8-15,0 0-10 0,0 0 5 16,0 0-15-16,0 0 0 16,12 0-7-16,27 0 4 15,19-2 3-15,13-3 1 16,0 0-1-16,1-2 1 16,-5 4-1-16,-11 1 0 15,-18 0 1-15,-14 2-1 16,-13-2 1-16,-9 2 1 15,-2 0-2-15,0 0 0 16,-15 0 2-16,-32 0-1 16,-26 16-1-16,-27 0-1 15,-16 0-3-15,-3 3 1 16,10-7 3-16,11-1 6 16,15-2 0-16,16-6-4 15,23-1 5-15,22-2 7 0,15 0-14 16,7 0-5-16,2 0 0 15,32 0 4-15,22-16-5 16,17-5 6-16,12-6 0 16,4-1-9-16,-4 6-18 15,-14 7-38-15,-22 12-38 16,-34 3-120-16,-15 2-282 16</inkml:trace>
  <inkml:trace contextRef="#ctx0" brushRef="#br0" timeOffset="-53161.19">26886 8301 170 0,'0'0'288'0,"0"0"-267"16,0 0-4-16,0 0 31 15,0 0 14-15,0 0 14 16,0 0-10-16,-72 17-17 16,72-17-26-16,0 0-1 15,7 0 4-15,31 0-3 16,24-3 13-16,25-5 5 15,20 2-15-15,9 5-10 16,11 1-8-16,0 0 14 16,-7 0-19-16,-15 0-1 0,-15 0-1 15,-30 1 0-15,-20 4-1 16,-22-5 0-16,-12 1 1 16,-6-1-1-16,0 0-4 15,0 0-5-15,-20 0-21 16,-18 0 5-16,-22 0-36 15,-18 7-2-15,-27-1-15 16,-9 3-22-16,-2 6-22 16,8-1-12-16,2 0-106 15</inkml:trace>
  <inkml:trace contextRef="#ctx0" brushRef="#br0" timeOffset="-52792.64">26629 8441 413 0,'0'0'80'0,"0"0"-13"15,0 0-11-15,0 0 14 16,0 0-20-16,0 0-21 16,-56 0 1-16,56 0-12 15,16 0 5-15,26 0 16 16,26 0 14-16,18-1-15 16,21-6-9-16,20 6 1 15,16-1-24-15,15 2 11 16,10 0-4-16,-12 3 4 15,-25 12-11-15,-33-3-2 16,-36-4-3-16,-31-4 0 0,-17-4 0 16,-14 0 4-16,0 0-1 15,0 0-1-15,0 0 8 16,0 0-5-16,0 0 3 16,0 0-2-16,0 0-4 15,0 0-3-15,0 0-6 16,0 0-6-16,0 0-2 15,0 0-33-15,0 0-27 16,-2 0-28-16,-5 0-17 16,-4 0-33-16,-2 0-74 15</inkml:trace>
  <inkml:trace contextRef="#ctx0" brushRef="#br0" timeOffset="-35649.18">23335 970 226 0,'0'0'108'16,"0"0"-58"-16,0 0-6 15,0 0-6-15,0 0-9 16,0 0 1-16,0 0-9 16,-16 2 9-16,9 9-4 15,3-4-8-15,-5 5-7 16,4-1 0-16,1-4 3 15,-3 5-5-15,5-2-9 16,2-4 8-16,0 1-8 0,0-7 1 16,0 0-1-16,0 0 1 15,0 0 2-15,0 0 5 16,0 0 6-16,0 0 19 16,0-9 7-16,0 2-21 15,0-4-1-15,0 6 5 16,0-2-4-16,0 7-6 15,0-1 1-15,0-1-4 16,-4 2-3-16,-1 0-2 16,3 0-1-16,2 0-4 15,0 0-3-15,0 0 1 16,0 0-8-16,0 3 9 0,0 6-4 16,0-6 0-1,0-1-2-15,0-2 4 0,2 0 2 16,5 0-1-16,-3 0 2 15,5 0 11-15,-5-5-10 16,1-2 3-16,0 4 0 16,-5 1-2-16,0-1-2 15,-10 1-36-15,-19 2-193 16</inkml:trace>
  <inkml:trace contextRef="#ctx0" brushRef="#br0" timeOffset="-33893.78">20278 2414 387 0,'0'0'277'0,"0"0"-165"16,0 0-32-16,0 0-16 0,0 0-16 16,0 0-11-16,-4-54-26 15,4 45-7-15,15 4-3 16,3 1-1-16,7 0-2 15,2 4-2-15,-10 0 1 16,6 0-1-16,-15 13-1 16,0 10-2-16,-8 5 5 15,0 5 2-15,-25-1 7 16,-8-3 1-16,-6-5-8 16,8-3-3-16,2-6 0 15,5-5-2-15,8-3 4 16,7-4-2-16,7-3 1 15,2 0 2-15,0 0-2 0,0 0-8 16,0 0-8 0,20-3 13-16,4-4-4 0,12 4 9 15,-3 3-2-15,-2 0 1 16,-4 0 1-16,-4 1-4 16,-9 13 1-16,-10 7-4 15,-4-1 5-15,0 0-2 16,0 0-6-16,-18-4 10 15,-9 0-2-15,-9-4-6 16,1-4-13-16,-3 0-23 16,7-8-16-16,6 0-10 15,5 0-53-15,9-10-21 16,9-12-201-16</inkml:trace>
  <inkml:trace contextRef="#ctx0" brushRef="#br0" timeOffset="-33444.85">20534 2185 559 0,'0'0'163'0,"0"0"-66"16,0 0-25-16,0 0 3 15,-115-78-14-15,68 78-22 16,-9 0-16-16,-4 19-17 15,-7 10 0-15,9 15 4 16,2 6 0-16,3 8-8 0,8 7 2 16,12-2-4-16,6 8-1 15,10 1 1-15,9 7-4 16,8-1 3-16,12-4 1 16,26-4-6-16,8-10-14 15,12-7-11-15,12-13-23 16,-1-12-19-16,4-16 25 15,-1-12 25-15,-3 0 22 16,-7-24-2-16,-8-18 3 16,-8-11 16-16,-13-5 33 15,-8-4 7-15,-13-4 5 16,-12-12-24-16,0-14-2 16,-29-15-19-16,-21-7-14 15,-10 4-2-15,-13 15-29 0,-14 30-11 16,0 30-57-16,-13 35-52 15,-12 6-125-15</inkml:trace>
  <inkml:trace contextRef="#ctx0" brushRef="#br0" timeOffset="-29020.27">21206 2360 388 0,'0'0'123'15,"0"0"-38"-15,0 0 16 16,0 0-11-16,0 0-38 16,0 0 2-16,-43-53 0 0,30 53-27 15,-5 0 5-15,-9 7-25 16,0 19-5-16,-2 14-2 15,5 1 2-15,4 5-2 16,7 3 0-16,8-5 0 16,5-2-5-16,0-5 3 15,9-12 0-15,15-4 2 16,5-12-2-16,10-4 2 16,-2-5 1-16,3 0 1 15,1-14 3-15,1-14-5 16,-11-7 1-16,0-2 5 15,-4-2-5-15,-10 3 1 16,-5 7 8-16,-5 8-6 0,-7 9 0 16,0 10 0-1,0 2 9-15,0 0-12 0,0 0-1 16,0 21-10-16,0 10 10 16,0 12-5-16,0 1 5 15,6 0 0-15,10-6-1 16,4-8-1-16,0-8 0 15,7-10-1-15,2-8-9 16,-2-4 6-16,-5 0 3 16,0-20 3-16,-2-6 2 15,-9-8 2-15,-7-7 5 16,-4 0-6-16,0-6 5 0,-17 3-5 16,-3 8-2-1,-5 6 3-15,6 10-3 0,-4 10-1 16,3 8-3-16,-4 2-10 15,6 0 10-15,-7 20-7 16,12 4 0-16,9 3-10 16,4 2 11-16,0 1 9 15,0 2-3-15,17-5 1 16,3-3 2-16,5-8 0 16,2-8 0-16,1-7 1 15,-3-1 0-15,4 0 0 16,2-17 8-16,2-12-6 15,1-3 1-15,-12 1 0 16,1-3 0-16,-15-1 0 16,2 9 1-16,-8 4-3 0,-2 12-1 15,0 6-1-15,0 4-4 16,0 0-2-16,2 7-10 16,0 20 10-16,5 5 4 15,4 1 4-15,3-4-3 16,-4-5 2-16,2-7-1 15,-1-8 2-15,2-5-2 16,-1-4 4-16,3 0 8 16,3-12 2-16,9-6-2 15,-10-3-1-15,6-6-11 16,-7 1 5-16,-3-2-2 16,-7 5-3-16,3 8 4 0,-6 5-4 15,-3 10-1-15,2 0-6 16,0 0-25-16,5 4 0 15,-5 17 29-15,4 2 3 16,3 1 0-16,5-4 1 16,-1 0-1-16,1-8 0 15,-6-4 1-15,3-6-1 16,1-2 1-16,3 0 2 16,8-4 5-16,-1-14-5 15,3-8 0-15,-6 0-3 16,-5-2-2-16,-3 1 2 15,-9 6 9-15,0 4-9 16,3 10-2-16,-5 5 1 0,0 2-3 16,0 0-30-16,0 0-7 15,5 16 1-15,6 6 22 16,-3 7 18-16,8-6 0 16,2 1 2-16,-7-6-4 15,0-8 4-15,0-1-6 16,-1-8 4-16,0-1-1 15,9 0 1-15,-2-8 2 16,12-14 3-16,-9-2-3 16,7-7-2-16,-5 2 5 15,-8-5 8-15,-8 2-9 16,-6 3 6-16,0 10 4 0,0 7 8 16,0 10 13-1,0-1-15-15,0 3-15 0,0 0-5 16,0 0 0-16,0 0 6 15,0 3-4-15,0 4-2 16,-2 4 11-16,2-1-7 16,0-1 1-16,-2 7 2 15,2 1 1-15,0 9 1 16,0 8 1-16,0 8 1 16,0 8-4-16,2 6 2 15,2 4 1-15,3 5-4 16,-5-3-5-16,-2-2-2 15,3-2 4-15,-1-5-2 0,-2-7-1 16,0-10 0 0,0-10-1-16,0-10-2 0,0-7 3 15,0-7 2-15,0-2-1 16,0 0-2-16,-5-3 1 16,-8-28-11-16,0-14-2 15,-1-16 12-15,8-15 0 16,-3-16-2-16,9-4 1 15,0 3-6-15,0 11 4 16,0 12 4-16,13 8 2 16,3 4-2-16,6 3-2 15,-2 9-1-15,-2 11-2 16,6 12-2-16,-8 15 2 16,1 8 2-16,-1 0-4 0,3 5 7 15,-4 22-12-15,-9 7 11 16,2 9-1-16,-6 0 2 15,-2 2 2-15,0-5 4 16,0-6-3-16,0-4 0 16,-14-4-1-16,1-5-2 15,-3-8 2-15,5-3-3 16,5-6 4-16,-2-2-3 16,6 1 0-16,2-3-9 15,0 0 2-15,0 0-2 16,0 0-22-16,0 0-2 15,12-5 14-15,5-9 14 16,22 1 1-16,7-6 2 0,10 1 2 16,4-3 0-16,-4 0 0 15,-10-1 1-15,-5-2 4 16,-12-2 0-16,-5-1-4 16,-8-4 17-16,-14-4-8 15,-2-3 17-15,0 0-5 16,0 10-12-16,-2 6-2 15,-9 10-1-15,6 10-6 16,-4 2-2-16,5 0 6 16,-9 4-5-16,-1 18 0 15,-4 10-5-15,5 9 1 16,6 7-2-16,7-2-1 16,0 2 2-16,7-4 5 15,11-8-1-15,6-6 1 0,0-8 0 16,10-8 0-16,-3-6 1 15,12-8-1-15,-3 0 11 16,-5 0-8-16,1-14-2 16,-12-9 6-16,-1 0 5 15,-5-7 4-15,-5-2-7 16,-2 1 2-16,-9-1-4 16,-2 1 5-16,0 0-7 15,0-2-4-15,0 0 0 16,0-1 2-16,0-2-1 15,0 2 1-15,0-7-6 16,0 0 3-16,-4-5-2 16,-5-4 2-16,5 0-3 0,-5 7 2 15,4 14 1-15,-2 8 0 16,7 13 4-16,-2 4-4 16,2 4-4-16,-2 0 1 15,2 0-6-15,0 9-3 16,-2 22 0-16,2 22 12 15,0 17 1-15,0 8-1 16,0 6 0-16,11-4 0 16,7-5 1-16,-3-13-1 15,8-16 1-15,-3-11-1 16,-1-12-2-16,2-11 1 16,-5-3 0-16,-3-9-2 0,3 0 2 15,1-3 1-15,8-23 4 16,2-10-3-16,-5-15-1 15,-2-8 0-15,-6 10 0 16,-10 9-1-16,0 22-3 16,-4 17 4-16,0 1-4 15,0 0-3-15,0 0-8 16,0 3-11-16,0 21 5 16,2 10 16-16,7 6 4 15,3-1 2-15,-1-7-1 16,-5-6 0-16,6-11 0 15,-6-3 1-15,3-7 1 16,-5-1-4-16,6-2 4 0,-6-2 0 16,5 0 3-16,5 0 3 15,-1 0 0-15,0-9 5 16,-4 4-4-16,0-4-4 16,-9 5-1-16,4 4 3 15,-2-4-5-15,3 1-1 16,-5 3-2-16,0-2-1 15,0 0-1-15,0 2-4 16,2 0-5-16,-2 0-7 16,3 0-13-16,-3 0-16 15,0 0-4-15,0 0-42 16,0 0-145-16</inkml:trace>
  <inkml:trace contextRef="#ctx0" brushRef="#br0" timeOffset="-28724.69">23520 1932 611 0,'0'0'150'15,"0"0"-117"-15,0 0-3 16,0 0-19-16,0 0-9 15,0 0-2-15,-7 0 1 0,7 0 0 16,13 0 5 0,-2 0 6-16,3 0-6 0,-8-5 8 15,3-1-5-15,-9-6-3 16,0-2 12-16,0-2-18 16,-7-4-32-16,-17 3-69 15,-16 8-115-15,-7 4-235 16</inkml:trace>
  <inkml:trace contextRef="#ctx0" brushRef="#br0" timeOffset="-28544.37">23067 1918 740 0,'0'0'66'15,"0"0"-29"-15,0 0-9 16,0 0-19-16,120-15-7 15,-51 5-2-15,12 1-14 16,1 2-82-16,-2-6-88 16,12 0-226-16</inkml:trace>
  <inkml:trace contextRef="#ctx0" brushRef="#br0" timeOffset="-28270.83">23968 1746 712 0,'0'0'134'0,"0"0"-47"0,0 0 7 16,0 0-56-16,0 0-9 15,0 0-21-15,-14-6-3 16,14 24 3-16,0 16-3 16,0 11 8-16,2 4 10 15,10 7-15-15,-6 4 3 16,1 5-6-16,-3-1-5 15,-2-4 0-15,-2-7 0 16,0-12-7-16,0-9-3 16,0-11-24-16,0-5-27 15,0-10-56-15,0-3-65 16,-6-3-122-16</inkml:trace>
  <inkml:trace contextRef="#ctx0" brushRef="#br0" timeOffset="-27983.26">23767 2057 570 0,'0'0'72'0,"0"0"-18"15,0 0-2-15,0 0-29 16,0 0-11-16,167-81 0 16,-104 74 9-16,-6 5-8 15,-8 2-3-15,-11 0 7 16,-11 0-2-16,-11 0-5 15,-5 12-8-15,-9 4-1 0,2 6 7 16,1 2 0 0,0 2-1-16,-3-1-1 0,2-4 5 15,3-3-11-15,-7-4-9 16,4-6-25-16,5-6-43 16,-6-2-35-16,3 0-27 15,1-12-77-15</inkml:trace>
  <inkml:trace contextRef="#ctx0" brushRef="#br0" timeOffset="-27727.79">24246 1733 424 0,'0'0'112'0,"0"0"-11"0,0 0-36 16,0 0-29-16,0 0-21 15,0 0 9-15,-31 33 2 16,31-24-11-16,0-4-5 15,0-3-10-15,0-2 3 16,0 0 1-16,9 0 8 16,-3-5 19-16,4-12-12 15,-4-3-10-15,-1 4 2 16,-5 2-11-16,0 6-11 16,-7 8-34-16,-11 0-47 15,-2 8-132-15,0 18-253 16</inkml:trace>
  <inkml:trace contextRef="#ctx0" brushRef="#br0" timeOffset="-27046.3">24438 1955 613 0,'0'0'167'0,"0"0"-97"16,0 0 16-16,0 0-28 15,0 0-28-15,0 0-21 16,0-4-9-16,0 29 0 16,0 10 6-16,0 14 9 15,0 4 0-15,0 1 6 16,0-11-17-16,0-14 2 0,2-11-5 16,0-9 2-1,-2-7 2-15,2-2-2 0,0 0 4 16,6 0 10-16,-2-16 10 15,7-24-7-15,12-15-16 16,2-3-3-16,0 2-1 16,-5 15-3-16,-2 12 2 15,-4 15-11-15,-10 8 5 16,3 6-4-16,-5 0 7 16,6 0-10-16,5 18 5 15,3 4 5-15,7 6-1 16,-6 0 5-16,4 0-3 15,4-8 8-15,-10-8-5 0,1-6 0 16,-5-6 0 0,3 0 2-16,7 0 3 0,4-9-1 15,2-16-1-15,-6-5-2 16,4-7 1-16,-11-4 3 16,-7-5-5-16,-5 3 1 15,-4 10-2-15,0 8-3 16,0 13 1-16,0 11-3 15,-6 1-7-15,-5 0 6 16,-5 3 3-16,1 21-4 16,-1 10 6-16,1 13-3 15,3 3 0-15,10 4 2 16,2 1 3-16,0-5-3 16,16 0 0-16,5-3 2 0,13-4 0 15,0-3 0-15,10-14-2 16,0-8-16-16,8-9-35 15,6-9-42-15,11 0 11 16,5-5-125-16,-3-23-393 16</inkml:trace>
  <inkml:trace contextRef="#ctx0" brushRef="#br0" timeOffset="-26889.02">25532 2167 506 0,'0'0'101'0,"0"0"-77"0,0 0 17 16,0 0-5-16,0 0-36 15,0 0-1-15,-2 13-74 16,2-12-232-16</inkml:trace>
  <inkml:trace contextRef="#ctx0" brushRef="#br0" timeOffset="-3789.49">6005 18065 409 0,'0'0'275'16,"0"0"-230"-16,0 0-17 15,0 0 41-15,0 0 8 16,0 0-2-16,0 0-12 15,-35 4-35-15,32-4-4 16,3 0 13-16,0 0-11 16,0 0-11-16,0 0-8 15,5 0-5-15,22 0 7 0,12-5 4 16,13-4-2-16,8 1 4 16,0-2-9-16,1 2-1 15,-4 4 1-15,-6-1-4 16,-6 5-1-16,-3-1-2 15,-13 1 1-15,-2 0-5 16,-12 0 6-16,-5 0-1 16,-6 0 0-16,-2 0 1 15,-2 0 0-15,0 0-1 16,0 0 0-16,0 0 0 16,-16 0 0-16,-7 0-1 15,-18 0-1-15,-13 0 0 0,-6 0-3 16,-5 0 2-1,-1 0 3-15,1 0 2 0,7 0-2 16,4 0-4-16,10 0 4 16,7 0 1-16,8 0 4 15,6 0 2-15,12 0 2 16,6 0-1-16,5 0-3 16,0 0-2-16,0 0-3 15,0 0-3-15,16 0-10 16,28 4 8-16,24 2 5 15,11-6 6-15,11 0-6 16,-8 0 3-16,-4 0-3 16,-13 0 0-16,-12 0-1 15,-14 0-1-15,-18 0 2 0,-7-4-3 16,-12 4 3-16,-2 0 1 16,0 0 3-16,0 0 2 15,-20 0-4-15,-18 0 0 16,-4 4-1-16,2 7-1 15,4-8-4-15,11-3-18 16,19 4-24-16,4-4-26 16,2 0-101-16,0 0-201 15</inkml:trace>
  <inkml:trace contextRef="#ctx0" brushRef="#br0" timeOffset="193199.4">23528 9365 755 0,'0'0'97'15,"0"0"-48"-15,0 0 27 16,0 0-6-16,0 0-20 15,0 0-10-15,0 0-19 0,-27 5-6 16,5 19-14-16,2 10 5 16,2 7-4-16,7 5-2 15,11-2 0-15,0-4 0 16,7-6-2-16,13-8-5 16,9-12 0-16,7-10-25 15,1-4 1-15,5-14 30 16,1-27 1-16,-5-10 11 15,-9-7-4-15,-13 0 0 16,-16 2-1-16,0 8 5 16,-25 7-2-16,-8 13 11 15,2 14-6-15,-8 10-13 0,-3 4-1 16,0 0-1-16,4 12 1 16,9 5-2-16,18 9-2 15,11-1-15-15,2-1-5 16,38-2-8-16,11-12-3 15,14-10-7-15,5 0-9 16,-8-14 6-16,5-19 14 16,-5-4 6-16,-6-3 25 15,-14 2 3-15,-15 0 0 16,-21-2 10-16,-6 2 10 16,0-1 31-16,-19 7-1 15,1 6-20-15,-3 7 1 16,8 8-6-16,9 8-21 0,2 1 4 15,2 2-6-15,0 0 3 16,0-2 4-16,0 2-12 16,0 0-3-16,0 15 0 15,0 20 3-15,13 12 0 16,5 6 6-16,4 3 8 16,-4 2-4-16,0-3-7 15,-5-2 1-15,-2-9-5 16,1-4 1-16,-6-5-11 15,-2-13-16-15,3-8-35 16,0-9-66-16,6-5-13 16,10 0-142-16</inkml:trace>
  <inkml:trace contextRef="#ctx0" brushRef="#br0" timeOffset="193715.43">24487 9310 717 0,'0'0'180'16,"0"0"-80"-16,0 0-11 16,0 0-36-16,-114-75-18 15,81 66-6-15,2 9-2 16,-5 0-20-16,3 2-6 16,1 19 0-16,6 12-2 15,3 4-6-15,17 7 0 0,6-1-12 16,0 1-6-16,6-5-3 15,19-5 18-15,6-10-5 16,7-10-3-16,-3-9 5 16,3-5 3-16,5-5 10 15,-1-27 9-15,1-8 2 16,-1-10 18-16,-9-4-11 16,-6-9-2-16,-12-7 6 15,-5-8 0-15,-10-11-2 16,0 6-2-16,-14 8-7 15,-8 11 16-15,2 17-5 16,4 16-11-16,3 13 6 0,0 12-9 16,10 3-4-1,3 3-4-15,0 0-13 0,-2 17-4 16,2 29 8-16,0 22 9 16,0 8 0-16,5 9 0 15,14 3 1-15,4-2-1 16,6-3-4-16,2-4 4 15,-2-10-5-15,0-13-30 16,-4-10-38-16,-10-13-5 16,-3-10-35-16,-6-14-84 15,3-7-236-15</inkml:trace>
  <inkml:trace contextRef="#ctx0" brushRef="#br0" timeOffset="194927.65">23408 9404 549 0,'0'0'116'15,"0"0"-65"-15,0 0-12 16,0 0 32-16,0 0 8 16,170 21-21-16,-68-21-16 15,27-21-25-15,7-1-6 16,2-4-3-16,-10 2 1 16,-26 2-9-16,-19 5 0 15,-33 10-4-15,-18 3-1 16,-23 3-16-16,-9 1-42 15,-18 0 56-15,-36 0-21 16,-23 17-42-16,-31 9-21 16,-12 4-10-16,-9-2-7 0,2 1-46 15,22-5 81-15,23-2 73 16,24-5 102-16,19-2-22 16,22-7-13-16,8-2-5 15,9-3-4-15,7-3-2 16,24 0 36-16,25 0-26 15,26 0-20-15,23-3-7 16,13-15-12-16,13-5-7 16,1 4 11-16,-7-1-16 15,-14 1 2-15,-15 5-2 16,-24 5-15-16,-30 2 0 16,-24 3 0-16,-9 4-12 15,-9 0-48-15,0 0 18 16,-25 0-35-16,-4 7-57 15,-9 8-133-15</inkml:trace>
  <inkml:trace contextRef="#ctx0" brushRef="#br0" timeOffset="195946.62">25885 9270 589 0,'0'0'215'0,"0"0"-165"15,0 0-11-15,0 0 22 16,-123 20-7-16,90 4-23 15,8 8-13-15,5 3-10 16,13 7-6-16,7 2-2 16,0 2 5-16,29-4-5 0,7-8 0 15,6-13 0-15,1-9-7 16,3-12-3-16,1 0 10 16,-7-12 12-16,-4-15 1 15,-12-5 1-15,-5-4 8 16,-17-8 4-16,-2-6-10 15,-12-3 0-15,-19 7-5 16,-9 10-4-16,9 11 1 16,0 16 5-16,2 6-13 15,2 3-3-15,2 0-7 16,10 3-3-16,15 17-19 16,0 6-12-16,15 0 0 15,28 1 5-15,13-8-9 16,2-7 7-16,2-9-19 15,0-3 18-15,-5 0 31 0,-1-25 11 16,-7-5 4-16,-7-4-3 16,-15-6 5-16,-10-1 16 15,-13-2 19-15,-2-5 22 16,-2-1-29-16,-22 3 8 16,-3 7-25-16,7 10 23 15,-3 12-20-15,10 5-5 16,7 12-9-16,-2 0-4 15,6 0-2-15,-4 5-3 16,4 29 3-16,-5 17 0 16,7 14 2-16,0 12 2 0,0 1 6 15,15-1-9-15,8-6 7 16,-5-11-6-16,4-9-4 16,-4-15 4-16,-5-12-5 15,1-12-6-15,1-10-17 16,5-2-17-16,16-6-30 15,9-20-34-15,5-6 9 16,13 0-98-16,-12 1-81 16</inkml:trace>
  <inkml:trace contextRef="#ctx0" brushRef="#br0" timeOffset="196348.43">26747 9353 436 0,'0'0'186'15,"0"0"-55"-15,0 0-14 16,0 0-13-16,0 0-22 0,0 0-16 15,-131-75-37-15,93 75 1 16,2 0-13-16,-6 10-2 16,4 16-13-16,9 8-2 15,13 6-1-15,14 3-4 16,2 0 5-16,6 0-1 16,21-8-2-16,9-6 1 15,7-9-14-15,-1-16 15 16,3-4-16-16,-3-6 17 15,7-27 0-15,-3-4 13 16,2-7-10-16,-17 2 16 16,-12-1-10-16,-7 10 16 0,-10 6 4 15,-2 15 1-15,0 6-7 16,0 6-15-16,-4 0-8 16,-12 14-8-16,1 20-3 15,3 14 9-15,10 3-2 16,2 3 2-16,7-4-4 15,17-4-5-15,3-6-15 16,0-8-22-16,-3-14-11 16,-1-10-12-16,1-8-96 15,-6 0-97-15,-5-18-209 16</inkml:trace>
  <inkml:trace contextRef="#ctx0" brushRef="#br0" timeOffset="198480.37">24095 9958 732 0,'0'0'90'16,"0"0"-4"-16,0 0-8 15,0 0-33-15,0 0-45 16,0 0 1-16,0 108 22 16,0-25 1-16,-2 4-15 15,-3-2 4-15,5-20-12 16,0-14 0-16,0-17 2 16,0-15 2-16,0-10-4 15,0-6 1-15,0-3 17 16,0 0 6-16,9-13-5 0,18-17-10 15,13-6-7-15,2 4-1 16,-2 8-2-16,-2 10-3 16,-5 8 1-16,-8 6 0 15,0 0-6-15,-12 10 0 16,-7 12-9-16,-6 2 17 16,0 3 0-16,-17 4 7 15,-12-7-7-15,-9-6 3 16,2-6 1-16,0-8 11 15,5-4-15-15,4 0 0 16,8 0-13-16,3-14-24 16,14-8-25-16,2-4-72 0,24-4 11 15,28-4-131-15,8-4-188 16</inkml:trace>
  <inkml:trace contextRef="#ctx0" brushRef="#br0" timeOffset="199411.21">24768 10101 279 0,'0'0'510'16,"0"0"-398"-16,0 0-18 16,0 0-14-16,0 0-38 15,0 0-15-15,-116 30 3 16,89 12-24-16,12 6-4 16,5 6 1-16,10-3-3 15,0-3 1-15,12-7-3 16,15-12-7-16,8-8 1 15,5-10-11-15,5-11 18 0,4 0 1 16,-2-12 8-16,-12-20 3 16,-1-1-10-16,-18-6 5 15,-12 2 5-15,-4-5-3 16,-2 1 9-16,-23 8-17 16,-6 4 0-16,-2 13 0 15,-3 6 0-15,4 10-4 16,4 0 3-16,3 0-17 15,7 12-6-15,14 5-6 16,4 0-14-16,0 2-4 0,27-1 2 16,8-9-18-1,12 0 37-15,8-9 7 0,1 0 6 16,2 0 14 0,-6-13 0-16,-6 4 6 0,-5-1-2 15,-16 4 6-15,-10 1 0 16,-13 5 12-16,-2 0 21 15,0 0 13-15,-2 7-51 16,-19 12 8-16,2 12 3 16,1 3-5-16,5 0-11 15,5-2 0-15,8-4-1 16,0-2-2-16,23-8-8 16,8-6-5-16,10-6 14 15,5-6-1-15,6 0 6 16,-8-8 2-16,-1-16 1 0,-16-4-4 15,-12-4 9 1,-15-10 4-16,0-6 5 0,-9-5-7 16,-22-1-6-16,-10 13-7 15,3 6 1-15,1 17-1 16,10 13 0-16,0 2-1 16,12 3-22-16,11 0 11 15,4 8-25-15,0 14-30 16,17 4 24-16,23 2-3 15,5-7 9-15,-1-7 0 16,12-6 11-16,0-8 19 16,-5 0 2-16,2-11 5 15,-8-9 4-15,-9-10-3 0,-5-1 16 16,-13-1-1-16,-7-6 20 16,-11 4 19-16,0 1-3 15,0 8 1-15,-9 5-16 16,1 11-9-16,-2 5-9 15,8 4-11-15,-5 0-8 16,1 33-9-16,4 20 9 16,2 21 0-16,0 10 1 15,6 5 0-15,19-12-2 16,-12-10 1-16,1-13-39 16,-6-15-53-16,-1-13 22 15,-5-15 7-15,2-11-5 0,3 0-40 16,2-14-94-16</inkml:trace>
  <inkml:trace contextRef="#ctx0" brushRef="#br0" timeOffset="200614.77">25931 9982 357 0,'0'0'401'0,"0"0"-332"16,0 0 21-16,0 0 6 15,0 0-48-15,0 0-25 16,-56 15-5-16,23 12-2 0,-3 11-3 16,12 1 6-16,-3 4-14 15,14 6-2-15,2-3-3 16,11-4 0-16,0-7 3 16,4 0-3-16,28-9-7 15,1-4 5-15,9-6-5 16,7-13 7-16,5-3 2 15,-1 0 9-15,3-13-7 16,-7-13 0-16,-5-8-2 16,-5 0 4-16,-12-7 1 15,-12 2-1-15,-11-2-4 16,-4 7-1-16,0 10 1 16,0 10-1-16,0 11-1 15,-4 3 6-15,-3 0-6 0,-1 16-10 16,-6 15 10-16,3 10 0 15,9 3 0-15,2-4-1 16,0-1-3-16,6-5 4 16,15-13-15-16,-2-5-7 15,8-8 2-15,4-8-1 16,7 0 18-16,5-16 3 16,1-16 0-16,1-6 2 15,-5-4-2-15,-11-9 1 16,-9 7 0-16,-9 9 10 15,-2 10-8-15,-7 18 1 16,-2 7-4-16,0 0 1 16,0 0 9-16,0 12-9 0,-2 15 10 15,-9 8-10-15,11 2 12 16,0 0-2-16,0-7-9 16,0-7 1-16,0-6 4 15,0-10-4-15,0-7 0 16,0 0 3-16,0 0 28 15,2-7-13-15,13-19 7 16,10-13-21-16,-3-8-7 16,7-1-3-16,3 6 3 15,-12 12 0-15,-3 11-2 16,-7 13-9-16,-6 4 10 16,-4 2-8-16,7 0-13 15,-3 15-8-15,7 9 13 16,5-1 6-16,-1-3-2 15,5 0 10-15,3-6-10 0,4-6-5 16,2-3 9-16,0-5 6 16,2 0 3-16,0-13 1 15,-2-9 2-15,-7-2 2 16,-6 0 0-16,-14-4-3 16,-2 5-1-16,0 0-1 15,-2 8 7-15,-23 10-7 16,-6 5 0-16,0 2 1 15,-7 25-1-15,7 8-2 16,13 2 1-16,5-2 1 0,5-3-1 16,8-5 0-1,0-9-4-15,8-6-3 0,7-7 6 16,5-5-2-16,5 0 4 16,4-13 8-16,2-13 3 15,-4-2-2-15,-8-1-2 16,0 0 5-16,-13 4 7 15,-4 8 3-15,3 8-6 16,-5 5-2-16,0 4 2 16,0 2-16-16,-5 30 5 15,-10 17 1-15,-5 18-2 16,-1 14 2-16,4 13 2 16,3 8-7-16,8-4-1 15,6-10-2-15,0-21 2 16,0-18 1-16,0-20-1 0,0-12-3 15,0-14-8 1,-13-3 1-16,-8-3-8 0,-8-29-37 16,-6-9-9-16,-8-11-4 15,-1-12-59-15,-10-6-88 16,-4-3-223-16</inkml:trace>
  <inkml:trace contextRef="#ctx0" brushRef="#br0" timeOffset="200815.08">26248 9974 808 0,'0'0'133'16,"0"0"-70"-16,0 0 29 0,0 0-39 16,0 0-16-16,0 0-20 15,27-47-12-15,-27 47-5 16,0 0-26-16,0 12-63 15,0 14-10-15,4 6-92 16,9-5-331-16</inkml:trace>
  <inkml:trace contextRef="#ctx0" brushRef="#br0" timeOffset="202098.45">28130 9919 628 0,'0'0'150'0,"0"0"-67"16,0 0-3-16,0 0-3 15,0 0-37-15,0 0-15 16,-150-47-19-16,109 56-4 15,8 17 0-15,8 11-2 0,17 4-4 16,8 2-2-16,6 3 1 16,37-2-14-16,17-10-6 15,23-10 0-15,13-18 9 16,8-6 4-16,-2 0 12 16,-5-23 0-16,-15-4 2 15,-22 1-2-15,-19 0 2 16,-22 2-2-16,-11 4 9 15,-8 4-1-15,-10 4-8 16,-23 8 4-16,-11 4-4 0,-12 0 0 16,0 24 3-1,4 10-2-15,17 5 1 0,6 4 2 16,16-2-4-16,13-5-7 16,0-8 5-16,4-9-7 15,21-8 8-15,6-9 1 16,2-2 7-16,5-4 7 15,5-20-6-15,-1-7-7 16,-2-1 14-16,-11-4 3 16,-9 2 5-16,-5 3 0 15,-5 4-2-15,-10 13 2 16,0 6-8-16,0 8-5 16,0 0-10-16,0 0-4 15,0 0 2-15,0 22-25 16,0 17 23-16,13 4-7 0,3-2-2 15,10-7-21-15,6-10-27 16,1-9-19-16,9-12-3 16,0-3-27-16,1-18-35 15,-5-27-183-15</inkml:trace>
  <inkml:trace contextRef="#ctx0" brushRef="#br0" timeOffset="202495.2">28977 9742 298 0,'0'0'167'0,"0"0"-44"15,0 0-14-15,0 0 19 16,0 0-42-16,0 0-62 16,-72-41-23-16,65 93 29 0,7 10 11 15,0 1-17 1,5-2 9-16,11-6 7 0,-3-6-24 16,3-14-4-16,-5-9-2 15,-9-12-5-15,2-12-2 16,-2-2 14-16,5 0 0 15,13-14-2-15,7-14-6 16,11-7-5-16,7 3-3 16,-1 9-1-16,1 11 0 15,-5 10 0-15,-7 2-5 16,-6 0 1-16,-12 16 2 16,-5 5-9-16,-10 0 1 15,0 2 7-15,-10-2 3 0,-21-1 7 16,-9-6 1-1,-6-2-4-15,-4-12-3 0,1 0-2 16,9 0 1-16,7-9-15 16,12-10-17-16,13-6-22 15,8-4-70-15,0 0-159 16,31-2-180-16</inkml:trace>
  <inkml:trace contextRef="#ctx0" brushRef="#br0" timeOffset="203250.69">30091 9922 29 0,'0'0'920'0,"0"0"-819"15,0 0-61-15,0 0-7 16,0 0-12-16,-34 112 18 15,34-54-1-15,0-3-32 16,0-16-1-16,0-13-5 16,5-12 0-16,2-9-2 15,0-5-3-15,1 0 5 16,13-23 11-16,8-12 3 16,4-10-10-16,5-3 0 15,-7 6-2-15,-4 10-1 16,-12 11-1-16,-1 14 0 0,-14 5-4 15,2 2-3-15,4 9-4 16,1 17-3-16,9 13 14 16,4 1 2-16,2-3-2 15,9-8-1-15,2-4 0 16,2-16 1-16,-6-3 0 16,-1-6 2-16,-1 0 0 15,-7-7-1-15,0-22-1 16,-2-7 7-16,-4-12-7 15,-10-6-3-15,-4 0-12 16,0 10-1-16,-9 13-7 16,-11 14 11-16,2 9 2 0,-4 4 3 15,2 4-19-15,-5 0-5 16,10 1-4-16,7 24-18 16,8 3-24-16,0 2 30 15,10-4-18-15,12-3 32 16,2-9 13-16,5-7 20 15,7-7 0-15,5 0 1 16,3-7 11-16,-1-14-12 16,1-5 4-16,-9-4-4 15,-6 2 10-15,-6-4-4 16,-10-5 11-16,1 0-6 16,-10-10 4-16,-4-3 5 15,0 4-18-15,0 11 16 16,0 10-1-16,0 15 5 15,0 8 29-15,0 2-20 0,-4 0-31 16,-10 4-14-16,1 12 4 16,-1 6-48-16,12-2-9 15,2 4-12-15,0-1-24 16,0 0 7-16,0-5-80 16,0-4-98-16</inkml:trace>
  <inkml:trace contextRef="#ctx0" brushRef="#br0" timeOffset="205581.39">29999 9953 222 0,'0'0'112'15,"0"0"-51"-15,0 0 5 16,0 0 0-16,0 0 13 15,0 0-32-15,5 0-8 16,11 0 2-16,-1 0 11 16,12-5-1-16,2-13-21 0,-7 2 2 15,-1-5-18 1,-6 0 12-16,-1-5-13 0,-8-5 7 16,1-5-19-16,-7 0 1 15,0 2-2-15,0 7-4 16,-13 10-9-16,-1 5-1 15,1 4 14-15,3 4 4 16,4 2-1-16,6 2 5 16,0-3-3-16,0 3-1 15,0 0 2-15,0 0 0 16,0 11-2-16,0 15 27 16,0 10-8-16,0 4 2 15,0 4-12-15,9 7 11 16,4-5-2-16,2 3-11 15,-1 4 0-15,-1 1-3 0,-1 10-1 16,-8 4 1-16,1 1-5 16,-5 3-3-16,0-2 0 15,0-4-3-15,0 3 2 16,0-8-1-16,0-1-17 16,-5-5-3-16,3-11-11 15,2-8 17-15,0-11 2 16,0-6 2-16,7-9-10 15,9-5-19-15,-3-5 19 16,5 0 20-16,6-9 2 16,0-16-3-16,-1-2 3 15,-6-9 5-15,-5-12-1 0,-6-6 8 16,-6-6 1-16,0-7 10 16,0 5-10-16,-8 2 0 15,-15 6 1-15,-6 6 0 16,-4-1 5-16,-3 5-19 15,-7 4 12-15,-1 4-12 16,7 14 0-16,1 8 0 16,16 8 0-16,11 6 1 15,7-2-1-15,2 2 0 16,0 0-3-16,0 0-4 16,2 0-7-16,15 10 10 15,10 2 4-15,9-6 7 16,1-4 3-16,11-2-3 0,1 0-3 15,4-12-3-15,3-13 10 16,-5-4-6-16,-1-3 0 16,-8-6 1-16,-13-2-4 15,-9 0 5-15,-7 4-2 16,-13 5 1-16,0 6-6 16,0 6 0-16,-4 7-5 15,-8 6 5-15,-3 6 0 16,-1 0 0-16,3 0-6 15,2 6 2-15,1 13-1 16,4 2 4-16,4 4 1 16,2-3-5-16,0-4-2 0,4 0-1 15,12-4 4-15,-5-4-2 16,0 0 6-16,3-4 9 16,-6 3-6-16,1-4-3 15,-2 2 5-15,0-2-5 16,-3 3 2-16,3 4-5 15,-3 4 7-15,-2 8-8 16,3 6 6-16,0 4-2 16,-5 4 4-16,2-2 2 15,2-4-3-15,3-6-2 16,-1-3-1-16,4-7-4 16,3-2 4-16,1-4-5 15,1-6 5-15,5-2 3 16,9-2-3-16,7-2-4 15,1-21-8-15,6-7-26 0,-3-14-21 16,-2-10-2-16,-7-12-32 16,-2-4 15-16,-9 12 6 15,-9 5 51-15,-7 14 21 16,-4 7 53-16,0 6 23 16,0 11-24-16,-2 3-11 15,0 8-7-15,-2 3 6 16,4 1-13-16,-7 0-9 15,-7 13-18-15,-1 20 3 16,1 6 24-16,6 10-7 0,-3-3-7 16,7 2 4-16,4-2-7 15,0-3-3-15,0 1-4 16,0-10-1-16,0-10-4 16,6-10 1-16,-4-10-4 15,7 0 5-15,5-4 1 16,3 0 7-16,8-12-3 15,4-19 12-15,2-9-15 16,-4-10-2-16,-5-2-2 16,-4-6-10-16,-18 3-9 15,0 11 9-15,-9 8-4 16,-20 12 4-16,-11 8 10 16,-3 6 2-16,10 8-1 15,2 2-1-15,10 0 2 16,13 0-4-16,1 2-4 0,7 7 7 15,0 1-6-15,7-1-11 16,15 1 2-16,14-2 16 16,13-5 5-16,4-2-2 15,1 2 7-15,-5-2-6 16,9 8-4-16,-5 5 1 16,-6 4 4-16,-11 5 13 15,-12 4-17-15,-13 2 14 16,-1 2-7-16,-10 1-8 15,0 2 8-15,-8-6 4 16,-9-6 2-16,1-7-8 16,5-8 1-16,7-5-1 0,2-2 0 15,2 0-1 1,0 0 9-16,0-9-14 0,0-16-14 16,6-13 0-16,19-3 11 15,10-6-1-15,7 7-19 16,8 11 3-16,6 12 13 15,-14 13 7-15,3 4-2 16,-10 4 4-16,-10 18-2 16,-8 4 0-16,-10 8-4 15,-2-4 4-15,-5 2 9 16,0-4 9-16,0-9-2 16,0-10-5-16,0-7-5 15,-2-2 9-15,-1 0 15 0,-6-4-5 16,9-15-22-16,0-10-3 15,0-3-6-15,27-11 6 16,8 2 0-16,8 7-1 16,-1 5-4-16,-2 13-3 15,-7 12 4-15,-10 4 5 16,2 4-5-16,-5 23 2 16,-7 10 2-16,-4 7 0 15,-7 9 0-15,-2-2 3 16,0-8 3-16,-2-2-4 15,-22-14-2-15,1-3-3 16,-12-1-19-16,-6-7-63 16,-7-11-104-16,-10-5-342 15</inkml:trace>
  <inkml:trace contextRef="#ctx0" brushRef="#br0" timeOffset="209293.45">24206 11073 703 0,'0'0'52'15,"0"0"-16"-15,0 0 28 16,0 0-33-16,0 0 13 0,-26-123 10 16,16 108-31-16,4 1-2 15,-5 5-3-15,-12 3-6 16,-6 6-5-16,-6 0-7 16,-17 3-5-16,3 20 5 15,5 9 0-15,6 7 0 16,20 2-5-16,7 5 5 15,11-3 0-15,0-8 0 16,17-3 0-16,10-15-5 16,-2-8 5-16,4-4 3 15,2-5 10-15,2-5 8 16,5-20-1-16,3-8-11 16,-6-2-5-16,-1-5 1 15,-10-1 2-15,-4 4-2 0,-13 5-3 16,0 9 7-16,-7 13-7 15,0 8-4-15,0 2-7 16,0 0 9-16,0 0 0 16,0 9-8-16,-7 15 2 15,3 8 3-15,4 2 3 16,0-3-2-16,0-4 1 16,2-10-19-16,13-4 8 15,3-6 5-15,4-7 0 16,5 0 7-16,0-9 6 15,-3-11-5-15,3-6-2 16,-2-2 0-16,-8-2-2 16,-1-5-3-16,-5 5 4 0,-2 6-9 15,-6 10 11 1,-3 9 0-16,0 5 5 0,0 0-5 16,0 0-7-16,0 7-4 15,0 22 11-15,0 8 13 16,0 6 0-16,2-4 3 15,7-5 1-15,-5-15 0 16,0-6-6-16,3-12-6 16,-4-1-3-16,-1 0 10 15,9-4-1-15,4-18 9 16,5-10-17-16,3-6-2 16,2-1-1-16,-8 2 1 15,3 5 3-15,3 7-4 16,-8 11-2-16,-9 6-3 0,2 6-3 15,-6 2 7-15,2 0-8 16,5 4-8-16,3 16 14 16,3 6 3-16,1 1 1 15,-3-1 3-15,2-2-3 16,-1-9 3-16,-8-4 0 16,3-5-5-16,-9-6 2 15,2 0 9-15,8 0-2 16,3-5-1-16,5-14-1 15,7-9-1-15,-6-2 6 16,1-7-11-16,1 4 0 16,-13 4 0-16,1 12 1 15,-7 8 0-15,-2 7-1 0,0 2-8 16,0 0-10-16,0 2 5 16,0 20-9-16,8 11 22 15,-2-2 4-15,7-1 3 16,1-5-7-16,3-9 0 15,4-7-4-15,-4-6 8 16,8-3-3-16,-1 0 7 16,5-8-3-16,0-14-3 15,-4-2-1-15,-2-5 9 16,-6 0-5-16,-6-5-1 16,-6 3 1-16,-3 4-3 15,-2 13 4-15,0 5-1 0,0 7-5 16,0 2-1-16,0 0 0 15,0 11-5-15,0 28 5 16,0 21 1-16,2 16 2 16,7 15 2-16,4 9-1 15,-1 2 2-15,-6-5-2 16,5-5-2-16,-8-13-1 16,-3-12 0-16,0-13-3 15,0-20-3-15,-14-11 5 16,-13-18-5-16,-6-5-3 15,-5-2-13-15,3-22 10 16,-2-6 5-16,16-5 7 16,0-6 0-16,15-5-5 0,6-3-4 15,0 0 8-15,20-1 0 16,18-3 1-16,8 4 0 16,12-4-4-16,7 2 0 15,2 0 2-15,0 5-4 16,-5 7 2-16,-13 6 4 15,-13 5 3-15,-14 2-2 16,-8 1 0-16,-12 5 1 16,-2 2 0-16,0 6 2 15,0 4-2-15,0 5 14 16,-2 3-10-16,-10 0-6 16,3 0-2-16,-1 19-3 0,-2 12 2 15,1 5 3 1,9 8 8-16,2-1-6 0,0 2 0 15,0-12 3-15,0-7-2 16,0-11-2-16,0-10-2 16,2-5-1-16,2 0 2 15,3 0 4-15,7 0 0 16,3-21 11-16,10-13-12 16,2-4-3-16,-2 0 0 15,0 4-2-15,-9 14-2 16,-5 9-1-16,-9 10 0 15,-4 1-2-15,7 0-9 16,-5 4 1-16,1 20 7 0,8 4 8 16,2 4 5-1,3-6-4-15,-1-1-1 0,7-8-1 16,1-8-2-16,4-2 6 16,-6-7 1-16,8 0-4 15,8-16 3-15,-8-6-2 16,-3-2-1-16,-8-6 2 15,-7-4 0-15,-11-11-2 16,0 3-4-16,0 4 3 16,-13 9-17-16,-12 10-5 15,3 9 20-15,-2 8-8 16,6 2-4-16,7 0 1 16,-1 2 7-16,12 12 1 15,0 3 3-15,0 6 3 0,12 1-1 16,12-1-4-16,5-5-3 15,2-4 7-15,5-6 1 16,6-8 0-16,0 0 3 16,3 0 1-16,-1-15-1 15,-3-9 0-15,-3-3-2 16,-7-8 4-16,-6-13-3 16,-8-8-2-16,-3-8-4 15,-10-2-11-15,-4 8 4 16,0 13 11-16,0 19 0 15,0 10 7-15,-6 9-3 16,-2 4-2-16,2 3-2 16,-3 0 0-16,3 28-3 0,4 16 3 15,-3 14 6 1,5 11 16-16,0 3-8 0,7-2 1 16,8 3-4-16,-3-12 1 15,-6-6 1-15,3-11-11 16,-1-14 7-16,0-12-5 15,-2-10-3-15,1-8 1 16,1 0 1-16,13-8 11 16,8-23-13-16,6-6-1 15,1-1-12-15,-5 1-8 16,-11 13-6-16,-1 6 12 16,-15 13 12-16,-2 2-2 15,-2 3-12-15,2 0 12 16,5 7-6-16,-3 11 10 0,8 1-1 15,-4 2 1-15,3-7-1 16,-1-3 1-16,1-7 0 16,-5-1 0-16,8-3 0 15,3 0 4-15,6 0 0 16,6-21-2-16,-2-2-2 16,-8-8 0-16,-1-3 0 15,3-4-3-15,-13 0-18 16,-1 5-17-16,-7 10 25 15,0 13 8-15,0 4-3 16,-15 6 8-16,-8 0 0 16,1 10 3-16,0 14 1 15,8 6-4-15,10 3-1 0,4 2 1 16,0 0 1-16,13-3-1 16,7-4 1-16,9-6-1 15,9-7 0-15,3-4 8 16,-6-11-7-16,7 0 0 15,-2-6 5-15,3-14-5 16,-3-4 6-16,-7-9-4 16,-6-3-3-16,-9-6 0 15,-9 0-6-15,-9 6-3 16,0 7 9-16,-13 15 12 16,-10 5-3-16,3 6-4 15,5 3-4-15,3 0-1 0,8 0-6 16,-1 7 2-16,5 5 4 15,0 2 0-15,0-4 1 16,5 2 0-16,3-2-2 16,8 0 2-16,-3-1-1 15,-1 0 5-15,1-1 2 16,-1 2-6-16,-8 0 15 16,0 6 1-16,-4 0-8 15,0 2 4-15,0 1 2 16,0-4 1-16,0 2-16 15,0-3 13-15,5 0-7 16,-1-2 4-16,8-5-10 16,-6 4 4-16,19-5-3 0,15-2 10 15,2-2-6-15,16-2 8 16,-7 0-11-16,-4-6 2 16,-4-11 6-16,-6-4 0 15,3-7-8-15,-1-5 2 16,-18-4-4-16,-5-9 0 15,-11 3-1-15,-5 5-12 16,0 10 8-16,-13 13-7 16,-8 10 12-16,1 5 1 15,3 0 1-15,-4 4-2 16,1 17 3-16,7 11-1 16,2 1 4-16,4 3-1 15,7-1-2-15,0 0 3 0,0 2 0 16,14-8-2-16,8-4-4 15,6-7 0-15,9-8 6 16,-2-6 4-16,7-4-5 16,3 0 1-16,-3 0-3 15,8-14-1-15,-13 2-1 16,-1-5-1-16,-9 2 0 16,-19-1-3-16,-3 0-19 15,-5 2-36-15,0 3-47 16,0 1-91-16,5 3-357 15</inkml:trace>
  <inkml:trace contextRef="#ctx0" brushRef="#br0" timeOffset="209469.79">28332 11047 921 0,'0'0'159'0,"0"0"-141"15,0 0-2-15,0 0 27 16,0 0-30-16,0 0-13 16,0 0-36-16,-29-30-173 15,18 3-634-15</inkml:trace>
  <inkml:trace contextRef="#ctx0" brushRef="#br0" timeOffset="212319">28283 11055 515 0,'0'0'99'0,"0"0"-49"16,0 0 13-16,0 0 13 15,0 0-23-15,0 0-17 16,-9-6-8-16,9 6-13 16,3 0-12-16,14 15 6 15,6 10 1-15,-17 8 2 16,-6 2-9-16,0-1-3 15,-4-2 0-15,-21-9-67 16,-2-9-116-16,-8-14-181 0</inkml:trace>
  <inkml:trace contextRef="#ctx0" brushRef="#br0" timeOffset="-214552.62">29061 10912 696 0,'0'0'104'0,"0"0"-54"15,0 0-11-15,0 0 0 16,0 0-17-16,0 0-5 16,0-102-10-16,0 80 9 15,-7 2-3-15,-6 4-1 16,-3-1-9-16,-6 10 8 16,0 3-11-16,-5 4 1 15,-4 0-1-15,2 14 3 16,-2 15-3-16,2 2-3 15,11 10 3-15,5 0 0 16,13 4-4-16,0-3 4 16,2-6 0-16,20-7-5 15,5-6 3-15,7-11 3 16,-3-8-3-16,2-4 4 0,3-10 9 16,-5-21-1-16,2-5 10 15,-6-1-12-15,-2-3 3 16,-10-3 5-16,-11 3-12 15,-2 6 5-15,-2 6 0 16,0 12 1-16,0 9-5 16,0 5-5-16,0 2-2 15,0 0 0-15,0 11-10 16,0 17 7-16,0 8 5 16,0 2-3-16,0-1 0 0,10-8-3 15,5-7 5-15,10-6-11 16,-7-8 7-16,7-5 5 15,-2-3 3-15,4-3-1 16,0-16 0-16,-2-6-2 16,4-1 0-16,-12-2-6 15,-1-2 12-15,-7-7-12 16,-5 6 6-16,-4 7 0 16,0 10 3-16,0 11 2 15,0 3 0-15,0 0-5 16,0 0-6-16,0 12-11 15,-6 17 17-15,-5 2 3 16,9 4 3-16,-6-6-12 16,8-8 12-16,0-9-12 15,0-6 8-15,0-4-2 0,0-2 1 16,0 0 6-16,3-8 3 16,10-16-5-16,8-5-4 15,6-6-1-15,2 1 0 16,-6 1 0-16,4 6-1 15,-2 8 0-15,-5 12-1 16,-5 7-2-16,-1 0-2 16,-3 0 3-16,-2 22-1 15,5 9 4-15,-8 2-1 16,3-1 1-16,-5-4-2 16,6-7 0-16,-6-12 1 15,0-3 1-15,1-6-1 0,-3 0 1 16,4 0 6-16,6-18 8 15,3-8-14-15,3-3 3 16,3-2-3-16,-8 1 4 16,5 4 7-16,-5 4-10 15,-2 12 1-15,-4 8-2 16,-5 2-9-16,5 0 7 16,1 12-2-16,6 18 2 15,6 8 3-15,2 0-1 16,3 0 0-16,4-10 0 15,-2-8-2-15,-8-8 2 16,-3-10 1-16,2-2-1 16,-2 0 1-16,-3-17 2 0,3-12-1 15,-3-5-2-15,-11 0 2 16,-2 0 4-16,0 2-2 16,0 8-3-16,0 6 13 15,0 10-6-15,0 4 3 16,0 4-11-16,-2 0-1 15,-5 16 1-15,1 20 0 16,1 14 1-16,3 12-1 16,2 8 0-16,0 11 1 15,9 7 1-15,6 9-2 16,1-4 0-16,-7-11 0 16,-9-18 0-16,0-25 0 0,0-20 0 15,-13-10-3 1,-14-9-3-16,-2 0-1 0,0-24-30 15,2-14 35-15,10-9-3 16,1-4-2-16,11-6 3 16,5-6-3-16,0 0 2 15,7-4 4-15,20 4-3 16,4 5-4-16,9 3-3 16,5 7 4-16,3 6 7 15,4 2 0-15,-1 4 0 16,-4 0-2-16,-7 0-2 15,-6 1 4-15,-15 2 2 16,-7 1-2-16,-8 1 0 0,-4 0 4 16,0 4 1-1,0 1-5-15,0 4 0 0,-4 6 8 16,-8 4-8-16,1 1 1 16,3 11-4-16,8 0 3 15,-7 0-4-15,4 0 3 16,-1 7 2-16,2 17-2 15,2 15 3-15,0 10-2 16,0 15 5-16,0 8 1 16,18 2 1-16,7-3-6 15,-4-6 11-15,4-16-10 16,0-9-1-16,-7-13-2 16,-7-14 1-16,-5-6-2 15,-4-6 0-15,6-1 2 0,5-1 2 16,7-24 0-16,6-7-2 15,3-6 1-15,0-3-2 16,-4 0 1-16,-9 11 0 16,-3 9 1-16,-9 14-1 15,0 7-5-15,-4 0 5 16,0 0-5-16,6 2-2 16,0 23 7-16,3 6 2 15,7 5-1-15,5 2-1 16,2-4 0-16,2-5 8 15,-3-9 6-15,-7-11-5 16,-3-5 2-16,-1-4 1 16,4 0 5-16,16-10 1 0,6-13-18 15,7-2 1 1,-2-3-1-16,-11 2 0 0,3 2 0 16,-12 4 3-16,-8 8-3 15,-8 5-6-15,-4 4 3 16,-2 3-4-16,0 0 5 15,0 6-6-15,0 16 3 16,0 8 5-16,0-1 1 16,7-6-1-16,-7-5 0 15,6-10-4-15,-3-2 4 16,-3-3 3-16,5-3 0 16,1 0 2-16,15 0-3 15,0-17 1-15,16-7 1 0,-2 1-4 16,1-6 0-16,-5 1-1 15,-4 7 1-15,-14 6 0 16,-2 9-2-16,-6 6 2 16,-5 0 0-16,4 0-9 15,-2 21 9-15,5 10 0 16,1 8-1-16,2-5 1 16,1-5 2-16,3-7 0 15,-10-8-2-15,7-8 0 16,-5-3 0-16,6-3 10 15,5 0-5-15,12-7-2 16,7-14-3-16,7-5 0 16,-1-3 7-16,-7 1-7 15,2-2 1-15,-14 5-7 0,-2 10 6 16,-15 9 0-16,-4 4 0 16,-2 2-3-16,0 0 0 15,0 0-4-15,0 6-7 16,0 11 13-16,5 4 2 15,4-3-2-15,6-2 0 16,4-2-4-16,-2-6 8 16,10-4-3-16,0-4 9 15,4 0-7-15,6-1-2 16,0-16 2-16,-4 0 1 16,-6-6-3-16,-10-5 0 15,-12-8 0-15,-5-2 0 0,0 1-2 16,-5 10-5-16,-10 8 4 15,-5 16-16-15,-3 3-4 16,6 0 21-16,1 26 2 16,5 8 1-16,9 6-1 15,2 4 2-15,0-4-2 16,0-1 0-16,11-3 2 16,7-9-2-16,4-3 0 15,-6-10 0-15,2-6-2 16,-3-8-8-16,-2 0-32 15,-1-10-47-15,-8-12-46 16,-4-8-103-16</inkml:trace>
  <inkml:trace contextRef="#ctx0" brushRef="#br0" timeOffset="-214299.04">31058 10519 632 0,'0'0'91'0,"0"0"-68"15,0 0 79-15,0 0 4 16,27 112-33-16,-9-95-45 16,-5-10-13-16,8-7 0 0,-13 0-13 15,5 0-2 1,1-17-8-16,-5-10 2 0,-7 1-10 15,-2 1-68-15,-19-1-86 16,-37-1-41-16,-16 1-362 16</inkml:trace>
  <inkml:trace contextRef="#ctx0" brushRef="#br0" timeOffset="-214165.81">30247 10455 545 0,'0'0'77'0,"0"0"-70"15,0 0 24-15,172 30 24 16,-63-27-39-16,27-3-16 0,20 0-80 16,7 0-111-1</inkml:trace>
  <inkml:trace contextRef="#ctx0" brushRef="#br0" timeOffset="-213970.42">32925 10652 1022 0,'0'0'44'0,"0"0"-21"16,0 0 37-16,0 0 5 16,0 0-41-16,0 0-24 15,-10 0-33-15,10 0-65 0,12-4-137 16</inkml:trace>
  <inkml:trace contextRef="#ctx0" brushRef="#br0" timeOffset="-211468.79">22851 10608 535 0,'0'0'44'0,"0"0"-37"15,0 0 13-15,0 0 38 16,0 0-5-16,0 0-15 15,-85 0-22-15,85 0-14 16,13 3 5-16,28 0-7 0,19-3 13 16,22 0 11-1,7 0-4-15,8-6-17 0,-9-3 7 16,-14 4-5-16,-18 3-1 16,-25 0-1-16,-20 2-3 15,-11 0 0-15,-13 0 0 16,-41 2 7-16,-22 16-6 15,-18 3-2-15,1 0-12 16,1 1 11-16,15-4 4 16,5-2-3-16,10 2 1 15,9-4 0-15,10-2 0 16,20-4 0-16,17-4 0 16,6 0-2-16,4 0-5 15,39-2 5-15,24-2-6 0,18 0 8 16,8-6 0-16,12-15 6 15,-12 2-4-15,-10-1 7 16,-25 4-8-16,-20 8-1 16,-30 4 3-16,-8 0-3 15,-17 2 21-15,-37 0-21 16,-17 2-1-16,-9 0-6 16,-5 0-10-16,5 2 17 15,18 4 1-15,8-2-1 16,16-4 0-16,18 0 0 15,4 0 0-15,16 2 0 16,0-2-2-16,12 0-14 16,25 0 14-16,21 0 1 15,18 0 1-15,2-4 1 16,5-6-1-16,-10 6 5 0,-15-2-5 16,-18 4 0-16,-26 2-18 15,-14 0-152-15,-43 0-136 16</inkml:trace>
  <inkml:trace contextRef="#ctx0" brushRef="#br0" timeOffset="-206859.09">23022 12645 257 0,'0'0'88'0,"0"0"-41"0,0 0-10 15,0 0 6-15,0 0-13 16,0 0-10-16,0 0-8 16,0 0-10-16,0 0 2 15,0 0-3-15,0 0-2 16,0 0 5-16,0 0-6 15,0 0 4-15,0 0-2 16,0 0 0-16,0 0 0 16,0 0-29-16,0-4-62 15,0-8-144-15</inkml:trace>
  <inkml:trace contextRef="#ctx0" brushRef="#br0" timeOffset="-206657.8">23005 12573 404 0,'0'0'77'15,"0"0"-51"-15,0 0-11 16,0 0 10-16,0 0-7 15,0 0-14-15,-9 2-4 0,6-1-13 16,3-1-23-16,0 0-35 16,0 0-55-16,0 0-25 15</inkml:trace>
  <inkml:trace contextRef="#ctx0" brushRef="#br0" timeOffset="-206072.77">23100 12571 589 0,'0'0'95'16,"0"0"-69"-16,0 0-14 15,0 0-2-15,0 0-9 0,0 0-1 16,-2 10-8-16,2-10-131 15,0 0-249-15</inkml:trace>
  <inkml:trace contextRef="#ctx0" brushRef="#br1" timeOffset="-193800.06">21977 12247 567 0,'0'0'68'0,"0"0"-65"0,0 0 43 16,0 0 20-16,0 0 0 15,0 0-13-15,75 23-12 16,-50-23 2-16,0-18 11 16,-5-6-17-16,-1-3-19 15,0-1-8-15,-15-4 2 16,-2 1 5-16,-2 1-9 16,0 1-2-16,-4 7-4 15,-9 10-1-15,-5 5-2 16,5 5-2-16,-10 2 1 15,5 2-10-15,-4 19-6 16,2 7 10-16,6 5 5 0,12 1-1 16,2 3-4-16,0 6 13 15,2-2-7-15,23 0 2 16,-1-4-2-16,8-11 1 16,-1-5 1-16,2-13-2 15,5-8-2-15,0 0 3 16,2-24 2-16,2-12 4 15,-1-5-3-15,-8-6-1 16,-6-1 5-16,-10-3-4 16,-7-4 3-16,-6-4 0 15,-4 4-3-15,0 9-1 16,0 13 0-16,0 11 1 16,-9 12-2-16,0 8-2 15,5 2-5-15,-5 0 2 0,5 6-5 16,-6 22 2-16,8 8 8 15,2 14 0-15,0 2 0 16,0 3 0-16,10-2 0 16,3-4 0-16,-3-8 0 15,0-12 2-15,3-9-4 16,-11-10 2-16,5-6-1 16,-5-4 1-16,3 0 5 15,8-14-1-15,0-18 8 16,16-10-6-16,-2 0-4 15,0 3-1-15,-9 7-1 0,-3 8 4 16,-3 16-4 0,-8 4-2-16,-2 4-7 0,5 7-1 15,-3 14-2-15,6 9 11 16,-4 1 1-16,5-5-10 16,0-4-31-16,-2-6 9 15,2-7 13-15,-2-4 11 16,-4-3 1-16,-3-2-50 15,0 0-50-15,3 0-7 16,-1 0-37-16,-4-8-136 16</inkml:trace>
  <inkml:trace contextRef="#ctx0" brushRef="#br1" timeOffset="-191985.75">22737 12209 426 0,'0'0'95'0,"0"0"-74"16,0 0 12-16,0 0 29 15,0 0-20-15,0 0 10 16,0 0 14-16,89-43-11 16,-62 8-11-16,0 0-4 15,-2-7-17-15,-10-2-7 16,-2-7 5-16,-6-11-4 15,0-1-10-15,-7 2 0 16,0 9-6-16,0 10-1 16,0 10 0-16,-9 6 3 15,-3 6-3-15,6 5-4 16,-3 7-18-16,7 5 6 16,0 3 16-16,2 0-9 15,-8 0 2-15,4 11 3 0,2 25 2 16,-5 22 2-16,7 16 0 15,0 18 3-15,0 3-3 16,13-2 0-16,1-12 4 16,-1-14 1-16,3-14 1 15,-1-16-1-15,-1-13-2 16,1-15 6-16,6-9-6 16,-4 0 6-16,10-29 5 15,4-12 0-15,0-7-4 16,-2 4-5-16,-4 6-5 15,-9 11 3-15,-5 13 1 16,-7 7-4-16,-4 7-4 0,0 0-16 16,0 11 6-1,7 14 8-15,-2 10 5 0,8-5-2 16,0-2-10-16,7-8-15 16,5-5 14-16,0-10 13 15,-1-5-7-15,2 0 6 16,3-4 1-16,0-17 1 15,-2-4 3-15,-2-5 1 16,-9-1-3-16,-3-1 2 16,-13 0 0-16,0-2 6 15,0-4 5-15,0 9-3 16,-16 6-6-16,1 14-5 16,-6 9 0-16,2 0-7 15,-6 21 7-15,5 16-3 16,5 4 0-16,3 3-2 0,12 3 4 15,0-9-2-15,0-2-5 16,14-9 2-16,-1-8 6 16,-1-9 5-16,-6-8-5 15,5-2-7-15,5-2 7 16,-1-20 17-16,5-8 8 16,0-2-13-16,-4-3-8 15,-10 1 3-15,1 4 4 16,-5 9-3-16,-2 6-5 15,0 11-1-15,0 4-2 0,0 0-18 16,0 8 2 0,0 17 5-16,0 9 8 0,0 1 3 15,0-2-2-15,0-1-3 16,10-8 5-16,-6-9 0 16,0-10 4-16,3-5-9 15,-5 0-3-15,5 0 8 16,4-20 6-16,7-13-3 15,4-2 0-15,-6 1 5 16,1-1-5-16,-5 13-3 16,-3 9 2-16,-7 4-3 15,-2 9 1-15,0 0-10 16,0 4-4-16,2 22 14 16,2 2 1-16,6 3 0 15,1-5 0-15,-5-6 1 0,6-8 2 16,-8-7-4-16,3-2-5 15,-5-3 3-15,9 0 2 16,5-22 17-16,4-8 0 16,6-5-9-16,3-1-2 15,4-2 1-15,2 10 8 16,-14 8-8-16,0 11-7 16,-17 9-1-16,0 0-8 15,4 9-8-15,-2 23 17 16,5 6 6-16,0 3-6 15,3-1 4-15,1-8-3 16,5-6 0-16,7-8-2 0,0-10-4 16,-2-8 2-1,-6 0-9-15,8-5-26 0,0-19-9 16,0-3-22-16,-9-4-46 16,-7-3-78-16,-9 0-53 15</inkml:trace>
  <inkml:trace contextRef="#ctx0" brushRef="#br1" timeOffset="-191535.95">24251 11826 312 0,'0'0'170'15,"0"0"-73"-15,0 0 2 16,0 0-13-16,0 0-3 16,0 0-8-16,0-25-11 15,0 25-11-15,-5 0-20 0,-1 0-14 16,-8 20-9-16,-1 16-10 15,-8 11 2-15,7 4 2 16,10-1-4-16,6-1 0 16,0-7-9-16,2-7 9 15,16-6-1-15,7-9 1 16,-1-9 0-16,5-6-2 16,2-5 2-16,12-2 0 15,-1-22 6-15,1-6-5 16,-6-2 2-16,-3-5-2 15,-14-3 2-15,-9 5-1 0,-11 3-1 16,0 9-1 0,0 9-1-16,-14 10-9 0,-8 4 2 15,0 2-5-15,1 23 2 16,11 6 11-16,1 7-2 16,9 2-4-16,2 1 6 15,25-10-1-15,4-11 1 16,7-9-2-16,11-11-4 15,16 0 5-15,6 0-3 16,9-22-2-16,-4-10-111 16,-25-5-218-16</inkml:trace>
  <inkml:trace contextRef="#ctx0" brushRef="#br1" timeOffset="-190570.31">21749 9114 553 0,'0'0'70'0,"0"0"-36"15,0 0-20-15,0 0 17 16,0 0 8-16,0 0 34 16,-4 147-5-16,4-68-23 15,0-3 6-15,0-6-19 16,0-12-4-16,0-17-20 15,0-13-3-15,0-12-3 16,0-12 0-16,0-1 0 16,0-3 2-16,0 0 6 15,4-7-10-15,14-19 0 16,11-6 7-16,7-2-1 16,-3 8-6-16,8 8-3 15,-12 11 2-15,2 7-7 0,-7 0 4 16,-8 20-4-16,-1 11 8 15,-15 5-1-15,0 1 1 16,0-6-1-16,-9-4 1 16,-15-6 2-16,-10-7 2 15,1-2 1-15,0-10-5 16,-1-2 0-16,12 0-13 16,-1-14-17-16,12-9-27 15,5-4-10-15,6 1-54 16,4 4-17-16,32 2-73 15,11 4-176-15</inkml:trace>
  <inkml:trace contextRef="#ctx0" brushRef="#br1" timeOffset="-189603.89">22447 9525 475 0,'0'0'102'15,"0"0"9"-15,0 0-13 16,0 0-38-16,0 0-27 15,0 0-6-15,-20-44 0 16,14 30 0-16,-8-5-3 16,-3 2 11-16,-6 2-17 15,-2 5-13-15,1 6-3 16,-12 4-2-16,3 0 0 16,-5 7 1-16,5 15-1 15,4 2-3-15,6 10 3 16,19 2 0-16,4 3-3 0,0 2 2 15,19-5 1-15,16-6 0 16,-4-7-4-16,4-12 4 16,1-7-2-16,-5-4 3 15,2 0-1-15,1-18 8 16,-5-8 2-16,-7-3-2 16,-7-2-6-16,-7-3 8 15,-8 4-1-15,0 4 0 16,0 10-1-16,0 6-7 15,0 6 5-15,-8 4-6 0,6 0-9 16,-2 5 0 0,4 20 9-16,0 4 0 0,0 5-2 15,0-2-1-15,18-3 3 16,6-5-2-16,3-5 2 16,-5-12-1-16,1-7-1 15,4 0 2-15,0-16 6 16,2-16 1-16,2-8-3 15,-10 3-2-15,-7-7-1 16,-5 3 0-16,-9-6 5 16,0 5-3-16,-15 6-3 15,-1 12-4-15,5 10 3 16,-1 14 0-16,8 0-11 16,-3 0-6-16,5 20-1 15,2 7 1-15,0 4 4 0,29 1 7 16,9 0 1-16,4 3 5 15,1-3 1-15,-8 0 0 16,-6-6 1-16,-8-6-1 16,-13-8 0-16,-1-8 0 15,-7-1 1-15,0-1 1 16,0 10 2-16,-9-1-2 16,-11 3-2-16,-3-2 0 15,10-5 0-15,7-7-1 16,6 0-1-16,0 0-2 15,0 0-12-15,0-21-25 16,19-2 17-16,10-3 8 0,8-1 4 16,-4 3 12-16,5 4 0 15,-5 4 0-15,-2 1 0 16,-8 8 0-16,-8 3 1 16,-13 4 1-16,-2 0 6 15,0 0 0-15,0 14-2 16,0 16-5-16,0 7 10 15,0 0-1-15,0-7 1 16,0-2-9-16,0-7-1 16,5-10-1-16,6-5 1 15,2-6-4-15,5 0-3 16,5-17-17-16,1-14-46 16,-4-10-103-16,-4-3-11 15,-7-7-183-15</inkml:trace>
  <inkml:trace contextRef="#ctx0" brushRef="#br1" timeOffset="-189356.52">23084 9215 599 0,'0'0'111'16,"0"0"-94"-16,0 0 9 16,0 0 16-16,0 0-6 15,0 0-11-15,10 104-3 16,17-95-6-16,0-3 3 15,1-6 8-15,-4 0-10 0,-3-4-7 16,-13-16 3 0,-3-2-4-16,-5-2 5 0,0 4-14 15,-13 2-6-15,-12 7-37 16,5 11-20-16,0 0-17 16,12 7-85-16,0 11-20 15,8-2-196-15</inkml:trace>
  <inkml:trace contextRef="#ctx0" brushRef="#br1" timeOffset="-189070.09">23595 9344 532 0,'0'0'96'16,"0"0"7"-16,0 0-24 15,0 0-12-15,0 0-12 0,0 0-12 16,-58-70-17-16,29 70-9 15,-9 2-7-15,5 27 0 16,2 8-5-16,6 11-1 16,12 10 0-16,13 0 1 15,0 0-4-15,29-7 9 16,11-13-6-16,14-9-4 16,-3-20-1-16,2-9 0 15,1 0-1-15,-9-11-9 16,-12-13-83-16,-9 1-34 15,-10 0-291-15</inkml:trace>
  <inkml:trace contextRef="#ctx0" brushRef="#br1" timeOffset="-186549.69">25002 11957 604 0,'0'0'90'0,"0"0"-73"16,0 0 9-16,0 0 16 15,0 0-3-15,0 0-24 16,0 0-1-16,0 0 7 16,0 19 10-16,0 13 6 15,9 8 42-15,-5 5-42 0,5-5-11 16,-7-5-20-16,3-16-5 15,-3-6 1-15,3-12-2 16,-3-1 2-16,4 0 2 16,10-21-1-16,10-13 10 15,11-11-6-15,-2 1-4 16,3 2-3-16,-9 6 8 16,-4 8-8-16,-8 12 0 15,-12 8-4-15,-3 8 2 16,-2 0-5-16,7 14 5 15,-3 18 2-15,5 10 4 16,-2 0-2-16,2-2-1 0,2-8-1 16,-5-10 3-1,4-5-3-15,-6-8 0 0,0-4 0 16,3-3 0-16,-3-2 1 16,8-2 4-16,5-22 0 15,8-11 9-15,2-5-13 16,-3-4 1-16,-4 1 2 15,-2 0-1-15,0 8-3 16,-7 14 0-16,0 9 0 16,-11 10-1-16,0 2-7 15,0 0-1-15,0 12 4 16,0 16 0-16,2 11 5 16,8-4 3-16,-4-1-3 0,9-4-2 15,6-8 1 1,-3-4 1-16,11-7 0 0,0-9-4 15,4-2 4-15,5-2 0 16,2-18 1-16,-9-4 7 16,-2-5-7-16,-15-5-1 15,-12-4 0-15,-2-4-1 16,0 6-3-16,0 7-3 16,-9 9 3-16,2 14 4 15,-6 6-7-15,1 0-7 16,-1 15-5-16,7 17 7 15,6 8 11-15,0 6 1 16,0-3-10-16,15-5 10 16,12-3-2-16,2-10 2 0,-2-11-2 15,4-10 0-15,-2-4-15 16,6 0 13-16,3-14 1 16,3-11 4-16,-10 2-1 15,-4-7 0-15,-10-3 0 16,-3 3-1-16,-3 6-6 15,-11 10 7-15,2 8 0 16,-2 6 0-16,0 0 0 16,0 3-3-16,0 24 0 15,0 9 2-15,0 2 2 16,0-1 0-16,6-5 2 16,6-10-1-16,-1-8 7 0,-5-10-7 15,4-4 7-15,1 0 3 16,2-11 2-16,14-17 10 15,4-5-16-15,0-10-8 16,8-3 3-16,-8 0-3 16,-4 2 1-16,-10 10-1 15,-3 13 1-15,-10 16-2 16,-2 5-1-16,-2 0-15 16,0 11 7-16,0 21 4 15,7 11 6-15,-1 1 1 16,10 2 0-16,4-5-1 15,2-5 0-15,7-10 0 16,-4-8 3-16,0-11-3 16,2-7 1-16,-8 0-1 15,8-19 6-15,0-12-2 0,0-6-1 16,-10-12 5-16,3-11-6 16,-4-14-2-16,-7-14-1 15,2-5-3-15,-11 12-4 16,0 18 8-16,0 19-3 15,0 21 2-15,0 8 2 16,0 10-2-16,0 5-5 16,-7 11-1-16,-1 31 2 15,-1 22 5-15,9 12 7 16,0 10-7-16,4 1-2 0,18-6 2 16,5-8 4-1,6-15-4-15,6-16 3 0,1-13-2 16,-3-17-1-16,-1-12-14 15,-5-7-16-15,-4-27-74 16,-13-14-106-16,-14-10-223 16</inkml:trace>
  <inkml:trace contextRef="#ctx0" brushRef="#br1" timeOffset="-186339.31">26522 11667 793 0,'0'0'115'16,"0"0"-114"0,0 0 17-16,119 26 29 0,-57-23-11 15,9-3-5-15,2 0-17 16,-3 0-13-16,-12 0-1 16,-18 0-2-16,-18 0-48 15,-15 2-33-15,-7 5-40 16,0-2-117-16</inkml:trace>
  <inkml:trace contextRef="#ctx0" brushRef="#br1" timeOffset="-185568.9">27860 11812 784 0,'0'0'63'0,"0"0"-2"16,0 0 32-16,0 0 6 15,0 0-47-15,0 0-20 16,4-39-13-16,-4 39-16 15,-11 14-3-15,-5 20 1 16,3 8-2-16,6 2 1 0,7 0-1 16,0-2 0-1,12-10 0-15,7-6 0 0,6-9-4 16,4-14 5 0,6-3-2-16,6-2 2 0,3-21 2 15,-1-8-2-15,-5-8-4 16,-17-4-5-16,-9-7-6 15,-12 0-2-15,0 4-1 16,-27 10-1-16,-8 14 3 16,-8 11 0-16,3 11 0 15,9 0 7-15,8 0 2 16,17 12 6-16,6 11-5 16,0 0-5-16,22 2-7 15,18-5 8-15,14-4-20 16,8-6-3-16,7-10 3 0,5 0-3 15,-3-4 23-15,-11-22-8 16,-10-4 7-16,-17-9 10 16,-16 1 1-16,-7-5 8 15,-10-6-2-15,0-1-4 16,-12 4 8-16,-9 9 24 16,0 10-2-16,7 11-1 15,8 10-7-15,4 6 8 16,0 0-6-16,2 10-24 15,0 24 6-15,0 15 11 16,0 12 4-16,0 11-4 16,10 6-2-16,2-4 9 0,-1-7-13 15,1-11-4-15,-8-12-8 16,5-10 2-16,-5-14-3 16,2-8-3-16,8-8-7 15,11-4-50-15,8 0-39 16,18-8-12-16,11-8-88 15,8 4-102-15</inkml:trace>
  <inkml:trace contextRef="#ctx0" brushRef="#br1" timeOffset="-185168.1">29048 11872 495 0,'0'0'137'0,"0"0"-19"15,0 0-30-15,0 0-15 0,0 0-2 16,-127-60-10-16,94 60-29 15,-1 5-19-15,2 17-4 16,8 6-5-16,8 3-2 16,8 6 0-16,3-5 7 15,5-3-9-15,0-8 1 16,5-4-1-16,15-10 0 16,4-7 3-16,7 0-1 15,10-6 3-15,-4-16 5 16,1-6-5-16,-7-4 0 15,-2-6 0-15,-8-5-4 16,-4-4 3-16,-5 9 3 16,-8 12-8-16,-4 13 5 0,0 12 1 15,0 1 0-15,0 0-3 16,0 26-2-16,-2 6-1 16,0 12 1-16,2 2 0 15,0 2 0-15,6 0-1 16,19-8 0-16,4-5-15 15,11-12-40-15,11-7-30 16,27-6-44-16,25-3-146 16,17-6-115-16</inkml:trace>
  <inkml:trace contextRef="#ctx0" brushRef="#br1" timeOffset="-183736.31">30363 11758 525 0,'0'0'206'0,"0"0"-117"16,0 0-12-16,0 0 9 15,0 0-13-15,0 0-47 0,-13-4-10 16,-3 4-13 0,-9 7 7-16,3 8-8 0,2 7-2 15,2 6 0-15,3 6 0 16,2 3-1-16,5-1 1 15,8-4-3-15,0-6 3 16,8-7-5-16,7-7 3 16,5-11 0-16,7-1 2 15,4-4 13-15,5-16 5 16,-5-6-3-16,-2-3-3 16,-4 0-2-16,-8-3-3 15,-11-4 7-15,0 1-6 16,-6 12 2-16,0 2-9 15,0 16 0-15,0 5 1 16,0 0-2-16,0 0-3 0,0 22-13 16,0 14 16-1,2 10 4-15,15 2-4 0,6-4-3 16,-3-6 3-16,6-10-1 16,1-12-1-16,-5-9 1 15,7-7 1-15,-4 0-4 16,2-5 6-16,-2-15-2 15,-6-4 4-15,-5-2-3 16,-10-8 4-16,-4 0-2 16,0 1 2-16,0 8 6 15,0 15-1-15,0 6-10 16,-6 4 0-16,-4 16-1 16,2 30-4-16,-5 26 5 15,-1 25 1-15,7 9 0 0,5 6-1 16,2-6 0-16,0-18 0 15,0-19 0-15,0-27-5 16,0-19-3-16,0-11-4 16,0-12 4-16,0 0-11 15,0-19-40-15,0-22-81 16,0-10 34-16,-16-14-47 16,-1-10-14-16,3-6-45 15,5 5 136-15,3 9 76 16,4 13 164-16,2 15-54 15,0 2-28-15,0 3-2 0,15 6 2 16,3 0-36 0,11 6-5-16,9 6-12 0,1 2-10 15,9 8-10-15,-6 6 13 16,-7 0 21-16,-4 0 5 16,-10 3-18-16,-15 16-11 15,-6 8-11-15,0 5 2 16,-13 1-5-16,-22-1 11 15,-10-1-15-15,-2-8 11 16,9-5-10-16,10-4-1 16,12-10 2-16,7-1 0 15,9-3-6-15,0 0-1 16,2 0-17-16,29 0-32 16,18-15 31-16,9 2 0 0,16-3-22 15,3-2 14-15,6-1 16 16,-2 0 4-16,-10-4 3 15,-24 3 4-15,-16-2 6 16,-16 4-3-16,-10 2 6 16,-5 4 16-16,0 4 24 15,0 4 12-15,-11 4-11 16,-5 0-18-16,1 19-18 16,1 20-10-16,9 15 3 15,5 13 11-15,0 5-2 16,7 1-4-16,5 2 0 15,-10-1-9-15,-2-3 7 16,0-1-7-16,0-8 0 16,-14-14-3-16,1-12-6 15,-2-13-6-15,3-14-19 0,12-9-27 16,0 0-82-16,0-20-80 16,0-22-70-16,-4-12-67 15</inkml:trace>
  <inkml:trace contextRef="#ctx0" brushRef="#br1" timeOffset="-183501.93">31216 11989 460 0,'0'0'128'0,"0"0"-53"15,0 0-1-15,81-126-10 16,-48 106-10-16,3 10-21 0,2 6-11 16,-2 4 7-16,-9 4 12 15,-6 16 6 1,-9 10-5-16,-8 2-21 0,-4 3-8 15,-4-2 3-15,-25-3 4 16,-6-4-4-16,-6-6-13 16,5-4-3-16,-1-4-7 15,-4 1-11-15,1-3-82 16,-8-3-88-16,-8-2-386 16</inkml:trace>
  <inkml:trace contextRef="#ctx0" brushRef="#br1" timeOffset="-182560.19">22915 13341 370 0,'0'0'375'16,"0"0"-316"-16,0 0-11 16,0 0 9-16,0 0 8 15,0 0-19-15,-20 0-18 16,45 0-28-16,22 0 8 15,24-2 8-15,16-4-5 0,9 2 6 16,-11 1-8 0,-14 3-3-16,-20 0-1 0,-15 0-2 15,-18 0 3-15,-5 0-2 16,-13 0-4-16,0 0 0 16,0 0 7-16,0 0-5 15,0 0-4-15,0 3 0 16,-4 1-8-16,-10 6-20 15,1 4-50-15,2 0-55 16,11-4-192-16</inkml:trace>
  <inkml:trace contextRef="#ctx0" brushRef="#br1" timeOffset="-180518.47">24244 12832 501 0,'0'0'112'0,"0"0"-37"16,0 0 26-16,0 0-19 16,0 0-21-16,0 0-8 0,-20-16-17 15,20 16-18-15,0 0-9 16,0 2-6-16,0 23-3 15,4 13 7-15,12 3 4 16,-3-1 0-16,3-6-10 16,-1-8 3-16,-1-5-4 15,1-9 1-15,4-7-1 16,-4-5 0-16,1 0 0 16,-1 0 7-16,3-5-1 15,-1-7 1-15,6-9 0 16,-7-1-3-16,1-2-2 15,-1-2 0-15,4-4-2 16,-4 0 4-16,-3-2-3 0,3 6-1 16,-3 1 2-1,-9 7-2-15,-1 4 3 0,2 4-1 16,-5 4 12-16,0 2 7 16,0 2-2-16,0 2-4 15,0 0-5-15,0 0-6 16,0 0 4-16,0 0-6 15,0 0-1-15,0 0-1 16,0 0-1-16,0 14 1 16,-12 16 1-16,-13 19 4 15,6 14-3-15,-8 12-1 16,-2 13 2-16,-7 12 1 16,1 7-3-16,-6-2 0 15,8-13-2-15,-1-14-2 0,12-28 2 16,7-21 0-16,6-12 0 15,7-9-4-15,2-7-10 16,0-1-16-16,0-1-24 16,11-30-46-16,18-11-57 15,6-4-73-15,3-4-184 16</inkml:trace>
  <inkml:trace contextRef="#ctx0" brushRef="#br1" timeOffset="-179370.35">24743 13032 708 0,'0'0'117'0,"0"0"-70"16,0 0 3-16,0 0-4 16,0 0-25-16,0 0-5 15,-64 23-9-15,53 4-2 16,1 4-3-16,10 3 4 15,0 1-6-15,0 1 2 16,10-1 0-16,9-9-2 16,6-5 2-16,2-9 1 15,2-5-2-15,0-7 2 16,0 0 9-16,0-28 2 16,-2-10 6-16,-12-7-6 0,-1-1 4 15,-14-2-9-15,0 2-3 16,0 4-2-16,-25 6 6 15,0 10-4-15,-4 10-1 16,7 9-5-16,-3 7-2 16,8 0-4-16,6 7-5 15,4 11 6-15,7 4 0 16,0 2-1-16,11 2-4 16,25-2 10-16,6-4 2 15,5-4-2-15,7-6-2 16,-4-5-2-16,2-5 4 15,2 0 2-15,-10-9 0 16,1-8-2-16,-7-4 3 0,-16 1 0 16,-5 3-1-1,-10 0 1-15,-4 5 3 0,-3 4-1 16,0 4 1-16,0 4 3 16,0 0-7-16,0 0-2 15,0 2-6-15,0 20-5 16,0 9 11-16,2 6 1 15,9-7-1-15,2-2-4 16,5-7 3-16,0-8 2 16,2-6-2-16,-2-7 1 15,9 0-3-15,0-11 6 16,2-9 2-16,-1-6-2 0,-6 0-1 16,-1-4 2-1,-6-2-2-15,-3 0 2 0,-10 6-2 16,-2 8 0-16,0 10 3 15,0 8-2-15,0 0-3 16,0 0 0-16,0 0 0 16,0 21-13-16,0 10 10 15,0 5 3-15,17-2 0 16,8-5 0-16,4-6-8 16,6-7 8-16,4-6-1 15,3-10 1-15,5 0 0 16,-1-17 1-16,2-18 0 15,-15-3 0-15,-6-2 4 16,-14-2-2-16,-13 0 2 16,0 2-3-16,0 9-2 0,-15 9 2 15,-12 9-6-15,2 8 1 16,3 5 3-16,-1 0-7 16,8 5 4-16,6 11-3 15,4 0 3-15,5 1-8 16,0-3-2-16,14 1 7 15,13-5 1-15,2-1 5 16,-2-2 0-16,-8-4 1 16,4 6-1-16,-7-4 3 15,-12 3-3-15,7 4 2 16,-9 5 3-16,2 3 9 16,3 6-1-16,-7 2 0 0,3 0-3 15,-1-4-2-15,0-2 2 16,0-4-2-16,5-8-7 15,-7-2-1-15,2-4-1 16,7-4-3-16,-2 0-2 16,17 0-30-16,9-8-14 15,23-8-98-15,18 0 16 16,6 2-31-16,5 2-407 16</inkml:trace>
  <inkml:trace contextRef="#ctx0" brushRef="#br1" timeOffset="-178615.83">26857 13070 370 0,'0'0'511'0,"0"0"-480"15,0 0-27-15,0 0 15 16,0 0 8-16,0 0 23 15,0 0 14-15,62 5-31 16,-37-5-9-16,1-9-1 16,3-14-8-16,-9-6-6 15,5-7 3-15,-8-5-11 16,-5 0 4-16,-6-8-5 0,1-1 4 16,-7 2-4-1,0 8 2-15,-7 11-2 0,-8 12-1 16,-5 8 0-16,-5 6-8 15,0 3 1-15,4 0 3 16,3 12 0-16,7 8 4 16,1 0-1-16,10-2-4 15,0-1 6-15,0-4-1 16,10-3-2-16,9-1 3 16,6-6-6-16,4-1 1 15,2-2 10-15,5 0-1 16,-5 0-4-16,-9 0-2 15,1 0 2-15,-8 6 3 0,-1 6-3 16,-3 6 0 0,2 6 0-16,-10 6 0 0,3 2 0 15,-1 5 8-15,-1-5-7 16,2-4-1-16,4-5-4 16,-1-6 4-16,-5-8 2 15,0-6 1-15,3-3-3 16,2 0-3-16,6 0 3 15,12-6 0-15,9-17 4 16,1-4-2-16,6-5 8 16,-5-6-9-16,-5 4 1 15,-6 6-1-15,-11 7-1 16,-7 14 2-16,-7 2-1 16,-2 5-1-16,0 0-1 0,0 0-1 15,0 0-9-15,0 12 5 16,9 15 6-16,0 0 3 15,2 2-3-15,4-3 3 16,1-6-3-16,5-6-1 16,-6-6-5-16,7-8 3 15,5 0-3-15,2-8-25 16,7-18-72-16,-3-5-85 16,-8-4-95-16,-17-3-248 15</inkml:trace>
  <inkml:trace contextRef="#ctx0" brushRef="#br1" timeOffset="-178442.55">27636 12579 615 0,'0'0'122'0,"0"0"-50"16,0 0-9-16,0 0-15 16,0 0-9-16,0 0-27 15,21-64-12-15,-5 55-1 16,-8 9-16-16,5 0-88 15,-1 5-86-15,1 14-116 16</inkml:trace>
  <inkml:trace contextRef="#ctx0" brushRef="#br1" timeOffset="-177621.03">28016 12879 262 0,'0'0'279'0,"0"0"-245"16,0 0 15-16,0 0 15 16,0 0 17-16,0 0-6 15,77-47-9-15,-77 31-8 16,0-3-5-16,-2 1-16 16,-15 2-17-16,-8 4-13 15,5 7-2-15,-4 2 2 16,6 3-7-16,-5 0 0 15,6 8-4-15,-1 16 4 16,-1 5-3-16,11 2 4 16,-1 1-2-16,9 1 1 0,0-3-2 15,0-6-4-15,9-7 6 16,7-6-1-16,-1-8-2 16,10-3 3-16,4-3 6 15,4-21-1-15,5-9 0 16,-7-4-3-16,-4-8 0 15,0-7 0-15,-9-13 0 16,-5-7 0-16,-5-7-2 16,-2 3-1-16,-6 11 1 15,0 17 0-15,0 16 3 16,0 15-3-16,-8 8-4 16,4 9-8-16,2 0 5 0,2 9-10 15,-7 22 12-15,5 11 1 16,2 10 6-16,0 7-2 15,0 4 2-15,2 8 2 16,13-3 1-16,8-2-4 16,4-9 9-16,0-12-5 15,-3-9-2-15,3-12-2 16,7-9 3-16,-1-15 0 16,11 0-3-16,8-15 7 15,-3-14-8-15,-3-10 5 16,-6-7-8-16,-3-7 3 15,-22 2-21-15,-7 3 2 16,-8 12 7-16,0 14 8 16,-15 10-4-16,-12 12-11 15,-4 0 17-15,0 6 2 0,11 22 1 16,2 6 2-16,18 9 0 16,0 1 1-16,11 2 1 15,18-7 12-15,0-4-3 16,2-13 0-16,5-11 1 15,5-9-1-15,1-2 10 16,2 0-5-16,1-2-13 16,-12-9-5-16,-8 0 0 15,-10 3-1-15,-11 3-11 16,-4 0-36-16,0 5-83 16,-6 0-163-16</inkml:trace>
  <inkml:trace contextRef="#ctx0" brushRef="#br1" timeOffset="-176152.23">29779 13002 535 0,'0'0'147'16,"0"0"-107"-16,0 0 17 15,0 0-3-15,0 0-3 16,0 0-6-16,11-121 1 15,-11 99-12-15,-20 5-5 16,-7 3-20-16,-6 5-9 16,0 8 0-16,-6 1 0 15,4 1 1-15,1 22 1 16,12 0-2-16,7 5-3 16,6 1 1-16,6-3-1 15,3 4 3-15,12 0 3 0,10-6-2 16,14-6 0-16,-1-10 4 15,1-8 12-15,9 0 4 16,3-24-2-16,4-2-8 16,-15-4-4-16,-3 0-5 15,-16 4 2-15,-7 1 1 16,-7 7 4-16,-4 6-3 16,0 9-2-16,0 1-4 15,0 2 0-15,0 0-5 16,0 7 0-16,-4 12 5 15,-3 2 1-15,7 6-1 16,0 3 1-16,7 0-1 16,13-6 0-16,9-6-1 0,2-13 0 15,7-5 1-15,2 0 2 16,1-23 5-16,-6-5-5 16,-4-5 2-16,-10-1 1 15,-8-8-2-15,-5-8 5 16,-8-8-6-16,0-3-2 15,0 1-3-15,0 13 2 16,-2 15 0-16,-2 16 0 16,2 14-4-16,2 2-9 15,0 0 3-15,-5 0 4 16,5 18 3-16,0 16 3 16,0 11 1-16,0 8 1 0,11 5 1 15,12 0-2-15,1-3 2 16,3-13-1-16,0-11-1 15,1-8 0-15,1-12 0 16,0-11 2-16,0 0 9 16,-2-3-8-16,-2-21 1 15,-5-9 8-15,-7-6-11 16,-4-12 2-16,-9-9 4 16,5-10-7-16,-1-1-3 15,1 8 2-15,-5 7 0 16,0 16 1-16,0 18 0 15,0 10-4-15,0 7 4 16,0 5 0-16,0 0-3 16,0 10-11-16,0 27 13 15,-5 15 0-15,3 12-1 0,2 8 2 16,0 0 0-16,0 1 2 16,7-13 3-16,6-14-2 15,5-17-1-15,-5-12 7 16,5-7 1-16,5-4-5 15,0-5-5-15,6-1-4 16,-2 0-7-16,-4 0-9 16,-9-1-42-16,-14-7-125 15,0 3-253-15</inkml:trace>
  <inkml:trace contextRef="#ctx0" brushRef="#br1" timeOffset="-155160.63">23138 14462 43 0,'0'0'465'0,"0"0"-381"15,0 0-4-15,0 0-13 16,0 0-12-16,0 0-16 0,0 0-11 15,-13 0 11-15,13 0 7 16,0 0-11-16,0 0-6 16,-2 0-1-16,0 0 6 15,-6 0-7-15,4 0-8 16,-5 9-3-16,5-2 0 16,4-2-1-16,0 0-14 15,0 1 0-15,0 2-1 16,23-1 1-16,8-2 1 15,6-5-1-15,17 0 1 16,11 0-1-16,-1-8 8 16,3-8-7-16,-7 4 0 15,-15 2 2-15,-19 4-2 16,-12 2-1-16,-10 0 2 0,-4 4 9 16,0 0 15-16,0 0-9 15,0 0-6-15,0 0-6 16,0 0-5-16,0 0-1 15,0 0-3-15,0 0-22 16,0 0-30-16,0 0-26 16,0 0-86-16,0 0-154 15</inkml:trace>
  <inkml:trace contextRef="#ctx0" brushRef="#br1" timeOffset="-150737.71">24743 14149 568 0,'0'0'91'0,"0"0"-14"16,0 0-25-16,0 0 4 15,0 0-10-15,0 0-12 16,0-36-4-16,0 36 5 16,0 0-9-16,0 0-10 15,0 0-7-15,0 0-1 16,0 6-8-16,0 17-1 15,0 10 1-15,0 4 1 16,11 2-1-16,3-3 0 16,1-7-4-16,5-3 3 15,3-11 1-15,4-8-6 0,4-7-9 16,-2 0 10 0,11-21 4-16,-7-8 1 0,0-10 5 15,-6 3-1-15,-11-3 0 16,-9 0 5-16,-7-3 5 15,0-2 6-15,-27 2-5 16,-4 6-7-16,-11 6-2 16,1 11-5-16,-1 12-1 15,1 7 0-15,8 0-3 16,4 5-2-16,7 21-3 16,11 6 0-16,11 5-4 15,0 1-3-15,16 0 1 0,19-6 4 16,9-8 0-1,8-8-3-15,4-8 5 0,-7-8-1 16,4 0 6-16,-8-10 1 16,-1-12 2-16,-3-4 1 15,-12 2 2-15,-10 0 0 16,-7 2-3-16,-5 5 15 16,-7 3 0-16,0 5-8 15,0 2 4-15,0 7-6 16,0 0 0-16,-5 0-5 15,3 7-4-15,0 19 1 16,2 2-2-16,0 6 0 16,2-4 1-16,13-4-2 15,1-8-4-15,-1-6 4 16,4-8-1-16,-4-4 6 0,1 0 1 16,6-20 7-16,2-10-2 15,1-2 6-15,-3-2-6 16,-4 2-4-16,-11-2 2 15,-5 3 1-15,-2 8 3 16,0 7-4-16,0 9-2 16,0 7 3-16,0 0-4 15,0 0-17-15,0 10-7 16,0 16 2-16,9 8 16 16,16 0 1-16,-3-2-1 15,9-8 0-15,5-5 4 16,-7-12 2-16,2-7-2 0,-4 0-1 15,2-12 3-15,-3-14 5 16,-4-11 4-16,-1-4 4 16,-15-1 0-16,-6-8-1 15,0-4-2-15,-4-8 1 16,-12-4-3-16,-6 4-5 16,8 6 2-16,1 13 5 15,5 14-7-15,5 9-3 16,-2 13 0-16,3 3-8 15,2 4-25-15,0 11 11 16,0 23 12-16,0 15 9 16,0 9 1-16,10 5-2 15,5 4 2-15,-2-4-5 0,1-2 5 16,1-6-1 0,-1-9 1-16,1-12-2 0,3-11 1 15,5-11-1 1,6-10-3-16,2-2 4 0,4 0-2 15,1-18 3-15,-1-4 0 16,-1-5 1-16,-3 1 1 16,-2-2 1-16,0 1 2 15,-11 0-3-15,-7 1-2 16,-9 2 1-16,-2 4 7 16,0 1-1-16,-13 7 0 15,-3 3-6-15,1 5 3 16,1 0-1-16,10 4-3 0,-5 0 2 15,7 0-2-15,2 0 0 16,0 0-3-16,0 0-7 16,0 0 3-16,0 0 4 15,4 12 2-15,7 2 1 16,5 3 0-16,1-2 0 16,4 2 0-16,-3 2 3 15,1 1-3-15,2-1 1 16,-5-2-1-16,-3-3 1 15,-9 3 3-15,-4-2-2 16,0-1 7-16,-2 2 1 16,-23-2-5-16,-6-1-5 15,-4-3-5-15,-5-5-32 16,-5-5-8-16,-2 0-80 0,2-3-103 16,3-15-274-16</inkml:trace>
  <inkml:trace contextRef="#ctx0" brushRef="#br1" timeOffset="-150489.26">25574 13774 719 0,'0'0'85'0,"0"0"-78"15,0 0 11-15,0 0-1 16,0 0 5-16,116-30 7 16,-51 21-13-16,5 2-9 15,-8 3-3-15,-6 1-4 16,-10 3-12-16,-8 0-53 16,-9 11-52-16,-7 9-102 15</inkml:trace>
  <inkml:trace contextRef="#ctx0" brushRef="#br1" timeOffset="-149987.31">26355 14018 549 0,'0'0'139'16,"0"0"-96"-16,0 0 15 15,0 0 15-15,0 0-35 16,0 0-19-16,-7-47-8 16,7 20-6-16,9-3 8 15,7 2-8-15,-1-4 0 16,1-2 5-16,-3-2-8 16,-1-2-1-16,-6-4 8 15,1 1-9-15,-7 4 4 0,0 3-3 16,0 8 5-1,0 6-4-15,0 8-2 0,-2 7 4 16,2 3 11-16,0 2 3 16,0 0-13-16,-5 0-2 15,1 14-3-15,4 18-1 16,0 10 1-16,0 6 0 16,0 5 0-16,9-2 0 15,1 7 0-15,4-5 0 16,-1-1 0-16,1-2 1 15,-1-8 0-15,3-7-1 16,-1-13 0-16,-1-5 0 16,-3-10-5-16,0-7-11 15,3 0-48-15,-1-7-27 16,-5-16-63-16,0-5 1 0,-8-6-120 16</inkml:trace>
  <inkml:trace contextRef="#ctx0" brushRef="#br1" timeOffset="-149820.04">26371 13808 535 0,'0'0'145'0,"0"0"-48"15,0 0-30-15,0 0-19 16,0 0-22-16,0 0-13 16,19-32-1-16,22 18-5 0,7-1-7 15,8 1 0 1,2 5-45-16,0 6-103 0,-6 3-53 15,-12 7-125-15</inkml:trace>
  <inkml:trace contextRef="#ctx0" brushRef="#br1" timeOffset="-148154.1">26886 13902 574 0,'0'0'120'0,"0"0"-77"15,0 0 23-15,0 0-4 16,0 0-16-16,0 0-25 16,6-36 6-16,1 18 4 15,-7-2-1-15,0-3-5 0,0 2-17 16,-5 1 17 0,-13 3-10-16,-1 3-10 0,-6 7 0 15,0 7-4-15,1 0-1 16,-8 4-4-16,8 16 3 15,-2 6-5-15,10 6 3 16,1 0 0-16,5 4-5 16,10 0-2-16,0-2 5 15,0-4-4-15,23-7 6 16,-5-7-1-16,8-6 3 16,-4-10 1-16,3 0 1 15,2 0 5-15,2-19 11 16,0-7-4-16,-2 1-3 15,-6-6-9-15,-5 2 5 0,-3 2-4 16,-5 5-2-16,-6 8 3 16,-2 7-2-16,0 2-1 15,0 5 0-15,0 0-10 16,0 0 2-16,-2 2 0 16,-6 18-1-16,4 6 1 15,4 1-1-15,0 0 0 16,2 1 7-16,19-3-2 15,-3-6 3-15,3-5 0 16,4-6 0-16,2-8 1 16,0 0 1-16,4-8 0 15,-2-20 4-15,0-8 1 16,-2-4-1-16,-3-6-1 0,-8-7-2 16,-8-6 4-1,0-10-2-15,-8-8 5 0,0 0-7 16,-3 11 5-16,-12 13 6 15,-4 20 3-15,11 15-5 16,-3 11-5-16,9 4-4 16,0 3-2-16,-4 0-5 15,2 29 5-15,2 22 0 16,2 15 4-16,0 9-4 16,0-1 0-16,6 0 2 15,10-7-6-15,5-9 9 16,-6-9-1-16,1-11-4 0,-1-9 3 15,1-11-3-15,1-9 0 16,4-7-1-16,1-2 1 16,2 0 3-16,3-2 3 15,2-11-3-15,-2-6 0 16,-5-3 0-16,-1-2-3 16,-8-6 0-16,-5 0-1 15,-1 6 0-15,-4 6-8 16,-1 11 6-16,-2 5 2 15,0 2-2-15,0 0-4 16,0 0 7-16,-12 11 1 16,4 12-1-16,-1 3-1 15,9 3-4-15,0 0 3 0,0-4 0 16,9-4 1-16,6-9 1 16,-1-7-2-16,6-5-1 15,2 0 2-15,0-5 1 16,14-21 6-16,-5-6-3 15,7-5-3-15,-6 2 4 16,-6-4-4-16,-8 7 0 16,-5 6 2-16,-11 12-1 15,1 9 3-15,-3 5-4 16,0 0 3-16,0 7-5 16,-3 17 4-16,-1 12-2 15,-1 1 0-15,5 6-1 0,0-2 1 16,5-6 0-1,9-3-7-15,1-7 7 0,1-11-1 16,-3-7-1-16,3-7 2 16,3 0 9-16,4-1-1 15,-3-19-4-15,3-6 2 16,-8-3 1-16,-4-1-4 16,-8-3-1-16,-3 1 3 15,0 3-5-15,-25 3-9 16,-2 6 1-16,-2 6 4 15,2 8-6-15,0 4 3 16,5 2-5-16,7 0-1 16,3 0 1-16,10 0 9 15,2 0-1-15,0 0-5 16,0 0-2-16,16 0 6 0,11 0 5 16,4 0 0-1,9 0 1-15,3 0 1 0,-1 4-1 16,-5 4 17-16,-3 2-15 15,-5 4 10-15,-7 1-6 16,-1 5 4-16,-8-3-8 16,-9 4 0-16,-4-1 1 15,0-1-1-15,0 1 2 16,-11-3-1-16,-5-6-1 16,5-4-1-16,5-4-1 15,6-3-1-15,0 0-1 16,0 0-3-16,0-24-11 0,17-10 15 15,14-8-2-15,10 0 2 16,3 3-2-16,3 10-6 16,-7 9 5-16,-2 11 3 15,-7 9 0-15,-2 0 6 16,-2 0-1-16,-2 19-3 16,-10 11 5-16,-6 5-4 15,-4 6-3-15,-5 3 5 16,-5-2-4-16,-13-6-2 15,-7-7-1-15,2-10-16 16,-2-10-30-16,-4-8-49 16,0-1-43-16,-4 0-115 15,-8-10-196-15</inkml:trace>
  <inkml:trace contextRef="#ctx0" brushRef="#br1" timeOffset="-147891.52">27561 13455 875 0,'0'0'140'0,"0"0"-84"16,0 0-8-16,0 0-14 15,0 0-16-15,0 0 1 0,4 53-19 16,10-38 3-1,-1-9-3-15,-2-1 0 0,-4-5-1 16,0 0-8-16,-1 0-22 16,1-14-28-16,-5-9-44 15,-2 5-60-15,-15 1-138 16</inkml:trace>
  <inkml:trace contextRef="#ctx0" brushRef="#br1" timeOffset="-147753.31">26919 13534 791 0,'0'0'98'16,"0"0"-98"-16,0 0 0 15,0 0 0-15,208-33 0 16,-88-1-109-16,20-3-189 0</inkml:trace>
  <inkml:trace contextRef="#ctx0" brushRef="#br1" timeOffset="-144420.32">29097 14015 552 0,'0'0'126'15,"0"0"-95"-15,0 0-13 16,0 0 31 0,0 0 11-16,0 0 6 0,125-129-27 15,-98 85 2-15,-6-7-21 16,-7-2-3-16,-5-12-3 15,-9-3-14-15,0-6 4 16,0 0 0-16,0 6-1 16,-4 12-3-16,-5 14-1 15,6 14 1-15,3 12 0 16,0 8-1-16,0 6 0 16,0 2-9-16,-2 0 5 15,2 26-9-15,0 20 14 16,0 16 2-16,0 8-2 15,0 4 0-15,16-2 0 0,-1-5-1 16,5-9 1-16,1-8 3 16,-6-7-2-16,5-14-1 15,3-9 1-15,-6-10-2 16,1-8-4-16,5-2 5 16,-6 0 5-16,1-22 3 15,-3-4-5-15,-8-6 9 16,-7-4-6-16,0 0 0 15,0-3-3-15,-22 10-3 16,2 5 0-16,3 9-2 16,-4 9 0-16,3 6-1 15,3 0 0-15,3 0-1 16,6 16-3-16,6 0 1 0,0 5-3 16,8-2 6-16,21-5-1 15,8 3-1-15,5-9 0 16,2-6 0-16,3-2 5 15,5 0 4-15,-6 0-3 16,-1-14-1-16,-9 0 0 16,-14 1 0-16,-9 2 2 15,-9 0 2-15,1 6 2 16,-5 2 0-16,0 3 9 16,0 0-9-16,0 0 0 15,-5 4-3-15,-1 17-3 16,2 2 0-16,4 7 0 15,0 1-10-15,0-1 9 0,10-7-4 16,11-3 2-16,-4-11 2 16,6-6-1-16,-7-3 2 15,3 0 6-15,4 0 1 16,-3-7 6-16,-3-7-7 16,-1-6 3-16,-11-4 15 15,-5-4-2-15,0-4-16 16,0-3-1-16,-16 4-5 15,-6 2 2-15,2 9-7 16,-5 8 5-16,8 12-4 16,-6 0-1-16,5 0-3 15,5 8 2-15,9 11 0 0,-1 5 2 16,5-1 1-16,0-2-6 16,22-1-9-16,7-6 5 15,4-2 6-15,6-6 7 16,5-6 0-16,3 0 3 15,4-2-1-15,5-16 0 16,-11-3 11-16,-3 3-8 16,-11-1-1-16,-6 3 2 15,-17 4-1-15,-1 3-2 16,-7 7 4-16,0 2 4 16,0 0-6-16,-2 0-4 15,-11 12-1-15,-3 16-1 0,3 4-5 16,8 7 6-16,5-6 0 15,0-6-3-15,5-5-5 16,10-10 8-16,7-2 1 16,5-3 3-16,9 0-2 15,-5-5 0-15,0-2 3 16,0 0 3-16,-6-9-3 16,-5-12 1-16,-9-5 7 15,-11-5 0-15,0-7-3 16,-2 1 0-16,-21-6-8 15,-6 7-1-15,-6 6-1 16,-3 9-1-16,1 4 0 16,-2 9 1-16,11 8-1 15,10 0-1-15,4 0 1 0,7 17-1 16,7 5-4-16,0 2-3 16,21 3 5-16,10 1-1 15,9-5 1-15,3-6 1 16,3-6 0-16,3-9 2 15,3-2 1-15,-4 0 0 16,0-9 1-16,-11-9-1 16,-1-4 1-16,-9-7-1 15,-9-8 0-15,-7-9-1 16,-7-4-2-16,-4-2-1 16,0 7 0-16,0 10 4 15,-2 9 0-15,-11 7 0 16,1 12 0-16,6 0-12 0,-3 7 9 15,5 0-1-15,4 0 3 16,-6 2-2-16,6 29-2 16,0 15 5-16,0 10 0 15,19 8 0-15,-3 7 3 16,5-3-1-16,0-3 0 16,-4-2-2-16,3-9-1 15,-6-8 1-15,-7-6 4 16,-5-12-4-16,-2-10-3 15,0-8 3-15,0-3 6 16,-2-7-6-16,-12 0-3 16,-1-9 2-16,-1-19 1 15,-2-7 1-15,9-12 8 0,4-3-6 16,5-2-2-16,0 0 0 16,10 5-1-16,14 12 0 15,-2 6 5-15,3 5-5 16,4 11-4-16,0 4 4 15,0 6 0-15,0 3 0 16,-6 0-2-16,-8 15 0 16,-7 9-5-16,-3 4 7 15,-5 2 1-15,0 2-1 16,-28-1 1-16,-7-4 4 16,2-6-5-16,0-4 0 15,6-9 0-15,3-3 0 0,10-1 0 16,8-4 1-1,6 0-2-15,0 0 1 0,0 0-8 16,0 0 7-16,0 0 0 16,13 0-2-16,7 0 3 15,13 3 0-15,3 6 6 16,-3 1-1-16,6 2-1 16,1 0 1-16,-9-2 0 15,2-5 1-15,-6-2-5 16,-2-3 5-16,-6 0 2 15,-1 0 1-15,1-15-8 16,-4 0 6-16,-11-5-2 16,0 0 3-16,2-3-8 15,-6 6 6-15,0 8 2 16,0 2-8-16,0 7 0 0,0 0 0 16,0 0 4-16,0 0-4 15,0 10-4-15,0 12-1 16,0 8 3-16,0-1-3 15,15 0 1-15,-2-5 4 16,5-4-11-16,0-10 3 16,4-6-6-16,-2-4 11 15,5 0-4-15,4-16 1 16,-2-9 1-16,-10-1-9 16,-1-6 6-16,-12 3 2 15,1-3-8-15,-5 5 12 16,0 4 1-16,0 9 1 0,0 8 3 15,0 6-1 1,0-3 0-16,0 3-2 0,0 0-1 16,0 0-4-16,-5 18 4 15,3 13 1-15,-2 1 3 16,2 2 16-16,2-3-8 16,0-8 1-16,0-7-3 15,0-9-4-15,0-2 1 16,-2-5 3-16,2 0 7 15,0 0-3-15,0-10-5 16,0-11-2-16,6-14-6 16,9-1 0-16,-1 3-1 15,8-1-1-15,-9 15-4 0,-2 6-1 16,1 12-4-16,-5 1 0 16,1 0-2-16,6 12 7 15,-1 8 3-15,3 6 1 16,-1 0-4-16,6-5 3 15,-4 2 0-15,8-9 3 16,-5-5-10-16,3-9 10 16,0 0 0-16,2 0 1 15,-3-15 8-15,-1-8-6 16,-2-2 0-16,-7-8 6 16,-1-3-4-16,-7 3 2 15,-4-2-2-15,0 12-2 16,-2 7-3-16,-14 11 1 15,-3 5-3-15,-11 0 3 0,4 22-2 16,3 9-3-16,2 2 1 16,9 4-10-16,10 0 1 15,2-6 3-15,0-4 5 16,0-8 0-16,8-7 3 16,13-4 1-16,-5-8 1 15,3 0 11-15,1 0 0 16,1-13-4-16,3-8 1 15,-6-4 3-15,2 1 4 16,-2-2-4-16,-10 1-6 16,2 7 1-16,-8 6 1 15,0 5 10-15,-2 6-9 16,0 1-3-16,0 0-6 0,0 0-2 16,0 26-3-16,0 16 5 15,0 14 1-15,0 11 1 16,-6 10 0-16,-2 8-1 15,2 0 1-15,-3-3 0 16,-2-9 0-16,2-8-2 16,-4-7 2-16,-1-11-2 15,1-6 0-15,-5-11-3 16,-2-6 3-16,-2-8-6 16,1-7-6-16,0-2-4 15,-4-7 0-15,5 0 4 16,-5 0 3-16,10-24-2 0,1-10 2 15,10-17 8-15,4-19-1 16,0-12 2-16,31-8 1 16,14 4 2-16,8 16 3 15,5 16-1-15,-5 13 0 16,-1 13 2-16,-8 10-4 16,-8 6-1-16,-12 7-2 15,-3 5 0-15,-19 0 0 16,2 0-5-16,-4 0 4 15,0 0-23-15,-6 5-45 16,-23 2-50-16,-25 0-84 16,-13-7-384-16</inkml:trace>
  <inkml:trace contextRef="#ctx0" brushRef="#br1" timeOffset="-144233.95">31081 13307 931 0,'0'0'119'16,"0"0"-88"-16,0 0-9 15,0 0 7-15,0 0-18 16,0 0-11-16,11-10-6 16,5 10-42-16,-8 0-129 15,-8 0-286-15</inkml:trace>
  <inkml:trace contextRef="#ctx0" brushRef="#br1" timeOffset="-134617.02">23250 15311 485 0,'0'0'142'15,"0"0"-72"-15,0 0 4 16,0 0 8-16,0 0-16 16,0 0-11-16,0 0-8 15,0 0-9-15,-50-9-6 16,44 9 4-16,6 0-13 16,-2 0 7-16,2 0-2 15,0 0-7-15,0 0-2 16,0 0-8-16,0 0 8 15,0 0-14-15,0 0 1 16,0 0-5-16,16 0-1 16,24 0 6-16,18 0-1 15,15-4 0-15,12-4-1 0,0-3-2 16,-8 2 4-16,-1 1-6 16,-11 2 0-16,-19 0-1 15,-15 3-1-15,-17 0 2 16,-7 3 0-16,-7 0 2 15,0 0 3-15,0 0-5 16,-2 0-6-16,-9 0 5 16,1 0 1-16,6 0-17 15,-3 0-21-15,5 0-15 16,0 0-18-16,2 0-48 0,0 0-67 16,0 0-139-1</inkml:trace>
  <inkml:trace contextRef="#ctx0" brushRef="#br1" timeOffset="-120450.84">24585 15093 545 0,'0'0'134'16,"0"0"-60"-16,0 0 1 15,0 0-1-15,0 0-18 16,0 0-11-16,0 0-9 15,0-73-9-15,0 73-3 16,-2 0 9-16,-2 0-11 16,-8 0-13-16,-1 20-8 15,-5 9 0-15,0 7 0 16,9 9 0-16,2-4 2 16,7-4-3-16,0-6-8 15,0-6 6-15,21-7-3 16,-4-6-11-16,10-10 4 0,2-2 6 15,12 0 0-15,-4-20 2 16,1-9 0-16,-5 0 4 16,-6-1 7-16,-14-5-6 15,-10-1 9-15,-3-4 2 16,0-6 2-16,-22 0-5 16,-12 8 0-16,-1 14 1 15,-8 8-4-15,3 16 3 16,-3 0-5-16,10 6-4 15,4 20-2-15,7 8-1 0,15 2 0 16,7 1-5 0,0-6 2-16,22-4-5 0,16-6 2 15,9-7-1-15,5-10 4 16,4-4 5-16,3-4-3 16,-1-22 3-16,4-6 1 15,-6-6 1-15,-13 0 2 16,-7 0-1-16,-19 1 0 15,-5 2-2-15,-10 1 9 16,-2-1-5-16,0 4-3 16,-14 3 2-16,-3 3-2 15,-6 7 9-15,6 4-6 16,1 9-2-16,5 2 5 16,9 1-7-16,0 2 7 15,2 0-6-15,0 0-1 0,0 0 0 16,0 0 0-16,0 27-1 15,15 13 1-15,1 12 7 16,10 8 0-16,-6 6 0 16,5 2-3-16,2-4 0 15,-8-6-2-15,6-9-2 16,-9-13 1-16,-3-14-1 16,1-10-17-16,1-7-26 15,12-5-20-15,2-3-42 16,8-21-3-16,13-7-70 15,-4 1-101-15</inkml:trace>
  <inkml:trace contextRef="#ctx0" brushRef="#br1" timeOffset="-120017.93">25603 15013 576 0,'0'0'186'0,"0"0"-120"15,0 0-5-15,0 0 12 16,0 0-9-16,0 0-12 15,-79-112-18-15,60 106-9 16,2 6-6-16,-1 0-17 16,3 0 0-16,-6 21-4 15,3 10 4-15,3 7-4 16,1 2-3-16,10 1 2 16,2-3 2-16,2-9-11 0,0-4 8 15,6-11 1 1,12-6-2-16,5-8-4 0,4 0 6 15,4-8 2-15,-2-19 2 16,-1-6 4-16,1-6 8 16,-6 0 4-16,-7-2 0 15,-8 7-1-15,-3 5-9 16,-5 12 5-16,0 13-5 16,0 4-4-16,0 0 7 15,0 14-10-15,-9 22-4 16,7 6 4-16,-5 11-7 15,7-3 7-15,0-10-1 16,0-4-14-16,11-12-5 16,14-10-10-16,4-8-34 0,15-6-94 15,18-11-96-15,19-16-237 16</inkml:trace>
  <inkml:trace contextRef="#ctx0" brushRef="#br1" timeOffset="-117084.37">26332 14953 496 0,'0'0'87'0,"0"0"-27"15,0 0-16-15,0 0 18 16,0 0-8-16,0 0-7 16,0 0-1-16,14 6-2 15,-3-28 0-15,3-6-19 16,-1 0-5-16,3 4-11 16,-1 6-4-16,1 8-3 15,-5 6-2-15,5 4-1 16,-10 0 1-16,7 0 0 15,8 12 1-15,-6 16 4 0,3 8-5 16,0 8 3 0,-3 2-1-16,-1-4 1 15,-7-4-2-15,-1-8 0 0,-4-12-1 16,-2-8 2-16,0-10 2 16,0 0-2-16,5 0-2 15,-5-24 1-15,2-12-1 16,2-10 0-16,6-4 3 15,3 4-3-15,1 6 4 16,-6 16-2-16,-1 12-2 16,-3 7-2-16,-2 5-8 15,8 0 9-15,1 23 2 16,5 9 1-16,-1 6 0 16,3 5-1-16,-3-2 3 15,1-1-4-15,-5-10 3 0,0-10 0 16,-9-9 0-16,1-11-1 15,-1 0 5-15,-2 0 4 16,9-11-9-16,-3-19-1 16,8-7 4-16,1-10-4 15,4-2 1-15,-2 8-2 16,5 9 0-16,3 12 0 16,-2 9 0-16,-8 11-3 15,-2 0 3-15,-4 0-1 16,-2 12-1-16,6 14 4 15,-6 11-2-15,4 4 3 16,0-4-3-16,3 1 0 0,-8-9 1 16,3-8 2-16,-7-11-3 15,0-7 0-15,1-3-3 16,8 0 0-16,0-9 2 16,9-16-1-16,3-10 4 15,-2-5 0-15,2-1 0 16,-7 2-1-16,-1 11 0 15,-3 10-1-15,-1 11 0 16,-9 6 0-16,-2 1-4 16,0 0 4-16,2 6 0 15,0 15 0-15,2 4 2 16,4-1-1-16,-6-7 0 16,2-2-1-16,3-7 0 0,-5-6 0 15,2-1 0 1,-2-1-6-16,3 3 6 0,-3 0 8 15,1-3-8-15,-1 1 3 16,-2-1 1-16,0 0-3 16,2 0 2-16,-2 0-2 15,0 0 2-15,0 0 7 16,0 0-4-16,0 0-3 16,0 0 1-16,0 5 0 15,0 12-4-15,7 9 0 16,-1 9 0-16,8 4 0 15,6 1 5-15,0-3-4 16,7-6-1-16,2-6-2 16,0-9 2-16,0-8 0 0,0-8-3 15,0 0 1-15,-1 0 0 16,-3-18 2-16,-5-13 2 16,-9-5-1-16,-11-9 2 15,0-9 6-15,-2-4 1 16,-23 0-5-16,-4 5-1 15,1 11-1-15,-6 9-2 16,-6 14-1-16,0 9 1 16,-5 10-1-16,7 0 0 15,5 0-2-15,8 14 1 16,8 4 0-16,7 3-2 0,6 8 1 16,4 0-5-1,0 5 6-15,23 3-5 0,8-4 1 16,13-2 2-1,12-3 0-15,4-7-2 0,7-8 5 16,-2-11 2-16,0-2-1 16,-3 0-1-16,-4-15 0 15,-7-12 0-15,-6 0-1 16,-14-2-1-16,-6-1 2 16,-12 5 0-16,-7 8 5 15,-4 8-2-15,-2 3 0 16,0 6 2-16,0 0 2 15,0 0-1-15,0 7-6 16,0 15-3-16,0 10 3 0,0 2 0 16,0 4 0-16,0-4 0 15,0-7-1-15,8-6 3 16,-2-11-3-16,-4-6 1 16,3-4 0-16,-3 0 3 15,2 0 1-15,8-19 3 16,3-12-2-16,5-12-1 15,5-3-4-15,1 1 0 16,-1 6 0-16,-3 7-1 16,-1 15 1-16,-13 13 0 15,-1 4-8-15,-3 0 6 16,6 14-1-16,-4 14 3 16,5 9-4-16,1-4 6 15,3 1-2-15,1-4 0 16,3-7-1-16,2-5 1 0,-6-9 1 15,5-5-1-15,3-4 0 16,6 0 1-16,0-12 0 16,-2-7-1-16,-6-8 3 15,0-3 1-15,-13-2 1 16,0-8-3-16,-6 2-1 16,-2 4 4-16,0 8-2 15,0 10-3-15,-8 10 1 16,0 2 1-16,-7 4-4 15,1 0 0-15,1 5-2 0,-1 18-4 16,5 4 8-16,5 12-3 16,4 5 2-16,0 2 0 15,0 0-2-15,17-8 3 16,6-8-1-16,-3-3 1 16,5-11 0-16,1-11 0 15,1-5-2-15,2 0 2 16,4-7 1-16,8-20 2 15,-8-9-2-15,5-10 2 16,-16-2-3-16,-2-1 0 16,-4 3 3-16,-10 14 2 15,1 17-3-15,-7 7 1 16,0 8-2-16,0 0 5 16,0 0-6-16,-11 14-1 15,0 12-5-15,-1 10 6 0,10 2-2 16,2-5-1-16,0-1-6 15,0-11 1-15,12-7 0 16,3-7 6-16,8-7-2 16,1 0 4-16,12-4 1 15,4-25 5-15,-5 0-1 16,-4-8 0-16,-4-1 1 16,-4 0-3-16,-10-4 8 15,1 3-1-15,-8 11-4 16,-2 9-2-16,1 12 6 15,-5 7-6-15,0 0-1 16,2 0-3-16,-2 0 0 0,3 23-1 16,1 16 1-16,3 18 2 15,-1 11 0-15,3 7-1 16,-2 10 1-16,0 0-2 16,-1 1 0-16,1-4 0 15,-5-6-4-15,-2-12 4 16,0-10 0-16,0-15 0 15,0-16 1-15,0-6-2 16,0-8 0-16,-9-9-3 16,-4 0-10-16,-7 0 11 15,2 0 0-15,-2 0 2 16,4-17-9-16,8-5 9 16,-1-10-12-16,4-18 13 15,5-17 2-15,0-16-2 16,34-16-2-16,12-1 2 0,12 5 2 15,13 17-2-15,8 24-1 16,-10 15 1-16,-9 20 2 16,-4 7-2-16,-19 12 0 15,-3 0-4-15,-5 17-1 16,-7 6 5-16,-1 9-3 16,-15-4 1-16,-6-2-17 15,0-2-19-15,0-6-46 16,-6-7-78-16,-1-11-127 15</inkml:trace>
  <inkml:trace contextRef="#ctx0" brushRef="#br1" timeOffset="-116930.12">29835 14997 868 0,'0'0'198'16,"0"0"-175"-16,0 0-18 15,0 0-5-15,0 0-5 16,0 0-69-16,0 0-153 16</inkml:trace>
  <inkml:trace contextRef="#ctx0" brushRef="#br1" timeOffset="-112585.26">23290 16061 110 0,'0'0'121'0,"0"0"-57"15,0 0-15-15,0 0 10 16,0 0 4-16,0 0-23 16,0 0-4-16,0 0 3 15,0 0 7-15,0 0 5 16,0 0-4-16,0 0-8 15,0 0-3-15,0 0-2 16,0 0-7-16,0 0-4 16,0 0-5-16,0 0-4 15,6 0 0-15,19 0-4 16,8 0 6-16,12 0 8 16,9 0-8-16,1-9 1 15,1 3-5-15,-7 0-3 0,3 0 0 16,-10 6-5-16,-11-2 0 15,-11 2-4-15,-11 0 4 16,-9 0-4-16,0 0 0 16,0 0 7-16,0 0-4 15,0 0 2-15,0 0-2 16,0 0 0-16,0 0-3 16,0 0-3-16,0 0-8 15,0 0-39-15,0 0-31 16,2 0-69-16,2-6-215 15</inkml:trace>
  <inkml:trace contextRef="#ctx0" brushRef="#br1" timeOffset="-109723.04">24708 16128 174 0,'0'0'496'0,"0"0"-416"16,0 0-18-16,0 0 7 0,0 0-4 15,0 0-6 1,0 0-5-16,-29-64-23 0,29 64-14 16,0 0-7-16,0 23-8 15,16 28-2-15,3 23 11 16,4 19 1-16,-6 6-8 15,-5-4 0-15,-8-11-3 16,0-11-2-16,1-20-5 16,-1-10 1-16,-4-11-11 15,2-10-10-15,-2-10-17 16,3-10-24-16,-1-2-8 16,-2 0-45-16,0-9-80 15,0-14-7-15,0-9-80 16</inkml:trace>
  <inkml:trace contextRef="#ctx0" brushRef="#br1" timeOffset="-109373.42">24656 16133 587 0,'0'0'79'15,"0"0"-33"-15,0 0 19 16,31-104 8-16,-6 83-23 15,8 1-8-15,5 2-3 16,5 2-6-16,-1 7-4 16,1 4-7-16,-8 5-8 15,-6 0-9-15,-4 0-4 0,-6 14-1 16,-7 8-2-16,-3 5 2 16,-9 4 0-16,0 1 6 15,-2 0-1-15,-25 1-4 16,-2-8 8-16,-9-1-2 15,3-1-4-15,-6-8-3 16,12-3 1-16,2-4-1 16,14-6-27-16,9-2-37 15,4-3-29-15,0-18-65 16,17-1-88-16,28 0-281 16</inkml:trace>
  <inkml:trace contextRef="#ctx0" brushRef="#br1" timeOffset="-106739.67">25447 16075 653 0,'0'0'142'0,"0"0"-91"16,0 0 16-16,0 0-14 16,-31-113 5-16,14 87-7 15,-8 10-12-15,-2 2-28 16,-4 7-1-16,2 3-7 15,-2 4-3-15,2 0-1 16,6 18 0-16,2 10-3 16,5 11-2-16,3 7-1 0,5 3-18 15,8 2 11 1,0 0-5-16,14-8 6 0,9-5 10 16,6-12-4-1,-1-10 2-15,-1-9 4 0,2-7 1 16,-7 0 1-16,5-14 3 15,0-13 1-15,-4-2 7 16,-6-4-4-16,-3-1-2 16,-8 0 1-16,-4 4 0 15,-2 8-2-15,0 8-5 16,0 12 0-16,0 2 0 16,0 0-6-16,0 0 3 15,0 22-9-15,0 8 7 16,0 4 5-16,7-2-2 15,4-6-3-15,-2-8 1 0,2-6 0 16,0-7 0-16,-4-5 4 16,6 0 0-16,8-7 2 15,-2-15 5-15,8-5-5 16,-2-6-2-16,-5-1 0 16,-3 0 0-16,-3 5 4 15,-5 8-4-15,-9 10 0 16,0 11-4-16,0 0-6 15,0 0-2-15,0 23 0 16,0 12 12-16,0 0-11 16,0-1-13-16,4-4-1 15,8-8 3-15,1-2 7 0,1-8 11 16,-6-12 3-16,10 0 0 16,0 0 1-16,2-22 4 15,7-5 5-15,1-2 4 16,-3-5-1-16,0 2 1 15,-9-3 5-15,-12 0-8 16,0 9 0-16,1 7 2 16,-5 9 0-16,2 10-7 15,-2 0-5-15,0 0-4 16,4 23-5-16,8 15 7 16,1 14 2-16,5 12 3 15,4 6 0-15,-4 5-1 16,-2-7 1-16,-1-8-2 0,-4-14 3 15,-4-5-4 1,-2-4 0-16,-5-3 6 0,0-3-6 16,0-4-2-16,-12-8 2 15,-1-12-2-15,-5-7-9 16,-6 0-1-16,-1-9 11 16,-4-21 0-16,2-11 1 15,-2-9 0-15,9-10 0 16,3-9 0-16,7-1-3 15,10 1 3-15,10 2 1 16,23 11-1-16,7 12-3 16,5 10 3-16,-3 10 1 0,0 6 10 15,1 6 4-15,-6 8-4 16,3 4-6-16,-3 0-1 16,-8 10 0-16,-8 12-2 15,-5 4 3-15,-3 2-3 16,-6 0 2-16,-5-3 6 15,1-8-4-15,-3-7 5 16,0-3-6-16,0-6 9 16,0-1-5-16,0 0-1 15,0 0-4-15,4 0 3 16,5-20-5-16,7-12-1 16,8-9 1-16,5 2-4 15,6 7 1-15,0 10-2 16,-14 16 1-16,0 6-7 15,-6 0 5-15,-8 12-3 0,4 14 7 16,0 10 0-16,-9 2-1 16,1 2 1-16,-3-3 0 15,0-10 0-15,0-6 0 16,2-11 0-16,0-7 1 16,3-3 3-16,-3 0-2 15,11 0 3-15,1-18-2 16,3-11 3-16,12-12-3 15,2 1-2-15,6-6 1 16,-6 2-2-16,-2 10 4 16,-10 11-3-16,-5 12-1 15,-5 7 0-15,-7 4-3 0,0 0-1 16,5 0-4-16,-3 14 7 16,8 10 0-16,-4 2 1 15,3 0 2-15,3 0-2 16,1-3 1-16,1-4-1 15,5-5 1-15,-4-3-2 16,-3-9 1-16,5-2 0 16,6 0 4-16,2-5-4 15,2-13 0-15,0-5 3 16,-7-6 1-16,2-3-4 16,1-4 0-16,-9-2-2 15,-1-2 0-15,-3 2-10 16,-6 12 7-16,1 7-2 15,-7 11 1-15,0 6-12 16,0 2-2-16,-9 0 7 0,-11 6 0 16,-3 12 12-16,4 1-3 15,-2 0 4-15,13 1 0 16,-6 4 1-16,12 3 1 16,2 1-2-16,0 0-3 15,0-2 3-15,6-2 0 16,12-7 0-16,3-2 0 15,0-9 0-15,6-6 1 16,0 0-1-16,0-4 0 16,0-13-2-16,2-6-5 0,0 0-5 15,-2-4 12-15,-5 1 1 16,-2-2 0-16,-4 2 8 16,-8 5-9-16,-1 10 0 15,-3 7 2-15,-2 4 0 16,-2 0 0-16,2 0-2 15,4 15 1-15,-4 16 4 16,2 3 2-16,7 0-5 16,1 0-1-16,-6-6 0 15,3-6 0-15,-3-10-2 16,2-8 1-16,-2-4 0 16,1 0 0-16,9-8 3 15,5-11 4-15,8-10 2 16,7-3 2-16,-3-4-8 15,-2 4 6-15,-2-3-5 0,-8 3 7 16,-7 10-11-16,-6 12 2 16,-3 2-2-16,-5 8-1 15,2 0-9-15,0 0 1 16,2 25 7-16,8 7 2 16,3 4 2-16,6-3-1 15,-4-2 0-15,3-8 0 16,-4-6-1-16,-5-10-1 15,0-4 1-15,1-3-4 16,3 0 4-16,1-6 0 0,11-16 1 16,-6-6 3-1,2-8 5-15,-5-8-3 0,4-13-1 16,0-13-2 0,3-11-1-16,2-14-2 0,-8 2 0 15,-3 10-2-15,-5 14 2 16,-7 29 1-16,2 18-1 15,-6 14 0-15,0 6 0 16,0 2-1-16,0 0-6 16,0 24-7-16,-6 18 14 15,-2 20 1-15,3 12 0 16,5 6 1-16,0 4-4 16,0-7 2-16,0-1-3 15,0-9-4-15,5-7-3 16,3-4 5-16,11-12 5 0,1-8-4 15,9-14-15-15,2-12-10 16,0-10 13-16,3 0-2 16,-5-2 9-16,-7-14 9 15,-2-2 8-15,-4-4 2 16,-8-10 7-16,-1 0-14 16,-5-7 4-16,-2-3-4 15,0 5 5-15,0 8-4 16,0 12 9-16,0 10-8 15,0 5 5-15,0 2-7 16,0 0-3-16,-9 12-5 16,3 12 2-16,-4 5 2 15,8 3 0-15,2 0-5 16,0 0 1-16,0 0-7 0,10-3 11 16,3-6-2-16,3 0 1 15,1-2 1-15,6-4 0 16,-7 3-1-16,-1-5 2 15,-2-5 2-15,-13-3-2 16,0-4 5-16,0-1-4 16,0-2 1-16,-11 0-2 15,-16 0 0-15,-6 0-56 16,-9-12-25-16,-1-4-96 16,-1 0-130-16</inkml:trace>
  <inkml:trace contextRef="#ctx0" brushRef="#br1" timeOffset="-106478.15">27802 15587 868 0,'0'0'102'16,"0"0"-83"-16,0 0 19 15,118-14 28-15,-29 2-32 16,18 1-21-16,-2 4-4 16,-7 1-6-16,-13 3 1 15,-25 2-2-15,-16-2-2 0,-13 2-2 16,-19-2-1-16,-12-3-11 16,0 1-45-16,-31-6-89 15,-14-1-277-15</inkml:trace>
  <inkml:trace contextRef="#ctx0" brushRef="#br1" timeOffset="-68274.3">21152 3116 475 0,'0'0'183'0,"0"0"-47"15,0 0-55-15,0 0-4 16,0 0 0-16,0 0-13 16,0 0-27-16,-18 4-16 0,18-4-10 15,0 0 3-15,0 2 2 16,14 0-8-16,26-1 8 15,18-1 16-15,11 0 1 16,7 0-20-16,-1-9-3 16,6-6-4-16,-6 6 0 15,-1-2-5-15,-9 6 0 16,-21 3-1-16,-19 0-2 16,-17 2-3-16,-8 0-8 15,0 0-15-15,0 0-4 16,-8 2 0-16,-32 14-1 15,-16 4-6-15,-11-3-20 16,-3 2-7-16,-1-6-10 16,0-6 43-16,7-2 23 0,-6-2 10 15,12 1 1-15,10-2 2 16,10 2 18-16,13-3 24 16,11 2 2-16,8 0-7 15,4-3-4-15,2 0-8 16,0 0-11-16,0 0-2 15,0 0-6-15,20 0-8 16,24 0 20-16,21-7 2 16,13-6 10-16,16-4-20 15,-1 1 4-15,7 0-15 16,-3 0 5-16,-15 4-3 16,-22 5-3-16,-17 0-1 0,-26 7 0 15,-7 0-1 1,-10 0 0-16,0 0 0 0,0 0-10 15,0 0-4-15,0 0-3 16,0 0-16-16,-10 1-16 16,-7 18-21-16,-8-1-82 15,3-6-215-15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896AE-9045-4EA3-AF1B-234E1D043A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D5B11AE-5EA2-4D03-AB33-51F05C6795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DBD18DD-88BE-4A1F-BC47-88A6403FAF2C}"/>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E265214E-3F33-4EA6-BE5C-1A1A9E45D7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1C7437-B41A-4507-A74F-C5495C8ED35F}"/>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1885289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52E6-C249-4582-852D-FEE042FFD59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D1EC8E-B782-4B3D-B544-526EAE2E4B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544E41-0D73-4D79-92C4-02A8525F9547}"/>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B4F2CB9F-85C8-4919-A9CE-C6605DA592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33888-B827-4689-8A41-D92650E71DC4}"/>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2268245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1126C4-BADD-40D7-AE4C-AFE6089C54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C774EA-D62D-497D-92EE-F05C89C128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D46F9-6A29-4A0E-AFB5-0B44C3F80A33}"/>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096BA4D1-CA6A-476A-AD14-CA80177E6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B41494-8696-4119-9FDB-E5E5E5BC9029}"/>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1477927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C9928-99D2-49C3-BDB5-8C8EF5285C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89FBD2-E841-4D81-8963-8852C0A66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F93F5-BA09-40AE-AE1B-4D66220A3A27}"/>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B2474E40-004B-442B-85C6-A733CBBAA1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EB4C3B-7BAB-4D0A-8BFE-20EDA72EB82A}"/>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1537283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34EA-CDB6-43F8-B88F-A4EFF8E2E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FEA4318-13F4-4AE7-B302-ECA079D418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6AA3B5-7C19-4FCD-B395-532DC016E173}"/>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8A6ECFEF-6531-4C99-817A-C77E1C5236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847A4F-1DA3-44F9-99F6-FA3A2F992B28}"/>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3478011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D868-4FDD-4006-90C1-9DF73553DE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03339C-AC58-4763-BC4A-6587C1D266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930A7D-0F9F-44AD-8923-BE1F26F3C7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96DE08-D158-4E95-AC65-85C3EA2104A2}"/>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6" name="Footer Placeholder 5">
            <a:extLst>
              <a:ext uri="{FF2B5EF4-FFF2-40B4-BE49-F238E27FC236}">
                <a16:creationId xmlns:a16="http://schemas.microsoft.com/office/drawing/2014/main" id="{9B6C321A-7BC8-4E43-9561-7AE76DC507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5FC7D7-8FBC-4D3B-9579-20584F745ECD}"/>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3910968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DE355-9380-4859-99CF-84E69F1D912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F0F1DD-3D7E-47A7-9FD8-C5909E4F82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0E288A-C6B2-49BD-9048-5B404AE051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25C2E6-9682-4E17-9F3B-F56BD2AF7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F5D26E-E662-4C2E-9310-1CA15E604F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20B06B-C02D-4A5B-80B1-706B9BB6569B}"/>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8" name="Footer Placeholder 7">
            <a:extLst>
              <a:ext uri="{FF2B5EF4-FFF2-40B4-BE49-F238E27FC236}">
                <a16:creationId xmlns:a16="http://schemas.microsoft.com/office/drawing/2014/main" id="{67681B62-51B6-4757-A02C-1512D29AC24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0388970-05E4-458A-97E1-3C118893CE5D}"/>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1538629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2C68-45CB-40F1-9C0F-AF97506753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50F3DB-9474-48A0-94CE-AB07F198AB4C}"/>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4" name="Footer Placeholder 3">
            <a:extLst>
              <a:ext uri="{FF2B5EF4-FFF2-40B4-BE49-F238E27FC236}">
                <a16:creationId xmlns:a16="http://schemas.microsoft.com/office/drawing/2014/main" id="{F1210D0F-CF12-413D-8671-5AA336E25E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E3BB77-04A1-4BEA-9BAB-396CE0525614}"/>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88977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E59773-027D-4CC5-BED0-5E333AAD43CE}"/>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3" name="Footer Placeholder 2">
            <a:extLst>
              <a:ext uri="{FF2B5EF4-FFF2-40B4-BE49-F238E27FC236}">
                <a16:creationId xmlns:a16="http://schemas.microsoft.com/office/drawing/2014/main" id="{DF0DEA76-A1CF-49DE-A46C-9E5B0C14148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AED8A0-B460-4EA2-94E4-462D373A25D6}"/>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3396585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6C5A0-4AC8-43F1-AE36-F0CEC4D29A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C13FBB-6239-4993-B99A-6D48DD2558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05E41-9E4B-4802-85ED-D5A8D6CF7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5FB16-8D58-449C-AAC8-7D878FCB372C}"/>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6" name="Footer Placeholder 5">
            <a:extLst>
              <a:ext uri="{FF2B5EF4-FFF2-40B4-BE49-F238E27FC236}">
                <a16:creationId xmlns:a16="http://schemas.microsoft.com/office/drawing/2014/main" id="{F3932603-7C48-4BDD-BE2B-48374E9AD3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D52AC6-943E-4627-8801-54845793D958}"/>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307503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3F3F-ACBE-43D0-B2DE-2F5A7DB1C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D760B3-2C1D-4646-A6C7-FEC0BDAAED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E05303-6824-45A7-9300-FF66F8391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D418E8-1F3C-428E-9152-274A7CF92381}"/>
              </a:ext>
            </a:extLst>
          </p:cNvPr>
          <p:cNvSpPr>
            <a:spLocks noGrp="1"/>
          </p:cNvSpPr>
          <p:nvPr>
            <p:ph type="dt" sz="half" idx="10"/>
          </p:nvPr>
        </p:nvSpPr>
        <p:spPr/>
        <p:txBody>
          <a:bodyPr/>
          <a:lstStyle/>
          <a:p>
            <a:fld id="{D661B750-2997-4D9B-B2FD-43B480A7D3C7}" type="datetimeFigureOut">
              <a:rPr lang="en-IN" smtClean="0"/>
              <a:t>18-02-2022</a:t>
            </a:fld>
            <a:endParaRPr lang="en-IN"/>
          </a:p>
        </p:txBody>
      </p:sp>
      <p:sp>
        <p:nvSpPr>
          <p:cNvPr id="6" name="Footer Placeholder 5">
            <a:extLst>
              <a:ext uri="{FF2B5EF4-FFF2-40B4-BE49-F238E27FC236}">
                <a16:creationId xmlns:a16="http://schemas.microsoft.com/office/drawing/2014/main" id="{A0377F85-B9A9-4423-9086-F465D9FB86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3E978-9C48-4D28-9645-7B7809985D0F}"/>
              </a:ext>
            </a:extLst>
          </p:cNvPr>
          <p:cNvSpPr>
            <a:spLocks noGrp="1"/>
          </p:cNvSpPr>
          <p:nvPr>
            <p:ph type="sldNum" sz="quarter" idx="12"/>
          </p:nvPr>
        </p:nvSpPr>
        <p:spPr/>
        <p:txBody>
          <a:bodyPr/>
          <a:lstStyle/>
          <a:p>
            <a:fld id="{C07C6155-F3D1-49E8-8189-8DF5C8A5C781}" type="slidenum">
              <a:rPr lang="en-IN" smtClean="0"/>
              <a:t>‹#›</a:t>
            </a:fld>
            <a:endParaRPr lang="en-IN"/>
          </a:p>
        </p:txBody>
      </p:sp>
    </p:spTree>
    <p:extLst>
      <p:ext uri="{BB962C8B-B14F-4D97-AF65-F5344CB8AC3E}">
        <p14:creationId xmlns:p14="http://schemas.microsoft.com/office/powerpoint/2010/main" val="2431848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DCF06-F013-42D4-B059-D4A8FDAE0C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33606D-9B0A-45B2-8CEB-C2D526E13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434B6-4089-4BF2-AF42-06A977FBB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1B750-2997-4D9B-B2FD-43B480A7D3C7}" type="datetimeFigureOut">
              <a:rPr lang="en-IN" smtClean="0"/>
              <a:t>18-02-2022</a:t>
            </a:fld>
            <a:endParaRPr lang="en-IN"/>
          </a:p>
        </p:txBody>
      </p:sp>
      <p:sp>
        <p:nvSpPr>
          <p:cNvPr id="5" name="Footer Placeholder 4">
            <a:extLst>
              <a:ext uri="{FF2B5EF4-FFF2-40B4-BE49-F238E27FC236}">
                <a16:creationId xmlns:a16="http://schemas.microsoft.com/office/drawing/2014/main" id="{DD48C67F-7E82-48CC-9977-BD961021AE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5FDE27E-D4E2-49F6-86DD-2E56101F5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C6155-F3D1-49E8-8189-8DF5C8A5C781}" type="slidenum">
              <a:rPr lang="en-IN" smtClean="0"/>
              <a:t>‹#›</a:t>
            </a:fld>
            <a:endParaRPr lang="en-IN"/>
          </a:p>
        </p:txBody>
      </p:sp>
    </p:spTree>
    <p:extLst>
      <p:ext uri="{BB962C8B-B14F-4D97-AF65-F5344CB8AC3E}">
        <p14:creationId xmlns:p14="http://schemas.microsoft.com/office/powerpoint/2010/main" val="1702827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Layout" Target="../diagrams/layout1.xml"/><Relationship Id="rId7" Type="http://schemas.openxmlformats.org/officeDocument/2006/relationships/customXml" Target="../ink/ink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32.emf"/><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customXml" Target="../ink/ink12.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13.xml"/></Relationships>
</file>

<file path=ppt/slides/_rels/slide1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customXml" Target="../ink/ink14.xml"/><Relationship Id="rId4" Type="http://schemas.openxmlformats.org/officeDocument/2006/relationships/image" Target="../media/image42.emf"/></Relationships>
</file>

<file path=ppt/slides/_rels/slide15.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55.pn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8.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customXml" Target="../ink/ink19.xml"/><Relationship Id="rId4" Type="http://schemas.openxmlformats.org/officeDocument/2006/relationships/image" Target="../media/image60.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xml"/><Relationship Id="rId7" Type="http://schemas.openxmlformats.org/officeDocument/2006/relationships/customXml" Target="../ink/ink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Layout" Target="../diagrams/layout8.xml"/><Relationship Id="rId7" Type="http://schemas.openxmlformats.org/officeDocument/2006/relationships/customXml" Target="../ink/ink20.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customXml" Target="../ink/ink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65.jpe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customXml" Target="../ink/ink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8.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 Id="rId9"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84.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7.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diagramLayout" Target="../diagrams/layout10.xml"/><Relationship Id="rId7" Type="http://schemas.openxmlformats.org/officeDocument/2006/relationships/customXml" Target="../ink/ink27.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8.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Layout" Target="../diagrams/layout3.xml"/><Relationship Id="rId7" Type="http://schemas.openxmlformats.org/officeDocument/2006/relationships/customXml" Target="../ink/ink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4.xml"/><Relationship Id="rId7" Type="http://schemas.openxmlformats.org/officeDocument/2006/relationships/customXml" Target="../ink/ink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4.emf"/><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1D2608B1-146D-4979-9B9E-6625B8075273}"/>
              </a:ext>
            </a:extLst>
          </p:cNvPr>
          <p:cNvSpPr>
            <a:spLocks noGrp="1"/>
          </p:cNvSpPr>
          <p:nvPr>
            <p:ph type="title"/>
          </p:nvPr>
        </p:nvSpPr>
        <p:spPr>
          <a:xfrm>
            <a:off x="838200" y="556995"/>
            <a:ext cx="10515600" cy="1133693"/>
          </a:xfrm>
        </p:spPr>
        <p:txBody>
          <a:bodyPr>
            <a:normAutofit/>
          </a:bodyPr>
          <a:lstStyle/>
          <a:p>
            <a:r>
              <a:rPr lang="en-IN" sz="5200"/>
              <a:t>Project selection</a:t>
            </a:r>
          </a:p>
        </p:txBody>
      </p:sp>
      <p:graphicFrame>
        <p:nvGraphicFramePr>
          <p:cNvPr id="5" name="Content Placeholder 2">
            <a:extLst>
              <a:ext uri="{FF2B5EF4-FFF2-40B4-BE49-F238E27FC236}">
                <a16:creationId xmlns:a16="http://schemas.microsoft.com/office/drawing/2014/main" id="{6AC89552-DA90-41D9-ABCA-08AEF82C4953}"/>
              </a:ext>
            </a:extLst>
          </p:cNvPr>
          <p:cNvGraphicFramePr>
            <a:graphicFrameLocks noGrp="1"/>
          </p:cNvGraphicFramePr>
          <p:nvPr>
            <p:ph idx="1"/>
            <p:extLst>
              <p:ext uri="{D42A27DB-BD31-4B8C-83A1-F6EECF244321}">
                <p14:modId xmlns:p14="http://schemas.microsoft.com/office/powerpoint/2010/main" val="354964592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7FBC814C-DDF1-4615-AD0E-A7DB3E97746D}"/>
                  </a:ext>
                </a:extLst>
              </p14:cNvPr>
              <p14:cNvContentPartPr/>
              <p14:nvPr/>
            </p14:nvContentPartPr>
            <p14:xfrm>
              <a:off x="124920" y="374040"/>
              <a:ext cx="10676880" cy="4834800"/>
            </p14:xfrm>
          </p:contentPart>
        </mc:Choice>
        <mc:Fallback xmlns="">
          <p:pic>
            <p:nvPicPr>
              <p:cNvPr id="2" name="Ink 1">
                <a:extLst>
                  <a:ext uri="{FF2B5EF4-FFF2-40B4-BE49-F238E27FC236}">
                    <a16:creationId xmlns:a16="http://schemas.microsoft.com/office/drawing/2014/main" id="{7FBC814C-DDF1-4615-AD0E-A7DB3E97746D}"/>
                  </a:ext>
                </a:extLst>
              </p:cNvPr>
              <p:cNvPicPr/>
              <p:nvPr/>
            </p:nvPicPr>
            <p:blipFill>
              <a:blip r:embed="rId8"/>
              <a:stretch>
                <a:fillRect/>
              </a:stretch>
            </p:blipFill>
            <p:spPr>
              <a:xfrm>
                <a:off x="115560" y="364680"/>
                <a:ext cx="10695600" cy="4853520"/>
              </a:xfrm>
              <a:prstGeom prst="rect">
                <a:avLst/>
              </a:prstGeom>
            </p:spPr>
          </p:pic>
        </mc:Fallback>
      </mc:AlternateContent>
    </p:spTree>
    <p:extLst>
      <p:ext uri="{BB962C8B-B14F-4D97-AF65-F5344CB8AC3E}">
        <p14:creationId xmlns:p14="http://schemas.microsoft.com/office/powerpoint/2010/main" val="2903506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43FB41-8B18-47BB-9D1D-781D174C39D7}"/>
              </a:ext>
            </a:extLst>
          </p:cNvPr>
          <p:cNvSpPr>
            <a:spLocks noGrp="1"/>
          </p:cNvSpPr>
          <p:nvPr>
            <p:ph idx="1"/>
          </p:nvPr>
        </p:nvSpPr>
        <p:spPr>
          <a:xfrm>
            <a:off x="1155548" y="2217343"/>
            <a:ext cx="9880893" cy="3959619"/>
          </a:xfrm>
        </p:spPr>
        <p:txBody>
          <a:bodyPr>
            <a:normAutofit/>
          </a:bodyPr>
          <a:lstStyle/>
          <a:p>
            <a:pPr algn="just"/>
            <a:r>
              <a:rPr lang="en-IN" sz="1700" b="1" i="1" u="none" strike="noStrike" baseline="0" dirty="0">
                <a:latin typeface="Galliard-BoldItalic"/>
              </a:rPr>
              <a:t>The Product Line Extension </a:t>
            </a:r>
            <a:r>
              <a:rPr lang="en-IN" sz="1700" b="0" i="0" u="none" strike="noStrike" baseline="0" dirty="0">
                <a:latin typeface="Times New Roman" panose="02020603050405020304" pitchFamily="18" charset="0"/>
              </a:rPr>
              <a:t>In this case, a project to develop and distribute new products would be judged on the degree to which it fits the firm’s existing product line, fills a gap, strengthens a weak link, or extends the line in a new, desirable direction. Sometimes careful calculations of profitability are not required. Decision makers can act on their beliefs about what will be the likely impact on the total system performance if the new product is added to the line.</a:t>
            </a:r>
          </a:p>
          <a:p>
            <a:pPr algn="just"/>
            <a:r>
              <a:rPr lang="en-IN" sz="1700" b="1" i="1" u="none" strike="noStrike" baseline="0" dirty="0">
                <a:latin typeface="Galliard-BoldItalic"/>
              </a:rPr>
              <a:t>Comparative Benefit Model </a:t>
            </a:r>
            <a:r>
              <a:rPr lang="en-IN" sz="1700" b="0" i="0" u="none" strike="noStrike" baseline="0" dirty="0">
                <a:latin typeface="Times New Roman" panose="02020603050405020304" pitchFamily="18" charset="0"/>
              </a:rPr>
              <a:t>For this situation, assume that an organization has many projects to consider, perhaps several dozen. Senior management would like to select a subset of the projects that would most benefit the fi rm, but the projects do not seem to be easily comparable. For example, some projects concern potential new products, some require the conduct of a research and development project for a government agency, some concern changes in production methods, others concern computerization of certain records, and still others cover a variety of subjects not easily categorized (e.g., a proposal to create a day care </a:t>
            </a:r>
            <a:r>
              <a:rPr lang="en-IN" sz="1700" b="0" i="0" u="none" strike="noStrike" baseline="0" dirty="0" err="1">
                <a:latin typeface="Times New Roman" panose="02020603050405020304" pitchFamily="18" charset="0"/>
              </a:rPr>
              <a:t>center</a:t>
            </a:r>
            <a:r>
              <a:rPr lang="en-IN" sz="1700" b="0" i="0" u="none" strike="noStrike" baseline="0" dirty="0">
                <a:latin typeface="Times New Roman" panose="02020603050405020304" pitchFamily="18" charset="0"/>
              </a:rPr>
              <a:t> for employees with small children). The organization has no formal method of selecting projects, but members of the Selection Committee think that some projects will benefit the firm more than others, even if they have no precise way to defi ne or measure “benefit.”</a:t>
            </a:r>
            <a:endParaRPr lang="en-IN" sz="1700"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C01FB9EE-8C15-43B8-A49B-B4E8E3813335}"/>
                  </a:ext>
                </a:extLst>
              </p14:cNvPr>
              <p14:cNvContentPartPr/>
              <p14:nvPr/>
            </p14:nvContentPartPr>
            <p14:xfrm>
              <a:off x="2445120" y="117720"/>
              <a:ext cx="9751320" cy="6450480"/>
            </p14:xfrm>
          </p:contentPart>
        </mc:Choice>
        <mc:Fallback>
          <p:pic>
            <p:nvPicPr>
              <p:cNvPr id="2" name="Ink 1">
                <a:extLst>
                  <a:ext uri="{FF2B5EF4-FFF2-40B4-BE49-F238E27FC236}">
                    <a16:creationId xmlns:a16="http://schemas.microsoft.com/office/drawing/2014/main" id="{C01FB9EE-8C15-43B8-A49B-B4E8E3813335}"/>
                  </a:ext>
                </a:extLst>
              </p:cNvPr>
              <p:cNvPicPr/>
              <p:nvPr/>
            </p:nvPicPr>
            <p:blipFill>
              <a:blip r:embed="rId3"/>
              <a:stretch>
                <a:fillRect/>
              </a:stretch>
            </p:blipFill>
            <p:spPr>
              <a:xfrm>
                <a:off x="2435760" y="108360"/>
                <a:ext cx="9770040" cy="6469200"/>
              </a:xfrm>
              <a:prstGeom prst="rect">
                <a:avLst/>
              </a:prstGeom>
            </p:spPr>
          </p:pic>
        </mc:Fallback>
      </mc:AlternateContent>
    </p:spTree>
    <p:extLst>
      <p:ext uri="{BB962C8B-B14F-4D97-AF65-F5344CB8AC3E}">
        <p14:creationId xmlns:p14="http://schemas.microsoft.com/office/powerpoint/2010/main" val="3879721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DB3F07-6CB0-4C74-AB06-0009081A2777}"/>
              </a:ext>
            </a:extLst>
          </p:cNvPr>
          <p:cNvSpPr>
            <a:spLocks noGrp="1"/>
          </p:cNvSpPr>
          <p:nvPr>
            <p:ph type="title"/>
          </p:nvPr>
        </p:nvSpPr>
        <p:spPr>
          <a:xfrm>
            <a:off x="643467" y="640080"/>
            <a:ext cx="3096427" cy="5613236"/>
          </a:xfrm>
        </p:spPr>
        <p:txBody>
          <a:bodyPr anchor="ctr">
            <a:normAutofit/>
          </a:bodyPr>
          <a:lstStyle/>
          <a:p>
            <a:r>
              <a:rPr lang="en-IN" sz="2800" b="1" i="0" u="none" strike="noStrike" baseline="0">
                <a:solidFill>
                  <a:srgbClr val="FFFFFF"/>
                </a:solidFill>
                <a:latin typeface="Galliard-Bold"/>
              </a:rPr>
              <a:t>Numeric Models: Profit/Profitability</a:t>
            </a:r>
            <a:endParaRPr lang="en-IN" sz="2800">
              <a:solidFill>
                <a:srgbClr val="FFFFFF"/>
              </a:solidFill>
            </a:endParaRPr>
          </a:p>
        </p:txBody>
      </p:sp>
      <p:sp>
        <p:nvSpPr>
          <p:cNvPr id="3" name="Content Placeholder 2">
            <a:extLst>
              <a:ext uri="{FF2B5EF4-FFF2-40B4-BE49-F238E27FC236}">
                <a16:creationId xmlns:a16="http://schemas.microsoft.com/office/drawing/2014/main" id="{4A3A7121-A474-44DA-8594-12806B5A7EBF}"/>
              </a:ext>
            </a:extLst>
          </p:cNvPr>
          <p:cNvSpPr>
            <a:spLocks noGrp="1"/>
          </p:cNvSpPr>
          <p:nvPr>
            <p:ph idx="1"/>
          </p:nvPr>
        </p:nvSpPr>
        <p:spPr>
          <a:xfrm>
            <a:off x="4699818" y="640081"/>
            <a:ext cx="6848715" cy="4265748"/>
          </a:xfrm>
        </p:spPr>
        <p:txBody>
          <a:bodyPr anchor="ctr">
            <a:normAutofit/>
          </a:bodyPr>
          <a:lstStyle/>
          <a:p>
            <a:r>
              <a:rPr lang="en-IN" sz="1600" b="1" i="1" u="none" strike="noStrike" baseline="0" dirty="0">
                <a:latin typeface="Galliard-BoldItalic"/>
              </a:rPr>
              <a:t>Payback Period</a:t>
            </a:r>
          </a:p>
          <a:p>
            <a:endParaRPr lang="en-IN" sz="1600" b="1" i="1" dirty="0">
              <a:latin typeface="Galliard-BoldItalic"/>
            </a:endParaRPr>
          </a:p>
          <a:p>
            <a:r>
              <a:rPr lang="en-IN" sz="1600" b="1" i="1" u="none" strike="noStrike" baseline="0" dirty="0">
                <a:latin typeface="Galliard-BoldItalic"/>
              </a:rPr>
              <a:t> </a:t>
            </a:r>
            <a:r>
              <a:rPr lang="en-IN" sz="1600" b="0" i="0" u="none" strike="noStrike" baseline="0" dirty="0">
                <a:latin typeface="Times New Roman" panose="02020603050405020304" pitchFamily="18" charset="0"/>
              </a:rPr>
              <a:t>The payback period for a project is the initial fixed investment in the project divided by the estimated annual net cash inflows from the project. The ratio of these quantities is the number of years required for the project to repay its initial fixed investment.</a:t>
            </a:r>
          </a:p>
          <a:p>
            <a:endParaRPr lang="en-IN" sz="1600" b="0" i="0" u="none" strike="noStrike" baseline="0" dirty="0">
              <a:latin typeface="Times New Roman" panose="02020603050405020304" pitchFamily="18" charset="0"/>
            </a:endParaRPr>
          </a:p>
          <a:p>
            <a:r>
              <a:rPr lang="en-IN" sz="1600" b="0" i="0" u="none" strike="noStrike" baseline="0" dirty="0">
                <a:latin typeface="Times New Roman" panose="02020603050405020304" pitchFamily="18" charset="0"/>
              </a:rPr>
              <a:t> For example, assume a project costs $100,000 to implement and has annual net cash inflows of $25,000. Then </a:t>
            </a:r>
          </a:p>
          <a:p>
            <a:r>
              <a:rPr lang="en-IN" sz="1600" b="0" i="0" u="none" strike="noStrike" baseline="0" dirty="0">
                <a:latin typeface="Times New Roman" panose="02020603050405020304" pitchFamily="18" charset="0"/>
              </a:rPr>
              <a:t>Payback period =</a:t>
            </a:r>
            <a:r>
              <a:rPr lang="en-IN" sz="1600" b="0" i="0" u="none" strike="noStrike" baseline="0" dirty="0">
                <a:latin typeface="MathematicalPi-One"/>
              </a:rPr>
              <a:t> </a:t>
            </a:r>
            <a:r>
              <a:rPr lang="en-IN" sz="1600" b="0" i="0" u="none" strike="noStrike" baseline="0" dirty="0">
                <a:latin typeface="Times New Roman" panose="02020603050405020304" pitchFamily="18" charset="0"/>
              </a:rPr>
              <a:t>$100,000/$25,000= </a:t>
            </a:r>
            <a:r>
              <a:rPr lang="en-IN" sz="1600" b="0" i="0" u="none" strike="noStrike" baseline="0" dirty="0">
                <a:latin typeface="MathematicalPi-One"/>
              </a:rPr>
              <a:t> </a:t>
            </a:r>
            <a:r>
              <a:rPr lang="en-IN" sz="1600" b="0" i="0" u="none" strike="noStrike" baseline="0" dirty="0">
                <a:latin typeface="Times New Roman" panose="02020603050405020304" pitchFamily="18" charset="0"/>
              </a:rPr>
              <a:t>4 years</a:t>
            </a:r>
          </a:p>
          <a:p>
            <a:r>
              <a:rPr lang="en-IN" sz="1600" b="0" i="0" u="none" strike="noStrike" baseline="0" dirty="0">
                <a:latin typeface="Times New Roman" panose="02020603050405020304" pitchFamily="18" charset="0"/>
              </a:rPr>
              <a:t>This method assumes that the cash inflows will persist at least long enough to pay back the investment, and it ignores any cash inflows beyond the payback period. The method also serves as an (inadequate) proxy for risk. The faster the investment is recovered, the less the risk to which the fi rm is exposed.</a:t>
            </a:r>
            <a:endParaRPr lang="en-IN" sz="1600" dirty="0"/>
          </a:p>
        </p:txBody>
      </p:sp>
      <p:pic>
        <p:nvPicPr>
          <p:cNvPr id="4" name="Picture 3">
            <a:extLst>
              <a:ext uri="{FF2B5EF4-FFF2-40B4-BE49-F238E27FC236}">
                <a16:creationId xmlns:a16="http://schemas.microsoft.com/office/drawing/2014/main" id="{4295AE3B-62A2-418C-87E6-55C695541E1F}"/>
              </a:ext>
            </a:extLst>
          </p:cNvPr>
          <p:cNvPicPr>
            <a:picLocks noChangeAspect="1"/>
          </p:cNvPicPr>
          <p:nvPr/>
        </p:nvPicPr>
        <p:blipFill>
          <a:blip r:embed="rId2"/>
          <a:stretch>
            <a:fillRect/>
          </a:stretch>
        </p:blipFill>
        <p:spPr>
          <a:xfrm>
            <a:off x="4654297" y="5126331"/>
            <a:ext cx="6894236" cy="1091588"/>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B9E1D89A-CC00-4B8B-9AF8-605D7D809B39}"/>
                  </a:ext>
                </a:extLst>
              </p14:cNvPr>
              <p14:cNvContentPartPr/>
              <p14:nvPr/>
            </p14:nvContentPartPr>
            <p14:xfrm>
              <a:off x="4345560" y="140760"/>
              <a:ext cx="7462800" cy="6220080"/>
            </p14:xfrm>
          </p:contentPart>
        </mc:Choice>
        <mc:Fallback>
          <p:pic>
            <p:nvPicPr>
              <p:cNvPr id="5" name="Ink 4">
                <a:extLst>
                  <a:ext uri="{FF2B5EF4-FFF2-40B4-BE49-F238E27FC236}">
                    <a16:creationId xmlns:a16="http://schemas.microsoft.com/office/drawing/2014/main" id="{B9E1D89A-CC00-4B8B-9AF8-605D7D809B39}"/>
                  </a:ext>
                </a:extLst>
              </p:cNvPr>
              <p:cNvPicPr/>
              <p:nvPr/>
            </p:nvPicPr>
            <p:blipFill>
              <a:blip r:embed="rId4"/>
              <a:stretch>
                <a:fillRect/>
              </a:stretch>
            </p:blipFill>
            <p:spPr>
              <a:xfrm>
                <a:off x="4336200" y="131400"/>
                <a:ext cx="7481520" cy="6238800"/>
              </a:xfrm>
              <a:prstGeom prst="rect">
                <a:avLst/>
              </a:prstGeom>
            </p:spPr>
          </p:pic>
        </mc:Fallback>
      </mc:AlternateContent>
    </p:spTree>
    <p:extLst>
      <p:ext uri="{BB962C8B-B14F-4D97-AF65-F5344CB8AC3E}">
        <p14:creationId xmlns:p14="http://schemas.microsoft.com/office/powerpoint/2010/main" val="314353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BD91EF-3594-440C-A2CB-1C7B07338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5582" y="364885"/>
            <a:ext cx="6021333" cy="57929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8BE145-68BE-4AAB-9391-9E84E259B6B6}"/>
              </a:ext>
            </a:extLst>
          </p:cNvPr>
          <p:cNvSpPr>
            <a:spLocks noGrp="1"/>
          </p:cNvSpPr>
          <p:nvPr>
            <p:ph type="title"/>
          </p:nvPr>
        </p:nvSpPr>
        <p:spPr>
          <a:xfrm>
            <a:off x="5943600" y="704088"/>
            <a:ext cx="5389728" cy="1188720"/>
          </a:xfrm>
        </p:spPr>
        <p:txBody>
          <a:bodyPr anchor="ctr">
            <a:normAutofit/>
          </a:bodyPr>
          <a:lstStyle/>
          <a:p>
            <a:endParaRPr lang="en-IN">
              <a:solidFill>
                <a:schemeClr val="bg1"/>
              </a:solidFill>
            </a:endParaRPr>
          </a:p>
        </p:txBody>
      </p:sp>
      <p:pic>
        <p:nvPicPr>
          <p:cNvPr id="5" name="Picture 4">
            <a:extLst>
              <a:ext uri="{FF2B5EF4-FFF2-40B4-BE49-F238E27FC236}">
                <a16:creationId xmlns:a16="http://schemas.microsoft.com/office/drawing/2014/main" id="{4AB67F7F-BFD5-4EB4-9222-A3FF809B50D8}"/>
              </a:ext>
            </a:extLst>
          </p:cNvPr>
          <p:cNvPicPr>
            <a:picLocks noChangeAspect="1"/>
          </p:cNvPicPr>
          <p:nvPr/>
        </p:nvPicPr>
        <p:blipFill>
          <a:blip r:embed="rId2"/>
          <a:stretch>
            <a:fillRect/>
          </a:stretch>
        </p:blipFill>
        <p:spPr>
          <a:xfrm>
            <a:off x="575084" y="1066689"/>
            <a:ext cx="4665656" cy="1384143"/>
          </a:xfrm>
          <a:prstGeom prst="rect">
            <a:avLst/>
          </a:prstGeom>
        </p:spPr>
      </p:pic>
      <p:pic>
        <p:nvPicPr>
          <p:cNvPr id="6" name="Picture 5">
            <a:extLst>
              <a:ext uri="{FF2B5EF4-FFF2-40B4-BE49-F238E27FC236}">
                <a16:creationId xmlns:a16="http://schemas.microsoft.com/office/drawing/2014/main" id="{704C12D3-3831-4B15-AADD-FD44F079C987}"/>
              </a:ext>
            </a:extLst>
          </p:cNvPr>
          <p:cNvPicPr>
            <a:picLocks noChangeAspect="1"/>
          </p:cNvPicPr>
          <p:nvPr/>
        </p:nvPicPr>
        <p:blipFill>
          <a:blip r:embed="rId3"/>
          <a:stretch>
            <a:fillRect/>
          </a:stretch>
        </p:blipFill>
        <p:spPr>
          <a:xfrm>
            <a:off x="73918" y="3614057"/>
            <a:ext cx="5521664" cy="1741713"/>
          </a:xfrm>
          <a:prstGeom prst="rect">
            <a:avLst/>
          </a:prstGeom>
        </p:spPr>
      </p:pic>
      <p:sp>
        <p:nvSpPr>
          <p:cNvPr id="3" name="Content Placeholder 2">
            <a:extLst>
              <a:ext uri="{FF2B5EF4-FFF2-40B4-BE49-F238E27FC236}">
                <a16:creationId xmlns:a16="http://schemas.microsoft.com/office/drawing/2014/main" id="{430C1A44-0A0F-44D1-B357-0E870DB9BBCC}"/>
              </a:ext>
            </a:extLst>
          </p:cNvPr>
          <p:cNvSpPr>
            <a:spLocks noGrp="1"/>
          </p:cNvSpPr>
          <p:nvPr>
            <p:ph idx="1"/>
          </p:nvPr>
        </p:nvSpPr>
        <p:spPr>
          <a:xfrm>
            <a:off x="5943600" y="2066544"/>
            <a:ext cx="5389728" cy="3785616"/>
          </a:xfrm>
        </p:spPr>
        <p:txBody>
          <a:bodyPr>
            <a:normAutofit/>
          </a:bodyPr>
          <a:lstStyle/>
          <a:p>
            <a:r>
              <a:rPr lang="en-IN" sz="2200" b="1" i="1" u="none" strike="noStrike" baseline="0">
                <a:solidFill>
                  <a:schemeClr val="bg1"/>
                </a:solidFill>
                <a:latin typeface="Galliard-BoldItalic"/>
              </a:rPr>
              <a:t>Discounted Cash Flow </a:t>
            </a:r>
            <a:r>
              <a:rPr lang="en-IN" sz="2200" b="0" i="0" u="none" strike="noStrike" baseline="0">
                <a:solidFill>
                  <a:schemeClr val="bg1"/>
                </a:solidFill>
                <a:latin typeface="Times New Roman" panose="02020603050405020304" pitchFamily="18" charset="0"/>
              </a:rPr>
              <a:t>Also referred to as the net present value (NPV) method, the discounted cash flow method determines the net present value of all cash flows by discounting them by the required rate of return (also known as the </a:t>
            </a:r>
            <a:r>
              <a:rPr lang="en-IN" sz="2200" b="0" i="1" u="none" strike="noStrike" baseline="0">
                <a:solidFill>
                  <a:schemeClr val="bg1"/>
                </a:solidFill>
                <a:latin typeface="Times New Roman" panose="02020603050405020304" pitchFamily="18" charset="0"/>
              </a:rPr>
              <a:t>hurdle rate, cutoff rate</a:t>
            </a:r>
            <a:r>
              <a:rPr lang="en-IN" sz="2200" b="0" i="0" u="none" strike="noStrike" baseline="0">
                <a:solidFill>
                  <a:schemeClr val="bg1"/>
                </a:solidFill>
                <a:latin typeface="Times New Roman" panose="02020603050405020304" pitchFamily="18" charset="0"/>
              </a:rPr>
              <a:t>, and similar terms) as follows:</a:t>
            </a:r>
          </a:p>
          <a:p>
            <a:endParaRPr lang="en-IN" sz="2200">
              <a:solidFill>
                <a:schemeClr val="bg1"/>
              </a:solidFill>
              <a:latin typeface="Times New Roman" panose="02020603050405020304" pitchFamily="18" charset="0"/>
            </a:endParaRPr>
          </a:p>
          <a:p>
            <a:endParaRPr lang="en-IN" sz="2200">
              <a:solidFill>
                <a:schemeClr val="bg1"/>
              </a:solidFill>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5BFCA418-D713-4E8F-AF1A-AEACD053699F}"/>
                  </a:ext>
                </a:extLst>
              </p14:cNvPr>
              <p14:cNvContentPartPr/>
              <p14:nvPr/>
            </p14:nvContentPartPr>
            <p14:xfrm>
              <a:off x="165960" y="1875960"/>
              <a:ext cx="7833600" cy="3742200"/>
            </p14:xfrm>
          </p:contentPart>
        </mc:Choice>
        <mc:Fallback>
          <p:pic>
            <p:nvPicPr>
              <p:cNvPr id="4" name="Ink 3">
                <a:extLst>
                  <a:ext uri="{FF2B5EF4-FFF2-40B4-BE49-F238E27FC236}">
                    <a16:creationId xmlns:a16="http://schemas.microsoft.com/office/drawing/2014/main" id="{5BFCA418-D713-4E8F-AF1A-AEACD053699F}"/>
                  </a:ext>
                </a:extLst>
              </p:cNvPr>
              <p:cNvPicPr/>
              <p:nvPr/>
            </p:nvPicPr>
            <p:blipFill>
              <a:blip r:embed="rId5"/>
              <a:stretch>
                <a:fillRect/>
              </a:stretch>
            </p:blipFill>
            <p:spPr>
              <a:xfrm>
                <a:off x="156600" y="1866600"/>
                <a:ext cx="7852320" cy="3760920"/>
              </a:xfrm>
              <a:prstGeom prst="rect">
                <a:avLst/>
              </a:prstGeom>
            </p:spPr>
          </p:pic>
        </mc:Fallback>
      </mc:AlternateContent>
    </p:spTree>
    <p:extLst>
      <p:ext uri="{BB962C8B-B14F-4D97-AF65-F5344CB8AC3E}">
        <p14:creationId xmlns:p14="http://schemas.microsoft.com/office/powerpoint/2010/main" val="136949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BD63AF-3896-46A6-ACAC-32700BD6CD16}"/>
              </a:ext>
            </a:extLst>
          </p:cNvPr>
          <p:cNvPicPr>
            <a:picLocks noChangeAspect="1"/>
          </p:cNvPicPr>
          <p:nvPr/>
        </p:nvPicPr>
        <p:blipFill>
          <a:blip r:embed="rId2"/>
          <a:stretch>
            <a:fillRect/>
          </a:stretch>
        </p:blipFill>
        <p:spPr>
          <a:xfrm>
            <a:off x="1169243" y="780259"/>
            <a:ext cx="9142375" cy="921931"/>
          </a:xfrm>
          <a:prstGeom prst="rect">
            <a:avLst/>
          </a:prstGeom>
        </p:spPr>
      </p:pic>
      <p:pic>
        <p:nvPicPr>
          <p:cNvPr id="4" name="Content Placeholder 3">
            <a:extLst>
              <a:ext uri="{FF2B5EF4-FFF2-40B4-BE49-F238E27FC236}">
                <a16:creationId xmlns:a16="http://schemas.microsoft.com/office/drawing/2014/main" id="{BAD7D187-7230-4A25-AC1E-7919EE432D0E}"/>
              </a:ext>
            </a:extLst>
          </p:cNvPr>
          <p:cNvPicPr>
            <a:picLocks noGrp="1" noChangeAspect="1"/>
          </p:cNvPicPr>
          <p:nvPr>
            <p:ph idx="1"/>
          </p:nvPr>
        </p:nvPicPr>
        <p:blipFill>
          <a:blip r:embed="rId3"/>
          <a:stretch>
            <a:fillRect/>
          </a:stretch>
        </p:blipFill>
        <p:spPr>
          <a:xfrm>
            <a:off x="2432829" y="1702190"/>
            <a:ext cx="6307249" cy="1152287"/>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652F3F9D-C620-4844-A73F-E90137C17BD4}"/>
                  </a:ext>
                </a:extLst>
              </p14:cNvPr>
              <p14:cNvContentPartPr/>
              <p14:nvPr/>
            </p14:nvContentPartPr>
            <p14:xfrm>
              <a:off x="6413400" y="1339560"/>
              <a:ext cx="1668960" cy="1512360"/>
            </p14:xfrm>
          </p:contentPart>
        </mc:Choice>
        <mc:Fallback>
          <p:pic>
            <p:nvPicPr>
              <p:cNvPr id="2" name="Ink 1">
                <a:extLst>
                  <a:ext uri="{FF2B5EF4-FFF2-40B4-BE49-F238E27FC236}">
                    <a16:creationId xmlns:a16="http://schemas.microsoft.com/office/drawing/2014/main" id="{652F3F9D-C620-4844-A73F-E90137C17BD4}"/>
                  </a:ext>
                </a:extLst>
              </p:cNvPr>
              <p:cNvPicPr/>
              <p:nvPr/>
            </p:nvPicPr>
            <p:blipFill>
              <a:blip r:embed="rId5"/>
              <a:stretch>
                <a:fillRect/>
              </a:stretch>
            </p:blipFill>
            <p:spPr>
              <a:xfrm>
                <a:off x="6404040" y="1330200"/>
                <a:ext cx="1687680" cy="1531080"/>
              </a:xfrm>
              <a:prstGeom prst="rect">
                <a:avLst/>
              </a:prstGeom>
            </p:spPr>
          </p:pic>
        </mc:Fallback>
      </mc:AlternateContent>
    </p:spTree>
    <p:extLst>
      <p:ext uri="{BB962C8B-B14F-4D97-AF65-F5344CB8AC3E}">
        <p14:creationId xmlns:p14="http://schemas.microsoft.com/office/powerpoint/2010/main" val="3015617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24FE68B-2252-42DE-90D6-DABA55D4FED3}"/>
              </a:ext>
            </a:extLst>
          </p:cNvPr>
          <p:cNvPicPr>
            <a:picLocks noGrp="1" noChangeAspect="1"/>
          </p:cNvPicPr>
          <p:nvPr>
            <p:ph idx="1"/>
          </p:nvPr>
        </p:nvPicPr>
        <p:blipFill>
          <a:blip r:embed="rId2"/>
          <a:stretch>
            <a:fillRect/>
          </a:stretch>
        </p:blipFill>
        <p:spPr>
          <a:xfrm>
            <a:off x="2090383" y="3539925"/>
            <a:ext cx="6773052" cy="1171041"/>
          </a:xfrm>
          <a:prstGeom prst="rect">
            <a:avLst/>
          </a:prstGeom>
        </p:spPr>
      </p:pic>
      <p:pic>
        <p:nvPicPr>
          <p:cNvPr id="5" name="Picture 4">
            <a:extLst>
              <a:ext uri="{FF2B5EF4-FFF2-40B4-BE49-F238E27FC236}">
                <a16:creationId xmlns:a16="http://schemas.microsoft.com/office/drawing/2014/main" id="{BDE76CF6-10B7-4CDD-A529-F489DB7B8F95}"/>
              </a:ext>
            </a:extLst>
          </p:cNvPr>
          <p:cNvPicPr>
            <a:picLocks noChangeAspect="1"/>
          </p:cNvPicPr>
          <p:nvPr/>
        </p:nvPicPr>
        <p:blipFill>
          <a:blip r:embed="rId3"/>
          <a:stretch>
            <a:fillRect/>
          </a:stretch>
        </p:blipFill>
        <p:spPr>
          <a:xfrm>
            <a:off x="1832365" y="5037724"/>
            <a:ext cx="9305261" cy="921747"/>
          </a:xfrm>
          <a:prstGeom prst="rect">
            <a:avLst/>
          </a:prstGeom>
        </p:spPr>
      </p:pic>
      <p:pic>
        <p:nvPicPr>
          <p:cNvPr id="200" name="Picture 199">
            <a:extLst>
              <a:ext uri="{FF2B5EF4-FFF2-40B4-BE49-F238E27FC236}">
                <a16:creationId xmlns:a16="http://schemas.microsoft.com/office/drawing/2014/main" id="{6A09E1B3-B97F-4A8E-A2C4-952441619DB5}"/>
              </a:ext>
            </a:extLst>
          </p:cNvPr>
          <p:cNvPicPr>
            <a:picLocks noChangeAspect="1"/>
          </p:cNvPicPr>
          <p:nvPr/>
        </p:nvPicPr>
        <p:blipFill>
          <a:blip r:embed="rId4"/>
          <a:stretch>
            <a:fillRect/>
          </a:stretch>
        </p:blipFill>
        <p:spPr>
          <a:xfrm>
            <a:off x="922291" y="1178918"/>
            <a:ext cx="10713177" cy="2139157"/>
          </a:xfrm>
          <a:prstGeom prst="rect">
            <a:avLst/>
          </a:prstGeom>
        </p:spPr>
      </p:pic>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9620B3F9-8F59-4E0C-B6AB-7C31549C7C8F}"/>
                  </a:ext>
                </a:extLst>
              </p14:cNvPr>
              <p14:cNvContentPartPr/>
              <p14:nvPr/>
            </p14:nvContentPartPr>
            <p14:xfrm>
              <a:off x="1547280" y="1786320"/>
              <a:ext cx="10540080" cy="4056120"/>
            </p14:xfrm>
          </p:contentPart>
        </mc:Choice>
        <mc:Fallback>
          <p:pic>
            <p:nvPicPr>
              <p:cNvPr id="2" name="Ink 1">
                <a:extLst>
                  <a:ext uri="{FF2B5EF4-FFF2-40B4-BE49-F238E27FC236}">
                    <a16:creationId xmlns:a16="http://schemas.microsoft.com/office/drawing/2014/main" id="{9620B3F9-8F59-4E0C-B6AB-7C31549C7C8F}"/>
                  </a:ext>
                </a:extLst>
              </p:cNvPr>
              <p:cNvPicPr/>
              <p:nvPr/>
            </p:nvPicPr>
            <p:blipFill>
              <a:blip r:embed="rId6"/>
              <a:stretch>
                <a:fillRect/>
              </a:stretch>
            </p:blipFill>
            <p:spPr>
              <a:xfrm>
                <a:off x="1537920" y="1776960"/>
                <a:ext cx="10558800" cy="4074840"/>
              </a:xfrm>
              <a:prstGeom prst="rect">
                <a:avLst/>
              </a:prstGeom>
            </p:spPr>
          </p:pic>
        </mc:Fallback>
      </mc:AlternateContent>
    </p:spTree>
    <p:extLst>
      <p:ext uri="{BB962C8B-B14F-4D97-AF65-F5344CB8AC3E}">
        <p14:creationId xmlns:p14="http://schemas.microsoft.com/office/powerpoint/2010/main" val="3585746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377F2-707D-4DB4-B4C9-F76BEFE04708}"/>
              </a:ext>
            </a:extLst>
          </p:cNvPr>
          <p:cNvSpPr>
            <a:spLocks noGrp="1"/>
          </p:cNvSpPr>
          <p:nvPr>
            <p:ph type="title"/>
          </p:nvPr>
        </p:nvSpPr>
        <p:spPr>
          <a:xfrm>
            <a:off x="589560" y="856180"/>
            <a:ext cx="5279408" cy="1128068"/>
          </a:xfrm>
        </p:spPr>
        <p:txBody>
          <a:bodyPr anchor="ctr">
            <a:normAutofit/>
          </a:bodyPr>
          <a:lstStyle/>
          <a:p>
            <a:r>
              <a:rPr lang="en-IN" sz="4000"/>
              <a:t>Project charter</a:t>
            </a:r>
          </a:p>
        </p:txBody>
      </p:sp>
      <p:grpSp>
        <p:nvGrpSpPr>
          <p:cNvPr id="18" name="Group 17">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9" name="Rectangle 18">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BCB61CA-3BA8-4237-AA51-AFFCCB5465EA}"/>
              </a:ext>
            </a:extLst>
          </p:cNvPr>
          <p:cNvPicPr>
            <a:picLocks noChangeAspect="1"/>
          </p:cNvPicPr>
          <p:nvPr/>
        </p:nvPicPr>
        <p:blipFill rotWithShape="1">
          <a:blip r:embed="rId2"/>
          <a:stretch/>
        </p:blipFill>
        <p:spPr>
          <a:xfrm>
            <a:off x="7083423" y="3731018"/>
            <a:ext cx="4395569" cy="2472507"/>
          </a:xfrm>
          <a:prstGeom prst="rect">
            <a:avLst/>
          </a:prstGeom>
        </p:spPr>
      </p:pic>
      <p:graphicFrame>
        <p:nvGraphicFramePr>
          <p:cNvPr id="11" name="Content Placeholder 2">
            <a:extLst>
              <a:ext uri="{FF2B5EF4-FFF2-40B4-BE49-F238E27FC236}">
                <a16:creationId xmlns:a16="http://schemas.microsoft.com/office/drawing/2014/main" id="{EA417C0F-C1ED-40D5-8472-71A06F4D7BCB}"/>
              </a:ext>
            </a:extLst>
          </p:cNvPr>
          <p:cNvGraphicFramePr>
            <a:graphicFrameLocks noGrp="1"/>
          </p:cNvGraphicFramePr>
          <p:nvPr>
            <p:ph idx="1"/>
            <p:extLst>
              <p:ext uri="{D42A27DB-BD31-4B8C-83A1-F6EECF244321}">
                <p14:modId xmlns:p14="http://schemas.microsoft.com/office/powerpoint/2010/main" val="4192309162"/>
              </p:ext>
            </p:extLst>
          </p:nvPr>
        </p:nvGraphicFramePr>
        <p:xfrm>
          <a:off x="590719" y="2330505"/>
          <a:ext cx="5278066" cy="3979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8519E46D-FE7C-4999-8A20-958D4FE89216}"/>
                  </a:ext>
                </a:extLst>
              </p14:cNvPr>
              <p14:cNvContentPartPr/>
              <p14:nvPr/>
            </p14:nvContentPartPr>
            <p14:xfrm>
              <a:off x="1922760" y="400680"/>
              <a:ext cx="10221480" cy="5548680"/>
            </p14:xfrm>
          </p:contentPart>
        </mc:Choice>
        <mc:Fallback>
          <p:pic>
            <p:nvPicPr>
              <p:cNvPr id="3" name="Ink 2">
                <a:extLst>
                  <a:ext uri="{FF2B5EF4-FFF2-40B4-BE49-F238E27FC236}">
                    <a16:creationId xmlns:a16="http://schemas.microsoft.com/office/drawing/2014/main" id="{8519E46D-FE7C-4999-8A20-958D4FE89216}"/>
                  </a:ext>
                </a:extLst>
              </p:cNvPr>
              <p:cNvPicPr/>
              <p:nvPr/>
            </p:nvPicPr>
            <p:blipFill>
              <a:blip r:embed="rId9"/>
              <a:stretch>
                <a:fillRect/>
              </a:stretch>
            </p:blipFill>
            <p:spPr>
              <a:xfrm>
                <a:off x="1913400" y="391320"/>
                <a:ext cx="10240200" cy="5567400"/>
              </a:xfrm>
              <a:prstGeom prst="rect">
                <a:avLst/>
              </a:prstGeom>
            </p:spPr>
          </p:pic>
        </mc:Fallback>
      </mc:AlternateContent>
    </p:spTree>
    <p:extLst>
      <p:ext uri="{BB962C8B-B14F-4D97-AF65-F5344CB8AC3E}">
        <p14:creationId xmlns:p14="http://schemas.microsoft.com/office/powerpoint/2010/main" val="241973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443CB1A-4D31-46E0-94D6-37C6DB831ED7}"/>
              </a:ext>
            </a:extLst>
          </p:cNvPr>
          <p:cNvGraphicFramePr>
            <a:graphicFrameLocks noGrp="1"/>
          </p:cNvGraphicFramePr>
          <p:nvPr>
            <p:ph idx="1"/>
            <p:extLst>
              <p:ext uri="{D42A27DB-BD31-4B8C-83A1-F6EECF244321}">
                <p14:modId xmlns:p14="http://schemas.microsoft.com/office/powerpoint/2010/main" val="168204989"/>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9399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B2069EE-A08E-44F0-B3F9-3CF8CC2DC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0A2D61-3D9C-40BA-9BB8-2CA8850F2B1F}"/>
              </a:ext>
            </a:extLst>
          </p:cNvPr>
          <p:cNvSpPr>
            <a:spLocks noGrp="1"/>
          </p:cNvSpPr>
          <p:nvPr>
            <p:ph type="title"/>
          </p:nvPr>
        </p:nvSpPr>
        <p:spPr>
          <a:xfrm>
            <a:off x="767290" y="1030286"/>
            <a:ext cx="4153626" cy="2174091"/>
          </a:xfrm>
        </p:spPr>
        <p:txBody>
          <a:bodyPr anchor="b">
            <a:normAutofit/>
          </a:bodyPr>
          <a:lstStyle/>
          <a:p>
            <a:r>
              <a:rPr lang="en-IN" sz="4800" b="1" spc="-100">
                <a:solidFill>
                  <a:schemeClr val="bg1"/>
                </a:solidFill>
                <a:latin typeface="Arial"/>
                <a:cs typeface="Arial"/>
              </a:rPr>
              <a:t>Identify</a:t>
            </a:r>
            <a:r>
              <a:rPr lang="en-IN" sz="4800" b="1" spc="-55">
                <a:solidFill>
                  <a:schemeClr val="bg1"/>
                </a:solidFill>
                <a:latin typeface="Arial"/>
                <a:cs typeface="Arial"/>
              </a:rPr>
              <a:t> </a:t>
            </a:r>
            <a:r>
              <a:rPr lang="en-IN" sz="4800" b="1" spc="-125">
                <a:solidFill>
                  <a:schemeClr val="bg1"/>
                </a:solidFill>
                <a:latin typeface="Arial"/>
                <a:cs typeface="Arial"/>
              </a:rPr>
              <a:t>Stakeholders</a:t>
            </a:r>
            <a:br>
              <a:rPr lang="en-IN" sz="4800">
                <a:solidFill>
                  <a:schemeClr val="bg1"/>
                </a:solidFill>
                <a:latin typeface="Arial"/>
                <a:cs typeface="Arial"/>
              </a:rPr>
            </a:br>
            <a:endParaRPr lang="en-IN" sz="4800">
              <a:solidFill>
                <a:schemeClr val="bg1"/>
              </a:solidFill>
            </a:endParaRPr>
          </a:p>
        </p:txBody>
      </p:sp>
      <p:grpSp>
        <p:nvGrpSpPr>
          <p:cNvPr id="13" name="Group 12">
            <a:extLst>
              <a:ext uri="{FF2B5EF4-FFF2-40B4-BE49-F238E27FC236}">
                <a16:creationId xmlns:a16="http://schemas.microsoft.com/office/drawing/2014/main" id="{C9888C69-11CC-40BA-BABF-F9B7E11C91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0080" y="640080"/>
            <a:ext cx="1128382" cy="847206"/>
            <a:chOff x="5307830" y="325570"/>
            <a:chExt cx="1128382" cy="847206"/>
          </a:xfrm>
        </p:grpSpPr>
        <p:sp>
          <p:nvSpPr>
            <p:cNvPr id="14" name="Freeform 5">
              <a:extLst>
                <a:ext uri="{FF2B5EF4-FFF2-40B4-BE49-F238E27FC236}">
                  <a16:creationId xmlns:a16="http://schemas.microsoft.com/office/drawing/2014/main" id="{737D08C8-52AD-4B7E-A217-E28E1AF008C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307830" y="577396"/>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5" name="Freeform 5">
              <a:extLst>
                <a:ext uri="{FF2B5EF4-FFF2-40B4-BE49-F238E27FC236}">
                  <a16:creationId xmlns:a16="http://schemas.microsoft.com/office/drawing/2014/main" id="{0ED11528-93DA-433F-9B3C-21106EFDBB6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885720" y="325570"/>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2E4F9E16-2729-4DD6-809E-DBF62D139C28}"/>
              </a:ext>
            </a:extLst>
          </p:cNvPr>
          <p:cNvSpPr>
            <a:spLocks noGrp="1"/>
          </p:cNvSpPr>
          <p:nvPr>
            <p:ph idx="1"/>
          </p:nvPr>
        </p:nvSpPr>
        <p:spPr>
          <a:xfrm>
            <a:off x="767290" y="3428999"/>
            <a:ext cx="4075054" cy="2741213"/>
          </a:xfrm>
        </p:spPr>
        <p:txBody>
          <a:bodyPr anchor="t">
            <a:normAutofit/>
          </a:bodyPr>
          <a:lstStyle/>
          <a:p>
            <a:pPr marL="12700">
              <a:tabLst>
                <a:tab pos="507365" algn="l"/>
              </a:tabLst>
            </a:pPr>
            <a:r>
              <a:rPr lang="en-IN" sz="2000" b="1" spc="-90">
                <a:solidFill>
                  <a:schemeClr val="bg1"/>
                </a:solidFill>
                <a:latin typeface="Arial"/>
                <a:cs typeface="Arial"/>
              </a:rPr>
              <a:t>	</a:t>
            </a:r>
            <a:r>
              <a:rPr lang="en-IN" sz="2000" spc="-80">
                <a:solidFill>
                  <a:schemeClr val="bg1"/>
                </a:solidFill>
                <a:latin typeface="Arial MT"/>
                <a:cs typeface="Arial MT"/>
              </a:rPr>
              <a:t>Identify</a:t>
            </a:r>
            <a:r>
              <a:rPr lang="en-IN" sz="2000" spc="-5">
                <a:solidFill>
                  <a:schemeClr val="bg1"/>
                </a:solidFill>
                <a:latin typeface="Arial MT"/>
                <a:cs typeface="Arial MT"/>
              </a:rPr>
              <a:t> </a:t>
            </a:r>
            <a:r>
              <a:rPr lang="en-IN" sz="2000" spc="-100">
                <a:solidFill>
                  <a:schemeClr val="bg1"/>
                </a:solidFill>
                <a:latin typeface="Arial MT"/>
                <a:cs typeface="Arial MT"/>
              </a:rPr>
              <a:t>Stakeholders</a:t>
            </a:r>
            <a:r>
              <a:rPr lang="en-IN" sz="2000" spc="-5">
                <a:solidFill>
                  <a:schemeClr val="bg1"/>
                </a:solidFill>
                <a:latin typeface="Arial MT"/>
                <a:cs typeface="Arial MT"/>
              </a:rPr>
              <a:t> </a:t>
            </a:r>
            <a:r>
              <a:rPr lang="en-IN" sz="2000" spc="-65">
                <a:solidFill>
                  <a:schemeClr val="bg1"/>
                </a:solidFill>
                <a:latin typeface="Arial MT"/>
                <a:cs typeface="Arial MT"/>
              </a:rPr>
              <a:t>is</a:t>
            </a:r>
            <a:r>
              <a:rPr lang="en-IN" sz="2000" spc="-5">
                <a:solidFill>
                  <a:schemeClr val="bg1"/>
                </a:solidFill>
                <a:latin typeface="Arial MT"/>
                <a:cs typeface="Arial MT"/>
              </a:rPr>
              <a:t> </a:t>
            </a:r>
            <a:r>
              <a:rPr lang="en-IN" sz="2000" spc="-90">
                <a:solidFill>
                  <a:schemeClr val="bg1"/>
                </a:solidFill>
                <a:latin typeface="Arial MT"/>
                <a:cs typeface="Arial MT"/>
              </a:rPr>
              <a:t>the</a:t>
            </a:r>
            <a:r>
              <a:rPr lang="en-IN" sz="2000" spc="-5">
                <a:solidFill>
                  <a:schemeClr val="bg1"/>
                </a:solidFill>
                <a:latin typeface="Arial MT"/>
                <a:cs typeface="Arial MT"/>
              </a:rPr>
              <a:t> </a:t>
            </a:r>
            <a:r>
              <a:rPr lang="en-IN" sz="2000" spc="-105">
                <a:solidFill>
                  <a:schemeClr val="bg1"/>
                </a:solidFill>
                <a:latin typeface="Arial MT"/>
                <a:cs typeface="Arial MT"/>
              </a:rPr>
              <a:t>process</a:t>
            </a:r>
            <a:r>
              <a:rPr lang="en-IN" sz="2000">
                <a:solidFill>
                  <a:schemeClr val="bg1"/>
                </a:solidFill>
                <a:latin typeface="Arial MT"/>
                <a:cs typeface="Arial MT"/>
              </a:rPr>
              <a:t> </a:t>
            </a:r>
            <a:r>
              <a:rPr lang="en-IN" sz="2000" spc="-80">
                <a:solidFill>
                  <a:schemeClr val="bg1"/>
                </a:solidFill>
                <a:latin typeface="Arial MT"/>
                <a:cs typeface="Arial MT"/>
              </a:rPr>
              <a:t>of</a:t>
            </a:r>
            <a:r>
              <a:rPr lang="en-IN" sz="2000" spc="-5">
                <a:solidFill>
                  <a:schemeClr val="bg1"/>
                </a:solidFill>
                <a:latin typeface="Arial MT"/>
                <a:cs typeface="Arial MT"/>
              </a:rPr>
              <a:t> </a:t>
            </a:r>
            <a:r>
              <a:rPr lang="en-IN" sz="2000" spc="-75">
                <a:solidFill>
                  <a:schemeClr val="bg1"/>
                </a:solidFill>
                <a:latin typeface="Arial MT"/>
                <a:cs typeface="Arial MT"/>
              </a:rPr>
              <a:t>identifying</a:t>
            </a:r>
            <a:r>
              <a:rPr lang="en-IN" sz="2000" spc="-5">
                <a:solidFill>
                  <a:schemeClr val="bg1"/>
                </a:solidFill>
                <a:latin typeface="Arial MT"/>
                <a:cs typeface="Arial MT"/>
              </a:rPr>
              <a:t> </a:t>
            </a:r>
            <a:r>
              <a:rPr lang="en-IN" sz="2000" spc="-60">
                <a:solidFill>
                  <a:schemeClr val="bg1"/>
                </a:solidFill>
                <a:latin typeface="Arial MT"/>
                <a:cs typeface="Arial MT"/>
              </a:rPr>
              <a:t>all</a:t>
            </a:r>
            <a:r>
              <a:rPr lang="en-IN" sz="2000" spc="-5">
                <a:solidFill>
                  <a:schemeClr val="bg1"/>
                </a:solidFill>
                <a:latin typeface="Arial MT"/>
                <a:cs typeface="Arial MT"/>
              </a:rPr>
              <a:t> </a:t>
            </a:r>
            <a:r>
              <a:rPr lang="en-IN" sz="2000" spc="-105">
                <a:solidFill>
                  <a:schemeClr val="bg1"/>
                </a:solidFill>
                <a:latin typeface="Arial MT"/>
                <a:cs typeface="Arial MT"/>
              </a:rPr>
              <a:t>people</a:t>
            </a:r>
            <a:r>
              <a:rPr lang="en-IN" sz="2000">
                <a:solidFill>
                  <a:schemeClr val="bg1"/>
                </a:solidFill>
                <a:latin typeface="Arial MT"/>
                <a:cs typeface="Arial MT"/>
              </a:rPr>
              <a:t> </a:t>
            </a:r>
            <a:r>
              <a:rPr lang="en-IN" sz="2000" spc="-90">
                <a:solidFill>
                  <a:schemeClr val="bg1"/>
                </a:solidFill>
                <a:latin typeface="Arial MT"/>
                <a:cs typeface="Arial MT"/>
              </a:rPr>
              <a:t>or</a:t>
            </a:r>
            <a:r>
              <a:rPr lang="en-IN" sz="2000" spc="-5">
                <a:solidFill>
                  <a:schemeClr val="bg1"/>
                </a:solidFill>
                <a:latin typeface="Arial MT"/>
                <a:cs typeface="Arial MT"/>
              </a:rPr>
              <a:t> </a:t>
            </a:r>
            <a:r>
              <a:rPr lang="en-IN" sz="2000" spc="-90">
                <a:solidFill>
                  <a:schemeClr val="bg1"/>
                </a:solidFill>
                <a:latin typeface="Arial MT"/>
                <a:cs typeface="Arial MT"/>
              </a:rPr>
              <a:t>organizations</a:t>
            </a:r>
            <a:r>
              <a:rPr lang="en-IN" sz="2000" spc="-5">
                <a:solidFill>
                  <a:schemeClr val="bg1"/>
                </a:solidFill>
                <a:latin typeface="Arial MT"/>
                <a:cs typeface="Arial MT"/>
              </a:rPr>
              <a:t> </a:t>
            </a:r>
            <a:r>
              <a:rPr lang="en-IN" sz="2000" spc="-95">
                <a:solidFill>
                  <a:schemeClr val="bg1"/>
                </a:solidFill>
                <a:latin typeface="Arial MT"/>
                <a:cs typeface="Arial MT"/>
              </a:rPr>
              <a:t>impacted</a:t>
            </a:r>
            <a:r>
              <a:rPr lang="en-IN" sz="2000" spc="-5">
                <a:solidFill>
                  <a:schemeClr val="bg1"/>
                </a:solidFill>
                <a:latin typeface="Arial MT"/>
                <a:cs typeface="Arial MT"/>
              </a:rPr>
              <a:t> </a:t>
            </a:r>
            <a:r>
              <a:rPr lang="en-IN" sz="2000" spc="-110">
                <a:solidFill>
                  <a:schemeClr val="bg1"/>
                </a:solidFill>
                <a:latin typeface="Arial MT"/>
                <a:cs typeface="Arial MT"/>
              </a:rPr>
              <a:t>by</a:t>
            </a:r>
            <a:r>
              <a:rPr lang="en-IN" sz="2000" spc="-5">
                <a:solidFill>
                  <a:schemeClr val="bg1"/>
                </a:solidFill>
                <a:latin typeface="Arial MT"/>
                <a:cs typeface="Arial MT"/>
              </a:rPr>
              <a:t> </a:t>
            </a:r>
            <a:r>
              <a:rPr lang="en-IN" sz="2000" spc="-90">
                <a:solidFill>
                  <a:schemeClr val="bg1"/>
                </a:solidFill>
                <a:latin typeface="Arial MT"/>
                <a:cs typeface="Arial MT"/>
              </a:rPr>
              <a:t>the</a:t>
            </a:r>
            <a:r>
              <a:rPr lang="en-IN" sz="2000">
                <a:solidFill>
                  <a:schemeClr val="bg1"/>
                </a:solidFill>
                <a:latin typeface="Arial MT"/>
                <a:cs typeface="Arial MT"/>
              </a:rPr>
              <a:t> </a:t>
            </a:r>
            <a:r>
              <a:rPr lang="en-IN" sz="2000" spc="-75">
                <a:solidFill>
                  <a:schemeClr val="bg1"/>
                </a:solidFill>
                <a:latin typeface="Arial MT"/>
                <a:cs typeface="Arial MT"/>
              </a:rPr>
              <a:t>project,</a:t>
            </a:r>
            <a:r>
              <a:rPr lang="en-IN" sz="2000" spc="-50">
                <a:solidFill>
                  <a:schemeClr val="bg1"/>
                </a:solidFill>
                <a:latin typeface="Arial MT"/>
                <a:cs typeface="Arial MT"/>
              </a:rPr>
              <a:t> </a:t>
            </a:r>
            <a:r>
              <a:rPr lang="en-IN" sz="2000" spc="-114">
                <a:solidFill>
                  <a:schemeClr val="bg1"/>
                </a:solidFill>
                <a:latin typeface="Arial MT"/>
                <a:cs typeface="Arial MT"/>
              </a:rPr>
              <a:t>and </a:t>
            </a:r>
            <a:r>
              <a:rPr lang="en-IN" sz="2000" spc="-305">
                <a:solidFill>
                  <a:schemeClr val="bg1"/>
                </a:solidFill>
                <a:latin typeface="Arial MT"/>
                <a:cs typeface="Arial MT"/>
              </a:rPr>
              <a:t> </a:t>
            </a:r>
            <a:r>
              <a:rPr lang="en-IN" sz="2000" spc="-100">
                <a:solidFill>
                  <a:schemeClr val="bg1"/>
                </a:solidFill>
                <a:latin typeface="Arial MT"/>
                <a:cs typeface="Arial MT"/>
              </a:rPr>
              <a:t>documenting</a:t>
            </a:r>
            <a:r>
              <a:rPr lang="en-IN" sz="2000" spc="-40">
                <a:solidFill>
                  <a:schemeClr val="bg1"/>
                </a:solidFill>
                <a:latin typeface="Arial MT"/>
                <a:cs typeface="Arial MT"/>
              </a:rPr>
              <a:t> </a:t>
            </a:r>
            <a:r>
              <a:rPr lang="en-IN" sz="2000" spc="-90">
                <a:solidFill>
                  <a:schemeClr val="bg1"/>
                </a:solidFill>
                <a:latin typeface="Arial MT"/>
                <a:cs typeface="Arial MT"/>
              </a:rPr>
              <a:t>relevant</a:t>
            </a:r>
            <a:r>
              <a:rPr lang="en-IN" sz="2000" spc="-35">
                <a:solidFill>
                  <a:schemeClr val="bg1"/>
                </a:solidFill>
                <a:latin typeface="Arial MT"/>
                <a:cs typeface="Arial MT"/>
              </a:rPr>
              <a:t> </a:t>
            </a:r>
            <a:r>
              <a:rPr lang="en-IN" sz="2000" spc="-80">
                <a:solidFill>
                  <a:schemeClr val="bg1"/>
                </a:solidFill>
                <a:latin typeface="Arial MT"/>
                <a:cs typeface="Arial MT"/>
              </a:rPr>
              <a:t>information</a:t>
            </a:r>
            <a:r>
              <a:rPr lang="en-IN" sz="2000" spc="-35">
                <a:solidFill>
                  <a:schemeClr val="bg1"/>
                </a:solidFill>
                <a:latin typeface="Arial MT"/>
                <a:cs typeface="Arial MT"/>
              </a:rPr>
              <a:t> </a:t>
            </a:r>
            <a:r>
              <a:rPr lang="en-IN" sz="2000" spc="-90">
                <a:solidFill>
                  <a:schemeClr val="bg1"/>
                </a:solidFill>
                <a:latin typeface="Arial MT"/>
                <a:cs typeface="Arial MT"/>
              </a:rPr>
              <a:t>regarding</a:t>
            </a:r>
            <a:r>
              <a:rPr lang="en-IN" sz="2000" spc="-40">
                <a:solidFill>
                  <a:schemeClr val="bg1"/>
                </a:solidFill>
                <a:latin typeface="Arial MT"/>
                <a:cs typeface="Arial MT"/>
              </a:rPr>
              <a:t> </a:t>
            </a:r>
            <a:r>
              <a:rPr lang="en-IN" sz="2000" spc="-65">
                <a:solidFill>
                  <a:schemeClr val="bg1"/>
                </a:solidFill>
                <a:latin typeface="Arial MT"/>
                <a:cs typeface="Arial MT"/>
              </a:rPr>
              <a:t>their</a:t>
            </a:r>
            <a:r>
              <a:rPr lang="en-IN" sz="2000" spc="-35">
                <a:solidFill>
                  <a:schemeClr val="bg1"/>
                </a:solidFill>
                <a:latin typeface="Arial MT"/>
                <a:cs typeface="Arial MT"/>
              </a:rPr>
              <a:t> </a:t>
            </a:r>
            <a:r>
              <a:rPr lang="en-IN" sz="2000" spc="-75">
                <a:solidFill>
                  <a:schemeClr val="bg1"/>
                </a:solidFill>
                <a:latin typeface="Arial MT"/>
                <a:cs typeface="Arial MT"/>
              </a:rPr>
              <a:t>interests,</a:t>
            </a:r>
            <a:r>
              <a:rPr lang="en-IN" sz="2000" spc="-85">
                <a:solidFill>
                  <a:schemeClr val="bg1"/>
                </a:solidFill>
                <a:latin typeface="Arial MT"/>
                <a:cs typeface="Arial MT"/>
              </a:rPr>
              <a:t> </a:t>
            </a:r>
            <a:r>
              <a:rPr lang="en-IN" sz="2000" spc="-90">
                <a:solidFill>
                  <a:schemeClr val="bg1"/>
                </a:solidFill>
                <a:latin typeface="Arial MT"/>
                <a:cs typeface="Arial MT"/>
              </a:rPr>
              <a:t>involvement,</a:t>
            </a:r>
            <a:r>
              <a:rPr lang="en-IN" sz="2000" spc="-80">
                <a:solidFill>
                  <a:schemeClr val="bg1"/>
                </a:solidFill>
                <a:latin typeface="Arial MT"/>
                <a:cs typeface="Arial MT"/>
              </a:rPr>
              <a:t> </a:t>
            </a:r>
            <a:r>
              <a:rPr lang="en-IN" sz="2000" spc="-114">
                <a:solidFill>
                  <a:schemeClr val="bg1"/>
                </a:solidFill>
                <a:latin typeface="Arial MT"/>
                <a:cs typeface="Arial MT"/>
              </a:rPr>
              <a:t>and</a:t>
            </a:r>
            <a:r>
              <a:rPr lang="en-IN" sz="2000" spc="-35">
                <a:solidFill>
                  <a:schemeClr val="bg1"/>
                </a:solidFill>
                <a:latin typeface="Arial MT"/>
                <a:cs typeface="Arial MT"/>
              </a:rPr>
              <a:t> </a:t>
            </a:r>
            <a:r>
              <a:rPr lang="en-IN" sz="2000" spc="-85">
                <a:solidFill>
                  <a:schemeClr val="bg1"/>
                </a:solidFill>
                <a:latin typeface="Arial MT"/>
                <a:cs typeface="Arial MT"/>
              </a:rPr>
              <a:t>impact</a:t>
            </a:r>
            <a:r>
              <a:rPr lang="en-IN" sz="2000" spc="-40">
                <a:solidFill>
                  <a:schemeClr val="bg1"/>
                </a:solidFill>
                <a:latin typeface="Arial MT"/>
                <a:cs typeface="Arial MT"/>
              </a:rPr>
              <a:t> </a:t>
            </a:r>
            <a:r>
              <a:rPr lang="en-IN" sz="2000" spc="-120">
                <a:solidFill>
                  <a:schemeClr val="bg1"/>
                </a:solidFill>
                <a:latin typeface="Arial MT"/>
                <a:cs typeface="Arial MT"/>
              </a:rPr>
              <a:t>on</a:t>
            </a:r>
            <a:r>
              <a:rPr lang="en-IN" sz="2000" spc="-35">
                <a:solidFill>
                  <a:schemeClr val="bg1"/>
                </a:solidFill>
                <a:latin typeface="Arial MT"/>
                <a:cs typeface="Arial MT"/>
              </a:rPr>
              <a:t> </a:t>
            </a:r>
            <a:r>
              <a:rPr lang="en-IN" sz="2000" spc="-80">
                <a:solidFill>
                  <a:schemeClr val="bg1"/>
                </a:solidFill>
                <a:latin typeface="Arial MT"/>
                <a:cs typeface="Arial MT"/>
              </a:rPr>
              <a:t>project</a:t>
            </a:r>
            <a:r>
              <a:rPr lang="en-IN" sz="2000" spc="-35">
                <a:solidFill>
                  <a:schemeClr val="bg1"/>
                </a:solidFill>
                <a:latin typeface="Arial MT"/>
                <a:cs typeface="Arial MT"/>
              </a:rPr>
              <a:t> </a:t>
            </a:r>
            <a:r>
              <a:rPr lang="en-IN" sz="2000" spc="-100">
                <a:solidFill>
                  <a:schemeClr val="bg1"/>
                </a:solidFill>
                <a:latin typeface="Arial MT"/>
                <a:cs typeface="Arial MT"/>
              </a:rPr>
              <a:t>success.</a:t>
            </a:r>
            <a:endParaRPr lang="en-IN" sz="2000">
              <a:solidFill>
                <a:schemeClr val="bg1"/>
              </a:solidFill>
              <a:latin typeface="Arial MT"/>
              <a:cs typeface="Arial MT"/>
            </a:endParaRPr>
          </a:p>
          <a:p>
            <a:endParaRPr lang="en-IN" sz="2000">
              <a:solidFill>
                <a:schemeClr val="bg1"/>
              </a:solidFill>
            </a:endParaRPr>
          </a:p>
        </p:txBody>
      </p:sp>
      <p:pic>
        <p:nvPicPr>
          <p:cNvPr id="4" name="Picture 3">
            <a:extLst>
              <a:ext uri="{FF2B5EF4-FFF2-40B4-BE49-F238E27FC236}">
                <a16:creationId xmlns:a16="http://schemas.microsoft.com/office/drawing/2014/main" id="{201C8A53-D48E-4142-AAC2-55F055611F40}"/>
              </a:ext>
            </a:extLst>
          </p:cNvPr>
          <p:cNvPicPr>
            <a:picLocks noChangeAspect="1"/>
          </p:cNvPicPr>
          <p:nvPr/>
        </p:nvPicPr>
        <p:blipFill>
          <a:blip r:embed="rId2"/>
          <a:stretch>
            <a:fillRect/>
          </a:stretch>
        </p:blipFill>
        <p:spPr>
          <a:xfrm>
            <a:off x="6643856" y="2598624"/>
            <a:ext cx="5051320" cy="1660294"/>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F3471BD-5DB8-46F0-962A-D831A8146E09}"/>
                  </a:ext>
                </a:extLst>
              </p14:cNvPr>
              <p14:cNvContentPartPr/>
              <p14:nvPr/>
            </p14:nvContentPartPr>
            <p14:xfrm>
              <a:off x="3079800" y="1656360"/>
              <a:ext cx="9111240" cy="3595320"/>
            </p14:xfrm>
          </p:contentPart>
        </mc:Choice>
        <mc:Fallback>
          <p:pic>
            <p:nvPicPr>
              <p:cNvPr id="5" name="Ink 4">
                <a:extLst>
                  <a:ext uri="{FF2B5EF4-FFF2-40B4-BE49-F238E27FC236}">
                    <a16:creationId xmlns:a16="http://schemas.microsoft.com/office/drawing/2014/main" id="{0F3471BD-5DB8-46F0-962A-D831A8146E09}"/>
                  </a:ext>
                </a:extLst>
              </p:cNvPr>
              <p:cNvPicPr/>
              <p:nvPr/>
            </p:nvPicPr>
            <p:blipFill>
              <a:blip r:embed="rId4"/>
              <a:stretch>
                <a:fillRect/>
              </a:stretch>
            </p:blipFill>
            <p:spPr>
              <a:xfrm>
                <a:off x="3070440" y="1647000"/>
                <a:ext cx="9129960" cy="3614040"/>
              </a:xfrm>
              <a:prstGeom prst="rect">
                <a:avLst/>
              </a:prstGeom>
            </p:spPr>
          </p:pic>
        </mc:Fallback>
      </mc:AlternateContent>
    </p:spTree>
    <p:extLst>
      <p:ext uri="{BB962C8B-B14F-4D97-AF65-F5344CB8AC3E}">
        <p14:creationId xmlns:p14="http://schemas.microsoft.com/office/powerpoint/2010/main" val="29117930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ream of paper forming a curve">
            <a:extLst>
              <a:ext uri="{FF2B5EF4-FFF2-40B4-BE49-F238E27FC236}">
                <a16:creationId xmlns:a16="http://schemas.microsoft.com/office/drawing/2014/main" id="{6CFEA8FD-CEF0-48AB-8643-6F3AC85C75BF}"/>
              </a:ext>
            </a:extLst>
          </p:cNvPr>
          <p:cNvPicPr>
            <a:picLocks noChangeAspect="1"/>
          </p:cNvPicPr>
          <p:nvPr/>
        </p:nvPicPr>
        <p:blipFill rotWithShape="1">
          <a:blip r:embed="rId2">
            <a:alphaModFix amt="35000"/>
          </a:blip>
          <a:srcRect t="14005" b="1725"/>
          <a:stretch/>
        </p:blipFill>
        <p:spPr>
          <a:xfrm>
            <a:off x="20" y="1"/>
            <a:ext cx="12191980" cy="6857999"/>
          </a:xfrm>
          <a:prstGeom prst="rect">
            <a:avLst/>
          </a:prstGeom>
        </p:spPr>
      </p:pic>
      <p:cxnSp>
        <p:nvCxnSpPr>
          <p:cNvPr id="16" name="Straight Connector 1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ABC607-3616-43C0-AFFE-19D4A226B02D}"/>
              </a:ext>
            </a:extLst>
          </p:cNvPr>
          <p:cNvSpPr>
            <a:spLocks noGrp="1"/>
          </p:cNvSpPr>
          <p:nvPr>
            <p:ph idx="1"/>
          </p:nvPr>
        </p:nvSpPr>
        <p:spPr>
          <a:xfrm>
            <a:off x="5155379" y="1065862"/>
            <a:ext cx="5744685" cy="4726276"/>
          </a:xfrm>
        </p:spPr>
        <p:txBody>
          <a:bodyPr anchor="ctr">
            <a:normAutofit/>
          </a:bodyPr>
          <a:lstStyle/>
          <a:p>
            <a:pPr marL="285750" indent="-285750" algn="just">
              <a:buFont typeface="Arial" panose="020B0604020202020204" pitchFamily="34" charset="0"/>
              <a:buChar char="•"/>
            </a:pPr>
            <a:r>
              <a:rPr lang="en-IN" sz="2000" b="0" i="0" u="none" strike="noStrike" baseline="0" dirty="0">
                <a:solidFill>
                  <a:srgbClr val="FFFFFF"/>
                </a:solidFill>
                <a:latin typeface="CIDFont+F4"/>
              </a:rPr>
              <a:t>The key benefit of this process is a well-defined project start and project boundaries, creation of a formal record of the project, and a direct way for senior management to formally accept and commit to the project.</a:t>
            </a:r>
          </a:p>
          <a:p>
            <a:pPr marL="285750" indent="-285750" algn="just">
              <a:buFont typeface="Arial" panose="020B0604020202020204" pitchFamily="34" charset="0"/>
              <a:buChar char="•"/>
            </a:pPr>
            <a:r>
              <a:rPr lang="en-IN" sz="2000" b="0" i="0" u="none" strike="noStrike" baseline="0" dirty="0">
                <a:solidFill>
                  <a:srgbClr val="FFFFFF"/>
                </a:solidFill>
                <a:latin typeface="CIDFont+F4"/>
              </a:rPr>
              <a:t>This document is a part of the project management process, which is required by Customer Relationship Management (CRM).</a:t>
            </a:r>
            <a:endParaRPr lang="en-IN" sz="2000" dirty="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FB90A042-E4B0-44B6-9C2E-18B2BFB9C741}"/>
                  </a:ext>
                </a:extLst>
              </p14:cNvPr>
              <p14:cNvContentPartPr/>
              <p14:nvPr/>
            </p14:nvContentPartPr>
            <p14:xfrm>
              <a:off x="2659320" y="1098000"/>
              <a:ext cx="6865200" cy="3549600"/>
            </p14:xfrm>
          </p:contentPart>
        </mc:Choice>
        <mc:Fallback>
          <p:pic>
            <p:nvPicPr>
              <p:cNvPr id="2" name="Ink 1">
                <a:extLst>
                  <a:ext uri="{FF2B5EF4-FFF2-40B4-BE49-F238E27FC236}">
                    <a16:creationId xmlns:a16="http://schemas.microsoft.com/office/drawing/2014/main" id="{FB90A042-E4B0-44B6-9C2E-18B2BFB9C741}"/>
                  </a:ext>
                </a:extLst>
              </p:cNvPr>
              <p:cNvPicPr/>
              <p:nvPr/>
            </p:nvPicPr>
            <p:blipFill>
              <a:blip r:embed="rId4"/>
              <a:stretch>
                <a:fillRect/>
              </a:stretch>
            </p:blipFill>
            <p:spPr>
              <a:xfrm>
                <a:off x="2649960" y="1088640"/>
                <a:ext cx="6883920" cy="3568320"/>
              </a:xfrm>
              <a:prstGeom prst="rect">
                <a:avLst/>
              </a:prstGeom>
            </p:spPr>
          </p:pic>
        </mc:Fallback>
      </mc:AlternateContent>
    </p:spTree>
    <p:extLst>
      <p:ext uri="{BB962C8B-B14F-4D97-AF65-F5344CB8AC3E}">
        <p14:creationId xmlns:p14="http://schemas.microsoft.com/office/powerpoint/2010/main" val="2913564026"/>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cxnSp>
        <p:nvCxnSpPr>
          <p:cNvPr id="30" name="Straight Connector 29">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822960"/>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75C7DB1-DC13-4010-8502-E7000B287488}"/>
              </a:ext>
            </a:extLst>
          </p:cNvPr>
          <p:cNvSpPr txBox="1"/>
          <p:nvPr/>
        </p:nvSpPr>
        <p:spPr>
          <a:xfrm>
            <a:off x="841246" y="261257"/>
            <a:ext cx="7460923" cy="6371771"/>
          </a:xfrm>
          <a:prstGeom prst="rect">
            <a:avLst/>
          </a:prstGeom>
        </p:spPr>
        <p:txBody>
          <a:bodyPr vert="horz" lIns="91440" tIns="45720" rIns="91440" bIns="45720" rtlCol="0" anchor="t">
            <a:noAutofit/>
          </a:bodyPr>
          <a:lstStyle/>
          <a:p>
            <a:pPr marL="482600" marR="10160" indent="-228600" algn="just">
              <a:lnSpc>
                <a:spcPct val="90000"/>
              </a:lnSpc>
              <a:spcBef>
                <a:spcPts val="710"/>
              </a:spcBef>
              <a:buFont typeface="Arial" panose="020B0604020202020204" pitchFamily="34" charset="0"/>
              <a:buChar char="•"/>
            </a:pPr>
            <a:r>
              <a:rPr lang="en-US" sz="1400" spc="-140" dirty="0"/>
              <a:t>The</a:t>
            </a:r>
            <a:r>
              <a:rPr lang="en-US" sz="1400" spc="35" dirty="0"/>
              <a:t> </a:t>
            </a:r>
            <a:r>
              <a:rPr lang="en-US" sz="1400" spc="-90" dirty="0"/>
              <a:t>statement </a:t>
            </a:r>
            <a:r>
              <a:rPr lang="en-US" sz="1400" spc="-80" dirty="0"/>
              <a:t>of </a:t>
            </a:r>
            <a:r>
              <a:rPr lang="en-US" sz="1400" spc="-85" dirty="0"/>
              <a:t>work </a:t>
            </a:r>
            <a:r>
              <a:rPr lang="en-US" sz="1400" spc="-185" dirty="0"/>
              <a:t>(SOW)</a:t>
            </a:r>
            <a:r>
              <a:rPr lang="en-US" sz="1400" spc="-50" dirty="0"/>
              <a:t> </a:t>
            </a:r>
            <a:r>
              <a:rPr lang="en-US" sz="1400" spc="-65" dirty="0"/>
              <a:t>is </a:t>
            </a:r>
            <a:r>
              <a:rPr lang="en-US" sz="1400" spc="-130" dirty="0"/>
              <a:t>a </a:t>
            </a:r>
            <a:r>
              <a:rPr lang="en-US" sz="1400" spc="-80" dirty="0"/>
              <a:t>narrative description of </a:t>
            </a:r>
            <a:r>
              <a:rPr lang="en-US" sz="1400" spc="-90" dirty="0"/>
              <a:t>products or services </a:t>
            </a:r>
            <a:r>
              <a:rPr lang="en-US" sz="1400" spc="-80" dirty="0"/>
              <a:t>to </a:t>
            </a:r>
            <a:r>
              <a:rPr lang="en-US" sz="1400" spc="-120" dirty="0"/>
              <a:t>be </a:t>
            </a:r>
            <a:r>
              <a:rPr lang="en-US" sz="1400" spc="-90" dirty="0"/>
              <a:t>delivered </a:t>
            </a:r>
            <a:r>
              <a:rPr lang="en-US" sz="1400" spc="-110" dirty="0"/>
              <a:t>by </a:t>
            </a:r>
            <a:r>
              <a:rPr lang="en-US" sz="1400" spc="-105" dirty="0"/>
              <a:t> </a:t>
            </a:r>
            <a:r>
              <a:rPr lang="en-US" sz="1400" spc="-90" dirty="0"/>
              <a:t>the </a:t>
            </a:r>
            <a:r>
              <a:rPr lang="en-US" sz="1400" spc="-75" dirty="0"/>
              <a:t>project.</a:t>
            </a:r>
          </a:p>
          <a:p>
            <a:pPr marL="482600" marR="10160" indent="-228600" algn="just">
              <a:lnSpc>
                <a:spcPct val="90000"/>
              </a:lnSpc>
              <a:spcBef>
                <a:spcPts val="710"/>
              </a:spcBef>
              <a:buFont typeface="Arial" panose="020B0604020202020204" pitchFamily="34" charset="0"/>
              <a:buChar char="•"/>
            </a:pPr>
            <a:r>
              <a:rPr lang="en-US" sz="1400" spc="-75" dirty="0"/>
              <a:t> </a:t>
            </a:r>
            <a:r>
              <a:rPr lang="en-US" sz="1400" spc="-130" dirty="0"/>
              <a:t>For </a:t>
            </a:r>
            <a:r>
              <a:rPr lang="en-US" sz="1400" spc="-75" dirty="0"/>
              <a:t>internal </a:t>
            </a:r>
            <a:r>
              <a:rPr lang="en-US" sz="1400" spc="-80" dirty="0"/>
              <a:t>projects, </a:t>
            </a:r>
            <a:r>
              <a:rPr lang="en-US" sz="1400" spc="-90" dirty="0"/>
              <a:t>the </a:t>
            </a:r>
            <a:r>
              <a:rPr lang="en-US" sz="1400" spc="-80" dirty="0"/>
              <a:t>project </a:t>
            </a:r>
            <a:r>
              <a:rPr lang="en-US" sz="1400" spc="-60" dirty="0"/>
              <a:t>initiator </a:t>
            </a:r>
            <a:r>
              <a:rPr lang="en-US" sz="1400" spc="-90" dirty="0"/>
              <a:t>or </a:t>
            </a:r>
            <a:r>
              <a:rPr lang="en-US" sz="1400" spc="-105" dirty="0"/>
              <a:t>sponsor </a:t>
            </a:r>
            <a:r>
              <a:rPr lang="en-US" sz="1400" spc="-95" dirty="0"/>
              <a:t>provides </a:t>
            </a:r>
            <a:r>
              <a:rPr lang="en-US" sz="1400" spc="-90" dirty="0"/>
              <a:t>the statement </a:t>
            </a:r>
            <a:r>
              <a:rPr lang="en-US" sz="1400" spc="-80" dirty="0"/>
              <a:t>of </a:t>
            </a:r>
            <a:r>
              <a:rPr lang="en-US" sz="1400" spc="-85" dirty="0"/>
              <a:t>work </a:t>
            </a:r>
            <a:r>
              <a:rPr lang="en-US" sz="1400" spc="-120" dirty="0"/>
              <a:t>based </a:t>
            </a:r>
            <a:r>
              <a:rPr lang="en-US" sz="1400" spc="-114" dirty="0"/>
              <a:t> </a:t>
            </a:r>
            <a:r>
              <a:rPr lang="en-US" sz="1400" spc="-120" dirty="0"/>
              <a:t>on </a:t>
            </a:r>
            <a:r>
              <a:rPr lang="en-US" sz="1400" spc="-100" dirty="0"/>
              <a:t>business </a:t>
            </a:r>
            <a:r>
              <a:rPr lang="en-US" sz="1400" spc="-105" dirty="0"/>
              <a:t>needs, </a:t>
            </a:r>
            <a:r>
              <a:rPr lang="en-US" sz="1400" spc="-85" dirty="0"/>
              <a:t>product, </a:t>
            </a:r>
            <a:r>
              <a:rPr lang="en-US" sz="1400" spc="-90" dirty="0"/>
              <a:t>or service requirements. </a:t>
            </a:r>
            <a:r>
              <a:rPr lang="en-US" sz="1400" spc="-130" dirty="0"/>
              <a:t>For </a:t>
            </a:r>
            <a:r>
              <a:rPr lang="en-US" sz="1400" spc="-90" dirty="0"/>
              <a:t>external </a:t>
            </a:r>
            <a:r>
              <a:rPr lang="en-US" sz="1400" spc="-80" dirty="0"/>
              <a:t>projects, </a:t>
            </a:r>
            <a:r>
              <a:rPr lang="en-US" sz="1400" spc="-90" dirty="0"/>
              <a:t>the statement </a:t>
            </a:r>
            <a:r>
              <a:rPr lang="en-US" sz="1400" spc="-80" dirty="0"/>
              <a:t>of </a:t>
            </a:r>
            <a:r>
              <a:rPr lang="en-US" sz="1400" spc="-85" dirty="0"/>
              <a:t>work </a:t>
            </a:r>
            <a:r>
              <a:rPr lang="en-US" sz="1400" spc="-110" dirty="0"/>
              <a:t>can </a:t>
            </a:r>
            <a:r>
              <a:rPr lang="en-US" sz="1400" spc="-105" dirty="0"/>
              <a:t> </a:t>
            </a:r>
            <a:r>
              <a:rPr lang="en-US" sz="1400" spc="-120" dirty="0"/>
              <a:t>be</a:t>
            </a:r>
            <a:r>
              <a:rPr lang="en-US" sz="1400" spc="-114" dirty="0"/>
              <a:t> </a:t>
            </a:r>
            <a:r>
              <a:rPr lang="en-US" sz="1400" spc="-95" dirty="0"/>
              <a:t>received </a:t>
            </a:r>
            <a:r>
              <a:rPr lang="en-US" sz="1400" spc="-85" dirty="0"/>
              <a:t>from </a:t>
            </a:r>
            <a:r>
              <a:rPr lang="en-US" sz="1400" spc="-90" dirty="0"/>
              <a:t>the </a:t>
            </a:r>
            <a:r>
              <a:rPr lang="en-US" sz="1400" spc="-95" dirty="0"/>
              <a:t>customer </a:t>
            </a:r>
            <a:r>
              <a:rPr lang="en-US" sz="1400" spc="-120" dirty="0"/>
              <a:t>as</a:t>
            </a:r>
            <a:r>
              <a:rPr lang="en-US" sz="1400" spc="75" dirty="0"/>
              <a:t> </a:t>
            </a:r>
            <a:r>
              <a:rPr lang="en-US" sz="1400" spc="-80" dirty="0"/>
              <a:t>part of </a:t>
            </a:r>
            <a:r>
              <a:rPr lang="en-US" sz="1400" spc="-130" dirty="0"/>
              <a:t>a</a:t>
            </a:r>
            <a:r>
              <a:rPr lang="en-US" sz="1400" spc="60" dirty="0"/>
              <a:t> </a:t>
            </a:r>
            <a:r>
              <a:rPr lang="en-US" sz="1400" spc="-80" dirty="0"/>
              <a:t>bid </a:t>
            </a:r>
            <a:r>
              <a:rPr lang="en-US" sz="1400" spc="-100" dirty="0"/>
              <a:t>document, </a:t>
            </a:r>
            <a:r>
              <a:rPr lang="en-US" sz="1400" spc="-65" dirty="0"/>
              <a:t>for </a:t>
            </a:r>
            <a:r>
              <a:rPr lang="en-US" sz="1400" spc="-100" dirty="0"/>
              <a:t>example, </a:t>
            </a:r>
            <a:r>
              <a:rPr lang="en-US" sz="1400" spc="-95" dirty="0"/>
              <a:t>request </a:t>
            </a:r>
            <a:r>
              <a:rPr lang="en-US" sz="1400" spc="-65" dirty="0"/>
              <a:t>for </a:t>
            </a:r>
            <a:r>
              <a:rPr lang="en-US" sz="1400" spc="-95" dirty="0"/>
              <a:t>proposal, request </a:t>
            </a:r>
            <a:r>
              <a:rPr lang="en-US" sz="1400" spc="-90" dirty="0"/>
              <a:t> </a:t>
            </a:r>
            <a:r>
              <a:rPr lang="en-US" sz="1400" spc="-65" dirty="0"/>
              <a:t>for</a:t>
            </a:r>
            <a:r>
              <a:rPr lang="en-US" sz="1400" spc="-45" dirty="0"/>
              <a:t> </a:t>
            </a:r>
            <a:r>
              <a:rPr lang="en-US" sz="1400" spc="-75" dirty="0"/>
              <a:t>information,</a:t>
            </a:r>
            <a:r>
              <a:rPr lang="en-US" sz="1400" spc="-90" dirty="0"/>
              <a:t> </a:t>
            </a:r>
            <a:r>
              <a:rPr lang="en-US" sz="1400" spc="-95" dirty="0"/>
              <a:t>request</a:t>
            </a:r>
            <a:r>
              <a:rPr lang="en-US" sz="1400" spc="-45" dirty="0"/>
              <a:t> </a:t>
            </a:r>
            <a:r>
              <a:rPr lang="en-US" sz="1400" spc="-65" dirty="0"/>
              <a:t>for</a:t>
            </a:r>
            <a:r>
              <a:rPr lang="en-US" sz="1400" spc="-45" dirty="0"/>
              <a:t> </a:t>
            </a:r>
            <a:r>
              <a:rPr lang="en-US" sz="1400" spc="-70" dirty="0"/>
              <a:t>bid,</a:t>
            </a:r>
            <a:r>
              <a:rPr lang="en-US" sz="1400" spc="-90" dirty="0"/>
              <a:t> or</a:t>
            </a:r>
            <a:r>
              <a:rPr lang="en-US" sz="1400" spc="-45" dirty="0"/>
              <a:t> </a:t>
            </a:r>
            <a:r>
              <a:rPr lang="en-US" sz="1400" spc="-120" dirty="0"/>
              <a:t>as</a:t>
            </a:r>
            <a:r>
              <a:rPr lang="en-US" sz="1400" spc="-45" dirty="0"/>
              <a:t> </a:t>
            </a:r>
            <a:r>
              <a:rPr lang="en-US" sz="1400" spc="-80" dirty="0"/>
              <a:t>part</a:t>
            </a:r>
            <a:r>
              <a:rPr lang="en-US" sz="1400" spc="-45" dirty="0"/>
              <a:t> </a:t>
            </a:r>
            <a:r>
              <a:rPr lang="en-US" sz="1400" spc="-80" dirty="0"/>
              <a:t>of</a:t>
            </a:r>
            <a:r>
              <a:rPr lang="en-US" sz="1400" spc="-40" dirty="0"/>
              <a:t> </a:t>
            </a:r>
            <a:r>
              <a:rPr lang="en-US" sz="1400" spc="-130" dirty="0"/>
              <a:t>a</a:t>
            </a:r>
            <a:r>
              <a:rPr lang="en-US" sz="1400" spc="-45" dirty="0"/>
              <a:t> </a:t>
            </a:r>
            <a:r>
              <a:rPr lang="en-US" sz="1400" spc="-75" dirty="0"/>
              <a:t>contract.</a:t>
            </a:r>
            <a:r>
              <a:rPr lang="en-US" sz="1400" spc="-130" dirty="0"/>
              <a:t> </a:t>
            </a:r>
            <a:r>
              <a:rPr lang="en-US" sz="1400" spc="-140" dirty="0"/>
              <a:t>The</a:t>
            </a:r>
            <a:r>
              <a:rPr lang="en-US" sz="1400" spc="-45" dirty="0"/>
              <a:t> </a:t>
            </a:r>
            <a:r>
              <a:rPr lang="en-US" sz="1400" spc="-235" dirty="0"/>
              <a:t>SOW</a:t>
            </a:r>
            <a:r>
              <a:rPr lang="en-US" sz="1400" spc="-210" dirty="0"/>
              <a:t> </a:t>
            </a:r>
            <a:r>
              <a:rPr lang="en-US" sz="1400" spc="-90" dirty="0"/>
              <a:t>references:</a:t>
            </a:r>
            <a:endParaRPr lang="en-US" sz="1400" dirty="0"/>
          </a:p>
          <a:p>
            <a:pPr marL="838200" marR="12065" lvl="4" indent="-228600" algn="just">
              <a:lnSpc>
                <a:spcPct val="90000"/>
              </a:lnSpc>
              <a:spcBef>
                <a:spcPts val="850"/>
              </a:spcBef>
              <a:buFont typeface="Arial" panose="020B0604020202020204" pitchFamily="34" charset="0"/>
              <a:buChar char="•"/>
              <a:tabLst>
                <a:tab pos="838835" algn="l"/>
              </a:tabLst>
            </a:pPr>
            <a:r>
              <a:rPr lang="en-US" sz="1400" b="1" spc="-135" dirty="0"/>
              <a:t>Business</a:t>
            </a:r>
            <a:r>
              <a:rPr lang="en-US" sz="1400" b="1" spc="-175" dirty="0"/>
              <a:t> </a:t>
            </a:r>
            <a:r>
              <a:rPr lang="en-US" sz="1400" b="1" spc="-114" dirty="0"/>
              <a:t>need.</a:t>
            </a:r>
            <a:r>
              <a:rPr lang="en-US" sz="1400" b="1" spc="-215" dirty="0"/>
              <a:t> </a:t>
            </a:r>
            <a:r>
              <a:rPr lang="en-US" sz="1400" spc="-155" dirty="0"/>
              <a:t>An</a:t>
            </a:r>
            <a:r>
              <a:rPr lang="en-US" sz="1400" spc="-170" dirty="0"/>
              <a:t> </a:t>
            </a:r>
            <a:r>
              <a:rPr lang="en-US" sz="1400" spc="-100" dirty="0"/>
              <a:t>organization’s</a:t>
            </a:r>
            <a:r>
              <a:rPr lang="en-US" sz="1400" spc="-170" dirty="0"/>
              <a:t> </a:t>
            </a:r>
            <a:r>
              <a:rPr lang="en-US" sz="1400" spc="-110" dirty="0"/>
              <a:t>business</a:t>
            </a:r>
            <a:r>
              <a:rPr lang="en-US" sz="1400" spc="-175" dirty="0"/>
              <a:t> </a:t>
            </a:r>
            <a:r>
              <a:rPr lang="en-US" sz="1400" spc="-130" dirty="0"/>
              <a:t>need</a:t>
            </a:r>
            <a:r>
              <a:rPr lang="en-US" sz="1400" spc="-170" dirty="0"/>
              <a:t> </a:t>
            </a:r>
            <a:r>
              <a:rPr lang="en-US" sz="1400" spc="-130" dirty="0"/>
              <a:t>may</a:t>
            </a:r>
            <a:r>
              <a:rPr lang="en-US" sz="1400" spc="-175" dirty="0"/>
              <a:t> </a:t>
            </a:r>
            <a:r>
              <a:rPr lang="en-US" sz="1400" spc="-125" dirty="0"/>
              <a:t>be</a:t>
            </a:r>
            <a:r>
              <a:rPr lang="en-US" sz="1400" spc="-170" dirty="0"/>
              <a:t> </a:t>
            </a:r>
            <a:r>
              <a:rPr lang="en-US" sz="1400" spc="-125" dirty="0"/>
              <a:t>based</a:t>
            </a:r>
            <a:r>
              <a:rPr lang="en-US" sz="1400" spc="-170" dirty="0"/>
              <a:t> </a:t>
            </a:r>
            <a:r>
              <a:rPr lang="en-US" sz="1400" spc="-125" dirty="0"/>
              <a:t>on</a:t>
            </a:r>
            <a:r>
              <a:rPr lang="en-US" sz="1400" spc="-175" dirty="0"/>
              <a:t> </a:t>
            </a:r>
            <a:r>
              <a:rPr lang="en-US" sz="1400" spc="-130" dirty="0"/>
              <a:t>a</a:t>
            </a:r>
            <a:r>
              <a:rPr lang="en-US" sz="1400" spc="-170" dirty="0"/>
              <a:t> </a:t>
            </a:r>
            <a:r>
              <a:rPr lang="en-US" sz="1400" spc="-95" dirty="0"/>
              <a:t>market</a:t>
            </a:r>
            <a:r>
              <a:rPr lang="en-US" sz="1400" spc="-170" dirty="0"/>
              <a:t> </a:t>
            </a:r>
            <a:r>
              <a:rPr lang="en-US" sz="1400" spc="-120" dirty="0"/>
              <a:t>demand,</a:t>
            </a:r>
            <a:r>
              <a:rPr lang="en-US" sz="1400" spc="-215" dirty="0"/>
              <a:t> </a:t>
            </a:r>
            <a:r>
              <a:rPr lang="en-US" sz="1400" spc="-95" dirty="0"/>
              <a:t>technological </a:t>
            </a:r>
            <a:r>
              <a:rPr lang="en-US" sz="1400" spc="-90" dirty="0"/>
              <a:t> </a:t>
            </a:r>
            <a:r>
              <a:rPr lang="en-US" sz="1400" spc="-125" dirty="0"/>
              <a:t>advance</a:t>
            </a:r>
            <a:r>
              <a:rPr lang="en-US" sz="1400" spc="-60" dirty="0"/>
              <a:t>,</a:t>
            </a:r>
            <a:r>
              <a:rPr lang="en-US" sz="1400" spc="-100" dirty="0"/>
              <a:t> </a:t>
            </a:r>
            <a:r>
              <a:rPr lang="en-US" sz="1400" spc="-105" dirty="0"/>
              <a:t>lega</a:t>
            </a:r>
            <a:r>
              <a:rPr lang="en-US" sz="1400" spc="-45" dirty="0"/>
              <a:t>l</a:t>
            </a:r>
            <a:r>
              <a:rPr lang="en-US" sz="1400" spc="-55" dirty="0"/>
              <a:t> </a:t>
            </a:r>
            <a:r>
              <a:rPr lang="en-US" sz="1400" spc="-100" dirty="0"/>
              <a:t>requirement</a:t>
            </a:r>
            <a:r>
              <a:rPr lang="en-US" sz="1400" spc="-50" dirty="0"/>
              <a:t>,</a:t>
            </a:r>
            <a:r>
              <a:rPr lang="en-US" sz="1400" spc="-100" dirty="0"/>
              <a:t> </a:t>
            </a:r>
            <a:r>
              <a:rPr lang="en-US" sz="1400" spc="-120" dirty="0"/>
              <a:t>o</a:t>
            </a:r>
            <a:r>
              <a:rPr lang="en-US" sz="1400" spc="-65" dirty="0"/>
              <a:t>r</a:t>
            </a:r>
            <a:r>
              <a:rPr lang="en-US" sz="1400" spc="-55" dirty="0"/>
              <a:t> </a:t>
            </a:r>
            <a:r>
              <a:rPr lang="en-US" sz="1400" spc="-120" dirty="0"/>
              <a:t>governmen</a:t>
            </a:r>
            <a:r>
              <a:rPr lang="en-US" sz="1400" spc="-55" dirty="0"/>
              <a:t>t </a:t>
            </a:r>
            <a:r>
              <a:rPr lang="en-US" sz="1400" spc="-100" dirty="0"/>
              <a:t>regul</a:t>
            </a:r>
            <a:r>
              <a:rPr lang="en-US" sz="1400" spc="-105" dirty="0"/>
              <a:t>a</a:t>
            </a:r>
            <a:r>
              <a:rPr lang="en-US" sz="1400" spc="-75" dirty="0"/>
              <a:t>tion.</a:t>
            </a:r>
            <a:endParaRPr lang="en-US" sz="1400" dirty="0"/>
          </a:p>
          <a:p>
            <a:pPr marL="838200" marR="12700" lvl="4" indent="-228600" algn="just">
              <a:lnSpc>
                <a:spcPct val="90000"/>
              </a:lnSpc>
              <a:spcBef>
                <a:spcPts val="570"/>
              </a:spcBef>
              <a:buFont typeface="Arial" panose="020B0604020202020204" pitchFamily="34" charset="0"/>
              <a:buChar char="•"/>
              <a:tabLst>
                <a:tab pos="838835" algn="l"/>
              </a:tabLst>
            </a:pPr>
            <a:r>
              <a:rPr lang="en-US" sz="1400" b="1" spc="-130" dirty="0"/>
              <a:t>Product</a:t>
            </a:r>
            <a:r>
              <a:rPr lang="en-US" sz="1400" b="1" spc="-125" dirty="0"/>
              <a:t> </a:t>
            </a:r>
            <a:r>
              <a:rPr lang="en-US" sz="1400" b="1" spc="-140" dirty="0"/>
              <a:t>scope</a:t>
            </a:r>
            <a:r>
              <a:rPr lang="en-US" sz="1400" b="1" spc="35" dirty="0"/>
              <a:t> </a:t>
            </a:r>
            <a:r>
              <a:rPr lang="en-US" sz="1400" b="1" spc="-110" dirty="0"/>
              <a:t>description. </a:t>
            </a:r>
            <a:r>
              <a:rPr lang="en-US" sz="1400" spc="-114" dirty="0"/>
              <a:t>This</a:t>
            </a:r>
            <a:r>
              <a:rPr lang="en-US" sz="1400" spc="90" dirty="0"/>
              <a:t> </a:t>
            </a:r>
            <a:r>
              <a:rPr lang="en-US" sz="1400" spc="-120" dirty="0"/>
              <a:t>documents</a:t>
            </a:r>
            <a:r>
              <a:rPr lang="en-US" sz="1400" spc="80" dirty="0"/>
              <a:t> </a:t>
            </a:r>
            <a:r>
              <a:rPr lang="en-US" sz="1400" spc="-100" dirty="0"/>
              <a:t>the </a:t>
            </a:r>
            <a:r>
              <a:rPr lang="en-US" sz="1400" spc="-90" dirty="0"/>
              <a:t>characteristics </a:t>
            </a:r>
            <a:r>
              <a:rPr lang="en-US" sz="1400" spc="-85" dirty="0"/>
              <a:t>of </a:t>
            </a:r>
            <a:r>
              <a:rPr lang="en-US" sz="1400" spc="-100" dirty="0"/>
              <a:t>the product </a:t>
            </a:r>
            <a:r>
              <a:rPr lang="en-US" sz="1400" spc="-80" dirty="0"/>
              <a:t>that </a:t>
            </a:r>
            <a:r>
              <a:rPr lang="en-US" sz="1400" spc="-100" dirty="0"/>
              <a:t>the </a:t>
            </a:r>
            <a:r>
              <a:rPr lang="en-US" sz="1400" spc="-95" dirty="0"/>
              <a:t>project </a:t>
            </a:r>
            <a:r>
              <a:rPr lang="en-US" sz="1400" spc="-90" dirty="0"/>
              <a:t> </a:t>
            </a:r>
            <a:r>
              <a:rPr lang="en-US" sz="1400" spc="-50" dirty="0"/>
              <a:t>will </a:t>
            </a:r>
            <a:r>
              <a:rPr lang="en-US" sz="1400" spc="-130" dirty="0"/>
              <a:t>be </a:t>
            </a:r>
            <a:r>
              <a:rPr lang="en-US" sz="1400" spc="-110" dirty="0"/>
              <a:t>undertaken </a:t>
            </a:r>
            <a:r>
              <a:rPr lang="en-US" sz="1400" spc="-85" dirty="0"/>
              <a:t>to </a:t>
            </a:r>
            <a:r>
              <a:rPr lang="en-US" sz="1400" spc="-95" dirty="0"/>
              <a:t>create. </a:t>
            </a:r>
            <a:r>
              <a:rPr lang="en-US" sz="1400" spc="-150" dirty="0"/>
              <a:t>The </a:t>
            </a:r>
            <a:r>
              <a:rPr lang="en-US" sz="1400" spc="-95" dirty="0"/>
              <a:t>description </a:t>
            </a:r>
            <a:r>
              <a:rPr lang="en-US" sz="1400" spc="-110" dirty="0"/>
              <a:t>should also </a:t>
            </a:r>
            <a:r>
              <a:rPr lang="en-US" sz="1400" spc="-114" dirty="0"/>
              <a:t>document </a:t>
            </a:r>
            <a:r>
              <a:rPr lang="en-US" sz="1400" spc="-100" dirty="0"/>
              <a:t>the </a:t>
            </a:r>
            <a:r>
              <a:rPr lang="en-US" sz="1400" spc="-95" dirty="0"/>
              <a:t>relationship </a:t>
            </a:r>
            <a:r>
              <a:rPr lang="en-US" sz="1400" spc="-114" dirty="0"/>
              <a:t>between </a:t>
            </a:r>
            <a:r>
              <a:rPr lang="en-US" sz="1400" spc="-105" dirty="0"/>
              <a:t>the </a:t>
            </a:r>
            <a:r>
              <a:rPr lang="en-US" sz="1400" spc="-100" dirty="0"/>
              <a:t> </a:t>
            </a:r>
            <a:r>
              <a:rPr lang="en-US" sz="1400" spc="-105" dirty="0"/>
              <a:t>products</a:t>
            </a:r>
            <a:r>
              <a:rPr lang="en-US" sz="1400" spc="-70" dirty="0"/>
              <a:t> </a:t>
            </a:r>
            <a:r>
              <a:rPr lang="en-US" sz="1400" spc="-95" dirty="0"/>
              <a:t>or</a:t>
            </a:r>
            <a:r>
              <a:rPr lang="en-US" sz="1400" spc="-65" dirty="0"/>
              <a:t> </a:t>
            </a:r>
            <a:r>
              <a:rPr lang="en-US" sz="1400" spc="-105" dirty="0"/>
              <a:t>services</a:t>
            </a:r>
            <a:r>
              <a:rPr lang="en-US" sz="1400" spc="-70" dirty="0"/>
              <a:t> </a:t>
            </a:r>
            <a:r>
              <a:rPr lang="en-US" sz="1400" spc="-110" dirty="0"/>
              <a:t>being</a:t>
            </a:r>
            <a:r>
              <a:rPr lang="en-US" sz="1400" spc="-65" dirty="0"/>
              <a:t> </a:t>
            </a:r>
            <a:r>
              <a:rPr lang="en-US" sz="1400" spc="-105" dirty="0"/>
              <a:t>created</a:t>
            </a:r>
            <a:r>
              <a:rPr lang="en-US" sz="1400" spc="-65" dirty="0"/>
              <a:t> </a:t>
            </a:r>
            <a:r>
              <a:rPr lang="en-US" sz="1400" spc="-125" dirty="0"/>
              <a:t>and</a:t>
            </a:r>
            <a:r>
              <a:rPr lang="en-US" sz="1400" spc="-70" dirty="0"/>
              <a:t> </a:t>
            </a:r>
            <a:r>
              <a:rPr lang="en-US" sz="1400" spc="-100" dirty="0"/>
              <a:t>the</a:t>
            </a:r>
            <a:r>
              <a:rPr lang="en-US" sz="1400" spc="-65" dirty="0"/>
              <a:t> </a:t>
            </a:r>
            <a:r>
              <a:rPr lang="en-US" sz="1400" spc="-114" dirty="0"/>
              <a:t>business</a:t>
            </a:r>
            <a:r>
              <a:rPr lang="en-US" sz="1400" spc="-70" dirty="0"/>
              <a:t> </a:t>
            </a:r>
            <a:r>
              <a:rPr lang="en-US" sz="1400" spc="-130" dirty="0"/>
              <a:t>need</a:t>
            </a:r>
            <a:r>
              <a:rPr lang="en-US" sz="1400" spc="-65" dirty="0"/>
              <a:t> </a:t>
            </a:r>
            <a:r>
              <a:rPr lang="en-US" sz="1400" spc="-80" dirty="0"/>
              <a:t>that</a:t>
            </a:r>
            <a:r>
              <a:rPr lang="en-US" sz="1400" spc="-65" dirty="0"/>
              <a:t> </a:t>
            </a:r>
            <a:r>
              <a:rPr lang="en-US" sz="1400" spc="-100" dirty="0"/>
              <a:t>the</a:t>
            </a:r>
            <a:r>
              <a:rPr lang="en-US" sz="1400" spc="-70" dirty="0"/>
              <a:t> </a:t>
            </a:r>
            <a:r>
              <a:rPr lang="en-US" sz="1400" spc="-90" dirty="0"/>
              <a:t>project</a:t>
            </a:r>
            <a:r>
              <a:rPr lang="en-US" sz="1400" spc="-65" dirty="0"/>
              <a:t> </a:t>
            </a:r>
            <a:r>
              <a:rPr lang="en-US" sz="1400" spc="-50" dirty="0"/>
              <a:t>will</a:t>
            </a:r>
            <a:r>
              <a:rPr lang="en-US" sz="1400" spc="-65" dirty="0"/>
              <a:t> </a:t>
            </a:r>
            <a:r>
              <a:rPr lang="en-US" sz="1400" spc="-114" dirty="0"/>
              <a:t>address.</a:t>
            </a:r>
            <a:endParaRPr lang="en-US" sz="1400" dirty="0"/>
          </a:p>
          <a:p>
            <a:pPr marL="838200" marR="10795" lvl="4" indent="-228600" algn="just">
              <a:lnSpc>
                <a:spcPct val="90000"/>
              </a:lnSpc>
              <a:spcBef>
                <a:spcPts val="565"/>
              </a:spcBef>
              <a:buFont typeface="Arial" panose="020B0604020202020204" pitchFamily="34" charset="0"/>
              <a:buChar char="•"/>
              <a:tabLst>
                <a:tab pos="838835" algn="l"/>
              </a:tabLst>
            </a:pPr>
            <a:r>
              <a:rPr lang="en-US" sz="1400" b="1" spc="-90" dirty="0"/>
              <a:t>Strategic plan. </a:t>
            </a:r>
            <a:r>
              <a:rPr lang="en-US" sz="1400" spc="-140" dirty="0"/>
              <a:t>The </a:t>
            </a:r>
            <a:r>
              <a:rPr lang="en-US" sz="1400" spc="-75" dirty="0"/>
              <a:t>strategic </a:t>
            </a:r>
            <a:r>
              <a:rPr lang="en-US" sz="1400" spc="-95" dirty="0"/>
              <a:t>plan </a:t>
            </a:r>
            <a:r>
              <a:rPr lang="en-US" sz="1400" spc="-105" dirty="0"/>
              <a:t>documents </a:t>
            </a:r>
            <a:r>
              <a:rPr lang="en-US" sz="1400" spc="-90" dirty="0"/>
              <a:t>the organization’s </a:t>
            </a:r>
            <a:r>
              <a:rPr lang="en-US" sz="1400" spc="-75" dirty="0"/>
              <a:t>strategic </a:t>
            </a:r>
            <a:r>
              <a:rPr lang="en-US" sz="1400" spc="-90" dirty="0"/>
              <a:t>goals. </a:t>
            </a:r>
            <a:r>
              <a:rPr lang="en-US" sz="1400" spc="-95" dirty="0"/>
              <a:t>Therefore, </a:t>
            </a:r>
            <a:r>
              <a:rPr lang="en-US" sz="1400" spc="-60" dirty="0"/>
              <a:t>all </a:t>
            </a:r>
            <a:r>
              <a:rPr lang="en-US" sz="1400" spc="-55" dirty="0"/>
              <a:t> </a:t>
            </a:r>
            <a:r>
              <a:rPr lang="en-US" sz="1400" spc="-85" dirty="0"/>
              <a:t>projects</a:t>
            </a:r>
            <a:r>
              <a:rPr lang="en-US" sz="1400" spc="-45" dirty="0"/>
              <a:t> </a:t>
            </a:r>
            <a:r>
              <a:rPr lang="en-US" sz="1400" spc="-100" dirty="0"/>
              <a:t>should</a:t>
            </a:r>
            <a:r>
              <a:rPr lang="en-US" sz="1400" spc="-45" dirty="0"/>
              <a:t> </a:t>
            </a:r>
            <a:r>
              <a:rPr lang="en-US" sz="1400" spc="-120" dirty="0"/>
              <a:t>be</a:t>
            </a:r>
            <a:r>
              <a:rPr lang="en-US" sz="1400" spc="-45" dirty="0"/>
              <a:t> </a:t>
            </a:r>
            <a:r>
              <a:rPr lang="en-US" sz="1400" spc="-90" dirty="0"/>
              <a:t>aligned</a:t>
            </a:r>
            <a:r>
              <a:rPr lang="en-US" sz="1400" spc="-45" dirty="0"/>
              <a:t> </a:t>
            </a:r>
            <a:r>
              <a:rPr lang="en-US" sz="1400" spc="-60" dirty="0"/>
              <a:t>with</a:t>
            </a:r>
            <a:r>
              <a:rPr lang="en-US" sz="1400" spc="-45" dirty="0"/>
              <a:t> </a:t>
            </a:r>
            <a:r>
              <a:rPr lang="en-US" sz="1400" spc="-90" dirty="0"/>
              <a:t>the</a:t>
            </a:r>
            <a:r>
              <a:rPr lang="en-US" sz="1400" spc="-45" dirty="0"/>
              <a:t> </a:t>
            </a:r>
            <a:r>
              <a:rPr lang="en-US" sz="1400" spc="-75" dirty="0"/>
              <a:t>strategic</a:t>
            </a:r>
            <a:r>
              <a:rPr lang="en-US" sz="1400" spc="-45" dirty="0"/>
              <a:t> </a:t>
            </a:r>
            <a:r>
              <a:rPr lang="en-US" sz="1400" spc="-85" dirty="0"/>
              <a:t>plan.</a:t>
            </a:r>
            <a:endParaRPr lang="en-US" sz="1400" dirty="0"/>
          </a:p>
          <a:p>
            <a:pPr marL="672465" lvl="3" indent="-228600" algn="just">
              <a:lnSpc>
                <a:spcPct val="90000"/>
              </a:lnSpc>
              <a:spcBef>
                <a:spcPts val="969"/>
              </a:spcBef>
              <a:buFont typeface="Arial" panose="020B0604020202020204" pitchFamily="34" charset="0"/>
              <a:buChar char="•"/>
              <a:tabLst>
                <a:tab pos="673100" algn="l"/>
              </a:tabLst>
            </a:pPr>
            <a:r>
              <a:rPr lang="en-US" sz="1400" b="1" spc="-125" dirty="0"/>
              <a:t>Business</a:t>
            </a:r>
            <a:r>
              <a:rPr lang="en-US" sz="1400" b="1" spc="-45" dirty="0"/>
              <a:t> </a:t>
            </a:r>
            <a:r>
              <a:rPr lang="en-US" sz="1400" b="1" spc="-135" dirty="0"/>
              <a:t>Case</a:t>
            </a:r>
            <a:endParaRPr lang="en-US" sz="1400" dirty="0"/>
          </a:p>
          <a:p>
            <a:pPr marL="482600" marR="5715" indent="-228600" algn="just">
              <a:lnSpc>
                <a:spcPct val="90000"/>
              </a:lnSpc>
              <a:spcBef>
                <a:spcPts val="590"/>
              </a:spcBef>
              <a:buFont typeface="Arial" panose="020B0604020202020204" pitchFamily="34" charset="0"/>
              <a:buChar char="•"/>
            </a:pPr>
            <a:r>
              <a:rPr lang="en-US" sz="1400" spc="-140" dirty="0"/>
              <a:t>The</a:t>
            </a:r>
            <a:r>
              <a:rPr lang="en-US" sz="1400" spc="-135" dirty="0"/>
              <a:t> </a:t>
            </a:r>
            <a:r>
              <a:rPr lang="en-US" sz="1400" spc="-100" dirty="0"/>
              <a:t>business</a:t>
            </a:r>
            <a:r>
              <a:rPr lang="en-US" sz="1400" spc="-95" dirty="0"/>
              <a:t> </a:t>
            </a:r>
            <a:r>
              <a:rPr lang="en-US" sz="1400" spc="-114" dirty="0"/>
              <a:t>case</a:t>
            </a:r>
            <a:r>
              <a:rPr lang="en-US" sz="1400" spc="-110" dirty="0"/>
              <a:t> </a:t>
            </a:r>
            <a:r>
              <a:rPr lang="en-US" sz="1400" spc="-90" dirty="0"/>
              <a:t>or</a:t>
            </a:r>
            <a:r>
              <a:rPr lang="en-US" sz="1400" spc="-85" dirty="0"/>
              <a:t> </a:t>
            </a:r>
            <a:r>
              <a:rPr lang="en-US" sz="1400" spc="-70" dirty="0"/>
              <a:t>similar</a:t>
            </a:r>
            <a:r>
              <a:rPr lang="en-US" sz="1400" spc="-65" dirty="0"/>
              <a:t> </a:t>
            </a:r>
            <a:r>
              <a:rPr lang="en-US" sz="1400" spc="-105" dirty="0"/>
              <a:t>document</a:t>
            </a:r>
            <a:r>
              <a:rPr lang="en-US" sz="1400" spc="-100" dirty="0"/>
              <a:t> </a:t>
            </a:r>
            <a:r>
              <a:rPr lang="en-US" sz="1400" spc="-95" dirty="0"/>
              <a:t>provides</a:t>
            </a:r>
            <a:r>
              <a:rPr lang="en-US" sz="1400" spc="-90" dirty="0"/>
              <a:t> the</a:t>
            </a:r>
            <a:r>
              <a:rPr lang="en-US" sz="1400" spc="-85" dirty="0"/>
              <a:t> </a:t>
            </a:r>
            <a:r>
              <a:rPr lang="en-US" sz="1400" spc="-105" dirty="0"/>
              <a:t>necessary</a:t>
            </a:r>
            <a:r>
              <a:rPr lang="en-US" sz="1400" spc="-100" dirty="0"/>
              <a:t> </a:t>
            </a:r>
            <a:r>
              <a:rPr lang="en-US" sz="1400" spc="-80" dirty="0"/>
              <a:t>information</a:t>
            </a:r>
            <a:r>
              <a:rPr lang="en-US" sz="1400" spc="-75" dirty="0"/>
              <a:t> </a:t>
            </a:r>
            <a:r>
              <a:rPr lang="en-US" sz="1400" spc="-85" dirty="0"/>
              <a:t>from</a:t>
            </a:r>
            <a:r>
              <a:rPr lang="en-US" sz="1400" spc="-80" dirty="0"/>
              <a:t> </a:t>
            </a:r>
            <a:r>
              <a:rPr lang="en-US" sz="1400" spc="-130" dirty="0"/>
              <a:t>a</a:t>
            </a:r>
            <a:r>
              <a:rPr lang="en-US" sz="1400" spc="-125" dirty="0"/>
              <a:t> </a:t>
            </a:r>
            <a:r>
              <a:rPr lang="en-US" sz="1400" spc="-100" dirty="0"/>
              <a:t>business </a:t>
            </a:r>
            <a:r>
              <a:rPr lang="en-US" sz="1400" spc="-95" dirty="0"/>
              <a:t> </a:t>
            </a:r>
            <a:r>
              <a:rPr lang="en-US" sz="1400" spc="-90" dirty="0"/>
              <a:t>standpoint </a:t>
            </a:r>
            <a:r>
              <a:rPr lang="en-US" sz="1400" spc="-80" dirty="0"/>
              <a:t>to </a:t>
            </a:r>
            <a:r>
              <a:rPr lang="en-US" sz="1400" spc="-95" dirty="0"/>
              <a:t>determine </a:t>
            </a:r>
            <a:r>
              <a:rPr lang="en-US" sz="1400" spc="-90" dirty="0"/>
              <a:t>whether or not the </a:t>
            </a:r>
            <a:r>
              <a:rPr lang="en-US" sz="1400" spc="-80" dirty="0"/>
              <a:t>project </a:t>
            </a:r>
            <a:r>
              <a:rPr lang="en-US" sz="1400" spc="-65" dirty="0"/>
              <a:t>is </a:t>
            </a:r>
            <a:r>
              <a:rPr lang="en-US" sz="1400" spc="-80" dirty="0"/>
              <a:t>worth </a:t>
            </a:r>
            <a:r>
              <a:rPr lang="en-US" sz="1400" spc="-90" dirty="0"/>
              <a:t>the required </a:t>
            </a:r>
            <a:r>
              <a:rPr lang="en-US" sz="1400" spc="-85" dirty="0"/>
              <a:t>investment. </a:t>
            </a:r>
            <a:r>
              <a:rPr lang="en-US" sz="1400" spc="-95" dirty="0"/>
              <a:t>Typically </a:t>
            </a:r>
            <a:r>
              <a:rPr lang="en-US" sz="1400" spc="-90" dirty="0"/>
              <a:t>the </a:t>
            </a:r>
            <a:r>
              <a:rPr lang="en-US" sz="1400" spc="-85" dirty="0"/>
              <a:t> </a:t>
            </a:r>
            <a:r>
              <a:rPr lang="en-US" sz="1400" spc="-100" dirty="0"/>
              <a:t>business </a:t>
            </a:r>
            <a:r>
              <a:rPr lang="en-US" sz="1400" spc="-120" dirty="0"/>
              <a:t>need </a:t>
            </a:r>
            <a:r>
              <a:rPr lang="en-US" sz="1400" spc="-114" dirty="0"/>
              <a:t>and </a:t>
            </a:r>
            <a:r>
              <a:rPr lang="en-US" sz="1400" spc="-90" dirty="0"/>
              <a:t>the </a:t>
            </a:r>
            <a:r>
              <a:rPr lang="en-US" sz="1400" spc="-75" dirty="0"/>
              <a:t>cost-benefit </a:t>
            </a:r>
            <a:r>
              <a:rPr lang="en-US" sz="1400" spc="-95" dirty="0"/>
              <a:t>analysis </a:t>
            </a:r>
            <a:r>
              <a:rPr lang="en-US" sz="1400" spc="-105" dirty="0"/>
              <a:t>are </a:t>
            </a:r>
            <a:r>
              <a:rPr lang="en-US" sz="1400" spc="-95" dirty="0"/>
              <a:t>contained </a:t>
            </a:r>
            <a:r>
              <a:rPr lang="en-US" sz="1400" spc="-65" dirty="0"/>
              <a:t>in </a:t>
            </a:r>
            <a:r>
              <a:rPr lang="en-US" sz="1400" spc="-90" dirty="0"/>
              <a:t>the </a:t>
            </a:r>
            <a:r>
              <a:rPr lang="en-US" sz="1400" spc="-100" dirty="0"/>
              <a:t>business </a:t>
            </a:r>
            <a:r>
              <a:rPr lang="en-US" sz="1400" spc="-114" dirty="0"/>
              <a:t>case </a:t>
            </a:r>
            <a:r>
              <a:rPr lang="en-US" sz="1400" spc="-80" dirty="0"/>
              <a:t>to </a:t>
            </a:r>
            <a:r>
              <a:rPr lang="en-US" sz="1400" spc="-60" dirty="0"/>
              <a:t>justify </a:t>
            </a:r>
            <a:r>
              <a:rPr lang="en-US" sz="1400" spc="-90" dirty="0"/>
              <a:t>the </a:t>
            </a:r>
            <a:r>
              <a:rPr lang="en-US" sz="1400" spc="-75" dirty="0"/>
              <a:t>project. </a:t>
            </a:r>
            <a:r>
              <a:rPr lang="en-US" sz="1400" spc="-70" dirty="0"/>
              <a:t> </a:t>
            </a:r>
            <a:r>
              <a:rPr lang="en-US" sz="1400" spc="-140" dirty="0"/>
              <a:t>The </a:t>
            </a:r>
            <a:r>
              <a:rPr lang="en-US" sz="1400" spc="-90" dirty="0"/>
              <a:t>requesting organization or </a:t>
            </a:r>
            <a:r>
              <a:rPr lang="en-US" sz="1400" spc="-100" dirty="0"/>
              <a:t>customer, </a:t>
            </a:r>
            <a:r>
              <a:rPr lang="en-US" sz="1400" spc="-65" dirty="0"/>
              <a:t>in </a:t>
            </a:r>
            <a:r>
              <a:rPr lang="en-US" sz="1400" spc="-90" dirty="0"/>
              <a:t>the </a:t>
            </a:r>
            <a:r>
              <a:rPr lang="en-US" sz="1400" spc="-114" dirty="0"/>
              <a:t>case </a:t>
            </a:r>
            <a:r>
              <a:rPr lang="en-US" sz="1400" spc="-80" dirty="0"/>
              <a:t>of </a:t>
            </a:r>
            <a:r>
              <a:rPr lang="en-US" sz="1400" spc="-90" dirty="0"/>
              <a:t>external </a:t>
            </a:r>
            <a:r>
              <a:rPr lang="en-US" sz="1400" spc="-80" dirty="0"/>
              <a:t>projects, </a:t>
            </a:r>
            <a:r>
              <a:rPr lang="en-US" sz="1400" spc="-125" dirty="0"/>
              <a:t>may </a:t>
            </a:r>
            <a:r>
              <a:rPr lang="en-US" sz="1400" spc="-60" dirty="0"/>
              <a:t>write </a:t>
            </a:r>
            <a:r>
              <a:rPr lang="en-US" sz="1400" spc="-90" dirty="0"/>
              <a:t>the </a:t>
            </a:r>
            <a:r>
              <a:rPr lang="en-US" sz="1400" spc="-100" dirty="0"/>
              <a:t>business case. </a:t>
            </a:r>
            <a:r>
              <a:rPr lang="en-US" sz="1400" spc="-95" dirty="0"/>
              <a:t> </a:t>
            </a:r>
            <a:r>
              <a:rPr lang="en-US" sz="1400" spc="-140" dirty="0"/>
              <a:t>The</a:t>
            </a:r>
            <a:r>
              <a:rPr lang="en-US" sz="1400" spc="-45" dirty="0"/>
              <a:t> </a:t>
            </a:r>
            <a:r>
              <a:rPr lang="en-US" sz="1400" spc="-100" dirty="0"/>
              <a:t>business</a:t>
            </a:r>
            <a:r>
              <a:rPr lang="en-US" sz="1400" spc="-45" dirty="0"/>
              <a:t> </a:t>
            </a:r>
            <a:r>
              <a:rPr lang="en-US" sz="1400" spc="-114" dirty="0"/>
              <a:t>case</a:t>
            </a:r>
            <a:r>
              <a:rPr lang="en-US" sz="1400" spc="-45" dirty="0"/>
              <a:t> </a:t>
            </a:r>
            <a:r>
              <a:rPr lang="en-US" sz="1400" spc="-65" dirty="0"/>
              <a:t>is</a:t>
            </a:r>
            <a:r>
              <a:rPr lang="en-US" sz="1400" spc="-40" dirty="0"/>
              <a:t> </a:t>
            </a:r>
            <a:r>
              <a:rPr lang="en-US" sz="1400" spc="-95" dirty="0"/>
              <a:t>created</a:t>
            </a:r>
            <a:r>
              <a:rPr lang="en-US" sz="1400" spc="-45" dirty="0"/>
              <a:t> </a:t>
            </a:r>
            <a:r>
              <a:rPr lang="en-US" sz="1400" spc="-120" dirty="0"/>
              <a:t>as</a:t>
            </a:r>
            <a:r>
              <a:rPr lang="en-US" sz="1400" spc="-45" dirty="0"/>
              <a:t> </a:t>
            </a:r>
            <a:r>
              <a:rPr lang="en-US" sz="1400" spc="-130" dirty="0"/>
              <a:t>a</a:t>
            </a:r>
            <a:r>
              <a:rPr lang="en-US" sz="1400" spc="-45" dirty="0"/>
              <a:t> </a:t>
            </a:r>
            <a:r>
              <a:rPr lang="en-US" sz="1400" spc="-75" dirty="0"/>
              <a:t>result</a:t>
            </a:r>
            <a:r>
              <a:rPr lang="en-US" sz="1400" spc="-40" dirty="0"/>
              <a:t> </a:t>
            </a:r>
            <a:r>
              <a:rPr lang="en-US" sz="1400" spc="-80" dirty="0"/>
              <a:t>of</a:t>
            </a:r>
            <a:r>
              <a:rPr lang="en-US" sz="1400" spc="-45" dirty="0"/>
              <a:t> </a:t>
            </a:r>
            <a:r>
              <a:rPr lang="en-US" sz="1400" spc="-125" dirty="0"/>
              <a:t>one</a:t>
            </a:r>
            <a:r>
              <a:rPr lang="en-US" sz="1400" spc="-45" dirty="0"/>
              <a:t> </a:t>
            </a:r>
            <a:r>
              <a:rPr lang="en-US" sz="1400" spc="-90" dirty="0"/>
              <a:t>or</a:t>
            </a:r>
            <a:r>
              <a:rPr lang="en-US" sz="1400" spc="-45" dirty="0"/>
              <a:t> </a:t>
            </a:r>
            <a:r>
              <a:rPr lang="en-US" sz="1400" spc="-110" dirty="0"/>
              <a:t>more</a:t>
            </a:r>
            <a:r>
              <a:rPr lang="en-US" sz="1400" spc="-40" dirty="0"/>
              <a:t> </a:t>
            </a:r>
            <a:r>
              <a:rPr lang="en-US" sz="1400" spc="-80" dirty="0"/>
              <a:t>of</a:t>
            </a:r>
            <a:r>
              <a:rPr lang="en-US" sz="1400" spc="-45" dirty="0"/>
              <a:t> </a:t>
            </a:r>
            <a:r>
              <a:rPr lang="en-US" sz="1400" spc="-90" dirty="0"/>
              <a:t>the</a:t>
            </a:r>
            <a:r>
              <a:rPr lang="en-US" sz="1400" spc="-45" dirty="0"/>
              <a:t> </a:t>
            </a:r>
            <a:r>
              <a:rPr lang="en-US" sz="1400" spc="-70" dirty="0"/>
              <a:t>following:</a:t>
            </a:r>
            <a:endParaRPr lang="en-US" sz="1400" dirty="0"/>
          </a:p>
          <a:p>
            <a:pPr marL="838200" marR="10160" lvl="4" indent="-228600" algn="just">
              <a:lnSpc>
                <a:spcPct val="90000"/>
              </a:lnSpc>
              <a:spcBef>
                <a:spcPts val="855"/>
              </a:spcBef>
              <a:buFont typeface="Arial" panose="020B0604020202020204" pitchFamily="34" charset="0"/>
              <a:buChar char="•"/>
              <a:tabLst>
                <a:tab pos="838835" algn="l"/>
              </a:tabLst>
            </a:pPr>
            <a:r>
              <a:rPr lang="en-US" sz="1400" spc="-90" dirty="0"/>
              <a:t>Market</a:t>
            </a:r>
            <a:r>
              <a:rPr lang="en-US" sz="1400" spc="20" dirty="0"/>
              <a:t> </a:t>
            </a:r>
            <a:r>
              <a:rPr lang="en-US" sz="1400" spc="-120" dirty="0"/>
              <a:t>demand</a:t>
            </a:r>
            <a:r>
              <a:rPr lang="en-US" sz="1400" spc="20" dirty="0"/>
              <a:t> </a:t>
            </a:r>
            <a:r>
              <a:rPr lang="en-US" sz="1400" spc="-80" dirty="0"/>
              <a:t>(e.g.,</a:t>
            </a:r>
            <a:r>
              <a:rPr lang="en-US" sz="1400" spc="-20" dirty="0"/>
              <a:t> </a:t>
            </a:r>
            <a:r>
              <a:rPr lang="en-US" sz="1400" spc="-130" dirty="0"/>
              <a:t>a</a:t>
            </a:r>
            <a:r>
              <a:rPr lang="en-US" sz="1400" spc="20" dirty="0"/>
              <a:t> </a:t>
            </a:r>
            <a:r>
              <a:rPr lang="en-US" sz="1400" spc="-90" dirty="0"/>
              <a:t>car</a:t>
            </a:r>
            <a:r>
              <a:rPr lang="en-US" sz="1400" spc="20" dirty="0"/>
              <a:t> </a:t>
            </a:r>
            <a:r>
              <a:rPr lang="en-US" sz="1400" spc="-114" dirty="0"/>
              <a:t>company</a:t>
            </a:r>
            <a:r>
              <a:rPr lang="en-US" sz="1400" spc="20" dirty="0"/>
              <a:t> </a:t>
            </a:r>
            <a:r>
              <a:rPr lang="en-US" sz="1400" spc="-85" dirty="0"/>
              <a:t>authorizing</a:t>
            </a:r>
            <a:r>
              <a:rPr lang="en-US" sz="1400" spc="20" dirty="0"/>
              <a:t> </a:t>
            </a:r>
            <a:r>
              <a:rPr lang="en-US" sz="1400" spc="-130" dirty="0"/>
              <a:t>a</a:t>
            </a:r>
            <a:r>
              <a:rPr lang="en-US" sz="1400" spc="20" dirty="0"/>
              <a:t> </a:t>
            </a:r>
            <a:r>
              <a:rPr lang="en-US" sz="1400" spc="-80" dirty="0"/>
              <a:t>project</a:t>
            </a:r>
            <a:r>
              <a:rPr lang="en-US" sz="1400" spc="25" dirty="0"/>
              <a:t> </a:t>
            </a:r>
            <a:r>
              <a:rPr lang="en-US" sz="1400" spc="-80" dirty="0"/>
              <a:t>to</a:t>
            </a:r>
            <a:r>
              <a:rPr lang="en-US" sz="1400" spc="20" dirty="0"/>
              <a:t> </a:t>
            </a:r>
            <a:r>
              <a:rPr lang="en-US" sz="1400" spc="-75" dirty="0"/>
              <a:t>build</a:t>
            </a:r>
            <a:r>
              <a:rPr lang="en-US" sz="1400" spc="20" dirty="0"/>
              <a:t> </a:t>
            </a:r>
            <a:r>
              <a:rPr lang="en-US" sz="1400" spc="-110" dirty="0"/>
              <a:t>more</a:t>
            </a:r>
            <a:r>
              <a:rPr lang="en-US" sz="1400" spc="20" dirty="0"/>
              <a:t> </a:t>
            </a:r>
            <a:r>
              <a:rPr lang="en-US" sz="1400" spc="-60" dirty="0"/>
              <a:t>fuel-efficient</a:t>
            </a:r>
            <a:r>
              <a:rPr lang="en-US" sz="1400" spc="20" dirty="0"/>
              <a:t> </a:t>
            </a:r>
            <a:r>
              <a:rPr lang="en-US" sz="1400" spc="-95" dirty="0"/>
              <a:t>cars</a:t>
            </a:r>
            <a:r>
              <a:rPr lang="en-US" sz="1400" spc="20" dirty="0"/>
              <a:t> </a:t>
            </a:r>
            <a:r>
              <a:rPr lang="en-US" sz="1400" spc="-65" dirty="0"/>
              <a:t>in </a:t>
            </a:r>
            <a:r>
              <a:rPr lang="en-US" sz="1400" spc="-305" dirty="0"/>
              <a:t> </a:t>
            </a:r>
            <a:r>
              <a:rPr lang="en-US" sz="1400" spc="-110" dirty="0"/>
              <a:t>response</a:t>
            </a:r>
            <a:r>
              <a:rPr lang="en-US" sz="1400" spc="-45" dirty="0"/>
              <a:t> </a:t>
            </a:r>
            <a:r>
              <a:rPr lang="en-US" sz="1400" spc="-80" dirty="0"/>
              <a:t>to</a:t>
            </a:r>
            <a:r>
              <a:rPr lang="en-US" sz="1400" spc="-45" dirty="0"/>
              <a:t> </a:t>
            </a:r>
            <a:r>
              <a:rPr lang="en-US" sz="1400" spc="-95" dirty="0"/>
              <a:t>gasoline</a:t>
            </a:r>
            <a:r>
              <a:rPr lang="en-US" sz="1400" spc="-45" dirty="0"/>
              <a:t> </a:t>
            </a:r>
            <a:r>
              <a:rPr lang="en-US" sz="1400" spc="-90" dirty="0"/>
              <a:t>short</a:t>
            </a:r>
            <a:r>
              <a:rPr lang="en-US" sz="1400" spc="-100" dirty="0"/>
              <a:t>ages),</a:t>
            </a:r>
            <a:endParaRPr lang="en-US" sz="1400" dirty="0"/>
          </a:p>
          <a:p>
            <a:pPr marL="838200" marR="9525" lvl="4" indent="-228600" algn="just">
              <a:lnSpc>
                <a:spcPct val="90000"/>
              </a:lnSpc>
              <a:spcBef>
                <a:spcPts val="565"/>
              </a:spcBef>
              <a:buFont typeface="Arial" panose="020B0604020202020204" pitchFamily="34" charset="0"/>
              <a:buChar char="•"/>
              <a:tabLst>
                <a:tab pos="838835" algn="l"/>
              </a:tabLst>
            </a:pPr>
            <a:r>
              <a:rPr lang="en-US" sz="1400" spc="-100" dirty="0"/>
              <a:t>Organizational</a:t>
            </a:r>
            <a:r>
              <a:rPr lang="en-US" sz="1400" spc="20" dirty="0"/>
              <a:t> </a:t>
            </a:r>
            <a:r>
              <a:rPr lang="en-US" sz="1400" spc="-120" dirty="0"/>
              <a:t>need</a:t>
            </a:r>
            <a:r>
              <a:rPr lang="en-US" sz="1400" spc="20" dirty="0"/>
              <a:t> </a:t>
            </a:r>
            <a:r>
              <a:rPr lang="en-US" sz="1400" spc="-80" dirty="0"/>
              <a:t>(e.g.,</a:t>
            </a:r>
            <a:r>
              <a:rPr lang="en-US" sz="1400" spc="-25" dirty="0"/>
              <a:t> </a:t>
            </a:r>
            <a:r>
              <a:rPr lang="en-US" sz="1400" spc="-130" dirty="0"/>
              <a:t>a</a:t>
            </a:r>
            <a:r>
              <a:rPr lang="en-US" sz="1400" spc="20" dirty="0"/>
              <a:t> </a:t>
            </a:r>
            <a:r>
              <a:rPr lang="en-US" sz="1400" spc="-70" dirty="0"/>
              <a:t>training</a:t>
            </a:r>
            <a:r>
              <a:rPr lang="en-US" sz="1400" spc="25" dirty="0"/>
              <a:t> </a:t>
            </a:r>
            <a:r>
              <a:rPr lang="en-US" sz="1400" spc="-114" dirty="0"/>
              <a:t>company</a:t>
            </a:r>
            <a:r>
              <a:rPr lang="en-US" sz="1400" spc="20" dirty="0"/>
              <a:t> </a:t>
            </a:r>
            <a:r>
              <a:rPr lang="en-US" sz="1400" spc="-85" dirty="0"/>
              <a:t>authorizing</a:t>
            </a:r>
            <a:r>
              <a:rPr lang="en-US" sz="1400" spc="20" dirty="0"/>
              <a:t> </a:t>
            </a:r>
            <a:r>
              <a:rPr lang="en-US" sz="1400" spc="-130" dirty="0"/>
              <a:t>a</a:t>
            </a:r>
            <a:r>
              <a:rPr lang="en-US" sz="1400" spc="20" dirty="0"/>
              <a:t> </a:t>
            </a:r>
            <a:r>
              <a:rPr lang="en-US" sz="1400" spc="-80" dirty="0"/>
              <a:t>project</a:t>
            </a:r>
            <a:r>
              <a:rPr lang="en-US" sz="1400" spc="25" dirty="0"/>
              <a:t> </a:t>
            </a:r>
            <a:r>
              <a:rPr lang="en-US" sz="1400" spc="-80" dirty="0"/>
              <a:t>to</a:t>
            </a:r>
            <a:r>
              <a:rPr lang="en-US" sz="1400" spc="20" dirty="0"/>
              <a:t> </a:t>
            </a:r>
            <a:r>
              <a:rPr lang="en-US" sz="1400" spc="-90" dirty="0"/>
              <a:t>create</a:t>
            </a:r>
            <a:r>
              <a:rPr lang="en-US" sz="1400" spc="20" dirty="0"/>
              <a:t> </a:t>
            </a:r>
            <a:r>
              <a:rPr lang="en-US" sz="1400" spc="-130" dirty="0"/>
              <a:t>a</a:t>
            </a:r>
            <a:r>
              <a:rPr lang="en-US" sz="1400" spc="20" dirty="0"/>
              <a:t> </a:t>
            </a:r>
            <a:r>
              <a:rPr lang="en-US" sz="1400" spc="-110" dirty="0"/>
              <a:t>new</a:t>
            </a:r>
            <a:r>
              <a:rPr lang="en-US" sz="1400" spc="25" dirty="0"/>
              <a:t> </a:t>
            </a:r>
            <a:r>
              <a:rPr lang="en-US" sz="1400" spc="-100" dirty="0"/>
              <a:t>course</a:t>
            </a:r>
            <a:r>
              <a:rPr lang="en-US" sz="1400" spc="20" dirty="0"/>
              <a:t> </a:t>
            </a:r>
            <a:r>
              <a:rPr lang="en-US" sz="1400" spc="-80" dirty="0"/>
              <a:t>to </a:t>
            </a:r>
            <a:r>
              <a:rPr lang="en-US" sz="1400" spc="-305" dirty="0"/>
              <a:t> </a:t>
            </a:r>
            <a:r>
              <a:rPr lang="en-US" sz="1400" spc="-95" dirty="0"/>
              <a:t>increase</a:t>
            </a:r>
            <a:r>
              <a:rPr lang="en-US" sz="1400" spc="-50" dirty="0"/>
              <a:t> its</a:t>
            </a:r>
            <a:r>
              <a:rPr lang="en-US" sz="1400" spc="-45" dirty="0"/>
              <a:t> </a:t>
            </a:r>
            <a:r>
              <a:rPr lang="en-US" sz="1400" spc="-105" dirty="0"/>
              <a:t>revenues),</a:t>
            </a:r>
            <a:endParaRPr lang="en-US" sz="1400" dirty="0"/>
          </a:p>
          <a:p>
            <a:pPr marL="838200" marR="10160" lvl="4" indent="-228600" algn="just">
              <a:lnSpc>
                <a:spcPct val="90000"/>
              </a:lnSpc>
              <a:spcBef>
                <a:spcPts val="565"/>
              </a:spcBef>
              <a:buFont typeface="Arial" panose="020B0604020202020204" pitchFamily="34" charset="0"/>
              <a:buChar char="•"/>
              <a:tabLst>
                <a:tab pos="838835" algn="l"/>
              </a:tabLst>
            </a:pPr>
            <a:r>
              <a:rPr lang="en-US" sz="1400" spc="-114" dirty="0"/>
              <a:t>Customer</a:t>
            </a:r>
            <a:r>
              <a:rPr lang="en-US" sz="1400" spc="-85" dirty="0"/>
              <a:t> </a:t>
            </a:r>
            <a:r>
              <a:rPr lang="en-US" sz="1400" spc="-95" dirty="0"/>
              <a:t>request</a:t>
            </a:r>
            <a:r>
              <a:rPr lang="en-US" sz="1400" spc="-85" dirty="0"/>
              <a:t> </a:t>
            </a:r>
            <a:r>
              <a:rPr lang="en-US" sz="1400" spc="-80" dirty="0"/>
              <a:t>(e.g.,</a:t>
            </a:r>
            <a:r>
              <a:rPr lang="en-US" sz="1400" spc="-125" dirty="0"/>
              <a:t> </a:t>
            </a:r>
            <a:r>
              <a:rPr lang="en-US" sz="1400" spc="-120" dirty="0"/>
              <a:t>an</a:t>
            </a:r>
            <a:r>
              <a:rPr lang="en-US" sz="1400" spc="-85" dirty="0"/>
              <a:t> </a:t>
            </a:r>
            <a:r>
              <a:rPr lang="en-US" sz="1400" spc="-70" dirty="0"/>
              <a:t>electric</a:t>
            </a:r>
            <a:r>
              <a:rPr lang="en-US" sz="1400" spc="-80" dirty="0"/>
              <a:t> </a:t>
            </a:r>
            <a:r>
              <a:rPr lang="en-US" sz="1400" spc="-50" dirty="0"/>
              <a:t>utility</a:t>
            </a:r>
            <a:r>
              <a:rPr lang="en-US" sz="1400" spc="-85" dirty="0"/>
              <a:t> authorizing </a:t>
            </a:r>
            <a:r>
              <a:rPr lang="en-US" sz="1400" spc="-130" dirty="0"/>
              <a:t>a</a:t>
            </a:r>
            <a:r>
              <a:rPr lang="en-US" sz="1400" spc="-80" dirty="0"/>
              <a:t> project</a:t>
            </a:r>
            <a:r>
              <a:rPr lang="en-US" sz="1400" spc="-85" dirty="0"/>
              <a:t> </a:t>
            </a:r>
            <a:r>
              <a:rPr lang="en-US" sz="1400" spc="-80" dirty="0"/>
              <a:t>to</a:t>
            </a:r>
            <a:r>
              <a:rPr lang="en-US" sz="1400" spc="-85" dirty="0"/>
              <a:t> </a:t>
            </a:r>
            <a:r>
              <a:rPr lang="en-US" sz="1400" spc="-75" dirty="0"/>
              <a:t>build</a:t>
            </a:r>
            <a:r>
              <a:rPr lang="en-US" sz="1400" spc="-80" dirty="0"/>
              <a:t> </a:t>
            </a:r>
            <a:r>
              <a:rPr lang="en-US" sz="1400" spc="-130" dirty="0"/>
              <a:t>a</a:t>
            </a:r>
            <a:r>
              <a:rPr lang="en-US" sz="1400" spc="-85" dirty="0"/>
              <a:t> </a:t>
            </a:r>
            <a:r>
              <a:rPr lang="en-US" sz="1400" spc="-110" dirty="0"/>
              <a:t>new</a:t>
            </a:r>
            <a:r>
              <a:rPr lang="en-US" sz="1400" spc="-85" dirty="0"/>
              <a:t> substation </a:t>
            </a:r>
            <a:r>
              <a:rPr lang="en-US" sz="1400" spc="-80" dirty="0"/>
              <a:t>to </a:t>
            </a:r>
            <a:r>
              <a:rPr lang="en-US" sz="1400" spc="-100" dirty="0"/>
              <a:t>serve </a:t>
            </a:r>
            <a:r>
              <a:rPr lang="en-US" sz="1400" spc="-305" dirty="0"/>
              <a:t> </a:t>
            </a:r>
            <a:r>
              <a:rPr lang="en-US" sz="1400" spc="-130" dirty="0"/>
              <a:t>a</a:t>
            </a:r>
            <a:r>
              <a:rPr lang="en-US" sz="1400" spc="-50" dirty="0"/>
              <a:t> </a:t>
            </a:r>
            <a:r>
              <a:rPr lang="en-US" sz="1400" spc="-110" dirty="0"/>
              <a:t>new</a:t>
            </a:r>
            <a:r>
              <a:rPr lang="en-US" sz="1400" spc="-45" dirty="0"/>
              <a:t> </a:t>
            </a:r>
            <a:r>
              <a:rPr lang="en-US" sz="1400" spc="-70" dirty="0"/>
              <a:t>industrial</a:t>
            </a:r>
            <a:r>
              <a:rPr lang="en-US" sz="1400" spc="-45" dirty="0"/>
              <a:t> </a:t>
            </a:r>
            <a:r>
              <a:rPr lang="en-US" sz="1400" spc="-85" dirty="0"/>
              <a:t>park),</a:t>
            </a:r>
            <a:endParaRPr lang="en-US" sz="1400" dirty="0"/>
          </a:p>
          <a:p>
            <a:pPr marL="838200" marR="5080" lvl="4" indent="-228600" algn="just">
              <a:lnSpc>
                <a:spcPct val="90000"/>
              </a:lnSpc>
              <a:spcBef>
                <a:spcPts val="565"/>
              </a:spcBef>
              <a:buFont typeface="Arial" panose="020B0604020202020204" pitchFamily="34" charset="0"/>
              <a:buChar char="•"/>
              <a:tabLst>
                <a:tab pos="838835" algn="l"/>
              </a:tabLst>
            </a:pPr>
            <a:r>
              <a:rPr lang="en-US" sz="1400" spc="-105" dirty="0"/>
              <a:t>Technological</a:t>
            </a:r>
            <a:r>
              <a:rPr lang="en-US" sz="1400" spc="5" dirty="0"/>
              <a:t> </a:t>
            </a:r>
            <a:r>
              <a:rPr lang="en-US" sz="1400" spc="-114" dirty="0"/>
              <a:t>advance</a:t>
            </a:r>
            <a:r>
              <a:rPr lang="en-US" sz="1400" spc="10" dirty="0"/>
              <a:t> </a:t>
            </a:r>
            <a:r>
              <a:rPr lang="en-US" sz="1400" spc="-80" dirty="0"/>
              <a:t>(e.g.,</a:t>
            </a:r>
            <a:r>
              <a:rPr lang="en-US" sz="1400" spc="-35" dirty="0"/>
              <a:t> </a:t>
            </a:r>
            <a:r>
              <a:rPr lang="en-US" sz="1400" spc="-120" dirty="0"/>
              <a:t>an</a:t>
            </a:r>
            <a:r>
              <a:rPr lang="en-US" sz="1400" spc="10" dirty="0"/>
              <a:t> </a:t>
            </a:r>
            <a:r>
              <a:rPr lang="en-US" sz="1400" spc="-80" dirty="0"/>
              <a:t>electronics</a:t>
            </a:r>
            <a:r>
              <a:rPr lang="en-US" sz="1400" spc="10" dirty="0"/>
              <a:t> </a:t>
            </a:r>
            <a:r>
              <a:rPr lang="en-US" sz="1400" spc="-55" dirty="0"/>
              <a:t>firm</a:t>
            </a:r>
            <a:r>
              <a:rPr lang="en-US" sz="1400" spc="5" dirty="0"/>
              <a:t> </a:t>
            </a:r>
            <a:r>
              <a:rPr lang="en-US" sz="1400" spc="-85" dirty="0"/>
              <a:t>authorizing</a:t>
            </a:r>
            <a:r>
              <a:rPr lang="en-US" sz="1400" spc="10" dirty="0"/>
              <a:t> </a:t>
            </a:r>
            <a:r>
              <a:rPr lang="en-US" sz="1400" spc="-130" dirty="0"/>
              <a:t>a</a:t>
            </a:r>
            <a:r>
              <a:rPr lang="en-US" sz="1400" spc="10" dirty="0"/>
              <a:t> </a:t>
            </a:r>
            <a:r>
              <a:rPr lang="en-US" sz="1400" spc="-110" dirty="0"/>
              <a:t>new</a:t>
            </a:r>
            <a:r>
              <a:rPr lang="en-US" sz="1400" spc="5" dirty="0"/>
              <a:t> </a:t>
            </a:r>
            <a:r>
              <a:rPr lang="en-US" sz="1400" spc="-80" dirty="0"/>
              <a:t>project</a:t>
            </a:r>
            <a:r>
              <a:rPr lang="en-US" sz="1400" spc="10" dirty="0"/>
              <a:t> </a:t>
            </a:r>
            <a:r>
              <a:rPr lang="en-US" sz="1400" spc="-80" dirty="0"/>
              <a:t>to</a:t>
            </a:r>
            <a:r>
              <a:rPr lang="en-US" sz="1400" spc="10" dirty="0"/>
              <a:t> </a:t>
            </a:r>
            <a:r>
              <a:rPr lang="en-US" sz="1400" spc="-105" dirty="0"/>
              <a:t>develop</a:t>
            </a:r>
            <a:r>
              <a:rPr lang="en-US" sz="1400" spc="5" dirty="0"/>
              <a:t> </a:t>
            </a:r>
            <a:r>
              <a:rPr lang="en-US" sz="1400" spc="-130" dirty="0"/>
              <a:t>a</a:t>
            </a:r>
            <a:r>
              <a:rPr lang="en-US" sz="1400" spc="10" dirty="0"/>
              <a:t> </a:t>
            </a:r>
            <a:r>
              <a:rPr lang="en-US" sz="1400" spc="-85" dirty="0"/>
              <a:t>faster, </a:t>
            </a:r>
            <a:r>
              <a:rPr lang="en-US" sz="1400" spc="-305" dirty="0"/>
              <a:t> </a:t>
            </a:r>
            <a:r>
              <a:rPr lang="en-US" sz="1400" spc="-110" dirty="0"/>
              <a:t>cheaper,</a:t>
            </a:r>
            <a:r>
              <a:rPr lang="en-US" sz="1400" spc="-90" dirty="0"/>
              <a:t> </a:t>
            </a:r>
            <a:r>
              <a:rPr lang="en-US" sz="1400" spc="-114" dirty="0"/>
              <a:t>and</a:t>
            </a:r>
            <a:r>
              <a:rPr lang="en-US" sz="1400" spc="-40" dirty="0"/>
              <a:t> </a:t>
            </a:r>
            <a:r>
              <a:rPr lang="en-US" sz="1400" spc="-85" dirty="0"/>
              <a:t>smaller</a:t>
            </a:r>
            <a:r>
              <a:rPr lang="en-US" sz="1400" spc="-40" dirty="0"/>
              <a:t> </a:t>
            </a:r>
            <a:r>
              <a:rPr lang="en-US" sz="1400" spc="-85" dirty="0"/>
              <a:t>laptop</a:t>
            </a:r>
            <a:r>
              <a:rPr lang="en-US" sz="1400" spc="-40" dirty="0"/>
              <a:t> </a:t>
            </a:r>
            <a:r>
              <a:rPr lang="en-US" sz="1400" spc="-70" dirty="0"/>
              <a:t>after</a:t>
            </a:r>
            <a:r>
              <a:rPr lang="en-US" sz="1400" spc="-35" dirty="0"/>
              <a:t> </a:t>
            </a:r>
            <a:r>
              <a:rPr lang="en-US" sz="1400" spc="-114" dirty="0"/>
              <a:t>advances</a:t>
            </a:r>
            <a:r>
              <a:rPr lang="en-US" sz="1400" spc="-40" dirty="0"/>
              <a:t> </a:t>
            </a:r>
            <a:r>
              <a:rPr lang="en-US" sz="1400" spc="-65" dirty="0"/>
              <a:t>in</a:t>
            </a:r>
            <a:r>
              <a:rPr lang="en-US" sz="1400" spc="-40" dirty="0"/>
              <a:t> </a:t>
            </a:r>
            <a:r>
              <a:rPr lang="en-US" sz="1400" spc="-95" dirty="0"/>
              <a:t>computer</a:t>
            </a:r>
            <a:r>
              <a:rPr lang="en-US" sz="1400" spc="-40" dirty="0"/>
              <a:t> </a:t>
            </a:r>
            <a:r>
              <a:rPr lang="en-US" sz="1400" spc="-110" dirty="0"/>
              <a:t>memory</a:t>
            </a:r>
            <a:r>
              <a:rPr lang="en-US" sz="1400" spc="-40" dirty="0"/>
              <a:t> </a:t>
            </a:r>
            <a:r>
              <a:rPr lang="en-US" sz="1400" spc="-114" dirty="0"/>
              <a:t>and</a:t>
            </a:r>
            <a:r>
              <a:rPr lang="en-US" sz="1400" spc="-40" dirty="0"/>
              <a:t> </a:t>
            </a:r>
            <a:r>
              <a:rPr lang="en-US" sz="1400" spc="-80" dirty="0"/>
              <a:t>electronics</a:t>
            </a:r>
            <a:r>
              <a:rPr lang="en-US" sz="1400" spc="-40" dirty="0"/>
              <a:t> </a:t>
            </a:r>
            <a:r>
              <a:rPr lang="en-US" sz="1400" spc="-95" dirty="0"/>
              <a:t>technology),</a:t>
            </a:r>
            <a:endParaRPr lang="en-US" sz="1400" dirty="0"/>
          </a:p>
          <a:p>
            <a:pPr marL="838200" marR="10160" lvl="4" indent="-228600" algn="just">
              <a:lnSpc>
                <a:spcPct val="90000"/>
              </a:lnSpc>
              <a:spcBef>
                <a:spcPts val="570"/>
              </a:spcBef>
              <a:buFont typeface="Arial" panose="020B0604020202020204" pitchFamily="34" charset="0"/>
              <a:buChar char="•"/>
              <a:tabLst>
                <a:tab pos="838835" algn="l"/>
              </a:tabLst>
            </a:pPr>
            <a:r>
              <a:rPr lang="en-US" sz="1400" spc="-105" dirty="0"/>
              <a:t>Legal</a:t>
            </a:r>
            <a:r>
              <a:rPr lang="en-US" sz="1400" spc="20" dirty="0"/>
              <a:t> </a:t>
            </a:r>
            <a:r>
              <a:rPr lang="en-US" sz="1400" spc="-90" dirty="0"/>
              <a:t>requirement</a:t>
            </a:r>
            <a:r>
              <a:rPr lang="en-US" sz="1400" spc="25" dirty="0"/>
              <a:t> </a:t>
            </a:r>
            <a:r>
              <a:rPr lang="en-US" sz="1400" spc="-80" dirty="0"/>
              <a:t>(e.g.,</a:t>
            </a:r>
            <a:r>
              <a:rPr lang="en-US" sz="1400" spc="-25" dirty="0"/>
              <a:t> </a:t>
            </a:r>
            <a:r>
              <a:rPr lang="en-US" sz="1400" spc="-130" dirty="0"/>
              <a:t>a</a:t>
            </a:r>
            <a:r>
              <a:rPr lang="en-US" sz="1400" spc="25" dirty="0"/>
              <a:t> </a:t>
            </a:r>
            <a:r>
              <a:rPr lang="en-US" sz="1400" spc="-80" dirty="0"/>
              <a:t>paint</a:t>
            </a:r>
            <a:r>
              <a:rPr lang="en-US" sz="1400" spc="25" dirty="0"/>
              <a:t> </a:t>
            </a:r>
            <a:r>
              <a:rPr lang="en-US" sz="1400" spc="-90" dirty="0"/>
              <a:t>manufacturer</a:t>
            </a:r>
            <a:r>
              <a:rPr lang="en-US" sz="1400" spc="20" dirty="0"/>
              <a:t> </a:t>
            </a:r>
            <a:r>
              <a:rPr lang="en-US" sz="1400" spc="-85" dirty="0"/>
              <a:t>authorizing</a:t>
            </a:r>
            <a:r>
              <a:rPr lang="en-US" sz="1400" spc="25" dirty="0"/>
              <a:t> </a:t>
            </a:r>
            <a:r>
              <a:rPr lang="en-US" sz="1400" spc="-130" dirty="0"/>
              <a:t>a</a:t>
            </a:r>
            <a:r>
              <a:rPr lang="en-US" sz="1400" spc="25" dirty="0"/>
              <a:t> </a:t>
            </a:r>
            <a:r>
              <a:rPr lang="en-US" sz="1400" spc="-80" dirty="0"/>
              <a:t>project</a:t>
            </a:r>
            <a:r>
              <a:rPr lang="en-US" sz="1400" spc="20" dirty="0"/>
              <a:t> </a:t>
            </a:r>
            <a:r>
              <a:rPr lang="en-US" sz="1400" spc="-80" dirty="0"/>
              <a:t>to</a:t>
            </a:r>
            <a:r>
              <a:rPr lang="en-US" sz="1400" spc="25" dirty="0"/>
              <a:t> </a:t>
            </a:r>
            <a:r>
              <a:rPr lang="en-US" sz="1400" spc="-85" dirty="0"/>
              <a:t>establish</a:t>
            </a:r>
            <a:r>
              <a:rPr lang="en-US" sz="1400" spc="25" dirty="0"/>
              <a:t> </a:t>
            </a:r>
            <a:r>
              <a:rPr lang="en-US" sz="1400" spc="-90" dirty="0"/>
              <a:t>guidelines</a:t>
            </a:r>
            <a:r>
              <a:rPr lang="en-US" sz="1400" spc="20" dirty="0"/>
              <a:t> </a:t>
            </a:r>
            <a:r>
              <a:rPr lang="en-US" sz="1400" spc="-65" dirty="0"/>
              <a:t>for </a:t>
            </a:r>
            <a:r>
              <a:rPr lang="en-US" sz="1400" spc="-300" dirty="0"/>
              <a:t> </a:t>
            </a:r>
            <a:r>
              <a:rPr lang="en-US" sz="1400" spc="-90" dirty="0"/>
              <a:t>handling</a:t>
            </a:r>
            <a:r>
              <a:rPr lang="en-US" sz="1400" spc="-50" dirty="0"/>
              <a:t> </a:t>
            </a:r>
            <a:r>
              <a:rPr lang="en-US" sz="1400" spc="-75" dirty="0"/>
              <a:t>toxic</a:t>
            </a:r>
            <a:r>
              <a:rPr lang="en-US" sz="1400" spc="-45" dirty="0"/>
              <a:t> </a:t>
            </a:r>
            <a:r>
              <a:rPr lang="en-US" sz="1400" spc="-80" dirty="0"/>
              <a:t>materials),</a:t>
            </a:r>
            <a:endParaRPr lang="en-US" sz="1400" dirty="0"/>
          </a:p>
        </p:txBody>
      </p:sp>
      <p:pic>
        <p:nvPicPr>
          <p:cNvPr id="4" name="Content Placeholder 3">
            <a:extLst>
              <a:ext uri="{FF2B5EF4-FFF2-40B4-BE49-F238E27FC236}">
                <a16:creationId xmlns:a16="http://schemas.microsoft.com/office/drawing/2014/main" id="{CC56BE3A-6238-4B9F-8BDD-819E3CBC3D08}"/>
              </a:ext>
            </a:extLst>
          </p:cNvPr>
          <p:cNvPicPr>
            <a:picLocks noGrp="1" noChangeAspect="1"/>
          </p:cNvPicPr>
          <p:nvPr>
            <p:ph idx="1"/>
          </p:nvPr>
        </p:nvPicPr>
        <p:blipFill>
          <a:blip r:embed="rId2"/>
          <a:stretch>
            <a:fillRect/>
          </a:stretch>
        </p:blipFill>
        <p:spPr>
          <a:xfrm>
            <a:off x="8302170" y="2540078"/>
            <a:ext cx="3337201" cy="1805276"/>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344CA4F-D23E-495D-8C7D-7E0701190DB3}"/>
                  </a:ext>
                </a:extLst>
              </p14:cNvPr>
              <p14:cNvContentPartPr/>
              <p14:nvPr/>
            </p14:nvContentPartPr>
            <p14:xfrm>
              <a:off x="137160" y="7920"/>
              <a:ext cx="11990520" cy="6641640"/>
            </p14:xfrm>
          </p:contentPart>
        </mc:Choice>
        <mc:Fallback>
          <p:pic>
            <p:nvPicPr>
              <p:cNvPr id="2" name="Ink 1">
                <a:extLst>
                  <a:ext uri="{FF2B5EF4-FFF2-40B4-BE49-F238E27FC236}">
                    <a16:creationId xmlns:a16="http://schemas.microsoft.com/office/drawing/2014/main" id="{B344CA4F-D23E-495D-8C7D-7E0701190DB3}"/>
                  </a:ext>
                </a:extLst>
              </p:cNvPr>
              <p:cNvPicPr/>
              <p:nvPr/>
            </p:nvPicPr>
            <p:blipFill>
              <a:blip r:embed="rId4"/>
              <a:stretch>
                <a:fillRect/>
              </a:stretch>
            </p:blipFill>
            <p:spPr>
              <a:xfrm>
                <a:off x="127800" y="-1440"/>
                <a:ext cx="12009240" cy="6660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1E7F42B0-038F-4054-9B4E-677091F564A5}"/>
                  </a:ext>
                </a:extLst>
              </p14:cNvPr>
              <p14:cNvContentPartPr/>
              <p14:nvPr/>
            </p14:nvContentPartPr>
            <p14:xfrm>
              <a:off x="8633880" y="2085480"/>
              <a:ext cx="3310560" cy="2227320"/>
            </p14:xfrm>
          </p:contentPart>
        </mc:Choice>
        <mc:Fallback>
          <p:pic>
            <p:nvPicPr>
              <p:cNvPr id="3" name="Ink 2">
                <a:extLst>
                  <a:ext uri="{FF2B5EF4-FFF2-40B4-BE49-F238E27FC236}">
                    <a16:creationId xmlns:a16="http://schemas.microsoft.com/office/drawing/2014/main" id="{1E7F42B0-038F-4054-9B4E-677091F564A5}"/>
                  </a:ext>
                </a:extLst>
              </p:cNvPr>
              <p:cNvPicPr/>
              <p:nvPr/>
            </p:nvPicPr>
            <p:blipFill>
              <a:blip r:embed="rId6"/>
              <a:stretch>
                <a:fillRect/>
              </a:stretch>
            </p:blipFill>
            <p:spPr>
              <a:xfrm>
                <a:off x="8624520" y="2076120"/>
                <a:ext cx="3329280" cy="2246040"/>
              </a:xfrm>
              <a:prstGeom prst="rect">
                <a:avLst/>
              </a:prstGeom>
            </p:spPr>
          </p:pic>
        </mc:Fallback>
      </mc:AlternateContent>
    </p:spTree>
    <p:extLst>
      <p:ext uri="{BB962C8B-B14F-4D97-AF65-F5344CB8AC3E}">
        <p14:creationId xmlns:p14="http://schemas.microsoft.com/office/powerpoint/2010/main" val="321210824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C66CC14-6782-44E1-B35C-BE677E1B7DFD}"/>
              </a:ext>
            </a:extLst>
          </p:cNvPr>
          <p:cNvSpPr>
            <a:spLocks noGrp="1"/>
          </p:cNvSpPr>
          <p:nvPr>
            <p:ph type="title"/>
          </p:nvPr>
        </p:nvSpPr>
        <p:spPr>
          <a:xfrm>
            <a:off x="643467" y="321734"/>
            <a:ext cx="10905066" cy="1135737"/>
          </a:xfrm>
        </p:spPr>
        <p:txBody>
          <a:bodyPr>
            <a:normAutofit/>
          </a:bodyPr>
          <a:lstStyle/>
          <a:p>
            <a:r>
              <a:rPr lang="en-IN" sz="3600" b="0" i="0" u="none" strike="noStrike" baseline="0">
                <a:latin typeface="CIDFont+F1"/>
              </a:rPr>
              <a:t>Project Selection Model Criteria</a:t>
            </a:r>
            <a:br>
              <a:rPr lang="en-IN" sz="3600" b="0" i="0" u="none" strike="noStrike" baseline="0">
                <a:latin typeface="CIDFont+F1"/>
              </a:rPr>
            </a:br>
            <a:endParaRPr lang="en-IN" sz="3600"/>
          </a:p>
        </p:txBody>
      </p:sp>
      <p:sp>
        <p:nvSpPr>
          <p:cNvPr id="11" name="Rectangle 1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36026E-1D37-44F8-B3BA-F06C7B829507}"/>
              </a:ext>
            </a:extLst>
          </p:cNvPr>
          <p:cNvGraphicFramePr>
            <a:graphicFrameLocks noGrp="1"/>
          </p:cNvGraphicFramePr>
          <p:nvPr>
            <p:ph idx="1"/>
            <p:extLst>
              <p:ext uri="{D42A27DB-BD31-4B8C-83A1-F6EECF244321}">
                <p14:modId xmlns:p14="http://schemas.microsoft.com/office/powerpoint/2010/main" val="24523869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41FCD96-1F52-4D43-817E-30786D6768FB}"/>
                  </a:ext>
                </a:extLst>
              </p14:cNvPr>
              <p14:cNvContentPartPr/>
              <p14:nvPr/>
            </p14:nvContentPartPr>
            <p14:xfrm>
              <a:off x="1503720" y="2136600"/>
              <a:ext cx="8353440" cy="3270960"/>
            </p14:xfrm>
          </p:contentPart>
        </mc:Choice>
        <mc:Fallback xmlns="">
          <p:pic>
            <p:nvPicPr>
              <p:cNvPr id="3" name="Ink 2">
                <a:extLst>
                  <a:ext uri="{FF2B5EF4-FFF2-40B4-BE49-F238E27FC236}">
                    <a16:creationId xmlns:a16="http://schemas.microsoft.com/office/drawing/2014/main" id="{D41FCD96-1F52-4D43-817E-30786D6768FB}"/>
                  </a:ext>
                </a:extLst>
              </p:cNvPr>
              <p:cNvPicPr/>
              <p:nvPr/>
            </p:nvPicPr>
            <p:blipFill>
              <a:blip r:embed="rId8"/>
              <a:stretch>
                <a:fillRect/>
              </a:stretch>
            </p:blipFill>
            <p:spPr>
              <a:xfrm>
                <a:off x="1494360" y="2127240"/>
                <a:ext cx="8372160" cy="3289680"/>
              </a:xfrm>
              <a:prstGeom prst="rect">
                <a:avLst/>
              </a:prstGeom>
            </p:spPr>
          </p:pic>
        </mc:Fallback>
      </mc:AlternateContent>
    </p:spTree>
    <p:extLst>
      <p:ext uri="{BB962C8B-B14F-4D97-AF65-F5344CB8AC3E}">
        <p14:creationId xmlns:p14="http://schemas.microsoft.com/office/powerpoint/2010/main" val="527872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2">
            <a:extLst>
              <a:ext uri="{FF2B5EF4-FFF2-40B4-BE49-F238E27FC236}">
                <a16:creationId xmlns:a16="http://schemas.microsoft.com/office/drawing/2014/main" id="{D3960BC1-071A-4C48-83BC-2372971B33F0}"/>
              </a:ext>
            </a:extLst>
          </p:cNvPr>
          <p:cNvGraphicFramePr>
            <a:graphicFrameLocks noGrp="1"/>
          </p:cNvGraphicFramePr>
          <p:nvPr>
            <p:ph idx="1"/>
            <p:extLst>
              <p:ext uri="{D42A27DB-BD31-4B8C-83A1-F6EECF244321}">
                <p14:modId xmlns:p14="http://schemas.microsoft.com/office/powerpoint/2010/main" val="250909312"/>
              </p:ext>
            </p:extLst>
          </p:nvPr>
        </p:nvGraphicFramePr>
        <p:xfrm>
          <a:off x="838200" y="407963"/>
          <a:ext cx="10515600" cy="576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2" name="Ink 1">
                <a:extLst>
                  <a:ext uri="{FF2B5EF4-FFF2-40B4-BE49-F238E27FC236}">
                    <a16:creationId xmlns:a16="http://schemas.microsoft.com/office/drawing/2014/main" id="{9DBAF365-6408-41C3-A1AA-6B993C3B01BE}"/>
                  </a:ext>
                </a:extLst>
              </p14:cNvPr>
              <p14:cNvContentPartPr/>
              <p14:nvPr/>
            </p14:nvContentPartPr>
            <p14:xfrm>
              <a:off x="1895040" y="645840"/>
              <a:ext cx="3591000" cy="1601640"/>
            </p14:xfrm>
          </p:contentPart>
        </mc:Choice>
        <mc:Fallback>
          <p:pic>
            <p:nvPicPr>
              <p:cNvPr id="2" name="Ink 1">
                <a:extLst>
                  <a:ext uri="{FF2B5EF4-FFF2-40B4-BE49-F238E27FC236}">
                    <a16:creationId xmlns:a16="http://schemas.microsoft.com/office/drawing/2014/main" id="{9DBAF365-6408-41C3-A1AA-6B993C3B01BE}"/>
                  </a:ext>
                </a:extLst>
              </p:cNvPr>
              <p:cNvPicPr/>
              <p:nvPr/>
            </p:nvPicPr>
            <p:blipFill>
              <a:blip r:embed="rId8"/>
              <a:stretch>
                <a:fillRect/>
              </a:stretch>
            </p:blipFill>
            <p:spPr>
              <a:xfrm>
                <a:off x="1885680" y="636480"/>
                <a:ext cx="3609720" cy="1620360"/>
              </a:xfrm>
              <a:prstGeom prst="rect">
                <a:avLst/>
              </a:prstGeom>
            </p:spPr>
          </p:pic>
        </mc:Fallback>
      </mc:AlternateContent>
    </p:spTree>
    <p:extLst>
      <p:ext uri="{BB962C8B-B14F-4D97-AF65-F5344CB8AC3E}">
        <p14:creationId xmlns:p14="http://schemas.microsoft.com/office/powerpoint/2010/main" val="170458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364" name="Rectangle 9">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4FC485CD-852F-4493-9D0A-41FB1AC1AE4A}"/>
              </a:ext>
            </a:extLst>
          </p:cNvPr>
          <p:cNvSpPr txBox="1"/>
          <p:nvPr/>
        </p:nvSpPr>
        <p:spPr>
          <a:xfrm>
            <a:off x="838201" y="319315"/>
            <a:ext cx="10515598" cy="5857648"/>
          </a:xfrm>
          <a:prstGeom prst="rect">
            <a:avLst/>
          </a:prstGeom>
        </p:spPr>
        <p:txBody>
          <a:bodyPr vert="horz" lIns="91440" tIns="45720" rIns="91440" bIns="45720" rtlCol="0">
            <a:noAutofit/>
          </a:bodyPr>
          <a:lstStyle/>
          <a:p>
            <a:pPr marL="672465" lvl="3" indent="-228600">
              <a:lnSpc>
                <a:spcPct val="90000"/>
              </a:lnSpc>
              <a:spcBef>
                <a:spcPts val="1200"/>
              </a:spcBef>
              <a:buFont typeface="Arial" panose="020B0604020202020204" pitchFamily="34" charset="0"/>
              <a:buChar char="•"/>
              <a:tabLst>
                <a:tab pos="673100" algn="l"/>
              </a:tabLst>
            </a:pPr>
            <a:r>
              <a:rPr lang="en-US" sz="1400" b="1" spc="-114" dirty="0">
                <a:solidFill>
                  <a:srgbClr val="FFFFFF"/>
                </a:solidFill>
              </a:rPr>
              <a:t>Expert</a:t>
            </a:r>
            <a:r>
              <a:rPr lang="en-US" sz="1400" b="1" spc="-45" dirty="0">
                <a:solidFill>
                  <a:srgbClr val="FFFFFF"/>
                </a:solidFill>
              </a:rPr>
              <a:t> </a:t>
            </a:r>
            <a:r>
              <a:rPr lang="en-US" sz="1400" b="1" spc="-114" dirty="0">
                <a:solidFill>
                  <a:srgbClr val="FFFFFF"/>
                </a:solidFill>
              </a:rPr>
              <a:t>Judgment</a:t>
            </a:r>
            <a:endParaRPr lang="en-US" sz="1400" dirty="0">
              <a:solidFill>
                <a:srgbClr val="FFFFFF"/>
              </a:solidFill>
            </a:endParaRPr>
          </a:p>
          <a:p>
            <a:pPr marL="482600" marR="8890" indent="-228600">
              <a:lnSpc>
                <a:spcPct val="90000"/>
              </a:lnSpc>
              <a:spcBef>
                <a:spcPts val="710"/>
              </a:spcBef>
              <a:buFont typeface="Arial" panose="020B0604020202020204" pitchFamily="34" charset="0"/>
              <a:buChar char="•"/>
            </a:pPr>
            <a:r>
              <a:rPr lang="en-US" sz="1400" spc="-110" dirty="0">
                <a:solidFill>
                  <a:srgbClr val="FFFFFF"/>
                </a:solidFill>
              </a:rPr>
              <a:t>Expert</a:t>
            </a:r>
            <a:r>
              <a:rPr lang="en-US" sz="1400" spc="-105" dirty="0">
                <a:solidFill>
                  <a:srgbClr val="FFFFFF"/>
                </a:solidFill>
              </a:rPr>
              <a:t> </a:t>
            </a:r>
            <a:r>
              <a:rPr lang="en-US" sz="1400" spc="-95" dirty="0">
                <a:solidFill>
                  <a:srgbClr val="FFFFFF"/>
                </a:solidFill>
              </a:rPr>
              <a:t>judgment</a:t>
            </a:r>
            <a:r>
              <a:rPr lang="en-US" sz="1400" spc="-90" dirty="0">
                <a:solidFill>
                  <a:srgbClr val="FFFFFF"/>
                </a:solidFill>
              </a:rPr>
              <a:t> </a:t>
            </a:r>
            <a:r>
              <a:rPr lang="en-US" sz="1400" spc="-65" dirty="0">
                <a:solidFill>
                  <a:srgbClr val="FFFFFF"/>
                </a:solidFill>
              </a:rPr>
              <a:t>is </a:t>
            </a:r>
            <a:r>
              <a:rPr lang="en-US" sz="1400" spc="-85" dirty="0">
                <a:solidFill>
                  <a:srgbClr val="FFFFFF"/>
                </a:solidFill>
              </a:rPr>
              <a:t>often </a:t>
            </a:r>
            <a:r>
              <a:rPr lang="en-US" sz="1400" spc="-114" dirty="0">
                <a:solidFill>
                  <a:srgbClr val="FFFFFF"/>
                </a:solidFill>
              </a:rPr>
              <a:t>used</a:t>
            </a:r>
            <a:r>
              <a:rPr lang="en-US" sz="1400" spc="-110" dirty="0">
                <a:solidFill>
                  <a:srgbClr val="FFFFFF"/>
                </a:solidFill>
              </a:rPr>
              <a:t> </a:t>
            </a:r>
            <a:r>
              <a:rPr lang="en-US" sz="1400" spc="-80" dirty="0">
                <a:solidFill>
                  <a:srgbClr val="FFFFFF"/>
                </a:solidFill>
              </a:rPr>
              <a:t>to </a:t>
            </a:r>
            <a:r>
              <a:rPr lang="en-US" sz="1400" spc="-114" dirty="0">
                <a:solidFill>
                  <a:srgbClr val="FFFFFF"/>
                </a:solidFill>
              </a:rPr>
              <a:t>assess</a:t>
            </a:r>
            <a:r>
              <a:rPr lang="en-US" sz="1400" spc="-110" dirty="0">
                <a:solidFill>
                  <a:srgbClr val="FFFFFF"/>
                </a:solidFill>
              </a:rPr>
              <a:t> </a:t>
            </a:r>
            <a:r>
              <a:rPr lang="en-US" sz="1400" spc="-90" dirty="0">
                <a:solidFill>
                  <a:srgbClr val="FFFFFF"/>
                </a:solidFill>
              </a:rPr>
              <a:t>the</a:t>
            </a:r>
            <a:r>
              <a:rPr lang="en-US" sz="1400" spc="-85" dirty="0">
                <a:solidFill>
                  <a:srgbClr val="FFFFFF"/>
                </a:solidFill>
              </a:rPr>
              <a:t> </a:t>
            </a:r>
            <a:r>
              <a:rPr lang="en-US" sz="1400" spc="-80" dirty="0">
                <a:solidFill>
                  <a:srgbClr val="FFFFFF"/>
                </a:solidFill>
              </a:rPr>
              <a:t>inputs </a:t>
            </a:r>
            <a:r>
              <a:rPr lang="en-US" sz="1400" spc="-114" dirty="0">
                <a:solidFill>
                  <a:srgbClr val="FFFFFF"/>
                </a:solidFill>
              </a:rPr>
              <a:t>used</a:t>
            </a:r>
            <a:r>
              <a:rPr lang="en-US" sz="1400" spc="-110" dirty="0">
                <a:solidFill>
                  <a:srgbClr val="FFFFFF"/>
                </a:solidFill>
              </a:rPr>
              <a:t> </a:t>
            </a:r>
            <a:r>
              <a:rPr lang="en-US" sz="1400" spc="-80" dirty="0">
                <a:solidFill>
                  <a:srgbClr val="FFFFFF"/>
                </a:solidFill>
              </a:rPr>
              <a:t>to </a:t>
            </a:r>
            <a:r>
              <a:rPr lang="en-US" sz="1400" spc="-105" dirty="0">
                <a:solidFill>
                  <a:srgbClr val="FFFFFF"/>
                </a:solidFill>
              </a:rPr>
              <a:t>develop</a:t>
            </a:r>
            <a:r>
              <a:rPr lang="en-US" sz="1400" spc="-100" dirty="0">
                <a:solidFill>
                  <a:srgbClr val="FFFFFF"/>
                </a:solidFill>
              </a:rPr>
              <a:t> </a:t>
            </a:r>
            <a:r>
              <a:rPr lang="en-US" sz="1400" spc="-90" dirty="0">
                <a:solidFill>
                  <a:srgbClr val="FFFFFF"/>
                </a:solidFill>
              </a:rPr>
              <a:t>the</a:t>
            </a:r>
            <a:r>
              <a:rPr lang="en-US" sz="1400" spc="-85" dirty="0">
                <a:solidFill>
                  <a:srgbClr val="FFFFFF"/>
                </a:solidFill>
              </a:rPr>
              <a:t> </a:t>
            </a:r>
            <a:r>
              <a:rPr lang="en-US" sz="1400" spc="-80" dirty="0">
                <a:solidFill>
                  <a:srgbClr val="FFFFFF"/>
                </a:solidFill>
              </a:rPr>
              <a:t>project </a:t>
            </a:r>
            <a:r>
              <a:rPr lang="en-US" sz="1400" spc="-90" dirty="0">
                <a:solidFill>
                  <a:srgbClr val="FFFFFF"/>
                </a:solidFill>
              </a:rPr>
              <a:t>charter. </a:t>
            </a:r>
            <a:r>
              <a:rPr lang="en-US" sz="1400" spc="-125" dirty="0">
                <a:solidFill>
                  <a:srgbClr val="FFFFFF"/>
                </a:solidFill>
              </a:rPr>
              <a:t>Such </a:t>
            </a:r>
            <a:r>
              <a:rPr lang="en-US" sz="1400" spc="-120" dirty="0">
                <a:solidFill>
                  <a:srgbClr val="FFFFFF"/>
                </a:solidFill>
              </a:rPr>
              <a:t> </a:t>
            </a:r>
            <a:r>
              <a:rPr lang="en-US" sz="1400" spc="-95" dirty="0">
                <a:solidFill>
                  <a:srgbClr val="FFFFFF"/>
                </a:solidFill>
              </a:rPr>
              <a:t>judgment </a:t>
            </a:r>
            <a:r>
              <a:rPr lang="en-US" sz="1400" spc="-114" dirty="0">
                <a:solidFill>
                  <a:srgbClr val="FFFFFF"/>
                </a:solidFill>
              </a:rPr>
              <a:t>and </a:t>
            </a:r>
            <a:r>
              <a:rPr lang="en-US" sz="1400" spc="-90" dirty="0">
                <a:solidFill>
                  <a:srgbClr val="FFFFFF"/>
                </a:solidFill>
              </a:rPr>
              <a:t>expertise </a:t>
            </a:r>
            <a:r>
              <a:rPr lang="en-US" sz="1400" spc="-65" dirty="0">
                <a:solidFill>
                  <a:srgbClr val="FFFFFF"/>
                </a:solidFill>
              </a:rPr>
              <a:t>is </a:t>
            </a:r>
            <a:r>
              <a:rPr lang="en-US" sz="1400" spc="-90" dirty="0">
                <a:solidFill>
                  <a:srgbClr val="FFFFFF"/>
                </a:solidFill>
              </a:rPr>
              <a:t>applied </a:t>
            </a:r>
            <a:r>
              <a:rPr lang="en-US" sz="1400" spc="-80" dirty="0">
                <a:solidFill>
                  <a:srgbClr val="FFFFFF"/>
                </a:solidFill>
              </a:rPr>
              <a:t>to </a:t>
            </a:r>
            <a:r>
              <a:rPr lang="en-US" sz="1400" spc="-114" dirty="0">
                <a:solidFill>
                  <a:srgbClr val="FFFFFF"/>
                </a:solidFill>
              </a:rPr>
              <a:t>any </a:t>
            </a:r>
            <a:r>
              <a:rPr lang="en-US" sz="1400" spc="-80" dirty="0">
                <a:solidFill>
                  <a:srgbClr val="FFFFFF"/>
                </a:solidFill>
              </a:rPr>
              <a:t>technical </a:t>
            </a:r>
            <a:r>
              <a:rPr lang="en-US" sz="1400" spc="-114" dirty="0">
                <a:solidFill>
                  <a:srgbClr val="FFFFFF"/>
                </a:solidFill>
              </a:rPr>
              <a:t>and management </a:t>
            </a:r>
            <a:r>
              <a:rPr lang="en-US" sz="1400" spc="-80" dirty="0">
                <a:solidFill>
                  <a:srgbClr val="FFFFFF"/>
                </a:solidFill>
              </a:rPr>
              <a:t>details </a:t>
            </a:r>
            <a:r>
              <a:rPr lang="en-US" sz="1400" spc="-85" dirty="0">
                <a:solidFill>
                  <a:srgbClr val="FFFFFF"/>
                </a:solidFill>
              </a:rPr>
              <a:t>during </a:t>
            </a:r>
            <a:r>
              <a:rPr lang="en-US" sz="1400" spc="-65" dirty="0">
                <a:solidFill>
                  <a:srgbClr val="FFFFFF"/>
                </a:solidFill>
              </a:rPr>
              <a:t>this </a:t>
            </a:r>
            <a:r>
              <a:rPr lang="en-US" sz="1400" spc="-95" dirty="0">
                <a:solidFill>
                  <a:srgbClr val="FFFFFF"/>
                </a:solidFill>
              </a:rPr>
              <a:t>process. </a:t>
            </a:r>
            <a:r>
              <a:rPr lang="en-US" sz="1400" spc="-125" dirty="0">
                <a:solidFill>
                  <a:srgbClr val="FFFFFF"/>
                </a:solidFill>
              </a:rPr>
              <a:t>Such </a:t>
            </a:r>
            <a:r>
              <a:rPr lang="en-US" sz="1400" spc="-120" dirty="0">
                <a:solidFill>
                  <a:srgbClr val="FFFFFF"/>
                </a:solidFill>
              </a:rPr>
              <a:t> </a:t>
            </a:r>
            <a:r>
              <a:rPr lang="en-US" sz="1400" spc="-90" dirty="0">
                <a:solidFill>
                  <a:srgbClr val="FFFFFF"/>
                </a:solidFill>
              </a:rPr>
              <a:t>expertise </a:t>
            </a:r>
            <a:r>
              <a:rPr lang="en-US" sz="1400" spc="-65" dirty="0">
                <a:solidFill>
                  <a:srgbClr val="FFFFFF"/>
                </a:solidFill>
              </a:rPr>
              <a:t>is </a:t>
            </a:r>
            <a:r>
              <a:rPr lang="en-US" sz="1400" spc="-95" dirty="0">
                <a:solidFill>
                  <a:srgbClr val="FFFFFF"/>
                </a:solidFill>
              </a:rPr>
              <a:t>provided </a:t>
            </a:r>
            <a:r>
              <a:rPr lang="en-US" sz="1400" spc="-110" dirty="0">
                <a:solidFill>
                  <a:srgbClr val="FFFFFF"/>
                </a:solidFill>
              </a:rPr>
              <a:t>by </a:t>
            </a:r>
            <a:r>
              <a:rPr lang="en-US" sz="1400" spc="-114" dirty="0">
                <a:solidFill>
                  <a:srgbClr val="FFFFFF"/>
                </a:solidFill>
              </a:rPr>
              <a:t>any </a:t>
            </a:r>
            <a:r>
              <a:rPr lang="en-US" sz="1400" spc="-100" dirty="0">
                <a:solidFill>
                  <a:srgbClr val="FFFFFF"/>
                </a:solidFill>
              </a:rPr>
              <a:t>group </a:t>
            </a:r>
            <a:r>
              <a:rPr lang="en-US" sz="1400" spc="-90" dirty="0">
                <a:solidFill>
                  <a:srgbClr val="FFFFFF"/>
                </a:solidFill>
              </a:rPr>
              <a:t>or </a:t>
            </a:r>
            <a:r>
              <a:rPr lang="en-US" sz="1400" spc="-75" dirty="0">
                <a:solidFill>
                  <a:srgbClr val="FFFFFF"/>
                </a:solidFill>
              </a:rPr>
              <a:t>individual </a:t>
            </a:r>
            <a:r>
              <a:rPr lang="en-US" sz="1400" spc="-60" dirty="0">
                <a:solidFill>
                  <a:srgbClr val="FFFFFF"/>
                </a:solidFill>
              </a:rPr>
              <a:t>with </a:t>
            </a:r>
            <a:r>
              <a:rPr lang="en-US" sz="1400" spc="-90" dirty="0">
                <a:solidFill>
                  <a:srgbClr val="FFFFFF"/>
                </a:solidFill>
              </a:rPr>
              <a:t>specialized </a:t>
            </a:r>
            <a:r>
              <a:rPr lang="en-US" sz="1400" spc="-100" dirty="0">
                <a:solidFill>
                  <a:srgbClr val="FFFFFF"/>
                </a:solidFill>
              </a:rPr>
              <a:t>knowledge </a:t>
            </a:r>
            <a:r>
              <a:rPr lang="en-US" sz="1400" spc="-90" dirty="0">
                <a:solidFill>
                  <a:srgbClr val="FFFFFF"/>
                </a:solidFill>
              </a:rPr>
              <a:t>or </a:t>
            </a:r>
            <a:r>
              <a:rPr lang="en-US" sz="1400" spc="-70" dirty="0">
                <a:solidFill>
                  <a:srgbClr val="FFFFFF"/>
                </a:solidFill>
              </a:rPr>
              <a:t>training, </a:t>
            </a:r>
            <a:r>
              <a:rPr lang="en-US" sz="1400" spc="-114" dirty="0">
                <a:solidFill>
                  <a:srgbClr val="FFFFFF"/>
                </a:solidFill>
              </a:rPr>
              <a:t>and </a:t>
            </a:r>
            <a:r>
              <a:rPr lang="en-US" sz="1400" spc="-65" dirty="0">
                <a:solidFill>
                  <a:srgbClr val="FFFFFF"/>
                </a:solidFill>
              </a:rPr>
              <a:t>is </a:t>
            </a:r>
            <a:r>
              <a:rPr lang="en-US" sz="1400" spc="-90" dirty="0">
                <a:solidFill>
                  <a:srgbClr val="FFFFFF"/>
                </a:solidFill>
              </a:rPr>
              <a:t>available </a:t>
            </a:r>
            <a:r>
              <a:rPr lang="en-US" sz="1400" spc="-305" dirty="0">
                <a:solidFill>
                  <a:srgbClr val="FFFFFF"/>
                </a:solidFill>
              </a:rPr>
              <a:t> </a:t>
            </a:r>
            <a:r>
              <a:rPr lang="en-US" sz="1400" spc="-85" dirty="0">
                <a:solidFill>
                  <a:srgbClr val="FFFFFF"/>
                </a:solidFill>
              </a:rPr>
              <a:t>from</a:t>
            </a:r>
            <a:r>
              <a:rPr lang="en-US" sz="1400" spc="-45" dirty="0">
                <a:solidFill>
                  <a:srgbClr val="FFFFFF"/>
                </a:solidFill>
              </a:rPr>
              <a:t> </a:t>
            </a:r>
            <a:r>
              <a:rPr lang="en-US" sz="1400" spc="-120" dirty="0">
                <a:solidFill>
                  <a:srgbClr val="FFFFFF"/>
                </a:solidFill>
              </a:rPr>
              <a:t>many</a:t>
            </a:r>
            <a:r>
              <a:rPr lang="en-US" sz="1400" spc="-50" dirty="0">
                <a:solidFill>
                  <a:srgbClr val="FFFFFF"/>
                </a:solidFill>
              </a:rPr>
              <a:t> </a:t>
            </a:r>
            <a:r>
              <a:rPr lang="en-US" sz="1400" spc="-95" dirty="0">
                <a:solidFill>
                  <a:srgbClr val="FFFFFF"/>
                </a:solidFill>
              </a:rPr>
              <a:t>sources,</a:t>
            </a:r>
            <a:r>
              <a:rPr lang="en-US" sz="1400" spc="-90" dirty="0">
                <a:solidFill>
                  <a:srgbClr val="FFFFFF"/>
                </a:solidFill>
              </a:rPr>
              <a:t> </a:t>
            </a:r>
            <a:r>
              <a:rPr lang="en-US" sz="1400" spc="-80" dirty="0">
                <a:solidFill>
                  <a:srgbClr val="FFFFFF"/>
                </a:solidFill>
              </a:rPr>
              <a:t>including:</a:t>
            </a:r>
            <a:endParaRPr lang="en-US" sz="1400" dirty="0">
              <a:solidFill>
                <a:srgbClr val="FFFFFF"/>
              </a:solidFill>
            </a:endParaRPr>
          </a:p>
          <a:p>
            <a:pPr marL="838200" lvl="4" indent="-228600">
              <a:lnSpc>
                <a:spcPct val="90000"/>
              </a:lnSpc>
              <a:spcBef>
                <a:spcPts val="969"/>
              </a:spcBef>
              <a:buFont typeface="Arial" panose="020B0604020202020204" pitchFamily="34" charset="0"/>
              <a:buChar char="•"/>
              <a:tabLst>
                <a:tab pos="838835" algn="l"/>
              </a:tabLst>
            </a:pPr>
            <a:r>
              <a:rPr lang="en-US" sz="1400" spc="-114" dirty="0">
                <a:solidFill>
                  <a:srgbClr val="FFFFFF"/>
                </a:solidFill>
              </a:rPr>
              <a:t>Other</a:t>
            </a:r>
            <a:r>
              <a:rPr lang="en-US" sz="1400" spc="-45" dirty="0">
                <a:solidFill>
                  <a:srgbClr val="FFFFFF"/>
                </a:solidFill>
              </a:rPr>
              <a:t> </a:t>
            </a:r>
            <a:r>
              <a:rPr lang="en-US" sz="1400" spc="-75" dirty="0">
                <a:solidFill>
                  <a:srgbClr val="FFFFFF"/>
                </a:solidFill>
              </a:rPr>
              <a:t>units</a:t>
            </a:r>
            <a:r>
              <a:rPr lang="en-US" sz="1400" spc="-45" dirty="0">
                <a:solidFill>
                  <a:srgbClr val="FFFFFF"/>
                </a:solidFill>
              </a:rPr>
              <a:t> </a:t>
            </a:r>
            <a:r>
              <a:rPr lang="en-US" sz="1400" spc="-65" dirty="0">
                <a:solidFill>
                  <a:srgbClr val="FFFFFF"/>
                </a:solidFill>
              </a:rPr>
              <a:t>within</a:t>
            </a:r>
            <a:r>
              <a:rPr lang="en-US" sz="1400" spc="-45" dirty="0">
                <a:solidFill>
                  <a:srgbClr val="FFFFFF"/>
                </a:solidFill>
              </a:rPr>
              <a:t> </a:t>
            </a:r>
            <a:r>
              <a:rPr lang="en-US" sz="1400" spc="-90" dirty="0">
                <a:solidFill>
                  <a:srgbClr val="FFFFFF"/>
                </a:solidFill>
              </a:rPr>
              <a:t>the</a:t>
            </a:r>
            <a:r>
              <a:rPr lang="en-US" sz="1400" spc="-45" dirty="0">
                <a:solidFill>
                  <a:srgbClr val="FFFFFF"/>
                </a:solidFill>
              </a:rPr>
              <a:t> </a:t>
            </a:r>
            <a:r>
              <a:rPr lang="en-US" sz="1400" spc="-100" dirty="0">
                <a:solidFill>
                  <a:srgbClr val="FFFFFF"/>
                </a:solidFill>
              </a:rPr>
              <a:t>organiz</a:t>
            </a:r>
            <a:r>
              <a:rPr lang="en-US" sz="1400" spc="-105" dirty="0">
                <a:solidFill>
                  <a:srgbClr val="FFFFFF"/>
                </a:solidFill>
              </a:rPr>
              <a:t>a</a:t>
            </a:r>
            <a:r>
              <a:rPr lang="en-US" sz="1400" spc="-65" dirty="0">
                <a:solidFill>
                  <a:srgbClr val="FFFFFF"/>
                </a:solidFill>
              </a:rPr>
              <a:t>tion,</a:t>
            </a:r>
            <a:endParaRPr lang="en-US" sz="1400" dirty="0">
              <a:solidFill>
                <a:srgbClr val="FFFFFF"/>
              </a:solidFill>
            </a:endParaRPr>
          </a:p>
          <a:p>
            <a:pPr marL="838200" lvl="4" indent="-228600">
              <a:lnSpc>
                <a:spcPct val="90000"/>
              </a:lnSpc>
              <a:spcBef>
                <a:spcPts val="690"/>
              </a:spcBef>
              <a:buFont typeface="Arial" panose="020B0604020202020204" pitchFamily="34" charset="0"/>
              <a:buChar char="•"/>
              <a:tabLst>
                <a:tab pos="838835" algn="l"/>
              </a:tabLst>
            </a:pPr>
            <a:r>
              <a:rPr lang="en-US" sz="1400" spc="-95" dirty="0">
                <a:solidFill>
                  <a:srgbClr val="FFFFFF"/>
                </a:solidFill>
              </a:rPr>
              <a:t>Consultants,</a:t>
            </a:r>
            <a:endParaRPr lang="en-US" sz="1400" dirty="0">
              <a:solidFill>
                <a:srgbClr val="FFFFFF"/>
              </a:solidFill>
            </a:endParaRPr>
          </a:p>
          <a:p>
            <a:pPr marL="838200" lvl="4" indent="-228600">
              <a:lnSpc>
                <a:spcPct val="90000"/>
              </a:lnSpc>
              <a:spcBef>
                <a:spcPts val="685"/>
              </a:spcBef>
              <a:buFont typeface="Arial" panose="020B0604020202020204" pitchFamily="34" charset="0"/>
              <a:buChar char="•"/>
              <a:tabLst>
                <a:tab pos="838835" algn="l"/>
              </a:tabLst>
            </a:pPr>
            <a:r>
              <a:rPr lang="en-US" sz="1400" spc="-95" dirty="0">
                <a:solidFill>
                  <a:srgbClr val="FFFFFF"/>
                </a:solidFill>
              </a:rPr>
              <a:t>Stakeholders,</a:t>
            </a:r>
            <a:r>
              <a:rPr lang="en-US" sz="1400" spc="-90" dirty="0">
                <a:solidFill>
                  <a:srgbClr val="FFFFFF"/>
                </a:solidFill>
              </a:rPr>
              <a:t> </a:t>
            </a:r>
            <a:r>
              <a:rPr lang="en-US" sz="1400" spc="-65" dirty="0">
                <a:solidFill>
                  <a:srgbClr val="FFFFFF"/>
                </a:solidFill>
              </a:rPr>
              <a:t>in</a:t>
            </a:r>
            <a:r>
              <a:rPr lang="en-US" sz="1400" spc="-110" dirty="0">
                <a:solidFill>
                  <a:srgbClr val="FFFFFF"/>
                </a:solidFill>
              </a:rPr>
              <a:t>c</a:t>
            </a:r>
            <a:r>
              <a:rPr lang="en-US" sz="1400" spc="-80" dirty="0">
                <a:solidFill>
                  <a:srgbClr val="FFFFFF"/>
                </a:solidFill>
              </a:rPr>
              <a:t>luding</a:t>
            </a:r>
            <a:r>
              <a:rPr lang="en-US" sz="1400" spc="-45" dirty="0">
                <a:solidFill>
                  <a:srgbClr val="FFFFFF"/>
                </a:solidFill>
              </a:rPr>
              <a:t> </a:t>
            </a:r>
            <a:r>
              <a:rPr lang="en-US" sz="1400" spc="-100" dirty="0">
                <a:solidFill>
                  <a:srgbClr val="FFFFFF"/>
                </a:solidFill>
              </a:rPr>
              <a:t>customers</a:t>
            </a:r>
            <a:r>
              <a:rPr lang="en-US" sz="1400" spc="-45" dirty="0">
                <a:solidFill>
                  <a:srgbClr val="FFFFFF"/>
                </a:solidFill>
              </a:rPr>
              <a:t> </a:t>
            </a:r>
            <a:r>
              <a:rPr lang="en-US" sz="1400" spc="-90" dirty="0">
                <a:solidFill>
                  <a:srgbClr val="FFFFFF"/>
                </a:solidFill>
              </a:rPr>
              <a:t>or</a:t>
            </a:r>
            <a:r>
              <a:rPr lang="en-US" sz="1400" spc="-45" dirty="0">
                <a:solidFill>
                  <a:srgbClr val="FFFFFF"/>
                </a:solidFill>
              </a:rPr>
              <a:t> </a:t>
            </a:r>
            <a:r>
              <a:rPr lang="en-US" sz="1400" spc="-100" dirty="0">
                <a:solidFill>
                  <a:srgbClr val="FFFFFF"/>
                </a:solidFill>
              </a:rPr>
              <a:t>sponsors,</a:t>
            </a:r>
            <a:endParaRPr lang="en-US" sz="1400" dirty="0">
              <a:solidFill>
                <a:srgbClr val="FFFFFF"/>
              </a:solidFill>
            </a:endParaRPr>
          </a:p>
          <a:p>
            <a:pPr marL="838200" lvl="4" indent="-228600">
              <a:lnSpc>
                <a:spcPct val="90000"/>
              </a:lnSpc>
              <a:spcBef>
                <a:spcPts val="685"/>
              </a:spcBef>
              <a:buFont typeface="Arial" panose="020B0604020202020204" pitchFamily="34" charset="0"/>
              <a:buChar char="•"/>
              <a:tabLst>
                <a:tab pos="838835" algn="l"/>
              </a:tabLst>
            </a:pPr>
            <a:r>
              <a:rPr lang="en-US" sz="1400" spc="-100" dirty="0">
                <a:solidFill>
                  <a:srgbClr val="FFFFFF"/>
                </a:solidFill>
              </a:rPr>
              <a:t>Professional</a:t>
            </a:r>
            <a:r>
              <a:rPr lang="en-US" sz="1400" spc="-45" dirty="0">
                <a:solidFill>
                  <a:srgbClr val="FFFFFF"/>
                </a:solidFill>
              </a:rPr>
              <a:t> </a:t>
            </a:r>
            <a:r>
              <a:rPr lang="en-US" sz="1400" spc="-114" dirty="0">
                <a:solidFill>
                  <a:srgbClr val="FFFFFF"/>
                </a:solidFill>
              </a:rPr>
              <a:t>and</a:t>
            </a:r>
            <a:r>
              <a:rPr lang="en-US" sz="1400" spc="-45" dirty="0">
                <a:solidFill>
                  <a:srgbClr val="FFFFFF"/>
                </a:solidFill>
              </a:rPr>
              <a:t> </a:t>
            </a:r>
            <a:r>
              <a:rPr lang="en-US" sz="1400" spc="-80" dirty="0">
                <a:solidFill>
                  <a:srgbClr val="FFFFFF"/>
                </a:solidFill>
              </a:rPr>
              <a:t>technical</a:t>
            </a:r>
            <a:r>
              <a:rPr lang="en-US" sz="1400" spc="-45" dirty="0">
                <a:solidFill>
                  <a:srgbClr val="FFFFFF"/>
                </a:solidFill>
              </a:rPr>
              <a:t> </a:t>
            </a:r>
            <a:r>
              <a:rPr lang="en-US" sz="1400" spc="-90" dirty="0">
                <a:solidFill>
                  <a:srgbClr val="FFFFFF"/>
                </a:solidFill>
              </a:rPr>
              <a:t>associations,</a:t>
            </a:r>
            <a:endParaRPr lang="en-US" sz="1400" dirty="0">
              <a:solidFill>
                <a:srgbClr val="FFFFFF"/>
              </a:solidFill>
            </a:endParaRPr>
          </a:p>
          <a:p>
            <a:pPr marL="838200" lvl="4" indent="-228600">
              <a:lnSpc>
                <a:spcPct val="90000"/>
              </a:lnSpc>
              <a:spcBef>
                <a:spcPts val="690"/>
              </a:spcBef>
              <a:buFont typeface="Arial" panose="020B0604020202020204" pitchFamily="34" charset="0"/>
              <a:buChar char="•"/>
              <a:tabLst>
                <a:tab pos="838835" algn="l"/>
              </a:tabLst>
            </a:pPr>
            <a:r>
              <a:rPr lang="en-US" sz="1400" spc="-90" dirty="0">
                <a:solidFill>
                  <a:srgbClr val="FFFFFF"/>
                </a:solidFill>
              </a:rPr>
              <a:t>Indust</a:t>
            </a:r>
            <a:r>
              <a:rPr lang="en-US" sz="1400" spc="-45" dirty="0">
                <a:solidFill>
                  <a:srgbClr val="FFFFFF"/>
                </a:solidFill>
              </a:rPr>
              <a:t>r</a:t>
            </a:r>
            <a:r>
              <a:rPr lang="en-US" sz="1400" spc="-110" dirty="0">
                <a:solidFill>
                  <a:srgbClr val="FFFFFF"/>
                </a:solidFill>
              </a:rPr>
              <a:t>y</a:t>
            </a:r>
            <a:r>
              <a:rPr lang="en-US" sz="1400" spc="-45" dirty="0">
                <a:solidFill>
                  <a:srgbClr val="FFFFFF"/>
                </a:solidFill>
              </a:rPr>
              <a:t> </a:t>
            </a:r>
            <a:r>
              <a:rPr lang="en-US" sz="1400" spc="-95" dirty="0">
                <a:solidFill>
                  <a:srgbClr val="FFFFFF"/>
                </a:solidFill>
              </a:rPr>
              <a:t>groups,</a:t>
            </a:r>
            <a:endParaRPr lang="en-US" sz="1400" dirty="0">
              <a:solidFill>
                <a:srgbClr val="FFFFFF"/>
              </a:solidFill>
            </a:endParaRPr>
          </a:p>
          <a:p>
            <a:pPr marL="838200" lvl="4" indent="-228600">
              <a:lnSpc>
                <a:spcPct val="90000"/>
              </a:lnSpc>
              <a:spcBef>
                <a:spcPts val="685"/>
              </a:spcBef>
              <a:buFont typeface="Arial" panose="020B0604020202020204" pitchFamily="34" charset="0"/>
              <a:buChar char="•"/>
              <a:tabLst>
                <a:tab pos="838835" algn="l"/>
              </a:tabLst>
            </a:pPr>
            <a:r>
              <a:rPr lang="en-US" sz="1400" spc="-95" dirty="0">
                <a:solidFill>
                  <a:srgbClr val="FFFFFF"/>
                </a:solidFill>
              </a:rPr>
              <a:t>Subject</a:t>
            </a:r>
            <a:r>
              <a:rPr lang="en-US" sz="1400" spc="-45" dirty="0">
                <a:solidFill>
                  <a:srgbClr val="FFFFFF"/>
                </a:solidFill>
              </a:rPr>
              <a:t> </a:t>
            </a:r>
            <a:r>
              <a:rPr lang="en-US" sz="1400" spc="-155" dirty="0">
                <a:solidFill>
                  <a:srgbClr val="FFFFFF"/>
                </a:solidFill>
              </a:rPr>
              <a:t>m</a:t>
            </a:r>
            <a:r>
              <a:rPr lang="en-US" sz="1400" spc="-95" dirty="0">
                <a:solidFill>
                  <a:srgbClr val="FFFFFF"/>
                </a:solidFill>
              </a:rPr>
              <a:t>a</a:t>
            </a:r>
            <a:r>
              <a:rPr lang="en-US" sz="1400" spc="-55" dirty="0">
                <a:solidFill>
                  <a:srgbClr val="FFFFFF"/>
                </a:solidFill>
              </a:rPr>
              <a:t>tter</a:t>
            </a:r>
            <a:r>
              <a:rPr lang="en-US" sz="1400" spc="-45" dirty="0">
                <a:solidFill>
                  <a:srgbClr val="FFFFFF"/>
                </a:solidFill>
              </a:rPr>
              <a:t> </a:t>
            </a:r>
            <a:r>
              <a:rPr lang="en-US" sz="1400" spc="-90" dirty="0">
                <a:solidFill>
                  <a:srgbClr val="FFFFFF"/>
                </a:solidFill>
              </a:rPr>
              <a:t>experts, </a:t>
            </a:r>
            <a:r>
              <a:rPr lang="en-US" sz="1400" spc="-114" dirty="0">
                <a:solidFill>
                  <a:srgbClr val="FFFFFF"/>
                </a:solidFill>
              </a:rPr>
              <a:t>and</a:t>
            </a:r>
            <a:endParaRPr lang="en-US" sz="1400" dirty="0">
              <a:solidFill>
                <a:srgbClr val="FFFFFF"/>
              </a:solidFill>
            </a:endParaRPr>
          </a:p>
          <a:p>
            <a:pPr marL="838200" lvl="4" indent="-228600">
              <a:lnSpc>
                <a:spcPct val="90000"/>
              </a:lnSpc>
              <a:spcBef>
                <a:spcPts val="685"/>
              </a:spcBef>
              <a:buFont typeface="Arial" panose="020B0604020202020204" pitchFamily="34" charset="0"/>
              <a:buChar char="•"/>
              <a:tabLst>
                <a:tab pos="838835" algn="l"/>
              </a:tabLst>
            </a:pPr>
            <a:r>
              <a:rPr lang="en-US" sz="1400" spc="-95" dirty="0">
                <a:solidFill>
                  <a:srgbClr val="FFFFFF"/>
                </a:solidFill>
              </a:rPr>
              <a:t>Project</a:t>
            </a:r>
            <a:r>
              <a:rPr lang="en-US" sz="1400" spc="-45" dirty="0">
                <a:solidFill>
                  <a:srgbClr val="FFFFFF"/>
                </a:solidFill>
              </a:rPr>
              <a:t> </a:t>
            </a:r>
            <a:r>
              <a:rPr lang="en-US" sz="1400" spc="-114" dirty="0">
                <a:solidFill>
                  <a:srgbClr val="FFFFFF"/>
                </a:solidFill>
              </a:rPr>
              <a:t>management</a:t>
            </a:r>
            <a:r>
              <a:rPr lang="en-US" sz="1400" spc="-45" dirty="0">
                <a:solidFill>
                  <a:srgbClr val="FFFFFF"/>
                </a:solidFill>
              </a:rPr>
              <a:t> </a:t>
            </a:r>
            <a:r>
              <a:rPr lang="en-US" sz="1400" spc="-70" dirty="0">
                <a:solidFill>
                  <a:srgbClr val="FFFFFF"/>
                </a:solidFill>
              </a:rPr>
              <a:t>office</a:t>
            </a:r>
            <a:r>
              <a:rPr lang="en-US" sz="1400" spc="-40" dirty="0">
                <a:solidFill>
                  <a:srgbClr val="FFFFFF"/>
                </a:solidFill>
              </a:rPr>
              <a:t> </a:t>
            </a:r>
            <a:r>
              <a:rPr lang="en-US" sz="1400" spc="-150" dirty="0">
                <a:solidFill>
                  <a:srgbClr val="FFFFFF"/>
                </a:solidFill>
              </a:rPr>
              <a:t>(PMO).</a:t>
            </a:r>
          </a:p>
          <a:p>
            <a:pPr marL="508000" lvl="2" indent="-228600">
              <a:lnSpc>
                <a:spcPct val="90000"/>
              </a:lnSpc>
              <a:buFont typeface="Arial" panose="020B0604020202020204" pitchFamily="34" charset="0"/>
              <a:buChar char="•"/>
              <a:tabLst>
                <a:tab pos="507365" algn="l"/>
                <a:tab pos="508634" algn="l"/>
              </a:tabLst>
            </a:pPr>
            <a:r>
              <a:rPr lang="en-US" sz="1400" b="1" spc="-150" dirty="0">
                <a:solidFill>
                  <a:srgbClr val="FFFFFF"/>
                </a:solidFill>
              </a:rPr>
              <a:t>Develop</a:t>
            </a:r>
            <a:r>
              <a:rPr lang="en-US" sz="1400" b="1" spc="-55" dirty="0">
                <a:solidFill>
                  <a:srgbClr val="FFFFFF"/>
                </a:solidFill>
              </a:rPr>
              <a:t> </a:t>
            </a:r>
            <a:r>
              <a:rPr lang="en-US" sz="1400" b="1" spc="-120" dirty="0">
                <a:solidFill>
                  <a:srgbClr val="FFFFFF"/>
                </a:solidFill>
              </a:rPr>
              <a:t>Project</a:t>
            </a:r>
            <a:r>
              <a:rPr lang="en-US" sz="1400" b="1" spc="-55" dirty="0">
                <a:solidFill>
                  <a:srgbClr val="FFFFFF"/>
                </a:solidFill>
              </a:rPr>
              <a:t> </a:t>
            </a:r>
            <a:r>
              <a:rPr lang="en-US" sz="1400" b="1" spc="-125" dirty="0">
                <a:solidFill>
                  <a:srgbClr val="FFFFFF"/>
                </a:solidFill>
              </a:rPr>
              <a:t>Charter:</a:t>
            </a:r>
            <a:r>
              <a:rPr lang="en-US" sz="1400" b="1" spc="-55" dirty="0">
                <a:solidFill>
                  <a:srgbClr val="FFFFFF"/>
                </a:solidFill>
              </a:rPr>
              <a:t> </a:t>
            </a:r>
            <a:r>
              <a:rPr lang="en-US" sz="1400" b="1" spc="-150" dirty="0">
                <a:solidFill>
                  <a:srgbClr val="FFFFFF"/>
                </a:solidFill>
              </a:rPr>
              <a:t>Outputs</a:t>
            </a:r>
            <a:endParaRPr lang="en-US" sz="1400" dirty="0">
              <a:solidFill>
                <a:srgbClr val="FFFFFF"/>
              </a:solidFill>
            </a:endParaRPr>
          </a:p>
          <a:p>
            <a:pPr marL="672465" indent="-228600">
              <a:lnSpc>
                <a:spcPct val="90000"/>
              </a:lnSpc>
              <a:spcBef>
                <a:spcPts val="1205"/>
              </a:spcBef>
              <a:buFont typeface="Arial" panose="020B0604020202020204" pitchFamily="34" charset="0"/>
              <a:buChar char="•"/>
              <a:tabLst>
                <a:tab pos="673100" algn="l"/>
              </a:tabLst>
            </a:pPr>
            <a:r>
              <a:rPr lang="en-US" sz="1400" b="1" spc="-100" dirty="0">
                <a:solidFill>
                  <a:srgbClr val="FFFFFF"/>
                </a:solidFill>
              </a:rPr>
              <a:t>Project</a:t>
            </a:r>
            <a:r>
              <a:rPr lang="en-US" sz="1400" b="1" spc="-45" dirty="0">
                <a:solidFill>
                  <a:srgbClr val="FFFFFF"/>
                </a:solidFill>
              </a:rPr>
              <a:t> </a:t>
            </a:r>
            <a:r>
              <a:rPr lang="en-US" sz="1400" b="1" spc="-105" dirty="0">
                <a:solidFill>
                  <a:srgbClr val="FFFFFF"/>
                </a:solidFill>
              </a:rPr>
              <a:t>Charter</a:t>
            </a:r>
            <a:endParaRPr lang="en-US" sz="1400" dirty="0">
              <a:solidFill>
                <a:srgbClr val="FFFFFF"/>
              </a:solidFill>
            </a:endParaRPr>
          </a:p>
          <a:p>
            <a:pPr marL="482600" marR="5080" indent="-228600">
              <a:lnSpc>
                <a:spcPct val="90000"/>
              </a:lnSpc>
              <a:spcBef>
                <a:spcPts val="710"/>
              </a:spcBef>
              <a:buFont typeface="Arial" panose="020B0604020202020204" pitchFamily="34" charset="0"/>
              <a:buChar char="•"/>
            </a:pPr>
            <a:r>
              <a:rPr lang="en-US" sz="1400" spc="-140" dirty="0">
                <a:solidFill>
                  <a:srgbClr val="FFFFFF"/>
                </a:solidFill>
              </a:rPr>
              <a:t>The </a:t>
            </a:r>
            <a:r>
              <a:rPr lang="en-US" sz="1400" spc="-80" dirty="0">
                <a:solidFill>
                  <a:srgbClr val="FFFFFF"/>
                </a:solidFill>
              </a:rPr>
              <a:t>project charter </a:t>
            </a:r>
            <a:r>
              <a:rPr lang="en-US" sz="1400" spc="-105" dirty="0">
                <a:solidFill>
                  <a:srgbClr val="FFFFFF"/>
                </a:solidFill>
              </a:rPr>
              <a:t>documents </a:t>
            </a:r>
            <a:r>
              <a:rPr lang="en-US" sz="1400" spc="-90" dirty="0">
                <a:solidFill>
                  <a:srgbClr val="FFFFFF"/>
                </a:solidFill>
              </a:rPr>
              <a:t>the </a:t>
            </a:r>
            <a:r>
              <a:rPr lang="en-US" sz="1400" spc="-100" dirty="0">
                <a:solidFill>
                  <a:srgbClr val="FFFFFF"/>
                </a:solidFill>
              </a:rPr>
              <a:t>business </a:t>
            </a:r>
            <a:r>
              <a:rPr lang="en-US" sz="1400" spc="-105" dirty="0">
                <a:solidFill>
                  <a:srgbClr val="FFFFFF"/>
                </a:solidFill>
              </a:rPr>
              <a:t>needs, </a:t>
            </a:r>
            <a:r>
              <a:rPr lang="en-US" sz="1400" spc="-80" dirty="0">
                <a:solidFill>
                  <a:srgbClr val="FFFFFF"/>
                </a:solidFill>
              </a:rPr>
              <a:t>current </a:t>
            </a:r>
            <a:r>
              <a:rPr lang="en-US" sz="1400" spc="-95" dirty="0">
                <a:solidFill>
                  <a:srgbClr val="FFFFFF"/>
                </a:solidFill>
              </a:rPr>
              <a:t>understanding </a:t>
            </a:r>
            <a:r>
              <a:rPr lang="en-US" sz="1400" spc="-80" dirty="0">
                <a:solidFill>
                  <a:srgbClr val="FFFFFF"/>
                </a:solidFill>
              </a:rPr>
              <a:t>of </a:t>
            </a:r>
            <a:r>
              <a:rPr lang="en-US" sz="1400" spc="-90" dirty="0">
                <a:solidFill>
                  <a:srgbClr val="FFFFFF"/>
                </a:solidFill>
              </a:rPr>
              <a:t>the customer’s </a:t>
            </a:r>
            <a:r>
              <a:rPr lang="en-US" sz="1400" spc="-105" dirty="0">
                <a:solidFill>
                  <a:srgbClr val="FFFFFF"/>
                </a:solidFill>
              </a:rPr>
              <a:t>needs, </a:t>
            </a:r>
            <a:r>
              <a:rPr lang="en-US" sz="1400" spc="-305" dirty="0">
                <a:solidFill>
                  <a:srgbClr val="FFFFFF"/>
                </a:solidFill>
              </a:rPr>
              <a:t> </a:t>
            </a:r>
            <a:r>
              <a:rPr lang="en-US" sz="1400" spc="-114" dirty="0">
                <a:solidFill>
                  <a:srgbClr val="FFFFFF"/>
                </a:solidFill>
              </a:rPr>
              <a:t>and</a:t>
            </a:r>
            <a:r>
              <a:rPr lang="en-US" sz="1400" spc="-45" dirty="0">
                <a:solidFill>
                  <a:srgbClr val="FFFFFF"/>
                </a:solidFill>
              </a:rPr>
              <a:t> </a:t>
            </a:r>
            <a:r>
              <a:rPr lang="en-US" sz="1400" spc="-90" dirty="0">
                <a:solidFill>
                  <a:srgbClr val="FFFFFF"/>
                </a:solidFill>
              </a:rPr>
              <a:t>the</a:t>
            </a:r>
            <a:r>
              <a:rPr lang="en-US" sz="1400" spc="-45" dirty="0">
                <a:solidFill>
                  <a:srgbClr val="FFFFFF"/>
                </a:solidFill>
              </a:rPr>
              <a:t> </a:t>
            </a:r>
            <a:r>
              <a:rPr lang="en-US" sz="1400" spc="-110" dirty="0">
                <a:solidFill>
                  <a:srgbClr val="FFFFFF"/>
                </a:solidFill>
              </a:rPr>
              <a:t>new</a:t>
            </a:r>
            <a:r>
              <a:rPr lang="en-US" sz="1400" spc="-40" dirty="0">
                <a:solidFill>
                  <a:srgbClr val="FFFFFF"/>
                </a:solidFill>
              </a:rPr>
              <a:t> </a:t>
            </a:r>
            <a:r>
              <a:rPr lang="en-US" sz="1400" spc="-85" dirty="0">
                <a:solidFill>
                  <a:srgbClr val="FFFFFF"/>
                </a:solidFill>
              </a:rPr>
              <a:t>product,</a:t>
            </a:r>
            <a:r>
              <a:rPr lang="en-US" sz="1400" spc="-90" dirty="0">
                <a:solidFill>
                  <a:srgbClr val="FFFFFF"/>
                </a:solidFill>
              </a:rPr>
              <a:t> </a:t>
            </a:r>
            <a:r>
              <a:rPr lang="en-US" sz="1400" spc="-85" dirty="0">
                <a:solidFill>
                  <a:srgbClr val="FFFFFF"/>
                </a:solidFill>
              </a:rPr>
              <a:t>service, </a:t>
            </a:r>
            <a:r>
              <a:rPr lang="en-US" sz="1400" spc="-90" dirty="0">
                <a:solidFill>
                  <a:srgbClr val="FFFFFF"/>
                </a:solidFill>
              </a:rPr>
              <a:t>or</a:t>
            </a:r>
            <a:r>
              <a:rPr lang="en-US" sz="1400" spc="-45" dirty="0">
                <a:solidFill>
                  <a:srgbClr val="FFFFFF"/>
                </a:solidFill>
              </a:rPr>
              <a:t> </a:t>
            </a:r>
            <a:r>
              <a:rPr lang="en-US" sz="1400" spc="-75" dirty="0">
                <a:solidFill>
                  <a:srgbClr val="FFFFFF"/>
                </a:solidFill>
              </a:rPr>
              <a:t>result</a:t>
            </a:r>
            <a:r>
              <a:rPr lang="en-US" sz="1400" spc="-40" dirty="0">
                <a:solidFill>
                  <a:srgbClr val="FFFFFF"/>
                </a:solidFill>
              </a:rPr>
              <a:t> </a:t>
            </a:r>
            <a:r>
              <a:rPr lang="en-US" sz="1400" spc="-70" dirty="0">
                <a:solidFill>
                  <a:srgbClr val="FFFFFF"/>
                </a:solidFill>
              </a:rPr>
              <a:t>that</a:t>
            </a:r>
            <a:r>
              <a:rPr lang="en-US" sz="1400" spc="-45" dirty="0">
                <a:solidFill>
                  <a:srgbClr val="FFFFFF"/>
                </a:solidFill>
              </a:rPr>
              <a:t> </a:t>
            </a:r>
            <a:r>
              <a:rPr lang="en-US" sz="1400" spc="-25" dirty="0">
                <a:solidFill>
                  <a:srgbClr val="FFFFFF"/>
                </a:solidFill>
              </a:rPr>
              <a:t>it</a:t>
            </a:r>
            <a:r>
              <a:rPr lang="en-US" sz="1400" spc="-40" dirty="0">
                <a:solidFill>
                  <a:srgbClr val="FFFFFF"/>
                </a:solidFill>
              </a:rPr>
              <a:t> </a:t>
            </a:r>
            <a:r>
              <a:rPr lang="en-US" sz="1400" spc="-65" dirty="0">
                <a:solidFill>
                  <a:srgbClr val="FFFFFF"/>
                </a:solidFill>
              </a:rPr>
              <a:t>is</a:t>
            </a:r>
            <a:r>
              <a:rPr lang="en-US" sz="1400" spc="-45" dirty="0">
                <a:solidFill>
                  <a:srgbClr val="FFFFFF"/>
                </a:solidFill>
              </a:rPr>
              <a:t> </a:t>
            </a:r>
            <a:r>
              <a:rPr lang="en-US" sz="1400" spc="-95" dirty="0">
                <a:solidFill>
                  <a:srgbClr val="FFFFFF"/>
                </a:solidFill>
              </a:rPr>
              <a:t>intended</a:t>
            </a:r>
            <a:r>
              <a:rPr lang="en-US" sz="1400" spc="-40" dirty="0">
                <a:solidFill>
                  <a:srgbClr val="FFFFFF"/>
                </a:solidFill>
              </a:rPr>
              <a:t> </a:t>
            </a:r>
            <a:r>
              <a:rPr lang="en-US" sz="1400" spc="-80" dirty="0">
                <a:solidFill>
                  <a:srgbClr val="FFFFFF"/>
                </a:solidFill>
              </a:rPr>
              <a:t>to</a:t>
            </a:r>
            <a:r>
              <a:rPr lang="en-US" sz="1400" spc="-45" dirty="0">
                <a:solidFill>
                  <a:srgbClr val="FFFFFF"/>
                </a:solidFill>
              </a:rPr>
              <a:t> </a:t>
            </a:r>
            <a:r>
              <a:rPr lang="en-US" sz="1400" spc="-80" dirty="0">
                <a:solidFill>
                  <a:srgbClr val="FFFFFF"/>
                </a:solidFill>
              </a:rPr>
              <a:t>satisfy,</a:t>
            </a:r>
            <a:r>
              <a:rPr lang="en-US" sz="1400" spc="-85" dirty="0">
                <a:solidFill>
                  <a:srgbClr val="FFFFFF"/>
                </a:solidFill>
              </a:rPr>
              <a:t> </a:t>
            </a:r>
            <a:r>
              <a:rPr lang="en-US" sz="1400" spc="-105" dirty="0">
                <a:solidFill>
                  <a:srgbClr val="FFFFFF"/>
                </a:solidFill>
              </a:rPr>
              <a:t>such</a:t>
            </a:r>
            <a:r>
              <a:rPr lang="en-US" sz="1400" spc="-45" dirty="0">
                <a:solidFill>
                  <a:srgbClr val="FFFFFF"/>
                </a:solidFill>
              </a:rPr>
              <a:t> </a:t>
            </a:r>
            <a:r>
              <a:rPr lang="en-US" sz="1400" spc="-95" dirty="0">
                <a:solidFill>
                  <a:srgbClr val="FFFFFF"/>
                </a:solidFill>
              </a:rPr>
              <a:t>as:</a:t>
            </a:r>
            <a:endParaRPr lang="en-US" sz="1400" dirty="0">
              <a:solidFill>
                <a:srgbClr val="FFFFFF"/>
              </a:solidFill>
            </a:endParaRPr>
          </a:p>
          <a:p>
            <a:pPr marL="838200" lvl="1" indent="-228600">
              <a:lnSpc>
                <a:spcPct val="90000"/>
              </a:lnSpc>
              <a:spcBef>
                <a:spcPts val="970"/>
              </a:spcBef>
              <a:buFont typeface="Arial" panose="020B0604020202020204" pitchFamily="34" charset="0"/>
              <a:buChar char="•"/>
              <a:tabLst>
                <a:tab pos="838835" algn="l"/>
              </a:tabLst>
            </a:pPr>
            <a:r>
              <a:rPr lang="en-US" sz="1400" spc="-95" dirty="0">
                <a:solidFill>
                  <a:srgbClr val="FFFFFF"/>
                </a:solidFill>
              </a:rPr>
              <a:t>Project</a:t>
            </a:r>
            <a:r>
              <a:rPr lang="en-US" sz="1400" spc="-45" dirty="0">
                <a:solidFill>
                  <a:srgbClr val="FFFFFF"/>
                </a:solidFill>
              </a:rPr>
              <a:t> </a:t>
            </a:r>
            <a:r>
              <a:rPr lang="en-US" sz="1400" spc="-105" dirty="0">
                <a:solidFill>
                  <a:srgbClr val="FFFFFF"/>
                </a:solidFill>
              </a:rPr>
              <a:t>purpose</a:t>
            </a:r>
            <a:r>
              <a:rPr lang="en-US" sz="1400" spc="-45" dirty="0">
                <a:solidFill>
                  <a:srgbClr val="FFFFFF"/>
                </a:solidFill>
              </a:rPr>
              <a:t> </a:t>
            </a:r>
            <a:r>
              <a:rPr lang="en-US" sz="1400" spc="-90" dirty="0">
                <a:solidFill>
                  <a:srgbClr val="FFFFFF"/>
                </a:solidFill>
              </a:rPr>
              <a:t>or</a:t>
            </a:r>
            <a:r>
              <a:rPr lang="en-US" sz="1400" spc="-45" dirty="0">
                <a:solidFill>
                  <a:srgbClr val="FFFFFF"/>
                </a:solidFill>
              </a:rPr>
              <a:t> </a:t>
            </a:r>
            <a:r>
              <a:rPr lang="en-US" sz="1400" spc="-65" dirty="0">
                <a:solidFill>
                  <a:srgbClr val="FFFFFF"/>
                </a:solidFill>
              </a:rPr>
              <a:t>justification,</a:t>
            </a:r>
            <a:endParaRPr lang="en-US" sz="1400" dirty="0">
              <a:solidFill>
                <a:srgbClr val="FFFFFF"/>
              </a:solidFill>
            </a:endParaRPr>
          </a:p>
          <a:p>
            <a:pPr marL="838200" lvl="1" indent="-228600">
              <a:lnSpc>
                <a:spcPct val="90000"/>
              </a:lnSpc>
              <a:spcBef>
                <a:spcPts val="685"/>
              </a:spcBef>
              <a:buFont typeface="Arial" panose="020B0604020202020204" pitchFamily="34" charset="0"/>
              <a:buChar char="•"/>
              <a:tabLst>
                <a:tab pos="838835" algn="l"/>
              </a:tabLst>
            </a:pPr>
            <a:r>
              <a:rPr lang="en-US" sz="1400" spc="-105" dirty="0">
                <a:solidFill>
                  <a:srgbClr val="FFFFFF"/>
                </a:solidFill>
              </a:rPr>
              <a:t>Measurable</a:t>
            </a:r>
            <a:r>
              <a:rPr lang="en-US" sz="1400" spc="-45" dirty="0">
                <a:solidFill>
                  <a:srgbClr val="FFFFFF"/>
                </a:solidFill>
              </a:rPr>
              <a:t> </a:t>
            </a:r>
            <a:r>
              <a:rPr lang="en-US" sz="1400" spc="-80" dirty="0">
                <a:solidFill>
                  <a:srgbClr val="FFFFFF"/>
                </a:solidFill>
              </a:rPr>
              <a:t>project</a:t>
            </a:r>
            <a:r>
              <a:rPr lang="en-US" sz="1400" spc="-45" dirty="0">
                <a:solidFill>
                  <a:srgbClr val="FFFFFF"/>
                </a:solidFill>
              </a:rPr>
              <a:t> </a:t>
            </a:r>
            <a:r>
              <a:rPr lang="en-US" sz="1400" spc="-90" dirty="0">
                <a:solidFill>
                  <a:srgbClr val="FFFFFF"/>
                </a:solidFill>
              </a:rPr>
              <a:t>objectives</a:t>
            </a:r>
            <a:r>
              <a:rPr lang="en-US" sz="1400" spc="-45" dirty="0">
                <a:solidFill>
                  <a:srgbClr val="FFFFFF"/>
                </a:solidFill>
              </a:rPr>
              <a:t> </a:t>
            </a:r>
            <a:r>
              <a:rPr lang="en-US" sz="1400" spc="-114" dirty="0">
                <a:solidFill>
                  <a:srgbClr val="FFFFFF"/>
                </a:solidFill>
              </a:rPr>
              <a:t>and</a:t>
            </a:r>
            <a:r>
              <a:rPr lang="en-US" sz="1400" spc="-45" dirty="0">
                <a:solidFill>
                  <a:srgbClr val="FFFFFF"/>
                </a:solidFill>
              </a:rPr>
              <a:t> </a:t>
            </a:r>
            <a:r>
              <a:rPr lang="en-US" sz="1400" spc="-85" dirty="0">
                <a:solidFill>
                  <a:srgbClr val="FFFFFF"/>
                </a:solidFill>
              </a:rPr>
              <a:t>related</a:t>
            </a:r>
            <a:r>
              <a:rPr lang="en-US" sz="1400" spc="-40" dirty="0">
                <a:solidFill>
                  <a:srgbClr val="FFFFFF"/>
                </a:solidFill>
              </a:rPr>
              <a:t> </a:t>
            </a:r>
            <a:r>
              <a:rPr lang="en-US" sz="1400" spc="-105" dirty="0">
                <a:solidFill>
                  <a:srgbClr val="FFFFFF"/>
                </a:solidFill>
              </a:rPr>
              <a:t>success</a:t>
            </a:r>
            <a:r>
              <a:rPr lang="en-US" sz="1400" spc="-45" dirty="0">
                <a:solidFill>
                  <a:srgbClr val="FFFFFF"/>
                </a:solidFill>
              </a:rPr>
              <a:t> </a:t>
            </a:r>
            <a:r>
              <a:rPr lang="en-US" sz="1400" spc="-60" dirty="0">
                <a:solidFill>
                  <a:srgbClr val="FFFFFF"/>
                </a:solidFill>
              </a:rPr>
              <a:t>criteria,</a:t>
            </a:r>
            <a:endParaRPr lang="en-US" sz="1400" dirty="0">
              <a:solidFill>
                <a:srgbClr val="FFFFFF"/>
              </a:solidFill>
            </a:endParaRPr>
          </a:p>
          <a:p>
            <a:pPr marL="838200" lvl="1" indent="-228600">
              <a:lnSpc>
                <a:spcPct val="90000"/>
              </a:lnSpc>
              <a:spcBef>
                <a:spcPts val="685"/>
              </a:spcBef>
              <a:buFont typeface="Arial" panose="020B0604020202020204" pitchFamily="34" charset="0"/>
              <a:buChar char="•"/>
              <a:tabLst>
                <a:tab pos="838835" algn="l"/>
              </a:tabLst>
            </a:pPr>
            <a:r>
              <a:rPr lang="en-US" sz="1400" spc="-85" dirty="0">
                <a:solidFill>
                  <a:srgbClr val="FFFFFF"/>
                </a:solidFill>
              </a:rPr>
              <a:t>High-level</a:t>
            </a:r>
            <a:r>
              <a:rPr lang="en-US" sz="1400" spc="-45" dirty="0">
                <a:solidFill>
                  <a:srgbClr val="FFFFFF"/>
                </a:solidFill>
              </a:rPr>
              <a:t> </a:t>
            </a:r>
            <a:r>
              <a:rPr lang="en-US" sz="1400" spc="-90" dirty="0">
                <a:solidFill>
                  <a:srgbClr val="FFFFFF"/>
                </a:solidFill>
              </a:rPr>
              <a:t>requirements,</a:t>
            </a:r>
            <a:endParaRPr lang="en-US" sz="1400" dirty="0">
              <a:solidFill>
                <a:srgbClr val="FFFFFF"/>
              </a:solidFill>
            </a:endParaRPr>
          </a:p>
          <a:p>
            <a:pPr marL="838200" lvl="1" indent="-228600">
              <a:lnSpc>
                <a:spcPct val="90000"/>
              </a:lnSpc>
              <a:spcBef>
                <a:spcPts val="690"/>
              </a:spcBef>
              <a:buFont typeface="Arial" panose="020B0604020202020204" pitchFamily="34" charset="0"/>
              <a:buChar char="•"/>
              <a:tabLst>
                <a:tab pos="838835" algn="l"/>
              </a:tabLst>
            </a:pPr>
            <a:r>
              <a:rPr lang="en-US" sz="1400" spc="-85" dirty="0">
                <a:solidFill>
                  <a:srgbClr val="FFFFFF"/>
                </a:solidFill>
              </a:rPr>
              <a:t>High-level</a:t>
            </a:r>
            <a:r>
              <a:rPr lang="en-US" sz="1400" spc="-45" dirty="0">
                <a:solidFill>
                  <a:srgbClr val="FFFFFF"/>
                </a:solidFill>
              </a:rPr>
              <a:t> </a:t>
            </a:r>
            <a:r>
              <a:rPr lang="en-US" sz="1400" spc="-80" dirty="0">
                <a:solidFill>
                  <a:srgbClr val="FFFFFF"/>
                </a:solidFill>
              </a:rPr>
              <a:t>project</a:t>
            </a:r>
            <a:r>
              <a:rPr lang="en-US" sz="1400" spc="-45" dirty="0">
                <a:solidFill>
                  <a:srgbClr val="FFFFFF"/>
                </a:solidFill>
              </a:rPr>
              <a:t> </a:t>
            </a:r>
            <a:r>
              <a:rPr lang="en-US" sz="1400" spc="-80" dirty="0">
                <a:solidFill>
                  <a:srgbClr val="FFFFFF"/>
                </a:solidFill>
              </a:rPr>
              <a:t>description,</a:t>
            </a:r>
            <a:endParaRPr lang="en-US" sz="1400" dirty="0">
              <a:solidFill>
                <a:srgbClr val="FFFFFF"/>
              </a:solidFill>
            </a:endParaRPr>
          </a:p>
          <a:p>
            <a:pPr marL="838200" lvl="1" indent="-228600">
              <a:lnSpc>
                <a:spcPct val="90000"/>
              </a:lnSpc>
              <a:spcBef>
                <a:spcPts val="685"/>
              </a:spcBef>
              <a:buFont typeface="Arial" panose="020B0604020202020204" pitchFamily="34" charset="0"/>
              <a:buChar char="•"/>
              <a:tabLst>
                <a:tab pos="838835" algn="l"/>
              </a:tabLst>
            </a:pPr>
            <a:r>
              <a:rPr lang="en-US" sz="1400" spc="-85" dirty="0">
                <a:solidFill>
                  <a:srgbClr val="FFFFFF"/>
                </a:solidFill>
              </a:rPr>
              <a:t>High-level</a:t>
            </a:r>
            <a:r>
              <a:rPr lang="en-US" sz="1400" spc="-45" dirty="0">
                <a:solidFill>
                  <a:srgbClr val="FFFFFF"/>
                </a:solidFill>
              </a:rPr>
              <a:t> </a:t>
            </a:r>
            <a:r>
              <a:rPr lang="en-US" sz="1400" spc="-65" dirty="0">
                <a:solidFill>
                  <a:srgbClr val="FFFFFF"/>
                </a:solidFill>
              </a:rPr>
              <a:t>risks,</a:t>
            </a:r>
            <a:endParaRPr lang="en-US" sz="1400" dirty="0">
              <a:solidFill>
                <a:srgbClr val="FFFFFF"/>
              </a:solidFill>
            </a:endParaRPr>
          </a:p>
          <a:p>
            <a:pPr marL="838200" lvl="1" indent="-228600">
              <a:lnSpc>
                <a:spcPct val="90000"/>
              </a:lnSpc>
              <a:spcBef>
                <a:spcPts val="685"/>
              </a:spcBef>
              <a:buFont typeface="Arial" panose="020B0604020202020204" pitchFamily="34" charset="0"/>
              <a:buChar char="•"/>
              <a:tabLst>
                <a:tab pos="838835" algn="l"/>
              </a:tabLst>
            </a:pPr>
            <a:r>
              <a:rPr lang="en-US" sz="1400" spc="-135" dirty="0">
                <a:solidFill>
                  <a:srgbClr val="FFFFFF"/>
                </a:solidFill>
              </a:rPr>
              <a:t>Summa</a:t>
            </a:r>
            <a:r>
              <a:rPr lang="en-US" sz="1400" spc="-45" dirty="0">
                <a:solidFill>
                  <a:srgbClr val="FFFFFF"/>
                </a:solidFill>
              </a:rPr>
              <a:t>r</a:t>
            </a:r>
            <a:r>
              <a:rPr lang="en-US" sz="1400" spc="-110" dirty="0">
                <a:solidFill>
                  <a:srgbClr val="FFFFFF"/>
                </a:solidFill>
              </a:rPr>
              <a:t>y</a:t>
            </a:r>
            <a:r>
              <a:rPr lang="en-US" sz="1400" spc="-45" dirty="0">
                <a:solidFill>
                  <a:srgbClr val="FFFFFF"/>
                </a:solidFill>
              </a:rPr>
              <a:t> </a:t>
            </a:r>
            <a:r>
              <a:rPr lang="en-US" sz="1400" spc="-90" dirty="0">
                <a:solidFill>
                  <a:srgbClr val="FFFFFF"/>
                </a:solidFill>
              </a:rPr>
              <a:t>milestone</a:t>
            </a:r>
            <a:r>
              <a:rPr lang="en-US" sz="1400" spc="-45" dirty="0">
                <a:solidFill>
                  <a:srgbClr val="FFFFFF"/>
                </a:solidFill>
              </a:rPr>
              <a:t> </a:t>
            </a:r>
            <a:r>
              <a:rPr lang="en-US" sz="1400" spc="-95" dirty="0">
                <a:solidFill>
                  <a:srgbClr val="FFFFFF"/>
                </a:solidFill>
              </a:rPr>
              <a:t>schedule,</a:t>
            </a:r>
            <a:endParaRPr lang="en-US" sz="1400" dirty="0">
              <a:solidFill>
                <a:srgbClr val="FFFFFF"/>
              </a:solidFill>
            </a:endParaRPr>
          </a:p>
          <a:p>
            <a:pPr marL="838200" lvl="1" indent="-228600">
              <a:lnSpc>
                <a:spcPct val="90000"/>
              </a:lnSpc>
              <a:spcBef>
                <a:spcPts val="690"/>
              </a:spcBef>
              <a:buFont typeface="Arial" panose="020B0604020202020204" pitchFamily="34" charset="0"/>
              <a:buChar char="•"/>
              <a:tabLst>
                <a:tab pos="838835" algn="l"/>
              </a:tabLst>
            </a:pPr>
            <a:r>
              <a:rPr lang="en-US" sz="1400" spc="-135" dirty="0">
                <a:solidFill>
                  <a:srgbClr val="FFFFFF"/>
                </a:solidFill>
              </a:rPr>
              <a:t>Summa</a:t>
            </a:r>
            <a:r>
              <a:rPr lang="en-US" sz="1400" spc="-45" dirty="0">
                <a:solidFill>
                  <a:srgbClr val="FFFFFF"/>
                </a:solidFill>
              </a:rPr>
              <a:t>r</a:t>
            </a:r>
            <a:r>
              <a:rPr lang="en-US" sz="1400" spc="-110" dirty="0">
                <a:solidFill>
                  <a:srgbClr val="FFFFFF"/>
                </a:solidFill>
              </a:rPr>
              <a:t>y</a:t>
            </a:r>
            <a:r>
              <a:rPr lang="en-US" sz="1400" spc="-45" dirty="0">
                <a:solidFill>
                  <a:srgbClr val="FFFFFF"/>
                </a:solidFill>
              </a:rPr>
              <a:t> </a:t>
            </a:r>
            <a:r>
              <a:rPr lang="en-US" sz="1400" spc="-90" dirty="0">
                <a:solidFill>
                  <a:srgbClr val="FFFFFF"/>
                </a:solidFill>
              </a:rPr>
              <a:t>budget,</a:t>
            </a:r>
            <a:endParaRPr lang="en-US" sz="1400" dirty="0">
              <a:solidFill>
                <a:srgbClr val="FFFFFF"/>
              </a:solidFill>
            </a:endParaRPr>
          </a:p>
          <a:p>
            <a:pPr marL="838200" lvl="4" indent="-228600">
              <a:lnSpc>
                <a:spcPct val="90000"/>
              </a:lnSpc>
              <a:spcBef>
                <a:spcPts val="685"/>
              </a:spcBef>
              <a:buFont typeface="Arial" panose="020B0604020202020204" pitchFamily="34" charset="0"/>
              <a:buChar char="•"/>
              <a:tabLst>
                <a:tab pos="838835" algn="l"/>
              </a:tabLst>
            </a:pPr>
            <a:endParaRPr lang="en-US" sz="1400" dirty="0">
              <a:solidFill>
                <a:srgbClr val="FFFFFF"/>
              </a:solidFill>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D6C8D90-A3E4-44C9-AB87-298AFC1A5AB6}"/>
                  </a:ext>
                </a:extLst>
              </p14:cNvPr>
              <p14:cNvContentPartPr/>
              <p14:nvPr/>
            </p14:nvContentPartPr>
            <p14:xfrm>
              <a:off x="2594880" y="861840"/>
              <a:ext cx="9601560" cy="5304240"/>
            </p14:xfrm>
          </p:contentPart>
        </mc:Choice>
        <mc:Fallback>
          <p:pic>
            <p:nvPicPr>
              <p:cNvPr id="2" name="Ink 1">
                <a:extLst>
                  <a:ext uri="{FF2B5EF4-FFF2-40B4-BE49-F238E27FC236}">
                    <a16:creationId xmlns:a16="http://schemas.microsoft.com/office/drawing/2014/main" id="{4D6C8D90-A3E4-44C9-AB87-298AFC1A5AB6}"/>
                  </a:ext>
                </a:extLst>
              </p:cNvPr>
              <p:cNvPicPr/>
              <p:nvPr/>
            </p:nvPicPr>
            <p:blipFill>
              <a:blip r:embed="rId3"/>
              <a:stretch>
                <a:fillRect/>
              </a:stretch>
            </p:blipFill>
            <p:spPr>
              <a:xfrm>
                <a:off x="2585520" y="852480"/>
                <a:ext cx="9620280" cy="5322960"/>
              </a:xfrm>
              <a:prstGeom prst="rect">
                <a:avLst/>
              </a:prstGeom>
            </p:spPr>
          </p:pic>
        </mc:Fallback>
      </mc:AlternateContent>
    </p:spTree>
    <p:extLst>
      <p:ext uri="{BB962C8B-B14F-4D97-AF65-F5344CB8AC3E}">
        <p14:creationId xmlns:p14="http://schemas.microsoft.com/office/powerpoint/2010/main" val="611509417"/>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E3F7560-6331-40C6-ABE9-4453D1D5C6D1}"/>
              </a:ext>
            </a:extLst>
          </p:cNvPr>
          <p:cNvSpPr>
            <a:spLocks noGrp="1"/>
          </p:cNvSpPr>
          <p:nvPr>
            <p:ph type="title"/>
          </p:nvPr>
        </p:nvSpPr>
        <p:spPr>
          <a:xfrm>
            <a:off x="826396" y="586855"/>
            <a:ext cx="4230100" cy="3387497"/>
          </a:xfrm>
        </p:spPr>
        <p:txBody>
          <a:bodyPr anchor="b">
            <a:normAutofit/>
          </a:bodyPr>
          <a:lstStyle/>
          <a:p>
            <a:pPr algn="r"/>
            <a:r>
              <a:rPr lang="en-IN" sz="4000">
                <a:solidFill>
                  <a:srgbClr val="FFFFFF"/>
                </a:solidFill>
              </a:rPr>
              <a:t>Project Proposal</a:t>
            </a:r>
          </a:p>
        </p:txBody>
      </p:sp>
      <p:sp>
        <p:nvSpPr>
          <p:cNvPr id="3" name="Content Placeholder 2">
            <a:extLst>
              <a:ext uri="{FF2B5EF4-FFF2-40B4-BE49-F238E27FC236}">
                <a16:creationId xmlns:a16="http://schemas.microsoft.com/office/drawing/2014/main" id="{41CA84DE-03C0-4EBB-8EEF-A04386967014}"/>
              </a:ext>
            </a:extLst>
          </p:cNvPr>
          <p:cNvSpPr>
            <a:spLocks noGrp="1"/>
          </p:cNvSpPr>
          <p:nvPr>
            <p:ph idx="1"/>
          </p:nvPr>
        </p:nvSpPr>
        <p:spPr>
          <a:xfrm>
            <a:off x="6503158" y="649480"/>
            <a:ext cx="4862447" cy="5546047"/>
          </a:xfrm>
        </p:spPr>
        <p:txBody>
          <a:bodyPr anchor="ctr">
            <a:normAutofit/>
          </a:bodyPr>
          <a:lstStyle/>
          <a:p>
            <a:pPr algn="just"/>
            <a:r>
              <a:rPr lang="en-IN" sz="2000" b="0" i="0" u="none" strike="noStrike" baseline="0" dirty="0">
                <a:latin typeface="Times New Roman" panose="02020603050405020304" pitchFamily="18" charset="0"/>
              </a:rPr>
              <a:t>it is appropriate to consider what documentation is needed to evaluate a project that is being considered. The set of documents submitted for evaluation is called the </a:t>
            </a:r>
            <a:r>
              <a:rPr lang="en-IN" sz="2000" b="0" i="1" u="none" strike="noStrike" baseline="0" dirty="0">
                <a:latin typeface="Times New Roman" panose="02020603050405020304" pitchFamily="18" charset="0"/>
              </a:rPr>
              <a:t>project proposal</a:t>
            </a:r>
            <a:r>
              <a:rPr lang="en-IN" sz="2000" b="0" i="0" u="none" strike="noStrike" baseline="0" dirty="0">
                <a:latin typeface="Times New Roman" panose="02020603050405020304" pitchFamily="18" charset="0"/>
              </a:rPr>
              <a:t>, whether it is brief (a page or two) or extensive, and regardless of the formality with which it is presented</a:t>
            </a:r>
            <a:endParaRPr lang="en-IN" sz="2000"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391D6F1-F11E-4678-AE30-EFAB97DD336F}"/>
                  </a:ext>
                </a:extLst>
              </p14:cNvPr>
              <p14:cNvContentPartPr/>
              <p14:nvPr/>
            </p14:nvContentPartPr>
            <p14:xfrm>
              <a:off x="2585520" y="3961440"/>
              <a:ext cx="1795680" cy="1166400"/>
            </p14:xfrm>
          </p:contentPart>
        </mc:Choice>
        <mc:Fallback>
          <p:pic>
            <p:nvPicPr>
              <p:cNvPr id="4" name="Ink 3">
                <a:extLst>
                  <a:ext uri="{FF2B5EF4-FFF2-40B4-BE49-F238E27FC236}">
                    <a16:creationId xmlns:a16="http://schemas.microsoft.com/office/drawing/2014/main" id="{0391D6F1-F11E-4678-AE30-EFAB97DD336F}"/>
                  </a:ext>
                </a:extLst>
              </p:cNvPr>
              <p:cNvPicPr/>
              <p:nvPr/>
            </p:nvPicPr>
            <p:blipFill>
              <a:blip r:embed="rId3"/>
              <a:stretch>
                <a:fillRect/>
              </a:stretch>
            </p:blipFill>
            <p:spPr>
              <a:xfrm>
                <a:off x="2576160" y="3952080"/>
                <a:ext cx="1814400" cy="1185120"/>
              </a:xfrm>
              <a:prstGeom prst="rect">
                <a:avLst/>
              </a:prstGeom>
            </p:spPr>
          </p:pic>
        </mc:Fallback>
      </mc:AlternateContent>
    </p:spTree>
    <p:extLst>
      <p:ext uri="{BB962C8B-B14F-4D97-AF65-F5344CB8AC3E}">
        <p14:creationId xmlns:p14="http://schemas.microsoft.com/office/powerpoint/2010/main" val="3598454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gled shot of pen on a graph">
            <a:extLst>
              <a:ext uri="{FF2B5EF4-FFF2-40B4-BE49-F238E27FC236}">
                <a16:creationId xmlns:a16="http://schemas.microsoft.com/office/drawing/2014/main" id="{F5D070D5-A3EA-450F-89D7-06F974B9CAE8}"/>
              </a:ext>
            </a:extLst>
          </p:cNvPr>
          <p:cNvPicPr>
            <a:picLocks noChangeAspect="1"/>
          </p:cNvPicPr>
          <p:nvPr/>
        </p:nvPicPr>
        <p:blipFill rotWithShape="1">
          <a:blip r:embed="rId2">
            <a:alphaModFix amt="35000"/>
          </a:blip>
          <a:srcRect t="9441" b="6289"/>
          <a:stretch/>
        </p:blipFill>
        <p:spPr>
          <a:xfrm>
            <a:off x="20" y="1"/>
            <a:ext cx="12191980" cy="6857999"/>
          </a:xfrm>
          <a:prstGeom prst="rect">
            <a:avLst/>
          </a:prstGeom>
        </p:spPr>
      </p:pic>
      <p:sp>
        <p:nvSpPr>
          <p:cNvPr id="2" name="Title 1">
            <a:extLst>
              <a:ext uri="{FF2B5EF4-FFF2-40B4-BE49-F238E27FC236}">
                <a16:creationId xmlns:a16="http://schemas.microsoft.com/office/drawing/2014/main" id="{0C660744-E532-483C-BC95-9BF268CD1CA8}"/>
              </a:ext>
            </a:extLst>
          </p:cNvPr>
          <p:cNvSpPr>
            <a:spLocks noGrp="1"/>
          </p:cNvSpPr>
          <p:nvPr>
            <p:ph type="title"/>
          </p:nvPr>
        </p:nvSpPr>
        <p:spPr>
          <a:xfrm>
            <a:off x="838201" y="1065862"/>
            <a:ext cx="3313164" cy="4726276"/>
          </a:xfrm>
        </p:spPr>
        <p:txBody>
          <a:bodyPr>
            <a:normAutofit/>
          </a:bodyPr>
          <a:lstStyle/>
          <a:p>
            <a:pPr algn="r"/>
            <a:r>
              <a:rPr lang="en-IN" sz="4000">
                <a:solidFill>
                  <a:srgbClr val="FFFFFF"/>
                </a:solidFill>
              </a:rPr>
              <a:t>Problems in preparing proposal</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6EA0BD6D-7034-4EEB-BB78-A09F67BCAF1C}"/>
              </a:ext>
            </a:extLst>
          </p:cNvPr>
          <p:cNvSpPr>
            <a:spLocks noGrp="1"/>
          </p:cNvSpPr>
          <p:nvPr>
            <p:ph idx="1"/>
          </p:nvPr>
        </p:nvSpPr>
        <p:spPr>
          <a:xfrm>
            <a:off x="5155379" y="1065862"/>
            <a:ext cx="5744685" cy="4726276"/>
          </a:xfrm>
        </p:spPr>
        <p:txBody>
          <a:bodyPr anchor="ctr">
            <a:normAutofit/>
          </a:bodyPr>
          <a:lstStyle/>
          <a:p>
            <a:r>
              <a:rPr lang="en-IN" sz="2000" b="0" i="0" u="none" strike="noStrike" baseline="0">
                <a:solidFill>
                  <a:srgbClr val="FFFFFF"/>
                </a:solidFill>
                <a:latin typeface="Times New Roman" panose="02020603050405020304" pitchFamily="18" charset="0"/>
              </a:rPr>
              <a:t>These are:</a:t>
            </a:r>
          </a:p>
          <a:p>
            <a:r>
              <a:rPr lang="en-IN" sz="2000" b="1" i="0" u="none" strike="noStrike" baseline="0">
                <a:solidFill>
                  <a:srgbClr val="FFFFFF"/>
                </a:solidFill>
                <a:latin typeface="Times New Roman" panose="02020603050405020304" pitchFamily="18" charset="0"/>
              </a:rPr>
              <a:t>1. </a:t>
            </a:r>
            <a:r>
              <a:rPr lang="en-IN" sz="2000" b="0" i="0" u="none" strike="noStrike" baseline="0">
                <a:solidFill>
                  <a:srgbClr val="FFFFFF"/>
                </a:solidFill>
                <a:latin typeface="Times New Roman" panose="02020603050405020304" pitchFamily="18" charset="0"/>
              </a:rPr>
              <a:t>Which projects should be bid on?</a:t>
            </a:r>
          </a:p>
          <a:p>
            <a:r>
              <a:rPr lang="en-IN" sz="2000" b="1" i="0" u="none" strike="noStrike" baseline="0">
                <a:solidFill>
                  <a:srgbClr val="FFFFFF"/>
                </a:solidFill>
                <a:latin typeface="Times New Roman" panose="02020603050405020304" pitchFamily="18" charset="0"/>
              </a:rPr>
              <a:t>2. </a:t>
            </a:r>
            <a:r>
              <a:rPr lang="en-IN" sz="2000" b="0" i="0" u="none" strike="noStrike" baseline="0">
                <a:solidFill>
                  <a:srgbClr val="FFFFFF"/>
                </a:solidFill>
                <a:latin typeface="Times New Roman" panose="02020603050405020304" pitchFamily="18" charset="0"/>
              </a:rPr>
              <a:t>How should the proposal-preparation process be organized and staffed?</a:t>
            </a:r>
          </a:p>
          <a:p>
            <a:r>
              <a:rPr lang="en-IN" sz="2000" b="1" i="0" u="none" strike="noStrike" baseline="0">
                <a:solidFill>
                  <a:srgbClr val="FFFFFF"/>
                </a:solidFill>
                <a:latin typeface="Times New Roman" panose="02020603050405020304" pitchFamily="18" charset="0"/>
              </a:rPr>
              <a:t>3. </a:t>
            </a:r>
            <a:r>
              <a:rPr lang="en-IN" sz="2000" b="0" i="0" u="none" strike="noStrike" baseline="0">
                <a:solidFill>
                  <a:srgbClr val="FFFFFF"/>
                </a:solidFill>
                <a:latin typeface="Times New Roman" panose="02020603050405020304" pitchFamily="18" charset="0"/>
              </a:rPr>
              <a:t>How much should be spent on preparing proposals for bids?</a:t>
            </a:r>
          </a:p>
          <a:p>
            <a:r>
              <a:rPr lang="en-IN" sz="2000" b="1" i="0" u="none" strike="noStrike" baseline="0">
                <a:solidFill>
                  <a:srgbClr val="FFFFFF"/>
                </a:solidFill>
                <a:latin typeface="Times New Roman" panose="02020603050405020304" pitchFamily="18" charset="0"/>
              </a:rPr>
              <a:t>4. </a:t>
            </a:r>
            <a:r>
              <a:rPr lang="en-IN" sz="2000" b="0" i="0" u="none" strike="noStrike" baseline="0">
                <a:solidFill>
                  <a:srgbClr val="FFFFFF"/>
                </a:solidFill>
                <a:latin typeface="Times New Roman" panose="02020603050405020304" pitchFamily="18" charset="0"/>
              </a:rPr>
              <a:t>How should the bid prices be set? What is the bidding strategy? Is it ethical?</a:t>
            </a:r>
          </a:p>
          <a:p>
            <a:endParaRPr lang="en-IN" sz="2000">
              <a:solidFill>
                <a:srgbClr val="FFFFFF"/>
              </a:solidFill>
              <a:latin typeface="Times New Roman" panose="02020603050405020304" pitchFamily="18" charset="0"/>
            </a:endParaRPr>
          </a:p>
          <a:p>
            <a:pPr marL="0" indent="0">
              <a:buNone/>
            </a:pPr>
            <a:r>
              <a:rPr lang="en-IN" sz="2000" b="0" i="0" u="none" strike="noStrike" baseline="0">
                <a:solidFill>
                  <a:srgbClr val="FFFFFF"/>
                </a:solidFill>
                <a:latin typeface="Times New Roman" panose="02020603050405020304" pitchFamily="18" charset="0"/>
              </a:rPr>
              <a:t>Request for Proposal (RFP) or Request for Quotation (RFQ)—more specifically, in the Technical Proposal Requirements (TPR) that is part of the RFP or RFQ</a:t>
            </a:r>
            <a:endParaRPr lang="en-IN" sz="2000">
              <a:solidFill>
                <a:srgbClr val="FFFFFF"/>
              </a:solidFill>
            </a:endParaRP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EF7DC76-07C1-47AC-89E4-93902F556F17}"/>
                  </a:ext>
                </a:extLst>
              </p14:cNvPr>
              <p14:cNvContentPartPr/>
              <p14:nvPr/>
            </p14:nvContentPartPr>
            <p14:xfrm>
              <a:off x="3947400" y="2042280"/>
              <a:ext cx="5479920" cy="4473360"/>
            </p14:xfrm>
          </p:contentPart>
        </mc:Choice>
        <mc:Fallback>
          <p:pic>
            <p:nvPicPr>
              <p:cNvPr id="3" name="Ink 2">
                <a:extLst>
                  <a:ext uri="{FF2B5EF4-FFF2-40B4-BE49-F238E27FC236}">
                    <a16:creationId xmlns:a16="http://schemas.microsoft.com/office/drawing/2014/main" id="{5EF7DC76-07C1-47AC-89E4-93902F556F17}"/>
                  </a:ext>
                </a:extLst>
              </p:cNvPr>
              <p:cNvPicPr/>
              <p:nvPr/>
            </p:nvPicPr>
            <p:blipFill>
              <a:blip r:embed="rId4"/>
              <a:stretch>
                <a:fillRect/>
              </a:stretch>
            </p:blipFill>
            <p:spPr>
              <a:xfrm>
                <a:off x="3938040" y="2032920"/>
                <a:ext cx="5498640" cy="4492080"/>
              </a:xfrm>
              <a:prstGeom prst="rect">
                <a:avLst/>
              </a:prstGeom>
            </p:spPr>
          </p:pic>
        </mc:Fallback>
      </mc:AlternateContent>
    </p:spTree>
    <p:extLst>
      <p:ext uri="{BB962C8B-B14F-4D97-AF65-F5344CB8AC3E}">
        <p14:creationId xmlns:p14="http://schemas.microsoft.com/office/powerpoint/2010/main" val="973937186"/>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38">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C4C36D5-2261-4585-982F-2129B259F784}"/>
              </a:ext>
            </a:extLst>
          </p:cNvPr>
          <p:cNvSpPr>
            <a:spLocks noGrp="1"/>
          </p:cNvSpPr>
          <p:nvPr>
            <p:ph type="title"/>
          </p:nvPr>
        </p:nvSpPr>
        <p:spPr>
          <a:xfrm>
            <a:off x="838200" y="669925"/>
            <a:ext cx="4508946" cy="1325563"/>
          </a:xfrm>
        </p:spPr>
        <p:txBody>
          <a:bodyPr anchor="b">
            <a:normAutofit/>
          </a:bodyPr>
          <a:lstStyle/>
          <a:p>
            <a:pPr algn="r"/>
            <a:r>
              <a:rPr lang="en-IN">
                <a:solidFill>
                  <a:schemeClr val="bg1"/>
                </a:solidFill>
              </a:rPr>
              <a:t>Contents in proposal</a:t>
            </a:r>
          </a:p>
        </p:txBody>
      </p:sp>
      <p:cxnSp>
        <p:nvCxnSpPr>
          <p:cNvPr id="46" name="Straight Connector 40">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7FC76D0-3CA2-4038-B381-E471967A29BF}"/>
              </a:ext>
            </a:extLst>
          </p:cNvPr>
          <p:cNvSpPr>
            <a:spLocks noGrp="1"/>
          </p:cNvSpPr>
          <p:nvPr>
            <p:ph idx="1"/>
          </p:nvPr>
        </p:nvSpPr>
        <p:spPr>
          <a:xfrm>
            <a:off x="1392667" y="2398957"/>
            <a:ext cx="9406666" cy="3526144"/>
          </a:xfrm>
        </p:spPr>
        <p:txBody>
          <a:bodyPr>
            <a:normAutofit/>
          </a:bodyPr>
          <a:lstStyle/>
          <a:p>
            <a:r>
              <a:rPr lang="en-IN" sz="1700" b="0" i="0" u="none" strike="noStrike" baseline="0">
                <a:solidFill>
                  <a:schemeClr val="bg1"/>
                </a:solidFill>
                <a:latin typeface="Times New Roman" panose="02020603050405020304" pitchFamily="18" charset="0"/>
              </a:rPr>
              <a:t>All proposals should begin with a short summary statement (an “Executive Summary”) covering the fundamental nature of the proposal in </a:t>
            </a:r>
            <a:r>
              <a:rPr lang="en-IN" sz="1700" b="0" i="1" u="none" strike="noStrike" baseline="0">
                <a:solidFill>
                  <a:schemeClr val="bg1"/>
                </a:solidFill>
                <a:latin typeface="Times New Roman" panose="02020603050405020304" pitchFamily="18" charset="0"/>
              </a:rPr>
              <a:t>minimally technical language</a:t>
            </a:r>
            <a:r>
              <a:rPr lang="en-IN" sz="1700" b="0" i="0" u="none" strike="noStrike" baseline="0">
                <a:solidFill>
                  <a:schemeClr val="bg1"/>
                </a:solidFill>
                <a:latin typeface="Times New Roman" panose="02020603050405020304" pitchFamily="18" charset="0"/>
              </a:rPr>
              <a:t>, as well as the general benefits that are expected. All proposals should be accompanied by a “cover letter.”</a:t>
            </a:r>
          </a:p>
          <a:p>
            <a:r>
              <a:rPr lang="en-IN" sz="1700" b="0" i="0" u="none" strike="noStrike" baseline="0">
                <a:solidFill>
                  <a:schemeClr val="bg1"/>
                </a:solidFill>
                <a:latin typeface="Times New Roman" panose="02020603050405020304" pitchFamily="18" charset="0"/>
              </a:rPr>
              <a:t>The  cover letter is a key marketing document and is worthy of careful attention. In addition to the Executive Summary and the cover letter,every proposal should deal with four distinct issues:</a:t>
            </a:r>
          </a:p>
          <a:p>
            <a:r>
              <a:rPr lang="en-IN" sz="1700" b="0" i="0" u="none" strike="noStrike" baseline="0">
                <a:solidFill>
                  <a:schemeClr val="bg1"/>
                </a:solidFill>
                <a:latin typeface="Times New Roman" panose="02020603050405020304" pitchFamily="18" charset="0"/>
              </a:rPr>
              <a:t> (1) the nature of the technical problem and how it is to be approached; </a:t>
            </a:r>
          </a:p>
          <a:p>
            <a:r>
              <a:rPr lang="en-IN" sz="1700" b="0" i="0" u="none" strike="noStrike" baseline="0">
                <a:solidFill>
                  <a:schemeClr val="bg1"/>
                </a:solidFill>
                <a:latin typeface="Times New Roman" panose="02020603050405020304" pitchFamily="18" charset="0"/>
              </a:rPr>
              <a:t>(2) the plan for implementing the project once it has been accepted;</a:t>
            </a:r>
          </a:p>
          <a:p>
            <a:r>
              <a:rPr lang="en-IN" sz="1700" b="0" i="0" u="none" strike="noStrike" baseline="0">
                <a:solidFill>
                  <a:schemeClr val="bg1"/>
                </a:solidFill>
                <a:latin typeface="Times New Roman" panose="02020603050405020304" pitchFamily="18" charset="0"/>
              </a:rPr>
              <a:t>(3) the plan for logistic support and administration of the project; and </a:t>
            </a:r>
          </a:p>
          <a:p>
            <a:r>
              <a:rPr lang="en-IN" sz="1700" b="0" i="0" u="none" strike="noStrike" baseline="0">
                <a:solidFill>
                  <a:schemeClr val="bg1"/>
                </a:solidFill>
                <a:latin typeface="Times New Roman" panose="02020603050405020304" pitchFamily="18" charset="0"/>
              </a:rPr>
              <a:t>(4) a description of the group proposing to do the work, plus its past experience in similar work</a:t>
            </a:r>
            <a:endParaRPr lang="en-IN" sz="1700">
              <a:solidFill>
                <a:schemeClr val="bg1"/>
              </a:solidFill>
            </a:endParaRPr>
          </a:p>
        </p:txBody>
      </p:sp>
      <p:sp>
        <p:nvSpPr>
          <p:cNvPr id="47" name="Rectangle 4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DF58F4B9-2B47-4BB4-B68B-4B011FF1358A}"/>
                  </a:ext>
                </a:extLst>
              </p14:cNvPr>
              <p14:cNvContentPartPr/>
              <p14:nvPr/>
            </p14:nvContentPartPr>
            <p14:xfrm>
              <a:off x="3666600" y="1664640"/>
              <a:ext cx="8091720" cy="4002480"/>
            </p14:xfrm>
          </p:contentPart>
        </mc:Choice>
        <mc:Fallback>
          <p:pic>
            <p:nvPicPr>
              <p:cNvPr id="4" name="Ink 3">
                <a:extLst>
                  <a:ext uri="{FF2B5EF4-FFF2-40B4-BE49-F238E27FC236}">
                    <a16:creationId xmlns:a16="http://schemas.microsoft.com/office/drawing/2014/main" id="{DF58F4B9-2B47-4BB4-B68B-4B011FF1358A}"/>
                  </a:ext>
                </a:extLst>
              </p:cNvPr>
              <p:cNvPicPr/>
              <p:nvPr/>
            </p:nvPicPr>
            <p:blipFill>
              <a:blip r:embed="rId3"/>
              <a:stretch>
                <a:fillRect/>
              </a:stretch>
            </p:blipFill>
            <p:spPr>
              <a:xfrm>
                <a:off x="3657240" y="1655280"/>
                <a:ext cx="8110440" cy="4021200"/>
              </a:xfrm>
              <a:prstGeom prst="rect">
                <a:avLst/>
              </a:prstGeom>
            </p:spPr>
          </p:pic>
        </mc:Fallback>
      </mc:AlternateContent>
    </p:spTree>
    <p:extLst>
      <p:ext uri="{BB962C8B-B14F-4D97-AF65-F5344CB8AC3E}">
        <p14:creationId xmlns:p14="http://schemas.microsoft.com/office/powerpoint/2010/main" val="1160800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458" name="Rectangle 2">
            <a:extLst>
              <a:ext uri="{FF2B5EF4-FFF2-40B4-BE49-F238E27FC236}">
                <a16:creationId xmlns:a16="http://schemas.microsoft.com/office/drawing/2014/main" id="{547618EB-4B6A-47FF-9198-C707E5398C9D}"/>
              </a:ext>
            </a:extLst>
          </p:cNvPr>
          <p:cNvSpPr>
            <a:spLocks noGrp="1" noChangeArrowheads="1"/>
          </p:cNvSpPr>
          <p:nvPr>
            <p:ph type="title"/>
          </p:nvPr>
        </p:nvSpPr>
        <p:spPr>
          <a:xfrm>
            <a:off x="838200" y="365125"/>
            <a:ext cx="5393361" cy="1325563"/>
          </a:xfrm>
        </p:spPr>
        <p:txBody>
          <a:bodyPr>
            <a:normAutofit/>
          </a:bodyPr>
          <a:lstStyle/>
          <a:p>
            <a:r>
              <a:rPr lang="en-US" altLang="en-US"/>
              <a:t>Project Proposal</a:t>
            </a:r>
            <a:br>
              <a:rPr lang="en-US" altLang="en-US"/>
            </a:br>
            <a:r>
              <a:rPr lang="en-US" altLang="en-US"/>
              <a:t>Contents</a:t>
            </a:r>
          </a:p>
        </p:txBody>
      </p:sp>
      <p:pic>
        <p:nvPicPr>
          <p:cNvPr id="19464" name="Picture 19463">
            <a:extLst>
              <a:ext uri="{FF2B5EF4-FFF2-40B4-BE49-F238E27FC236}">
                <a16:creationId xmlns:a16="http://schemas.microsoft.com/office/drawing/2014/main" id="{DD9F6434-DAE2-4ECC-AEB4-67B59C89CAE6}"/>
              </a:ext>
            </a:extLst>
          </p:cNvPr>
          <p:cNvPicPr>
            <a:picLocks noChangeAspect="1"/>
          </p:cNvPicPr>
          <p:nvPr/>
        </p:nvPicPr>
        <p:blipFill rotWithShape="1">
          <a:blip r:embed="rId2"/>
          <a:srcRect l="18732" r="14516"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7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9462" name="Rectangle 3">
            <a:extLst>
              <a:ext uri="{FF2B5EF4-FFF2-40B4-BE49-F238E27FC236}">
                <a16:creationId xmlns:a16="http://schemas.microsoft.com/office/drawing/2014/main" id="{31153F89-B47B-4ACA-A619-4FD3401C2B79}"/>
              </a:ext>
            </a:extLst>
          </p:cNvPr>
          <p:cNvGraphicFramePr/>
          <p:nvPr>
            <p:extLst>
              <p:ext uri="{D42A27DB-BD31-4B8C-83A1-F6EECF244321}">
                <p14:modId xmlns:p14="http://schemas.microsoft.com/office/powerpoint/2010/main" val="3360281287"/>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6FEBD08B-40A2-4B22-9A56-D1BBE856514E}"/>
                  </a:ext>
                </a:extLst>
              </p14:cNvPr>
              <p14:cNvContentPartPr/>
              <p14:nvPr/>
            </p14:nvContentPartPr>
            <p14:xfrm>
              <a:off x="2793600" y="1969920"/>
              <a:ext cx="3363120" cy="4042080"/>
            </p14:xfrm>
          </p:contentPart>
        </mc:Choice>
        <mc:Fallback>
          <p:pic>
            <p:nvPicPr>
              <p:cNvPr id="2" name="Ink 1">
                <a:extLst>
                  <a:ext uri="{FF2B5EF4-FFF2-40B4-BE49-F238E27FC236}">
                    <a16:creationId xmlns:a16="http://schemas.microsoft.com/office/drawing/2014/main" id="{6FEBD08B-40A2-4B22-9A56-D1BBE856514E}"/>
                  </a:ext>
                </a:extLst>
              </p:cNvPr>
              <p:cNvPicPr/>
              <p:nvPr/>
            </p:nvPicPr>
            <p:blipFill>
              <a:blip r:embed="rId9"/>
              <a:stretch>
                <a:fillRect/>
              </a:stretch>
            </p:blipFill>
            <p:spPr>
              <a:xfrm>
                <a:off x="2784240" y="1960560"/>
                <a:ext cx="3381840" cy="4060800"/>
              </a:xfrm>
              <a:prstGeom prst="rect">
                <a:avLst/>
              </a:prstGeom>
            </p:spPr>
          </p:pic>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Teamwork - Step by Step Guide for Effective Team Building - Potential.com">
            <a:extLst>
              <a:ext uri="{FF2B5EF4-FFF2-40B4-BE49-F238E27FC236}">
                <a16:creationId xmlns:a16="http://schemas.microsoft.com/office/drawing/2014/main" id="{B5586665-513A-4C0A-B887-34524F6E2F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62163" y="1211579"/>
            <a:ext cx="7746709" cy="43932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62E3D7D4-DC96-4698-A3EB-B89D26E443CD}"/>
                  </a:ext>
                </a:extLst>
              </p14:cNvPr>
              <p14:cNvContentPartPr/>
              <p14:nvPr/>
            </p14:nvContentPartPr>
            <p14:xfrm>
              <a:off x="3260160" y="861840"/>
              <a:ext cx="8193240" cy="4401000"/>
            </p14:xfrm>
          </p:contentPart>
        </mc:Choice>
        <mc:Fallback>
          <p:pic>
            <p:nvPicPr>
              <p:cNvPr id="2" name="Ink 1">
                <a:extLst>
                  <a:ext uri="{FF2B5EF4-FFF2-40B4-BE49-F238E27FC236}">
                    <a16:creationId xmlns:a16="http://schemas.microsoft.com/office/drawing/2014/main" id="{62E3D7D4-DC96-4698-A3EB-B89D26E443CD}"/>
                  </a:ext>
                </a:extLst>
              </p:cNvPr>
              <p:cNvPicPr/>
              <p:nvPr/>
            </p:nvPicPr>
            <p:blipFill>
              <a:blip r:embed="rId4"/>
              <a:stretch>
                <a:fillRect/>
              </a:stretch>
            </p:blipFill>
            <p:spPr>
              <a:xfrm>
                <a:off x="3250800" y="852480"/>
                <a:ext cx="8211960" cy="4419720"/>
              </a:xfrm>
              <a:prstGeom prst="rect">
                <a:avLst/>
              </a:prstGeom>
            </p:spPr>
          </p:pic>
        </mc:Fallback>
      </mc:AlternateContent>
    </p:spTree>
    <p:extLst>
      <p:ext uri="{BB962C8B-B14F-4D97-AF65-F5344CB8AC3E}">
        <p14:creationId xmlns:p14="http://schemas.microsoft.com/office/powerpoint/2010/main" val="2875023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BBD78-4EE4-46C3-93D6-23C5E193EF3D}"/>
              </a:ext>
            </a:extLst>
          </p:cNvPr>
          <p:cNvSpPr>
            <a:spLocks noGrp="1"/>
          </p:cNvSpPr>
          <p:nvPr>
            <p:ph type="title"/>
          </p:nvPr>
        </p:nvSpPr>
        <p:spPr>
          <a:xfrm>
            <a:off x="524741" y="620392"/>
            <a:ext cx="3808268" cy="5504688"/>
          </a:xfrm>
        </p:spPr>
        <p:txBody>
          <a:bodyPr>
            <a:normAutofit/>
          </a:bodyPr>
          <a:lstStyle/>
          <a:p>
            <a:r>
              <a:rPr lang="en-IN" sz="5100">
                <a:solidFill>
                  <a:schemeClr val="accent5"/>
                </a:solidFill>
              </a:rPr>
              <a:t>Effective team management</a:t>
            </a:r>
          </a:p>
        </p:txBody>
      </p:sp>
      <p:graphicFrame>
        <p:nvGraphicFramePr>
          <p:cNvPr id="5" name="Content Placeholder 2">
            <a:extLst>
              <a:ext uri="{FF2B5EF4-FFF2-40B4-BE49-F238E27FC236}">
                <a16:creationId xmlns:a16="http://schemas.microsoft.com/office/drawing/2014/main" id="{4C4A6BCA-862D-4F22-AD32-3C499CE77983}"/>
              </a:ext>
            </a:extLst>
          </p:cNvPr>
          <p:cNvGraphicFramePr>
            <a:graphicFrameLocks noGrp="1"/>
          </p:cNvGraphicFramePr>
          <p:nvPr>
            <p:ph idx="1"/>
            <p:extLst>
              <p:ext uri="{D42A27DB-BD31-4B8C-83A1-F6EECF244321}">
                <p14:modId xmlns:p14="http://schemas.microsoft.com/office/powerpoint/2010/main" val="3962630233"/>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p14="http://schemas.microsoft.com/office/powerpoint/2010/main" Requires="p14">
          <p:contentPart p14:bwMode="auto" r:id="rId7">
            <p14:nvContentPartPr>
              <p14:cNvPr id="3" name="Ink 2">
                <a:extLst>
                  <a:ext uri="{FF2B5EF4-FFF2-40B4-BE49-F238E27FC236}">
                    <a16:creationId xmlns:a16="http://schemas.microsoft.com/office/drawing/2014/main" id="{6BC67330-7303-44BB-B437-68AEF82AEC07}"/>
                  </a:ext>
                </a:extLst>
              </p14:cNvPr>
              <p14:cNvContentPartPr/>
              <p14:nvPr/>
            </p14:nvContentPartPr>
            <p14:xfrm>
              <a:off x="352800" y="484200"/>
              <a:ext cx="10693080" cy="5535720"/>
            </p14:xfrm>
          </p:contentPart>
        </mc:Choice>
        <mc:Fallback>
          <p:pic>
            <p:nvPicPr>
              <p:cNvPr id="3" name="Ink 2">
                <a:extLst>
                  <a:ext uri="{FF2B5EF4-FFF2-40B4-BE49-F238E27FC236}">
                    <a16:creationId xmlns:a16="http://schemas.microsoft.com/office/drawing/2014/main" id="{6BC67330-7303-44BB-B437-68AEF82AEC07}"/>
                  </a:ext>
                </a:extLst>
              </p:cNvPr>
              <p:cNvPicPr/>
              <p:nvPr/>
            </p:nvPicPr>
            <p:blipFill>
              <a:blip r:embed="rId8"/>
              <a:stretch>
                <a:fillRect/>
              </a:stretch>
            </p:blipFill>
            <p:spPr>
              <a:xfrm>
                <a:off x="343440" y="474840"/>
                <a:ext cx="10711800" cy="5554440"/>
              </a:xfrm>
              <a:prstGeom prst="rect">
                <a:avLst/>
              </a:prstGeom>
            </p:spPr>
          </p:pic>
        </mc:Fallback>
      </mc:AlternateContent>
    </p:spTree>
    <p:extLst>
      <p:ext uri="{BB962C8B-B14F-4D97-AF65-F5344CB8AC3E}">
        <p14:creationId xmlns:p14="http://schemas.microsoft.com/office/powerpoint/2010/main" val="3224430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8">
            <a:extLst>
              <a:ext uri="{FF2B5EF4-FFF2-40B4-BE49-F238E27FC236}">
                <a16:creationId xmlns:a16="http://schemas.microsoft.com/office/drawing/2014/main" id="{CEB41C5C-0F34-4DDA-9D7C-5E717F35F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384" y="303591"/>
            <a:ext cx="4334256"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25FCA-500C-428B-B771-944610352A0A}"/>
              </a:ext>
            </a:extLst>
          </p:cNvPr>
          <p:cNvSpPr>
            <a:spLocks noGrp="1"/>
          </p:cNvSpPr>
          <p:nvPr>
            <p:ph type="title"/>
          </p:nvPr>
        </p:nvSpPr>
        <p:spPr>
          <a:xfrm>
            <a:off x="594360" y="640263"/>
            <a:ext cx="3822192" cy="1344975"/>
          </a:xfrm>
        </p:spPr>
        <p:txBody>
          <a:bodyPr>
            <a:normAutofit/>
          </a:bodyPr>
          <a:lstStyle/>
          <a:p>
            <a:r>
              <a:rPr lang="en-IN" sz="3600" b="0" i="0" u="none" strike="noStrike" baseline="0">
                <a:solidFill>
                  <a:schemeClr val="bg1"/>
                </a:solidFill>
                <a:latin typeface="CIDFont+F1"/>
              </a:rPr>
              <a:t>Team-Building Activities</a:t>
            </a:r>
            <a:endParaRPr lang="en-IN" sz="3600">
              <a:solidFill>
                <a:schemeClr val="bg1"/>
              </a:solidFill>
            </a:endParaRPr>
          </a:p>
        </p:txBody>
      </p:sp>
      <p:cxnSp>
        <p:nvCxnSpPr>
          <p:cNvPr id="14" name="Straight Connector 10">
            <a:extLst>
              <a:ext uri="{FF2B5EF4-FFF2-40B4-BE49-F238E27FC236}">
                <a16:creationId xmlns:a16="http://schemas.microsoft.com/office/drawing/2014/main" id="{57E1E5E6-F385-4E9C-B201-BA5BDE5CAD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4088" y="2050687"/>
            <a:ext cx="3685032" cy="0"/>
          </a:xfrm>
          <a:prstGeom prst="line">
            <a:avLst/>
          </a:prstGeom>
          <a:ln w="22225">
            <a:solidFill>
              <a:srgbClr val="E7E6E6"/>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B6D4C6A-7C03-4779-A7B9-2B6E0474FB8E}"/>
              </a:ext>
            </a:extLst>
          </p:cNvPr>
          <p:cNvSpPr>
            <a:spLocks noGrp="1"/>
          </p:cNvSpPr>
          <p:nvPr>
            <p:ph idx="1"/>
          </p:nvPr>
        </p:nvSpPr>
        <p:spPr>
          <a:xfrm>
            <a:off x="593610" y="2121763"/>
            <a:ext cx="3822192" cy="3773010"/>
          </a:xfrm>
        </p:spPr>
        <p:txBody>
          <a:bodyPr>
            <a:normAutofit/>
          </a:bodyPr>
          <a:lstStyle/>
          <a:p>
            <a:pPr marL="0" indent="0">
              <a:buNone/>
            </a:pPr>
            <a:r>
              <a:rPr lang="en-IN" sz="2000" b="0" i="0" u="none" strike="noStrike" baseline="0">
                <a:solidFill>
                  <a:schemeClr val="bg1"/>
                </a:solidFill>
                <a:latin typeface="CIDFont+F2"/>
              </a:rPr>
              <a:t>• </a:t>
            </a:r>
            <a:r>
              <a:rPr lang="en-IN" sz="2000" b="0" i="0" u="none" strike="noStrike" baseline="0">
                <a:solidFill>
                  <a:schemeClr val="bg1"/>
                </a:solidFill>
                <a:latin typeface="CIDFont+F4"/>
              </a:rPr>
              <a:t>Forming</a:t>
            </a:r>
          </a:p>
          <a:p>
            <a:pPr marL="0" indent="0">
              <a:buNone/>
            </a:pPr>
            <a:r>
              <a:rPr lang="en-IN" sz="2000" b="0" i="0" u="none" strike="noStrike" baseline="0">
                <a:solidFill>
                  <a:schemeClr val="bg1"/>
                </a:solidFill>
                <a:latin typeface="CIDFont+F2"/>
              </a:rPr>
              <a:t>• </a:t>
            </a:r>
            <a:r>
              <a:rPr lang="en-IN" sz="2000" b="0" i="0" u="none" strike="noStrike" baseline="0">
                <a:solidFill>
                  <a:schemeClr val="bg1"/>
                </a:solidFill>
                <a:latin typeface="CIDFont+F4"/>
              </a:rPr>
              <a:t>Storming</a:t>
            </a:r>
          </a:p>
          <a:p>
            <a:pPr marL="0" indent="0">
              <a:buNone/>
            </a:pPr>
            <a:r>
              <a:rPr lang="en-IN" sz="2000" b="0" i="0" u="none" strike="noStrike" baseline="0">
                <a:solidFill>
                  <a:schemeClr val="bg1"/>
                </a:solidFill>
                <a:latin typeface="CIDFont+F2"/>
              </a:rPr>
              <a:t>• </a:t>
            </a:r>
            <a:r>
              <a:rPr lang="en-IN" sz="2000" b="0" i="0" u="none" strike="noStrike" baseline="0">
                <a:solidFill>
                  <a:schemeClr val="bg1"/>
                </a:solidFill>
                <a:latin typeface="CIDFont+F4"/>
              </a:rPr>
              <a:t>Norming</a:t>
            </a:r>
          </a:p>
          <a:p>
            <a:pPr marL="0" indent="0">
              <a:buNone/>
            </a:pPr>
            <a:r>
              <a:rPr lang="en-IN" sz="2000" b="0" i="0" u="none" strike="noStrike" baseline="0">
                <a:solidFill>
                  <a:schemeClr val="bg1"/>
                </a:solidFill>
                <a:latin typeface="CIDFont+F2"/>
              </a:rPr>
              <a:t>• </a:t>
            </a:r>
            <a:r>
              <a:rPr lang="en-IN" sz="2000" b="0" i="0" u="none" strike="noStrike" baseline="0">
                <a:solidFill>
                  <a:schemeClr val="bg1"/>
                </a:solidFill>
                <a:latin typeface="CIDFont+F4"/>
              </a:rPr>
              <a:t>Performing</a:t>
            </a:r>
          </a:p>
          <a:p>
            <a:pPr marL="0" indent="0">
              <a:buNone/>
            </a:pPr>
            <a:r>
              <a:rPr lang="en-IN" sz="2000" b="0" i="0" u="none" strike="noStrike" baseline="0">
                <a:solidFill>
                  <a:schemeClr val="bg1"/>
                </a:solidFill>
                <a:latin typeface="CIDFont+F2"/>
              </a:rPr>
              <a:t>• </a:t>
            </a:r>
            <a:r>
              <a:rPr lang="en-IN" sz="2000" b="0" i="0" u="none" strike="noStrike" baseline="0">
                <a:solidFill>
                  <a:schemeClr val="bg1"/>
                </a:solidFill>
                <a:latin typeface="CIDFont+F4"/>
              </a:rPr>
              <a:t>Adjourning</a:t>
            </a:r>
            <a:endParaRPr lang="en-IN" sz="2000">
              <a:solidFill>
                <a:schemeClr val="bg1"/>
              </a:solidFill>
            </a:endParaRPr>
          </a:p>
        </p:txBody>
      </p:sp>
      <p:pic>
        <p:nvPicPr>
          <p:cNvPr id="4" name="Picture 3">
            <a:extLst>
              <a:ext uri="{FF2B5EF4-FFF2-40B4-BE49-F238E27FC236}">
                <a16:creationId xmlns:a16="http://schemas.microsoft.com/office/drawing/2014/main" id="{D51B0237-42AA-418F-8B26-DFCB1042E0A9}"/>
              </a:ext>
            </a:extLst>
          </p:cNvPr>
          <p:cNvPicPr>
            <a:picLocks noChangeAspect="1"/>
          </p:cNvPicPr>
          <p:nvPr/>
        </p:nvPicPr>
        <p:blipFill>
          <a:blip r:embed="rId2"/>
          <a:stretch>
            <a:fillRect/>
          </a:stretch>
        </p:blipFill>
        <p:spPr>
          <a:xfrm>
            <a:off x="4610305" y="29033"/>
            <a:ext cx="7581695" cy="6154049"/>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0E5A5565-4E00-4141-B10F-799975D1BB71}"/>
                  </a:ext>
                </a:extLst>
              </p14:cNvPr>
              <p14:cNvContentPartPr/>
              <p14:nvPr/>
            </p14:nvContentPartPr>
            <p14:xfrm>
              <a:off x="2063880" y="2322000"/>
              <a:ext cx="9133560" cy="2157120"/>
            </p14:xfrm>
          </p:contentPart>
        </mc:Choice>
        <mc:Fallback>
          <p:pic>
            <p:nvPicPr>
              <p:cNvPr id="5" name="Ink 4">
                <a:extLst>
                  <a:ext uri="{FF2B5EF4-FFF2-40B4-BE49-F238E27FC236}">
                    <a16:creationId xmlns:a16="http://schemas.microsoft.com/office/drawing/2014/main" id="{0E5A5565-4E00-4141-B10F-799975D1BB71}"/>
                  </a:ext>
                </a:extLst>
              </p:cNvPr>
              <p:cNvPicPr/>
              <p:nvPr/>
            </p:nvPicPr>
            <p:blipFill>
              <a:blip r:embed="rId4"/>
              <a:stretch>
                <a:fillRect/>
              </a:stretch>
            </p:blipFill>
            <p:spPr>
              <a:xfrm>
                <a:off x="2054520" y="2312640"/>
                <a:ext cx="9152280" cy="2175840"/>
              </a:xfrm>
              <a:prstGeom prst="rect">
                <a:avLst/>
              </a:prstGeom>
            </p:spPr>
          </p:pic>
        </mc:Fallback>
      </mc:AlternateContent>
    </p:spTree>
    <p:extLst>
      <p:ext uri="{BB962C8B-B14F-4D97-AF65-F5344CB8AC3E}">
        <p14:creationId xmlns:p14="http://schemas.microsoft.com/office/powerpoint/2010/main" val="5477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e Stages of Team Building by Self Improvement Tips - Issuu">
            <a:extLst>
              <a:ext uri="{FF2B5EF4-FFF2-40B4-BE49-F238E27FC236}">
                <a16:creationId xmlns:a16="http://schemas.microsoft.com/office/drawing/2014/main" id="{62E9B9EA-B801-47DC-BA8A-6E28AEF8A88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52689" y="147712"/>
            <a:ext cx="5503023" cy="671028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F1C1DAD-E563-42D5-9AA5-30EFD97C385E}"/>
              </a:ext>
            </a:extLst>
          </p:cNvPr>
          <p:cNvPicPr>
            <a:picLocks noChangeAspect="1"/>
          </p:cNvPicPr>
          <p:nvPr/>
        </p:nvPicPr>
        <p:blipFill>
          <a:blip r:embed="rId3"/>
          <a:stretch>
            <a:fillRect/>
          </a:stretch>
        </p:blipFill>
        <p:spPr>
          <a:xfrm>
            <a:off x="3014661" y="147712"/>
            <a:ext cx="6804465" cy="6562576"/>
          </a:xfrm>
          <a:prstGeom prst="rect">
            <a:avLst/>
          </a:prstGeom>
        </p:spPr>
      </p:pic>
    </p:spTree>
    <p:extLst>
      <p:ext uri="{BB962C8B-B14F-4D97-AF65-F5344CB8AC3E}">
        <p14:creationId xmlns:p14="http://schemas.microsoft.com/office/powerpoint/2010/main" val="3346863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C5CC04-8A7D-4B7D-ACF8-909EABDF22EC}"/>
              </a:ext>
            </a:extLst>
          </p:cNvPr>
          <p:cNvSpPr>
            <a:spLocks noGrp="1"/>
          </p:cNvSpPr>
          <p:nvPr>
            <p:ph type="title"/>
          </p:nvPr>
        </p:nvSpPr>
        <p:spPr>
          <a:xfrm>
            <a:off x="524740" y="620392"/>
            <a:ext cx="4328613" cy="5504688"/>
          </a:xfrm>
        </p:spPr>
        <p:txBody>
          <a:bodyPr vert="horz" lIns="91440" tIns="45720" rIns="91440" bIns="45720" rtlCol="0" anchor="ctr">
            <a:normAutofit fontScale="90000"/>
          </a:bodyPr>
          <a:lstStyle/>
          <a:p>
            <a:r>
              <a:rPr lang="en-US" sz="6000" b="0" i="0" u="none" strike="noStrike" kern="1200" baseline="0" dirty="0">
                <a:solidFill>
                  <a:schemeClr val="bg1"/>
                </a:solidFill>
                <a:latin typeface="+mj-lt"/>
                <a:ea typeface="+mj-ea"/>
                <a:cs typeface="+mj-cs"/>
              </a:rPr>
              <a:t>Project portfolio process</a:t>
            </a:r>
            <a:br>
              <a:rPr lang="en-US" sz="6000" b="0" i="0" u="none" strike="noStrike" kern="1200" baseline="0" dirty="0">
                <a:solidFill>
                  <a:schemeClr val="bg1"/>
                </a:solidFill>
                <a:latin typeface="+mj-lt"/>
                <a:ea typeface="+mj-ea"/>
                <a:cs typeface="+mj-cs"/>
              </a:rPr>
            </a:br>
            <a:br>
              <a:rPr lang="en-US" sz="6000" b="0" i="0" u="none" strike="noStrike" kern="1200" baseline="0" dirty="0">
                <a:solidFill>
                  <a:schemeClr val="bg1"/>
                </a:solidFill>
                <a:latin typeface="+mj-lt"/>
                <a:ea typeface="+mj-ea"/>
                <a:cs typeface="+mj-cs"/>
              </a:rPr>
            </a:br>
            <a:r>
              <a:rPr lang="en-IN" sz="2800" b="0" i="0" baseline="0" dirty="0"/>
              <a:t>Symptoms of a misaligned portfolio included:</a:t>
            </a:r>
            <a:br>
              <a:rPr lang="en-IN" sz="2800" dirty="0"/>
            </a:br>
            <a:br>
              <a:rPr lang="en-US" sz="6000" b="0" i="0" u="none" strike="noStrike" kern="1200" baseline="0" dirty="0">
                <a:solidFill>
                  <a:schemeClr val="bg1"/>
                </a:solidFill>
                <a:latin typeface="+mj-lt"/>
                <a:ea typeface="+mj-ea"/>
                <a:cs typeface="+mj-cs"/>
              </a:rPr>
            </a:br>
            <a:endParaRPr lang="en-US" sz="6000" kern="1200" dirty="0">
              <a:solidFill>
                <a:schemeClr val="bg1"/>
              </a:solidFill>
              <a:latin typeface="+mj-lt"/>
              <a:ea typeface="+mj-ea"/>
              <a:cs typeface="+mj-cs"/>
            </a:endParaRPr>
          </a:p>
        </p:txBody>
      </p:sp>
      <p:graphicFrame>
        <p:nvGraphicFramePr>
          <p:cNvPr id="7" name="TextBox 4">
            <a:extLst>
              <a:ext uri="{FF2B5EF4-FFF2-40B4-BE49-F238E27FC236}">
                <a16:creationId xmlns:a16="http://schemas.microsoft.com/office/drawing/2014/main" id="{B46247FD-F049-4143-9659-134DF592CFEE}"/>
              </a:ext>
            </a:extLst>
          </p:cNvPr>
          <p:cNvGraphicFramePr/>
          <p:nvPr>
            <p:extLst>
              <p:ext uri="{D42A27DB-BD31-4B8C-83A1-F6EECF244321}">
                <p14:modId xmlns:p14="http://schemas.microsoft.com/office/powerpoint/2010/main" val="795231321"/>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E8BA91AD-5B99-44CE-B7BC-471D2D0A14F9}"/>
                  </a:ext>
                </a:extLst>
              </p14:cNvPr>
              <p14:cNvContentPartPr/>
              <p14:nvPr/>
            </p14:nvContentPartPr>
            <p14:xfrm>
              <a:off x="206280" y="609120"/>
              <a:ext cx="6099840" cy="5151240"/>
            </p14:xfrm>
          </p:contentPart>
        </mc:Choice>
        <mc:Fallback xmlns="">
          <p:pic>
            <p:nvPicPr>
              <p:cNvPr id="3" name="Ink 2">
                <a:extLst>
                  <a:ext uri="{FF2B5EF4-FFF2-40B4-BE49-F238E27FC236}">
                    <a16:creationId xmlns:a16="http://schemas.microsoft.com/office/drawing/2014/main" id="{E8BA91AD-5B99-44CE-B7BC-471D2D0A14F9}"/>
                  </a:ext>
                </a:extLst>
              </p:cNvPr>
              <p:cNvPicPr/>
              <p:nvPr/>
            </p:nvPicPr>
            <p:blipFill>
              <a:blip r:embed="rId8"/>
              <a:stretch>
                <a:fillRect/>
              </a:stretch>
            </p:blipFill>
            <p:spPr>
              <a:xfrm>
                <a:off x="196920" y="599760"/>
                <a:ext cx="6118560" cy="5169960"/>
              </a:xfrm>
              <a:prstGeom prst="rect">
                <a:avLst/>
              </a:prstGeom>
            </p:spPr>
          </p:pic>
        </mc:Fallback>
      </mc:AlternateContent>
    </p:spTree>
    <p:extLst>
      <p:ext uri="{BB962C8B-B14F-4D97-AF65-F5344CB8AC3E}">
        <p14:creationId xmlns:p14="http://schemas.microsoft.com/office/powerpoint/2010/main" val="143645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608886-B4FC-4D7A-98B1-37EDEB4DD3A4}"/>
              </a:ext>
            </a:extLst>
          </p:cNvPr>
          <p:cNvSpPr>
            <a:spLocks noGrp="1"/>
          </p:cNvSpPr>
          <p:nvPr>
            <p:ph type="title"/>
          </p:nvPr>
        </p:nvSpPr>
        <p:spPr>
          <a:xfrm>
            <a:off x="6513788" y="365125"/>
            <a:ext cx="4840010" cy="1807305"/>
          </a:xfrm>
        </p:spPr>
        <p:txBody>
          <a:bodyPr>
            <a:normAutofit/>
          </a:bodyPr>
          <a:lstStyle/>
          <a:p>
            <a:r>
              <a:rPr lang="en-IN" dirty="0"/>
              <a:t>Nature of project selection models</a:t>
            </a:r>
          </a:p>
        </p:txBody>
      </p:sp>
      <p:pic>
        <p:nvPicPr>
          <p:cNvPr id="5" name="Picture 4" descr="A miniature bull and bear percentages on a paper printed with the stock price list">
            <a:extLst>
              <a:ext uri="{FF2B5EF4-FFF2-40B4-BE49-F238E27FC236}">
                <a16:creationId xmlns:a16="http://schemas.microsoft.com/office/drawing/2014/main" id="{649E2402-1C11-46BC-96D5-9D35A6A3CDEB}"/>
              </a:ext>
            </a:extLst>
          </p:cNvPr>
          <p:cNvPicPr>
            <a:picLocks noChangeAspect="1"/>
          </p:cNvPicPr>
          <p:nvPr/>
        </p:nvPicPr>
        <p:blipFill rotWithShape="1">
          <a:blip r:embed="rId2"/>
          <a:srcRect l="13585" r="1952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E3C3CA2-FA5E-40BD-9C9F-29374542EB36}"/>
              </a:ext>
            </a:extLst>
          </p:cNvPr>
          <p:cNvSpPr>
            <a:spLocks noGrp="1"/>
          </p:cNvSpPr>
          <p:nvPr>
            <p:ph idx="1"/>
          </p:nvPr>
        </p:nvSpPr>
        <p:spPr>
          <a:xfrm>
            <a:off x="6513788" y="2333297"/>
            <a:ext cx="4840010" cy="3843666"/>
          </a:xfrm>
        </p:spPr>
        <p:txBody>
          <a:bodyPr>
            <a:normAutofit/>
          </a:bodyPr>
          <a:lstStyle/>
          <a:p>
            <a:pPr algn="just"/>
            <a:r>
              <a:rPr lang="en-IN" sz="2000" b="0" i="0" u="none" strike="noStrike" baseline="0" dirty="0">
                <a:latin typeface="Times New Roman" panose="02020603050405020304" pitchFamily="18" charset="0"/>
              </a:rPr>
              <a:t>Many of the models use financial metrics such as profits and/or cash flow to measure the “correctness” of a managerial decision. Project selection decisions are no exception, being based primarily on the degree to which the financial goals of the organization are met.</a:t>
            </a:r>
            <a:endParaRPr lang="en-IN" sz="2000"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19BAD403-3E25-4F1B-BDFF-4E2E64CC2E29}"/>
                  </a:ext>
                </a:extLst>
              </p14:cNvPr>
              <p14:cNvContentPartPr/>
              <p14:nvPr/>
            </p14:nvContentPartPr>
            <p14:xfrm>
              <a:off x="5864760" y="4744440"/>
              <a:ext cx="2405160" cy="498240"/>
            </p14:xfrm>
          </p:contentPart>
        </mc:Choice>
        <mc:Fallback xmlns="">
          <p:pic>
            <p:nvPicPr>
              <p:cNvPr id="4" name="Ink 3">
                <a:extLst>
                  <a:ext uri="{FF2B5EF4-FFF2-40B4-BE49-F238E27FC236}">
                    <a16:creationId xmlns:a16="http://schemas.microsoft.com/office/drawing/2014/main" id="{19BAD403-3E25-4F1B-BDFF-4E2E64CC2E29}"/>
                  </a:ext>
                </a:extLst>
              </p:cNvPr>
              <p:cNvPicPr/>
              <p:nvPr/>
            </p:nvPicPr>
            <p:blipFill>
              <a:blip r:embed="rId4"/>
              <a:stretch>
                <a:fillRect/>
              </a:stretch>
            </p:blipFill>
            <p:spPr>
              <a:xfrm>
                <a:off x="5855400" y="4735080"/>
                <a:ext cx="2423880" cy="516960"/>
              </a:xfrm>
              <a:prstGeom prst="rect">
                <a:avLst/>
              </a:prstGeom>
            </p:spPr>
          </p:pic>
        </mc:Fallback>
      </mc:AlternateContent>
    </p:spTree>
    <p:extLst>
      <p:ext uri="{BB962C8B-B14F-4D97-AF65-F5344CB8AC3E}">
        <p14:creationId xmlns:p14="http://schemas.microsoft.com/office/powerpoint/2010/main" val="4059465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B99839A-E0DE-4D06-8CCF-2CBEA01AC88F}"/>
              </a:ext>
            </a:extLst>
          </p:cNvPr>
          <p:cNvSpPr>
            <a:spLocks noGrp="1"/>
          </p:cNvSpPr>
          <p:nvPr>
            <p:ph type="title"/>
          </p:nvPr>
        </p:nvSpPr>
        <p:spPr>
          <a:xfrm>
            <a:off x="838200" y="365125"/>
            <a:ext cx="9842237" cy="1325563"/>
          </a:xfrm>
        </p:spPr>
        <p:txBody>
          <a:bodyPr>
            <a:normAutofit/>
          </a:bodyPr>
          <a:lstStyle/>
          <a:p>
            <a:r>
              <a:rPr lang="en-IN" sz="5600"/>
              <a:t>Types</a:t>
            </a:r>
          </a:p>
        </p:txBody>
      </p:sp>
      <p:cxnSp>
        <p:nvCxnSpPr>
          <p:cNvPr id="19"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0"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21" name="Content Placeholder 2">
            <a:extLst>
              <a:ext uri="{FF2B5EF4-FFF2-40B4-BE49-F238E27FC236}">
                <a16:creationId xmlns:a16="http://schemas.microsoft.com/office/drawing/2014/main" id="{020FF17C-981D-48AB-BCB4-95FA7817E430}"/>
              </a:ext>
            </a:extLst>
          </p:cNvPr>
          <p:cNvGraphicFramePr>
            <a:graphicFrameLocks noGrp="1"/>
          </p:cNvGraphicFramePr>
          <p:nvPr>
            <p:ph idx="1"/>
            <p:extLst>
              <p:ext uri="{D42A27DB-BD31-4B8C-83A1-F6EECF244321}">
                <p14:modId xmlns:p14="http://schemas.microsoft.com/office/powerpoint/2010/main" val="52963674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FE055D62-8634-4818-832E-09E9DD11B096}"/>
                  </a:ext>
                </a:extLst>
              </p14:cNvPr>
              <p14:cNvContentPartPr/>
              <p14:nvPr/>
            </p14:nvContentPartPr>
            <p14:xfrm>
              <a:off x="2569320" y="865440"/>
              <a:ext cx="7228800" cy="4849560"/>
            </p14:xfrm>
          </p:contentPart>
        </mc:Choice>
        <mc:Fallback xmlns="">
          <p:pic>
            <p:nvPicPr>
              <p:cNvPr id="3" name="Ink 2">
                <a:extLst>
                  <a:ext uri="{FF2B5EF4-FFF2-40B4-BE49-F238E27FC236}">
                    <a16:creationId xmlns:a16="http://schemas.microsoft.com/office/drawing/2014/main" id="{FE055D62-8634-4818-832E-09E9DD11B096}"/>
                  </a:ext>
                </a:extLst>
              </p:cNvPr>
              <p:cNvPicPr/>
              <p:nvPr/>
            </p:nvPicPr>
            <p:blipFill>
              <a:blip r:embed="rId8"/>
              <a:stretch>
                <a:fillRect/>
              </a:stretch>
            </p:blipFill>
            <p:spPr>
              <a:xfrm>
                <a:off x="2559960" y="856080"/>
                <a:ext cx="7247520" cy="4868280"/>
              </a:xfrm>
              <a:prstGeom prst="rect">
                <a:avLst/>
              </a:prstGeom>
            </p:spPr>
          </p:pic>
        </mc:Fallback>
      </mc:AlternateContent>
    </p:spTree>
    <p:extLst>
      <p:ext uri="{BB962C8B-B14F-4D97-AF65-F5344CB8AC3E}">
        <p14:creationId xmlns:p14="http://schemas.microsoft.com/office/powerpoint/2010/main" val="3956989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41FA-ADB8-4E1A-8E9B-9A0048F1DE4A}"/>
              </a:ext>
            </a:extLst>
          </p:cNvPr>
          <p:cNvSpPr>
            <a:spLocks noGrp="1"/>
          </p:cNvSpPr>
          <p:nvPr>
            <p:ph type="title"/>
          </p:nvPr>
        </p:nvSpPr>
        <p:spPr/>
        <p:txBody>
          <a:bodyPr/>
          <a:lstStyle/>
          <a:p>
            <a:r>
              <a:rPr lang="en-IN" dirty="0"/>
              <a:t>Models </a:t>
            </a:r>
          </a:p>
        </p:txBody>
      </p:sp>
      <p:sp>
        <p:nvSpPr>
          <p:cNvPr id="3" name="Content Placeholder 2">
            <a:extLst>
              <a:ext uri="{FF2B5EF4-FFF2-40B4-BE49-F238E27FC236}">
                <a16:creationId xmlns:a16="http://schemas.microsoft.com/office/drawing/2014/main" id="{2F29462D-3C54-44BF-A71D-48F7428DF07C}"/>
              </a:ext>
            </a:extLst>
          </p:cNvPr>
          <p:cNvSpPr>
            <a:spLocks noGrp="1"/>
          </p:cNvSpPr>
          <p:nvPr>
            <p:ph idx="1"/>
          </p:nvPr>
        </p:nvSpPr>
        <p:spPr/>
        <p:txBody>
          <a:bodyPr/>
          <a:lstStyle/>
          <a:p>
            <a:pPr algn="l"/>
            <a:r>
              <a:rPr lang="en-IN" sz="1800" b="0" i="0" u="none" strike="noStrike" baseline="0" dirty="0">
                <a:latin typeface="Times New Roman" panose="02020603050405020304" pitchFamily="18" charset="0"/>
              </a:rPr>
              <a:t>Models do not make decisions—people do. The manager, not the model, bears responsibility for the decision. The manager may “delegate” the task of making the decision to a model, but the responsibility cannot be abdicated.</a:t>
            </a:r>
          </a:p>
          <a:p>
            <a:pPr algn="l"/>
            <a:r>
              <a:rPr lang="en-IN" sz="1800" b="0" i="0" u="none" strike="noStrike" baseline="0" dirty="0">
                <a:latin typeface="Times New Roman" panose="02020603050405020304" pitchFamily="18" charset="0"/>
              </a:rPr>
              <a:t>All models, however sophisticated, are only partial representations of the reality they are meant to reflect. Reality is far too complex for us to capture more than a small fraction of it in any model. Therefore, no model can yield an optimal decision except within its own, possibly inadequate, framework. </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06A25B6-4027-4E84-855D-B782B9EA7846}"/>
                  </a:ext>
                </a:extLst>
              </p14:cNvPr>
              <p14:cNvContentPartPr/>
              <p14:nvPr/>
            </p14:nvContentPartPr>
            <p14:xfrm>
              <a:off x="1352880" y="1334880"/>
              <a:ext cx="6981480" cy="2240280"/>
            </p14:xfrm>
          </p:contentPart>
        </mc:Choice>
        <mc:Fallback xmlns="">
          <p:pic>
            <p:nvPicPr>
              <p:cNvPr id="4" name="Ink 3">
                <a:extLst>
                  <a:ext uri="{FF2B5EF4-FFF2-40B4-BE49-F238E27FC236}">
                    <a16:creationId xmlns:a16="http://schemas.microsoft.com/office/drawing/2014/main" id="{306A25B6-4027-4E84-855D-B782B9EA7846}"/>
                  </a:ext>
                </a:extLst>
              </p:cNvPr>
              <p:cNvPicPr/>
              <p:nvPr/>
            </p:nvPicPr>
            <p:blipFill>
              <a:blip r:embed="rId3"/>
              <a:stretch>
                <a:fillRect/>
              </a:stretch>
            </p:blipFill>
            <p:spPr>
              <a:xfrm>
                <a:off x="1343520" y="1325520"/>
                <a:ext cx="7000200" cy="2259000"/>
              </a:xfrm>
              <a:prstGeom prst="rect">
                <a:avLst/>
              </a:prstGeom>
            </p:spPr>
          </p:pic>
        </mc:Fallback>
      </mc:AlternateContent>
    </p:spTree>
    <p:extLst>
      <p:ext uri="{BB962C8B-B14F-4D97-AF65-F5344CB8AC3E}">
        <p14:creationId xmlns:p14="http://schemas.microsoft.com/office/powerpoint/2010/main" val="288883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a:extLst>
              <a:ext uri="{FF2B5EF4-FFF2-40B4-BE49-F238E27FC236}">
                <a16:creationId xmlns:a16="http://schemas.microsoft.com/office/drawing/2014/main" id="{B53AD037-55F0-44EE-9EA8-C948E7838C52}"/>
              </a:ext>
            </a:extLst>
          </p:cNvPr>
          <p:cNvPicPr>
            <a:picLocks noGrp="1" noChangeAspect="1"/>
          </p:cNvPicPr>
          <p:nvPr>
            <p:ph idx="1"/>
          </p:nvPr>
        </p:nvPicPr>
        <p:blipFill>
          <a:blip r:embed="rId2"/>
          <a:stretch>
            <a:fillRect/>
          </a:stretch>
        </p:blipFill>
        <p:spPr>
          <a:xfrm>
            <a:off x="1364343" y="135700"/>
            <a:ext cx="8069943" cy="6592854"/>
          </a:xfr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EB3B658-79FE-4678-B84A-9E0C00929989}"/>
                  </a:ext>
                </a:extLst>
              </p14:cNvPr>
              <p14:cNvContentPartPr/>
              <p14:nvPr/>
            </p14:nvContentPartPr>
            <p14:xfrm>
              <a:off x="1428480" y="529200"/>
              <a:ext cx="10767960" cy="5466600"/>
            </p14:xfrm>
          </p:contentPart>
        </mc:Choice>
        <mc:Fallback xmlns="">
          <p:pic>
            <p:nvPicPr>
              <p:cNvPr id="2" name="Ink 1">
                <a:extLst>
                  <a:ext uri="{FF2B5EF4-FFF2-40B4-BE49-F238E27FC236}">
                    <a16:creationId xmlns:a16="http://schemas.microsoft.com/office/drawing/2014/main" id="{8EB3B658-79FE-4678-B84A-9E0C00929989}"/>
                  </a:ext>
                </a:extLst>
              </p:cNvPr>
              <p:cNvPicPr/>
              <p:nvPr/>
            </p:nvPicPr>
            <p:blipFill>
              <a:blip r:embed="rId4"/>
              <a:stretch>
                <a:fillRect/>
              </a:stretch>
            </p:blipFill>
            <p:spPr>
              <a:xfrm>
                <a:off x="1419120" y="519840"/>
                <a:ext cx="10786680" cy="5485320"/>
              </a:xfrm>
              <a:prstGeom prst="rect">
                <a:avLst/>
              </a:prstGeom>
            </p:spPr>
          </p:pic>
        </mc:Fallback>
      </mc:AlternateContent>
    </p:spTree>
    <p:extLst>
      <p:ext uri="{BB962C8B-B14F-4D97-AF65-F5344CB8AC3E}">
        <p14:creationId xmlns:p14="http://schemas.microsoft.com/office/powerpoint/2010/main" val="248338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76B1-EF7A-4E00-BAE7-E0AB4313D03E}"/>
              </a:ext>
            </a:extLst>
          </p:cNvPr>
          <p:cNvSpPr>
            <a:spLocks noGrp="1"/>
          </p:cNvSpPr>
          <p:nvPr>
            <p:ph type="title"/>
          </p:nvPr>
        </p:nvSpPr>
        <p:spPr>
          <a:xfrm>
            <a:off x="4965430" y="629268"/>
            <a:ext cx="6586491" cy="1286160"/>
          </a:xfrm>
        </p:spPr>
        <p:txBody>
          <a:bodyPr anchor="b">
            <a:normAutofit/>
          </a:bodyPr>
          <a:lstStyle/>
          <a:p>
            <a:r>
              <a:rPr lang="en-IN" dirty="0"/>
              <a:t>Non-Numeric models</a:t>
            </a:r>
          </a:p>
        </p:txBody>
      </p:sp>
      <p:sp>
        <p:nvSpPr>
          <p:cNvPr id="9" name="Content Placeholder 8">
            <a:extLst>
              <a:ext uri="{FF2B5EF4-FFF2-40B4-BE49-F238E27FC236}">
                <a16:creationId xmlns:a16="http://schemas.microsoft.com/office/drawing/2014/main" id="{F1CE6B87-B541-4569-9922-290EBC744C90}"/>
              </a:ext>
            </a:extLst>
          </p:cNvPr>
          <p:cNvSpPr>
            <a:spLocks noGrp="1"/>
          </p:cNvSpPr>
          <p:nvPr>
            <p:ph idx="1"/>
          </p:nvPr>
        </p:nvSpPr>
        <p:spPr>
          <a:xfrm>
            <a:off x="4965431" y="2438400"/>
            <a:ext cx="6586489" cy="3785419"/>
          </a:xfrm>
        </p:spPr>
        <p:txBody>
          <a:bodyPr>
            <a:normAutofit/>
          </a:bodyPr>
          <a:lstStyle/>
          <a:p>
            <a:r>
              <a:rPr lang="en-IN" sz="1700" b="1" i="1" u="none" strike="noStrike" baseline="0" dirty="0">
                <a:latin typeface="Galliard-BoldItalic"/>
              </a:rPr>
              <a:t>The Sacred Cow-</a:t>
            </a:r>
            <a:r>
              <a:rPr lang="en-IN" sz="1700" b="0" i="0" u="none" strike="noStrike" baseline="0" dirty="0">
                <a:latin typeface="Times New Roman" panose="02020603050405020304" pitchFamily="18" charset="0"/>
              </a:rPr>
              <a:t>the project is suggested by a senior and powerful official in the organization. </a:t>
            </a:r>
          </a:p>
          <a:p>
            <a:r>
              <a:rPr lang="en-IN" sz="1700" b="0" i="0" u="none" strike="noStrike" baseline="0" dirty="0">
                <a:latin typeface="Times New Roman" panose="02020603050405020304" pitchFamily="18" charset="0"/>
              </a:rPr>
              <a:t>Often the project is initiated with a simple comment such as, “If you have a chance, why don’t you look into…,” and there follows an undeveloped idea for a new product, for the development of a new market, for the design and adoption of a global data base and information system, or for some other project requiring an investment of the fi rm’s resources. </a:t>
            </a:r>
          </a:p>
          <a:p>
            <a:r>
              <a:rPr lang="en-IN" sz="1700" b="0" i="0" u="none" strike="noStrike" baseline="0" dirty="0">
                <a:latin typeface="Times New Roman" panose="02020603050405020304" pitchFamily="18" charset="0"/>
              </a:rPr>
              <a:t>The immediate result of this bland statement is the creation of a “project” to investigate whatever the boss has suggested.</a:t>
            </a:r>
          </a:p>
          <a:p>
            <a:r>
              <a:rPr lang="en-IN" sz="1700" b="0" i="0" u="none" strike="noStrike" baseline="0" dirty="0">
                <a:latin typeface="Times New Roman" panose="02020603050405020304" pitchFamily="18" charset="0"/>
              </a:rPr>
              <a:t> The project is “sacred” in the sense that it will be maintained until successfully concluded, or until the boss, personally, recognizes the idea as a failure and terminates it.</a:t>
            </a:r>
            <a:endParaRPr lang="en-IN" sz="1700" dirty="0"/>
          </a:p>
        </p:txBody>
      </p:sp>
      <p:pic>
        <p:nvPicPr>
          <p:cNvPr id="19" name="Picture 10" descr="Light bulb on yellow background with sketched light beams and cord">
            <a:extLst>
              <a:ext uri="{FF2B5EF4-FFF2-40B4-BE49-F238E27FC236}">
                <a16:creationId xmlns:a16="http://schemas.microsoft.com/office/drawing/2014/main" id="{E86E0FE5-1506-41A1-8FD5-71BC08339032}"/>
              </a:ext>
            </a:extLst>
          </p:cNvPr>
          <p:cNvPicPr>
            <a:picLocks noChangeAspect="1"/>
          </p:cNvPicPr>
          <p:nvPr/>
        </p:nvPicPr>
        <p:blipFill rotWithShape="1">
          <a:blip r:embed="rId2"/>
          <a:srcRect l="51344" r="7086"/>
          <a:stretch/>
        </p:blipFill>
        <p:spPr>
          <a:xfrm>
            <a:off x="20" y="10"/>
            <a:ext cx="4635571" cy="6857990"/>
          </a:xfrm>
          <a:prstGeom prst="rect">
            <a:avLst/>
          </a:prstGeom>
          <a:effectLst/>
        </p:spPr>
      </p:pic>
      <p:cxnSp>
        <p:nvCxnSpPr>
          <p:cNvPr id="20" name="Straight Connector 14">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4D4E3BE-0801-465B-9D46-7433B7738F4C}"/>
                  </a:ext>
                </a:extLst>
              </p14:cNvPr>
              <p14:cNvContentPartPr/>
              <p14:nvPr/>
            </p14:nvContentPartPr>
            <p14:xfrm>
              <a:off x="3290040" y="248040"/>
              <a:ext cx="7809480" cy="5430600"/>
            </p14:xfrm>
          </p:contentPart>
        </mc:Choice>
        <mc:Fallback>
          <p:pic>
            <p:nvPicPr>
              <p:cNvPr id="3" name="Ink 2">
                <a:extLst>
                  <a:ext uri="{FF2B5EF4-FFF2-40B4-BE49-F238E27FC236}">
                    <a16:creationId xmlns:a16="http://schemas.microsoft.com/office/drawing/2014/main" id="{74D4E3BE-0801-465B-9D46-7433B7738F4C}"/>
                  </a:ext>
                </a:extLst>
              </p:cNvPr>
              <p:cNvPicPr/>
              <p:nvPr/>
            </p:nvPicPr>
            <p:blipFill>
              <a:blip r:embed="rId4"/>
              <a:stretch>
                <a:fillRect/>
              </a:stretch>
            </p:blipFill>
            <p:spPr>
              <a:xfrm>
                <a:off x="3280680" y="238680"/>
                <a:ext cx="7828200" cy="5449320"/>
              </a:xfrm>
              <a:prstGeom prst="rect">
                <a:avLst/>
              </a:prstGeom>
            </p:spPr>
          </p:pic>
        </mc:Fallback>
      </mc:AlternateContent>
    </p:spTree>
    <p:extLst>
      <p:ext uri="{BB962C8B-B14F-4D97-AF65-F5344CB8AC3E}">
        <p14:creationId xmlns:p14="http://schemas.microsoft.com/office/powerpoint/2010/main" val="196386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D2B955-9456-4785-8615-85B241289380}"/>
              </a:ext>
            </a:extLst>
          </p:cNvPr>
          <p:cNvPicPr>
            <a:picLocks noChangeAspect="1"/>
          </p:cNvPicPr>
          <p:nvPr/>
        </p:nvPicPr>
        <p:blipFill rotWithShape="1">
          <a:blip r:embed="rId2"/>
          <a:srcRect t="3433"/>
          <a:stretch/>
        </p:blipFill>
        <p:spPr>
          <a:xfrm>
            <a:off x="20" y="10"/>
            <a:ext cx="12191981" cy="6857990"/>
          </a:xfrm>
          <a:prstGeom prst="rect">
            <a:avLst/>
          </a:prstGeom>
        </p:spPr>
      </p:pic>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9873"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7EAA094-9CF6-4695-958A-33D9BCAA9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23132" y="713128"/>
            <a:ext cx="1068867" cy="2126625"/>
            <a:chOff x="10918968" y="713127"/>
            <a:chExt cx="1273032" cy="2532832"/>
          </a:xfrm>
        </p:grpSpPr>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B7AD50-C6E6-4024-B705-B07B1D7C0A24}"/>
              </a:ext>
            </a:extLst>
          </p:cNvPr>
          <p:cNvGraphicFramePr>
            <a:graphicFrameLocks noGrp="1"/>
          </p:cNvGraphicFramePr>
          <p:nvPr>
            <p:ph idx="1"/>
            <p:extLst>
              <p:ext uri="{D42A27DB-BD31-4B8C-83A1-F6EECF244321}">
                <p14:modId xmlns:p14="http://schemas.microsoft.com/office/powerpoint/2010/main" val="2608033838"/>
              </p:ext>
            </p:extLst>
          </p:nvPr>
        </p:nvGraphicFramePr>
        <p:xfrm>
          <a:off x="507030" y="543147"/>
          <a:ext cx="6967827" cy="6075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CB88F150-08C3-4302-8797-E834D53A2818}"/>
                  </a:ext>
                </a:extLst>
              </p14:cNvPr>
              <p14:cNvContentPartPr/>
              <p14:nvPr/>
            </p14:nvContentPartPr>
            <p14:xfrm>
              <a:off x="1565280" y="3600"/>
              <a:ext cx="10631160" cy="6501600"/>
            </p14:xfrm>
          </p:contentPart>
        </mc:Choice>
        <mc:Fallback>
          <p:pic>
            <p:nvPicPr>
              <p:cNvPr id="2" name="Ink 1">
                <a:extLst>
                  <a:ext uri="{FF2B5EF4-FFF2-40B4-BE49-F238E27FC236}">
                    <a16:creationId xmlns:a16="http://schemas.microsoft.com/office/drawing/2014/main" id="{CB88F150-08C3-4302-8797-E834D53A2818}"/>
                  </a:ext>
                </a:extLst>
              </p:cNvPr>
              <p:cNvPicPr/>
              <p:nvPr/>
            </p:nvPicPr>
            <p:blipFill>
              <a:blip r:embed="rId9"/>
              <a:stretch>
                <a:fillRect/>
              </a:stretch>
            </p:blipFill>
            <p:spPr>
              <a:xfrm>
                <a:off x="1555920" y="-5760"/>
                <a:ext cx="10649880" cy="6520320"/>
              </a:xfrm>
              <a:prstGeom prst="rect">
                <a:avLst/>
              </a:prstGeom>
            </p:spPr>
          </p:pic>
        </mc:Fallback>
      </mc:AlternateContent>
    </p:spTree>
    <p:extLst>
      <p:ext uri="{BB962C8B-B14F-4D97-AF65-F5344CB8AC3E}">
        <p14:creationId xmlns:p14="http://schemas.microsoft.com/office/powerpoint/2010/main" val="3686608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1F4658D925EE4CB26ACC20E4E09D41" ma:contentTypeVersion="8" ma:contentTypeDescription="Create a new document." ma:contentTypeScope="" ma:versionID="3c94577caafcc40141226f2e6279cca9">
  <xsd:schema xmlns:xsd="http://www.w3.org/2001/XMLSchema" xmlns:xs="http://www.w3.org/2001/XMLSchema" xmlns:p="http://schemas.microsoft.com/office/2006/metadata/properties" xmlns:ns2="55ec3665-a5f8-49ad-8c46-fd62e848ea58" targetNamespace="http://schemas.microsoft.com/office/2006/metadata/properties" ma:root="true" ma:fieldsID="dfc572aa114fccf3e3f5dd8a7336aa46" ns2:_="">
    <xsd:import namespace="55ec3665-a5f8-49ad-8c46-fd62e848ea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ec3665-a5f8-49ad-8c46-fd62e848ea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87E43C0-0DAA-4531-8F9B-E3580FE5F188}"/>
</file>

<file path=customXml/itemProps2.xml><?xml version="1.0" encoding="utf-8"?>
<ds:datastoreItem xmlns:ds="http://schemas.openxmlformats.org/officeDocument/2006/customXml" ds:itemID="{068A118B-271E-4404-9CFB-C97EF56F3869}"/>
</file>

<file path=customXml/itemProps3.xml><?xml version="1.0" encoding="utf-8"?>
<ds:datastoreItem xmlns:ds="http://schemas.openxmlformats.org/officeDocument/2006/customXml" ds:itemID="{E64F1BBB-7599-4239-AEBB-9440EB687922}"/>
</file>

<file path=docProps/app.xml><?xml version="1.0" encoding="utf-8"?>
<Properties xmlns="http://schemas.openxmlformats.org/officeDocument/2006/extended-properties" xmlns:vt="http://schemas.openxmlformats.org/officeDocument/2006/docPropsVTypes">
  <TotalTime>1371</TotalTime>
  <Words>2534</Words>
  <Application>Microsoft Office PowerPoint</Application>
  <PresentationFormat>Widescreen</PresentationFormat>
  <Paragraphs>144</Paragraphs>
  <Slides>29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29</vt:i4>
      </vt:variant>
    </vt:vector>
  </HeadingPairs>
  <TitlesOfParts>
    <vt:vector size="42" baseType="lpstr">
      <vt:lpstr>Arial</vt:lpstr>
      <vt:lpstr>Arial MT</vt:lpstr>
      <vt:lpstr>Calibri</vt:lpstr>
      <vt:lpstr>Calibri Light</vt:lpstr>
      <vt:lpstr>CIDFont+F1</vt:lpstr>
      <vt:lpstr>CIDFont+F2</vt:lpstr>
      <vt:lpstr>CIDFont+F4</vt:lpstr>
      <vt:lpstr>Galliard-Bold</vt:lpstr>
      <vt:lpstr>Galliard-BoldItalic</vt:lpstr>
      <vt:lpstr>MathematicalPi-One</vt:lpstr>
      <vt:lpstr>Times New Roman</vt:lpstr>
      <vt:lpstr>Tw Cen MT</vt:lpstr>
      <vt:lpstr>Office Theme</vt:lpstr>
      <vt:lpstr>Project selection</vt:lpstr>
      <vt:lpstr>Project Selection Model Criteria </vt:lpstr>
      <vt:lpstr>Project portfolio process  Symptoms of a misaligned portfolio included:  </vt:lpstr>
      <vt:lpstr>Nature of project selection models</vt:lpstr>
      <vt:lpstr>Types</vt:lpstr>
      <vt:lpstr>Models </vt:lpstr>
      <vt:lpstr>PowerPoint Presentation</vt:lpstr>
      <vt:lpstr>Non-Numeric models</vt:lpstr>
      <vt:lpstr>PowerPoint Presentation</vt:lpstr>
      <vt:lpstr>PowerPoint Presentation</vt:lpstr>
      <vt:lpstr>Numeric Models: Profit/Profitability</vt:lpstr>
      <vt:lpstr>PowerPoint Presentation</vt:lpstr>
      <vt:lpstr>PowerPoint Presentation</vt:lpstr>
      <vt:lpstr>PowerPoint Presentation</vt:lpstr>
      <vt:lpstr>Project charter</vt:lpstr>
      <vt:lpstr>PowerPoint Presentation</vt:lpstr>
      <vt:lpstr>Identify Stakeholders </vt:lpstr>
      <vt:lpstr>PowerPoint Presentation</vt:lpstr>
      <vt:lpstr>PowerPoint Presentation</vt:lpstr>
      <vt:lpstr>PowerPoint Presentation</vt:lpstr>
      <vt:lpstr>PowerPoint Presentation</vt:lpstr>
      <vt:lpstr>Project Proposal</vt:lpstr>
      <vt:lpstr>Problems in preparing proposal</vt:lpstr>
      <vt:lpstr>Contents in proposal</vt:lpstr>
      <vt:lpstr>Project Proposal Contents</vt:lpstr>
      <vt:lpstr>PowerPoint Presentation</vt:lpstr>
      <vt:lpstr>Effective team management</vt:lpstr>
      <vt:lpstr>Team-Building Activities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Annappanavar</dc:creator>
  <cp:lastModifiedBy>Sneha Annappanavar</cp:lastModifiedBy>
  <cp:revision>17</cp:revision>
  <dcterms:created xsi:type="dcterms:W3CDTF">2022-02-10T10:36:40Z</dcterms:created>
  <dcterms:modified xsi:type="dcterms:W3CDTF">2022-02-18T06:48:14Z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0x010100EA1F4658D925EE4CB26ACC20E4E09D41</vt:lpwstr>
  </property>
</Properties>
</file>