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4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6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05:23:45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2142 1129 693 0,'0'0'145'15,"0"0"-33"-15,0 0-43 16,0 0 16-16,0 0-22 16,0 0-46-16,0 0-16 15,-5 138 10-15,7-42 2 16,16 8-6-16,3 1-6 16,-6-13-1-16,-1-20-7 15,-6-21-19-15,-3-24 9 16,-3-13-11-16,-2-14-4 15,0 0-5-15,0-19-4 16,0-24-67-16,0-17-91 0,-13-8 78 16,-8-6-143-1</inkml:trace>
  <inkml:trace contextRef="#ctx0" brushRef="#br0" timeOffset="232.37">2113 1203 446 0,'0'0'186'15,"0"0"-101"-15,0 0 50 16,0 0-38-16,0 0-42 15,-18-106-21-15,18 90-21 16,20 1-2-16,7 1-7 16,4 6-1-16,1 6-3 15,1 2 2-15,-2 9-2 16,-2 14-2-16,-10 9 0 0,-9 3-1 16,-10 7 3-1,-2 6-4-15,-25 0-9 0,-2 0-19 16,-2-4 0-16,8-10-31 15,5-12-36-15,5-10-105 16,11-12-294-16</inkml:trace>
  <inkml:trace contextRef="#ctx0" brushRef="#br0" timeOffset="1382.07">2411 1347 636 0,'0'0'172'15,"0"0"-145"-15,0 0 80 0,0 0-35 16,0 0-26 0,0 0 1-16,23 133-34 0,-21-99-4 15,0-2-7-15,-2-4 3 16,0-6-3-16,0-5-1 16,0-10 0-16,0-5-1 15,0-2 5-15,0 0 13 16,0-12 31-16,-2-17-44 15,-3-9-5-15,5-3-1 16,0-1 0-16,14 5-10 16,14 7 0-16,5 8 0 15,0 9-7-15,7 4 11 16,-9 7-10-16,0 2-5 16,-6 0-6-16,-10 0 9 0,-1 11 6 15,-6 4 6-15,1 3 4 16,-2 3 2-16,-4-2 1 15,1 6 1-15,-4-4-1 16,0 4 0-16,2-6 0 16,5 2 2-16,1-8-2 15,6-2 0-15,-1-8 0 16,7-3-3-16,5 0 6 16,0-5-5-16,1-20 2 15,-4-5 0-15,-8-3 9 16,-7-2 2-16,-7-1 15 15,0 2 15-15,-12 2-22 16,-14 6 10-16,-3 9-6 0,0 6-3 16,2 10-7-1,0 1-11-15,3 0 3 0,-1 5-5 16,3 13 0-16,13 5-6 16,7 1-6-16,2-1-20 15,4-2 14-15,18-3-4 16,12-7-2-16,1-8-1 15,8-3 0-15,-1 0 1 16,1-14 9-16,-1-11 11 16,-6 2-1-16,-5-1 5 15,-7 1 3-15,-13 9-2 16,-9 5 22-16,-2 2 35 16,0 5-3-16,0 0-29 15,0 2 2-15,0 0-8 0,0 9-15 16,-2 18-5-16,0 9 0 15,2 10 4-15,0 9-3 16,0 8-1-16,12 8 0 16,5 6 0-16,1-2-1 15,-7-5-6-15,-2-9-4 16,-9-15-37-16,0-13 15 16,0-13 20-16,-7-8 13 15,-1-12 2-15,-8 0 6 16,0-9-2-16,-4-19-4 15,3-9 2-15,7-6 0 16,8-2 0-16,2-3 3 16,0-1 3-16,18-2-10 0,11 3-4 15,7 2 3-15,1 4-3 16,1 4-6-16,1 4 3 16,-8 2-19-16,0 1 6 15,-8 7-4-15,-13 4 11 16,-3 6 11-16,-7 2 2 15,0 5 8-15,0 2 5 16,-17 1-1-16,-4 4-11 16,1 0 2-16,-3 4-6 15,6 16 3-15,-1 0-2 16,9 4 1-16,5 3 0 16,4-4-4-16,0 0 5 0,0-1 0 15,17-2-3 1,4-6 3-16,3-4-7 0,3-10-31 15,2 0-16-15,2 0-62 16,3-22-77-16,-1-7 9 16,2-7-79-16,-3 0 82 15</inkml:trace>
  <inkml:trace contextRef="#ctx0" brushRef="#br0" timeOffset="1787.96">3513 1307 217 0,'0'0'270'0,"0"0"-80"15,0 0-12-15,0 0-82 16,0 0-49-16,0 0-3 15,-56 3-22-15,42 24 17 16,1 1-7-16,5 2-11 0,0 1-12 16,8-6-2-1,0 1-3-15,0-4-4 0,14-5 0 16,9-7-1-16,3-10 1 16,2 0-1-16,7-5 0 15,0-22-9-15,3-9-1 16,-3-8 8-16,-1-2 3 15,-7-5 1-15,-9-2-1 16,-12-5 1-16,-6 0-1 16,0 5 1-16,0 6 0 15,-4 14 1-15,-10 12 17 16,3 11 24-16,5 5-13 16,-1 5 10-16,2 0-17 15,-1 5-18-15,1 26-5 0,5 6 0 16,0 10-2-16,0 2 2 15,14 2 0-15,3-1 0 16,4-6 0-16,-2-6 0 16,2-8-1-16,-3-10-15 15,-1-8-15-15,-1-5-42 16,-3-7-6-16,1 0-67 16,-7-2-180-16</inkml:trace>
  <inkml:trace contextRef="#ctx0" brushRef="#br0" timeOffset="2004.32">3448 1189 725 0,'0'0'215'0,"0"0"-213"15,0 0 13-15,0 0 47 16,0 0-26-16,158-18-21 15,-104 0-5-15,-3 1-8 16,-6 2-2-16,-16 0-16 16,-12 4-67-16,-17-1-146 15,0 5-18-15</inkml:trace>
  <inkml:trace contextRef="#ctx0" brushRef="#br0" timeOffset="2176.58">2828 1146 938 0,'0'0'156'15,"0"0"-137"-15,0 0 52 16,0 0-49-16,0 0-22 16,0 0-22-16,25-5-73 15,0 9-238-15</inkml:trace>
  <inkml:trace contextRef="#ctx0" brushRef="#br0" timeOffset="5168.26">4382 1194 604 0,'0'0'287'0,"0"0"-216"0,0 0-29 15,0 0 65-15,0 0-47 16,-119 3-35-16,104 19-17 16,9 11-4-16,4 2-1 15,2 5-3-15,0 4 2 16,8 2-4-16,21-5 2 15,3-10 0-15,3-4 4 16,5-11-3-16,5-13 0 16,1-3 2-16,4-5-3 15,-5-28 2-15,-8-4-2 16,-3-6-2-16,-12 3-11 16,-11 0 3-16,-11 6 5 0,0 6 3 15,0 10-4-15,-18 8 6 16,-4 8-1-16,-2 2-2 15,-3 0-6-15,0 18 0 16,4 0-5-16,10-6 3 16,11 0 3-16,2-7-1 15,0-5-12-15,0 0 12 16,9 0 6-16,11 0 3 16,0 0 0-16,0 0 0 15,-2 5 6-15,-5 1-6 16,1 8-3-16,-1 2 3 15,0 6 5-15,3 5-5 16,-1 0 2-16,-1-1-6 0,1 1 4 16,3-3 0-1,-1-5 0-15,2-3 0 0,1-7-2 16,3-5 2-16,1-4 0 16,7 0 0-16,3-14-4 15,2-13-19-15,1-7-7 16,-6-2-15-16,-4-2 34 15,-12 3 2-15,-7 2 9 16,-8 3 2-16,0 9 6 16,-8 1 5-16,-9 11 26 15,-5 6-17-15,-5 3-6 16,0 0-16-16,-2 19 1 16,0 8 0-16,5-2 1 15,4 6 4-15,6 0 2 0,7 0 6 16,3-1-1-16,4-4-5 15,0-6 1-15,6-6-7 16,11-6-1-16,-2-8 1 16,1 0 5-16,4 0 4 15,2-22 26-15,0-8-24 16,-1-5-1-16,-4 3-12 16,-11 0 8-16,2 2-8 15,-8 12-3-15,0 4 3 16,0 11-2-16,0 3 0 15,0 0-2-15,0 1-7 16,0 21-8-16,0 8 18 16,0 4 1-16,6-5-6 0,7-5 3 15,3-6-6-15,9-9 8 16,-3-7 1-16,2-2 0 16,1-2-1-16,2-22 1 15,0-5-1-15,0-7 1 16,-8-1 8-16,-3 3-7 15,-7 2-1-15,-9 6 1 16,0 5 3-16,0 10-2 16,0 7-2-16,-11 4-1 15,-7 2-3-15,3 18-3 16,1 6 2-16,5-1 2 16,9-2-12-16,0-3 9 0,0-2-4 15,18-4 10 1,8-2 0-16,3-3 0 0,2 0 0 15,1-3 3-15,-3 1 3 16,-7-2-6-16,-6 0 1 16,-5 2-1-16,-9 4 0 15,-2 3-1-15,0 4 3 16,-25 4-2-16,-6-2 2 16,0-4-1-16,2-4-1 15,10-6-5-15,5-6 5 16,9 0-3-16,5 0 1 15,0-4 2-15,3-19-19 16,23 0 5-16,10-9 12 0,9-3 4 16,1-3-1-16,8-6 10 15,-2 1 24-15,-8-1-10 16,-11-3-6-16,-15 1 3 16,-5-3 8-16,-13-2-12 15,0-2-1-15,-8 5-3 16,-15 6-3-16,4 10-2 15,0 13 1-15,9 8 11 16,2 8-6-16,0 3-7 16,-1 0-5-16,-5 26-3 15,5 11 0-15,7 14-1 16,2 9 1-16,0 5 0 16,0 4 0-16,11-2 1 15,3-8-1-15,-3-2 1 0,3-11 3 16,-4-11-4-16,1-9 0 15,-1-10-2-15,-4-7 1 16,-1-9-1-16,-1 0 1 16,7-7-8-16,3-19 2 15,3-6-4-15,3 3-5 16,-4 5-1-16,-3 7-1 16,-4 9-10-16,3 8 4 15,-6 0 3-15,3 0 13 16,0 14 5-16,2 6 3 15,2 0 0-15,3 0 0 0,-1-6 1 16,4-2 0 0,-3-5 0-16,-3-7-1 0,-3 0 9 15,4-3 14 1,4-20 2-16,2-6-13 0,-2-5-8 16,-3 2 0-16,1 2-2 15,-7 4-1-15,-5 10-1 16,-4 9 1-16,0 4-1 15,0 3 0-15,0 4-16 16,0 20 9-16,0 9 6 16,0 1 1-16,0-1-1 15,0-1 0-15,19-6 1 16,-2-6 0-16,3-8 1 16,1-5-1-16,-2-7 0 0,4 0 1 15,1-7 1-15,3-19 0 16,0-3-2-16,-1-1-2 15,-6-1-2-15,-1 7-4 16,-9 9 0-16,-10 6 4 16,0 7-1-16,0 2 3 15,0 0-6-15,-6 20 8 16,-10 6 3-16,3 2 2 16,4-1-4-16,6-3 5 15,3-9-2-15,0-1-2 16,0-7 5-16,0-6-5 15,0-1 5-15,0 0 19 16,0-11 2-16,3-11-16 16,8-9-11-16,2 4-1 15,3 0-4-15,-3 9-7 0,1 6-3 16,-8 9-13-16,7 3-2 16,-5 0 5-16,0 12 16 15,-1 11 5-15,-1 3 0 16,6-2 1-16,3-4-9 15,1-2-15-15,4-8 11 16,0-6-9-16,-4-4 10 16,6 0 11-16,2-5 3 15,1-13 0-15,4-6 1 16,-6-1 1-16,-4-3-2 0,-1 0 4 16,-5 2 2-1,-5 0 2-15,-8 2-7 0,0 8 4 16,0 7 1-16,-10 9-6 15,-7 0-5-15,-6 11 3 16,3 15 1-16,1 2 1 16,0 0-4-16,11 0 4 15,0-1-4-15,6-1 0 16,2-4-3-16,0-5 0 16,0-2 5-16,2-10 0 15,12-3 2-15,-1-2 0 16,3 0 5-16,1-15 1 15,2-8 3-15,-1 0-4 16,-3-1-2-16,1-2 16 16,-3 3-5-16,-4 1-2 0,-2 10 17 15,-5 2-13-15,-2 8 4 16,0 2 4-16,0 3-24 16,0 29 2-16,0 11 19 15,2 9-6-15,3 10-7 16,3 6-3-16,2 9-4 15,-1 10-1-15,-5 3-3 16,-4 2 2-16,0-10 1 16,0-14-22-16,0-22 19 15,-2-17 6-15,-5-12-3 16,-2-13 0-16,-2-4-3 16,-2-2-37-16,-7-28 5 0,-1-12 21 15,4-18 14-15,5-23 3 16,8-17 10-16,4-11 2 15,6 7 4-15,23 20-18 16,12 26 4-16,-5 24-5 16,-1 12 0-16,-6 7-1 15,-6 8-12-15,-10 2-18 16,-9 5-27-16,-4 0-57 16,0 0-93-16,-29 0-269 15</inkml:trace>
  <inkml:trace contextRef="#ctx0" brushRef="#br0" timeOffset="5362.59">5860 1034 983 0,'0'0'116'16,"0"0"-85"-16,0 0 2 15,0 0-14-15,0 0-19 16,0 0-15-16,-9 21-52 16,9 0-130-16</inkml:trace>
  <inkml:trace contextRef="#ctx0" brushRef="#br0" timeOffset="5678.42">7503 1465 844 0,'0'0'142'15,"0"0"-80"-15,0 0 43 16,0 0-44-16,0 0-34 16,-71 104-27-16,15-75-51 15,-9-3-259-15</inkml:trace>
  <inkml:trace contextRef="#ctx0" brushRef="#br0" timeOffset="8692.85">8337 1376 663 0,'0'0'84'15,"0"0"-26"-15,0 0 46 16,0 0-26-16,0 0-22 15,120 36-10-15,-94-39 5 16,11-21 8-16,-4-7-27 16,-2-8-21-16,-2-3-8 15,-4-5-3-15,-14 1-3 16,-11 2-5-16,0 3-1 16,-7 6 6-16,-13 12-7 15,-3 9 4-15,6 11-6 16,-8 3 3-16,3 8-11 15,-3 16-11-15,6 2 4 16,3-3 0-16,7-7 14 16,7-4 3-16,2-8-1 15,0-4 3-15,6 0 4 0,17 0 3 16,-4 0 1-16,8 0 1 16,-9 0 6-16,0 0 0 15,-9 0 0-15,2 0-4 16,1 13-3-16,-1 8 0 15,4 6 3-15,-1-2 2 16,-4 5-5-16,4 0 0 16,-5 1-1-16,2-6 1 15,-2-1 1-15,0-6 3 16,0-6-3-16,-1-6 1 16,4-3 8-16,3-3-3 15,3 0 33-15,9-18-10 0,2-13-10 16,0-1-18-16,-4-4 8 15,-6 2-5-15,-5-2-2 16,-5 5 5-16,-9-3-8 16,0 7 0-16,0 7-1 15,0 9 0-15,-13 10-2 16,-3 1-15-16,-7 1 4 16,6 21-3-16,-1 9-2 15,5 5 3-15,9 0-3 16,4 3 9-16,0-2 5 15,8-3 1-15,21-6 4 16,0-6 0-16,7-10 0 16,-1-8 1-16,7-4-1 0,1-4 8 15,-3-18-4-15,-7-6 5 16,3-4-1-16,-14 0-2 16,-1-4 2-16,-15 0-3 15,-4 0 9-15,-2 6-9 16,0 2-1-16,-8 11-3 15,-6 7-1-15,-3 10-2 16,-2 0-6-16,4 14-6 16,-1 11 5-16,5 1 0 15,11-2 2-15,0 3 4 16,5-6 1-16,17 2 2 16,5-2 1-16,2-3-1 0,2 1 1 15,-2-5 3 1,-5-1 1-16,-6 1-3 0,-5 0 0 15,-5 0 0-15,-8-2-2 16,0 4 1-16,0 0 1 16,-21-2-1-16,-1-3-1 15,-1-6-12-15,8-5-2 16,1 0 2-16,3-5-5 16,9-20 5-16,2-3-9 15,0-6-5-15,13 0-4 16,16 2 4-16,0 0 3 15,8 9 20-15,-8 8 3 16,-8 3 17-16,2 7 15 16,-7 2 4-16,-5 3-11 0,-3 0-10 15,4 10-3-15,-1 15 5 16,-5 4 0-16,8 5-12 16,-5 0 0-16,-3-3-5 15,5-5 0-15,-1-6 1 16,-4-6-1-16,3-7 0 15,-3-5 2-15,6-2 3 16,-1 0 2-16,3-9 15 16,1-17 5-16,1-4-11 15,-5-1 2-15,-7 2-10 16,-4-6 10-16,0 5-13 16,-2 0-2-16,-13 10-3 15,-8 8 0-15,3 8-1 0,-3 4-2 16,2 0-9-16,-2 13 3 15,5 6 4-15,5 1-4 16,7 2 5-16,6 0 0 16,0 2 4-16,0-1-2 15,17-8 2-15,12-1 1 16,2-9-1-16,0-5 3 16,14 0-3-16,-3 0 6 15,8-21 0-15,-2-3-5 16,-3 0 5-16,-7-2-9 15,-13 3 4-15,-15 8-1 16,0 3 1-16,-10 4 1 16,0 6-2-16,0 2 0 0,0 0-7 15,0 10-3-15,-4 12 5 16,-4 6 4-16,8-2 0 16,0-2 1-16,0-2 1 15,10-4 0-15,5-8 1 16,-1-5 2-16,-1-5 3 15,2 0 8-15,5-7 9 16,3-15-11-16,-3-4-8 16,4-4 0-16,-6 2-1 15,-3-2-4-15,-5 8-2 16,-6 6 1-16,1 7-2 16,-5 8-6-16,0 1-6 0,0 0-11 15,0 20-7-15,0 6 30 16,0 3 3-16,0-6-4 15,0-3 4-15,10-2-1 16,4-7 0-16,1-4 1 16,10-7 5-16,-2 0-5 15,6-7 7-15,2-14-5 16,-2-4 2-16,0-8 3 16,-10-1-4-16,2-4 7 15,-7-6-6-15,-8-7-3 16,-4-8 1-16,-2 1 1 15,0 7-3-15,0 15 1 0,0 18 0 16,0 12 5 0,-2 4 1-16,-2 2-5 0,-6 0-2 15,-3 17-3-15,-1 12 1 16,6 0 2-16,1-3 6 16,5-6-3-16,0-6-2 15,2-7 1-15,-2-4 0 16,2-1 2-16,0-2-3 15,0 0 5-15,0 0 4 16,0 0-3-16,0 0-7 16,0 0 1-16,0 0 3 15,0 0-4-15,0 0 0 16,0 0-4-16,0 0 1 16,0 2-5-16,6 8 6 15,5-1 4-15,1-1-6 0,1 0 4 16,-5-1 0-16,4-2 0 15,-1 2-6-15,-7-2 3 16,6-1-5-16,-4 2 7 16,-6-2-1-16,5 3 0 15,-3-4-1-15,0 2 2 16,0-3 1-16,0 1 2 16,5 4-2-16,-2 0 0 15,4 5 0-15,-1 5 0 16,4-3 0-16,1 1 0 15,-4 1-3-15,0 0 3 16,-2-5-1-16,-3 1 1 0,-2-2 1 16,0-2-1-16,-2-3-1 15,0 2 1-15,0-1-2 16,0 2 2-16,0 0-5 16,0-2-36-16,0-3-30 15,0-3-34-15,0 0-84 16,5 0-123-16</inkml:trace>
  <inkml:trace contextRef="#ctx0" brushRef="#br0" timeOffset="9197.85">10715 952 700 0,'0'0'157'15,"0"0"-114"-15,0 0 60 16,0 0-4-16,0 0-31 16,0 0-31-16,-42-28-20 15,28 39-9-15,-1 16 0 16,-1 9 3-16,3 7 0 16,6-1-7-16,0 2-3 15,7 2 1-15,0-6-2 16,0-4 1-16,12-8-1 15,7-6 1-15,8-11 1 16,2-6-2-16,7-5 2 0,-3 0 1 16,6-17-6-1,-4-10-6-15,-4-3-13 0,1-5 16 16,-12 2-1-16,-7-5-9 16,-9 0 9-16,-4 4 4 15,0 12 0-15,0 9 3 16,-6 13 1-16,-17 0-1 15,-4 20 0-15,-2 15 8 16,10 9-3-16,3 2 6 16,9-2 0-16,7 0 2 15,0-4-3-15,23-10 3 16,6-7-4-16,4-12-6 16,16-8 0-16,7-3-3 15,8-12-2-15,1-19-86 0,-12-3-157 16</inkml:trace>
  <inkml:trace contextRef="#ctx0" brushRef="#br0" timeOffset="10798.29">12483 1105 620 0,'0'0'118'0,"0"0"12"16,0 0-37 0,0 0 10-16,0 0-34 0,0 0-14 15,0 0-11-15,20-54-19 16,-20 35-8-16,-11 0-8 15,-9 0-9-15,-9 6 0 16,-9 6 0-16,2 7-8 16,-4 0-17-16,-2 14 3 15,1 16 15-15,8 7 0 16,6 0-1-16,5 2-5 16,18-3 5-16,4-6 3 15,0-6 1-15,2-7 4 0,13-12 0 16,10-5 2-16,2 0 2 15,0-5 5 1,4-20 7-16,-2-5-8 0,-2-2 4 16,-8 0-7-16,-5 0 2 15,-5 5-6-15,-5 8-1 16,-4 6 3-16,0 8-3 16,0 5-1-16,0 0-5 15,0 5-8-15,-11 23 3 16,5 8 2-16,-2 1-2 15,8-2-6-15,0-2 4 16,14-9 10-16,9-4 2 16,1-12 1-16,0-8 0 15,5 0 1-15,5-4 8 16,-3-24-3-16,0-6 5 0,-4-4-7 16,-2-5 1-16,-10 1-4 15,-6-3-2-15,-2-3-2 16,-7 4 2-16,0 7-2 15,0 11 1-15,0 17 0 16,0 9 1-16,-7 0-16 16,-2 14 0-16,-6 19 10 15,4 11 6-15,3 4-3 16,8 4 2-16,0-6-4 16,14-3 1-16,11-10 4 15,1-6 1-15,1-9 1 16,0-8-1-16,-5-8 0 15,1-2 4-15,-2-4 7 16,4-22-6-16,0-6 2 16,-3-6-6-16,-7-9-1 0,4-2-2 15,-11-4-7-15,-8-3 9 16,0 8-2-16,0 10 2 16,0 13 1-16,-6 12 3 15,-3 6 1-15,-3 7-5 16,6 0-4-16,-7 8-1 15,1 23 4-15,-1 11 1 16,13 8 0-16,0 6 2 16,0 2-1-16,13 0-1 15,5-5 5-15,7-7 6 0,2-7 1 16,-1-13 7 0,1-9-11-16,0-9-1 0,-5-8-2 15,7 0 5-15,0-18 2 16,-2-15-8-16,2-4-2 15,-12-6-2-15,-3 3-6 16,-3 7 4-16,-9 8 0 16,-2 14-2-16,0 8 3 15,0 3-5-15,0 7-9 16,-4 18 10-16,-12 10 4 16,7 0 1-16,9 0 0 15,0-5 1-15,0-5 0 16,14-12-1-16,1-3 3 0,12-10 3 15,2 0 10-15,0-10 8 16,2-18-6-16,-2-3-1 16,-6-6-7-16,-8-4-5 15,-13-2-3-15,-2-6-1 16,-11 6-1-16,-11 8 1 16,-7 17-2-16,0 18-4 15,-5 0 5-15,3 12-2 16,2 18 1-16,2 7-7 15,14-2 4-15,13 3-30 16,0-5-4-16,9-10 22 16,22-4-6-16,7-9-17 15,7-10-29-15,3 0 13 16,6 0-23-16,4-18-56 0,0-2-37 16,-4-3-284-16</inkml:trace>
  <inkml:trace contextRef="#ctx0" brushRef="#br0" timeOffset="12431.66">13729 958 455 0,'0'0'342'16,"0"0"-214"-16,0 0-47 15,0 0 45-15,0 0-41 16,0 0-37-16,-42-32-14 16,26 32-23-16,-4 2-9 15,-2 18 2-15,-3 8 8 16,0 6-9-16,6 4-3 0,3 2 3 15,7 3-2-15,7-3-1 16,2-5 0 0,0-3-1-16,11-11 0 0,16-5-2 15,6-7-8-15,10-9-8 16,3 0-7-16,12-13-5 16,-2-13-25-16,0 0 11 15,-12-2 2-15,-13 1 34 16,-8 2 9-16,-19 1 3 15,-4-1 4-15,0 9 9 16,-11 6 17-16,-11 10-7 16,-7 0-9-16,-2 2-13 15,-5 20 3-15,7 5-2 16,2 1-2-16,11 0-2 16,10-2-1-16,1-4-1 0,5-3 1 15,0-5 3-15,9-7-2 16,9-5 4-16,5-2 0 15,4 0 2-15,-4-9 9 16,9-14-9-16,-8-1-3 16,3-1-1-16,-11 2 3 15,-3 1-6-15,-4 6 2 16,-7 7-1-16,0 5 0 16,-2 4-1-16,0 0 0 15,0 7-17-15,0 13 9 16,-4 7 8-16,2 0-4 15,2-3 4-15,0-2 0 16,4-8-6-16,14-2 6 0,7-8 0 16,4-4 3-16,0 0-1 15,0-11-1-15,-2-10 1 16,-3-7-2-16,-4-7 0 16,-2-2 5-16,-7-9-4 15,-2-9-1-15,-7-6-3 16,-2-8-1-16,0 0 4 15,-7 11 0-15,-1 11 0 16,-1 17 0-16,-3 14 0 16,8 7 0-16,-7 9 0 15,4 0-2-15,-4 13-7 16,0 15 1-16,7 7 2 0,4 10 6 16,0 5-3-16,0 6 2 15,17 4 1-15,1 2 1 16,7-1-1-16,1-7 3 15,-1-9-2-15,-1-12-2 16,3-7 2-16,-2-13-1 16,-6-4 2-16,2-7 1 15,-1-2-6-15,-5 0-2 16,10-14-10-16,-7-12-6 16,4-6 4-16,-6-4-17 15,-5 0 10-15,-5 5 2 16,-3 12 4-16,-1 9 6 0,-2 7 11 15,0 3-4-15,0 0-2 16,0 15 7-16,0 9 16 16,0 2-1-16,0 4 0 15,0-1 10-15,0-4-4 16,13-4-8-16,6-4 2 16,-4-5-4-16,-7-8-6 15,4-4 4-15,3 0 9 16,8-4 6-16,-3-18-15 15,9-6-3-15,-7-2-6 16,-6-4-5-16,-1 6-9 16,-8 7-1-16,0 10 6 15,-5 6 8-15,-2 5-5 0,0 0-2 16,0 16 1 0,-11 11 7-16,4 2 3 0,0-2-2 15,7 1 0-15,0-5 6 16,0-2 2-16,14-4-4 15,-1-8-1-15,0-5-1 16,3-4 5-16,-3 0 14 16,3-2-2-16,-1-18-15 15,1-4 0-15,-3-6-1 16,-5 0-4-16,-8 0-12 16,0 2 1-16,-2 5-3 15,-19 7-10-15,3 11 13 16,-7 2-2-16,6 3-5 0,1 0 8 15,5 0 0-15,8 0 1 16,5 0-2-16,0 0-1 16,11 0-4-16,20 0 5 15,17 0 7-15,0-6 4 16,6 1 11-16,-5 5 15 16,-5 0-4-16,-4 4-10 15,-13 15-1-15,-9 5-5 16,-9 3 8-16,-7-3 8 15,-2-2-2-15,0-3 11 16,0-10-6-16,0-3-21 16,0-4 2-16,0-2 2 15,0 0 2-15,0-2 3 16,4-22-13-16,10-10-11 0,13-8-7 16,2-1 11-16,7 9-8 15,-5 10-24-15,-2 17 26 16,-12 7 12-16,-1 0 1 15,-5 0-1-15,-5 22 1 16,4 6 2-16,-8 2-2 16,0 2 2-16,-2-2-2 15,0-5 0-15,0-2-2 16,-2-5-10-16,-14-6-28 16,-1-7-30-16,-10-5-30 15,-11 0-225-15</inkml:trace>
  <inkml:trace contextRef="#ctx0" brushRef="#br0" timeOffset="12627.06">14578 834 1017 0,'0'0'73'0,"0"0"-57"15,0 0 31-15,0 0 3 16,0 0-42-16,0 0-8 16,0-3-15-16,0 0-67 15,-11-3-87-15</inkml:trace>
  <inkml:trace contextRef="#ctx0" brushRef="#br0" timeOffset="12808.43">13851 836 208 0,'0'0'907'16,"0"0"-852"-16,0 0-55 15,0 0 3-15,0 0 38 16,0 0-12-16,164 0-29 16,-71-8-9-16,14-1-64 15,2 0-81-15,3 4-156 0</inkml:trace>
  <inkml:trace contextRef="#ctx0" brushRef="#br0" timeOffset="13515.79">16158 1264 522 0,'0'0'534'0,"0"0"-521"15,0 0 17-15,0 0 11 16,0 0 17-16,0 0 6 16,-108 20-42-16,36-11-14 15,1 1-6-15,4-3-2 16,18-2 0-16,13-5 0 16,18 0 0-16,7 0-2 15,11-5 1-15,0-18-13 16,25-12-26-16,19-8 14 0,14-3 14 15,9 4-4 1,-7 6 5-16,-6 3 8 0,-17 8 3 16,-12 6 0-16,-9 1 7 15,-7 4 8-15,-9 3 6 16,0-2-7-16,-9 8-8 16,-13 2-3-16,-10 3-3 15,-1 0 0-15,-2 21 1 16,-1 2 0-16,2 12 3 15,10 1-4-15,10 4 6 16,10 4-5-16,4 4 2 16,4 2 2-16,23 2-4 15,6 0 2-15,8 1-1 0,-1-3 1 16,-5 1-2 0,3-2 1-16,-9-3-2 0,-6-4 0 15,-15-10 2-15,-6-2-1 16,-2-9 0-16,-2-4 2 15,-19-5-1-15,-16-8-2 16,4-1-41-16,-7-3-49 16,7-7-60-16,4-22-128 15,6-16-278-15</inkml:trace>
  <inkml:trace contextRef="#ctx0" brushRef="#br0" timeOffset="14965.98">16580 1252 874 0,'0'0'55'0,"0"0"-4"16,0 0 9-16,0 0 3 15,0 0 1-15,0 0-26 16,47-23-22-16,-16-3-9 15,7-6 4-15,-9-10-6 16,-4-4 11-16,-8-14-5 16,-3-5-5-16,-10-3 5 15,-2 4-9-15,-2 9 2 16,0 11-4-16,0 11 0 0,-8 1 5 16,-4 11-5-16,1 6 0 15,0 8 0-15,4 7-7 16,-4 7 5-16,-4 24-11 15,1 14 13-15,1 5-2 16,11 0 0-16,2 4 1 16,0 2 1-16,9 1 0 15,8-3 0-15,1-6 0 16,9-9 2-16,-2-6 1 16,-4-12-2-16,4-5-1 15,-7-11-1-15,9-5 1 16,0 0 4-16,4-5-4 0,0-20-7 15,5-3-3-15,-7-7-14 16,-2-2 10-16,-10-5-14 16,-3 1 1-16,-10 7-2 15,-4 14 19-15,0 11 8 16,0 9 2-16,-12 0 0 16,-7 5 4-16,-1 16 13 15,0 9-1-15,13-1-3 16,5 2-4-16,2 3-6 15,0-6 7-15,18-5-2 16,1-4 4-16,6-9-3 16,0-8 6-16,-3-2 17 15,7 0-11-15,5-19-8 0,-1-6-8 16,-2-6-1-16,-4 4-4 16,-2-2-1-16,-8 5-4 15,-11 8 3-15,4 4-6 16,-10 9 7-16,0 3-4 15,0 0-1-15,0 0-3 16,0 17 3-16,0 7 6 16,0 3 1-16,0 1 1 15,0-5 2-15,4-2 6 16,3-6-7-16,-3-4 11 16,-2-3-9-16,0-8 4 15,4 0 0-15,-2 0 14 0,9-5-7 16,1-17 1-1,3-6-16-15,1-2 0 0,2 1-1 16,-2 0-4-16,-2 10-3 16,-7 8-3-16,-5 5 5 15,-4 6-5-15,0 0-9 16,2 8 2-16,5 13 17 16,-3-2-2-16,6 1 6 15,-4-4-8-15,7 1 5 16,5-4-1-16,5-4 7 15,-2-8-5-15,6-1 6 16,7 0 7-16,-3-8-9 16,-2-12-5-16,-7 2 1 0,1-8-4 15,-8-2 2 1,-1-4-1-16,-10 0-10 0,3 10-9 16,-7 8 7-16,0 10 1 15,-11 4-6-15,-16 0-8 16,-2 16 15-16,0 10 7 15,2 4 2-15,12 2 1 16,8 0-4-16,7-1 2 16,0-5 3-16,3-2 0 15,16-6 1-15,8-4 6 16,6-9 9-16,5-5 9 16,5 0-5-16,1 0-3 15,8-19-10-15,-3-3-4 16,-5-6 0-16,-2-4-3 0,-5-8-1 15,-8-8-1-15,-8-7 0 16,2-13-10-16,-10-4-3 16,-4-9 2-16,-2 7-4 15,-7 16 13-15,0 16 4 16,0 18 1-16,0 14 7 16,-11 3-5-16,-3 7 0 15,1 0 0-15,-1 21 0 16,6 19-2-16,-1 8 4 15,5 12-4-15,4 4 1 16,0 3 4-16,0 3 8 16,4-12 6-16,11-2 3 15,-1-5 3-15,3-14-10 16,4-7-12-16,-1-10 0 16,-5-12-3-16,8-6-1 0,1-2-7 15,10-2-39-15,3-21-68 16,13-5-111-16,-6-1-373 15</inkml:trace>
  <inkml:trace contextRef="#ctx0" brushRef="#br0" timeOffset="15109.21">18696 970 1007 0,'0'0'189'15,"0"0"-128"-15,0 0 4 0,0 0-11 16,0 0-47-16,0 0-7 15,-14 0-44-15,14 0-58 16,-9 0-143-16,-16 0-537 16</inkml:trace>
  <inkml:trace contextRef="#ctx0" brushRef="#br0" timeOffset="18564.66">5657 1838 763 0,'0'0'211'0,"0"0"-180"15,0 0 3-15,0 0 32 16,0 0-28-16,0 0-18 0,0 0-2 15,-9 141 7 1,3-69-9-16,-1 8-2 0,2 1-3 16,1-13 0-16,-1-10-7 15,3-14-1-15,2-17 0 16,-2-6 2-16,2-16-4 16,0-2 0-16,0-3 1 15,0 0-2-15,0-3-3 16,0-23-27-16,-2-13-17 15,0-12-3-15,2-9 26 16,0-8-10-16,0 3-15 16,0-1 24-16,0 13 8 15,0 11 17-15,0 4 3 16,0 6 1-16,0 1 3 16,0 5 7-16,0 1 2 0,0 4-4 15,0 6-8-15,0 2 5 16,0 5 9-16,0 7 2 15,0 1 17-15,0 0 6 16,0 0-13-16,0 0-12 16,0 0-9-16,0 0 9 15,-7 3-9-15,-11 17-6 16,-5 11-1-16,-6 7-2 16,0 4 1-16,6-1-1 15,-2 2 4-15,2-9-2 16,8-7 0-16,6-10-2 15,4-8 1-15,3-9-1 0,2 0 4 16,0 0 2-16,0 0-2 16,7-17 0-16,15-9 7 15,9-8-4-15,9-5 4 16,-1 2-6-16,1 1-3 16,-3 3 4-16,-3 8-2 15,-5 4 1-15,-9 7 1 16,-7 2 8-16,-3 6-1 15,-8 2-2-15,0 3 1 16,-2-2-3-16,0 3 0 16,2 0-6-16,-2 0 2 15,0 0-3-15,0 0 5 0,0 0-5 16,0 0 0-16,0 0 1 16,0 0 0-16,0 0-3 15,4 0-1-15,9 8 1 16,10 12 1-16,6 10 1 15,4 5 2-15,1 3-2 16,-1 2-1-16,-2-2 1 16,0 0-2-16,-4-10 0 15,-9-9 0-15,-5-5 0 16,-3-7-1-16,-8-3-18 16,0-4-43-16,-2 0-31 15,0-2-140-15,0-16-433 16</inkml:trace>
  <inkml:trace contextRef="#ctx0" brushRef="#br0" timeOffset="20069.66">4018 2621 1009 0,'0'0'152'15,"0"0"-113"-15,0 0 15 16,0 0-13-16,0 0-16 15,0 0-5-15,0 0-6 16,2 128-1-16,6-60-5 0,1 0-6 16,-3-7-2-1,0-10 1-15,-3-10-1 0,0-15-9 16,-1-12-13-16,-2-8-19 16,0-6-40-16,0 0-27 15,0-12-15-15,0-17-141 16,0-8-304-16</inkml:trace>
  <inkml:trace contextRef="#ctx0" brushRef="#br0" timeOffset="20348.15">4026 2585 125 0,'0'0'607'0,"0"0"-499"15,0 0-41-15,0 0-13 0,0 0-18 16,0 0 11-16,33-89-4 15,-18 79-14-15,3 3 0 16,7 7-10-16,-1 0-7 16,7 5-4-16,0 21-8 15,-6 8 0-15,-9 3 0 16,-16 1 0-16,0 0-4 16,-6-1 4-16,-26 0-2 15,-4-5 2-15,-4-4-13 16,7-9-19-16,8-4-17 15,8-13-49-15,9-2-64 16,6 0-162-16</inkml:trace>
  <inkml:trace contextRef="#ctx0" brushRef="#br0" timeOffset="20731.23">4471 2601 827 0,'0'0'189'16,"0"0"-138"-16,0 0 25 15,0 0 19-15,0 0-44 0,0 0-38 16,-31-11-8 0,31 13 1-16,0 19-2 0,-5 7 12 15,1 8 9 1,-2-4-4-16,-1 8-11 0,-2 2-2 15,-2 0-1-15,2 2-2 16,2-4-2-16,2-4-3 16,5-9-1-16,0-8 1 15,0-4 1-15,10-8 0 16,7-3-2-16,6-4 1 16,10 0-3-16,7 0 0 15,7-2-5-15,7-12-7 16,-6-1-13-16,2 1-20 15,-8-1-73-15,-11-1-48 16,-11 2-104-16,-11 2-172 16</inkml:trace>
  <inkml:trace contextRef="#ctx0" brushRef="#br0" timeOffset="20946.63">4393 2819 805 0,'0'0'166'16,"0"0"-136"-16,0 0 55 16,0 0-34-16,0 0-51 15,0 0-1-15,3-4 1 16,28 4 2-16,6 0-2 0,5-10 1 16,6 1-1-1,-6-3-32-15,-6-1-54 0,-10 1-70 16,-10 0-157-16</inkml:trace>
  <inkml:trace contextRef="#ctx0" brushRef="#br0" timeOffset="21163.98">4384 2614 947 0,'0'0'104'0,"0"0"-79"15,0 0 44-15,0 0-43 0,0 0-26 16,0 0 5 0,120-50-5-16,-64 38-2 0,-4 2-27 15,-1 5-62 1,-4 0-47-16,-8 5-108 0,-4 0-219 16</inkml:trace>
  <inkml:trace contextRef="#ctx0" brushRef="#br0" timeOffset="21390.42">4846 2542 709 0,'0'0'284'15,"0"0"-224"-15,0 0 8 16,0 0-22-16,0 0-42 16,0 0 0-16,-2 106 10 0,2-49-4 15,0-1 0 1,4 0 5-16,5-2-5 0,-5-8-9 15,-2-10-1-15,-2-9-1 16,5-13-6-16,-3-9-14 16,1-5-41-16,-1 0-63 15,2-10-84-15,-4-17-257 16</inkml:trace>
  <inkml:trace contextRef="#ctx0" brushRef="#br0" timeOffset="21849.43">4841 2514 707 0,'0'0'159'0,"0"0"-114"0,0 0 30 16,0 0-23-16,0 0-24 16,0 0-18-16,41-88 0 15,-8 76 7-15,2 4 1 16,1 6 4-16,-3 2-7 15,-2 0-8-15,-6 17-6 16,-9 10 1-16,-9 6-1 16,-7 2-1-16,0 5 1 15,-29 1 1-15,-11 1 0 16,-7-4-2-16,-5-2-2 16,8-9-13-16,8-12-6 15,7-9 8-15,13-6 13 0,3 0 3 16,9-9 1-16,2 0 5 15,2 1 15-15,0 4-16 16,0 4 1-16,0 0-5 16,13 0 11-16,9 0 2 15,12 7 8-15,1 12 1 16,7 5-14-16,1 4-9 16,3 0-1-16,2-2-1 15,1-4-2-15,-5-7 1 16,1-6-11-16,-3-6-37 15,-6-3-27-15,-3 0-82 16,-6-17-199-16</inkml:trace>
  <inkml:trace contextRef="#ctx0" brushRef="#br0" timeOffset="22315.49">5347 2597 855 0,'0'0'158'15,"0"0"-151"-15,0 0 51 0,0 0 28 16,0 0-50 0,0 0-25-16,16-21-1 0,20 9 24 15,6 0-4 1,5 1-16-16,-3-4-2 0,-1 5-12 15,-10 7-1-15,-8-2-5 16,-12 5-21-16,-9 0-63 16,1 0-2-16,-5 0-5 15,0 0-30-15,-18 8-21 16,-6 2-53-16,-3-2-105 16,6-1 306-16,4-6 3 15,5 1 302-15,6-2-127 16,4 2 26-16,2 0-101 15,0 10-53-15,0 9-34 16,0 11 63-16,6 6-17 0,4 0-12 16,-2 6-21-1,1-4-17-15,-5 0-7 0,2-4-3 16,-6-4-2-16,0-4-1 16,0-6-48-16,0-9-93 15,0-9-121-15,0-4-410 16</inkml:trace>
  <inkml:trace contextRef="#ctx0" brushRef="#br0" timeOffset="22490.89">5798 2847 764 0,'0'0'186'16,"0"0"-156"-16,0 0 65 15,0 0-24-15,-21 104-41 16,-10-67-30-16,-9-5-11 16,-4-9-192-16</inkml:trace>
  <inkml:trace contextRef="#ctx0" brushRef="#br0" timeOffset="23297.57">6373 2631 692 0,'0'0'208'16,"0"0"-134"-16,0 0 13 16,0 0 15-16,0 0-50 15,0 0-6-15,-52-75-7 16,37 75-7-16,-5 0-18 15,-7 0-4-15,-9 22 3 16,7 9-2-16,0 5 3 0,7 4-11 16,9 6-2-1,11 0-2-15,2-2 1 0,4-3 0 16,21-12 1 0,8-4 0-16,5-11 0 0,7-9-2 15,1-5-11-15,1 0-6 16,2-23-13-16,-4-12-13 15,-5-3-26-15,-9-2 2 16,-9 0 12-16,-4-2 6 16,-9 0 42-16,-7 3 8 15,-2 8 13-15,0 11 22 16,0 8 19-16,0 8 12 0,0 4-10 16,0 0-24-1,0 0-9-15,0 9-10 0,0 15-10 16,0 15 13-16,0 2 3 15,0 10-13-15,11-3-2 16,3-2-2-16,-3-2-2 16,-5-8 1-16,-1-8-1 15,-3-7 0-15,-2-10-23 16,0-6-29-16,0-5-113 16,0 0-64-16,0-23-440 15</inkml:trace>
  <inkml:trace contextRef="#ctx0" brushRef="#br0" timeOffset="23534.01">6560 2551 872 0,'0'0'117'16,"0"0"-66"-16,0 0 54 16,0 0-37-16,118-70-27 15,-74 65-14-15,1 5-5 16,-5 0-2-16,-9 0-11 15,-4 14-7-15,-13 6-1 16,-10 7 0-16,-4 0 3 16,-6 6 0-16,-33 1 1 15,-7-2-5-15,-8-3-16 16,1-6-87-16,4-9-79 16,8-12-143-16</inkml:trace>
  <inkml:trace contextRef="#ctx0" brushRef="#br0" timeOffset="24231.59">6957 2526 814 0,'0'0'239'0,"0"0"-185"0,0 0 13 16,0 0-15-1,0 0-32-15,0 0-1 0,24 64 13 16,-15-30-13-16,-7 1-8 16,0-2-4-16,-2-4-4 15,0-5 0-15,0-10-1 16,0-4-1-16,0-6 3 15,0-4-2-15,0 0 2 16,0 0 4-16,0-14-8 16,-4-14-7-16,4-9-6 15,0-9 8-15,0 0 5 16,2 0-4-16,16 10 0 16,7 9-5-16,-3 13 7 15,-6 5 1-15,-8 6 1 0,0 3-2 16,0 0 1-16,1 5 1 15,2 16 0-15,1 9 2 16,-4 2 3-16,-6-2-3 16,-2-1-2-16,0-2 3 15,0-9-2-15,-10-2 5 16,3-9-5-16,2-4 2 16,-2-3 3-16,5 0 0 15,0-12-6-15,0-16-5 16,2-12-8-16,0-6 6 15,6-5 1-15,19 7-1 16,4 15-10-16,-2 8 3 16,-2 13 12-16,-4 6 2 0,0 2 4 15,1 0 1-15,1 2 0 16,-2 18-5-16,4 4 0 16,-5 7 0-16,-2 2 0 15,-7 1 1-15,-4 1-2 16,-7-4 1-16,0-2-4 15,0-5-26-15,-16-9-45 16,3-5-75-16,0-8-196 16</inkml:trace>
  <inkml:trace contextRef="#ctx0" brushRef="#br0" timeOffset="37149.39">5251 3347 467 0,'0'0'161'0,"0"0"-119"15,0 0 43-15,0 0 59 16,0 0-54-16,0 0-27 15,0 0-21-15,-6-13-15 16,6 13 0-16,0 0-13 16,25 0-1-16,27 0 7 15,31 0 35-15,19-3-30 16,17 0-8-16,1 1-4 16,0 2-3-16,-6 0-3 15,-4 0-4-15,-12 2-2 16,-13 11-2-16,-21-4 1 15,-24 1 0-15,-17-1-3 16,-17-6 3-16,-6-1-10 16,0-2-9-16,0 0 3 15,-33 5 1-15,-21-2-31 0,-19 6-7 16,-12-2-20-16,-6-2-13 16,1-3 11-16,8-2-2 15,4 0 25-15,4 0 32 16,5-9 20-16,5-3 0 15,6 2 1-15,6 0 7 16,4 2 50-16,7 2 11 16,3 1-18-16,5 2-14 15,8 2 14-15,10 1-9 16,5 0-5-16,10 0-4 16,0-3-15-16,0 3-10 15,0 0-8-15,19 0-2 0,18 0 2 16,19 0 14-16,13 0 12 15,16 0-4-15,6 0 0 16,9 0-4-16,1 4-7 16,-3 3-4-16,-9 0-5 15,-6 1-2-15,-16 0 1 16,-21-1-1-16,-21-5 1 16,-19-2-1-16,-6 1-1 15,0-1 1-15,0 2 5 16,0-2-1-16,0 3 1 15,0-3-3-15,0 0 0 16,-6 0-2-16,-3 0-10 16,3 0-26-16,-4 0-38 0,-1 0-1 15,5 0-56-15,2 0-123 16,-4 0-328-16</inkml:trace>
  <inkml:trace contextRef="#ctx0" brushRef="#br0" timeOffset="38027.23">7826 3110 968 0,'0'0'133'0,"0"0"-133"15,0 0 2-15,0 0 15 16,-33 177 24-16,17-85-22 15,5 5-18-15,-1 4 0 16,6-8 1-16,-1-11-2 16,3-12-14-16,0-17-23 15,2-16-38-15,-4-15-17 16,6-18-140-16,0-4-220 16</inkml:trace>
  <inkml:trace contextRef="#ctx0" brushRef="#br0" timeOffset="38298.78">7694 3139 682 0,'0'0'74'0,"0"0"-63"16,0 0 19-16,0 0 50 15,130-55-22-15,-86 55-22 16,1 0-9-16,6 6 2 15,-6 17-14-15,-9 6-9 16,-16 0 4-16,-16 6-7 16,-4-4 1-16,-18 0 11 15,-24-1 14-15,-12-2-27 0,3-4-2 16,9-7-66-16,15-12-28 16,18-5-109-16,9-5-121 15</inkml:trace>
  <inkml:trace contextRef="#ctx0" brushRef="#br0" timeOffset="38997.37">8457 3206 616 0,'0'0'110'0,"0"0"29"16,0 0 4-16,0 0-50 15,0 0-51-15,0 0-18 16,9-60 11-16,-18 44-13 15,-7-1-5-15,-4 2 16 16,-6 5-14-16,-5 3 0 16,-6 7-11-16,2 0-2 15,-3 7-5-15,-4 18-1 16,8 8 0-16,5 3-1 16,7 2-3-16,18-2 1 15,4-4-4-15,0-1-4 16,4-12 2-16,18-2 4 15,-2-9 4-15,9-8 1 16,0 0 0-16,0-11 5 16,9-15-3-16,-5-6 1 0,4-4 3 15,-11-2-4-15,-6 2 4 16,-9 2-3-16,-4 6 0 16,0 12-2-16,-7 6-1 15,0 8 1-15,0 2-1 16,0 0 0-16,0 0-11 15,0 14-6-15,0 14 1 16,-2 10 10-16,-3 0-2 16,5-2 1-16,0-4 5 15,5-7 2-15,10-9-5 16,-1-9 4-16,3-7 1 16,8 0 2-16,-1-9 2 0,14-19-1 15,-5-9-3 1,6-5 0-16,-11-6-1 0,-5-6 1 15,-7-6-2-15,-10 4-3 16,-6 10 5-16,0 12 4 16,0 13-2-16,0 13 1 15,0 6 8-15,0 2-9 16,-4 2-2-16,-8 27-11 16,-1 13 1-16,2 11 2 15,11 7-18-15,0-4-5 16,0-3-5-16,5-7 17 15,10-12-9-15,5-12-21 16,5-10-19-16,6-12-3 0,7 0-62 16,-1-28-111-1</inkml:trace>
  <inkml:trace contextRef="#ctx0" brushRef="#br0" timeOffset="39612.93">8941 2873 649 0,'0'0'167'0,"0"0"-66"16,0 0 11-16,0 0-51 16,0 0-51-16,0 0-7 15,-36 73 19-15,31-20 18 16,5 5-24-16,0-2 3 0,0-3 25 16,0-9-16-16,0-10-21 15,0-10-1-15,7-12-4 16,-4-8-1-16,-1-4 1 15,0 0 2-15,11-6 8 16,10-24 12-16,4-8-24 16,4-1-2-16,0 6-7 15,-6 13-8-15,-8 12-5 16,-5 8-6-16,1 0 19 16,-5 12 1-16,2 12 7 15,1 6 1-15,-3 2 2 16,11-3-2-16,-2-6 0 15,3-8 2-15,3-6 0 16,-4-6-1-16,6-3 3 16,2-9 3-16,4-15 1 0,0-8-5 15,-2-5-1-15,-4 0 1 16,-5-3 0-16,-9 6-1 16,-9 6 0-16,-2 10 3 15,0 8 0-15,-2 6 6 16,-18 4-11-16,-2 0-2 15,-3 9-1-15,7 16-4 16,3 1 5-16,3 4-9 16,12-4-20-16,0-2 8 15,8-2 13-15,13-4 8 16,8-4 2-16,5-2 2 16,-5-2-2-16,-7 4 0 0,-1-2 0 15,-13 5 0-15,-1 2-2 16,-7 2 2-16,0 4 0 15,-25 0-6-15,-15 1-73 16,-4-5-83-16,-5-4-160 16</inkml:trace>
  <inkml:trace contextRef="#ctx0" brushRef="#br0" timeOffset="39834.48">8421 2997 690 0,'0'0'185'0,"0"0"-128"0,0 0 54 16,0 0-51-16,0 0-38 16,0 0-22-16,91-13 5 15,4 13 11-15,7 0-13 16,0 0-3-16,-13 0-104 15,-26 4-271-15</inkml:trace>
  <inkml:trace contextRef="#ctx0" brushRef="#br0" timeOffset="80245.77">10954 7950 864 0,'0'0'56'0,"0"0"29"16,0 0 7-16,0 0-46 15,0 0-14-15,0 0-5 16,0 0-14-16,0 0 6 15,0 0 5-15,0 0 0 16,6 0-1-16,5 0-8 16,-1 0 2-16,3 4-8 15,-5 3-1-15,4 1-2 16,1 2-1-16,3-3-3 0,1 1 1 16,6-3 3-16,-1 2-3 15,5-5 1-15,0 3-2 16,-5-3 6-16,-2-2-6 15,-4 0 6-15,-1 0-8 16,-2 0 11-16,10 0-8 16,-1-8 9-16,1 1-9 15,1 1 6-15,-2 5-4 16,-4-3-2-16,2 1-3 16,0 2 2-16,3 1-2 15,-1-2 0-15,4 2 0 16,3 0 0-16,-4 0-2 0,-5 0 2 15,7 0 0 1,-7 0 0-16,2 0 0 0,-4-2 0 16,7-2 0-16,-3-2-1 15,0-3 1-15,3 4 0 16,-6 1 0-16,8 1 1 16,-2 2-3-16,2 1 3 15,0 0-1-15,-5 0 0 16,7 0 0-16,-5 0 0 15,1 0 0-15,-1 0 0 16,3 0-1-16,0 0 2 16,-2 0-2-16,-8 0 2 15,-1 0 0-15,-1 0-1 0,-1 0 0 16,-3 0 0 0,2 0 1-16,-1 0-1 0,1 0 0 15,3 0 0-15,1-4 0 16,8-2 1-16,-1-1-1 15,10 0 0-15,-3 0 0 16,2 3 0-16,-4 1 1 16,-2 3-3-16,-2 0 2 15,-10 0-1-15,1 0 1 16,-3 0 0-16,1 0 2 16,-1 2-2-16,-1 3 0 15,-2 0 2-15,3-5-5 16,3 0 6-16,7 0-4 0,1 0 1 15,5 0 0-15,0 0 1 16,2-9 0-16,-2-1-1 16,2 5 1-16,-4-2-2 15,0 5 1-15,-5 2 0 16,1 0 0-16,-6 0-1 16,4 0 1-16,-1 2 0 15,-3 9 0-15,6-1-1 16,-3 0 2-16,-5-5-1 15,-2 2 0-15,3-6 0 16,-3-1 0-16,8 0 0 16,1 0 1-16,7 0-1 15,2-8 0-15,3-2 0 16,-3 5-1-16,-13 0 0 0,-3 1 0 16,-8 4 0-16,-5 0 1 15,0 0 0-15,0 0-1 16,1 0-1-16,8 0 0 15,0 0 2-15,3 4-7 16,-1 2 7-16,5 1 0 16,-3-5 0-16,10-2 1 15,-3 0-1-15,5 0 0 16,0 0-1-16,-1 0 0 16,-6 0 1-16,5 0-1 15,-10-2-1-15,6-3-2 16,-11 3 0-16,9 2 0 0,-11 0 0 15,6 0 3-15,-1 0-2 16,1 0 3-16,1 0-1 16,8 7 1-16,-1-1 0 15,12-5 0-15,3-1 1 16,5 0-1-16,8 0 0 16,-3 0 0-16,-5 0 1 15,-9-3-1-15,-4-1 0 16,-16-1 0-16,1 3 0 15,-5 1 0-15,-3-1 0 16,2-1 0-16,0 2-1 16,13-2 1-16,0 3 0 15,15-1 1-15,7 1-2 0,5 0 1 16,6 0 0-16,-7 0 4 16,-3 0-4-16,-1 1-1 15,-12 8 1-15,-4-4-1 16,-12 2-1-16,-4-4-7 15,-8 1-3-15,4-1 0 16,-5-3 8-16,0 4 2 16,0-4 1-16,5 4 2 15,-1 0-1-15,10 2 0 16,5 2 1-16,0-2 0 16,4-2-1-16,0-3 0 15,-3 1 0-15,2-2 0 0,-2 0 0 16,5 0 1-1,7 0 0-15,-1 0 0 0,0 0 0 16,6 0-1-16,-8 0 0 16,-2 0-2-16,-12 0 2 15,-5 5-1-15,-5-5 2 16,-3 2-1-16,-4-2 3 16,0 0-3-16,0 0 1 15,0 0 0-15,4 0 0 16,7 0 0-16,5 0 0 15,13 0-1-15,13 0 2 16,1 0-2-16,10-2 0 16,-6 2-3-16,-5 0 3 15,-3 0 0-15,-10 0 0 16,-8 0-2-16,2 0 2 0,-7 0 0 16,-3 0 0-1,-2 0-1-15,0 2 0 0,12 0 1 16,1 0 1-16,9 2-1 15,12-3 0-15,7-1 0 16,6 0 3-16,4 0-2 16,-5-5-1-16,-1-3 0 15,-4 0-1-15,-17 1 1 16,-10 3 0-16,-12 0 1 16,-8 3 1-16,-3-2-1 15,7 0 0-15,-3-5-1 16,13 0-1-16,2 0 1 15,6 1 3-15,-2 5-3 0,-5 1 0 16,3 1-1-16,-8 0 1 16,3 0 0-16,-3 0 0 15,1 0 1-15,-1 0-2 16,-1-2 2-16,6 2-1 16,0 0 0-16,7-3 0 15,-2 3 0-15,-2 0 0 16,2 0 0-16,-2 0 0 15,-3 0 0-15,-5 0-1 16,1 0 1-16,6 6-2 16,-2 7 2-16,7-1 0 15,0-1 0-15,0 1 0 0,0 0 0 16,-4-3 0 0,12-3 1-16,-7-5-2 0,6-1 1 15,-1 0 0-15,5 0-1 16,-5-9 2-16,5-3-1 15,1 0 0-15,-4-2-1 16,3 2 1-16,-5-3 1 16,-4 3-1-16,0 5-1 15,-6-2-1-15,-4 2 2 16,-5 0 0-16,1 3 0 16,1 1 2-16,-1-1-2 15,1 1 0-15,5 1-3 0,-6 2 2 16,3 0 1-16,-3 0-1 15,1 0 1-15,4 0 0 16,-2 2-1-16,-3 5 1 16,3-4 0-16,3 1 0 15,-2 0 1-15,4-4-1 16,-3 0 1-16,5 0-3 16,-8 0 2-16,-3 0 0 15,-3 0 0-15,-5 0 0 16,8 0-3-16,3 0 0 15,6 0-1-15,2 0 3 16,-4 0-4-16,2 0-2 16,-5 0 3-16,-3 0 2 15,-5 0-1-15,-6 0-5 16,-4 3 7-16,2-3 1 0,-2 0-6 16,2 1 6-16,5 2 0 15,-3-2 1-15,6 1-1 16,-2 0 3-16,5 0-3 15,3-2 4-15,2 0-2 16,-4 0-1-16,-6 0 0 16,1 3 3-16,-7-3-1 15,-2 0 2-15,0 0-3 16,0 0 9-16,0 0 3 16,0 0-3-16,0 0 5 15,0 0-6-15,0 0 0 16,0 0 2-16,0 0-6 0,3 0 7 15,-1 0-1-15,3 0 0 16,-3 0 11-16,0 0-8 16,0 0 1-16,-2 0-7 15,2 0 0-15,-2 0 2 16,2 0-5-16,3 0-2 16,-5 0-3-16,2 0 1 15,-2 0-2-15,0 0 0 16,2 2 0-16,-2-2 0 15,0 0 2-15,0 2-1 16,0-1-2-16,0-1 1 16,0 3-1-16,2-3 1 15,6 1-1-15,-6 2-2 0,-2-2 1 16,2 4 1 0,-2-5-3-16,0 3 4 0,0 2 1 15,0-1-1-15,-16 2 0 16,-11-1-2-16,-13-2-14 15,-4-3-32-15,1-4-14 16,10-34-86-16,22-19-205 16</inkml:trace>
  <inkml:trace contextRef="#ctx0" brushRef="#br0" timeOffset="82768.31">17786 7885 618 0,'0'0'16'16,"0"0"21"-16,0 0 49 16,0 0-18-16,0 0-36 15,0 0-12-15,0 0 5 0,112 19-2 16,-86-19-7-16,8 0 6 16,-3 0-3-16,7 0-5 15,-5 0 5-15,1 0-2 16,-10 0 13-16,1 0 2 15,-10 0 4-15,-1 0-15 16,-1 0-1-16,3 4-1 16,-1 4 0-16,3 1-3 15,6 2-5-15,-1 2-3 16,-3-1 6-16,3-1-2 16,-4-2 1-16,-1-1-10 15,7-3 3-15,-1-2 1 0,-2-1 1 16,12-2-1-1,-3 0 2-15,2 0-4 0,6 0-1 16,-4-10 1-16,1 6-4 16,-5 0 1-16,-2 4-2 15,-2 0 4-15,-7 0-4 16,4 0 0-16,-6 0-1 16,5 0-1-16,-2 0 4 15,6 5-2-15,0 2 3 16,2-1 0-16,0-2-2 15,-4-1-1-15,4-2 0 16,2-1 0-16,9 0 0 16,3 0 3-16,1 0-3 15,-2-7 0-15,-1 1 0 16,-8-3 1-16,-4 3-1 0,-2 1 0 16,-12 2 0-16,-9 1 0 15,2 0 0-15,-6 0 0 16,7 2 0-16,-1 0 0 15,15 0-1-15,-1 9 1 16,10 0 0-16,-1-2 0 16,2-3 0-16,5-1 0 15,-3-3-1-15,6 0-2 16,-1 0-2-16,0 0-4 16,3-11 1-16,-6-3 0 15,3 3 0-15,3-1 3 16,-5-1 1-16,-3 5 3 15,1 1 0-15,-5 2 1 0,-11 3 0 16,1 2-1-16,-11 0 1 16,-1 0-2-16,5 0 1 15,1 7 2-15,3 8-1 16,5 3 1-16,-6 0 1 16,8 0-1-16,-5-5 0 15,4 1 0-15,5-4 1 16,0-6 0-16,2 2 0 15,8-6 2-15,3 0-3 16,5 0-1-16,4 0 0 16,-2 0 0-16,-3 0 0 15,-3 0 0-15,-3 0-1 0,-7 0 1 16,-8 0-1-16,-7 0 1 16,-9 0 0-16,0 0 0 15,-7 0 0-15,0 0 0 16,3-5 2-16,6 2-2 15,9-1 0-15,16-1 0 16,10 5-2-16,10 0 2 16,11 0 0-16,-3 0 1 15,4 3-1-15,-1 5 0 16,-5 4 0-16,-6 0-2 16,-2-3 2-16,-6-2 0 15,6-3 3-15,-3-4-3 0,4 3 1 16,3 0-1-1,-4 1 0-15,-9 0 1 0,-7-4-1 16,-11 1 1-16,-8-1 1 16,4 0 7-16,-3 0 2 15,-3 0-2-15,8 0-7 16,8 5 1-16,8-3-1 16,10 2-2-16,5-1 0 15,4-3 1-15,0 0-1 16,-2 0 4-16,2-7-3 15,-4-9-1-15,-5 1-1 16,-15 2 1-16,-5-1 2 16,-9 6-2-16,-4 0 1 15,3 2 0-15,-13 4 0 16,7 2-1-16,6 0 0 0,-1 0-1 16,7 17-1-16,2 4 1 15,9 1-1-15,-5 2 2 16,-2-4 0-16,-4-3 0 15,0-6 2-15,2 1-1 16,4-1-1-16,5-6 2 16,4-3-3-16,1-2 1 15,1 0-2-15,3 0 2 16,2-2 1-16,-2-10-1 16,-3 0 3-16,-3-3-3 15,-8 6 0-15,-4 4 0 16,-2-2 0-16,0 3-3 0,2 3 3 15,0-2 3-15,4 0-3 16,5 3 0-16,4 0 0 16,1 0 0-16,-1 0 0 15,3 0 0-15,-3 0 0 16,0 0 0-16,-9 0-2 16,6 0 2-16,-6 0 0 15,3-1 0-15,-5-7 0 16,4-4 0-16,3 2 1 15,-4 2-1-15,2-2 0 16,-3 2-1-16,-2 2 1 16,5 2-4-16,-5 2 4 15,0 2 0-15,-2 0-1 0,0 0-2 16,-2 4 2 0,2 10 1-16,-4-2 0 0,-4 1-2 15,0-4 2-15,-1-3 0 16,4 0 1-16,3-2-1 15,2-3 0-15,0-1 1 16,12 0-1-16,1 0-1 16,2-9 0-16,-1-3-2 15,-8-2 2-15,1 2 0 16,-7 0 1-16,-5-1 1 16,3 1-1-16,2-2 0 15,7-3-2-15,-7 0 6 16,4 3-4-16,5 5 0 15,-3 3 0-15,4-1-1 0,-4 7 0 16,-3 0 0-16,-12 0-2 16,-3 0 2-16,-1 0-2 15,-1 4 1-15,4 9 1 16,-6 1-2-16,-2-2 1 16,7-1-1-16,0 2 1 15,-1-1 0-15,6 0 2 16,-5-4-2-16,-1-2 0 15,-3-2-1-15,-1 0 2 16,-2-4-2-16,-4 0 0 16,2 0-3-16,-9 0-12 15,2 0-42-15,-2-10-77 16,0-9-207-16</inkml:trace>
  <inkml:trace contextRef="#ctx0" brushRef="#br0" timeOffset="91995.97">21908 2641 602 0,'0'0'35'0,"0"0"0"0,0 0 41 16,0 0 32-16,0 0-38 16,0 0-25-16,0 0-1 15,4 4 0-15,-4-4-4 16,5 0-2-16,-5 0-2 16,0 0 6-16,0-4 15 15,0-16-43-15,0-6-14 16,-11 2 2-16,-16 4 1 15,-4 3-3-15,-8 9-3 16,-1 7 0-16,-2 1-3 0,2 0 0 16,-2 19-1-1,4 8-3-15,9 3-8 0,11 1 14 16,7 1-3-16,11-4 1 16,0-3 2-16,0-11 2 15,2-7 1-15,16-7 1 16,6 0 12-16,5-5-5 15,2-22 0-15,3-2-3 16,-5 0 0-16,-9 2 7 16,-4 1-6-16,-5 4-5 15,-5 1 3-15,-1 11 3 16,-3 7-4-16,-2 3-4 16,0 0 2-16,0 7-25 0,0 25 22 15,2 7 3 1,8 1 0-16,-6-3-4 0,2-5 3 15,1-6-25 1,0-7-22-16,2-9-61 0,4-10-52 16,3 0-140-16</inkml:trace>
  <inkml:trace contextRef="#ctx0" brushRef="#br0" timeOffset="92611.29">22135 2523 716 0,'0'0'219'0,"0"0"-190"16,0 0 32-16,0 0 16 0,0 0-42 15,0 0-29-15,-54 21-4 16,37 8 3-16,1 4 0 16,5-3-2-16,9 2 0 15,2-8-2-15,0-1-1 16,0-7 0-16,15-7 0 15,12-4 0-15,16-5 0 16,5-2 0-16,10-24 2 16,9-11 0-16,-5-2-1 15,2-5 1-15,-14-2-2 16,0-7 1-16,-15-1-1 16,-8-2 0-16,-10-1 2 15,-7 2 0-15,-10 6 2 0,0 10-1 16,0 13 0-1,-2 12 6-15,-6 9 0 0,4 5-9 16,-5 16-14-16,1 28 6 16,-6 23 8-16,1 11 1 15,11 2 1-15,2-4-1 16,0-4 0-16,0-7-1 16,0-12 0-16,6-9 1 15,7-15-1-15,3-12 0 16,-1-10 0-16,1-7 1 15,9 0-1-15,6-14 1 16,9-16 0-16,0-4-1 16,3-6-3-16,-10 3 0 15,-6 10 0-15,-10 8-10 0,-5 16 9 16,-8 3-10-16,1 0-4 16,-3 19 0-16,0 11 18 15,0 1-2-15,8-6-4 16,-6-2-44-16,7-9-10 15,3-5-29-15,1-9-98 16,-1 0 22-16,1-3-216 16</inkml:trace>
  <inkml:trace contextRef="#ctx0" brushRef="#br0" timeOffset="92798.76">22980 2440 139 0,'0'0'527'0,"0"0"-466"0,0 0 50 15,0 0-2-15,0 0-69 16,0 0-21-16,-58-2-11 16,56 12-6-16,2-3 0 15,0-4-2-15,0-1-3 16,8-2-19-16,15 0-38 16,-5 0-143-16,-5-14-34 15</inkml:trace>
  <inkml:trace contextRef="#ctx0" brushRef="#br0" timeOffset="92959.07">22240 2363 660 0,'0'0'21'16,"0"0"-21"-16,0 0 0 15,0 0 8-15,113 21 17 16,-19-17-25-16,9 0-4 15,9 2-178-15</inkml:trace>
  <inkml:trace contextRef="#ctx0" brushRef="#br0" timeOffset="93544.25">23391 2660 803 0,'0'0'155'0,"0"0"-130"16,0 0 50-16,0 0 0 15,0 0-38-15,0 0-30 16,0 15-3-16,0 11-4 16,0 6 8-16,-6-2-3 15,6-4 0-15,0-8-1 16,0-6-3-16,0-6-1 15,0-4 0-15,6-2 0 16,4 0 5-16,13-14 0 16,8-15-5-16,0-6-1 15,-2-5-2-15,-7-2-2 0,-6 2-15 16,-10 1 1 0,-1 11 10-16,-3 10 1 0,-2 8 8 15,0 6 0-15,0 2 0 16,0 2-1-16,0 0 0 15,0 0-6-15,4 0-8 16,6 0-3-16,5 2 17 16,3 4-1-16,9-6 0 15,0 0 2-15,6 0 0 16,-6 0 1-16,2-4-1 16,-5-1 0-16,-10 0 1 0,-6 3-1 15,-3 2 0 1,-5 0 1-16,0 0-1 0,0 10-2 15,0 14 2 1,0 5 1-16,0-1 0 0,0-3-2 16,0-6-2-16,0-8 3 15,0-2 0-15,0-7-16 16,0-2-55-16,0-4-21 16,6-22-214-16</inkml:trace>
  <inkml:trace contextRef="#ctx0" brushRef="#br0" timeOffset="93778.74">23736 2346 712 0,'0'0'46'0,"0"0"-39"16,0 0 9-16,0 0 49 15,0 0-10-15,0 0-20 16,35 38-14-16,-12-38 3 15,-8 0-7-15,3-21-10 16,-7-4-5-16,-9-1-1 16,-2-2-1-16,0 1-24 15,-27 9-25-15,-1 5-52 16,1 9-34-16,9 4-97 16</inkml:trace>
  <inkml:trace contextRef="#ctx0" brushRef="#br0" timeOffset="94010.31">24172 2276 1002 0,'0'0'101'0,"0"0"-79"16,0 0 15-16,0 0-16 15,0 0 17-15,0 133 3 16,0-75-21-16,0-5-14 15,0-2-6-15,0-9 0 16,-2-9-36-16,-4-8-64 0,-3-14-59 16,-3-11-85-1,-1 0-45-15</inkml:trace>
  <inkml:trace contextRef="#ctx0" brushRef="#br0" timeOffset="94445.17">24023 2476 681 0,'0'0'67'0,"0"0"-10"15,0 0 64-15,0 0-62 16,0 0-32-16,145-87-10 16,-107 86 6-16,-7 1 19 15,-9 0-21-15,-1 16-9 16,-6 10-5-16,1 8 3 16,-5-4 8-16,-5 2-10 15,2-7-8-15,-2-5 0 0,3-4 1 16,-3-6 0-16,4-6 2 15,5-4-1-15,10 0-1 16,6-13 3-16,9-12-3 16,-4-8 0-16,-5-1 0 15,-7 2 0-15,-6 0-1 16,-7 9 2-16,-7 10-2 16,2 9 3-16,-6 4 4 15,0 0-7-15,0 0-4 16,0 17-6-16,-10 14 10 15,-1 8 1-15,5 5 5 16,-4 9-6-16,6 3 1 16,4 4 1-16,0 3 9 0,-2-3 5 15,-9-4-8-15,-12-1-7 16,-8-14-1-16,-9-4-3 16,-9-11-4-16,-9-13-50 15,-7-13-91-15,5 0-183 16</inkml:trace>
  <inkml:trace contextRef="#ctx0" brushRef="#br0" timeOffset="94746.89">25191 2501 1067 0,'0'0'11'16,"0"0"-11"-16,0 0 1 15,0 0 9-15,140-53 21 16,-86 47-12-16,2 2-19 15,0 1 1-15,-12 0-1 16,-1 1 0-16,-1 2-74 0,3-2-96 16,-1 0-175-1</inkml:trace>
  <inkml:trace contextRef="#ctx0" brushRef="#br0" timeOffset="95245.96">26591 2153 942 0,'0'0'9'16,"0"0"-1"-16,0 0 83 16,0 0-10-16,0 0-42 15,0 0-22-15,-147-72-12 16,103 104-1-16,1 14 0 0,3 8 2 15,9 9-6-15,15 1 2 16,5-6 0-16,11-6-1 16,0-8-1-16,29-8 0 15,13-7 0-15,14-7 0 16,6-15-1-16,10-7-14 16,1 0 7-16,-2-12-47 15,-3-13-21-15,-10-10 16 16,-12-5 21-16,-12-4 14 15,-18-2 21-15,-8 11 4 16,-3 3 13-16,-5 15 17 16,0 4 26-16,0 8 13 0,0 5-34 15,-5 14-35-15,-5 32 1 16,-9 16 1-16,3 6 4 16,3 4-2-16,5 1-4 15,-4-5 1-15,1-10-1 16,5-10-1-16,-8-11 0 15,5-16-22-15,5-7-47 16,-7-10-30-16,6-4-103 16,-4-12-84-16</inkml:trace>
  <inkml:trace contextRef="#ctx0" brushRef="#br0" timeOffset="95495.51">26863 2256 688 0,'0'0'35'0,"0"0"-11"16,0 0 22-16,114-62 81 16,-76 62-72-16,-5 0-29 15,3 4-12-15,-5 15 16 16,-11 11-11-16,-7 5-18 16,-13-1 5-16,0 4-3 15,-15-6-2-15,-18-2 5 16,-12-6-4-16,-9-6-2 15,3-6-1-15,6-1-47 16,12-6-54-16,10-5-151 0,21 0-237 16</inkml:trace>
  <inkml:trace contextRef="#ctx0" brushRef="#br0" timeOffset="97010.66">26076 2981 516 0,'0'0'35'16,"0"0"-19"-16,0 0 48 16,0 0 24-16,0 0-16 15,0 0-7-15,-35 0-12 16,48 0-21-16,20 0-2 15,25 0-14-15,23 0-6 16,6-4-3-16,4 1-5 16,3 1-2-16,-17 0 0 15,-9 2 0-15,-26 0 0 16,-24 0 0-16,-9 0-2 16,-9 0-17-16,-11 0-19 15,-32 0 19-15,-15 0-53 16,-20 2 7-16,-2 11 34 0,-3 1 18 15,14-1 8-15,18-4 5 16,15-5 0-16,21-1 6 16,13-3 65-16,2 0 11 15,0 0-29-15,2 0-23 16,38 0-13-16,18 0 6 16,13 0 4-16,14 0-14 15,-5 0-8-15,-2 0-4 16,-6 0 0-16,-10 0-1 15,-9 2 0-15,-10-2 0 16,-12 0-52-16,-16 0-17 16,-5 0-21-16,-10 0-48 15,0 0-4-15,-21 2-187 0</inkml:trace>
  <inkml:trace contextRef="#ctx0" brushRef="#br0" timeOffset="-184092.75">12354 14209 943 0,'0'0'102'0,"0"0"-54"16,0 0 25-16,0 0 26 15,0 0-41-15,0 0-22 16,0 0-16-16,0 0-5 16,18 0-2-16,-7 0-4 15,7 0 4-15,1 0-1 16,10 3-4-16,5-3-1 15,3 3-6-15,13-1 1 16,8 2 2-16,6-4-2 16,7 2 1-16,1-2 0 15,-7 0-2-15,-14 0 3 16,-4 0-4-16,-14 0 6 0,-8 0-3 16,-9 0-3-16,-10 0 0 15,-6 0 3-15,0-2 7 16,0-2-7-16,0 4-2 15,0 0 3-15,0-2-4 16,0-1-5-16,0-2-15 16,0-9-15-16,2-2-29 15,21-2-54-15,4-2-136 16,15 6-196-16</inkml:trace>
  <inkml:trace contextRef="#ctx0" brushRef="#br0" timeOffset="-183194.89">15242 14225 624 0,'0'0'227'0,"0"0"-143"16,0 0-41-16,0 0 34 0,0 0 17 16,0 0-27-16,-10-4-13 15,10 0-11-15,0 4-16 16,0 0-1-16,0-2-15 15,0 2-2-15,0-3-4 16,0 0 0-16,4-3 3 16,16 0 1-16,9-2-3 15,11 4-1-15,14 2-5 16,6-1 1-16,11 3-4 16,10 0 5-16,-4 0-3 15,-6 0 2-15,-5 0 0 16,-20 0-1-16,-19 0 0 15,-13 0 5-15,-12 0-4 0,-2 0 1 16,0 0 5-16,0 0-5 16,0 0 0-16,0 0-1 15,-2 0-1-15,-10 5-3 16,1-3-16-16,7-2-20 16,4 0-39-16,0 0-90 15,0 0-229-15</inkml:trace>
  <inkml:trace contextRef="#ctx0" brushRef="#br0" timeOffset="-182222.15">18742 14087 151 0,'0'0'536'0,"0"0"-475"15,0 0-3-15,0 0 38 16,0 0-16-16,0 0-21 16,-104 0-27-16,70 0-5 15,3 0 16-15,2-8-3 16,0 5 5-16,-2-4-22 15,0 0-4-15,-7 2-3 16,-1 0-1-16,-3 1 4 16,-7 1-4-16,-6-1-6 15,-3 0 4-15,2 0-4 0,11 0 1 16,3 0-4-16,13 1-2 16,9 2 0-16,9 1 4 15,4 0-3-15,7 0-1 16,0 0-1-16,0 0-3 15,0 0 0-15,0 0-3 16,0 0-3-16,0 0-3 16,0 4-13-16,0 4-7 15,0 4-42-15,11-2-100 16,0-8-136-16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05:29:56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15949 8601 26 0,'0'0'37'0,"0"0"-14"16,-51 135-14-16,33-69-9 16,1 6 0-16,3 5 2 15,3 8-1-15,-3 7 31 16,3 6-15-16,-3 2-7 15,6 5-3-15,-1 1-5 16,3 0-1-16,6-4-1 0,0-1 9 16,0-1 14-16,6 0-2 15,11 1-12-15,2-4-5 16,-3-4 4-16,-3 0-6 16,-7-4-1-16,4-2-1 15,-10-1-2-15,0-6-7 16,0-4-14-16,-12 1-3 15,-3-5-104-15</inkml:trace>
  <inkml:trace contextRef="#ctx0" brushRef="#br0" timeOffset="6420.85">12748 12864 76 0,'0'0'0'15,"165"58"-14"-15</inkml:trace>
  <inkml:trace contextRef="#ctx0" brushRef="#br0" timeOffset="6502.99">13851 12731 225 0,'0'0'20'15,"166"-74"-20"-15,-120 44-34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05:33:55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18758 12687 301 0,'0'0'0'0,"-129"-45"-22"0,82 22-56 16,18 5-56-16</inkml:trace>
  <inkml:trace contextRef="#ctx0" brushRef="#br0" timeOffset="2039.92">18615 12191 515 0,'0'0'24'0,"0"0"-21"16,0 0-3-16,0 0-10 16,0 0 10-16,0 0-3 15,0 13 0-15,0-13-75 16,0 0-150-16</inkml:trace>
  <inkml:trace contextRef="#ctx0" brushRef="#br0" timeOffset="39819.74">13994 7849 651 0,'0'0'88'0,"0"0"-67"16,0 0-17-16,0 0 51 0,0 0 7 16,0 0-34-16,0 0-18 15,0 0 2-15,0 0 8 16,0 0 0-16,0 0 5 16,0 0 12-16,0-3-6 15,0 1-6-15,0-6-13 16,0 2 7-16,0 0 0 15,0-2-5-15,0 2-5 16,7 3-9-16,7-4-1 16,-4 5 1-16,3 2 0 15,1 0-3-15,-1 2 0 0,1 18 3 16,-3 9 0-16,-11 3 0 16,0 5 1-16,0 3 6 15,-15 2-7-15,-10-3 3 16,-6-3 9-16,0-1 10 15,-5-9 4-15,9-1-13 16,9-11 5-16,5-7-6 16,13-6-1-16,0-1-4 15,0 0 3-15,0 0-1 16,0 0-4-16,0 0-4 16,13 0 2-16,16-6-2 15,16-3-1-15,8-2-1 16,1 10-20-16,8 1-95 15,7 0-119-15,7 12-155 16</inkml:trace>
  <inkml:trace contextRef="#ctx0" brushRef="#br0" timeOffset="40901.67">16609 7761 796 0,'0'0'114'0,"0"0"-103"16,0 0 60-16,0 0 17 16,0 0-35-16,0 0-33 15,0-25 1-15,0 15 9 16,0-2-2-16,0 1-19 16,0-1 0-16,0 7-4 15,2-3-1-15,14 0-2 16,-3 2-2-16,12-2-2 15,-3 4-1-15,3 4 1 16,3 0-1-16,-5 0 0 16,-5 12 0-16,-3 14 0 15,-13 6 3-15,-2 4-1 16,0 4-1-16,-11-2 2 16,-13-2 1-16,-5 0 3 0,-5-1-1 15,3-6 0-15,6-7 6 16,8-3 3-16,5-9-4 15,10-8 0-15,2-2-2 16,0 0 4-16,0 0-7 16,29 0 3-16,27 0-3 15,25-12-2-15,10-1-1 16,11 3-12-16,-4 6-64 16,-22 4-70-16,-20 0-171 15</inkml:trace>
  <inkml:trace contextRef="#ctx0" brushRef="#br0" timeOffset="58397.21">14522 8013 493 0,'0'0'52'0,"0"0"-48"15,0 0 0-15,0 0 12 0,-104 123-2 16,83-80-12-16,11-5-1 15,1-6-1-15,-1-9 0 16,8-12-3-16,2-6 6 16,0-5-2-16,0 0 51 15,8-9-3-15,13-14-19 16,6-7 9-16,2-7-15 16,0 4-11-16,-6 1 19 15,-6 7 2-15,-5 7-20 16,-8 8 1-16,-2 5 15 15,-2 4 9-15,0 1-22 16,0 0-8-16,0 0-3 0,-6 10-4 16,-19 18-1-1,-13 5 1-15,0 8-1 0,-4 1 0 16,2 0-2-16,1-2-28 16,18-5-159-16,9-15-104 15</inkml:trace>
  <inkml:trace contextRef="#ctx0" brushRef="#br0" timeOffset="59235">17456 7666 800 0,'0'0'111'0,"0"0"-75"15,0 0 0-15,0 0 16 16,0 0-17-16,0 0-25 16,-15 16-7-16,-12 16-2 15,-2 3 2-15,2 4 3 16,5-5-6-16,-3-2 1 16,10-4-4-16,1-7 3 15,5-8-2-15,9-6-1 16,0-5 1-16,0-2-6 15,0 0 5-15,11-21 2 16,16-6-12-16,2-6 2 0,2 1 4 16,-4 1 6-16,0 4 0 15,-9 8 1 1,-3 4 0-16,-4 7 1 0,-8 2 0 16,-3 6 3-16,0 0 1 15,0 0-3-15,0 0-2 16,0 9 0-16,-3 16 0 15,-14 7-2-15,-8 0 2 16,-4 3 0-16,2-4 0 16,-2-2-53-16,10-1-148 15,-2-8-192-15</inkml:trace>
  <inkml:trace contextRef="#ctx0" brushRef="#br0" timeOffset="60000.4">17080 7662 509 0,'0'0'87'0,"0"0"-32"15,0 0 4-15,0 0 42 16,0 0-5-16,0 0-46 16,0-6-2-16,0 0-9 15,0-4-14-15,0-6 4 16,0-6-7-16,0-5-11 16,13-9-7-16,7-4 1 15,9-2 12-15,2-4-13 16,13 0 3-16,10-3-1 15,15 3 2-15,9 0-6 16,18 7-1-16,14 3-1 0,-4 5-2 16,2 13 0-1,-17 8-2-15,-11 6 2 0,-16 4-2 16,-10 0 1-16,-19 0-1 16,-3 0-2-16,-16 2 2 15,-12 0 2-15,-2 0 0 16,-2-2-3-16,0 0-1 15,0 0 1-15,0 0-4 16,0 0-1-16,-6 0-33 16,-8-10-26-16,-1-6-46 15,-4-4-74-15,9-2 11 16,-9-2-100-16</inkml:trace>
  <inkml:trace contextRef="#ctx0" brushRef="#br0" timeOffset="60318.92">18004 6815 270 0,'0'0'94'0,"0"0"28"16,0 0-19-16,0 0-6 15,0 0-30-15,0 0-49 16,-8-26-17-16,8 26 3 16,6 13-3-16,21 5 26 15,11-2 29-15,9-3-18 16,11-2 1-16,9-3-13 15,-1-4-12-15,1-4-10 16,-15 0 6-16,-10 2-3 16,-20-2 7-16,-9 0-5 0,-13 4-3 15,0 6-1-15,-2 11 0 16,-27 14 10-16,-22 13 7 16,-23 5-5-16,-13 5-13 15,-4 0-4-15,-1-7-5 16,21-5-38-16,18-5-53 15,13-9-154-15,2-12-296 16</inkml:trace>
  <inkml:trace contextRef="#ctx0" brushRef="#br0" timeOffset="61019.18">14712 7885 511 0,'0'0'124'16,"0"0"-99"-16,0 0 5 0,0 0 77 15,0 0-1-15,0 0-82 16,-20-78-5-16,49 43-3 16,13-2 1-16,18-9-3 15,21-7-11-15,21-5-2 16,16-3 0-16,11 2 6 16,3 7-7-16,-5 3-4 15,-13 8 1-15,-12 10 2 16,-10 7 1-16,-20 1-1 15,-15 12 1-15,-14 3 0 16,-16 4-1-16,-12 1-5 16,-9 3-3-16,-6 0-26 0,0 0-9 15,0 0-3-15,-2 9-22 16,-15-3-9-16,-6 0-16 16,3-6-67-16,-4 0-200 15</inkml:trace>
  <inkml:trace contextRef="#ctx0" brushRef="#br0" timeOffset="61366.8">15780 7054 390 0,'0'0'104'15,"0"0"-98"-15,0 0-5 0,0 0 13 16,0 0 39-16,0 0-7 15,69 3 2-15,-32-1-18 16,4 1 15-16,1-1-9 16,-2 0-6-16,-1 1-7 15,-10-2 4-15,-10 1-9 16,-3 0-12-16,-14 4-4 16,-2 0 5-16,0 4-7 15,0 9 7-15,-2 0 16 16,-16 8 2-16,-9 7-8 15,-6 2-9-15,-16 10-7 16,-7 5 0-16,-8 4-1 16,-15 3 0-16,4 4-55 0,-1-5-158 15,9-7-239-15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8T05:35:4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14347 9476 827 0,'0'0'80'15,"0"0"-49"-15,0 0-9 16,0 0 20-16,0 0 9 16,0 0-33-16,0 0-10 15,0 0-8-15,0-2 3 16,0 22 2-16,0 3 11 0,-8 3 4 16,4 4-10-1,-7-2-4-15,5 4-1 0,-6-4-2 16,1-7-2-16,9-6-1 15,-2-5 1-15,2-6 2 16,-4-1-3-16,6-3 4 16,0 0 4-16,0 0 4 15,0-15 21-15,0-13 4 16,0-10-25-16,14-6 4 16,-1-6-12-16,1 4-2 15,1 3 2-15,-1 7 0 16,-1 7-1-16,1 4-1 15,-5 7-1-15,-3 4 1 16,-2 5 8-16,1 4-7 16,-2 3-1-16,-1 2-3 0,-2 0 2 15,0 0-2-15,2 0-5 16,7 7 2-16,-1 20 4 16,11 12 1-16,-4 7 0 15,-1-1-1-15,-6 4-4 16,3-3 4-16,-1-4-1 15,-4-4-8-15,3-4-29 16,-5-10-28-16,-2-4 9 16,4-9-29-16,-4-8 5 15,0-3-83-15,0 0-31 16,0-17-295-16</inkml:trace>
  <inkml:trace contextRef="#ctx0" brushRef="#br0" timeOffset="322.49">14208 9603 853 0,'0'0'101'0,"0"0"-83"15,0 0-11-15,0 0 42 16,0 0-4-16,0 0 0 15,116-8-6-15,-60 0-11 16,2-4-8-16,-3 1-4 0,-1-2-9 16,-7 1-4-16,-5 4 0 15,-13 4-2-15,-11 0 0 16,-7 4-1-16,-9 0 0 16,-2 0-2-16,0 0 2 15,0 0-12-15,0 0-18 16,0 0-23-16,0 0-22 15,0 0-46-15,0 0-163 16</inkml:trace>
  <inkml:trace contextRef="#ctx0" brushRef="#br0" timeOffset="13346.98">23885 14021 485 0,'0'0'76'0,"0"0"-48"15,0 0 56-15,0 0 28 16,0 0-6-16,0 0-49 0,0 0-14 16,11-6 4-1,-11 4-1-15,0 0 3 0,0-1-5 16,0-3 1-16,0-2 1 15,0-2-19-15,0 2-8 16,0 3 15-16,-15 1-6 16,-3 4-10-16,-14 0-9 15,-5 0 0-15,-6 13-1 16,-1 9 1-16,6 5-8 16,13-1 1-16,11-2-2 15,14-2-2-15,0-4-4 16,27-3-12-16,27-8-12 15,15-6-16-15,16-1-65 0,4 0-69 16,0-9-121 0,5-5 72-16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EF3-106B-4DBC-9C40-4645D475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5A2BF-5940-47BF-A4D8-5FE36EA5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E6A4-232B-4C5E-AFBD-9E9400C0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2DAD-5E1F-48B7-8357-AE89E01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2D04-9917-474D-BDBF-22E1F0B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6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5AF8-C7F5-46EA-8F9A-8FB983F3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99D1-F823-463E-A4DB-500E86A3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C331-F9D4-429F-8FC9-09104EE9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6365-1954-4E22-9513-654EE174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C1CC-2DFA-488D-98B0-21FC0AB9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9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74E73-0328-4946-BA5B-E7040AE6F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B4AA1-4012-4DEC-A3FD-D9E776DC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2BF0-51FD-4105-A12E-0205B6C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D14-412F-4061-A2C4-7EB70A09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D48C-E5FA-484D-9C6C-0DD46319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3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A02F-2ABA-439D-B26D-39A9F98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A729-24F6-4FE6-A5AD-ACBE6409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6873-5DFD-47CE-9914-1845D272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40B8-941E-4323-943E-8375A695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885F-B862-4196-9CB6-E2D9D917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6086-2D4E-4E9F-8D79-65927E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CC69-DD6A-4CCD-AEDC-A7E8D0C2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9519-4405-48A1-AD48-5146A815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6B40-89F3-406F-B12B-F40D831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3F63-B691-4FAF-B9AF-F9A9B405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4B61-B875-4FD3-86C2-916B801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CA09-7747-46D9-9D0F-DB4A645FB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E3F7-9F57-4028-A7D2-5CA5581E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CF9F-92E7-43FF-8D5E-5E03CED9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AADB7-B4A8-46CF-965E-5C03B2F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ECD2-7E2D-4C7F-8EB8-133BEA78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4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06C6-377D-4966-B1B5-B0718C31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83B4-CB01-499F-9D3B-0774E65E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E389-DF05-4987-A010-067F93A6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F40F-F627-4396-A9F1-6AD13F019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8F12B-B9D2-46F1-858D-660FE625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418E5-641C-47A3-A692-FD2FB0A5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3A06A-8734-4191-957E-429E4E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311CB-0587-40B3-BE9E-20778E5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8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E99D-FA13-49FC-ACDF-D4EA820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9B613-418D-43E1-A533-A3E1E65F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0464-5963-4CE6-80B3-310C708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5B57A-689E-4A37-8CE4-BE6A95F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89B7B-ACE0-45B2-A94D-38BF858C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97BD-63A3-4BC8-98E6-8DB59D76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23EF-1D77-488F-BAAE-D3499EF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F4FF-37F8-40CC-97E0-B8486DB6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9539-679F-4FF0-8777-0AF3163D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AFC9-34E6-4119-966B-D2AA6860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C6E0A-13B0-4A5C-A45C-E6DC516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9D48-C682-4255-B8FE-799FCAE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3844-1B77-4A3D-90F8-0CE7606A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1A3E-5F5B-43D7-9FBC-89AFC11B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3361E-38B1-4A90-8CAB-C7AA72CB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24D68-9381-43D4-8AEA-4708D4C7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3181-5CE0-43CB-88AD-9F37AFA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E130-A3CC-4BAE-9797-64F6CC5B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AF5E-77A1-4C5B-924D-3A5B9D0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77A71-1F70-406D-9D70-8438E459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59D4-BFC2-49AC-836A-00F7A87B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4917-3B98-4E0C-9857-C5BA5A523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EA50-259B-47A1-BDAB-2D3ECE7FC961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95A0-14BC-4312-8459-9E6470CA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2C18-9F74-4033-A6AF-2348FD48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D00B-D2AA-4E6A-89AA-F43CEACD8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7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A34B9-2D2A-4E54-A9A5-278D9D709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80" t="26513" r="45449" b="36884"/>
          <a:stretch/>
        </p:blipFill>
        <p:spPr>
          <a:xfrm>
            <a:off x="1161143" y="1407886"/>
            <a:ext cx="9023866" cy="4331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21C7B2-E31D-464E-8166-7376F0CA46FE}"/>
                  </a:ext>
                </a:extLst>
              </p14:cNvPr>
              <p14:cNvContentPartPr/>
              <p14:nvPr/>
            </p14:nvContentPartPr>
            <p14:xfrm>
              <a:off x="754200" y="159840"/>
              <a:ext cx="9019440" cy="496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21C7B2-E31D-464E-8166-7376F0CA46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40" y="150480"/>
                <a:ext cx="9038160" cy="49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7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9B15A-CE03-4FB2-8172-D72AD9E0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8" t="26610" r="45424" b="37019"/>
          <a:stretch/>
        </p:blipFill>
        <p:spPr>
          <a:xfrm>
            <a:off x="1434904" y="1069145"/>
            <a:ext cx="10305566" cy="49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57AE0-02CB-4441-8E26-66D17E5D8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68" t="24424" r="46062" b="38468"/>
          <a:stretch/>
        </p:blipFill>
        <p:spPr>
          <a:xfrm>
            <a:off x="3338286" y="1814286"/>
            <a:ext cx="7518400" cy="39640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1B3CDF-9BFB-440B-8228-BA911333B1E8}"/>
                  </a:ext>
                </a:extLst>
              </p14:cNvPr>
              <p14:cNvContentPartPr/>
              <p14:nvPr/>
            </p14:nvContentPartPr>
            <p14:xfrm>
              <a:off x="4589280" y="3096360"/>
              <a:ext cx="1152720" cy="155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1B3CDF-9BFB-440B-8228-BA911333B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920" y="3087000"/>
                <a:ext cx="117144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969081-C63A-4734-B74F-7D5EBAE4BE07}"/>
                  </a:ext>
                </a:extLst>
              </p14:cNvPr>
              <p14:cNvContentPartPr/>
              <p14:nvPr/>
            </p14:nvContentPartPr>
            <p14:xfrm>
              <a:off x="5001840" y="2444040"/>
              <a:ext cx="1751400" cy="212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969081-C63A-4734-B74F-7D5EBAE4BE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2480" y="2434680"/>
                <a:ext cx="1770120" cy="21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09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C4210-246F-43C9-82A6-92D09CB5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8" t="25218" r="42192" b="35993"/>
          <a:stretch/>
        </p:blipFill>
        <p:spPr>
          <a:xfrm>
            <a:off x="576774" y="1209822"/>
            <a:ext cx="10964983" cy="48533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DA3280-3E51-4A0B-9AAB-9B320419E8AB}"/>
                  </a:ext>
                </a:extLst>
              </p14:cNvPr>
              <p14:cNvContentPartPr/>
              <p14:nvPr/>
            </p14:nvContentPartPr>
            <p14:xfrm>
              <a:off x="5114880" y="3352320"/>
              <a:ext cx="3574800" cy="173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DA3280-3E51-4A0B-9AAB-9B320419E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5520" y="3342960"/>
                <a:ext cx="3593520" cy="17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66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A6FD9-BAE6-4E41-8EB1-212A517F8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2" t="21411" r="45698" b="26539"/>
          <a:stretch/>
        </p:blipFill>
        <p:spPr>
          <a:xfrm>
            <a:off x="613562" y="163735"/>
            <a:ext cx="9923140" cy="62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2F5AD-5BC3-45FD-94C4-811B68C94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13" t="25937" r="45335" b="39471"/>
          <a:stretch/>
        </p:blipFill>
        <p:spPr>
          <a:xfrm>
            <a:off x="115958" y="1547446"/>
            <a:ext cx="10786503" cy="49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AC5D1-5F97-4540-9DD5-62D29E412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33" t="21602" r="46607" b="42836"/>
          <a:stretch/>
        </p:blipFill>
        <p:spPr>
          <a:xfrm>
            <a:off x="1466880" y="815927"/>
            <a:ext cx="10073615" cy="4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F4658D925EE4CB26ACC20E4E09D41" ma:contentTypeVersion="8" ma:contentTypeDescription="Create a new document." ma:contentTypeScope="" ma:versionID="3c94577caafcc40141226f2e6279cca9">
  <xsd:schema xmlns:xsd="http://www.w3.org/2001/XMLSchema" xmlns:xs="http://www.w3.org/2001/XMLSchema" xmlns:p="http://schemas.microsoft.com/office/2006/metadata/properties" xmlns:ns2="55ec3665-a5f8-49ad-8c46-fd62e848ea58" targetNamespace="http://schemas.microsoft.com/office/2006/metadata/properties" ma:root="true" ma:fieldsID="dfc572aa114fccf3e3f5dd8a7336aa46" ns2:_="">
    <xsd:import namespace="55ec3665-a5f8-49ad-8c46-fd62e848e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c3665-a5f8-49ad-8c46-fd62e848e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E0DE2B-9F1C-4FEF-865F-98CE43C0FF32}"/>
</file>

<file path=customXml/itemProps2.xml><?xml version="1.0" encoding="utf-8"?>
<ds:datastoreItem xmlns:ds="http://schemas.openxmlformats.org/officeDocument/2006/customXml" ds:itemID="{CFB44AF3-D221-47A9-94DC-664B61D7AF71}"/>
</file>

<file path=customXml/itemProps3.xml><?xml version="1.0" encoding="utf-8"?>
<ds:datastoreItem xmlns:ds="http://schemas.openxmlformats.org/officeDocument/2006/customXml" ds:itemID="{BEA61360-C40F-4DA6-9FE8-D8AB128290DC}"/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3</cp:revision>
  <dcterms:created xsi:type="dcterms:W3CDTF">2022-03-31T13:47:20Z</dcterms:created>
  <dcterms:modified xsi:type="dcterms:W3CDTF">2022-04-08T05:41:10Z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0x010100EA1F4658D925EE4CB26ACC20E4E09D41</vt:lpwstr>
  </property>
</Properties>
</file>