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6D8CA-23F5-756E-C30E-56C304E04F50}" v="1" dt="2025-04-06T14:29:33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i Dhage" userId="S::aarti.dhage@vit.edu.in::391b8622-4768-4465-9481-ed8f6740ee20" providerId="AD" clId="Web-{BEB6D8CA-23F5-756E-C30E-56C304E04F50}"/>
    <pc:docChg chg="modSld">
      <pc:chgData name="Aarti Dhage" userId="S::aarti.dhage@vit.edu.in::391b8622-4768-4465-9481-ed8f6740ee20" providerId="AD" clId="Web-{BEB6D8CA-23F5-756E-C30E-56C304E04F50}" dt="2025-04-06T14:29:39.916" v="1" actId="20577"/>
      <pc:docMkLst>
        <pc:docMk/>
      </pc:docMkLst>
      <pc:sldChg chg="modSp">
        <pc:chgData name="Aarti Dhage" userId="S::aarti.dhage@vit.edu.in::391b8622-4768-4465-9481-ed8f6740ee20" providerId="AD" clId="Web-{BEB6D8CA-23F5-756E-C30E-56C304E04F50}" dt="2025-04-06T14:29:39.916" v="1" actId="20577"/>
        <pc:sldMkLst>
          <pc:docMk/>
          <pc:sldMk cId="0" sldId="266"/>
        </pc:sldMkLst>
        <pc:spChg chg="mod">
          <ac:chgData name="Aarti Dhage" userId="S::aarti.dhage@vit.edu.in::391b8622-4768-4465-9481-ed8f6740ee20" providerId="AD" clId="Web-{BEB6D8CA-23F5-756E-C30E-56C304E04F50}" dt="2025-04-06T14:29:39.916" v="1" actId="20577"/>
          <ac:spMkLst>
            <pc:docMk/>
            <pc:sldMk cId="0" sldId="266"/>
            <ac:spMk id="129" creationId="{00000000-0000-0000-0000-000000000000}"/>
          </ac:spMkLst>
        </pc:spChg>
      </pc:sldChg>
    </pc:docChg>
  </pc:docChgLst>
  <pc:docChgLst>
    <pc:chgData name="Amruta Gulekar" userId="S::amruta.gulekar@vit.edu.in::c10baae6-5d66-4b52-908b-efbda52e0003" providerId="AD" clId="Web-{2EC5785A-CFEE-4A08-E7F7-A8997976551F}"/>
    <pc:docChg chg="modSld">
      <pc:chgData name="Amruta Gulekar" userId="S::amruta.gulekar@vit.edu.in::c10baae6-5d66-4b52-908b-efbda52e0003" providerId="AD" clId="Web-{2EC5785A-CFEE-4A08-E7F7-A8997976551F}" dt="2024-03-25T19:44:49.291" v="0" actId="1076"/>
      <pc:docMkLst>
        <pc:docMk/>
      </pc:docMkLst>
      <pc:sldChg chg="modSp">
        <pc:chgData name="Amruta Gulekar" userId="S::amruta.gulekar@vit.edu.in::c10baae6-5d66-4b52-908b-efbda52e0003" providerId="AD" clId="Web-{2EC5785A-CFEE-4A08-E7F7-A8997976551F}" dt="2024-03-25T19:44:49.291" v="0" actId="1076"/>
        <pc:sldMkLst>
          <pc:docMk/>
          <pc:sldMk cId="0" sldId="262"/>
        </pc:sldMkLst>
        <pc:spChg chg="mod">
          <ac:chgData name="Amruta Gulekar" userId="S::amruta.gulekar@vit.edu.in::c10baae6-5d66-4b52-908b-efbda52e0003" providerId="AD" clId="Web-{2EC5785A-CFEE-4A08-E7F7-A8997976551F}" dt="2024-03-25T19:44:49.291" v="0" actId="1076"/>
          <ac:spMkLst>
            <pc:docMk/>
            <pc:sldMk cId="0" sldId="262"/>
            <ac:spMk id="104" creationId="{00000000-0000-0000-0000-000000000000}"/>
          </ac:spMkLst>
        </pc:spChg>
      </pc:sldChg>
    </pc:docChg>
  </pc:docChgLst>
  <pc:docChgLst>
    <pc:chgData name="Shivani Herlekar" userId="S::shivani.herlekar@vit.edu.in::a003217a-79c4-41de-a456-e2ed9796b828" providerId="AD" clId="Web-{4E0A8D4D-43CF-4678-A821-147151EE3A88}"/>
    <pc:docChg chg="modSld">
      <pc:chgData name="Shivani Herlekar" userId="S::shivani.herlekar@vit.edu.in::a003217a-79c4-41de-a456-e2ed9796b828" providerId="AD" clId="Web-{4E0A8D4D-43CF-4678-A821-147151EE3A88}" dt="2024-05-21T19:27:56.793" v="4" actId="20577"/>
      <pc:docMkLst>
        <pc:docMk/>
      </pc:docMkLst>
      <pc:sldChg chg="modSp">
        <pc:chgData name="Shivani Herlekar" userId="S::shivani.herlekar@vit.edu.in::a003217a-79c4-41de-a456-e2ed9796b828" providerId="AD" clId="Web-{4E0A8D4D-43CF-4678-A821-147151EE3A88}" dt="2024-05-21T19:27:56.793" v="4" actId="20577"/>
        <pc:sldMkLst>
          <pc:docMk/>
          <pc:sldMk cId="0" sldId="265"/>
        </pc:sldMkLst>
        <pc:spChg chg="mod">
          <ac:chgData name="Shivani Herlekar" userId="S::shivani.herlekar@vit.edu.in::a003217a-79c4-41de-a456-e2ed9796b828" providerId="AD" clId="Web-{4E0A8D4D-43CF-4678-A821-147151EE3A88}" dt="2024-05-21T19:27:56.793" v="4" actId="20577"/>
          <ac:spMkLst>
            <pc:docMk/>
            <pc:sldMk cId="0" sldId="265"/>
            <ac:spMk id="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68ae441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68ae441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68ae4411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68ae4411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68ae4411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68ae4411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68ae4411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68ae4411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8ae44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8ae44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8ae441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8ae441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68ae4411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68ae4411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68ae441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68ae441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68ae441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68ae441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68ae4411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68ae4411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68ae4411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68ae4411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eepsma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</a:rPr>
              <a:t>4. Social Media Location Analytics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953F2-AAB0-B267-3AAF-7AD0A94B1F3C}"/>
              </a:ext>
            </a:extLst>
          </p:cNvPr>
          <p:cNvSpPr txBox="1"/>
          <p:nvPr/>
        </p:nvSpPr>
        <p:spPr>
          <a:xfrm>
            <a:off x="4303059" y="32272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Amit 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Social Media Data Driven Location Analytics 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Recommendation Purposes</a:t>
            </a: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Customer Segmentation -</a:t>
            </a:r>
            <a:r>
              <a:rPr lang="en" sz="1400" err="1">
                <a:latin typeface="Roboto"/>
                <a:ea typeface="Roboto"/>
                <a:cs typeface="Roboto"/>
                <a:sym typeface="Roboto"/>
              </a:rPr>
              <a:t>Tweepsmap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4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https://tweepsmap.com/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), can be used to geo-locate your Twitter followers by country, state, or city.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Advertisement-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Location-based advertisement allows targeted marketing and promotion campaign mostly delivered through mobile devices to reach specific target audiences.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Information Request-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Based on their current location, customers can request a product, service, or resource (e.g., the nearest coffee shop, restaurant, or parking lot).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Alerts 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 data can be used to send and receive alerts and notifications, such as sales and promotion alerts traffic congestion alerts, speed limit warnings, and storm warnings etc.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i="1">
                <a:latin typeface="Roboto"/>
                <a:ea typeface="Roboto"/>
                <a:cs typeface="Roboto"/>
                <a:sym typeface="Roboto"/>
              </a:rPr>
              <a:t>Search and Rescue 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 data is vital in search and rescue operations e.g. disaster management.</a:t>
            </a:r>
            <a:endParaRPr sz="1400" b="1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i="1">
                <a:latin typeface="Roboto"/>
                <a:ea typeface="Roboto"/>
                <a:cs typeface="Roboto"/>
                <a:sym typeface="Roboto"/>
              </a:rPr>
              <a:t>Navigation -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Mobile and GPS-based navigation services and apps can help users find addresses. An example of this is the BE-ON-ROAD app for Android devices, which offers offline turn-by-turn GPS navigation.</a:t>
            </a:r>
            <a:endParaRPr sz="1400" b="1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 and Privacy Concerns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7500">
              <a:lnSpc>
                <a:spcPct val="114999"/>
              </a:lnSpc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Location-based services can bring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convenience and value to businesses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but they also raise privacy concerns.</a:t>
            </a:r>
            <a:endParaRPr lang="en-US"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>
              <a:lnSpc>
                <a:spcPct val="114999"/>
              </a:lnSpc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concerns include the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need for transparency about location tracking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user control over the storage of location information, and options for preserving anonymity.</a:t>
            </a:r>
          </a:p>
          <a:p>
            <a:pPr indent="-317500">
              <a:lnSpc>
                <a:spcPct val="114999"/>
              </a:lnSpc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also questions about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legal protection for historical location data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against unreasonable searches, and the appropriate level of disclosure control.</a:t>
            </a:r>
          </a:p>
          <a:p>
            <a:pPr indent="-317500">
              <a:lnSpc>
                <a:spcPct val="114999"/>
              </a:lnSpc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is a need for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appropriate governmental regulation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protect citizens' privacy rights in the era of location-aware mobile devices.</a:t>
            </a:r>
          </a:p>
          <a:p>
            <a:pPr marL="457200" lvl="0" indent="0" algn="l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 Tools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Fusion Tables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web service for geo-tagging, storing, sharing, querying, and visualizing tabular business data on Google Maps.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Agos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platform for geo-tagging and reporting that helps communities address climate change and disaster risk reduction.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Tweepsmap maps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Twitter followers by location.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Trendsmap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real-time tool that maps the latest trends from Twitter.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Followerwonk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tool for performing basic Twitter analytics such as analyzing followers, location, and tweeting patterns.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Esri's GIS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software is used for mapping, visualizing, questioning, analyzing, and interpreting data to understand relationships, patterns, and trends.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Define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two main categories of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sources of location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main applications of business data-driven location analytics?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28980" lvl="0" indent="-342900" algn="l" rtl="0">
              <a:lnSpc>
                <a:spcPct val="102916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main applications of social media data-driven location analytics?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 privacy concerns related to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Sources of Location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Categories of Location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 Analytics and Privacy Concerns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Location Analytics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also known as spatial analysis or geo-analytics,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mapping, visualizing, and mining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location of people, data, and other resources.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GPS-enabled mobile devices make it possible to provide location-based services, products, and information.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 can be used in various sectors and can be instrumental in understanding cities and human behaviors in space and time.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 example of location analytics is the use of geo-located Twitter data to study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of New York City (França, Sayama et al. 2015)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the "heartbeat" dataset of a city and map its dynamics.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Location Data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Postal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Latitude Longitude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GPS-based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IP-based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738" y="1406300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Location Analytics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00330" lvl="0" indent="-3810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Based on its scope, location analytics can be broadly classified into two categories: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1) Business data-driven location analytics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2) Social media data- driven location analytics.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Driven Location Analytics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4862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usiness data-driven location analytics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mapping, visualizing, and mining location data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reveal patterns and trends in business data.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By capitalizing on data stored in a business database, location analytics can provide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location-specific information, products, and services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based on where customers are.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how this can be used include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recommending the nearest convenience store or taxi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or making decisions about the best potential location for a business warehouse.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975" y="46262"/>
            <a:ext cx="1805925" cy="1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80979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Intelligence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Simple maps can be useful,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sophisticated mapping techniques like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Clustering,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Heat mapping,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aggregation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Color-coded mapping can provide more detailed and insightful business intelligence.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147" y="3329872"/>
            <a:ext cx="1548825" cy="15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Geo Enrichment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Simple data maps</a:t>
            </a:r>
            <a:r>
              <a:rPr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enhanced with customer information such as demographics, spending habits, lifestyle, and location. </a:t>
            </a:r>
            <a:endParaRPr sz="18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This can help to answer questions such as </a:t>
            </a:r>
            <a:r>
              <a:rPr lang="en" sz="18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where a company's loyal customers spend most of their time.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and Sharing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Maps are easy to understand and are useful for communication and collaboration within an organization.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 can be used to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 business data for collaboration and information 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sharing with customers.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Business data -Google Fusion Tables,  allows for the creation of maps, tables, and charts.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3B32D1-1E5F-4B9A-977C-D5C062E645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92A96-350D-42C0-8257-EB108FF5F5C7}">
  <ds:schemaRefs>
    <ds:schemaRef ds:uri="8fc1b2f8-f077-43fd-a19f-5db4bccc558d"/>
    <ds:schemaRef ds:uri="dfd4f541-50ab-4cd2-9519-63361a2e717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E73984-229B-4D23-8988-81FB2DF067B0}">
  <ds:schemaRefs>
    <ds:schemaRef ds:uri="66a547bb-4980-445f-b96c-341fa94de1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Tropic</vt:lpstr>
      <vt:lpstr>4. Social Media Location Analytics</vt:lpstr>
      <vt:lpstr>Contents</vt:lpstr>
      <vt:lpstr>Location Analytics</vt:lpstr>
      <vt:lpstr>Sources of Location Data</vt:lpstr>
      <vt:lpstr>Categories of Location Analytics</vt:lpstr>
      <vt:lpstr>Business Driven Location Analytics</vt:lpstr>
      <vt:lpstr>Applications of Business Driven Location Analytics</vt:lpstr>
      <vt:lpstr>Applications of Business Driven Location Analytics </vt:lpstr>
      <vt:lpstr>Applications of Business Driven Location Analytics  </vt:lpstr>
      <vt:lpstr>2) Social Media Data Driven Location Analytics </vt:lpstr>
      <vt:lpstr>Location Analytics and Privacy Concerns</vt:lpstr>
      <vt:lpstr>Location Analytics Tools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Social Media Location Analytics</dc:title>
  <cp:revision>1</cp:revision>
  <dcterms:modified xsi:type="dcterms:W3CDTF">2025-04-06T14:29:45Z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  <property fmtid="{D5CDD505-2E9C-101B-9397-08002B2CF9AE}" pid="3" name="MediaServiceImageTags">
    <vt:lpwstr/>
  </property>
</Properties>
</file>