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PT Sans Narrow" panose="020B0506020203020204" pitchFamily="34" charset="77"/>
      <p:regular r:id="rId20"/>
      <p:bold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37"/>
  </p:normalViewPr>
  <p:slideViewPr>
    <p:cSldViewPr snapToGrid="0">
      <p:cViewPr varScale="1">
        <p:scale>
          <a:sx n="119" d="100"/>
          <a:sy n="119" d="100"/>
        </p:scale>
        <p:origin x="109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c68ae4411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c68ae4411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c68ae4411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c68ae4411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68ae4411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68ae4411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68ae4411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68ae4411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63271da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c63271da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68ae441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68ae441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68ae4411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68ae4411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68ae4411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68ae4411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68ae4411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68ae4411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c68ae4411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c68ae4411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68ae4411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68ae4411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68ae4411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c68ae4411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weepsmap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747000" y="1759750"/>
            <a:ext cx="76500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4. Social Media Location Analytics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D953F2-AAB0-B267-3AAF-7AD0A94B1F3C}"/>
              </a:ext>
            </a:extLst>
          </p:cNvPr>
          <p:cNvSpPr txBox="1"/>
          <p:nvPr/>
        </p:nvSpPr>
        <p:spPr>
          <a:xfrm>
            <a:off x="4303059" y="322729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Amit </a:t>
            </a:r>
            <a:r>
              <a:rPr lang="en-US"/>
              <a:t>Aylani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Social Media Data Driven Location Analytics 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Recommendation Purposes</a:t>
            </a:r>
            <a:endParaRPr sz="14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Customer Segmentation -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Tweepsmap (</a:t>
            </a:r>
            <a:r>
              <a:rPr lang="en" sz="14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https://tweepsmap.com/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), can be used to geo-locate your Twitter followers by </a:t>
            </a:r>
            <a:r>
              <a:rPr lang="en" sz="1400"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country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, state, or city.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Advertisement-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Location-based advertisement allows targeted marketing and promotion campaign mostly delivered through mobile devices to reach specific target audiences.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Information Request-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Based on their current location, customers can request a product, service, or resource (e.g., the nearest coffee shop, restaurant, or parking lot).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Alerts -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Location data can be used to send and receive alerts and notifications, such as sales and promotion alerts traffic congestion alerts, speed limit warnings, and storm warnings etc.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 b="1" i="1">
                <a:latin typeface="Roboto"/>
                <a:ea typeface="Roboto"/>
                <a:cs typeface="Roboto"/>
                <a:sym typeface="Roboto"/>
              </a:rPr>
              <a:t>Search and Rescue -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Location data is vital in search and rescue operations e.g. disaster management.</a:t>
            </a:r>
            <a:endParaRPr sz="1400" b="1" i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 b="1" i="1">
                <a:latin typeface="Roboto"/>
                <a:ea typeface="Roboto"/>
                <a:cs typeface="Roboto"/>
                <a:sym typeface="Roboto"/>
              </a:rPr>
              <a:t>Navigation - 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Mobile and GPS-based navigation services and apps can help users find addresses. An example of this is the BE-ON-ROAD app for Android devices, which offers offline turn-by-turn GPS navigation.</a:t>
            </a:r>
            <a:endParaRPr sz="1400" b="1" i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4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Analytics and Privacy Concerns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Location-based services can bring </a:t>
            </a: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convenience and value to businesses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but they also raise privacy concerns.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These concerns include the </a:t>
            </a: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need for transparency about location tracking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user control over the storage of location information, and options for preserving anonymity.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There are also questions about </a:t>
            </a: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legal protection for historical location data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against unreasonable searches, and the appropriate level of disclosure control.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There is a need for </a:t>
            </a: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appropriate governmental regulation 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to protect citizens' privacy rights in the era of location-aware mobile devices.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Analytics Tools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Google Fusion Tables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web service for geo-tagging, storing, sharing, querying, and visualizing tabular business data on Google Maps.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Agos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platform for geo-tagging and reporting that helps communities address climate change and disaster risk reduction.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Tweepsmap maps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Twitter followers by location.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Trendsmap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real-time tool that maps the latest trends from Twitter.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Followerwonk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tool for performing basic Twitter analytics such as analyzing followers, location, and tweeting patterns.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Esri's GIS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software is used for mapping, visualizing, questioning, analyzing, and interpreting data to understand relationships, patterns, and trends.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Define location analytics.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Explain the two main categories of location analytics.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are the sources of location data.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are the main applications of business data-driven location analytics?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728980" lvl="0" indent="-342900" algn="l" rtl="0">
              <a:lnSpc>
                <a:spcPct val="102916"/>
              </a:lnSpc>
              <a:spcBef>
                <a:spcPts val="4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are the main applications of social media data-driven location analytics?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3375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Discuss privacy concerns related to location analytics.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114300" lvl="0" indent="-342900" algn="l" rtl="0">
              <a:lnSpc>
                <a:spcPct val="107083"/>
              </a:lnSpc>
              <a:spcBef>
                <a:spcPts val="5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Sources of Location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14300" lvl="0" indent="-342900" algn="l" rtl="0">
              <a:lnSpc>
                <a:spcPct val="107083"/>
              </a:lnSpc>
              <a:spcBef>
                <a:spcPts val="5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Categories of Location Analytics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14300" lvl="0" indent="-342900" algn="l" rtl="0">
              <a:lnSpc>
                <a:spcPct val="107083"/>
              </a:lnSpc>
              <a:spcBef>
                <a:spcPts val="5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Location Analytics and Privacy Concerns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14300" lvl="0" indent="-342900" algn="l" rtl="0">
              <a:lnSpc>
                <a:spcPct val="107083"/>
              </a:lnSpc>
              <a:spcBef>
                <a:spcPts val="5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Location Analytics Tools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14300" lvl="0" indent="0" algn="l" rtl="0">
              <a:spcBef>
                <a:spcPts val="1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Analytics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Location analytics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also known as spatial analysis or geo-analytics, involves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mapping, visualizing, and mining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location of people, data, and other resources.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GPS-enabled mobile devices make it possible to provide location-based services, products, and information.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Location analytics can be used in various sectors and can be instrumental in understanding cities and human behaviors in space and time.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An example of location analytics is the use of geo-located Twitter data to study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of New York City (França, Sayama et al. 2015)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the "heartbeat" dataset of a city and map its dynamics.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of Location Data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Postal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Latitude Longitude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GPS-based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IP-based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738" y="1406300"/>
            <a:ext cx="30384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Categories of Location Analytics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100330" lvl="0" indent="-381000" algn="just" rtl="0">
              <a:lnSpc>
                <a:spcPct val="102916"/>
              </a:lnSpc>
              <a:spcBef>
                <a:spcPts val="6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Based on its scope, location analytics can be broadly classified into two categories: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00330" lvl="0" indent="0" algn="just" rtl="0">
              <a:lnSpc>
                <a:spcPct val="102916"/>
              </a:lnSpc>
              <a:spcBef>
                <a:spcPts val="6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00330" lvl="0" indent="0" algn="just" rtl="0">
              <a:lnSpc>
                <a:spcPct val="102916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1) Business data-driven location analytics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00330" lvl="0" indent="0" algn="just" rtl="0">
              <a:lnSpc>
                <a:spcPct val="102916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2) Social media data- driven location analytics.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Driven Location Analytics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48620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usiness data-driven location analytics involves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mapping, visualizing, and mining location data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to reveal patterns and trends in business data.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By capitalizing on data stored in a business database, location analytics can provide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location-specific information, products, and services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based on where customers are.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Examples of how this can be used include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recommending the nearest convenience store or taxi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or making decisions about the best potential location for a business warehouse.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975" y="46262"/>
            <a:ext cx="1805925" cy="15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Business Driven Location Analytics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Powerful Intelligence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Simple maps can be useful, 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sophisticated mapping techniques like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Clustering, 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Heat mapping, 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Data aggregation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Color-coded mapping can provide more detailed and insightful business intelligence.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147" y="3329872"/>
            <a:ext cx="1548825" cy="15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Business Driven Location Analytics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Geo Enrichment</a:t>
            </a: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Simple data maps</a:t>
            </a:r>
            <a:r>
              <a:rPr lang="en" sz="18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can be enhanced with customer information such as demographics, spending habits, lifestyle, and location. </a:t>
            </a:r>
            <a:endParaRPr sz="18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This can help to answer questions such as </a:t>
            </a:r>
            <a:r>
              <a:rPr lang="en" sz="18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where a company's loyal customers spend most of their time.</a:t>
            </a:r>
            <a:endParaRPr sz="18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Business Driven Location Analytics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Collaboration and Sharing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Maps are easy to understand and are useful for communication and collaboration within an organization.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Location analytics can be used to </a:t>
            </a: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map business data for collaboration and information 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sharing with customers.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Business data -Google Fusion Tables,  allows for the creation of maps, tables, and charts.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848</Words>
  <Application>Microsoft Macintosh PowerPoint</Application>
  <PresentationFormat>On-screen Show (16:9)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Open Sans</vt:lpstr>
      <vt:lpstr>Roboto</vt:lpstr>
      <vt:lpstr>PT Sans Narrow</vt:lpstr>
      <vt:lpstr>Arial</vt:lpstr>
      <vt:lpstr>Times New Roman</vt:lpstr>
      <vt:lpstr>Tropic</vt:lpstr>
      <vt:lpstr>4. Social Media Location Analytics</vt:lpstr>
      <vt:lpstr>Contents</vt:lpstr>
      <vt:lpstr>Location Analytics</vt:lpstr>
      <vt:lpstr>Sources of Location Data</vt:lpstr>
      <vt:lpstr>Categories of Location Analytics</vt:lpstr>
      <vt:lpstr>Business Driven Location Analytics</vt:lpstr>
      <vt:lpstr>Applications of Business Driven Location Analytics</vt:lpstr>
      <vt:lpstr>Applications of Business Driven Location Analytics </vt:lpstr>
      <vt:lpstr>Applications of Business Driven Location Analytics  </vt:lpstr>
      <vt:lpstr>2) Social Media Data Driven Location Analytics </vt:lpstr>
      <vt:lpstr>Location Analytics and Privacy Concerns</vt:lpstr>
      <vt:lpstr>Location Analytics Tools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Social Media Location Analytics</dc:title>
  <cp:lastModifiedBy>Amit Aylani</cp:lastModifiedBy>
  <cp:revision>2</cp:revision>
  <dcterms:modified xsi:type="dcterms:W3CDTF">2024-01-03T06:43:04Z</dcterms:modified>
</cp:coreProperties>
</file>