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 id="2147483739" r:id="rId8"/>
    <p:sldMasterId id="2147483765" r:id="rId9"/>
    <p:sldMasterId id="2147483778" r:id="rId10"/>
  </p:sldMasterIdLst>
  <p:notesMasterIdLst>
    <p:notesMasterId r:id="rId83"/>
  </p:notes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 id="290" r:id="rId45"/>
    <p:sldId id="291" r:id="rId46"/>
    <p:sldId id="292" r:id="rId47"/>
    <p:sldId id="293" r:id="rId48"/>
    <p:sldId id="294" r:id="rId49"/>
    <p:sldId id="295" r:id="rId50"/>
    <p:sldId id="296" r:id="rId51"/>
    <p:sldId id="297" r:id="rId52"/>
    <p:sldId id="298" r:id="rId53"/>
    <p:sldId id="299" r:id="rId54"/>
    <p:sldId id="300" r:id="rId55"/>
    <p:sldId id="301" r:id="rId56"/>
    <p:sldId id="302" r:id="rId57"/>
    <p:sldId id="303" r:id="rId58"/>
    <p:sldId id="304" r:id="rId59"/>
    <p:sldId id="305" r:id="rId60"/>
    <p:sldId id="306" r:id="rId61"/>
    <p:sldId id="307" r:id="rId62"/>
    <p:sldId id="308" r:id="rId63"/>
    <p:sldId id="309" r:id="rId64"/>
    <p:sldId id="310" r:id="rId65"/>
    <p:sldId id="334" r:id="rId66"/>
    <p:sldId id="311" r:id="rId67"/>
    <p:sldId id="312" r:id="rId68"/>
    <p:sldId id="313" r:id="rId69"/>
    <p:sldId id="314" r:id="rId70"/>
    <p:sldId id="315" r:id="rId71"/>
    <p:sldId id="316" r:id="rId72"/>
    <p:sldId id="317" r:id="rId73"/>
    <p:sldId id="318" r:id="rId74"/>
    <p:sldId id="335" r:id="rId75"/>
    <p:sldId id="337" r:id="rId76"/>
    <p:sldId id="336" r:id="rId77"/>
    <p:sldId id="341" r:id="rId78"/>
    <p:sldId id="343" r:id="rId79"/>
    <p:sldId id="340" r:id="rId80"/>
    <p:sldId id="342" r:id="rId81"/>
    <p:sldId id="333" r:id="rId8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140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6.xml"/><Relationship Id="rId21" Type="http://schemas.openxmlformats.org/officeDocument/2006/relationships/slide" Target="slides/slide11.xml"/><Relationship Id="rId42" Type="http://schemas.openxmlformats.org/officeDocument/2006/relationships/slide" Target="slides/slide32.xml"/><Relationship Id="rId47" Type="http://schemas.openxmlformats.org/officeDocument/2006/relationships/slide" Target="slides/slide37.xml"/><Relationship Id="rId63" Type="http://schemas.openxmlformats.org/officeDocument/2006/relationships/slide" Target="slides/slide53.xml"/><Relationship Id="rId68" Type="http://schemas.openxmlformats.org/officeDocument/2006/relationships/slide" Target="slides/slide58.xml"/><Relationship Id="rId84" Type="http://schemas.openxmlformats.org/officeDocument/2006/relationships/presProps" Target="presProps.xml"/><Relationship Id="rId16" Type="http://schemas.openxmlformats.org/officeDocument/2006/relationships/slide" Target="slides/slide6.xml"/><Relationship Id="rId11" Type="http://schemas.openxmlformats.org/officeDocument/2006/relationships/slide" Target="slides/slide1.xml"/><Relationship Id="rId32" Type="http://schemas.openxmlformats.org/officeDocument/2006/relationships/slide" Target="slides/slide22.xml"/><Relationship Id="rId37" Type="http://schemas.openxmlformats.org/officeDocument/2006/relationships/slide" Target="slides/slide27.xml"/><Relationship Id="rId53" Type="http://schemas.openxmlformats.org/officeDocument/2006/relationships/slide" Target="slides/slide43.xml"/><Relationship Id="rId58" Type="http://schemas.openxmlformats.org/officeDocument/2006/relationships/slide" Target="slides/slide48.xml"/><Relationship Id="rId74" Type="http://schemas.openxmlformats.org/officeDocument/2006/relationships/slide" Target="slides/slide64.xml"/><Relationship Id="rId79" Type="http://schemas.openxmlformats.org/officeDocument/2006/relationships/slide" Target="slides/slide69.xml"/><Relationship Id="rId5" Type="http://schemas.openxmlformats.org/officeDocument/2006/relationships/slideMaster" Target="slideMasters/slideMaster5.xml"/><Relationship Id="rId19" Type="http://schemas.openxmlformats.org/officeDocument/2006/relationships/slide" Target="slides/slide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slide" Target="slides/slide46.xml"/><Relationship Id="rId64" Type="http://schemas.openxmlformats.org/officeDocument/2006/relationships/slide" Target="slides/slide54.xml"/><Relationship Id="rId69" Type="http://schemas.openxmlformats.org/officeDocument/2006/relationships/slide" Target="slides/slide59.xml"/><Relationship Id="rId77" Type="http://schemas.openxmlformats.org/officeDocument/2006/relationships/slide" Target="slides/slide67.xml"/><Relationship Id="rId8" Type="http://schemas.openxmlformats.org/officeDocument/2006/relationships/slideMaster" Target="slideMasters/slideMaster8.xml"/><Relationship Id="rId51" Type="http://schemas.openxmlformats.org/officeDocument/2006/relationships/slide" Target="slides/slide41.xml"/><Relationship Id="rId72" Type="http://schemas.openxmlformats.org/officeDocument/2006/relationships/slide" Target="slides/slide62.xml"/><Relationship Id="rId80" Type="http://schemas.openxmlformats.org/officeDocument/2006/relationships/slide" Target="slides/slide70.xml"/><Relationship Id="rId85"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openxmlformats.org/officeDocument/2006/relationships/slide" Target="slides/slide49.xml"/><Relationship Id="rId67" Type="http://schemas.openxmlformats.org/officeDocument/2006/relationships/slide" Target="slides/slide57.xml"/><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slide" Target="slides/slide44.xml"/><Relationship Id="rId62" Type="http://schemas.openxmlformats.org/officeDocument/2006/relationships/slide" Target="slides/slide52.xml"/><Relationship Id="rId70" Type="http://schemas.openxmlformats.org/officeDocument/2006/relationships/slide" Target="slides/slide60.xml"/><Relationship Id="rId75" Type="http://schemas.openxmlformats.org/officeDocument/2006/relationships/slide" Target="slides/slide65.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slide" Target="slides/slide47.xml"/><Relationship Id="rId10" Type="http://schemas.openxmlformats.org/officeDocument/2006/relationships/slideMaster" Target="slideMasters/slideMaster10.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60" Type="http://schemas.openxmlformats.org/officeDocument/2006/relationships/slide" Target="slides/slide50.xml"/><Relationship Id="rId65" Type="http://schemas.openxmlformats.org/officeDocument/2006/relationships/slide" Target="slides/slide55.xml"/><Relationship Id="rId73" Type="http://schemas.openxmlformats.org/officeDocument/2006/relationships/slide" Target="slides/slide63.xml"/><Relationship Id="rId78" Type="http://schemas.openxmlformats.org/officeDocument/2006/relationships/slide" Target="slides/slide68.xml"/><Relationship Id="rId81" Type="http://schemas.openxmlformats.org/officeDocument/2006/relationships/slide" Target="slides/slide71.xml"/><Relationship Id="rId86"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3.xml"/><Relationship Id="rId18" Type="http://schemas.openxmlformats.org/officeDocument/2006/relationships/slide" Target="slides/slide8.xml"/><Relationship Id="rId39" Type="http://schemas.openxmlformats.org/officeDocument/2006/relationships/slide" Target="slides/slide29.xml"/><Relationship Id="rId34" Type="http://schemas.openxmlformats.org/officeDocument/2006/relationships/slide" Target="slides/slide24.xml"/><Relationship Id="rId50" Type="http://schemas.openxmlformats.org/officeDocument/2006/relationships/slide" Target="slides/slide40.xml"/><Relationship Id="rId55" Type="http://schemas.openxmlformats.org/officeDocument/2006/relationships/slide" Target="slides/slide45.xml"/><Relationship Id="rId76" Type="http://schemas.openxmlformats.org/officeDocument/2006/relationships/slide" Target="slides/slide66.xml"/><Relationship Id="rId7" Type="http://schemas.openxmlformats.org/officeDocument/2006/relationships/slideMaster" Target="slideMasters/slideMaster7.xml"/><Relationship Id="rId71" Type="http://schemas.openxmlformats.org/officeDocument/2006/relationships/slide" Target="slides/slide61.xml"/><Relationship Id="rId2" Type="http://schemas.openxmlformats.org/officeDocument/2006/relationships/slideMaster" Target="slideMasters/slideMaster2.xml"/><Relationship Id="rId29" Type="http://schemas.openxmlformats.org/officeDocument/2006/relationships/slide" Target="slides/slide19.xml"/><Relationship Id="rId24" Type="http://schemas.openxmlformats.org/officeDocument/2006/relationships/slide" Target="slides/slide14.xml"/><Relationship Id="rId40" Type="http://schemas.openxmlformats.org/officeDocument/2006/relationships/slide" Target="slides/slide30.xml"/><Relationship Id="rId45" Type="http://schemas.openxmlformats.org/officeDocument/2006/relationships/slide" Target="slides/slide35.xml"/><Relationship Id="rId66" Type="http://schemas.openxmlformats.org/officeDocument/2006/relationships/slide" Target="slides/slide56.xml"/><Relationship Id="rId87" Type="http://schemas.openxmlformats.org/officeDocument/2006/relationships/tableStyles" Target="tableStyles.xml"/><Relationship Id="rId61" Type="http://schemas.openxmlformats.org/officeDocument/2006/relationships/slide" Target="slides/slide51.xml"/><Relationship Id="rId82" Type="http://schemas.openxmlformats.org/officeDocument/2006/relationships/slide" Target="slides/slide7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48"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pPr algn="ctr"/>
            <a:r>
              <a:rPr lang="en-IN" sz="4400" b="0" strike="noStrike" spc="-1">
                <a:latin typeface="Arial"/>
              </a:rPr>
              <a:t>Click to move the slide</a:t>
            </a:r>
          </a:p>
        </p:txBody>
      </p:sp>
      <p:sp>
        <p:nvSpPr>
          <p:cNvPr id="449" name="PlaceHolder 2"/>
          <p:cNvSpPr>
            <a:spLocks noGrp="1"/>
          </p:cNvSpPr>
          <p:nvPr>
            <p:ph type="body"/>
          </p:nvPr>
        </p:nvSpPr>
        <p:spPr>
          <a:xfrm>
            <a:off x="756000" y="5078520"/>
            <a:ext cx="6047640" cy="4811040"/>
          </a:xfrm>
          <a:prstGeom prst="rect">
            <a:avLst/>
          </a:prstGeom>
        </p:spPr>
        <p:txBody>
          <a:bodyPr lIns="0" tIns="0" rIns="0" bIns="0">
            <a:noAutofit/>
          </a:bodyPr>
          <a:lstStyle/>
          <a:p>
            <a:r>
              <a:rPr lang="en-IN" sz="2000" b="0" strike="noStrike" spc="-1">
                <a:latin typeface="Arial"/>
              </a:rPr>
              <a:t>Click to edit the notes format</a:t>
            </a:r>
          </a:p>
        </p:txBody>
      </p:sp>
      <p:sp>
        <p:nvSpPr>
          <p:cNvPr id="450" name="PlaceHolder 3"/>
          <p:cNvSpPr>
            <a:spLocks noGrp="1"/>
          </p:cNvSpPr>
          <p:nvPr>
            <p:ph type="hdr"/>
          </p:nvPr>
        </p:nvSpPr>
        <p:spPr>
          <a:xfrm>
            <a:off x="0" y="0"/>
            <a:ext cx="3280680" cy="534240"/>
          </a:xfrm>
          <a:prstGeom prst="rect">
            <a:avLst/>
          </a:prstGeom>
        </p:spPr>
        <p:txBody>
          <a:bodyPr lIns="0" tIns="0" rIns="0" bIns="0">
            <a:noAutofit/>
          </a:bodyPr>
          <a:lstStyle/>
          <a:p>
            <a:r>
              <a:rPr lang="en-IN" sz="1400" b="0" strike="noStrike" spc="-1">
                <a:latin typeface="Times New Roman"/>
              </a:rPr>
              <a:t> </a:t>
            </a:r>
          </a:p>
        </p:txBody>
      </p:sp>
      <p:sp>
        <p:nvSpPr>
          <p:cNvPr id="451"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IN" sz="1400" b="0" strike="noStrike" spc="-1">
                <a:latin typeface="Times New Roman"/>
              </a:rPr>
              <a:t> </a:t>
            </a:r>
          </a:p>
        </p:txBody>
      </p:sp>
      <p:sp>
        <p:nvSpPr>
          <p:cNvPr id="452"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IN" sz="1400" b="0" strike="noStrike" spc="-1">
                <a:latin typeface="Times New Roman"/>
              </a:rPr>
              <a:t> </a:t>
            </a:r>
          </a:p>
        </p:txBody>
      </p:sp>
      <p:sp>
        <p:nvSpPr>
          <p:cNvPr id="453"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343A329E-06E2-442C-A2E6-6EC6C762C0F9}" type="slidenum">
              <a:rPr lang="en-IN" sz="1400" b="0" strike="noStrike" spc="-1">
                <a:latin typeface="Times New Roman"/>
              </a:rPr>
              <a:t>‹#›</a:t>
            </a:fld>
            <a:endParaRPr lang="en-IN"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 name="PlaceHolder 1"/>
          <p:cNvSpPr>
            <a:spLocks noGrp="1" noRot="1" noChangeAspect="1"/>
          </p:cNvSpPr>
          <p:nvPr>
            <p:ph type="sldImg"/>
          </p:nvPr>
        </p:nvSpPr>
        <p:spPr>
          <a:xfrm>
            <a:off x="1143000" y="685800"/>
            <a:ext cx="4570200" cy="3427200"/>
          </a:xfrm>
          <a:prstGeom prst="rect">
            <a:avLst/>
          </a:prstGeom>
        </p:spPr>
      </p:sp>
      <p:sp>
        <p:nvSpPr>
          <p:cNvPr id="953" name="PlaceHolder 2"/>
          <p:cNvSpPr>
            <a:spLocks noGrp="1"/>
          </p:cNvSpPr>
          <p:nvPr>
            <p:ph type="body"/>
          </p:nvPr>
        </p:nvSpPr>
        <p:spPr>
          <a:xfrm>
            <a:off x="685800" y="4343400"/>
            <a:ext cx="5484600" cy="4113000"/>
          </a:xfrm>
          <a:prstGeom prst="rect">
            <a:avLst/>
          </a:prstGeom>
        </p:spPr>
        <p:txBody>
          <a:bodyPr lIns="0" tIns="0" rIns="0" bIns="0">
            <a:noAutofit/>
          </a:bodyPr>
          <a:lstStyle/>
          <a:p>
            <a:endParaRPr lang="en-IN" sz="2000" b="0" strike="noStrike" spc="-1">
              <a:latin typeface="Arial"/>
            </a:endParaRPr>
          </a:p>
        </p:txBody>
      </p:sp>
      <p:sp>
        <p:nvSpPr>
          <p:cNvPr id="954" name="CustomShape 3"/>
          <p:cNvSpPr/>
          <p:nvPr/>
        </p:nvSpPr>
        <p:spPr>
          <a:xfrm>
            <a:off x="3884760" y="8685360"/>
            <a:ext cx="29700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EF88CE0A-47F2-4FBA-95EA-F5A6BB605523}" type="slidenum">
              <a:rPr lang="en-IN" sz="1200" b="0" strike="noStrike" spc="-1">
                <a:solidFill>
                  <a:srgbClr val="000000"/>
                </a:solidFill>
                <a:latin typeface="+mn-lt"/>
              </a:rPr>
              <a:t>1</a:t>
            </a:fld>
            <a:endParaRPr lang="en-IN" sz="12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9" name="CustomShape 1"/>
          <p:cNvSpPr/>
          <p:nvPr/>
        </p:nvSpPr>
        <p:spPr>
          <a:xfrm>
            <a:off x="3971880" y="8774280"/>
            <a:ext cx="3036960" cy="4604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3240" tIns="46440" rIns="93240" bIns="46440" anchor="b">
            <a:noAutofit/>
          </a:bodyPr>
          <a:lstStyle/>
          <a:p>
            <a:pPr algn="r">
              <a:lnSpc>
                <a:spcPct val="100000"/>
              </a:lnSpc>
            </a:pPr>
            <a:fld id="{2105AABE-2397-4183-B1BB-30D6CB937A36}" type="slidenum">
              <a:rPr lang="en-IN" sz="1200" b="0" strike="noStrike" spc="-1">
                <a:solidFill>
                  <a:srgbClr val="000000"/>
                </a:solidFill>
                <a:latin typeface="Times New Roman"/>
              </a:rPr>
              <a:t>28</a:t>
            </a:fld>
            <a:endParaRPr lang="en-IN" sz="1200" b="0" strike="noStrike" spc="-1">
              <a:latin typeface="Arial"/>
            </a:endParaRPr>
          </a:p>
        </p:txBody>
      </p:sp>
      <p:sp>
        <p:nvSpPr>
          <p:cNvPr id="980" name="PlaceHolder 2"/>
          <p:cNvSpPr>
            <a:spLocks noGrp="1" noRot="1" noChangeAspect="1"/>
          </p:cNvSpPr>
          <p:nvPr>
            <p:ph type="sldImg"/>
          </p:nvPr>
        </p:nvSpPr>
        <p:spPr>
          <a:xfrm>
            <a:off x="1195388" y="692150"/>
            <a:ext cx="4618037" cy="3462338"/>
          </a:xfrm>
          <a:prstGeom prst="rect">
            <a:avLst/>
          </a:prstGeom>
        </p:spPr>
      </p:sp>
      <p:sp>
        <p:nvSpPr>
          <p:cNvPr id="981" name="PlaceHolder 3"/>
          <p:cNvSpPr>
            <a:spLocks noGrp="1"/>
          </p:cNvSpPr>
          <p:nvPr>
            <p:ph type="body"/>
          </p:nvPr>
        </p:nvSpPr>
        <p:spPr>
          <a:xfrm>
            <a:off x="934560" y="4387320"/>
            <a:ext cx="5139000" cy="4154760"/>
          </a:xfrm>
          <a:prstGeom prst="rect">
            <a:avLst/>
          </a:prstGeom>
        </p:spPr>
        <p:txBody>
          <a:bodyPr lIns="93240" tIns="46440" rIns="93240" bIns="46440">
            <a:noAutofit/>
          </a:bodyPr>
          <a:lstStyle/>
          <a:p>
            <a:pPr marL="216000" indent="-214920">
              <a:lnSpc>
                <a:spcPct val="100000"/>
              </a:lnSpc>
              <a:spcBef>
                <a:spcPts val="448"/>
              </a:spcBef>
            </a:pPr>
            <a:r>
              <a:rPr lang="en-IN" sz="1200" b="0" strike="noStrike" spc="-1">
                <a:solidFill>
                  <a:srgbClr val="000000"/>
                </a:solidFill>
                <a:latin typeface="Calibri"/>
              </a:rPr>
              <a:t>I : the expected information needed to classify a given sample</a:t>
            </a:r>
            <a:endParaRPr lang="en-IN" sz="1200" b="0" strike="noStrike" spc="-1">
              <a:latin typeface="Arial"/>
            </a:endParaRPr>
          </a:p>
          <a:p>
            <a:pPr marL="216000" indent="-214920">
              <a:lnSpc>
                <a:spcPct val="100000"/>
              </a:lnSpc>
              <a:spcBef>
                <a:spcPts val="448"/>
              </a:spcBef>
            </a:pPr>
            <a:r>
              <a:rPr lang="en-IN" sz="1200" b="0" strike="noStrike" spc="-1">
                <a:solidFill>
                  <a:srgbClr val="000000"/>
                </a:solidFill>
                <a:latin typeface="Calibri"/>
              </a:rPr>
              <a:t>E (entropy) : expected information based on the partitioning into subsets by A</a:t>
            </a:r>
            <a:endParaRPr lang="en-IN" sz="1200" b="0" strike="noStrike" spc="-1">
              <a:latin typeface="Arial"/>
            </a:endParaRPr>
          </a:p>
          <a:p>
            <a:pPr marL="216000" indent="-214920">
              <a:lnSpc>
                <a:spcPct val="100000"/>
              </a:lnSpc>
              <a:spcBef>
                <a:spcPts val="448"/>
              </a:spcBef>
            </a:pPr>
            <a:r>
              <a:rPr lang="en-IN" sz="1200" b="0" strike="noStrike" spc="-1">
                <a:solidFill>
                  <a:srgbClr val="000000"/>
                </a:solidFill>
                <a:latin typeface="Calibri"/>
              </a:rPr>
              <a:t> </a:t>
            </a:r>
            <a:endParaRPr lang="en-IN" sz="1200" b="0" strike="noStrike" spc="-1">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2" name="PlaceHolder 1"/>
          <p:cNvSpPr>
            <a:spLocks noGrp="1" noRot="1" noChangeAspect="1"/>
          </p:cNvSpPr>
          <p:nvPr>
            <p:ph type="sldImg"/>
          </p:nvPr>
        </p:nvSpPr>
        <p:spPr>
          <a:xfrm>
            <a:off x="1143000" y="685800"/>
            <a:ext cx="4570200" cy="3427200"/>
          </a:xfrm>
          <a:prstGeom prst="rect">
            <a:avLst/>
          </a:prstGeom>
        </p:spPr>
      </p:sp>
      <p:sp>
        <p:nvSpPr>
          <p:cNvPr id="983" name="PlaceHolder 2"/>
          <p:cNvSpPr>
            <a:spLocks noGrp="1"/>
          </p:cNvSpPr>
          <p:nvPr>
            <p:ph type="body"/>
          </p:nvPr>
        </p:nvSpPr>
        <p:spPr>
          <a:xfrm>
            <a:off x="685800" y="4343400"/>
            <a:ext cx="5484600" cy="4113000"/>
          </a:xfrm>
          <a:prstGeom prst="rect">
            <a:avLst/>
          </a:prstGeom>
        </p:spPr>
        <p:txBody>
          <a:bodyPr lIns="0" tIns="0" rIns="0" bIns="0">
            <a:noAutofit/>
          </a:bodyPr>
          <a:lstStyle/>
          <a:p>
            <a:pPr marL="228600" indent="-226800">
              <a:lnSpc>
                <a:spcPct val="100000"/>
              </a:lnSpc>
              <a:buClr>
                <a:srgbClr val="000000"/>
              </a:buClr>
              <a:buFont typeface="StarSymbol"/>
              <a:buAutoNum type="arabicPeriod"/>
            </a:pPr>
            <a:r>
              <a:rPr lang="en-IN" sz="2000" b="0" strike="noStrike" spc="-1">
                <a:latin typeface="Arial"/>
              </a:rPr>
              <a:t>Figure: A system is described by the partial descriptions in terms of the models (formal or semi formal). </a:t>
            </a:r>
          </a:p>
          <a:p>
            <a:pPr marL="685800" lvl="1" indent="-226800">
              <a:lnSpc>
                <a:spcPct val="100000"/>
              </a:lnSpc>
              <a:buClr>
                <a:srgbClr val="000000"/>
              </a:buClr>
              <a:buFont typeface="StarSymbol"/>
              <a:buAutoNum type="arabicPeriod"/>
            </a:pPr>
            <a:r>
              <a:rPr lang="en-IN" sz="2000" b="0" strike="noStrike" spc="-1">
                <a:latin typeface="Arial"/>
              </a:rPr>
              <a:t>From model, either execution or by other means abstract test cases can be derived. Abstract test cases are portable to any implementation platform to generate concrete test cases.</a:t>
            </a:r>
          </a:p>
          <a:p>
            <a:pPr marL="685800" lvl="1" indent="-226800">
              <a:lnSpc>
                <a:spcPct val="100000"/>
              </a:lnSpc>
              <a:buClr>
                <a:srgbClr val="000000"/>
              </a:buClr>
              <a:buFont typeface="StarSymbol"/>
              <a:buAutoNum type="arabicPeriod"/>
            </a:pPr>
            <a:r>
              <a:rPr lang="en-IN" sz="2000" b="0" strike="noStrike" spc="-1">
                <a:latin typeface="Arial"/>
              </a:rPr>
              <a:t>Concrete test cases are used to test implementation of the systems.</a:t>
            </a:r>
          </a:p>
          <a:p>
            <a:pPr marL="228600" indent="-226800">
              <a:lnSpc>
                <a:spcPct val="100000"/>
              </a:lnSpc>
              <a:buClr>
                <a:srgbClr val="000000"/>
              </a:buClr>
              <a:buFont typeface="StarSymbol"/>
              <a:buAutoNum type="arabicPeriod"/>
            </a:pPr>
            <a:r>
              <a:rPr lang="en-IN" sz="2000" b="0" strike="noStrike" spc="-1">
                <a:latin typeface="Arial"/>
              </a:rPr>
              <a:t>Model based testing promotes design driven testing.</a:t>
            </a:r>
          </a:p>
          <a:p>
            <a:pPr marL="228600" indent="-226800">
              <a:lnSpc>
                <a:spcPct val="100000"/>
              </a:lnSpc>
              <a:buClr>
                <a:srgbClr val="000000"/>
              </a:buClr>
              <a:buFont typeface="StarSymbol"/>
              <a:buAutoNum type="arabicPeriod"/>
            </a:pPr>
            <a:r>
              <a:rPr lang="en-IN" sz="2000" b="0" strike="noStrike" spc="-1">
                <a:latin typeface="Arial"/>
              </a:rPr>
              <a:t>This leads to early planning and design of test cases in the development cycle.</a:t>
            </a:r>
          </a:p>
          <a:p>
            <a:pPr marL="228600" indent="-226800">
              <a:lnSpc>
                <a:spcPct val="100000"/>
              </a:lnSpc>
              <a:buClr>
                <a:srgbClr val="000000"/>
              </a:buClr>
              <a:buFont typeface="StarSymbol"/>
              <a:buAutoNum type="arabicPeriod"/>
            </a:pPr>
            <a:r>
              <a:rPr lang="en-IN" sz="2000" b="0" strike="noStrike" spc="-1">
                <a:latin typeface="Arial"/>
              </a:rPr>
              <a:t>As concurrency is the property of he system, concurrency testing may be planned and designed early in the development cycle with the help of models.</a:t>
            </a:r>
          </a:p>
          <a:p>
            <a:pPr marL="228600" indent="-226800">
              <a:lnSpc>
                <a:spcPct val="100000"/>
              </a:lnSpc>
              <a:buClr>
                <a:srgbClr val="000000"/>
              </a:buClr>
              <a:buFont typeface="StarSymbol"/>
              <a:buAutoNum type="arabicPeriod"/>
            </a:pPr>
            <a:r>
              <a:rPr lang="en-IN" sz="2000" b="0" strike="noStrike" spc="-1">
                <a:latin typeface="Arial"/>
              </a:rPr>
              <a:t>UML designs are one of the source of concurrency information at the design level.</a:t>
            </a:r>
          </a:p>
          <a:p>
            <a:pPr>
              <a:lnSpc>
                <a:spcPct val="100000"/>
              </a:lnSpc>
            </a:pP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IN" sz="2000" b="0" strike="noStrike" spc="-1">
                <a:latin typeface="Arial"/>
              </a:rPr>
              <a:t>With recent trend towards Model Driven Architecture (MDA) \cite{Poole2001}, the choice of UML models is natural source for concurrency information at the design level.</a:t>
            </a:r>
          </a:p>
          <a:p>
            <a:pPr>
              <a:lnSpc>
                <a:spcPct val="100000"/>
              </a:lnSpc>
            </a:pPr>
            <a:r>
              <a:rPr lang="en-IN" sz="2000" b="0" strike="noStrike" spc="-1">
                <a:latin typeface="Arial"/>
              </a:rPr>
              <a:t>Image source -- http://en.wikipedia.org/wiki/Model-based_testing</a:t>
            </a:r>
          </a:p>
        </p:txBody>
      </p:sp>
      <p:sp>
        <p:nvSpPr>
          <p:cNvPr id="984" name="CustomShape 3"/>
          <p:cNvSpPr/>
          <p:nvPr/>
        </p:nvSpPr>
        <p:spPr>
          <a:xfrm>
            <a:off x="3884760" y="8685360"/>
            <a:ext cx="29700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837FB24D-EB8D-4A08-9BE4-0A1FD1FA726D}" type="slidenum">
              <a:rPr lang="en-IN" sz="1200" b="0" strike="noStrike" spc="-1">
                <a:solidFill>
                  <a:srgbClr val="000000"/>
                </a:solidFill>
                <a:latin typeface="+mn-lt"/>
              </a:rPr>
              <a:t>48</a:t>
            </a:fld>
            <a:endParaRPr lang="en-IN" sz="1200" b="0" strike="noStrike" spc="-1">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5" name="PlaceHolder 1"/>
          <p:cNvSpPr>
            <a:spLocks noGrp="1" noRot="1" noChangeAspect="1"/>
          </p:cNvSpPr>
          <p:nvPr>
            <p:ph type="sldImg"/>
          </p:nvPr>
        </p:nvSpPr>
        <p:spPr>
          <a:xfrm>
            <a:off x="1143000" y="685800"/>
            <a:ext cx="4570200" cy="3427200"/>
          </a:xfrm>
          <a:prstGeom prst="rect">
            <a:avLst/>
          </a:prstGeom>
        </p:spPr>
      </p:sp>
      <p:sp>
        <p:nvSpPr>
          <p:cNvPr id="986" name="PlaceHolder 2"/>
          <p:cNvSpPr>
            <a:spLocks noGrp="1"/>
          </p:cNvSpPr>
          <p:nvPr>
            <p:ph type="body"/>
          </p:nvPr>
        </p:nvSpPr>
        <p:spPr>
          <a:xfrm>
            <a:off x="685800" y="4343400"/>
            <a:ext cx="5484600" cy="4113000"/>
          </a:xfrm>
          <a:prstGeom prst="rect">
            <a:avLst/>
          </a:prstGeom>
        </p:spPr>
        <p:txBody>
          <a:bodyPr lIns="0" tIns="0" rIns="0" bIns="0">
            <a:noAutofit/>
          </a:bodyPr>
          <a:lstStyle/>
          <a:p>
            <a:endParaRPr lang="en-IN" sz="2000" b="0" strike="noStrike" spc="-1">
              <a:latin typeface="Arial"/>
            </a:endParaRPr>
          </a:p>
        </p:txBody>
      </p:sp>
      <p:sp>
        <p:nvSpPr>
          <p:cNvPr id="987" name="CustomShape 3"/>
          <p:cNvSpPr/>
          <p:nvPr/>
        </p:nvSpPr>
        <p:spPr>
          <a:xfrm>
            <a:off x="3884760" y="8685360"/>
            <a:ext cx="29700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0AB4053D-2662-49E0-B7B9-C0CB639B0B71}" type="slidenum">
              <a:rPr lang="en-IN" sz="1200" b="0" strike="noStrike" spc="-1">
                <a:solidFill>
                  <a:srgbClr val="000000"/>
                </a:solidFill>
                <a:latin typeface="+mn-lt"/>
              </a:rPr>
              <a:t>49</a:t>
            </a:fld>
            <a:endParaRPr lang="en-IN" sz="1200" b="0" strike="noStrike" spc="-1">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8" name="PlaceHolder 1"/>
          <p:cNvSpPr>
            <a:spLocks noGrp="1" noRot="1" noChangeAspect="1"/>
          </p:cNvSpPr>
          <p:nvPr>
            <p:ph type="sldImg"/>
          </p:nvPr>
        </p:nvSpPr>
        <p:spPr>
          <a:xfrm>
            <a:off x="1143000" y="685800"/>
            <a:ext cx="4570200" cy="3427200"/>
          </a:xfrm>
          <a:prstGeom prst="rect">
            <a:avLst/>
          </a:prstGeom>
        </p:spPr>
      </p:sp>
      <p:sp>
        <p:nvSpPr>
          <p:cNvPr id="989" name="PlaceHolder 2"/>
          <p:cNvSpPr>
            <a:spLocks noGrp="1"/>
          </p:cNvSpPr>
          <p:nvPr>
            <p:ph type="body"/>
          </p:nvPr>
        </p:nvSpPr>
        <p:spPr>
          <a:xfrm>
            <a:off x="685800" y="4343400"/>
            <a:ext cx="5484600" cy="4113000"/>
          </a:xfrm>
          <a:prstGeom prst="rect">
            <a:avLst/>
          </a:prstGeom>
        </p:spPr>
        <p:txBody>
          <a:bodyPr lIns="0" tIns="0" rIns="0" bIns="0">
            <a:noAutofit/>
          </a:bodyPr>
          <a:lstStyle/>
          <a:p>
            <a:pPr marL="216000" indent="-214560">
              <a:lnSpc>
                <a:spcPct val="100000"/>
              </a:lnSpc>
            </a:pPr>
            <a:endParaRPr lang="en-IN" sz="2000" b="0" strike="noStrike" spc="-1">
              <a:latin typeface="Arial"/>
            </a:endParaRPr>
          </a:p>
          <a:p>
            <a:pPr marL="216000" indent="-214560">
              <a:lnSpc>
                <a:spcPct val="100000"/>
              </a:lnSpc>
            </a:pPr>
            <a:r>
              <a:rPr lang="en-IN" sz="2000" b="0" strike="noStrike" spc="-1">
                <a:latin typeface="Arial"/>
              </a:rPr>
              <a:t>Concurrent states : http://twu.seanho.com/11spr/cmpt166/uml/state.html</a:t>
            </a:r>
          </a:p>
          <a:p>
            <a:pPr marL="216000" indent="-214560">
              <a:lnSpc>
                <a:spcPct val="100000"/>
              </a:lnSpc>
            </a:pPr>
            <a:r>
              <a:rPr lang="en-IN" sz="2000" b="0" strike="noStrike" spc="-1">
                <a:latin typeface="Arial"/>
              </a:rPr>
              <a:t>Concurrent activity : http://twu.seanho.com/11spr/cmpt166/uml/#sequence-diagrams</a:t>
            </a:r>
          </a:p>
          <a:p>
            <a:pPr marL="216000" indent="-214560">
              <a:lnSpc>
                <a:spcPct val="100000"/>
              </a:lnSpc>
            </a:pPr>
            <a:endParaRPr lang="en-IN" sz="2000" b="0" strike="noStrike" spc="-1">
              <a:latin typeface="Arial"/>
            </a:endParaRPr>
          </a:p>
        </p:txBody>
      </p:sp>
      <p:sp>
        <p:nvSpPr>
          <p:cNvPr id="990" name="CustomShape 3"/>
          <p:cNvSpPr/>
          <p:nvPr/>
        </p:nvSpPr>
        <p:spPr>
          <a:xfrm>
            <a:off x="3884760" y="8685360"/>
            <a:ext cx="29700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22AB5294-ADD7-44D1-A606-1BD337D380EE}" type="slidenum">
              <a:rPr lang="en-IN" sz="1200" b="0" strike="noStrike" spc="-1">
                <a:solidFill>
                  <a:srgbClr val="000000"/>
                </a:solidFill>
                <a:latin typeface="+mn-lt"/>
              </a:rPr>
              <a:t>50</a:t>
            </a:fld>
            <a:endParaRPr lang="en-IN" sz="1200" b="0" strike="noStrike" spc="-1">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1" name="CustomShape 1"/>
          <p:cNvSpPr/>
          <p:nvPr/>
        </p:nvSpPr>
        <p:spPr>
          <a:xfrm>
            <a:off x="3884760" y="8685360"/>
            <a:ext cx="29700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58A0FD4E-A485-4F00-B5D0-0D0512BEEF89}" type="slidenum">
              <a:rPr lang="en-IN" sz="1200" b="0" strike="noStrike" spc="-1">
                <a:solidFill>
                  <a:srgbClr val="000000"/>
                </a:solidFill>
                <a:latin typeface="+mn-lt"/>
              </a:rPr>
              <a:t>61</a:t>
            </a:fld>
            <a:endParaRPr lang="en-IN" sz="1200" b="0" strike="noStrike" spc="-1">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2" name="CustomShape 1"/>
          <p:cNvSpPr/>
          <p:nvPr/>
        </p:nvSpPr>
        <p:spPr>
          <a:xfrm>
            <a:off x="3884760" y="8685360"/>
            <a:ext cx="29700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20A1FBE9-ABDB-41E2-95C0-6518DD5BF1BE}" type="slidenum">
              <a:rPr lang="en-IN" sz="1200" b="0" strike="noStrike" spc="-1">
                <a:solidFill>
                  <a:srgbClr val="000000"/>
                </a:solidFill>
                <a:latin typeface="+mn-lt"/>
              </a:rPr>
              <a:t>62</a:t>
            </a:fld>
            <a:endParaRPr lang="en-IN" sz="1200" b="0" strike="noStrike" spc="-1">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 name="CustomShape 1"/>
          <p:cNvSpPr/>
          <p:nvPr/>
        </p:nvSpPr>
        <p:spPr>
          <a:xfrm>
            <a:off x="3884760" y="8685360"/>
            <a:ext cx="29700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92A1288-323A-430E-8B2A-14EE9A600EE9}" type="slidenum">
              <a:rPr lang="en-IN" sz="1200" b="0" strike="noStrike" spc="-1">
                <a:solidFill>
                  <a:srgbClr val="000000"/>
                </a:solidFill>
                <a:latin typeface="+mn-lt"/>
              </a:rPr>
              <a:t>63</a:t>
            </a:fld>
            <a:endParaRPr lang="en-IN" sz="1200" b="0" strike="noStrike" spc="-1">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4" name="CustomShape 1"/>
          <p:cNvSpPr/>
          <p:nvPr/>
        </p:nvSpPr>
        <p:spPr>
          <a:xfrm>
            <a:off x="3884760" y="8685360"/>
            <a:ext cx="29700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B59031B8-D9A4-40BE-8B82-42BF08BFDCC9}" type="slidenum">
              <a:rPr lang="en-IN" sz="1200" b="0" strike="noStrike" spc="-1">
                <a:solidFill>
                  <a:srgbClr val="000000"/>
                </a:solidFill>
                <a:latin typeface="+mn-lt"/>
              </a:rPr>
              <a:t>64</a:t>
            </a:fld>
            <a:endParaRPr lang="en-IN" sz="12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5" name="PlaceHolder 1"/>
          <p:cNvSpPr>
            <a:spLocks noGrp="1" noRot="1" noChangeAspect="1"/>
          </p:cNvSpPr>
          <p:nvPr>
            <p:ph type="sldImg"/>
          </p:nvPr>
        </p:nvSpPr>
        <p:spPr>
          <a:xfrm>
            <a:off x="1143000" y="685800"/>
            <a:ext cx="4570200" cy="3427200"/>
          </a:xfrm>
          <a:prstGeom prst="rect">
            <a:avLst/>
          </a:prstGeom>
        </p:spPr>
      </p:sp>
      <p:sp>
        <p:nvSpPr>
          <p:cNvPr id="956" name="PlaceHolder 2"/>
          <p:cNvSpPr>
            <a:spLocks noGrp="1"/>
          </p:cNvSpPr>
          <p:nvPr>
            <p:ph type="body"/>
          </p:nvPr>
        </p:nvSpPr>
        <p:spPr>
          <a:xfrm>
            <a:off x="685800" y="4343400"/>
            <a:ext cx="5484600" cy="4113000"/>
          </a:xfrm>
          <a:prstGeom prst="rect">
            <a:avLst/>
          </a:prstGeom>
        </p:spPr>
        <p:txBody>
          <a:bodyPr lIns="0" tIns="0" rIns="0" bIns="0">
            <a:noAutofit/>
          </a:bodyPr>
          <a:lstStyle/>
          <a:p>
            <a:endParaRPr lang="en-IN" sz="2000" b="0" strike="noStrike" spc="-1">
              <a:latin typeface="Arial"/>
            </a:endParaRPr>
          </a:p>
        </p:txBody>
      </p:sp>
      <p:sp>
        <p:nvSpPr>
          <p:cNvPr id="957" name="CustomShape 3"/>
          <p:cNvSpPr/>
          <p:nvPr/>
        </p:nvSpPr>
        <p:spPr>
          <a:xfrm>
            <a:off x="3884760" y="8685360"/>
            <a:ext cx="29700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B9CEF23F-F797-4C92-B216-551ACC9F850A}" type="slidenum">
              <a:rPr lang="en-IN" sz="1200" b="0" strike="noStrike" spc="-1">
                <a:solidFill>
                  <a:srgbClr val="000000"/>
                </a:solidFill>
                <a:latin typeface="+mn-lt"/>
              </a:rPr>
              <a:t>4</a:t>
            </a:fld>
            <a:endParaRPr lang="en-IN" sz="12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8" name="PlaceHolder 1"/>
          <p:cNvSpPr>
            <a:spLocks noGrp="1" noRot="1" noChangeAspect="1"/>
          </p:cNvSpPr>
          <p:nvPr>
            <p:ph type="sldImg"/>
          </p:nvPr>
        </p:nvSpPr>
        <p:spPr>
          <a:xfrm>
            <a:off x="1143000" y="685800"/>
            <a:ext cx="4570200" cy="3427200"/>
          </a:xfrm>
          <a:prstGeom prst="rect">
            <a:avLst/>
          </a:prstGeom>
        </p:spPr>
      </p:sp>
      <p:sp>
        <p:nvSpPr>
          <p:cNvPr id="959" name="PlaceHolder 2"/>
          <p:cNvSpPr>
            <a:spLocks noGrp="1"/>
          </p:cNvSpPr>
          <p:nvPr>
            <p:ph type="body"/>
          </p:nvPr>
        </p:nvSpPr>
        <p:spPr>
          <a:xfrm>
            <a:off x="685800" y="4343400"/>
            <a:ext cx="5484600" cy="4113000"/>
          </a:xfrm>
          <a:prstGeom prst="rect">
            <a:avLst/>
          </a:prstGeom>
        </p:spPr>
        <p:txBody>
          <a:bodyPr lIns="0" tIns="0" rIns="0" bIns="0">
            <a:noAutofit/>
          </a:bodyPr>
          <a:lstStyle/>
          <a:p>
            <a:endParaRPr lang="en-IN" sz="2000" b="0" strike="noStrike" spc="-1">
              <a:latin typeface="Arial"/>
            </a:endParaRPr>
          </a:p>
        </p:txBody>
      </p:sp>
      <p:sp>
        <p:nvSpPr>
          <p:cNvPr id="960" name="CustomShape 3"/>
          <p:cNvSpPr/>
          <p:nvPr/>
        </p:nvSpPr>
        <p:spPr>
          <a:xfrm>
            <a:off x="3884760" y="8685360"/>
            <a:ext cx="29700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A9E31DE2-071F-4BD4-A5BB-A1AD751F9500}" type="slidenum">
              <a:rPr lang="en-IN" sz="1200" b="0" strike="noStrike" spc="-1">
                <a:solidFill>
                  <a:srgbClr val="000000"/>
                </a:solidFill>
                <a:latin typeface="+mn-lt"/>
              </a:rPr>
              <a:t>6</a:t>
            </a:fld>
            <a:endParaRPr lang="en-IN" sz="12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1" name="PlaceHolder 1"/>
          <p:cNvSpPr>
            <a:spLocks noGrp="1" noRot="1" noChangeAspect="1"/>
          </p:cNvSpPr>
          <p:nvPr>
            <p:ph type="sldImg"/>
          </p:nvPr>
        </p:nvSpPr>
        <p:spPr>
          <a:xfrm>
            <a:off x="1143000" y="685800"/>
            <a:ext cx="4570200" cy="3427200"/>
          </a:xfrm>
          <a:prstGeom prst="rect">
            <a:avLst/>
          </a:prstGeom>
        </p:spPr>
      </p:sp>
      <p:sp>
        <p:nvSpPr>
          <p:cNvPr id="962" name="PlaceHolder 2"/>
          <p:cNvSpPr>
            <a:spLocks noGrp="1"/>
          </p:cNvSpPr>
          <p:nvPr>
            <p:ph type="body"/>
          </p:nvPr>
        </p:nvSpPr>
        <p:spPr>
          <a:xfrm>
            <a:off x="685800" y="4343400"/>
            <a:ext cx="5484600" cy="4113000"/>
          </a:xfrm>
          <a:prstGeom prst="rect">
            <a:avLst/>
          </a:prstGeom>
        </p:spPr>
        <p:txBody>
          <a:bodyPr lIns="0" tIns="0" rIns="0" bIns="0">
            <a:noAutofit/>
          </a:bodyPr>
          <a:lstStyle/>
          <a:p>
            <a:pPr marL="228600" indent="-226800">
              <a:lnSpc>
                <a:spcPct val="100000"/>
              </a:lnSpc>
              <a:buClr>
                <a:srgbClr val="000000"/>
              </a:buClr>
              <a:buFont typeface="StarSymbol"/>
              <a:buAutoNum type="arabicPeriod"/>
            </a:pPr>
            <a:r>
              <a:rPr lang="en-IN" sz="2000" b="0" strike="noStrike" spc="-1">
                <a:latin typeface="Arial"/>
              </a:rPr>
              <a:t>Figure: A system is described by the partial descriptions in terms of the models (formal or semi formal). </a:t>
            </a:r>
          </a:p>
          <a:p>
            <a:pPr marL="685800" lvl="1" indent="-226800">
              <a:lnSpc>
                <a:spcPct val="100000"/>
              </a:lnSpc>
              <a:buClr>
                <a:srgbClr val="000000"/>
              </a:buClr>
              <a:buFont typeface="StarSymbol"/>
              <a:buAutoNum type="arabicPeriod"/>
            </a:pPr>
            <a:r>
              <a:rPr lang="en-IN" sz="2000" b="0" strike="noStrike" spc="-1">
                <a:latin typeface="Arial"/>
              </a:rPr>
              <a:t>From model, either execution or by other means abstract test cases can be derived. Abstract test cases are portable to any implementation platform to generate concrete test cases.</a:t>
            </a:r>
          </a:p>
          <a:p>
            <a:pPr marL="685800" lvl="1" indent="-226800">
              <a:lnSpc>
                <a:spcPct val="100000"/>
              </a:lnSpc>
              <a:buClr>
                <a:srgbClr val="000000"/>
              </a:buClr>
              <a:buFont typeface="StarSymbol"/>
              <a:buAutoNum type="arabicPeriod"/>
            </a:pPr>
            <a:r>
              <a:rPr lang="en-IN" sz="2000" b="0" strike="noStrike" spc="-1">
                <a:latin typeface="Arial"/>
              </a:rPr>
              <a:t>Concrete test cases are used to test implementation of the systems.</a:t>
            </a:r>
          </a:p>
          <a:p>
            <a:pPr marL="228600" indent="-226800">
              <a:lnSpc>
                <a:spcPct val="100000"/>
              </a:lnSpc>
              <a:buClr>
                <a:srgbClr val="000000"/>
              </a:buClr>
              <a:buFont typeface="StarSymbol"/>
              <a:buAutoNum type="arabicPeriod"/>
            </a:pPr>
            <a:r>
              <a:rPr lang="en-IN" sz="2000" b="0" strike="noStrike" spc="-1">
                <a:latin typeface="Arial"/>
              </a:rPr>
              <a:t>Model based testing promotes design driven testing.</a:t>
            </a:r>
          </a:p>
          <a:p>
            <a:pPr marL="228600" indent="-226800">
              <a:lnSpc>
                <a:spcPct val="100000"/>
              </a:lnSpc>
              <a:buClr>
                <a:srgbClr val="000000"/>
              </a:buClr>
              <a:buFont typeface="StarSymbol"/>
              <a:buAutoNum type="arabicPeriod"/>
            </a:pPr>
            <a:r>
              <a:rPr lang="en-IN" sz="2000" b="0" strike="noStrike" spc="-1">
                <a:latin typeface="Arial"/>
              </a:rPr>
              <a:t>This leads to early planning and design of test cases in the development cycle.</a:t>
            </a:r>
          </a:p>
          <a:p>
            <a:pPr marL="228600" indent="-226800">
              <a:lnSpc>
                <a:spcPct val="100000"/>
              </a:lnSpc>
              <a:buClr>
                <a:srgbClr val="000000"/>
              </a:buClr>
              <a:buFont typeface="StarSymbol"/>
              <a:buAutoNum type="arabicPeriod"/>
            </a:pPr>
            <a:r>
              <a:rPr lang="en-IN" sz="2000" b="0" strike="noStrike" spc="-1">
                <a:latin typeface="Arial"/>
              </a:rPr>
              <a:t>As concurrency is the property of he system, concurrency testing may be planned and designed early in the development cycle with the help of models.</a:t>
            </a:r>
          </a:p>
          <a:p>
            <a:pPr marL="228600" indent="-226800">
              <a:lnSpc>
                <a:spcPct val="100000"/>
              </a:lnSpc>
              <a:buClr>
                <a:srgbClr val="000000"/>
              </a:buClr>
              <a:buFont typeface="StarSymbol"/>
              <a:buAutoNum type="arabicPeriod"/>
            </a:pPr>
            <a:r>
              <a:rPr lang="en-IN" sz="2000" b="0" strike="noStrike" spc="-1">
                <a:latin typeface="Arial"/>
              </a:rPr>
              <a:t>UML designs are one of the source of concurrency information at the design level.</a:t>
            </a:r>
          </a:p>
          <a:p>
            <a:pPr>
              <a:lnSpc>
                <a:spcPct val="100000"/>
              </a:lnSpc>
            </a:pP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IN" sz="2000" b="0" strike="noStrike" spc="-1">
                <a:latin typeface="Arial"/>
              </a:rPr>
              <a:t>With recent trend towards Model Driven Architecture (MDA) \cite{Poole2001}, the choice of UML models is natural source for concurrency information at the design level.</a:t>
            </a:r>
          </a:p>
          <a:p>
            <a:pPr>
              <a:lnSpc>
                <a:spcPct val="100000"/>
              </a:lnSpc>
            </a:pPr>
            <a:r>
              <a:rPr lang="en-IN" sz="2000" b="0" strike="noStrike" spc="-1">
                <a:latin typeface="Arial"/>
              </a:rPr>
              <a:t>Image source -- http://en.wikipedia.org/wiki/Model-based_testing</a:t>
            </a:r>
          </a:p>
        </p:txBody>
      </p:sp>
      <p:sp>
        <p:nvSpPr>
          <p:cNvPr id="963" name="CustomShape 3"/>
          <p:cNvSpPr/>
          <p:nvPr/>
        </p:nvSpPr>
        <p:spPr>
          <a:xfrm>
            <a:off x="3884760" y="8685360"/>
            <a:ext cx="29700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24C4F7E7-E0BD-4D48-8BE5-D3AD6649F679}" type="slidenum">
              <a:rPr lang="en-IN" sz="1200" b="0" strike="noStrike" spc="-1">
                <a:solidFill>
                  <a:srgbClr val="000000"/>
                </a:solidFill>
                <a:latin typeface="+mn-lt"/>
              </a:rPr>
              <a:t>9</a:t>
            </a:fld>
            <a:endParaRPr lang="en-IN" sz="1200" b="0" strike="noStrike" spc="-1">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4" name="PlaceHolder 1"/>
          <p:cNvSpPr>
            <a:spLocks noGrp="1" noRot="1" noChangeAspect="1"/>
          </p:cNvSpPr>
          <p:nvPr>
            <p:ph type="sldImg"/>
          </p:nvPr>
        </p:nvSpPr>
        <p:spPr>
          <a:xfrm>
            <a:off x="1143000" y="685800"/>
            <a:ext cx="4570200" cy="3427200"/>
          </a:xfrm>
          <a:prstGeom prst="rect">
            <a:avLst/>
          </a:prstGeom>
        </p:spPr>
      </p:sp>
      <p:sp>
        <p:nvSpPr>
          <p:cNvPr id="965" name="PlaceHolder 2"/>
          <p:cNvSpPr>
            <a:spLocks noGrp="1"/>
          </p:cNvSpPr>
          <p:nvPr>
            <p:ph type="body"/>
          </p:nvPr>
        </p:nvSpPr>
        <p:spPr>
          <a:xfrm>
            <a:off x="685800" y="4343400"/>
            <a:ext cx="5484600" cy="4113000"/>
          </a:xfrm>
          <a:prstGeom prst="rect">
            <a:avLst/>
          </a:prstGeom>
        </p:spPr>
        <p:txBody>
          <a:bodyPr lIns="0" tIns="0" rIns="0" bIns="0">
            <a:noAutofit/>
          </a:bodyPr>
          <a:lstStyle/>
          <a:p>
            <a:pPr marL="228600" indent="-226800">
              <a:lnSpc>
                <a:spcPct val="100000"/>
              </a:lnSpc>
              <a:buClr>
                <a:srgbClr val="000000"/>
              </a:buClr>
              <a:buFont typeface="StarSymbol"/>
              <a:buAutoNum type="arabicPeriod"/>
            </a:pPr>
            <a:r>
              <a:rPr lang="en-IN" sz="2000" b="0" strike="noStrike" spc="-1">
                <a:latin typeface="Arial"/>
              </a:rPr>
              <a:t>Figure: A system is described by the partial descriptions in terms of the models (formal or semi formal). </a:t>
            </a:r>
          </a:p>
          <a:p>
            <a:pPr marL="685800" lvl="1" indent="-226800">
              <a:lnSpc>
                <a:spcPct val="100000"/>
              </a:lnSpc>
              <a:buClr>
                <a:srgbClr val="000000"/>
              </a:buClr>
              <a:buFont typeface="StarSymbol"/>
              <a:buAutoNum type="arabicPeriod"/>
            </a:pPr>
            <a:r>
              <a:rPr lang="en-IN" sz="2000" b="0" strike="noStrike" spc="-1">
                <a:latin typeface="Arial"/>
              </a:rPr>
              <a:t>From model, either execution or by other means abstract test cases can be derived. Abstract test cases are portable to any implementation platform to generate concrete test cases.</a:t>
            </a:r>
          </a:p>
          <a:p>
            <a:pPr marL="685800" lvl="1" indent="-226800">
              <a:lnSpc>
                <a:spcPct val="100000"/>
              </a:lnSpc>
              <a:buClr>
                <a:srgbClr val="000000"/>
              </a:buClr>
              <a:buFont typeface="StarSymbol"/>
              <a:buAutoNum type="arabicPeriod"/>
            </a:pPr>
            <a:r>
              <a:rPr lang="en-IN" sz="2000" b="0" strike="noStrike" spc="-1">
                <a:latin typeface="Arial"/>
              </a:rPr>
              <a:t>Concrete test cases are used to test implementation of the systems.</a:t>
            </a:r>
          </a:p>
          <a:p>
            <a:pPr marL="228600" indent="-226800">
              <a:lnSpc>
                <a:spcPct val="100000"/>
              </a:lnSpc>
              <a:buClr>
                <a:srgbClr val="000000"/>
              </a:buClr>
              <a:buFont typeface="StarSymbol"/>
              <a:buAutoNum type="arabicPeriod"/>
            </a:pPr>
            <a:r>
              <a:rPr lang="en-IN" sz="2000" b="0" strike="noStrike" spc="-1">
                <a:latin typeface="Arial"/>
              </a:rPr>
              <a:t>Model based testing promotes design driven testing.</a:t>
            </a:r>
          </a:p>
          <a:p>
            <a:pPr marL="228600" indent="-226800">
              <a:lnSpc>
                <a:spcPct val="100000"/>
              </a:lnSpc>
              <a:buClr>
                <a:srgbClr val="000000"/>
              </a:buClr>
              <a:buFont typeface="StarSymbol"/>
              <a:buAutoNum type="arabicPeriod"/>
            </a:pPr>
            <a:r>
              <a:rPr lang="en-IN" sz="2000" b="0" strike="noStrike" spc="-1">
                <a:latin typeface="Arial"/>
              </a:rPr>
              <a:t>This leads to early planning and design of test cases in the development cycle.</a:t>
            </a:r>
          </a:p>
          <a:p>
            <a:pPr marL="228600" indent="-226800">
              <a:lnSpc>
                <a:spcPct val="100000"/>
              </a:lnSpc>
              <a:buClr>
                <a:srgbClr val="000000"/>
              </a:buClr>
              <a:buFont typeface="StarSymbol"/>
              <a:buAutoNum type="arabicPeriod"/>
            </a:pPr>
            <a:r>
              <a:rPr lang="en-IN" sz="2000" b="0" strike="noStrike" spc="-1">
                <a:latin typeface="Arial"/>
              </a:rPr>
              <a:t>As concurrency is the property of he system, concurrency testing may be planned and designed early in the development cycle with the help of models.</a:t>
            </a:r>
          </a:p>
          <a:p>
            <a:pPr marL="228600" indent="-226800">
              <a:lnSpc>
                <a:spcPct val="100000"/>
              </a:lnSpc>
              <a:buClr>
                <a:srgbClr val="000000"/>
              </a:buClr>
              <a:buFont typeface="StarSymbol"/>
              <a:buAutoNum type="arabicPeriod"/>
            </a:pPr>
            <a:r>
              <a:rPr lang="en-IN" sz="2000" b="0" strike="noStrike" spc="-1">
                <a:latin typeface="Arial"/>
              </a:rPr>
              <a:t>UML designs are one of the source of concurrency information at the design level.</a:t>
            </a:r>
          </a:p>
          <a:p>
            <a:pPr>
              <a:lnSpc>
                <a:spcPct val="100000"/>
              </a:lnSpc>
            </a:pP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IN" sz="2000" b="0" strike="noStrike" spc="-1">
                <a:latin typeface="Arial"/>
              </a:rPr>
              <a:t>With recent trend towards Model Driven Architecture (MDA) \cite{Poole2001}, the choice of UML models is natural source for concurrency information at the design level.</a:t>
            </a:r>
          </a:p>
          <a:p>
            <a:pPr>
              <a:lnSpc>
                <a:spcPct val="100000"/>
              </a:lnSpc>
            </a:pPr>
            <a:r>
              <a:rPr lang="en-IN" sz="2000" b="0" strike="noStrike" spc="-1">
                <a:latin typeface="Arial"/>
              </a:rPr>
              <a:t>Image source -- http://en.wikipedia.org/wiki/Model-based_testing</a:t>
            </a:r>
          </a:p>
        </p:txBody>
      </p:sp>
      <p:sp>
        <p:nvSpPr>
          <p:cNvPr id="966" name="CustomShape 3"/>
          <p:cNvSpPr/>
          <p:nvPr/>
        </p:nvSpPr>
        <p:spPr>
          <a:xfrm>
            <a:off x="3884760" y="8685360"/>
            <a:ext cx="29700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C46181C6-CCE6-4565-8B77-B070D86E4A69}" type="slidenum">
              <a:rPr lang="en-IN" sz="1200" b="0" strike="noStrike" spc="-1">
                <a:solidFill>
                  <a:srgbClr val="000000"/>
                </a:solidFill>
                <a:latin typeface="+mn-lt"/>
              </a:rPr>
              <a:t>10</a:t>
            </a:fld>
            <a:endParaRPr lang="en-IN" sz="1200" b="0" strike="noStrike" spc="-1">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 name="PlaceHolder 1"/>
          <p:cNvSpPr>
            <a:spLocks noGrp="1" noRot="1" noChangeAspect="1"/>
          </p:cNvSpPr>
          <p:nvPr>
            <p:ph type="sldImg"/>
          </p:nvPr>
        </p:nvSpPr>
        <p:spPr>
          <a:xfrm>
            <a:off x="1143000" y="685800"/>
            <a:ext cx="4570200" cy="3427200"/>
          </a:xfrm>
          <a:prstGeom prst="rect">
            <a:avLst/>
          </a:prstGeom>
        </p:spPr>
      </p:sp>
      <p:sp>
        <p:nvSpPr>
          <p:cNvPr id="968" name="PlaceHolder 2"/>
          <p:cNvSpPr>
            <a:spLocks noGrp="1"/>
          </p:cNvSpPr>
          <p:nvPr>
            <p:ph type="body"/>
          </p:nvPr>
        </p:nvSpPr>
        <p:spPr>
          <a:xfrm>
            <a:off x="685800" y="4343400"/>
            <a:ext cx="5484600" cy="4113000"/>
          </a:xfrm>
          <a:prstGeom prst="rect">
            <a:avLst/>
          </a:prstGeom>
        </p:spPr>
        <p:txBody>
          <a:bodyPr lIns="0" tIns="0" rIns="0" bIns="0">
            <a:noAutofit/>
          </a:bodyPr>
          <a:lstStyle/>
          <a:p>
            <a:endParaRPr lang="en-IN" sz="2000" b="0" strike="noStrike" spc="-1">
              <a:latin typeface="Arial"/>
            </a:endParaRPr>
          </a:p>
        </p:txBody>
      </p:sp>
      <p:sp>
        <p:nvSpPr>
          <p:cNvPr id="969" name="CustomShape 3"/>
          <p:cNvSpPr/>
          <p:nvPr/>
        </p:nvSpPr>
        <p:spPr>
          <a:xfrm>
            <a:off x="3884760" y="8685360"/>
            <a:ext cx="29700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5101BE86-09E1-460F-A11B-AE7D290BEED6}" type="slidenum">
              <a:rPr lang="en-IN" sz="1200" b="0" strike="noStrike" spc="-1">
                <a:solidFill>
                  <a:srgbClr val="000000"/>
                </a:solidFill>
                <a:latin typeface="+mn-lt"/>
              </a:rPr>
              <a:t>11</a:t>
            </a:fld>
            <a:endParaRPr lang="en-IN" sz="1200" b="0" strike="noStrike" spc="-1">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0" name="PlaceHolder 1"/>
          <p:cNvSpPr>
            <a:spLocks noGrp="1" noRot="1" noChangeAspect="1"/>
          </p:cNvSpPr>
          <p:nvPr>
            <p:ph type="sldImg"/>
          </p:nvPr>
        </p:nvSpPr>
        <p:spPr>
          <a:xfrm>
            <a:off x="1143000" y="685800"/>
            <a:ext cx="4570200" cy="3427200"/>
          </a:xfrm>
          <a:prstGeom prst="rect">
            <a:avLst/>
          </a:prstGeom>
        </p:spPr>
      </p:sp>
      <p:sp>
        <p:nvSpPr>
          <p:cNvPr id="971" name="PlaceHolder 2"/>
          <p:cNvSpPr>
            <a:spLocks noGrp="1"/>
          </p:cNvSpPr>
          <p:nvPr>
            <p:ph type="body"/>
          </p:nvPr>
        </p:nvSpPr>
        <p:spPr>
          <a:xfrm>
            <a:off x="685800" y="4343400"/>
            <a:ext cx="5484600" cy="4113000"/>
          </a:xfrm>
          <a:prstGeom prst="rect">
            <a:avLst/>
          </a:prstGeom>
        </p:spPr>
        <p:txBody>
          <a:bodyPr lIns="0" tIns="0" rIns="0" bIns="0">
            <a:noAutofit/>
          </a:bodyPr>
          <a:lstStyle/>
          <a:p>
            <a:pPr marL="216000" indent="-214560">
              <a:lnSpc>
                <a:spcPct val="100000"/>
              </a:lnSpc>
            </a:pPr>
            <a:endParaRPr lang="en-IN" sz="2000" b="0" strike="noStrike" spc="-1">
              <a:latin typeface="Arial"/>
            </a:endParaRPr>
          </a:p>
          <a:p>
            <a:pPr marL="216000" indent="-214560">
              <a:lnSpc>
                <a:spcPct val="100000"/>
              </a:lnSpc>
            </a:pPr>
            <a:r>
              <a:rPr lang="en-IN" sz="2000" b="0" strike="noStrike" spc="-1">
                <a:latin typeface="Arial"/>
              </a:rPr>
              <a:t>Concurrent states : http://twu.seanho.com/11spr/cmpt166/uml/state.html</a:t>
            </a:r>
          </a:p>
          <a:p>
            <a:pPr marL="216000" indent="-214560">
              <a:lnSpc>
                <a:spcPct val="100000"/>
              </a:lnSpc>
            </a:pPr>
            <a:r>
              <a:rPr lang="en-IN" sz="2000" b="0" strike="noStrike" spc="-1">
                <a:latin typeface="Arial"/>
              </a:rPr>
              <a:t>Concurrent activity : http://twu.seanho.com/11spr/cmpt166/uml/#sequence-diagrams</a:t>
            </a:r>
          </a:p>
          <a:p>
            <a:pPr marL="216000" indent="-214560">
              <a:lnSpc>
                <a:spcPct val="100000"/>
              </a:lnSpc>
            </a:pPr>
            <a:endParaRPr lang="en-IN" sz="2000" b="0" strike="noStrike" spc="-1">
              <a:latin typeface="Arial"/>
            </a:endParaRPr>
          </a:p>
        </p:txBody>
      </p:sp>
      <p:sp>
        <p:nvSpPr>
          <p:cNvPr id="972" name="CustomShape 3"/>
          <p:cNvSpPr/>
          <p:nvPr/>
        </p:nvSpPr>
        <p:spPr>
          <a:xfrm>
            <a:off x="3884760" y="8685360"/>
            <a:ext cx="29700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626F191-8912-4F13-8CBC-B83351351A16}" type="slidenum">
              <a:rPr lang="en-IN" sz="1200" b="0" strike="noStrike" spc="-1">
                <a:solidFill>
                  <a:srgbClr val="000000"/>
                </a:solidFill>
                <a:latin typeface="+mn-lt"/>
              </a:rPr>
              <a:t>12</a:t>
            </a:fld>
            <a:endParaRPr lang="en-IN" sz="1200" b="0" strike="noStrike" spc="-1">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 name="PlaceHolder 1"/>
          <p:cNvSpPr>
            <a:spLocks noGrp="1" noRot="1" noChangeAspect="1"/>
          </p:cNvSpPr>
          <p:nvPr>
            <p:ph type="sldImg"/>
          </p:nvPr>
        </p:nvSpPr>
        <p:spPr>
          <a:xfrm>
            <a:off x="1143000" y="685800"/>
            <a:ext cx="4570200" cy="3427200"/>
          </a:xfrm>
          <a:prstGeom prst="rect">
            <a:avLst/>
          </a:prstGeom>
        </p:spPr>
      </p:sp>
      <p:sp>
        <p:nvSpPr>
          <p:cNvPr id="974" name="PlaceHolder 2"/>
          <p:cNvSpPr>
            <a:spLocks noGrp="1"/>
          </p:cNvSpPr>
          <p:nvPr>
            <p:ph type="body"/>
          </p:nvPr>
        </p:nvSpPr>
        <p:spPr>
          <a:xfrm>
            <a:off x="685800" y="4343400"/>
            <a:ext cx="5484600" cy="4113000"/>
          </a:xfrm>
          <a:prstGeom prst="rect">
            <a:avLst/>
          </a:prstGeom>
        </p:spPr>
        <p:txBody>
          <a:bodyPr lIns="0" tIns="0" rIns="0" bIns="0">
            <a:noAutofit/>
          </a:bodyPr>
          <a:lstStyle/>
          <a:p>
            <a:endParaRPr lang="en-IN" sz="2000" b="0" strike="noStrike" spc="-1">
              <a:latin typeface="Arial"/>
            </a:endParaRPr>
          </a:p>
        </p:txBody>
      </p:sp>
      <p:sp>
        <p:nvSpPr>
          <p:cNvPr id="975" name="CustomShape 3"/>
          <p:cNvSpPr/>
          <p:nvPr/>
        </p:nvSpPr>
        <p:spPr>
          <a:xfrm>
            <a:off x="3884760" y="8685360"/>
            <a:ext cx="29700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4AD8F319-1D6D-4A8A-8E6B-82BE5C80D391}" type="slidenum">
              <a:rPr lang="en-IN" sz="1200" b="0" strike="noStrike" spc="-1">
                <a:solidFill>
                  <a:srgbClr val="000000"/>
                </a:solidFill>
                <a:latin typeface="+mn-lt"/>
              </a:rPr>
              <a:t>17</a:t>
            </a:fld>
            <a:endParaRPr lang="en-IN" sz="1200" b="0" strike="noStrike" spc="-1">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6" name="PlaceHolder 1"/>
          <p:cNvSpPr>
            <a:spLocks noGrp="1" noRot="1" noChangeAspect="1"/>
          </p:cNvSpPr>
          <p:nvPr>
            <p:ph type="sldImg"/>
          </p:nvPr>
        </p:nvSpPr>
        <p:spPr>
          <a:xfrm>
            <a:off x="1143000" y="685800"/>
            <a:ext cx="4570200" cy="3427200"/>
          </a:xfrm>
          <a:prstGeom prst="rect">
            <a:avLst/>
          </a:prstGeom>
        </p:spPr>
      </p:sp>
      <p:sp>
        <p:nvSpPr>
          <p:cNvPr id="977" name="PlaceHolder 2"/>
          <p:cNvSpPr>
            <a:spLocks noGrp="1"/>
          </p:cNvSpPr>
          <p:nvPr>
            <p:ph type="body"/>
          </p:nvPr>
        </p:nvSpPr>
        <p:spPr>
          <a:xfrm>
            <a:off x="685800" y="4343400"/>
            <a:ext cx="5484600" cy="4113000"/>
          </a:xfrm>
          <a:prstGeom prst="rect">
            <a:avLst/>
          </a:prstGeom>
        </p:spPr>
        <p:txBody>
          <a:bodyPr lIns="0" tIns="0" rIns="0" bIns="0">
            <a:noAutofit/>
          </a:bodyPr>
          <a:lstStyle/>
          <a:p>
            <a:endParaRPr lang="en-IN" sz="2000" b="0" strike="noStrike" spc="-1">
              <a:latin typeface="Arial"/>
            </a:endParaRPr>
          </a:p>
        </p:txBody>
      </p:sp>
      <p:sp>
        <p:nvSpPr>
          <p:cNvPr id="978" name="CustomShape 3"/>
          <p:cNvSpPr/>
          <p:nvPr/>
        </p:nvSpPr>
        <p:spPr>
          <a:xfrm>
            <a:off x="3884760" y="8685360"/>
            <a:ext cx="29700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BD27798B-EAF5-4995-ADEA-ED6E624F5435}" type="slidenum">
              <a:rPr lang="en-IN" sz="1200" b="0" strike="noStrike" spc="-1">
                <a:solidFill>
                  <a:srgbClr val="000000"/>
                </a:solidFill>
                <a:latin typeface="+mn-lt"/>
              </a:rPr>
              <a:t>18</a:t>
            </a:fld>
            <a:endParaRPr lang="en-IN"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31"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N" sz="3200" b="0" strike="noStrike" spc="-1">
              <a:latin typeface="Arial"/>
            </a:endParaRPr>
          </a:p>
        </p:txBody>
      </p:sp>
      <p:sp>
        <p:nvSpPr>
          <p:cNvPr id="32"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76"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37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37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79"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80" name="PlaceHolder 1"/>
          <p:cNvSpPr>
            <a:spLocks noGrp="1"/>
          </p:cNvSpPr>
          <p:nvPr>
            <p:ph type="subTitle"/>
          </p:nvPr>
        </p:nvSpPr>
        <p:spPr>
          <a:xfrm>
            <a:off x="457200" y="273600"/>
            <a:ext cx="8229240" cy="530784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81"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38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38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
        <p:nvSpPr>
          <p:cNvPr id="38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85"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38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38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38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89"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39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39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392"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93"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394"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N" sz="3200" b="0" strike="noStrike" spc="-1">
              <a:latin typeface="Arial"/>
            </a:endParaRPr>
          </a:p>
        </p:txBody>
      </p:sp>
      <p:sp>
        <p:nvSpPr>
          <p:cNvPr id="395"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96"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39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39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39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
        <p:nvSpPr>
          <p:cNvPr id="400"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1"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402"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N" sz="3200" b="0" strike="noStrike" spc="-1">
              <a:latin typeface="Arial"/>
            </a:endParaRPr>
          </a:p>
        </p:txBody>
      </p:sp>
      <p:sp>
        <p:nvSpPr>
          <p:cNvPr id="403"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N" sz="3200" b="0" strike="noStrike" spc="-1">
              <a:latin typeface="Arial"/>
            </a:endParaRPr>
          </a:p>
        </p:txBody>
      </p:sp>
      <p:sp>
        <p:nvSpPr>
          <p:cNvPr id="404"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N" sz="3200" b="0" strike="noStrike" spc="-1">
              <a:latin typeface="Arial"/>
            </a:endParaRPr>
          </a:p>
        </p:txBody>
      </p:sp>
      <p:sp>
        <p:nvSpPr>
          <p:cNvPr id="405"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IN" sz="3200" b="0" strike="noStrike" spc="-1">
              <a:latin typeface="Arial"/>
            </a:endParaRPr>
          </a:p>
        </p:txBody>
      </p:sp>
      <p:sp>
        <p:nvSpPr>
          <p:cNvPr id="406"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N" sz="3200" b="0" strike="noStrike" spc="-1">
              <a:latin typeface="Arial"/>
            </a:endParaRPr>
          </a:p>
        </p:txBody>
      </p:sp>
      <p:sp>
        <p:nvSpPr>
          <p:cNvPr id="407"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3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3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36"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
        <p:nvSpPr>
          <p:cNvPr id="37"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12"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413" name="PlaceHolder 2"/>
          <p:cNvSpPr>
            <a:spLocks noGrp="1"/>
          </p:cNvSpPr>
          <p:nvPr>
            <p:ph type="subTitle"/>
          </p:nvPr>
        </p:nvSpPr>
        <p:spPr>
          <a:xfrm>
            <a:off x="457200" y="1604520"/>
            <a:ext cx="8229240" cy="397728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14"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415"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16"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41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41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19"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20" name="PlaceHolder 1"/>
          <p:cNvSpPr>
            <a:spLocks noGrp="1"/>
          </p:cNvSpPr>
          <p:nvPr>
            <p:ph type="subTitle"/>
          </p:nvPr>
        </p:nvSpPr>
        <p:spPr>
          <a:xfrm>
            <a:off x="457200" y="273600"/>
            <a:ext cx="8229240" cy="530784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21"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42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42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
        <p:nvSpPr>
          <p:cNvPr id="42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25"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42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42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42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29"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43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43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432"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33"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434"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N" sz="3200" b="0" strike="noStrike" spc="-1">
              <a:latin typeface="Arial"/>
            </a:endParaRPr>
          </a:p>
        </p:txBody>
      </p:sp>
      <p:sp>
        <p:nvSpPr>
          <p:cNvPr id="435"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36"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43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43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43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
        <p:nvSpPr>
          <p:cNvPr id="440"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39"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N" sz="3200" b="0" strike="noStrike" spc="-1">
              <a:latin typeface="Arial"/>
            </a:endParaRPr>
          </a:p>
        </p:txBody>
      </p:sp>
      <p:sp>
        <p:nvSpPr>
          <p:cNvPr id="40"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N" sz="3200" b="0" strike="noStrike" spc="-1">
              <a:latin typeface="Arial"/>
            </a:endParaRPr>
          </a:p>
        </p:txBody>
      </p:sp>
      <p:sp>
        <p:nvSpPr>
          <p:cNvPr id="41"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N" sz="3200" b="0" strike="noStrike" spc="-1">
              <a:latin typeface="Arial"/>
            </a:endParaRPr>
          </a:p>
        </p:txBody>
      </p:sp>
      <p:sp>
        <p:nvSpPr>
          <p:cNvPr id="42"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IN" sz="3200" b="0" strike="noStrike" spc="-1">
              <a:latin typeface="Arial"/>
            </a:endParaRPr>
          </a:p>
        </p:txBody>
      </p:sp>
      <p:sp>
        <p:nvSpPr>
          <p:cNvPr id="43"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N" sz="3200" b="0" strike="noStrike" spc="-1">
              <a:latin typeface="Arial"/>
            </a:endParaRPr>
          </a:p>
        </p:txBody>
      </p:sp>
      <p:sp>
        <p:nvSpPr>
          <p:cNvPr id="44"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41"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442"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N" sz="3200" b="0" strike="noStrike" spc="-1">
              <a:latin typeface="Arial"/>
            </a:endParaRPr>
          </a:p>
        </p:txBody>
      </p:sp>
      <p:sp>
        <p:nvSpPr>
          <p:cNvPr id="443"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N" sz="3200" b="0" strike="noStrike" spc="-1">
              <a:latin typeface="Arial"/>
            </a:endParaRPr>
          </a:p>
        </p:txBody>
      </p:sp>
      <p:sp>
        <p:nvSpPr>
          <p:cNvPr id="444"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N" sz="3200" b="0" strike="noStrike" spc="-1">
              <a:latin typeface="Arial"/>
            </a:endParaRPr>
          </a:p>
        </p:txBody>
      </p:sp>
      <p:sp>
        <p:nvSpPr>
          <p:cNvPr id="445"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IN" sz="3200" b="0" strike="noStrike" spc="-1">
              <a:latin typeface="Arial"/>
            </a:endParaRPr>
          </a:p>
        </p:txBody>
      </p:sp>
      <p:sp>
        <p:nvSpPr>
          <p:cNvPr id="446"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N" sz="3200" b="0" strike="noStrike" spc="-1">
              <a:latin typeface="Arial"/>
            </a:endParaRPr>
          </a:p>
        </p:txBody>
      </p:sp>
      <p:sp>
        <p:nvSpPr>
          <p:cNvPr id="447"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50" name="PlaceHolder 2"/>
          <p:cNvSpPr>
            <a:spLocks noGrp="1"/>
          </p:cNvSpPr>
          <p:nvPr>
            <p:ph type="subTitle"/>
          </p:nvPr>
        </p:nvSpPr>
        <p:spPr>
          <a:xfrm>
            <a:off x="457200" y="1604520"/>
            <a:ext cx="8229240" cy="397728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52"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55"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457200" y="273600"/>
            <a:ext cx="8229240" cy="530784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59"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60"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
        <p:nvSpPr>
          <p:cNvPr id="61"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10" name="PlaceHolder 2"/>
          <p:cNvSpPr>
            <a:spLocks noGrp="1"/>
          </p:cNvSpPr>
          <p:nvPr>
            <p:ph type="subTitle"/>
          </p:nvPr>
        </p:nvSpPr>
        <p:spPr>
          <a:xfrm>
            <a:off x="457200" y="1604520"/>
            <a:ext cx="8229240" cy="397728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63"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6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65"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6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6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69"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71"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N" sz="3200" b="0" strike="noStrike" spc="-1">
              <a:latin typeface="Arial"/>
            </a:endParaRPr>
          </a:p>
        </p:txBody>
      </p:sp>
      <p:sp>
        <p:nvSpPr>
          <p:cNvPr id="72"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7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7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76"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
        <p:nvSpPr>
          <p:cNvPr id="77"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79"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N" sz="3200" b="0" strike="noStrike" spc="-1">
              <a:latin typeface="Arial"/>
            </a:endParaRPr>
          </a:p>
        </p:txBody>
      </p:sp>
      <p:sp>
        <p:nvSpPr>
          <p:cNvPr id="80"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N" sz="3200" b="0" strike="noStrike" spc="-1">
              <a:latin typeface="Arial"/>
            </a:endParaRPr>
          </a:p>
        </p:txBody>
      </p:sp>
      <p:sp>
        <p:nvSpPr>
          <p:cNvPr id="81"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N" sz="3200" b="0" strike="noStrike" spc="-1">
              <a:latin typeface="Arial"/>
            </a:endParaRPr>
          </a:p>
        </p:txBody>
      </p:sp>
      <p:sp>
        <p:nvSpPr>
          <p:cNvPr id="82"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IN" sz="3200" b="0" strike="noStrike" spc="-1">
              <a:latin typeface="Arial"/>
            </a:endParaRPr>
          </a:p>
        </p:txBody>
      </p:sp>
      <p:sp>
        <p:nvSpPr>
          <p:cNvPr id="83"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N" sz="3200" b="0" strike="noStrike" spc="-1">
              <a:latin typeface="Arial"/>
            </a:endParaRPr>
          </a:p>
        </p:txBody>
      </p:sp>
      <p:sp>
        <p:nvSpPr>
          <p:cNvPr id="84"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90" name="PlaceHolder 2"/>
          <p:cNvSpPr>
            <a:spLocks noGrp="1"/>
          </p:cNvSpPr>
          <p:nvPr>
            <p:ph type="subTitle"/>
          </p:nvPr>
        </p:nvSpPr>
        <p:spPr>
          <a:xfrm>
            <a:off x="457200" y="1604520"/>
            <a:ext cx="8229240" cy="397728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92"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9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95"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12"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7" name="PlaceHolder 1"/>
          <p:cNvSpPr>
            <a:spLocks noGrp="1"/>
          </p:cNvSpPr>
          <p:nvPr>
            <p:ph type="subTitle"/>
          </p:nvPr>
        </p:nvSpPr>
        <p:spPr>
          <a:xfrm>
            <a:off x="457200" y="273600"/>
            <a:ext cx="8229240" cy="530784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99"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100"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
        <p:nvSpPr>
          <p:cNvPr id="101"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103"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10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105"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10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10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109"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111"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N" sz="3200" b="0" strike="noStrike" spc="-1">
              <a:latin typeface="Arial"/>
            </a:endParaRPr>
          </a:p>
        </p:txBody>
      </p:sp>
      <p:sp>
        <p:nvSpPr>
          <p:cNvPr id="112"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11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11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116"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
        <p:nvSpPr>
          <p:cNvPr id="117"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119"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N" sz="3200" b="0" strike="noStrike" spc="-1">
              <a:latin typeface="Arial"/>
            </a:endParaRPr>
          </a:p>
        </p:txBody>
      </p:sp>
      <p:sp>
        <p:nvSpPr>
          <p:cNvPr id="120"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N" sz="3200" b="0" strike="noStrike" spc="-1">
              <a:latin typeface="Arial"/>
            </a:endParaRPr>
          </a:p>
        </p:txBody>
      </p:sp>
      <p:sp>
        <p:nvSpPr>
          <p:cNvPr id="121"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N" sz="3200" b="0" strike="noStrike" spc="-1">
              <a:latin typeface="Arial"/>
            </a:endParaRPr>
          </a:p>
        </p:txBody>
      </p:sp>
      <p:sp>
        <p:nvSpPr>
          <p:cNvPr id="122"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IN" sz="3200" b="0" strike="noStrike" spc="-1">
              <a:latin typeface="Arial"/>
            </a:endParaRPr>
          </a:p>
        </p:txBody>
      </p:sp>
      <p:sp>
        <p:nvSpPr>
          <p:cNvPr id="123"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N" sz="3200" b="0" strike="noStrike" spc="-1">
              <a:latin typeface="Arial"/>
            </a:endParaRPr>
          </a:p>
        </p:txBody>
      </p:sp>
      <p:sp>
        <p:nvSpPr>
          <p:cNvPr id="124"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128" name="PlaceHolder 2"/>
          <p:cNvSpPr>
            <a:spLocks noGrp="1"/>
          </p:cNvSpPr>
          <p:nvPr>
            <p:ph type="subTitle"/>
          </p:nvPr>
        </p:nvSpPr>
        <p:spPr>
          <a:xfrm>
            <a:off x="457200" y="1604520"/>
            <a:ext cx="8229240" cy="397728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130"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1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15"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132"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13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5" name="PlaceHolder 1"/>
          <p:cNvSpPr>
            <a:spLocks noGrp="1"/>
          </p:cNvSpPr>
          <p:nvPr>
            <p:ph type="subTitle"/>
          </p:nvPr>
        </p:nvSpPr>
        <p:spPr>
          <a:xfrm>
            <a:off x="457200" y="273600"/>
            <a:ext cx="8229240" cy="530784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13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13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
        <p:nvSpPr>
          <p:cNvPr id="13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14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14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143"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14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14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147"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149"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N" sz="3200" b="0" strike="noStrike" spc="-1">
              <a:latin typeface="Arial"/>
            </a:endParaRPr>
          </a:p>
        </p:txBody>
      </p:sp>
      <p:sp>
        <p:nvSpPr>
          <p:cNvPr id="150"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15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15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15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
        <p:nvSpPr>
          <p:cNvPr id="155"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157"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N" sz="3200" b="0" strike="noStrike" spc="-1">
              <a:latin typeface="Arial"/>
            </a:endParaRPr>
          </a:p>
        </p:txBody>
      </p:sp>
      <p:sp>
        <p:nvSpPr>
          <p:cNvPr id="158"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N" sz="3200" b="0" strike="noStrike" spc="-1">
              <a:latin typeface="Arial"/>
            </a:endParaRPr>
          </a:p>
        </p:txBody>
      </p:sp>
      <p:sp>
        <p:nvSpPr>
          <p:cNvPr id="159"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N" sz="3200" b="0" strike="noStrike" spc="-1">
              <a:latin typeface="Arial"/>
            </a:endParaRPr>
          </a:p>
        </p:txBody>
      </p:sp>
      <p:sp>
        <p:nvSpPr>
          <p:cNvPr id="160"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IN" sz="3200" b="0" strike="noStrike" spc="-1">
              <a:latin typeface="Arial"/>
            </a:endParaRPr>
          </a:p>
        </p:txBody>
      </p:sp>
      <p:sp>
        <p:nvSpPr>
          <p:cNvPr id="161"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N" sz="3200" b="0" strike="noStrike" spc="-1">
              <a:latin typeface="Arial"/>
            </a:endParaRPr>
          </a:p>
        </p:txBody>
      </p:sp>
      <p:sp>
        <p:nvSpPr>
          <p:cNvPr id="162"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168" name="PlaceHolder 2"/>
          <p:cNvSpPr>
            <a:spLocks noGrp="1"/>
          </p:cNvSpPr>
          <p:nvPr>
            <p:ph type="subTitle"/>
          </p:nvPr>
        </p:nvSpPr>
        <p:spPr>
          <a:xfrm>
            <a:off x="457200" y="1604520"/>
            <a:ext cx="8229240" cy="397728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170"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172"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17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4"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5" name="PlaceHolder 1"/>
          <p:cNvSpPr>
            <a:spLocks noGrp="1"/>
          </p:cNvSpPr>
          <p:nvPr>
            <p:ph type="subTitle"/>
          </p:nvPr>
        </p:nvSpPr>
        <p:spPr>
          <a:xfrm>
            <a:off x="457200" y="273600"/>
            <a:ext cx="8229240" cy="530784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17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17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
        <p:nvSpPr>
          <p:cNvPr id="17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18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18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183"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18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18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187"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189"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N" sz="3200" b="0" strike="noStrike" spc="-1">
              <a:latin typeface="Arial"/>
            </a:endParaRPr>
          </a:p>
        </p:txBody>
      </p:sp>
      <p:sp>
        <p:nvSpPr>
          <p:cNvPr id="190"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19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19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19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
        <p:nvSpPr>
          <p:cNvPr id="195"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273600"/>
            <a:ext cx="8229240" cy="530784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197"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N" sz="3200" b="0" strike="noStrike" spc="-1">
              <a:latin typeface="Arial"/>
            </a:endParaRPr>
          </a:p>
        </p:txBody>
      </p:sp>
      <p:sp>
        <p:nvSpPr>
          <p:cNvPr id="198"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N" sz="3200" b="0" strike="noStrike" spc="-1">
              <a:latin typeface="Arial"/>
            </a:endParaRPr>
          </a:p>
        </p:txBody>
      </p:sp>
      <p:sp>
        <p:nvSpPr>
          <p:cNvPr id="199"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N" sz="3200" b="0" strike="noStrike" spc="-1">
              <a:latin typeface="Arial"/>
            </a:endParaRPr>
          </a:p>
        </p:txBody>
      </p:sp>
      <p:sp>
        <p:nvSpPr>
          <p:cNvPr id="200"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IN" sz="3200" b="0" strike="noStrike" spc="-1">
              <a:latin typeface="Arial"/>
            </a:endParaRPr>
          </a:p>
        </p:txBody>
      </p:sp>
      <p:sp>
        <p:nvSpPr>
          <p:cNvPr id="201"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N" sz="3200" b="0" strike="noStrike" spc="-1">
              <a:latin typeface="Arial"/>
            </a:endParaRPr>
          </a:p>
        </p:txBody>
      </p:sp>
      <p:sp>
        <p:nvSpPr>
          <p:cNvPr id="202"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07"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208" name="PlaceHolder 2"/>
          <p:cNvSpPr>
            <a:spLocks noGrp="1"/>
          </p:cNvSpPr>
          <p:nvPr>
            <p:ph type="subTitle"/>
          </p:nvPr>
        </p:nvSpPr>
        <p:spPr>
          <a:xfrm>
            <a:off x="457200" y="1604520"/>
            <a:ext cx="8229240" cy="397728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210"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212"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21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4"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15" name="PlaceHolder 1"/>
          <p:cNvSpPr>
            <a:spLocks noGrp="1"/>
          </p:cNvSpPr>
          <p:nvPr>
            <p:ph type="subTitle"/>
          </p:nvPr>
        </p:nvSpPr>
        <p:spPr>
          <a:xfrm>
            <a:off x="457200" y="273600"/>
            <a:ext cx="8229240" cy="530784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21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21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
        <p:nvSpPr>
          <p:cNvPr id="21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22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22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223"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22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22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227"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19"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20"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
        <p:nvSpPr>
          <p:cNvPr id="21"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229"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N" sz="3200" b="0" strike="noStrike" spc="-1">
              <a:latin typeface="Arial"/>
            </a:endParaRPr>
          </a:p>
        </p:txBody>
      </p:sp>
      <p:sp>
        <p:nvSpPr>
          <p:cNvPr id="230"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23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23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23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
        <p:nvSpPr>
          <p:cNvPr id="235"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237"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N" sz="3200" b="0" strike="noStrike" spc="-1">
              <a:latin typeface="Arial"/>
            </a:endParaRPr>
          </a:p>
        </p:txBody>
      </p:sp>
      <p:sp>
        <p:nvSpPr>
          <p:cNvPr id="238"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N" sz="3200" b="0" strike="noStrike" spc="-1">
              <a:latin typeface="Arial"/>
            </a:endParaRPr>
          </a:p>
        </p:txBody>
      </p:sp>
      <p:sp>
        <p:nvSpPr>
          <p:cNvPr id="239"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N" sz="3200" b="0" strike="noStrike" spc="-1">
              <a:latin typeface="Arial"/>
            </a:endParaRPr>
          </a:p>
        </p:txBody>
      </p:sp>
      <p:sp>
        <p:nvSpPr>
          <p:cNvPr id="240"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IN" sz="3200" b="0" strike="noStrike" spc="-1">
              <a:latin typeface="Arial"/>
            </a:endParaRPr>
          </a:p>
        </p:txBody>
      </p:sp>
      <p:sp>
        <p:nvSpPr>
          <p:cNvPr id="241"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N" sz="3200" b="0" strike="noStrike" spc="-1">
              <a:latin typeface="Arial"/>
            </a:endParaRPr>
          </a:p>
        </p:txBody>
      </p:sp>
      <p:sp>
        <p:nvSpPr>
          <p:cNvPr id="242"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52"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253" name="PlaceHolder 2"/>
          <p:cNvSpPr>
            <a:spLocks noGrp="1"/>
          </p:cNvSpPr>
          <p:nvPr>
            <p:ph type="subTitle"/>
          </p:nvPr>
        </p:nvSpPr>
        <p:spPr>
          <a:xfrm>
            <a:off x="457200" y="1604520"/>
            <a:ext cx="8229240" cy="397728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255"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25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25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59"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60" name="PlaceHolder 1"/>
          <p:cNvSpPr>
            <a:spLocks noGrp="1"/>
          </p:cNvSpPr>
          <p:nvPr>
            <p:ph type="subTitle"/>
          </p:nvPr>
        </p:nvSpPr>
        <p:spPr>
          <a:xfrm>
            <a:off x="457200" y="273600"/>
            <a:ext cx="8229240" cy="530784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61"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26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26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
        <p:nvSpPr>
          <p:cNvPr id="26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23"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2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25"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65"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26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26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26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9"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27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27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272"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274"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N" sz="3200" b="0" strike="noStrike" spc="-1">
              <a:latin typeface="Arial"/>
            </a:endParaRPr>
          </a:p>
        </p:txBody>
      </p:sp>
      <p:sp>
        <p:nvSpPr>
          <p:cNvPr id="275"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6"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27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27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27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
        <p:nvSpPr>
          <p:cNvPr id="280"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81"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282"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N" sz="3200" b="0" strike="noStrike" spc="-1">
              <a:latin typeface="Arial"/>
            </a:endParaRPr>
          </a:p>
        </p:txBody>
      </p:sp>
      <p:sp>
        <p:nvSpPr>
          <p:cNvPr id="283"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N" sz="3200" b="0" strike="noStrike" spc="-1">
              <a:latin typeface="Arial"/>
            </a:endParaRPr>
          </a:p>
        </p:txBody>
      </p:sp>
      <p:sp>
        <p:nvSpPr>
          <p:cNvPr id="284"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N" sz="3200" b="0" strike="noStrike" spc="-1">
              <a:latin typeface="Arial"/>
            </a:endParaRPr>
          </a:p>
        </p:txBody>
      </p:sp>
      <p:sp>
        <p:nvSpPr>
          <p:cNvPr id="285"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IN" sz="3200" b="0" strike="noStrike" spc="-1">
              <a:latin typeface="Arial"/>
            </a:endParaRPr>
          </a:p>
        </p:txBody>
      </p:sp>
      <p:sp>
        <p:nvSpPr>
          <p:cNvPr id="286"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N" sz="3200" b="0" strike="noStrike" spc="-1">
              <a:latin typeface="Arial"/>
            </a:endParaRPr>
          </a:p>
        </p:txBody>
      </p:sp>
      <p:sp>
        <p:nvSpPr>
          <p:cNvPr id="287"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92"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293" name="PlaceHolder 2"/>
          <p:cNvSpPr>
            <a:spLocks noGrp="1"/>
          </p:cNvSpPr>
          <p:nvPr>
            <p:ph type="subTitle"/>
          </p:nvPr>
        </p:nvSpPr>
        <p:spPr>
          <a:xfrm>
            <a:off x="457200" y="1604520"/>
            <a:ext cx="8229240" cy="397728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94"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295"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96"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29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29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99"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29"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00" name="PlaceHolder 1"/>
          <p:cNvSpPr>
            <a:spLocks noGrp="1"/>
          </p:cNvSpPr>
          <p:nvPr>
            <p:ph type="subTitle"/>
          </p:nvPr>
        </p:nvSpPr>
        <p:spPr>
          <a:xfrm>
            <a:off x="457200" y="273600"/>
            <a:ext cx="8229240" cy="530784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01"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30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30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
        <p:nvSpPr>
          <p:cNvPr id="30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05"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30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30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30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09"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31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31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312"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3"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314"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N" sz="3200" b="0" strike="noStrike" spc="-1">
              <a:latin typeface="Arial"/>
            </a:endParaRPr>
          </a:p>
        </p:txBody>
      </p:sp>
      <p:sp>
        <p:nvSpPr>
          <p:cNvPr id="315"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6"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31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31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31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
        <p:nvSpPr>
          <p:cNvPr id="320"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1"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322"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N" sz="3200" b="0" strike="noStrike" spc="-1">
              <a:latin typeface="Arial"/>
            </a:endParaRPr>
          </a:p>
        </p:txBody>
      </p:sp>
      <p:sp>
        <p:nvSpPr>
          <p:cNvPr id="323"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N" sz="3200" b="0" strike="noStrike" spc="-1">
              <a:latin typeface="Arial"/>
            </a:endParaRPr>
          </a:p>
        </p:txBody>
      </p:sp>
      <p:sp>
        <p:nvSpPr>
          <p:cNvPr id="324"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N" sz="3200" b="0" strike="noStrike" spc="-1">
              <a:latin typeface="Arial"/>
            </a:endParaRPr>
          </a:p>
        </p:txBody>
      </p:sp>
      <p:sp>
        <p:nvSpPr>
          <p:cNvPr id="325"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IN" sz="3200" b="0" strike="noStrike" spc="-1">
              <a:latin typeface="Arial"/>
            </a:endParaRPr>
          </a:p>
        </p:txBody>
      </p:sp>
      <p:sp>
        <p:nvSpPr>
          <p:cNvPr id="326"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N" sz="3200" b="0" strike="noStrike" spc="-1">
              <a:latin typeface="Arial"/>
            </a:endParaRPr>
          </a:p>
        </p:txBody>
      </p:sp>
      <p:sp>
        <p:nvSpPr>
          <p:cNvPr id="327"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72"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373" name="PlaceHolder 2"/>
          <p:cNvSpPr>
            <a:spLocks noGrp="1"/>
          </p:cNvSpPr>
          <p:nvPr>
            <p:ph type="subTitle"/>
          </p:nvPr>
        </p:nvSpPr>
        <p:spPr>
          <a:xfrm>
            <a:off x="457200" y="1604520"/>
            <a:ext cx="8229240" cy="397728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74"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375"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image" Target="../media/image1.jpe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9" name="CustomShape 1" hidden="1"/>
          <p:cNvSpPr/>
          <p:nvPr/>
        </p:nvSpPr>
        <p:spPr>
          <a:xfrm>
            <a:off x="0" y="0"/>
            <a:ext cx="9142200" cy="6856200"/>
          </a:xfrm>
          <a:prstGeom prst="rect">
            <a:avLst/>
          </a:prstGeom>
          <a:solidFill>
            <a:srgbClr val="FFFFFF"/>
          </a:solidFill>
          <a:ln w="25560">
            <a:noFill/>
          </a:ln>
        </p:spPr>
        <p:style>
          <a:lnRef idx="0">
            <a:scrgbClr r="0" g="0" b="0"/>
          </a:lnRef>
          <a:fillRef idx="0">
            <a:scrgbClr r="0" g="0" b="0"/>
          </a:fillRef>
          <a:effectRef idx="0">
            <a:scrgbClr r="0" g="0" b="0"/>
          </a:effectRef>
          <a:fontRef idx="minor"/>
        </p:style>
      </p:sp>
      <p:sp>
        <p:nvSpPr>
          <p:cNvPr id="10" name="CustomShape 2" hidden="1"/>
          <p:cNvSpPr/>
          <p:nvPr/>
        </p:nvSpPr>
        <p:spPr>
          <a:xfrm>
            <a:off x="63360" y="69840"/>
            <a:ext cx="9011880" cy="6690960"/>
          </a:xfrm>
          <a:prstGeom prst="roundRect">
            <a:avLst>
              <a:gd name="adj" fmla="val 4929"/>
            </a:avLst>
          </a:prstGeom>
          <a:solidFill>
            <a:srgbClr val="FFFFFF"/>
          </a:solidFill>
          <a:ln w="6480">
            <a:solidFill>
              <a:srgbClr val="000000"/>
            </a:solidFill>
            <a:round/>
          </a:ln>
          <a:effectLst>
            <a:outerShdw dist="25560" dir="5400000">
              <a:srgbClr val="000000">
                <a:alpha val="50000"/>
              </a:srgbClr>
            </a:outerShdw>
          </a:effectLst>
        </p:spPr>
        <p:style>
          <a:lnRef idx="0">
            <a:scrgbClr r="0" g="0" b="0"/>
          </a:lnRef>
          <a:fillRef idx="0">
            <a:scrgbClr r="0" g="0" b="0"/>
          </a:fillRef>
          <a:effectRef idx="0">
            <a:scrgbClr r="0" g="0" b="0"/>
          </a:effectRef>
          <a:fontRef idx="minor"/>
        </p:style>
      </p:sp>
      <p:sp>
        <p:nvSpPr>
          <p:cNvPr id="2" name="CustomShape 3"/>
          <p:cNvSpPr/>
          <p:nvPr/>
        </p:nvSpPr>
        <p:spPr>
          <a:xfrm>
            <a:off x="0" y="0"/>
            <a:ext cx="9142200" cy="6856200"/>
          </a:xfrm>
          <a:prstGeom prst="rect">
            <a:avLst/>
          </a:prstGeom>
          <a:solidFill>
            <a:srgbClr val="FFFFFF"/>
          </a:solidFill>
          <a:ln w="25560">
            <a:noFill/>
          </a:ln>
        </p:spPr>
        <p:style>
          <a:lnRef idx="0">
            <a:scrgbClr r="0" g="0" b="0"/>
          </a:lnRef>
          <a:fillRef idx="0">
            <a:scrgbClr r="0" g="0" b="0"/>
          </a:fillRef>
          <a:effectRef idx="0">
            <a:scrgbClr r="0" g="0" b="0"/>
          </a:effectRef>
          <a:fontRef idx="minor"/>
        </p:style>
      </p:sp>
      <p:sp>
        <p:nvSpPr>
          <p:cNvPr id="3" name="CustomShape 4"/>
          <p:cNvSpPr/>
          <p:nvPr/>
        </p:nvSpPr>
        <p:spPr>
          <a:xfrm>
            <a:off x="65160" y="69840"/>
            <a:ext cx="9011880" cy="6689520"/>
          </a:xfrm>
          <a:prstGeom prst="roundRect">
            <a:avLst>
              <a:gd name="adj" fmla="val 4929"/>
            </a:avLst>
          </a:prstGeom>
          <a:blipFill rotWithShape="0">
            <a:blip r:embed="rId14"/>
            <a:stretch>
              <a:fillRect/>
            </a:stretch>
          </a:blipFill>
          <a:ln w="6480">
            <a:solidFill>
              <a:srgbClr val="000000"/>
            </a:solidFill>
            <a:round/>
          </a:ln>
          <a:effectLst>
            <a:outerShdw dist="25560" dir="5400000">
              <a:srgbClr val="000000">
                <a:alpha val="50000"/>
              </a:srgbClr>
            </a:outerShdw>
          </a:effectLst>
        </p:spPr>
        <p:style>
          <a:lnRef idx="0">
            <a:scrgbClr r="0" g="0" b="0"/>
          </a:lnRef>
          <a:fillRef idx="0">
            <a:scrgbClr r="0" g="0" b="0"/>
          </a:fillRef>
          <a:effectRef idx="0">
            <a:scrgbClr r="0" g="0" b="0"/>
          </a:effectRef>
          <a:fontRef idx="minor"/>
        </p:style>
      </p:sp>
      <p:sp>
        <p:nvSpPr>
          <p:cNvPr id="4" name="CustomShape 5"/>
          <p:cNvSpPr/>
          <p:nvPr/>
        </p:nvSpPr>
        <p:spPr>
          <a:xfrm>
            <a:off x="63360" y="1449360"/>
            <a:ext cx="9018360" cy="1525320"/>
          </a:xfrm>
          <a:prstGeom prst="rect">
            <a:avLst/>
          </a:prstGeom>
          <a:solidFill>
            <a:srgbClr val="D34817"/>
          </a:solidFill>
          <a:ln w="19080">
            <a:noFill/>
          </a:ln>
          <a:effectLst>
            <a:outerShdw dist="25560" dir="5400000">
              <a:srgbClr val="000000">
                <a:alpha val="50000"/>
              </a:srgbClr>
            </a:outerShdw>
          </a:effectLst>
        </p:spPr>
        <p:style>
          <a:lnRef idx="0">
            <a:scrgbClr r="0" g="0" b="0"/>
          </a:lnRef>
          <a:fillRef idx="0">
            <a:scrgbClr r="0" g="0" b="0"/>
          </a:fillRef>
          <a:effectRef idx="0">
            <a:scrgbClr r="0" g="0" b="0"/>
          </a:effectRef>
          <a:fontRef idx="minor"/>
        </p:style>
      </p:sp>
      <p:sp>
        <p:nvSpPr>
          <p:cNvPr id="5" name="CustomShape 6"/>
          <p:cNvSpPr/>
          <p:nvPr/>
        </p:nvSpPr>
        <p:spPr>
          <a:xfrm>
            <a:off x="63360" y="1397160"/>
            <a:ext cx="9018360" cy="118800"/>
          </a:xfrm>
          <a:prstGeom prst="rect">
            <a:avLst/>
          </a:prstGeom>
          <a:solidFill>
            <a:srgbClr val="E5B1AB"/>
          </a:solidFill>
          <a:ln w="19080">
            <a:noFill/>
          </a:ln>
          <a:effectLst>
            <a:outerShdw dist="25560" dir="5400000">
              <a:srgbClr val="000000">
                <a:alpha val="50000"/>
              </a:srgbClr>
            </a:outerShdw>
          </a:effectLst>
        </p:spPr>
        <p:style>
          <a:lnRef idx="0">
            <a:scrgbClr r="0" g="0" b="0"/>
          </a:lnRef>
          <a:fillRef idx="0">
            <a:scrgbClr r="0" g="0" b="0"/>
          </a:fillRef>
          <a:effectRef idx="0">
            <a:scrgbClr r="0" g="0" b="0"/>
          </a:effectRef>
          <a:fontRef idx="minor"/>
        </p:style>
      </p:sp>
      <p:sp>
        <p:nvSpPr>
          <p:cNvPr id="6" name="CustomShape 7"/>
          <p:cNvSpPr/>
          <p:nvPr/>
        </p:nvSpPr>
        <p:spPr>
          <a:xfrm>
            <a:off x="63360" y="2976480"/>
            <a:ext cx="9018360" cy="109440"/>
          </a:xfrm>
          <a:prstGeom prst="rect">
            <a:avLst/>
          </a:prstGeom>
          <a:solidFill>
            <a:srgbClr val="918485"/>
          </a:solidFill>
          <a:ln w="19080">
            <a:noFill/>
          </a:ln>
          <a:effectLst>
            <a:outerShdw dist="25560" dir="5400000">
              <a:srgbClr val="000000">
                <a:alpha val="50000"/>
              </a:srgbClr>
            </a:outerShdw>
          </a:effectLst>
        </p:spPr>
        <p:style>
          <a:lnRef idx="0">
            <a:scrgbClr r="0" g="0" b="0"/>
          </a:lnRef>
          <a:fillRef idx="0">
            <a:scrgbClr r="0" g="0" b="0"/>
          </a:fillRef>
          <a:effectRef idx="0">
            <a:scrgbClr r="0" g="0" b="0"/>
          </a:effectRef>
          <a:fontRef idx="minor"/>
        </p:style>
      </p:sp>
      <p:sp>
        <p:nvSpPr>
          <p:cNvPr id="7" name="PlaceHolder 8"/>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8" name="PlaceHolder 9"/>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8" name="CustomShape 1"/>
          <p:cNvSpPr/>
          <p:nvPr/>
        </p:nvSpPr>
        <p:spPr>
          <a:xfrm>
            <a:off x="0" y="0"/>
            <a:ext cx="9143280" cy="6857280"/>
          </a:xfrm>
          <a:prstGeom prst="rect">
            <a:avLst/>
          </a:prstGeom>
          <a:solidFill>
            <a:srgbClr val="FFFFFF"/>
          </a:solidFill>
          <a:ln w="25560">
            <a:noFill/>
          </a:ln>
        </p:spPr>
        <p:style>
          <a:lnRef idx="0">
            <a:scrgbClr r="0" g="0" b="0"/>
          </a:lnRef>
          <a:fillRef idx="0">
            <a:scrgbClr r="0" g="0" b="0"/>
          </a:fillRef>
          <a:effectRef idx="0">
            <a:scrgbClr r="0" g="0" b="0"/>
          </a:effectRef>
          <a:fontRef idx="minor"/>
        </p:style>
      </p:sp>
      <p:sp>
        <p:nvSpPr>
          <p:cNvPr id="409" name="CustomShape 2"/>
          <p:cNvSpPr/>
          <p:nvPr/>
        </p:nvSpPr>
        <p:spPr>
          <a:xfrm>
            <a:off x="63360" y="69840"/>
            <a:ext cx="9012960" cy="6692040"/>
          </a:xfrm>
          <a:prstGeom prst="roundRect">
            <a:avLst>
              <a:gd name="adj" fmla="val 4929"/>
            </a:avLst>
          </a:prstGeom>
          <a:solidFill>
            <a:srgbClr val="FFFFFF"/>
          </a:solidFill>
          <a:ln w="6480">
            <a:solidFill>
              <a:srgbClr val="000000"/>
            </a:solidFill>
            <a:round/>
          </a:ln>
          <a:effectLst>
            <a:outerShdw dist="25560" dir="5400000">
              <a:srgbClr val="000000">
                <a:alpha val="50000"/>
              </a:srgbClr>
            </a:outerShdw>
          </a:effectLst>
        </p:spPr>
        <p:style>
          <a:lnRef idx="0">
            <a:scrgbClr r="0" g="0" b="0"/>
          </a:lnRef>
          <a:fillRef idx="0">
            <a:scrgbClr r="0" g="0" b="0"/>
          </a:fillRef>
          <a:effectRef idx="0">
            <a:scrgbClr r="0" g="0" b="0"/>
          </a:effectRef>
          <a:fontRef idx="minor"/>
        </p:style>
      </p:sp>
      <p:sp>
        <p:nvSpPr>
          <p:cNvPr id="410" name="PlaceHolder 3"/>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411" name="PlaceHolder 4"/>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 name="CustomShape 1"/>
          <p:cNvSpPr/>
          <p:nvPr/>
        </p:nvSpPr>
        <p:spPr>
          <a:xfrm>
            <a:off x="0" y="0"/>
            <a:ext cx="9142200" cy="6856200"/>
          </a:xfrm>
          <a:prstGeom prst="rect">
            <a:avLst/>
          </a:prstGeom>
          <a:solidFill>
            <a:srgbClr val="FFFFFF"/>
          </a:solidFill>
          <a:ln w="25560">
            <a:noFill/>
          </a:ln>
        </p:spPr>
        <p:style>
          <a:lnRef idx="0">
            <a:scrgbClr r="0" g="0" b="0"/>
          </a:lnRef>
          <a:fillRef idx="0">
            <a:scrgbClr r="0" g="0" b="0"/>
          </a:fillRef>
          <a:effectRef idx="0">
            <a:scrgbClr r="0" g="0" b="0"/>
          </a:effectRef>
          <a:fontRef idx="minor"/>
        </p:style>
      </p:sp>
      <p:sp>
        <p:nvSpPr>
          <p:cNvPr id="46" name="CustomShape 2"/>
          <p:cNvSpPr/>
          <p:nvPr/>
        </p:nvSpPr>
        <p:spPr>
          <a:xfrm>
            <a:off x="63360" y="69840"/>
            <a:ext cx="9011880" cy="6690960"/>
          </a:xfrm>
          <a:prstGeom prst="roundRect">
            <a:avLst>
              <a:gd name="adj" fmla="val 4929"/>
            </a:avLst>
          </a:prstGeom>
          <a:solidFill>
            <a:srgbClr val="FFFFFF"/>
          </a:solidFill>
          <a:ln w="6480">
            <a:solidFill>
              <a:srgbClr val="000000"/>
            </a:solidFill>
            <a:round/>
          </a:ln>
          <a:effectLst>
            <a:outerShdw dist="25560" dir="5400000">
              <a:srgbClr val="000000">
                <a:alpha val="50000"/>
              </a:srgbClr>
            </a:outerShdw>
          </a:effectLst>
        </p:spPr>
        <p:style>
          <a:lnRef idx="0">
            <a:scrgbClr r="0" g="0" b="0"/>
          </a:lnRef>
          <a:fillRef idx="0">
            <a:scrgbClr r="0" g="0" b="0"/>
          </a:fillRef>
          <a:effectRef idx="0">
            <a:scrgbClr r="0" g="0" b="0"/>
          </a:effectRef>
          <a:fontRef idx="minor"/>
        </p:style>
      </p:sp>
      <p:sp>
        <p:nvSpPr>
          <p:cNvPr id="47" name="PlaceHolder 3"/>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48" name="PlaceHolder 4"/>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5" name="CustomShape 1"/>
          <p:cNvSpPr/>
          <p:nvPr/>
        </p:nvSpPr>
        <p:spPr>
          <a:xfrm>
            <a:off x="0" y="0"/>
            <a:ext cx="9142200" cy="6856200"/>
          </a:xfrm>
          <a:prstGeom prst="rect">
            <a:avLst/>
          </a:prstGeom>
          <a:solidFill>
            <a:srgbClr val="FFFFFF"/>
          </a:solidFill>
          <a:ln w="25560">
            <a:noFill/>
          </a:ln>
        </p:spPr>
        <p:style>
          <a:lnRef idx="0">
            <a:scrgbClr r="0" g="0" b="0"/>
          </a:lnRef>
          <a:fillRef idx="0">
            <a:scrgbClr r="0" g="0" b="0"/>
          </a:fillRef>
          <a:effectRef idx="0">
            <a:scrgbClr r="0" g="0" b="0"/>
          </a:effectRef>
          <a:fontRef idx="minor"/>
        </p:style>
      </p:sp>
      <p:sp>
        <p:nvSpPr>
          <p:cNvPr id="86" name="CustomShape 2"/>
          <p:cNvSpPr/>
          <p:nvPr/>
        </p:nvSpPr>
        <p:spPr>
          <a:xfrm>
            <a:off x="63360" y="69840"/>
            <a:ext cx="9011880" cy="6690960"/>
          </a:xfrm>
          <a:prstGeom prst="roundRect">
            <a:avLst>
              <a:gd name="adj" fmla="val 4929"/>
            </a:avLst>
          </a:prstGeom>
          <a:solidFill>
            <a:srgbClr val="FFFFFF"/>
          </a:solidFill>
          <a:ln w="6480">
            <a:solidFill>
              <a:srgbClr val="000000"/>
            </a:solidFill>
            <a:round/>
          </a:ln>
          <a:effectLst>
            <a:outerShdw dist="25560" dir="5400000">
              <a:srgbClr val="000000">
                <a:alpha val="50000"/>
              </a:srgbClr>
            </a:outerShdw>
          </a:effectLst>
        </p:spPr>
        <p:style>
          <a:lnRef idx="0">
            <a:scrgbClr r="0" g="0" b="0"/>
          </a:lnRef>
          <a:fillRef idx="0">
            <a:scrgbClr r="0" g="0" b="0"/>
          </a:fillRef>
          <a:effectRef idx="0">
            <a:scrgbClr r="0" g="0" b="0"/>
          </a:effectRef>
          <a:fontRef idx="minor"/>
        </p:style>
      </p:sp>
      <p:sp>
        <p:nvSpPr>
          <p:cNvPr id="87" name="PlaceHolder 3"/>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88" name="PlaceHolder 4"/>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126"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 name="CustomShape 1"/>
          <p:cNvSpPr/>
          <p:nvPr/>
        </p:nvSpPr>
        <p:spPr>
          <a:xfrm>
            <a:off x="0" y="0"/>
            <a:ext cx="9142200" cy="6856200"/>
          </a:xfrm>
          <a:prstGeom prst="rect">
            <a:avLst/>
          </a:prstGeom>
          <a:solidFill>
            <a:srgbClr val="FFFFFF"/>
          </a:solidFill>
          <a:ln w="25560">
            <a:noFill/>
          </a:ln>
        </p:spPr>
        <p:style>
          <a:lnRef idx="0">
            <a:scrgbClr r="0" g="0" b="0"/>
          </a:lnRef>
          <a:fillRef idx="0">
            <a:scrgbClr r="0" g="0" b="0"/>
          </a:fillRef>
          <a:effectRef idx="0">
            <a:scrgbClr r="0" g="0" b="0"/>
          </a:effectRef>
          <a:fontRef idx="minor"/>
        </p:style>
      </p:sp>
      <p:sp>
        <p:nvSpPr>
          <p:cNvPr id="164" name="CustomShape 2"/>
          <p:cNvSpPr/>
          <p:nvPr/>
        </p:nvSpPr>
        <p:spPr>
          <a:xfrm>
            <a:off x="63360" y="69840"/>
            <a:ext cx="9011880" cy="6690960"/>
          </a:xfrm>
          <a:prstGeom prst="roundRect">
            <a:avLst>
              <a:gd name="adj" fmla="val 4929"/>
            </a:avLst>
          </a:prstGeom>
          <a:solidFill>
            <a:srgbClr val="FFFFFF"/>
          </a:solidFill>
          <a:ln w="6480">
            <a:solidFill>
              <a:srgbClr val="000000"/>
            </a:solidFill>
            <a:round/>
          </a:ln>
          <a:effectLst>
            <a:outerShdw dist="25560" dir="5400000">
              <a:srgbClr val="000000">
                <a:alpha val="50000"/>
              </a:srgbClr>
            </a:outerShdw>
          </a:effectLst>
        </p:spPr>
        <p:style>
          <a:lnRef idx="0">
            <a:scrgbClr r="0" g="0" b="0"/>
          </a:lnRef>
          <a:fillRef idx="0">
            <a:scrgbClr r="0" g="0" b="0"/>
          </a:fillRef>
          <a:effectRef idx="0">
            <a:scrgbClr r="0" g="0" b="0"/>
          </a:effectRef>
          <a:fontRef idx="minor"/>
        </p:style>
      </p:sp>
      <p:sp>
        <p:nvSpPr>
          <p:cNvPr id="165" name="PlaceHolder 3"/>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166" name="PlaceHolder 4"/>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3" name="CustomShape 1"/>
          <p:cNvSpPr/>
          <p:nvPr/>
        </p:nvSpPr>
        <p:spPr>
          <a:xfrm>
            <a:off x="0" y="0"/>
            <a:ext cx="9142200" cy="6856200"/>
          </a:xfrm>
          <a:prstGeom prst="rect">
            <a:avLst/>
          </a:prstGeom>
          <a:solidFill>
            <a:srgbClr val="FFFFFF"/>
          </a:solidFill>
          <a:ln w="25560">
            <a:noFill/>
          </a:ln>
        </p:spPr>
        <p:style>
          <a:lnRef idx="0">
            <a:scrgbClr r="0" g="0" b="0"/>
          </a:lnRef>
          <a:fillRef idx="0">
            <a:scrgbClr r="0" g="0" b="0"/>
          </a:fillRef>
          <a:effectRef idx="0">
            <a:scrgbClr r="0" g="0" b="0"/>
          </a:effectRef>
          <a:fontRef idx="minor"/>
        </p:style>
      </p:sp>
      <p:sp>
        <p:nvSpPr>
          <p:cNvPr id="204" name="CustomShape 2"/>
          <p:cNvSpPr/>
          <p:nvPr/>
        </p:nvSpPr>
        <p:spPr>
          <a:xfrm>
            <a:off x="63360" y="69840"/>
            <a:ext cx="9011880" cy="6690960"/>
          </a:xfrm>
          <a:prstGeom prst="roundRect">
            <a:avLst>
              <a:gd name="adj" fmla="val 4929"/>
            </a:avLst>
          </a:prstGeom>
          <a:solidFill>
            <a:srgbClr val="FFFFFF"/>
          </a:solidFill>
          <a:ln w="6480">
            <a:solidFill>
              <a:srgbClr val="000000"/>
            </a:solidFill>
            <a:round/>
          </a:ln>
          <a:effectLst>
            <a:outerShdw dist="25560" dir="5400000">
              <a:srgbClr val="000000">
                <a:alpha val="50000"/>
              </a:srgbClr>
            </a:outerShdw>
          </a:effectLst>
        </p:spPr>
        <p:style>
          <a:lnRef idx="0">
            <a:scrgbClr r="0" g="0" b="0"/>
          </a:lnRef>
          <a:fillRef idx="0">
            <a:scrgbClr r="0" g="0" b="0"/>
          </a:fillRef>
          <a:effectRef idx="0">
            <a:scrgbClr r="0" g="0" b="0"/>
          </a:effectRef>
          <a:fontRef idx="minor"/>
        </p:style>
      </p:sp>
      <p:sp>
        <p:nvSpPr>
          <p:cNvPr id="205" name="PlaceHolder 3"/>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206" name="PlaceHolder 4"/>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243" name="CustomShape 1" hidden="1"/>
          <p:cNvSpPr/>
          <p:nvPr/>
        </p:nvSpPr>
        <p:spPr>
          <a:xfrm>
            <a:off x="0" y="0"/>
            <a:ext cx="9142200" cy="6856200"/>
          </a:xfrm>
          <a:prstGeom prst="rect">
            <a:avLst/>
          </a:prstGeom>
          <a:solidFill>
            <a:srgbClr val="FFFFFF"/>
          </a:solidFill>
          <a:ln w="25560">
            <a:noFill/>
          </a:ln>
        </p:spPr>
        <p:style>
          <a:lnRef idx="0">
            <a:scrgbClr r="0" g="0" b="0"/>
          </a:lnRef>
          <a:fillRef idx="0">
            <a:scrgbClr r="0" g="0" b="0"/>
          </a:fillRef>
          <a:effectRef idx="0">
            <a:scrgbClr r="0" g="0" b="0"/>
          </a:effectRef>
          <a:fontRef idx="minor"/>
        </p:style>
      </p:sp>
      <p:sp>
        <p:nvSpPr>
          <p:cNvPr id="244" name="CustomShape 2" hidden="1"/>
          <p:cNvSpPr/>
          <p:nvPr/>
        </p:nvSpPr>
        <p:spPr>
          <a:xfrm>
            <a:off x="63360" y="69840"/>
            <a:ext cx="9011880" cy="6690960"/>
          </a:xfrm>
          <a:prstGeom prst="roundRect">
            <a:avLst>
              <a:gd name="adj" fmla="val 4929"/>
            </a:avLst>
          </a:prstGeom>
          <a:solidFill>
            <a:srgbClr val="FFFFFF"/>
          </a:solidFill>
          <a:ln w="6480">
            <a:solidFill>
              <a:srgbClr val="000000"/>
            </a:solidFill>
            <a:round/>
          </a:ln>
          <a:effectLst>
            <a:outerShdw dist="25560" dir="5400000">
              <a:srgbClr val="000000">
                <a:alpha val="50000"/>
              </a:srgbClr>
            </a:outerShdw>
          </a:effectLst>
        </p:spPr>
        <p:style>
          <a:lnRef idx="0">
            <a:scrgbClr r="0" g="0" b="0"/>
          </a:lnRef>
          <a:fillRef idx="0">
            <a:scrgbClr r="0" g="0" b="0"/>
          </a:fillRef>
          <a:effectRef idx="0">
            <a:scrgbClr r="0" g="0" b="0"/>
          </a:effectRef>
          <a:fontRef idx="minor"/>
        </p:style>
      </p:sp>
      <p:sp>
        <p:nvSpPr>
          <p:cNvPr id="245" name="CustomShape 3"/>
          <p:cNvSpPr/>
          <p:nvPr/>
        </p:nvSpPr>
        <p:spPr>
          <a:xfrm>
            <a:off x="0" y="0"/>
            <a:ext cx="9142200" cy="6856200"/>
          </a:xfrm>
          <a:prstGeom prst="rect">
            <a:avLst/>
          </a:prstGeom>
          <a:solidFill>
            <a:srgbClr val="FFFFFF"/>
          </a:solidFill>
          <a:ln w="25560">
            <a:noFill/>
          </a:ln>
        </p:spPr>
        <p:style>
          <a:lnRef idx="0">
            <a:scrgbClr r="0" g="0" b="0"/>
          </a:lnRef>
          <a:fillRef idx="0">
            <a:scrgbClr r="0" g="0" b="0"/>
          </a:fillRef>
          <a:effectRef idx="0">
            <a:scrgbClr r="0" g="0" b="0"/>
          </a:effectRef>
          <a:fontRef idx="minor"/>
        </p:style>
      </p:sp>
      <p:sp>
        <p:nvSpPr>
          <p:cNvPr id="246" name="CustomShape 4"/>
          <p:cNvSpPr/>
          <p:nvPr/>
        </p:nvSpPr>
        <p:spPr>
          <a:xfrm>
            <a:off x="65160" y="69840"/>
            <a:ext cx="9011880" cy="6689520"/>
          </a:xfrm>
          <a:prstGeom prst="roundRect">
            <a:avLst>
              <a:gd name="adj" fmla="val 4929"/>
            </a:avLst>
          </a:prstGeom>
          <a:blipFill rotWithShape="0">
            <a:blip r:embed="rId14"/>
            <a:stretch>
              <a:fillRect/>
            </a:stretch>
          </a:blipFill>
          <a:ln w="6480">
            <a:solidFill>
              <a:srgbClr val="000000"/>
            </a:solidFill>
            <a:round/>
          </a:ln>
          <a:effectLst>
            <a:outerShdw dist="25560" dir="5400000">
              <a:srgbClr val="000000">
                <a:alpha val="50000"/>
              </a:srgbClr>
            </a:outerShdw>
          </a:effectLst>
        </p:spPr>
        <p:style>
          <a:lnRef idx="0">
            <a:scrgbClr r="0" g="0" b="0"/>
          </a:lnRef>
          <a:fillRef idx="0">
            <a:scrgbClr r="0" g="0" b="0"/>
          </a:fillRef>
          <a:effectRef idx="0">
            <a:scrgbClr r="0" g="0" b="0"/>
          </a:effectRef>
          <a:fontRef idx="minor"/>
        </p:style>
      </p:sp>
      <p:sp>
        <p:nvSpPr>
          <p:cNvPr id="247" name="CustomShape 5"/>
          <p:cNvSpPr/>
          <p:nvPr/>
        </p:nvSpPr>
        <p:spPr>
          <a:xfrm>
            <a:off x="63360" y="1449360"/>
            <a:ext cx="9018360" cy="1525320"/>
          </a:xfrm>
          <a:prstGeom prst="rect">
            <a:avLst/>
          </a:prstGeom>
          <a:solidFill>
            <a:srgbClr val="D34817"/>
          </a:solidFill>
          <a:ln w="19080">
            <a:noFill/>
          </a:ln>
          <a:effectLst>
            <a:outerShdw dist="25560" dir="5400000">
              <a:srgbClr val="000000">
                <a:alpha val="50000"/>
              </a:srgbClr>
            </a:outerShdw>
          </a:effectLst>
        </p:spPr>
        <p:style>
          <a:lnRef idx="0">
            <a:scrgbClr r="0" g="0" b="0"/>
          </a:lnRef>
          <a:fillRef idx="0">
            <a:scrgbClr r="0" g="0" b="0"/>
          </a:fillRef>
          <a:effectRef idx="0">
            <a:scrgbClr r="0" g="0" b="0"/>
          </a:effectRef>
          <a:fontRef idx="minor"/>
        </p:style>
      </p:sp>
      <p:sp>
        <p:nvSpPr>
          <p:cNvPr id="248" name="CustomShape 6"/>
          <p:cNvSpPr/>
          <p:nvPr/>
        </p:nvSpPr>
        <p:spPr>
          <a:xfrm>
            <a:off x="63360" y="1397160"/>
            <a:ext cx="9018360" cy="118800"/>
          </a:xfrm>
          <a:prstGeom prst="rect">
            <a:avLst/>
          </a:prstGeom>
          <a:solidFill>
            <a:srgbClr val="E5B1AB"/>
          </a:solidFill>
          <a:ln w="19080">
            <a:noFill/>
          </a:ln>
          <a:effectLst>
            <a:outerShdw dist="25560" dir="5400000">
              <a:srgbClr val="000000">
                <a:alpha val="50000"/>
              </a:srgbClr>
            </a:outerShdw>
          </a:effectLst>
        </p:spPr>
        <p:style>
          <a:lnRef idx="0">
            <a:scrgbClr r="0" g="0" b="0"/>
          </a:lnRef>
          <a:fillRef idx="0">
            <a:scrgbClr r="0" g="0" b="0"/>
          </a:fillRef>
          <a:effectRef idx="0">
            <a:scrgbClr r="0" g="0" b="0"/>
          </a:effectRef>
          <a:fontRef idx="minor"/>
        </p:style>
      </p:sp>
      <p:sp>
        <p:nvSpPr>
          <p:cNvPr id="249" name="CustomShape 7"/>
          <p:cNvSpPr/>
          <p:nvPr/>
        </p:nvSpPr>
        <p:spPr>
          <a:xfrm>
            <a:off x="63360" y="2976480"/>
            <a:ext cx="9018360" cy="109440"/>
          </a:xfrm>
          <a:prstGeom prst="rect">
            <a:avLst/>
          </a:prstGeom>
          <a:solidFill>
            <a:srgbClr val="918485"/>
          </a:solidFill>
          <a:ln w="19080">
            <a:noFill/>
          </a:ln>
          <a:effectLst>
            <a:outerShdw dist="25560" dir="5400000">
              <a:srgbClr val="000000">
                <a:alpha val="50000"/>
              </a:srgbClr>
            </a:outerShdw>
          </a:effectLst>
        </p:spPr>
        <p:style>
          <a:lnRef idx="0">
            <a:scrgbClr r="0" g="0" b="0"/>
          </a:lnRef>
          <a:fillRef idx="0">
            <a:scrgbClr r="0" g="0" b="0"/>
          </a:fillRef>
          <a:effectRef idx="0">
            <a:scrgbClr r="0" g="0" b="0"/>
          </a:effectRef>
          <a:fontRef idx="minor"/>
        </p:style>
      </p:sp>
      <p:sp>
        <p:nvSpPr>
          <p:cNvPr id="250" name="PlaceHolder 8"/>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251" name="PlaceHolder 9"/>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8" name="CustomShape 1"/>
          <p:cNvSpPr/>
          <p:nvPr/>
        </p:nvSpPr>
        <p:spPr>
          <a:xfrm>
            <a:off x="0" y="0"/>
            <a:ext cx="9142200" cy="6856200"/>
          </a:xfrm>
          <a:prstGeom prst="rect">
            <a:avLst/>
          </a:prstGeom>
          <a:solidFill>
            <a:srgbClr val="FFFFFF"/>
          </a:solidFill>
          <a:ln w="25560">
            <a:noFill/>
          </a:ln>
        </p:spPr>
        <p:style>
          <a:lnRef idx="0">
            <a:scrgbClr r="0" g="0" b="0"/>
          </a:lnRef>
          <a:fillRef idx="0">
            <a:scrgbClr r="0" g="0" b="0"/>
          </a:fillRef>
          <a:effectRef idx="0">
            <a:scrgbClr r="0" g="0" b="0"/>
          </a:effectRef>
          <a:fontRef idx="minor"/>
        </p:style>
      </p:sp>
      <p:sp>
        <p:nvSpPr>
          <p:cNvPr id="289" name="CustomShape 2"/>
          <p:cNvSpPr/>
          <p:nvPr/>
        </p:nvSpPr>
        <p:spPr>
          <a:xfrm>
            <a:off x="63360" y="69840"/>
            <a:ext cx="9011880" cy="6690960"/>
          </a:xfrm>
          <a:prstGeom prst="roundRect">
            <a:avLst>
              <a:gd name="adj" fmla="val 4929"/>
            </a:avLst>
          </a:prstGeom>
          <a:solidFill>
            <a:srgbClr val="FFFFFF"/>
          </a:solidFill>
          <a:ln w="6480">
            <a:solidFill>
              <a:srgbClr val="000000"/>
            </a:solidFill>
            <a:round/>
          </a:ln>
          <a:effectLst>
            <a:outerShdw dist="25560" dir="5400000">
              <a:srgbClr val="000000">
                <a:alpha val="50000"/>
              </a:srgbClr>
            </a:outerShdw>
          </a:effectLst>
        </p:spPr>
        <p:style>
          <a:lnRef idx="0">
            <a:scrgbClr r="0" g="0" b="0"/>
          </a:lnRef>
          <a:fillRef idx="0">
            <a:scrgbClr r="0" g="0" b="0"/>
          </a:fillRef>
          <a:effectRef idx="0">
            <a:scrgbClr r="0" g="0" b="0"/>
          </a:effectRef>
          <a:fontRef idx="minor"/>
        </p:style>
      </p:sp>
      <p:sp>
        <p:nvSpPr>
          <p:cNvPr id="290" name="PlaceHolder 3"/>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291" name="PlaceHolder 4"/>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 name="CustomShape 1"/>
          <p:cNvSpPr/>
          <p:nvPr/>
        </p:nvSpPr>
        <p:spPr>
          <a:xfrm>
            <a:off x="0" y="0"/>
            <a:ext cx="9142200" cy="6856200"/>
          </a:xfrm>
          <a:prstGeom prst="rect">
            <a:avLst/>
          </a:prstGeom>
          <a:solidFill>
            <a:srgbClr val="FFFFFF"/>
          </a:solidFill>
          <a:ln w="25560">
            <a:noFill/>
          </a:ln>
        </p:spPr>
        <p:style>
          <a:lnRef idx="0">
            <a:scrgbClr r="0" g="0" b="0"/>
          </a:lnRef>
          <a:fillRef idx="0">
            <a:scrgbClr r="0" g="0" b="0"/>
          </a:fillRef>
          <a:effectRef idx="0">
            <a:scrgbClr r="0" g="0" b="0"/>
          </a:effectRef>
          <a:fontRef idx="minor"/>
        </p:style>
      </p:sp>
      <p:sp>
        <p:nvSpPr>
          <p:cNvPr id="369" name="CustomShape 2"/>
          <p:cNvSpPr/>
          <p:nvPr/>
        </p:nvSpPr>
        <p:spPr>
          <a:xfrm>
            <a:off x="63360" y="69840"/>
            <a:ext cx="9011880" cy="6690960"/>
          </a:xfrm>
          <a:prstGeom prst="roundRect">
            <a:avLst>
              <a:gd name="adj" fmla="val 4929"/>
            </a:avLst>
          </a:prstGeom>
          <a:solidFill>
            <a:srgbClr val="FFFFFF"/>
          </a:solidFill>
          <a:ln w="6480">
            <a:solidFill>
              <a:srgbClr val="000000"/>
            </a:solidFill>
            <a:round/>
          </a:ln>
          <a:effectLst>
            <a:outerShdw dist="25560" dir="5400000">
              <a:srgbClr val="000000">
                <a:alpha val="50000"/>
              </a:srgbClr>
            </a:outerShdw>
          </a:effectLst>
        </p:spPr>
        <p:style>
          <a:lnRef idx="0">
            <a:scrgbClr r="0" g="0" b="0"/>
          </a:lnRef>
          <a:fillRef idx="0">
            <a:scrgbClr r="0" g="0" b="0"/>
          </a:fillRef>
          <a:effectRef idx="0">
            <a:scrgbClr r="0" g="0" b="0"/>
          </a:effectRef>
          <a:fontRef idx="minor"/>
        </p:style>
      </p:sp>
      <p:sp>
        <p:nvSpPr>
          <p:cNvPr id="370" name="PlaceHolder 3"/>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371" name="PlaceHolder 4"/>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7.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9.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5.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6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5.xml"/></Relationships>
</file>

<file path=ppt/slides/_rels/slide5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48.png"/><Relationship Id="rId1" Type="http://schemas.openxmlformats.org/officeDocument/2006/relationships/slideLayout" Target="../slideLayouts/slideLayout13.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3.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6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4.xml"/><Relationship Id="rId1" Type="http://schemas.openxmlformats.org/officeDocument/2006/relationships/slideLayout" Target="../slideLayouts/slideLayout8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5.xml"/></Relationships>
</file>

<file path=ppt/slides/_rels/slide6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9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6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98.xml"/></Relationships>
</file>

<file path=ppt/slides/_rels/slide6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9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5.xml"/><Relationship Id="rId5" Type="http://schemas.openxmlformats.org/officeDocument/2006/relationships/image" Target="../media/image6.png"/><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7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9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CustomShape 1"/>
          <p:cNvSpPr/>
          <p:nvPr/>
        </p:nvSpPr>
        <p:spPr>
          <a:xfrm>
            <a:off x="1143000" y="3733920"/>
            <a:ext cx="6399000" cy="455400"/>
          </a:xfrm>
          <a:prstGeom prst="rect">
            <a:avLst/>
          </a:prstGeom>
          <a:noFill/>
          <a:ln w="9360">
            <a:noFill/>
          </a:ln>
        </p:spPr>
        <p:style>
          <a:lnRef idx="0">
            <a:scrgbClr r="0" g="0" b="0"/>
          </a:lnRef>
          <a:fillRef idx="0">
            <a:scrgbClr r="0" g="0" b="0"/>
          </a:fillRef>
          <a:effectRef idx="0">
            <a:scrgbClr r="0" g="0" b="0"/>
          </a:effectRef>
          <a:fontRef idx="minor"/>
        </p:style>
      </p:sp>
      <p:sp>
        <p:nvSpPr>
          <p:cNvPr id="455" name="CustomShape 2"/>
          <p:cNvSpPr/>
          <p:nvPr/>
        </p:nvSpPr>
        <p:spPr>
          <a:xfrm>
            <a:off x="762120" y="1523880"/>
            <a:ext cx="7999200" cy="14680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91440" anchor="ctr">
            <a:noAutofit/>
          </a:bodyPr>
          <a:lstStyle/>
          <a:p>
            <a:pPr algn="ctr">
              <a:lnSpc>
                <a:spcPct val="100000"/>
              </a:lnSpc>
            </a:pPr>
            <a:r>
              <a:rPr lang="en-IN" sz="3600" b="1" strike="noStrike" spc="-1">
                <a:solidFill>
                  <a:srgbClr val="FFFF00"/>
                </a:solidFill>
                <a:latin typeface="바탕"/>
                <a:ea typeface="바탕"/>
              </a:rPr>
              <a:t>Data Mining</a:t>
            </a:r>
            <a:br/>
            <a:r>
              <a:rPr lang="en-IN" sz="3600" b="1" strike="noStrike" spc="-1">
                <a:solidFill>
                  <a:srgbClr val="FFFFFF"/>
                </a:solidFill>
                <a:latin typeface="Franklin Gothic Book"/>
                <a:ea typeface="바탕"/>
              </a:rPr>
              <a:t>Classification, Clustering  &amp;  Association </a:t>
            </a:r>
            <a:endParaRPr lang="en-IN" sz="36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 name="CustomShape 1"/>
          <p:cNvSpPr/>
          <p:nvPr/>
        </p:nvSpPr>
        <p:spPr>
          <a:xfrm>
            <a:off x="2819520" y="304920"/>
            <a:ext cx="4265280" cy="5317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gn="ctr">
              <a:lnSpc>
                <a:spcPct val="100000"/>
              </a:lnSpc>
            </a:pPr>
            <a:r>
              <a:rPr lang="en-IN" sz="2600" b="1" strike="noStrike" spc="-1">
                <a:solidFill>
                  <a:srgbClr val="000000"/>
                </a:solidFill>
                <a:latin typeface="Tahoma"/>
                <a:ea typeface="DejaVu Sans"/>
              </a:rPr>
              <a:t>Basic Concepts</a:t>
            </a:r>
            <a:endParaRPr lang="en-IN" sz="2600" b="0" strike="noStrike" spc="-1">
              <a:latin typeface="Arial"/>
            </a:endParaRPr>
          </a:p>
        </p:txBody>
      </p:sp>
      <p:sp>
        <p:nvSpPr>
          <p:cNvPr id="538" name="CustomShape 2"/>
          <p:cNvSpPr/>
          <p:nvPr/>
        </p:nvSpPr>
        <p:spPr>
          <a:xfrm>
            <a:off x="146160" y="6210360"/>
            <a:ext cx="455400" cy="455400"/>
          </a:xfrm>
          <a:prstGeom prst="rect">
            <a:avLst/>
          </a:prstGeom>
          <a:solidFill>
            <a:srgbClr val="00E4A8"/>
          </a:solidFill>
          <a:ln>
            <a:noFill/>
          </a:ln>
        </p:spPr>
        <p:style>
          <a:lnRef idx="0">
            <a:scrgbClr r="0" g="0" b="0"/>
          </a:lnRef>
          <a:fillRef idx="0">
            <a:scrgbClr r="0" g="0" b="0"/>
          </a:fillRef>
          <a:effectRef idx="0">
            <a:scrgbClr r="0" g="0" b="0"/>
          </a:effectRef>
          <a:fontRef idx="minor"/>
        </p:style>
        <p:txBody>
          <a:bodyPr lIns="0" tIns="0" rIns="0" bIns="0" anchor="ctr" anchorCtr="1">
            <a:normAutofit/>
          </a:bodyPr>
          <a:lstStyle/>
          <a:p>
            <a:pPr algn="ctr">
              <a:lnSpc>
                <a:spcPct val="100000"/>
              </a:lnSpc>
            </a:pPr>
            <a:fld id="{4BF0E31A-0C98-4F15-A0E9-73DEDCE85358}" type="slidenum">
              <a:rPr lang="en-IN" sz="1400" b="0" strike="noStrike" spc="-1">
                <a:solidFill>
                  <a:srgbClr val="FFFFFF"/>
                </a:solidFill>
                <a:latin typeface="Berlin Sans FB Demi"/>
                <a:ea typeface="DejaVu Sans"/>
              </a:rPr>
              <a:t>10</a:t>
            </a:fld>
            <a:endParaRPr lang="en-IN" sz="1400" b="0" strike="noStrike" spc="-1">
              <a:latin typeface="Arial"/>
            </a:endParaRPr>
          </a:p>
        </p:txBody>
      </p:sp>
      <p:sp>
        <p:nvSpPr>
          <p:cNvPr id="539" name="Line 3"/>
          <p:cNvSpPr/>
          <p:nvPr/>
        </p:nvSpPr>
        <p:spPr>
          <a:xfrm>
            <a:off x="163440" y="91440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540" name="Line 4"/>
          <p:cNvSpPr/>
          <p:nvPr/>
        </p:nvSpPr>
        <p:spPr>
          <a:xfrm>
            <a:off x="228600" y="624672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541" name="CustomShape 5"/>
          <p:cNvSpPr/>
          <p:nvPr/>
        </p:nvSpPr>
        <p:spPr>
          <a:xfrm>
            <a:off x="76320" y="152280"/>
            <a:ext cx="2082240" cy="363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575"/>
              </a:spcBef>
            </a:pPr>
            <a:r>
              <a:rPr lang="en-IN" sz="1800" b="1" strike="noStrike" spc="-1">
                <a:solidFill>
                  <a:srgbClr val="000000"/>
                </a:solidFill>
                <a:latin typeface="Tahoma"/>
                <a:ea typeface="DejaVu Sans"/>
              </a:rPr>
              <a:t>Classification</a:t>
            </a:r>
            <a:endParaRPr lang="en-IN" sz="1800" b="0" strike="noStrike" spc="-1">
              <a:latin typeface="Arial"/>
            </a:endParaRPr>
          </a:p>
        </p:txBody>
      </p:sp>
      <p:sp>
        <p:nvSpPr>
          <p:cNvPr id="542" name="CustomShape 6"/>
          <p:cNvSpPr/>
          <p:nvPr/>
        </p:nvSpPr>
        <p:spPr>
          <a:xfrm>
            <a:off x="3124080" y="1143000"/>
            <a:ext cx="531720" cy="2741400"/>
          </a:xfrm>
          <a:prstGeom prst="ellipse">
            <a:avLst/>
          </a:prstGeom>
          <a:noFill/>
          <a:ln w="31680">
            <a:solidFill>
              <a:srgbClr val="FF0000"/>
            </a:solidFill>
            <a:round/>
          </a:ln>
        </p:spPr>
        <p:style>
          <a:lnRef idx="0">
            <a:scrgbClr r="0" g="0" b="0"/>
          </a:lnRef>
          <a:fillRef idx="0">
            <a:scrgbClr r="0" g="0" b="0"/>
          </a:fillRef>
          <a:effectRef idx="0">
            <a:scrgbClr r="0" g="0" b="0"/>
          </a:effectRef>
          <a:fontRef idx="minor"/>
        </p:style>
      </p:sp>
      <p:sp>
        <p:nvSpPr>
          <p:cNvPr id="543" name="CustomShape 7"/>
          <p:cNvSpPr/>
          <p:nvPr/>
        </p:nvSpPr>
        <p:spPr>
          <a:xfrm>
            <a:off x="3124080" y="4294080"/>
            <a:ext cx="607680" cy="1598400"/>
          </a:xfrm>
          <a:prstGeom prst="ellipse">
            <a:avLst/>
          </a:prstGeom>
          <a:noFill/>
          <a:ln w="31680">
            <a:solidFill>
              <a:srgbClr val="FF0000"/>
            </a:solidFill>
            <a:round/>
          </a:ln>
        </p:spPr>
        <p:style>
          <a:lnRef idx="0">
            <a:scrgbClr r="0" g="0" b="0"/>
          </a:lnRef>
          <a:fillRef idx="0">
            <a:scrgbClr r="0" g="0" b="0"/>
          </a:fillRef>
          <a:effectRef idx="0">
            <a:scrgbClr r="0" g="0" b="0"/>
          </a:effectRef>
          <a:fontRef idx="minor"/>
        </p:style>
      </p:sp>
      <p:pic>
        <p:nvPicPr>
          <p:cNvPr id="544" name="Picture 543"/>
          <p:cNvPicPr/>
          <p:nvPr/>
        </p:nvPicPr>
        <p:blipFill>
          <a:blip r:embed="rId3"/>
          <a:stretch/>
        </p:blipFill>
        <p:spPr>
          <a:xfrm>
            <a:off x="1092240" y="1143000"/>
            <a:ext cx="6945480" cy="5180040"/>
          </a:xfrm>
          <a:prstGeom prst="rect">
            <a:avLst/>
          </a:prstGeom>
          <a:ln>
            <a:noFill/>
          </a:ln>
        </p:spPr>
      </p:pic>
    </p:spTree>
  </p:cSld>
  <p:clrMapOvr>
    <a:masterClrMapping/>
  </p:clrMapOvr>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2" presetClass="entr" presetSubtype="4" fill="hold" nodeType="afterEffect">
                                  <p:stCondLst>
                                    <p:cond delay="4000"/>
                                  </p:stCondLst>
                                  <p:childTnLst>
                                    <p:set>
                                      <p:cBhvr>
                                        <p:cTn id="6" dur="1" fill="hold">
                                          <p:stCondLst>
                                            <p:cond delay="0"/>
                                          </p:stCondLst>
                                        </p:cTn>
                                        <p:tgtEl>
                                          <p:spTgt spid="542"/>
                                        </p:tgtEl>
                                        <p:attrNameLst>
                                          <p:attrName>style.visibility</p:attrName>
                                        </p:attrNameLst>
                                      </p:cBhvr>
                                      <p:to>
                                        <p:strVal val="visible"/>
                                      </p:to>
                                    </p:set>
                                    <p:anim calcmode="lin" valueType="num">
                                      <p:cBhvr additive="repl">
                                        <p:cTn id="7" dur="2000" fill="hold"/>
                                        <p:tgtEl>
                                          <p:spTgt spid="542"/>
                                        </p:tgtEl>
                                        <p:attrNameLst>
                                          <p:attrName>ppt_x</p:attrName>
                                        </p:attrNameLst>
                                      </p:cBhvr>
                                      <p:tavLst>
                                        <p:tav tm="0">
                                          <p:val>
                                            <p:strVal val="#ppt_x"/>
                                          </p:val>
                                        </p:tav>
                                        <p:tav tm="100000">
                                          <p:val>
                                            <p:strVal val="#ppt_x"/>
                                          </p:val>
                                        </p:tav>
                                      </p:tavLst>
                                    </p:anim>
                                    <p:anim calcmode="lin" valueType="num">
                                      <p:cBhvr additive="repl">
                                        <p:cTn id="8" dur="2000" fill="hold"/>
                                        <p:tgtEl>
                                          <p:spTgt spid="542"/>
                                        </p:tgtEl>
                                        <p:attrNameLst>
                                          <p:attrName>ppt_y</p:attrName>
                                        </p:attrNameLst>
                                      </p:cBhvr>
                                      <p:tavLst>
                                        <p:tav tm="0">
                                          <p:val>
                                            <p:strVal val="1+#ppt_h/2"/>
                                          </p:val>
                                        </p:tav>
                                        <p:tav tm="100000">
                                          <p:val>
                                            <p:strVal val="#ppt_y"/>
                                          </p:val>
                                        </p:tav>
                                      </p:tavLst>
                                    </p:anim>
                                  </p:childTnLst>
                                </p:cTn>
                              </p:par>
                            </p:childTnLst>
                          </p:cTn>
                        </p:par>
                        <p:par>
                          <p:cTn id="9" fill="hold">
                            <p:stCondLst>
                              <p:cond delay="6000"/>
                            </p:stCondLst>
                            <p:childTnLst>
                              <p:par>
                                <p:cTn id="10" presetID="2" presetClass="entr" presetSubtype="4" fill="hold" nodeType="afterEffect">
                                  <p:stCondLst>
                                    <p:cond delay="4000"/>
                                  </p:stCondLst>
                                  <p:childTnLst>
                                    <p:set>
                                      <p:cBhvr>
                                        <p:cTn id="11" dur="1" fill="hold">
                                          <p:stCondLst>
                                            <p:cond delay="0"/>
                                          </p:stCondLst>
                                        </p:cTn>
                                        <p:tgtEl>
                                          <p:spTgt spid="543"/>
                                        </p:tgtEl>
                                        <p:attrNameLst>
                                          <p:attrName>style.visibility</p:attrName>
                                        </p:attrNameLst>
                                      </p:cBhvr>
                                      <p:to>
                                        <p:strVal val="visible"/>
                                      </p:to>
                                    </p:set>
                                    <p:anim calcmode="lin" valueType="num">
                                      <p:cBhvr additive="repl">
                                        <p:cTn id="12" dur="2000" fill="hold"/>
                                        <p:tgtEl>
                                          <p:spTgt spid="543"/>
                                        </p:tgtEl>
                                        <p:attrNameLst>
                                          <p:attrName>ppt_x</p:attrName>
                                        </p:attrNameLst>
                                      </p:cBhvr>
                                      <p:tavLst>
                                        <p:tav tm="0">
                                          <p:val>
                                            <p:strVal val="#ppt_x"/>
                                          </p:val>
                                        </p:tav>
                                        <p:tav tm="100000">
                                          <p:val>
                                            <p:strVal val="#ppt_x"/>
                                          </p:val>
                                        </p:tav>
                                      </p:tavLst>
                                    </p:anim>
                                    <p:anim calcmode="lin" valueType="num">
                                      <p:cBhvr additive="repl">
                                        <p:cTn id="13" dur="2000" fill="hold"/>
                                        <p:tgtEl>
                                          <p:spTgt spid="5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 name="CustomShape 1"/>
          <p:cNvSpPr/>
          <p:nvPr/>
        </p:nvSpPr>
        <p:spPr>
          <a:xfrm>
            <a:off x="2514600" y="152280"/>
            <a:ext cx="4875120" cy="607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gn="ctr">
              <a:lnSpc>
                <a:spcPct val="100000"/>
              </a:lnSpc>
            </a:pPr>
            <a:r>
              <a:rPr lang="en-IN" sz="4000" b="1" strike="noStrike" spc="-1">
                <a:solidFill>
                  <a:srgbClr val="000000"/>
                </a:solidFill>
                <a:latin typeface="Tahoma"/>
                <a:ea typeface="DejaVu Sans"/>
              </a:rPr>
              <a:t>Basic Concepts</a:t>
            </a:r>
            <a:endParaRPr lang="en-IN" sz="4000" b="0" strike="noStrike" spc="-1">
              <a:latin typeface="Arial"/>
            </a:endParaRPr>
          </a:p>
        </p:txBody>
      </p:sp>
      <p:sp>
        <p:nvSpPr>
          <p:cNvPr id="546" name="CustomShape 2"/>
          <p:cNvSpPr/>
          <p:nvPr/>
        </p:nvSpPr>
        <p:spPr>
          <a:xfrm>
            <a:off x="146160" y="6210360"/>
            <a:ext cx="455400" cy="455400"/>
          </a:xfrm>
          <a:prstGeom prst="rect">
            <a:avLst/>
          </a:prstGeom>
          <a:solidFill>
            <a:srgbClr val="00E4A8"/>
          </a:solidFill>
          <a:ln>
            <a:noFill/>
          </a:ln>
        </p:spPr>
        <p:style>
          <a:lnRef idx="0">
            <a:scrgbClr r="0" g="0" b="0"/>
          </a:lnRef>
          <a:fillRef idx="0">
            <a:scrgbClr r="0" g="0" b="0"/>
          </a:fillRef>
          <a:effectRef idx="0">
            <a:scrgbClr r="0" g="0" b="0"/>
          </a:effectRef>
          <a:fontRef idx="minor"/>
        </p:style>
        <p:txBody>
          <a:bodyPr lIns="0" tIns="0" rIns="0" bIns="0" anchor="ctr" anchorCtr="1">
            <a:noAutofit/>
          </a:bodyPr>
          <a:lstStyle/>
          <a:p>
            <a:pPr algn="ctr">
              <a:lnSpc>
                <a:spcPct val="100000"/>
              </a:lnSpc>
            </a:pPr>
            <a:fld id="{55A1A218-5C44-4BC8-84D4-D00736BA70F6}" type="slidenum">
              <a:rPr lang="en-IN" sz="1400" b="0" strike="noStrike" spc="-1">
                <a:solidFill>
                  <a:srgbClr val="FFFFFF"/>
                </a:solidFill>
                <a:latin typeface="Berlin Sans FB Demi"/>
                <a:ea typeface="DejaVu Sans"/>
              </a:rPr>
              <a:t>11</a:t>
            </a:fld>
            <a:endParaRPr lang="en-IN" sz="1400" b="0" strike="noStrike" spc="-1">
              <a:latin typeface="Arial"/>
            </a:endParaRPr>
          </a:p>
        </p:txBody>
      </p:sp>
      <p:sp>
        <p:nvSpPr>
          <p:cNvPr id="547" name="CustomShape 3"/>
          <p:cNvSpPr/>
          <p:nvPr/>
        </p:nvSpPr>
        <p:spPr>
          <a:xfrm>
            <a:off x="228600" y="762120"/>
            <a:ext cx="8761320" cy="5484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272880" indent="-271080" algn="just">
              <a:lnSpc>
                <a:spcPct val="100000"/>
              </a:lnSpc>
              <a:spcBef>
                <a:spcPts val="575"/>
              </a:spcBef>
              <a:buClr>
                <a:srgbClr val="00E4A8"/>
              </a:buClr>
              <a:buSzPct val="85000"/>
              <a:buFont typeface="Wingdings 2" charset="2"/>
              <a:buChar char=""/>
            </a:pPr>
            <a:r>
              <a:rPr lang="en-IN" sz="1600" b="0" strike="noStrike" spc="-1">
                <a:solidFill>
                  <a:srgbClr val="000000"/>
                </a:solidFill>
                <a:latin typeface="Tahoma"/>
                <a:ea typeface="DejaVu Sans"/>
              </a:rPr>
              <a:t>In the first step, a classifier is built : this is the </a:t>
            </a:r>
            <a:r>
              <a:rPr lang="en-IN" sz="1600" b="1" strike="noStrike" spc="-1">
                <a:solidFill>
                  <a:srgbClr val="FF0000"/>
                </a:solidFill>
                <a:latin typeface="Tahoma"/>
                <a:ea typeface="DejaVu Sans"/>
              </a:rPr>
              <a:t>learning step (or training phase), </a:t>
            </a:r>
            <a:r>
              <a:rPr lang="en-IN" sz="1600" b="0" strike="noStrike" spc="-1">
                <a:solidFill>
                  <a:srgbClr val="000000"/>
                </a:solidFill>
                <a:latin typeface="Tahoma"/>
                <a:ea typeface="DejaVu Sans"/>
              </a:rPr>
              <a:t>where a classification algorithm builds the classifier by analyzing or “learning from” a training set made up of database tuples and their associated class labels. </a:t>
            </a:r>
            <a:endParaRPr lang="en-IN" sz="1600" b="0" strike="noStrike" spc="-1">
              <a:latin typeface="Arial"/>
            </a:endParaRPr>
          </a:p>
          <a:p>
            <a:pPr marL="272880" indent="-271080" algn="just">
              <a:lnSpc>
                <a:spcPct val="100000"/>
              </a:lnSpc>
              <a:spcBef>
                <a:spcPts val="575"/>
              </a:spcBef>
              <a:buClr>
                <a:srgbClr val="00E4A8"/>
              </a:buClr>
              <a:buSzPct val="85000"/>
              <a:buFont typeface="Wingdings 2" charset="2"/>
              <a:buChar char=""/>
            </a:pPr>
            <a:r>
              <a:rPr lang="en-IN" sz="1600" b="0" strike="noStrike" spc="-1">
                <a:solidFill>
                  <a:srgbClr val="000000"/>
                </a:solidFill>
                <a:latin typeface="Tahoma"/>
                <a:ea typeface="DejaVu Sans"/>
              </a:rPr>
              <a:t>A tuple, </a:t>
            </a:r>
            <a:r>
              <a:rPr lang="en-IN" sz="1600" b="0" i="1" strike="noStrike" spc="-1">
                <a:solidFill>
                  <a:srgbClr val="000000"/>
                </a:solidFill>
                <a:latin typeface="Tahoma"/>
                <a:ea typeface="DejaVu Sans"/>
              </a:rPr>
              <a:t>X, is represented by an n-dimensional </a:t>
            </a:r>
            <a:r>
              <a:rPr lang="en-IN" sz="1600" b="0" strike="noStrike" spc="-1">
                <a:solidFill>
                  <a:srgbClr val="000000"/>
                </a:solidFill>
                <a:latin typeface="Tahoma"/>
                <a:ea typeface="DejaVu Sans"/>
              </a:rPr>
              <a:t>attribute vector, </a:t>
            </a:r>
            <a:r>
              <a:rPr lang="en-IN" sz="1600" b="0" i="1" strike="noStrike" spc="-1">
                <a:solidFill>
                  <a:srgbClr val="000000"/>
                </a:solidFill>
                <a:latin typeface="Tahoma"/>
                <a:ea typeface="DejaVu Sans"/>
              </a:rPr>
              <a:t>X ={x1, x2, …, xn} depicting n measurements made on the tuple </a:t>
            </a:r>
            <a:r>
              <a:rPr lang="en-IN" sz="1600" b="0" strike="noStrike" spc="-1">
                <a:solidFill>
                  <a:srgbClr val="000000"/>
                </a:solidFill>
                <a:latin typeface="Tahoma"/>
                <a:ea typeface="DejaVu Sans"/>
              </a:rPr>
              <a:t>from </a:t>
            </a:r>
            <a:r>
              <a:rPr lang="en-IN" sz="1600" b="0" i="1" strike="noStrike" spc="-1">
                <a:solidFill>
                  <a:srgbClr val="000000"/>
                </a:solidFill>
                <a:latin typeface="Tahoma"/>
                <a:ea typeface="DejaVu Sans"/>
              </a:rPr>
              <a:t>n database attributes, respectively, A1, A2, :…, An.</a:t>
            </a:r>
            <a:endParaRPr lang="en-IN" sz="1600" b="0" strike="noStrike" spc="-1">
              <a:latin typeface="Arial"/>
            </a:endParaRPr>
          </a:p>
          <a:p>
            <a:pPr marL="272880" indent="-271080" algn="just">
              <a:lnSpc>
                <a:spcPct val="100000"/>
              </a:lnSpc>
              <a:spcBef>
                <a:spcPts val="575"/>
              </a:spcBef>
              <a:buClr>
                <a:srgbClr val="00E4A8"/>
              </a:buClr>
              <a:buSzPct val="85000"/>
              <a:buFont typeface="Wingdings 2" charset="2"/>
              <a:buChar char=""/>
            </a:pPr>
            <a:r>
              <a:rPr lang="en-IN" sz="1600" b="0" i="1" strike="noStrike" spc="-1">
                <a:solidFill>
                  <a:srgbClr val="000000"/>
                </a:solidFill>
                <a:latin typeface="Tahoma"/>
                <a:ea typeface="DejaVu Sans"/>
              </a:rPr>
              <a:t>Each tuple, X, is assumed to </a:t>
            </a:r>
            <a:r>
              <a:rPr lang="en-IN" sz="1600" b="0" strike="noStrike" spc="-1">
                <a:solidFill>
                  <a:srgbClr val="000000"/>
                </a:solidFill>
                <a:latin typeface="Tahoma"/>
                <a:ea typeface="DejaVu Sans"/>
              </a:rPr>
              <a:t>belong to a predefined class as determined by another database attribute called the </a:t>
            </a:r>
            <a:r>
              <a:rPr lang="en-IN" sz="1600" b="1" strike="noStrike" spc="-1">
                <a:solidFill>
                  <a:srgbClr val="FF0000"/>
                </a:solidFill>
                <a:latin typeface="Tahoma"/>
                <a:ea typeface="DejaVu Sans"/>
              </a:rPr>
              <a:t>class label attribute. </a:t>
            </a:r>
            <a:endParaRPr lang="en-IN" sz="1600" b="0" strike="noStrike" spc="-1">
              <a:latin typeface="Arial"/>
            </a:endParaRPr>
          </a:p>
          <a:p>
            <a:pPr marL="272880" indent="-271080" algn="just">
              <a:lnSpc>
                <a:spcPct val="100000"/>
              </a:lnSpc>
              <a:spcBef>
                <a:spcPts val="575"/>
              </a:spcBef>
              <a:buClr>
                <a:srgbClr val="00E4A8"/>
              </a:buClr>
              <a:buSzPct val="85000"/>
              <a:buFont typeface="Wingdings 2" charset="2"/>
              <a:buChar char=""/>
            </a:pPr>
            <a:r>
              <a:rPr lang="en-IN" sz="1600" b="0" strike="noStrike" spc="-1">
                <a:solidFill>
                  <a:srgbClr val="000000"/>
                </a:solidFill>
                <a:latin typeface="Tahoma"/>
                <a:ea typeface="DejaVu Sans"/>
              </a:rPr>
              <a:t>The class label attribute is discrete-valued and unordered. It is </a:t>
            </a:r>
            <a:r>
              <a:rPr lang="en-IN" sz="1600" b="0" i="1" strike="noStrike" spc="-1">
                <a:solidFill>
                  <a:srgbClr val="000000"/>
                </a:solidFill>
                <a:latin typeface="Tahoma"/>
                <a:ea typeface="DejaVu Sans"/>
              </a:rPr>
              <a:t>categorical </a:t>
            </a:r>
            <a:r>
              <a:rPr lang="en-IN" sz="1600" b="0" strike="noStrike" spc="-1">
                <a:solidFill>
                  <a:srgbClr val="000000"/>
                </a:solidFill>
                <a:latin typeface="Tahoma"/>
                <a:ea typeface="DejaVu Sans"/>
              </a:rPr>
              <a:t>(or nominal) in that each value serves as a category or class. </a:t>
            </a:r>
            <a:endParaRPr lang="en-IN" sz="1600" b="0" strike="noStrike" spc="-1">
              <a:latin typeface="Arial"/>
            </a:endParaRPr>
          </a:p>
          <a:p>
            <a:pPr marL="272880" indent="-271080" algn="just">
              <a:lnSpc>
                <a:spcPct val="100000"/>
              </a:lnSpc>
              <a:spcBef>
                <a:spcPts val="575"/>
              </a:spcBef>
              <a:buClr>
                <a:srgbClr val="00E4A8"/>
              </a:buClr>
              <a:buSzPct val="85000"/>
              <a:buFont typeface="Wingdings 2" charset="2"/>
              <a:buChar char=""/>
            </a:pPr>
            <a:r>
              <a:rPr lang="en-IN" sz="1600" b="0" i="1" strike="noStrike" spc="-1">
                <a:solidFill>
                  <a:srgbClr val="000000"/>
                </a:solidFill>
                <a:latin typeface="Tahoma"/>
                <a:ea typeface="DejaVu Sans"/>
              </a:rPr>
              <a:t>The individual tuples making up the training set are referred to as training tuples and are randomly sampled from the database under analysis. In the context of classification, data tuples can be referred to as samples, examples, instances, data points, or objects. </a:t>
            </a:r>
            <a:endParaRPr lang="en-IN" sz="1600" b="0" strike="noStrike" spc="-1">
              <a:latin typeface="Arial"/>
            </a:endParaRPr>
          </a:p>
          <a:p>
            <a:pPr algn="just">
              <a:lnSpc>
                <a:spcPct val="100000"/>
              </a:lnSpc>
              <a:spcBef>
                <a:spcPts val="575"/>
              </a:spcBef>
            </a:pPr>
            <a:endParaRPr lang="en-IN" sz="1600" b="0" strike="noStrike" spc="-1">
              <a:latin typeface="Arial"/>
            </a:endParaRPr>
          </a:p>
        </p:txBody>
      </p:sp>
      <p:sp>
        <p:nvSpPr>
          <p:cNvPr id="548" name="Line 4"/>
          <p:cNvSpPr/>
          <p:nvPr/>
        </p:nvSpPr>
        <p:spPr>
          <a:xfrm>
            <a:off x="163440" y="761760"/>
            <a:ext cx="8762760" cy="180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549" name="Line 5"/>
          <p:cNvSpPr/>
          <p:nvPr/>
        </p:nvSpPr>
        <p:spPr>
          <a:xfrm>
            <a:off x="228600" y="617220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550" name="CustomShape 6"/>
          <p:cNvSpPr/>
          <p:nvPr/>
        </p:nvSpPr>
        <p:spPr>
          <a:xfrm>
            <a:off x="76320" y="152280"/>
            <a:ext cx="2154240" cy="363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575"/>
              </a:spcBef>
            </a:pPr>
            <a:r>
              <a:rPr lang="en-IN" sz="1800" b="1" strike="noStrike" spc="-1">
                <a:solidFill>
                  <a:srgbClr val="000000"/>
                </a:solidFill>
                <a:latin typeface="Tahoma"/>
                <a:ea typeface="DejaVu Sans"/>
              </a:rPr>
              <a:t>Classification</a:t>
            </a:r>
            <a:endParaRPr lang="en-IN" sz="1800" b="0" strike="noStrike"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 name="CustomShape 1"/>
          <p:cNvSpPr/>
          <p:nvPr/>
        </p:nvSpPr>
        <p:spPr>
          <a:xfrm>
            <a:off x="1523880" y="228600"/>
            <a:ext cx="6932520" cy="6379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gn="ctr">
              <a:lnSpc>
                <a:spcPct val="100000"/>
              </a:lnSpc>
            </a:pPr>
            <a:r>
              <a:rPr lang="en-IN" sz="4000" b="1" strike="noStrike" spc="-1">
                <a:solidFill>
                  <a:srgbClr val="000000"/>
                </a:solidFill>
                <a:latin typeface="Tahoma"/>
                <a:ea typeface="DejaVu Sans"/>
              </a:rPr>
              <a:t>Basic Concepts</a:t>
            </a:r>
            <a:endParaRPr lang="en-IN" sz="4000" b="0" strike="noStrike" spc="-1">
              <a:latin typeface="Arial"/>
            </a:endParaRPr>
          </a:p>
        </p:txBody>
      </p:sp>
      <p:sp>
        <p:nvSpPr>
          <p:cNvPr id="552" name="CustomShape 2"/>
          <p:cNvSpPr/>
          <p:nvPr/>
        </p:nvSpPr>
        <p:spPr>
          <a:xfrm>
            <a:off x="228600" y="1143000"/>
            <a:ext cx="8685000" cy="5301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9200" indent="-347400" algn="just">
              <a:lnSpc>
                <a:spcPct val="100000"/>
              </a:lnSpc>
              <a:buClr>
                <a:srgbClr val="000000"/>
              </a:buClr>
              <a:buFont typeface="Arial"/>
              <a:buChar char="•"/>
            </a:pPr>
            <a:r>
              <a:rPr lang="en-IN" sz="1800" b="0" strike="noStrike" spc="-1">
                <a:solidFill>
                  <a:srgbClr val="000000"/>
                </a:solidFill>
                <a:latin typeface="Tahoma"/>
                <a:ea typeface="DejaVu Sans"/>
              </a:rPr>
              <a:t>The class label of each training tuple is provided, this step is also known as </a:t>
            </a:r>
            <a:r>
              <a:rPr lang="en-IN" sz="1800" b="1" strike="noStrike" spc="-1">
                <a:solidFill>
                  <a:srgbClr val="FF0000"/>
                </a:solidFill>
                <a:latin typeface="Tahoma"/>
                <a:ea typeface="DejaVu Sans"/>
              </a:rPr>
              <a:t>supervised learning</a:t>
            </a:r>
            <a:r>
              <a:rPr lang="en-IN" sz="1800" b="0" strike="noStrike" spc="-1">
                <a:solidFill>
                  <a:srgbClr val="000000"/>
                </a:solidFill>
                <a:latin typeface="Tahoma"/>
                <a:ea typeface="DejaVu Sans"/>
              </a:rPr>
              <a:t> (i.e., the learning of the classifier is “supervised” in that it is told to which class each training tuple belongs).</a:t>
            </a:r>
            <a:endParaRPr lang="en-IN" sz="1800" b="0" strike="noStrike" spc="-1">
              <a:latin typeface="Arial"/>
            </a:endParaRPr>
          </a:p>
          <a:p>
            <a:pPr algn="just">
              <a:lnSpc>
                <a:spcPct val="100000"/>
              </a:lnSpc>
            </a:pPr>
            <a:endParaRPr lang="en-IN" sz="1800" b="0" strike="noStrike" spc="-1">
              <a:latin typeface="Arial"/>
            </a:endParaRPr>
          </a:p>
          <a:p>
            <a:pPr marL="349200" indent="-347400" algn="just">
              <a:lnSpc>
                <a:spcPct val="100000"/>
              </a:lnSpc>
              <a:buClr>
                <a:srgbClr val="000000"/>
              </a:buClr>
              <a:buFont typeface="Arial"/>
              <a:buChar char="•"/>
            </a:pPr>
            <a:r>
              <a:rPr lang="en-IN" sz="1800" b="0" strike="noStrike" spc="-1">
                <a:solidFill>
                  <a:srgbClr val="000000"/>
                </a:solidFill>
                <a:latin typeface="Tahoma"/>
                <a:ea typeface="DejaVu Sans"/>
              </a:rPr>
              <a:t> It contrasts with </a:t>
            </a:r>
            <a:r>
              <a:rPr lang="en-IN" sz="1800" b="1" strike="noStrike" spc="-1">
                <a:solidFill>
                  <a:srgbClr val="FF0000"/>
                </a:solidFill>
                <a:latin typeface="Tahoma"/>
                <a:ea typeface="DejaVu Sans"/>
              </a:rPr>
              <a:t>unsupervised learning (or clustering)</a:t>
            </a:r>
            <a:r>
              <a:rPr lang="en-IN" sz="1800" b="0" strike="noStrike" spc="-1">
                <a:solidFill>
                  <a:srgbClr val="000000"/>
                </a:solidFill>
                <a:latin typeface="Tahoma"/>
                <a:ea typeface="DejaVu Sans"/>
              </a:rPr>
              <a:t>, in which the class label of each training tuple is not known, and the number or set of classes to be learned may not be known in advance.</a:t>
            </a:r>
            <a:endParaRPr lang="en-IN" sz="1800" b="0" strike="noStrike" spc="-1">
              <a:latin typeface="Arial"/>
            </a:endParaRPr>
          </a:p>
          <a:p>
            <a:pPr algn="just">
              <a:lnSpc>
                <a:spcPct val="100000"/>
              </a:lnSpc>
            </a:pPr>
            <a:endParaRPr lang="en-IN" sz="1800" b="0" strike="noStrike" spc="-1">
              <a:latin typeface="Arial"/>
            </a:endParaRPr>
          </a:p>
          <a:p>
            <a:pPr marL="349200" indent="-347400" algn="just">
              <a:lnSpc>
                <a:spcPct val="100000"/>
              </a:lnSpc>
              <a:buClr>
                <a:srgbClr val="000000"/>
              </a:buClr>
              <a:buFont typeface="Arial"/>
              <a:buChar char="•"/>
            </a:pPr>
            <a:r>
              <a:rPr lang="en-IN" sz="1800" b="0" strike="noStrike" spc="-1">
                <a:solidFill>
                  <a:srgbClr val="000000"/>
                </a:solidFill>
                <a:latin typeface="Tahoma"/>
                <a:ea typeface="DejaVu Sans"/>
              </a:rPr>
              <a:t>This first step of the classification process can also be viewed as the </a:t>
            </a:r>
            <a:r>
              <a:rPr lang="en-IN" sz="1800" b="1" strike="noStrike" spc="-1">
                <a:solidFill>
                  <a:srgbClr val="FF0000"/>
                </a:solidFill>
                <a:latin typeface="Tahoma"/>
                <a:ea typeface="DejaVu Sans"/>
              </a:rPr>
              <a:t>learning of a mapping or function</a:t>
            </a:r>
            <a:r>
              <a:rPr lang="en-IN" sz="1800" b="0" strike="noStrike" spc="-1">
                <a:solidFill>
                  <a:srgbClr val="000000"/>
                </a:solidFill>
                <a:latin typeface="Tahoma"/>
                <a:ea typeface="DejaVu Sans"/>
              </a:rPr>
              <a:t>, y = </a:t>
            </a:r>
            <a:r>
              <a:rPr lang="en-IN" sz="1800" b="0" i="1" strike="noStrike" spc="-1">
                <a:solidFill>
                  <a:srgbClr val="000000"/>
                </a:solidFill>
                <a:latin typeface="Tahoma"/>
                <a:ea typeface="DejaVu Sans"/>
              </a:rPr>
              <a:t>f</a:t>
            </a:r>
            <a:r>
              <a:rPr lang="en-IN" sz="1800" b="0" strike="noStrike" spc="-1">
                <a:solidFill>
                  <a:srgbClr val="000000"/>
                </a:solidFill>
                <a:latin typeface="Tahoma"/>
                <a:ea typeface="DejaVu Sans"/>
              </a:rPr>
              <a:t>(X), that can predict the associated class label y of a given tuple X.</a:t>
            </a:r>
            <a:endParaRPr lang="en-IN" sz="1800" b="0" strike="noStrike" spc="-1">
              <a:latin typeface="Arial"/>
            </a:endParaRPr>
          </a:p>
          <a:p>
            <a:pPr algn="just">
              <a:lnSpc>
                <a:spcPct val="100000"/>
              </a:lnSpc>
            </a:pPr>
            <a:endParaRPr lang="en-IN" sz="1800" b="0" strike="noStrike" spc="-1">
              <a:latin typeface="Arial"/>
            </a:endParaRPr>
          </a:p>
          <a:p>
            <a:pPr marL="349200" indent="-347400" algn="just">
              <a:lnSpc>
                <a:spcPct val="100000"/>
              </a:lnSpc>
              <a:buClr>
                <a:srgbClr val="000000"/>
              </a:buClr>
              <a:buFont typeface="Arial"/>
              <a:buChar char="•"/>
            </a:pPr>
            <a:r>
              <a:rPr lang="en-IN" sz="1800" b="0" strike="noStrike" spc="-1">
                <a:solidFill>
                  <a:srgbClr val="000000"/>
                </a:solidFill>
                <a:latin typeface="Tahoma"/>
                <a:ea typeface="DejaVu Sans"/>
              </a:rPr>
              <a:t>The </a:t>
            </a:r>
            <a:r>
              <a:rPr lang="en-IN" sz="1800" b="1" strike="noStrike" spc="-1">
                <a:solidFill>
                  <a:srgbClr val="FF0000"/>
                </a:solidFill>
                <a:latin typeface="Tahoma"/>
                <a:ea typeface="DejaVu Sans"/>
              </a:rPr>
              <a:t>accuracy </a:t>
            </a:r>
            <a:r>
              <a:rPr lang="en-IN" sz="1800" b="0" strike="noStrike" spc="-1">
                <a:solidFill>
                  <a:srgbClr val="000000"/>
                </a:solidFill>
                <a:latin typeface="Tahoma"/>
                <a:ea typeface="DejaVu Sans"/>
              </a:rPr>
              <a:t>of a classifier on a given test set is the percentage of test set tuples that are correctly classified by the classifier.</a:t>
            </a:r>
            <a:endParaRPr lang="en-IN" sz="1800" b="0" strike="noStrike" spc="-1">
              <a:latin typeface="Arial"/>
            </a:endParaRPr>
          </a:p>
          <a:p>
            <a:pPr algn="just">
              <a:lnSpc>
                <a:spcPct val="100000"/>
              </a:lnSpc>
            </a:pPr>
            <a:endParaRPr lang="en-IN" sz="1800" b="0" strike="noStrike" spc="-1">
              <a:latin typeface="Arial"/>
            </a:endParaRPr>
          </a:p>
          <a:p>
            <a:pPr algn="just">
              <a:lnSpc>
                <a:spcPct val="100000"/>
              </a:lnSpc>
            </a:pPr>
            <a:endParaRPr lang="en-IN" sz="1800" b="0" strike="noStrike" spc="-1">
              <a:latin typeface="Arial"/>
            </a:endParaRPr>
          </a:p>
          <a:p>
            <a:pPr algn="just">
              <a:lnSpc>
                <a:spcPct val="100000"/>
              </a:lnSpc>
            </a:pPr>
            <a:endParaRPr lang="en-IN" sz="1800" b="0" strike="noStrike" spc="-1">
              <a:latin typeface="Arial"/>
            </a:endParaRPr>
          </a:p>
          <a:p>
            <a:pPr algn="just">
              <a:lnSpc>
                <a:spcPct val="100000"/>
              </a:lnSpc>
            </a:pPr>
            <a:endParaRPr lang="en-IN" sz="1800" b="0" strike="noStrike" spc="-1">
              <a:latin typeface="Arial"/>
            </a:endParaRPr>
          </a:p>
        </p:txBody>
      </p:sp>
      <p:sp>
        <p:nvSpPr>
          <p:cNvPr id="553" name="Line 3"/>
          <p:cNvSpPr/>
          <p:nvPr/>
        </p:nvSpPr>
        <p:spPr>
          <a:xfrm>
            <a:off x="163440" y="106668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554" name="Line 4"/>
          <p:cNvSpPr/>
          <p:nvPr/>
        </p:nvSpPr>
        <p:spPr>
          <a:xfrm>
            <a:off x="228600" y="624672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555" name="CustomShape 5"/>
          <p:cNvSpPr/>
          <p:nvPr/>
        </p:nvSpPr>
        <p:spPr>
          <a:xfrm>
            <a:off x="76320" y="152280"/>
            <a:ext cx="2010240" cy="363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575"/>
              </a:spcBef>
            </a:pPr>
            <a:r>
              <a:rPr lang="en-IN" sz="1800" b="1" strike="noStrike" spc="-1">
                <a:solidFill>
                  <a:srgbClr val="000000"/>
                </a:solidFill>
                <a:latin typeface="Tahoma"/>
                <a:ea typeface="DejaVu Sans"/>
              </a:rPr>
              <a:t>Classification</a:t>
            </a:r>
            <a:endParaRPr lang="en-IN" sz="1800" b="0" strike="noStrike" spc="-1">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6" name="Picture 11"/>
          <p:cNvPicPr/>
          <p:nvPr/>
        </p:nvPicPr>
        <p:blipFill>
          <a:blip r:embed="rId2"/>
          <a:stretch/>
        </p:blipFill>
        <p:spPr>
          <a:xfrm>
            <a:off x="838080" y="2590920"/>
            <a:ext cx="5018400" cy="2751120"/>
          </a:xfrm>
          <a:prstGeom prst="rect">
            <a:avLst/>
          </a:prstGeom>
          <a:ln>
            <a:noFill/>
          </a:ln>
        </p:spPr>
      </p:pic>
      <p:sp>
        <p:nvSpPr>
          <p:cNvPr id="557" name="CustomShape 1"/>
          <p:cNvSpPr/>
          <p:nvPr/>
        </p:nvSpPr>
        <p:spPr>
          <a:xfrm>
            <a:off x="457200" y="1143000"/>
            <a:ext cx="8228160" cy="1141560"/>
          </a:xfrm>
          <a:prstGeom prst="rect">
            <a:avLst/>
          </a:prstGeom>
          <a:noFill/>
          <a:ln>
            <a:noFill/>
          </a:ln>
        </p:spPr>
        <p:style>
          <a:lnRef idx="0">
            <a:scrgbClr r="0" g="0" b="0"/>
          </a:lnRef>
          <a:fillRef idx="0">
            <a:scrgbClr r="0" g="0" b="0"/>
          </a:fillRef>
          <a:effectRef idx="0">
            <a:scrgbClr r="0" g="0" b="0"/>
          </a:effectRef>
          <a:fontRef idx="minor"/>
        </p:style>
      </p:sp>
      <p:sp>
        <p:nvSpPr>
          <p:cNvPr id="558" name="CustomShape 2"/>
          <p:cNvSpPr/>
          <p:nvPr/>
        </p:nvSpPr>
        <p:spPr>
          <a:xfrm>
            <a:off x="3733920" y="2743200"/>
            <a:ext cx="4037040" cy="3675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123"/>
              </a:spcBef>
            </a:pPr>
            <a:r>
              <a:rPr lang="en-IN" sz="1800" b="1" strike="noStrike" spc="-1">
                <a:solidFill>
                  <a:srgbClr val="990000"/>
                </a:solidFill>
                <a:latin typeface="Arial"/>
                <a:ea typeface="DejaVu Sans"/>
              </a:rPr>
              <a:t>Intermediate nodes : </a:t>
            </a:r>
            <a:r>
              <a:rPr lang="en-IN" sz="1800" b="0" strike="noStrike" spc="-1">
                <a:solidFill>
                  <a:srgbClr val="990000"/>
                </a:solidFill>
                <a:latin typeface="Arial"/>
                <a:ea typeface="DejaVu Sans"/>
              </a:rPr>
              <a:t>Attributes</a:t>
            </a:r>
            <a:endParaRPr lang="en-IN" sz="1800" b="0" strike="noStrike" spc="-1">
              <a:latin typeface="Arial"/>
            </a:endParaRPr>
          </a:p>
        </p:txBody>
      </p:sp>
      <p:sp>
        <p:nvSpPr>
          <p:cNvPr id="559" name="CustomShape 3"/>
          <p:cNvSpPr/>
          <p:nvPr/>
        </p:nvSpPr>
        <p:spPr>
          <a:xfrm>
            <a:off x="990720" y="5257800"/>
            <a:ext cx="4037040" cy="3675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123"/>
              </a:spcBef>
            </a:pPr>
            <a:r>
              <a:rPr lang="en-IN" sz="1800" b="1" strike="noStrike" spc="-1">
                <a:solidFill>
                  <a:srgbClr val="990000"/>
                </a:solidFill>
                <a:latin typeface="Arial"/>
                <a:ea typeface="DejaVu Sans"/>
              </a:rPr>
              <a:t>Leaf nodes : </a:t>
            </a:r>
            <a:r>
              <a:rPr lang="en-IN" sz="1800" b="0" strike="noStrike" spc="-1">
                <a:solidFill>
                  <a:srgbClr val="990000"/>
                </a:solidFill>
                <a:latin typeface="Arial"/>
                <a:ea typeface="DejaVu Sans"/>
              </a:rPr>
              <a:t>Class predictions</a:t>
            </a:r>
            <a:endParaRPr lang="en-IN" sz="1800" b="0" strike="noStrike" spc="-1">
              <a:latin typeface="Arial"/>
            </a:endParaRPr>
          </a:p>
        </p:txBody>
      </p:sp>
      <p:sp>
        <p:nvSpPr>
          <p:cNvPr id="560" name="CustomShape 4"/>
          <p:cNvSpPr/>
          <p:nvPr/>
        </p:nvSpPr>
        <p:spPr>
          <a:xfrm>
            <a:off x="5105520" y="4419720"/>
            <a:ext cx="4037040" cy="3675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123"/>
              </a:spcBef>
            </a:pPr>
            <a:r>
              <a:rPr lang="en-IN" sz="1800" b="1" strike="noStrike" spc="-1">
                <a:solidFill>
                  <a:srgbClr val="990000"/>
                </a:solidFill>
                <a:latin typeface="Arial"/>
                <a:ea typeface="DejaVu Sans"/>
              </a:rPr>
              <a:t>Edges : </a:t>
            </a:r>
            <a:r>
              <a:rPr lang="en-IN" sz="1800" b="0" strike="noStrike" spc="-1">
                <a:solidFill>
                  <a:srgbClr val="990000"/>
                </a:solidFill>
                <a:latin typeface="Arial"/>
                <a:ea typeface="DejaVu Sans"/>
              </a:rPr>
              <a:t>Attribute value tests</a:t>
            </a:r>
            <a:endParaRPr lang="en-IN" sz="1800" b="0" strike="noStrike" spc="-1">
              <a:latin typeface="Arial"/>
            </a:endParaRPr>
          </a:p>
        </p:txBody>
      </p:sp>
      <p:sp>
        <p:nvSpPr>
          <p:cNvPr id="561" name="CustomShape 5"/>
          <p:cNvSpPr/>
          <p:nvPr/>
        </p:nvSpPr>
        <p:spPr>
          <a:xfrm>
            <a:off x="550080" y="6408000"/>
            <a:ext cx="8304480" cy="3366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123"/>
              </a:spcBef>
            </a:pPr>
            <a:r>
              <a:rPr lang="en-IN" sz="1600" b="1" strike="noStrike" spc="-1">
                <a:solidFill>
                  <a:srgbClr val="990000"/>
                </a:solidFill>
                <a:latin typeface="Arial"/>
                <a:ea typeface="DejaVu Sans"/>
              </a:rPr>
              <a:t>Example algorithms:</a:t>
            </a:r>
            <a:r>
              <a:rPr lang="en-IN" sz="1600" b="0" strike="noStrike" spc="-1">
                <a:solidFill>
                  <a:srgbClr val="000000"/>
                </a:solidFill>
                <a:latin typeface="Arial"/>
                <a:ea typeface="DejaVu Sans"/>
              </a:rPr>
              <a:t> ID3, C4.5,CART</a:t>
            </a:r>
            <a:endParaRPr lang="en-IN" sz="1600" b="0" strike="noStrike" spc="-1">
              <a:latin typeface="Arial"/>
            </a:endParaRPr>
          </a:p>
        </p:txBody>
      </p:sp>
      <p:sp>
        <p:nvSpPr>
          <p:cNvPr id="562" name="CustomShape 6"/>
          <p:cNvSpPr/>
          <p:nvPr/>
        </p:nvSpPr>
        <p:spPr>
          <a:xfrm>
            <a:off x="76320" y="340560"/>
            <a:ext cx="8837280" cy="297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272880" indent="-271080" algn="just">
              <a:lnSpc>
                <a:spcPct val="100000"/>
              </a:lnSpc>
              <a:spcBef>
                <a:spcPts val="575"/>
              </a:spcBef>
              <a:buClr>
                <a:srgbClr val="00E4A8"/>
              </a:buClr>
              <a:buSzPct val="85000"/>
              <a:buFont typeface="Wingdings 2" charset="2"/>
              <a:buChar char=""/>
            </a:pPr>
            <a:r>
              <a:rPr lang="en-IN" sz="1400" b="0" strike="noStrike" spc="-1">
                <a:solidFill>
                  <a:srgbClr val="000000"/>
                </a:solidFill>
                <a:latin typeface="Tahoma"/>
                <a:ea typeface="DejaVu Sans"/>
              </a:rPr>
              <a:t>Decision tree induction is the learning of decision trees from class-labeled training tuples. </a:t>
            </a:r>
            <a:endParaRPr lang="en-IN" sz="1400" b="0" strike="noStrike" spc="-1">
              <a:latin typeface="Arial"/>
            </a:endParaRPr>
          </a:p>
          <a:p>
            <a:pPr marL="272880" indent="-271080" algn="just">
              <a:lnSpc>
                <a:spcPct val="100000"/>
              </a:lnSpc>
              <a:spcBef>
                <a:spcPts val="575"/>
              </a:spcBef>
              <a:buClr>
                <a:srgbClr val="00E4A8"/>
              </a:buClr>
              <a:buSzPct val="85000"/>
              <a:buFont typeface="Wingdings 2" charset="2"/>
              <a:buChar char=""/>
            </a:pPr>
            <a:r>
              <a:rPr lang="en-IN" sz="1400" b="0" strike="noStrike" spc="-1">
                <a:solidFill>
                  <a:srgbClr val="000000"/>
                </a:solidFill>
                <a:latin typeface="Tahoma"/>
                <a:ea typeface="DejaVu Sans"/>
              </a:rPr>
              <a:t>A decision tree is a flowchart-like tree structure, where </a:t>
            </a:r>
            <a:endParaRPr lang="en-IN" sz="1400" b="0" strike="noStrike" spc="-1">
              <a:latin typeface="Arial"/>
            </a:endParaRPr>
          </a:p>
          <a:p>
            <a:pPr marL="547560" lvl="1" indent="-226800" algn="just">
              <a:lnSpc>
                <a:spcPct val="100000"/>
              </a:lnSpc>
              <a:spcBef>
                <a:spcPts val="374"/>
              </a:spcBef>
              <a:buClr>
                <a:srgbClr val="FFCF01"/>
              </a:buClr>
              <a:buSzPct val="85000"/>
              <a:buFont typeface="Wingdings 2" charset="2"/>
              <a:buChar char=""/>
            </a:pPr>
            <a:r>
              <a:rPr lang="en-IN" sz="1400" b="0" strike="noStrike" spc="-1">
                <a:solidFill>
                  <a:srgbClr val="000000"/>
                </a:solidFill>
                <a:latin typeface="Tahoma"/>
                <a:ea typeface="DejaVu Sans"/>
              </a:rPr>
              <a:t>each </a:t>
            </a:r>
            <a:r>
              <a:rPr lang="en-IN" sz="1400" b="1" strike="noStrike" spc="-1">
                <a:solidFill>
                  <a:srgbClr val="FF0000"/>
                </a:solidFill>
                <a:latin typeface="Tahoma"/>
                <a:ea typeface="DejaVu Sans"/>
              </a:rPr>
              <a:t>internal node (nonleaf node) denotes a test on an attribute,</a:t>
            </a:r>
            <a:r>
              <a:rPr lang="en-IN" sz="1400" b="0" strike="noStrike" spc="-1">
                <a:solidFill>
                  <a:srgbClr val="000000"/>
                </a:solidFill>
                <a:latin typeface="Tahoma"/>
                <a:ea typeface="DejaVu Sans"/>
              </a:rPr>
              <a:t> </a:t>
            </a:r>
            <a:endParaRPr lang="en-IN" sz="1400" b="0" strike="noStrike" spc="-1">
              <a:latin typeface="Arial"/>
            </a:endParaRPr>
          </a:p>
          <a:p>
            <a:pPr marL="547560" lvl="1" indent="-226800" algn="just">
              <a:lnSpc>
                <a:spcPct val="100000"/>
              </a:lnSpc>
              <a:spcBef>
                <a:spcPts val="374"/>
              </a:spcBef>
              <a:buClr>
                <a:srgbClr val="FFCF01"/>
              </a:buClr>
              <a:buSzPct val="85000"/>
              <a:buFont typeface="Wingdings 2" charset="2"/>
              <a:buChar char=""/>
            </a:pPr>
            <a:r>
              <a:rPr lang="en-IN" sz="1400" b="0" strike="noStrike" spc="-1">
                <a:solidFill>
                  <a:srgbClr val="000000"/>
                </a:solidFill>
                <a:latin typeface="Tahoma"/>
                <a:ea typeface="DejaVu Sans"/>
              </a:rPr>
              <a:t>each </a:t>
            </a:r>
            <a:r>
              <a:rPr lang="en-IN" sz="1400" b="1" strike="noStrike" spc="-1">
                <a:solidFill>
                  <a:srgbClr val="3333FF"/>
                </a:solidFill>
                <a:latin typeface="Tahoma"/>
                <a:ea typeface="DejaVu Sans"/>
              </a:rPr>
              <a:t>branch represents an outcome of the test</a:t>
            </a:r>
            <a:r>
              <a:rPr lang="en-IN" sz="1400" b="0" strike="noStrike" spc="-1">
                <a:solidFill>
                  <a:srgbClr val="000000"/>
                </a:solidFill>
                <a:latin typeface="Tahoma"/>
                <a:ea typeface="DejaVu Sans"/>
              </a:rPr>
              <a:t>, and </a:t>
            </a:r>
            <a:endParaRPr lang="en-IN" sz="1400" b="0" strike="noStrike" spc="-1">
              <a:latin typeface="Arial"/>
            </a:endParaRPr>
          </a:p>
          <a:p>
            <a:pPr marL="547560" lvl="1" indent="-226800" algn="just">
              <a:lnSpc>
                <a:spcPct val="100000"/>
              </a:lnSpc>
              <a:spcBef>
                <a:spcPts val="374"/>
              </a:spcBef>
              <a:buClr>
                <a:srgbClr val="FFCF01"/>
              </a:buClr>
              <a:buSzPct val="85000"/>
              <a:buFont typeface="Wingdings 2" charset="2"/>
              <a:buChar char=""/>
            </a:pPr>
            <a:r>
              <a:rPr lang="en-IN" sz="1400" b="0" strike="noStrike" spc="-1">
                <a:solidFill>
                  <a:srgbClr val="000000"/>
                </a:solidFill>
                <a:latin typeface="Tahoma"/>
                <a:ea typeface="DejaVu Sans"/>
              </a:rPr>
              <a:t>each </a:t>
            </a:r>
            <a:r>
              <a:rPr lang="en-IN" sz="1400" b="1" strike="noStrike" spc="-1">
                <a:solidFill>
                  <a:srgbClr val="00B050"/>
                </a:solidFill>
                <a:latin typeface="Tahoma"/>
                <a:ea typeface="DejaVu Sans"/>
              </a:rPr>
              <a:t>leaf node (or </a:t>
            </a:r>
            <a:r>
              <a:rPr lang="en-IN" sz="1400" b="1" i="1" strike="noStrike" spc="-1">
                <a:solidFill>
                  <a:srgbClr val="00B050"/>
                </a:solidFill>
                <a:latin typeface="Tahoma"/>
                <a:ea typeface="DejaVu Sans"/>
              </a:rPr>
              <a:t>terminal node) holds a class label</a:t>
            </a:r>
            <a:r>
              <a:rPr lang="en-IN" sz="1400" b="0" i="1" strike="noStrike" spc="-1">
                <a:solidFill>
                  <a:srgbClr val="000000"/>
                </a:solidFill>
                <a:latin typeface="Tahoma"/>
                <a:ea typeface="DejaVu Sans"/>
              </a:rPr>
              <a:t>. </a:t>
            </a:r>
            <a:endParaRPr lang="en-IN" sz="1400" b="0" strike="noStrike" spc="-1">
              <a:latin typeface="Arial"/>
            </a:endParaRPr>
          </a:p>
          <a:p>
            <a:pPr marL="272880" indent="-271080" algn="just">
              <a:lnSpc>
                <a:spcPct val="100000"/>
              </a:lnSpc>
              <a:spcBef>
                <a:spcPts val="575"/>
              </a:spcBef>
              <a:buClr>
                <a:srgbClr val="00E4A8"/>
              </a:buClr>
              <a:buSzPct val="85000"/>
              <a:buFont typeface="Wingdings 2" charset="2"/>
              <a:buChar char=""/>
            </a:pPr>
            <a:r>
              <a:rPr lang="en-IN" sz="1400" b="0" i="1" strike="noStrike" spc="-1">
                <a:solidFill>
                  <a:srgbClr val="000000"/>
                </a:solidFill>
                <a:latin typeface="Tahoma"/>
                <a:ea typeface="DejaVu Sans"/>
              </a:rPr>
              <a:t>The topmost node in </a:t>
            </a:r>
            <a:r>
              <a:rPr lang="en-IN" sz="1400" b="0" strike="noStrike" spc="-1">
                <a:solidFill>
                  <a:srgbClr val="000000"/>
                </a:solidFill>
                <a:latin typeface="Tahoma"/>
                <a:ea typeface="DejaVu Sans"/>
              </a:rPr>
              <a:t>a tree is the root node. </a:t>
            </a:r>
            <a:endParaRPr lang="en-IN" sz="1400" b="0" strike="noStrike" spc="-1">
              <a:latin typeface="Arial"/>
            </a:endParaRPr>
          </a:p>
          <a:p>
            <a:pPr marL="272880" indent="-271080">
              <a:lnSpc>
                <a:spcPct val="100000"/>
              </a:lnSpc>
              <a:spcBef>
                <a:spcPts val="575"/>
              </a:spcBef>
              <a:buClr>
                <a:srgbClr val="00E4A8"/>
              </a:buClr>
              <a:buSzPct val="85000"/>
              <a:buFont typeface="Wingdings 2" charset="2"/>
              <a:buChar char=""/>
            </a:pPr>
            <a:r>
              <a:rPr lang="en-IN" sz="1400" b="0" strike="noStrike" spc="-1">
                <a:solidFill>
                  <a:srgbClr val="000000"/>
                </a:solidFill>
                <a:latin typeface="Tahoma"/>
                <a:ea typeface="DejaVu Sans"/>
              </a:rPr>
              <a:t>Internal nodes are denoted by rectangles, and </a:t>
            </a:r>
            <a:endParaRPr lang="en-IN" sz="1400" b="0" strike="noStrike" spc="-1">
              <a:latin typeface="Arial"/>
            </a:endParaRPr>
          </a:p>
          <a:p>
            <a:pPr marL="272880" indent="-271080">
              <a:lnSpc>
                <a:spcPct val="100000"/>
              </a:lnSpc>
              <a:spcBef>
                <a:spcPts val="575"/>
              </a:spcBef>
              <a:buClr>
                <a:srgbClr val="00E4A8"/>
              </a:buClr>
              <a:buSzPct val="85000"/>
              <a:buFont typeface="Wingdings 2" charset="2"/>
              <a:buChar char=""/>
            </a:pPr>
            <a:r>
              <a:rPr lang="en-IN" sz="1400" b="0" strike="noStrike" spc="-1">
                <a:solidFill>
                  <a:srgbClr val="000000"/>
                </a:solidFill>
                <a:latin typeface="Tahoma"/>
                <a:ea typeface="DejaVu Sans"/>
              </a:rPr>
              <a:t>Leaf nodes are denoted by ovals.</a:t>
            </a:r>
            <a:endParaRPr lang="en-IN" sz="1400" b="0" strike="noStrike" spc="-1">
              <a:latin typeface="Arial"/>
            </a:endParaRPr>
          </a:p>
          <a:p>
            <a:pPr algn="just">
              <a:lnSpc>
                <a:spcPct val="100000"/>
              </a:lnSpc>
              <a:spcBef>
                <a:spcPts val="575"/>
              </a:spcBef>
            </a:pPr>
            <a:endParaRPr lang="en-IN" sz="1400" b="0" strike="noStrike" spc="-1">
              <a:latin typeface="Arial"/>
            </a:endParaRPr>
          </a:p>
          <a:p>
            <a:pPr marL="272880" indent="-271080" algn="just">
              <a:lnSpc>
                <a:spcPct val="100000"/>
              </a:lnSpc>
              <a:spcBef>
                <a:spcPts val="575"/>
              </a:spcBef>
            </a:pPr>
            <a:endParaRPr lang="en-IN" sz="1400" b="0" strike="noStrike" spc="-1">
              <a:latin typeface="Arial"/>
            </a:endParaRPr>
          </a:p>
        </p:txBody>
      </p:sp>
      <p:sp>
        <p:nvSpPr>
          <p:cNvPr id="563" name="CustomShape 7"/>
          <p:cNvSpPr/>
          <p:nvPr/>
        </p:nvSpPr>
        <p:spPr>
          <a:xfrm>
            <a:off x="72000" y="5891400"/>
            <a:ext cx="8782560" cy="51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400" b="1" strike="noStrike" spc="-1">
                <a:solidFill>
                  <a:srgbClr val="000000"/>
                </a:solidFill>
                <a:latin typeface="Tahoma"/>
                <a:ea typeface="DejaVu Sans"/>
              </a:rPr>
              <a:t>Figure : </a:t>
            </a:r>
            <a:r>
              <a:rPr lang="en-IN" sz="1400" b="0" strike="noStrike" spc="-1">
                <a:solidFill>
                  <a:srgbClr val="000000"/>
                </a:solidFill>
                <a:latin typeface="Tahoma"/>
                <a:ea typeface="DejaVu Sans"/>
              </a:rPr>
              <a:t>A decision tree for the concept </a:t>
            </a:r>
            <a:r>
              <a:rPr lang="en-IN" sz="1400" b="0" i="1" strike="noStrike" spc="-1">
                <a:solidFill>
                  <a:srgbClr val="000000"/>
                </a:solidFill>
                <a:latin typeface="Tahoma"/>
                <a:ea typeface="DejaVu Sans"/>
              </a:rPr>
              <a:t>buys computer, e</a:t>
            </a:r>
            <a:r>
              <a:rPr lang="en-IN" sz="1400" b="0" strike="noStrike" spc="-1">
                <a:solidFill>
                  <a:srgbClr val="000000"/>
                </a:solidFill>
                <a:latin typeface="Tahoma"/>
                <a:ea typeface="DejaVu Sans"/>
              </a:rPr>
              <a:t>ach leaf node represents a class  : </a:t>
            </a:r>
            <a:endParaRPr lang="en-IN" sz="1400" b="0" strike="noStrike" spc="-1">
              <a:latin typeface="Arial"/>
            </a:endParaRPr>
          </a:p>
          <a:p>
            <a:pPr algn="just">
              <a:lnSpc>
                <a:spcPct val="100000"/>
              </a:lnSpc>
            </a:pPr>
            <a:r>
              <a:rPr lang="en-IN" sz="1400" b="1" i="1" strike="noStrike" spc="-1">
                <a:solidFill>
                  <a:srgbClr val="FF0000"/>
                </a:solidFill>
                <a:latin typeface="Tahoma"/>
                <a:ea typeface="DejaVu Sans"/>
              </a:rPr>
              <a:t>buys computer = yes or buys computer =</a:t>
            </a:r>
            <a:r>
              <a:rPr lang="en-IN" sz="1400" b="1" strike="noStrike" spc="-1">
                <a:solidFill>
                  <a:srgbClr val="FF0000"/>
                </a:solidFill>
                <a:latin typeface="Tahoma"/>
                <a:ea typeface="DejaVu Sans"/>
              </a:rPr>
              <a:t> </a:t>
            </a:r>
            <a:r>
              <a:rPr lang="en-IN" sz="1400" b="1" i="1" strike="noStrike" spc="-1">
                <a:solidFill>
                  <a:srgbClr val="FF0000"/>
                </a:solidFill>
                <a:latin typeface="Tahoma"/>
                <a:ea typeface="DejaVu Sans"/>
              </a:rPr>
              <a:t>no</a:t>
            </a:r>
            <a:endParaRPr lang="en-IN" sz="1400" b="0" strike="noStrike" spc="-1">
              <a:latin typeface="Arial"/>
            </a:endParaRPr>
          </a:p>
        </p:txBody>
      </p:sp>
      <p:sp>
        <p:nvSpPr>
          <p:cNvPr id="564" name="CustomShape 8"/>
          <p:cNvSpPr/>
          <p:nvPr/>
        </p:nvSpPr>
        <p:spPr>
          <a:xfrm>
            <a:off x="1008000" y="-144000"/>
            <a:ext cx="7770600" cy="56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gn="ctr">
              <a:lnSpc>
                <a:spcPct val="100000"/>
              </a:lnSpc>
            </a:pPr>
            <a:r>
              <a:rPr lang="en-IN" sz="2400" b="1" strike="noStrike" spc="-1">
                <a:solidFill>
                  <a:srgbClr val="0070C0"/>
                </a:solidFill>
                <a:latin typeface="Times New Roman"/>
                <a:ea typeface="DejaVu Sans"/>
              </a:rPr>
              <a:t>Decision Tree Induction</a:t>
            </a:r>
            <a:endParaRPr lang="en-IN" sz="2400" b="0" strike="noStrike" spc="-1">
              <a:latin typeface="Arial"/>
            </a:endParaRPr>
          </a:p>
        </p:txBody>
      </p:sp>
    </p:spTree>
  </p:cSld>
  <p:clrMapOvr>
    <a:masterClrMapping/>
  </p:clrMapOvr>
  <p:transition>
    <p:fade/>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559"/>
                                        </p:tgtEl>
                                        <p:attrNameLst>
                                          <p:attrName>style.visibility</p:attrName>
                                        </p:attrNameLst>
                                      </p:cBhvr>
                                      <p:to>
                                        <p:strVal val="visible"/>
                                      </p:to>
                                    </p:set>
                                    <p:animEffect transition="in" filter="fade">
                                      <p:cBhvr additive="repl">
                                        <p:cTn id="7" dur="500"/>
                                        <p:tgtEl>
                                          <p:spTgt spid="55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nodeType="clickEffect">
                                  <p:stCondLst>
                                    <p:cond delay="0"/>
                                  </p:stCondLst>
                                  <p:childTnLst>
                                    <p:set>
                                      <p:cBhvr>
                                        <p:cTn id="11" dur="1" fill="hold">
                                          <p:stCondLst>
                                            <p:cond delay="0"/>
                                          </p:stCondLst>
                                        </p:cTn>
                                        <p:tgtEl>
                                          <p:spTgt spid="558"/>
                                        </p:tgtEl>
                                        <p:attrNameLst>
                                          <p:attrName>style.visibility</p:attrName>
                                        </p:attrNameLst>
                                      </p:cBhvr>
                                      <p:to>
                                        <p:strVal val="visible"/>
                                      </p:to>
                                    </p:set>
                                    <p:animEffect transition="in" filter="fade">
                                      <p:cBhvr additive="repl">
                                        <p:cTn id="12" dur="500"/>
                                        <p:tgtEl>
                                          <p:spTgt spid="55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nodeType="clickEffect">
                                  <p:stCondLst>
                                    <p:cond delay="0"/>
                                  </p:stCondLst>
                                  <p:childTnLst>
                                    <p:set>
                                      <p:cBhvr>
                                        <p:cTn id="16" dur="1" fill="hold">
                                          <p:stCondLst>
                                            <p:cond delay="0"/>
                                          </p:stCondLst>
                                        </p:cTn>
                                        <p:tgtEl>
                                          <p:spTgt spid="560"/>
                                        </p:tgtEl>
                                        <p:attrNameLst>
                                          <p:attrName>style.visibility</p:attrName>
                                        </p:attrNameLst>
                                      </p:cBhvr>
                                      <p:to>
                                        <p:strVal val="visible"/>
                                      </p:to>
                                    </p:set>
                                    <p:animEffect transition="in" filter="fade">
                                      <p:cBhvr additive="repl">
                                        <p:cTn id="17" dur="500"/>
                                        <p:tgtEl>
                                          <p:spTgt spid="5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 name="CustomShape 1"/>
          <p:cNvSpPr/>
          <p:nvPr/>
        </p:nvSpPr>
        <p:spPr>
          <a:xfrm>
            <a:off x="304920" y="914400"/>
            <a:ext cx="8456400" cy="49510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272880" indent="-271080" algn="just">
              <a:lnSpc>
                <a:spcPct val="100000"/>
              </a:lnSpc>
              <a:spcBef>
                <a:spcPts val="575"/>
              </a:spcBef>
              <a:buClr>
                <a:srgbClr val="00E4A8"/>
              </a:buClr>
              <a:buSzPct val="85000"/>
              <a:buFont typeface="Wingdings 2" charset="2"/>
              <a:buChar char=""/>
            </a:pPr>
            <a:r>
              <a:rPr lang="en-IN" sz="2800" b="0" i="1" strike="noStrike" spc="-1">
                <a:solidFill>
                  <a:srgbClr val="000000"/>
                </a:solidFill>
                <a:latin typeface="Tahoma"/>
                <a:ea typeface="DejaVu Sans"/>
              </a:rPr>
              <a:t>“How are decision trees used for classification?” </a:t>
            </a:r>
            <a:endParaRPr lang="en-IN" sz="2800" b="0" strike="noStrike" spc="-1">
              <a:latin typeface="Arial"/>
            </a:endParaRPr>
          </a:p>
          <a:p>
            <a:pPr marL="272880" indent="-271080" algn="just">
              <a:lnSpc>
                <a:spcPct val="100000"/>
              </a:lnSpc>
              <a:spcBef>
                <a:spcPts val="575"/>
              </a:spcBef>
              <a:buClr>
                <a:srgbClr val="00E4A8"/>
              </a:buClr>
              <a:buSzPct val="85000"/>
              <a:buFont typeface="Wingdings 2" charset="2"/>
              <a:buChar char=""/>
            </a:pPr>
            <a:r>
              <a:rPr lang="en-IN" sz="2800" b="0" i="1" strike="noStrike" spc="-1">
                <a:solidFill>
                  <a:srgbClr val="000000"/>
                </a:solidFill>
                <a:latin typeface="Tahoma"/>
                <a:ea typeface="DejaVu Sans"/>
              </a:rPr>
              <a:t>Given a tuple, </a:t>
            </a:r>
            <a:r>
              <a:rPr lang="en-IN" sz="2800" b="1" i="1" strike="noStrike" spc="-1">
                <a:solidFill>
                  <a:srgbClr val="000000"/>
                </a:solidFill>
                <a:latin typeface="Tahoma"/>
                <a:ea typeface="DejaVu Sans"/>
              </a:rPr>
              <a:t>X, for which the associated </a:t>
            </a:r>
            <a:r>
              <a:rPr lang="en-IN" sz="2800" b="0" strike="noStrike" spc="-1">
                <a:solidFill>
                  <a:srgbClr val="000000"/>
                </a:solidFill>
                <a:latin typeface="Tahoma"/>
                <a:ea typeface="DejaVu Sans"/>
              </a:rPr>
              <a:t>class label is unknown, the attribute values of the tuple are tested against the decision tree. </a:t>
            </a:r>
            <a:endParaRPr lang="en-IN" sz="2800" b="0" strike="noStrike" spc="-1">
              <a:latin typeface="Arial"/>
            </a:endParaRPr>
          </a:p>
          <a:p>
            <a:pPr marL="272880" indent="-271080" algn="just">
              <a:lnSpc>
                <a:spcPct val="100000"/>
              </a:lnSpc>
              <a:spcBef>
                <a:spcPts val="575"/>
              </a:spcBef>
              <a:buClr>
                <a:srgbClr val="00E4A8"/>
              </a:buClr>
              <a:buSzPct val="85000"/>
              <a:buFont typeface="Wingdings 2" charset="2"/>
              <a:buChar char=""/>
            </a:pPr>
            <a:r>
              <a:rPr lang="en-IN" sz="2800" b="0" strike="noStrike" spc="-1">
                <a:solidFill>
                  <a:srgbClr val="000000"/>
                </a:solidFill>
                <a:latin typeface="Tahoma"/>
                <a:ea typeface="DejaVu Sans"/>
              </a:rPr>
              <a:t>A path is traced from the root to a leaf node, which holds the class prediction for that tuple.</a:t>
            </a:r>
            <a:endParaRPr lang="en-IN" sz="2800" b="0" strike="noStrike" spc="-1">
              <a:latin typeface="Arial"/>
            </a:endParaRPr>
          </a:p>
          <a:p>
            <a:pPr marL="272880" indent="-271080" algn="just">
              <a:lnSpc>
                <a:spcPct val="100000"/>
              </a:lnSpc>
              <a:spcBef>
                <a:spcPts val="575"/>
              </a:spcBef>
              <a:buClr>
                <a:srgbClr val="00E4A8"/>
              </a:buClr>
              <a:buSzPct val="85000"/>
              <a:buFont typeface="Wingdings 2" charset="2"/>
              <a:buChar char=""/>
            </a:pPr>
            <a:r>
              <a:rPr lang="en-IN" sz="2800" b="0" strike="noStrike" spc="-1">
                <a:solidFill>
                  <a:srgbClr val="000000"/>
                </a:solidFill>
                <a:latin typeface="Tahoma"/>
                <a:ea typeface="DejaVu Sans"/>
              </a:rPr>
              <a:t> </a:t>
            </a:r>
            <a:r>
              <a:rPr lang="en-IN" sz="2800" b="1" strike="noStrike" spc="-1">
                <a:solidFill>
                  <a:srgbClr val="FF0000"/>
                </a:solidFill>
                <a:latin typeface="Tahoma"/>
                <a:ea typeface="DejaVu Sans"/>
              </a:rPr>
              <a:t>Decision trees can easily be converted to classification rules.</a:t>
            </a:r>
            <a:endParaRPr lang="en-IN" sz="2800" b="0" strike="noStrike" spc="-1">
              <a:latin typeface="Arial"/>
            </a:endParaRPr>
          </a:p>
        </p:txBody>
      </p:sp>
      <p:sp>
        <p:nvSpPr>
          <p:cNvPr id="566" name="CustomShape 2"/>
          <p:cNvSpPr/>
          <p:nvPr/>
        </p:nvSpPr>
        <p:spPr>
          <a:xfrm>
            <a:off x="1828800" y="152280"/>
            <a:ext cx="6018120" cy="6379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gn="ctr">
              <a:lnSpc>
                <a:spcPct val="100000"/>
              </a:lnSpc>
            </a:pPr>
            <a:r>
              <a:rPr lang="en-IN" sz="3200" b="1" strike="noStrike" spc="-1">
                <a:solidFill>
                  <a:srgbClr val="0070C0"/>
                </a:solidFill>
                <a:latin typeface="Times New Roman"/>
                <a:ea typeface="DejaVu Sans"/>
              </a:rPr>
              <a:t>Decision Tree Induction</a:t>
            </a:r>
            <a:endParaRPr lang="en-IN" sz="3200" b="0" strike="noStrike" spc="-1">
              <a:latin typeface="Arial"/>
            </a:endParaRPr>
          </a:p>
        </p:txBody>
      </p:sp>
      <p:sp>
        <p:nvSpPr>
          <p:cNvPr id="567" name="Line 3"/>
          <p:cNvSpPr/>
          <p:nvPr/>
        </p:nvSpPr>
        <p:spPr>
          <a:xfrm>
            <a:off x="163440" y="91440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568" name="Line 4"/>
          <p:cNvSpPr/>
          <p:nvPr/>
        </p:nvSpPr>
        <p:spPr>
          <a:xfrm>
            <a:off x="228600" y="605628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569" name="CustomShape 5"/>
          <p:cNvSpPr/>
          <p:nvPr/>
        </p:nvSpPr>
        <p:spPr>
          <a:xfrm>
            <a:off x="76320" y="152280"/>
            <a:ext cx="2082240" cy="363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575"/>
              </a:spcBef>
            </a:pPr>
            <a:r>
              <a:rPr lang="en-IN" sz="1800" b="1" strike="noStrike" spc="-1">
                <a:solidFill>
                  <a:srgbClr val="000000"/>
                </a:solidFill>
                <a:latin typeface="Tahoma"/>
                <a:ea typeface="DejaVu Sans"/>
              </a:rPr>
              <a:t>Classification</a:t>
            </a:r>
            <a:endParaRPr lang="en-IN" sz="1800" b="0" strike="noStrike" spc="-1">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0" name="CustomShape 1"/>
          <p:cNvSpPr/>
          <p:nvPr/>
        </p:nvSpPr>
        <p:spPr>
          <a:xfrm>
            <a:off x="228600" y="762120"/>
            <a:ext cx="8685000" cy="5332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272880" indent="-271080" algn="just">
              <a:lnSpc>
                <a:spcPct val="100000"/>
              </a:lnSpc>
              <a:spcBef>
                <a:spcPts val="575"/>
              </a:spcBef>
              <a:buClr>
                <a:srgbClr val="00E4A8"/>
              </a:buClr>
              <a:buSzPct val="85000"/>
              <a:buFont typeface="Wingdings 2" charset="2"/>
              <a:buChar char=""/>
            </a:pPr>
            <a:r>
              <a:rPr lang="en-IN" sz="2800" b="0" i="1" strike="noStrike" spc="-1">
                <a:solidFill>
                  <a:srgbClr val="000000"/>
                </a:solidFill>
                <a:latin typeface="Tahoma"/>
                <a:ea typeface="DejaVu Sans"/>
              </a:rPr>
              <a:t>Why are decision tree classifiers so popular?</a:t>
            </a:r>
            <a:endParaRPr lang="en-IN" sz="2800" b="0" strike="noStrike" spc="-1">
              <a:latin typeface="Arial"/>
            </a:endParaRPr>
          </a:p>
          <a:p>
            <a:pPr marL="547560" lvl="1" indent="-226800" algn="just">
              <a:lnSpc>
                <a:spcPct val="100000"/>
              </a:lnSpc>
              <a:spcBef>
                <a:spcPts val="374"/>
              </a:spcBef>
              <a:buClr>
                <a:srgbClr val="FFCF01"/>
              </a:buClr>
              <a:buSzPct val="85000"/>
              <a:buFont typeface="Wingdings 2" charset="2"/>
              <a:buChar char=""/>
            </a:pPr>
            <a:r>
              <a:rPr lang="en-IN" sz="2400" b="0" strike="noStrike" spc="-1">
                <a:solidFill>
                  <a:srgbClr val="000000"/>
                </a:solidFill>
                <a:latin typeface="Tahoma"/>
                <a:ea typeface="DejaVu Sans"/>
              </a:rPr>
              <a:t>The construction of decision tree classifiers does not require any domain knowledge or parameter setting, and therefore is appropriate for exploratory knowledge discovery. </a:t>
            </a:r>
            <a:endParaRPr lang="en-IN" sz="2400" b="0" strike="noStrike" spc="-1">
              <a:latin typeface="Arial"/>
            </a:endParaRPr>
          </a:p>
          <a:p>
            <a:pPr marL="547560" lvl="1" indent="-226800" algn="just">
              <a:lnSpc>
                <a:spcPct val="100000"/>
              </a:lnSpc>
              <a:spcBef>
                <a:spcPts val="374"/>
              </a:spcBef>
              <a:buClr>
                <a:srgbClr val="FFCF01"/>
              </a:buClr>
              <a:buSzPct val="85000"/>
              <a:buFont typeface="Wingdings 2" charset="2"/>
              <a:buChar char=""/>
            </a:pPr>
            <a:r>
              <a:rPr lang="en-IN" sz="2400" b="0" strike="noStrike" spc="-1">
                <a:solidFill>
                  <a:srgbClr val="000000"/>
                </a:solidFill>
                <a:latin typeface="Tahoma"/>
                <a:ea typeface="DejaVu Sans"/>
              </a:rPr>
              <a:t>Decision trees can handle multidimensional data. </a:t>
            </a:r>
            <a:endParaRPr lang="en-IN" sz="2400" b="0" strike="noStrike" spc="-1">
              <a:latin typeface="Arial"/>
            </a:endParaRPr>
          </a:p>
          <a:p>
            <a:pPr marL="547560" lvl="1" indent="-226800" algn="just">
              <a:lnSpc>
                <a:spcPct val="100000"/>
              </a:lnSpc>
              <a:spcBef>
                <a:spcPts val="374"/>
              </a:spcBef>
              <a:buClr>
                <a:srgbClr val="FFCF01"/>
              </a:buClr>
              <a:buSzPct val="85000"/>
              <a:buFont typeface="Wingdings 2" charset="2"/>
              <a:buChar char=""/>
            </a:pPr>
            <a:r>
              <a:rPr lang="en-IN" sz="2400" b="0" strike="noStrike" spc="-1">
                <a:solidFill>
                  <a:srgbClr val="000000"/>
                </a:solidFill>
                <a:latin typeface="Tahoma"/>
                <a:ea typeface="DejaVu Sans"/>
              </a:rPr>
              <a:t>Their representation of acquired knowledge in tree form is intuitive and generally easy to assimilate by humans. </a:t>
            </a:r>
            <a:endParaRPr lang="en-IN" sz="2400" b="0" strike="noStrike" spc="-1">
              <a:latin typeface="Arial"/>
            </a:endParaRPr>
          </a:p>
          <a:p>
            <a:pPr marL="547560" lvl="1" indent="-226800" algn="just">
              <a:lnSpc>
                <a:spcPct val="100000"/>
              </a:lnSpc>
              <a:spcBef>
                <a:spcPts val="374"/>
              </a:spcBef>
              <a:buClr>
                <a:srgbClr val="FFCF01"/>
              </a:buClr>
              <a:buSzPct val="85000"/>
              <a:buFont typeface="Wingdings 2" charset="2"/>
              <a:buChar char=""/>
            </a:pPr>
            <a:r>
              <a:rPr lang="en-IN" sz="2400" b="0" strike="noStrike" spc="-1">
                <a:solidFill>
                  <a:srgbClr val="000000"/>
                </a:solidFill>
                <a:latin typeface="Tahoma"/>
                <a:ea typeface="DejaVu Sans"/>
              </a:rPr>
              <a:t>The learning and classification steps of decision tree induction are simple and fast. </a:t>
            </a:r>
            <a:endParaRPr lang="en-IN" sz="2400" b="0" strike="noStrike" spc="-1">
              <a:latin typeface="Arial"/>
            </a:endParaRPr>
          </a:p>
          <a:p>
            <a:pPr marL="547560" lvl="1" indent="-226800" algn="just">
              <a:lnSpc>
                <a:spcPct val="100000"/>
              </a:lnSpc>
              <a:spcBef>
                <a:spcPts val="374"/>
              </a:spcBef>
              <a:buClr>
                <a:srgbClr val="FFCF01"/>
              </a:buClr>
              <a:buSzPct val="85000"/>
              <a:buFont typeface="Wingdings 2" charset="2"/>
              <a:buChar char=""/>
            </a:pPr>
            <a:r>
              <a:rPr lang="en-IN" sz="2400" b="0" strike="noStrike" spc="-1">
                <a:solidFill>
                  <a:srgbClr val="000000"/>
                </a:solidFill>
                <a:latin typeface="Tahoma"/>
                <a:ea typeface="DejaVu Sans"/>
              </a:rPr>
              <a:t>In general, decision tree classifiers have good accuracy.</a:t>
            </a:r>
            <a:endParaRPr lang="en-IN" sz="2400" b="0" strike="noStrike" spc="-1">
              <a:latin typeface="Arial"/>
            </a:endParaRPr>
          </a:p>
          <a:p>
            <a:pPr marL="547560" lvl="1" indent="-226800" algn="just">
              <a:lnSpc>
                <a:spcPct val="100000"/>
              </a:lnSpc>
              <a:spcBef>
                <a:spcPts val="374"/>
              </a:spcBef>
              <a:buClr>
                <a:srgbClr val="FFCF01"/>
              </a:buClr>
              <a:buSzPct val="85000"/>
              <a:buFont typeface="Wingdings 2" charset="2"/>
              <a:buChar char=""/>
            </a:pPr>
            <a:r>
              <a:rPr lang="en-IN" sz="2400" b="0" strike="noStrike" spc="-1">
                <a:solidFill>
                  <a:srgbClr val="000000"/>
                </a:solidFill>
                <a:latin typeface="Tahoma"/>
                <a:ea typeface="DejaVu Sans"/>
              </a:rPr>
              <a:t>However, successful use may depend on the data at hand.</a:t>
            </a:r>
            <a:endParaRPr lang="en-IN" sz="2400" b="0" strike="noStrike" spc="-1">
              <a:latin typeface="Arial"/>
            </a:endParaRPr>
          </a:p>
        </p:txBody>
      </p:sp>
      <p:sp>
        <p:nvSpPr>
          <p:cNvPr id="571" name="CustomShape 2"/>
          <p:cNvSpPr/>
          <p:nvPr/>
        </p:nvSpPr>
        <p:spPr>
          <a:xfrm>
            <a:off x="146160" y="6210360"/>
            <a:ext cx="455400" cy="455400"/>
          </a:xfrm>
          <a:prstGeom prst="rect">
            <a:avLst/>
          </a:prstGeom>
          <a:solidFill>
            <a:srgbClr val="00E4A8"/>
          </a:solidFill>
          <a:ln>
            <a:noFill/>
          </a:ln>
        </p:spPr>
        <p:style>
          <a:lnRef idx="0">
            <a:scrgbClr r="0" g="0" b="0"/>
          </a:lnRef>
          <a:fillRef idx="0">
            <a:scrgbClr r="0" g="0" b="0"/>
          </a:fillRef>
          <a:effectRef idx="0">
            <a:scrgbClr r="0" g="0" b="0"/>
          </a:effectRef>
          <a:fontRef idx="minor"/>
        </p:style>
        <p:txBody>
          <a:bodyPr lIns="0" tIns="0" rIns="0" bIns="0" anchor="ctr" anchorCtr="1">
            <a:noAutofit/>
          </a:bodyPr>
          <a:lstStyle/>
          <a:p>
            <a:pPr algn="ctr">
              <a:lnSpc>
                <a:spcPct val="100000"/>
              </a:lnSpc>
            </a:pPr>
            <a:fld id="{C39C8B95-389E-4F74-80D5-C2DDE40349AB}" type="slidenum">
              <a:rPr lang="en-IN" sz="1400" b="0" strike="noStrike" spc="-1">
                <a:solidFill>
                  <a:srgbClr val="FFFFFF"/>
                </a:solidFill>
                <a:latin typeface="Berlin Sans FB Demi"/>
                <a:ea typeface="DejaVu Sans"/>
              </a:rPr>
              <a:t>15</a:t>
            </a:fld>
            <a:endParaRPr lang="en-IN" sz="1400" b="0" strike="noStrike" spc="-1">
              <a:latin typeface="Arial"/>
            </a:endParaRPr>
          </a:p>
        </p:txBody>
      </p:sp>
      <p:sp>
        <p:nvSpPr>
          <p:cNvPr id="572" name="CustomShape 3"/>
          <p:cNvSpPr/>
          <p:nvPr/>
        </p:nvSpPr>
        <p:spPr>
          <a:xfrm>
            <a:off x="1523880" y="76320"/>
            <a:ext cx="6932520" cy="6379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gn="ctr">
              <a:lnSpc>
                <a:spcPct val="100000"/>
              </a:lnSpc>
            </a:pPr>
            <a:r>
              <a:rPr lang="en-IN" sz="3600" b="1" strike="noStrike" spc="-1">
                <a:solidFill>
                  <a:srgbClr val="0070C0"/>
                </a:solidFill>
                <a:latin typeface="Times New Roman"/>
                <a:ea typeface="DejaVu Sans"/>
              </a:rPr>
              <a:t>Why decision tree ?</a:t>
            </a:r>
            <a:endParaRPr lang="en-IN" sz="3600" b="0" strike="noStrike" spc="-1">
              <a:latin typeface="Arial"/>
            </a:endParaRPr>
          </a:p>
        </p:txBody>
      </p:sp>
      <p:sp>
        <p:nvSpPr>
          <p:cNvPr id="573" name="CustomShape 4"/>
          <p:cNvSpPr/>
          <p:nvPr/>
        </p:nvSpPr>
        <p:spPr>
          <a:xfrm>
            <a:off x="146160" y="6210360"/>
            <a:ext cx="455400" cy="455400"/>
          </a:xfrm>
          <a:prstGeom prst="ellipse">
            <a:avLst/>
          </a:prstGeom>
          <a:solidFill>
            <a:srgbClr val="D34817"/>
          </a:solidFill>
          <a:ln>
            <a:noFill/>
          </a:ln>
        </p:spPr>
        <p:style>
          <a:lnRef idx="0">
            <a:scrgbClr r="0" g="0" b="0"/>
          </a:lnRef>
          <a:fillRef idx="0">
            <a:scrgbClr r="0" g="0" b="0"/>
          </a:fillRef>
          <a:effectRef idx="0">
            <a:scrgbClr r="0" g="0" b="0"/>
          </a:effectRef>
          <a:fontRef idx="minor"/>
        </p:style>
        <p:txBody>
          <a:bodyPr wrap="none" lIns="0" tIns="0" rIns="0" bIns="0" anchor="ctr" anchorCtr="1">
            <a:normAutofit/>
          </a:bodyPr>
          <a:lstStyle/>
          <a:p>
            <a:pPr algn="ctr">
              <a:lnSpc>
                <a:spcPct val="100000"/>
              </a:lnSpc>
            </a:pPr>
            <a:fld id="{9F28C1F4-8333-426B-969E-29CBDC33FD04}" type="slidenum">
              <a:rPr lang="en-IN" sz="1400" b="0" strike="noStrike" spc="-1">
                <a:solidFill>
                  <a:srgbClr val="FFFFFF"/>
                </a:solidFill>
                <a:latin typeface="Berlin Sans FB Demi"/>
                <a:ea typeface="DejaVu Sans"/>
              </a:rPr>
              <a:t>15</a:t>
            </a:fld>
            <a:endParaRPr lang="en-IN" sz="1400" b="0" strike="noStrike" spc="-1">
              <a:latin typeface="Arial"/>
            </a:endParaRPr>
          </a:p>
        </p:txBody>
      </p:sp>
      <p:sp>
        <p:nvSpPr>
          <p:cNvPr id="574" name="Line 5"/>
          <p:cNvSpPr/>
          <p:nvPr/>
        </p:nvSpPr>
        <p:spPr>
          <a:xfrm>
            <a:off x="163440" y="761760"/>
            <a:ext cx="8762760" cy="180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575" name="Line 6"/>
          <p:cNvSpPr/>
          <p:nvPr/>
        </p:nvSpPr>
        <p:spPr>
          <a:xfrm>
            <a:off x="228600" y="605628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576" name="CustomShape 7"/>
          <p:cNvSpPr/>
          <p:nvPr/>
        </p:nvSpPr>
        <p:spPr>
          <a:xfrm>
            <a:off x="76320" y="152280"/>
            <a:ext cx="2082240" cy="363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575"/>
              </a:spcBef>
            </a:pPr>
            <a:r>
              <a:rPr lang="en-IN" sz="1800" b="1" strike="noStrike" spc="-1">
                <a:solidFill>
                  <a:srgbClr val="000000"/>
                </a:solidFill>
                <a:latin typeface="Tahoma"/>
                <a:ea typeface="DejaVu Sans"/>
              </a:rPr>
              <a:t>Classification</a:t>
            </a:r>
            <a:endParaRPr lang="en-IN" sz="1800" b="0" strike="noStrike" spc="-1">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 name="Line 1"/>
          <p:cNvSpPr/>
          <p:nvPr/>
        </p:nvSpPr>
        <p:spPr>
          <a:xfrm>
            <a:off x="196560" y="761760"/>
            <a:ext cx="8763120" cy="180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578" name="Line 2"/>
          <p:cNvSpPr/>
          <p:nvPr/>
        </p:nvSpPr>
        <p:spPr>
          <a:xfrm>
            <a:off x="228600" y="6170400"/>
            <a:ext cx="8762760" cy="180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579" name="CustomShape 3"/>
          <p:cNvSpPr/>
          <p:nvPr/>
        </p:nvSpPr>
        <p:spPr>
          <a:xfrm>
            <a:off x="1752480" y="228600"/>
            <a:ext cx="6399000" cy="5317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gn="ctr">
              <a:lnSpc>
                <a:spcPct val="100000"/>
              </a:lnSpc>
            </a:pPr>
            <a:r>
              <a:rPr lang="en-IN" sz="3200" b="1" strike="noStrike" spc="-1">
                <a:solidFill>
                  <a:srgbClr val="0070C0"/>
                </a:solidFill>
                <a:latin typeface="Times New Roman"/>
                <a:ea typeface="DejaVu Sans"/>
              </a:rPr>
              <a:t>Decision Tree Induction  </a:t>
            </a:r>
            <a:endParaRPr lang="en-IN" sz="3200" b="0" strike="noStrike" spc="-1">
              <a:latin typeface="Arial"/>
            </a:endParaRPr>
          </a:p>
        </p:txBody>
      </p:sp>
      <p:sp>
        <p:nvSpPr>
          <p:cNvPr id="580" name="CustomShape 4"/>
          <p:cNvSpPr/>
          <p:nvPr/>
        </p:nvSpPr>
        <p:spPr>
          <a:xfrm>
            <a:off x="152280" y="838080"/>
            <a:ext cx="8761320" cy="5273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41280" algn="just">
              <a:lnSpc>
                <a:spcPct val="100000"/>
              </a:lnSpc>
              <a:buSzPct val="119959"/>
              <a:buBlip>
                <a:blip r:embed="rId2"/>
              </a:buBlip>
            </a:pPr>
            <a:r>
              <a:rPr lang="en-IN" sz="2000" b="0" strike="noStrike" spc="-1">
                <a:solidFill>
                  <a:srgbClr val="000000"/>
                </a:solidFill>
                <a:latin typeface="Tahoma"/>
                <a:ea typeface="DejaVu Sans"/>
              </a:rPr>
              <a:t>During the late 1970s and early 1980s, J. Ross Quinlan, a researcher in machine learning, developed a decision tree algorithm known as </a:t>
            </a:r>
            <a:r>
              <a:rPr lang="en-IN" sz="2000" b="1" strike="noStrike" spc="-1">
                <a:solidFill>
                  <a:srgbClr val="FF0000"/>
                </a:solidFill>
                <a:latin typeface="Tahoma"/>
                <a:ea typeface="DejaVu Sans"/>
              </a:rPr>
              <a:t>ID3 (Iterative Dichotomiser). </a:t>
            </a:r>
            <a:endParaRPr lang="en-IN" sz="2000" b="0" strike="noStrike" spc="-1">
              <a:latin typeface="Arial"/>
            </a:endParaRPr>
          </a:p>
          <a:p>
            <a:pPr algn="just">
              <a:lnSpc>
                <a:spcPct val="100000"/>
              </a:lnSpc>
            </a:pPr>
            <a:endParaRPr lang="en-IN" sz="2000" b="0" strike="noStrike" spc="-1">
              <a:latin typeface="Arial"/>
            </a:endParaRPr>
          </a:p>
          <a:p>
            <a:pPr marL="343080" indent="-341280" algn="just">
              <a:lnSpc>
                <a:spcPct val="100000"/>
              </a:lnSpc>
              <a:buSzPct val="119959"/>
              <a:buBlip>
                <a:blip r:embed="rId2"/>
              </a:buBlip>
            </a:pPr>
            <a:r>
              <a:rPr lang="en-IN" sz="2000" b="0" strike="noStrike" spc="-1">
                <a:solidFill>
                  <a:srgbClr val="000000"/>
                </a:solidFill>
                <a:latin typeface="Tahoma"/>
                <a:ea typeface="DejaVu Sans"/>
              </a:rPr>
              <a:t>In 1984, a group of statisticians (L. Breiman, J. Friedman, R. Olshen, and C. Stone) published the book </a:t>
            </a:r>
            <a:r>
              <a:rPr lang="en-IN" sz="2000" b="1" strike="noStrike" spc="-1">
                <a:solidFill>
                  <a:srgbClr val="FF0000"/>
                </a:solidFill>
                <a:latin typeface="Tahoma"/>
                <a:ea typeface="DejaVu Sans"/>
              </a:rPr>
              <a:t>Classification and Regression Trees (CART), </a:t>
            </a:r>
            <a:r>
              <a:rPr lang="en-IN" sz="2000" b="0" strike="noStrike" spc="-1">
                <a:solidFill>
                  <a:srgbClr val="000000"/>
                </a:solidFill>
                <a:latin typeface="Tahoma"/>
                <a:ea typeface="DejaVu Sans"/>
              </a:rPr>
              <a:t>which described the generation of binary decision trees. </a:t>
            </a:r>
            <a:endParaRPr lang="en-IN" sz="2000" b="0" strike="noStrike" spc="-1">
              <a:latin typeface="Arial"/>
            </a:endParaRPr>
          </a:p>
          <a:p>
            <a:pPr marL="343080" indent="-341280" algn="just">
              <a:lnSpc>
                <a:spcPct val="100000"/>
              </a:lnSpc>
              <a:buSzPct val="119959"/>
              <a:buBlip>
                <a:blip r:embed="rId2"/>
              </a:buBlip>
            </a:pPr>
            <a:r>
              <a:rPr lang="en-IN" sz="2000" b="0" strike="noStrike" spc="-1">
                <a:solidFill>
                  <a:srgbClr val="000000"/>
                </a:solidFill>
                <a:latin typeface="Tahoma"/>
                <a:ea typeface="DejaVu Sans"/>
              </a:rPr>
              <a:t>ID3 and CART were invented independently of one another at around the same time, yet follow a similar approach for learning decision trees from training tuples. </a:t>
            </a:r>
            <a:endParaRPr lang="en-IN" sz="2000" b="0" strike="noStrike" spc="-1">
              <a:latin typeface="Arial"/>
            </a:endParaRPr>
          </a:p>
          <a:p>
            <a:pPr marL="343080" indent="-341280" algn="just">
              <a:lnSpc>
                <a:spcPct val="100000"/>
              </a:lnSpc>
              <a:buSzPct val="119959"/>
              <a:buBlip>
                <a:blip r:embed="rId2"/>
              </a:buBlip>
            </a:pPr>
            <a:r>
              <a:rPr lang="en-IN" sz="2000" b="0" strike="noStrike" spc="-1">
                <a:solidFill>
                  <a:srgbClr val="000000"/>
                </a:solidFill>
                <a:latin typeface="Tahoma"/>
                <a:ea typeface="DejaVu Sans"/>
              </a:rPr>
              <a:t>ID3, C4.5, and CART adopt a </a:t>
            </a:r>
            <a:r>
              <a:rPr lang="en-IN" sz="2000" b="1" strike="noStrike" spc="-1">
                <a:solidFill>
                  <a:srgbClr val="FF0000"/>
                </a:solidFill>
                <a:latin typeface="Tahoma"/>
                <a:ea typeface="DejaVu Sans"/>
              </a:rPr>
              <a:t>greedy</a:t>
            </a:r>
            <a:r>
              <a:rPr lang="en-IN" sz="2000" b="0" strike="noStrike" spc="-1">
                <a:solidFill>
                  <a:srgbClr val="000000"/>
                </a:solidFill>
                <a:latin typeface="Tahoma"/>
                <a:ea typeface="DejaVu Sans"/>
              </a:rPr>
              <a:t> (i.e., non-backtracking) approach in which decision trees are constructed in a top-down recursive divide-and-conquer manner.</a:t>
            </a:r>
            <a:endParaRPr lang="en-IN" sz="2000" b="0" strike="noStrike" spc="-1">
              <a:latin typeface="Arial"/>
            </a:endParaRPr>
          </a:p>
          <a:p>
            <a:pPr marL="343080" indent="-341280" algn="just">
              <a:lnSpc>
                <a:spcPct val="100000"/>
              </a:lnSpc>
              <a:buSzPct val="119959"/>
              <a:buBlip>
                <a:blip r:embed="rId2"/>
              </a:buBlip>
            </a:pPr>
            <a:r>
              <a:rPr lang="en-IN" sz="2000" b="0" strike="noStrike" spc="-1">
                <a:solidFill>
                  <a:srgbClr val="000000"/>
                </a:solidFill>
                <a:latin typeface="Tahoma"/>
                <a:ea typeface="DejaVu Sans"/>
              </a:rPr>
              <a:t>The training set is recursively partitioned into smaller subsets as the tree is being built.</a:t>
            </a:r>
            <a:endParaRPr lang="en-IN" sz="2000" b="0" strike="noStrike" spc="-1">
              <a:latin typeface="Arial"/>
            </a:endParaRPr>
          </a:p>
          <a:p>
            <a:pPr algn="just">
              <a:lnSpc>
                <a:spcPct val="100000"/>
              </a:lnSpc>
            </a:pPr>
            <a:endParaRPr lang="en-IN" sz="2000" b="0" strike="noStrike" spc="-1">
              <a:latin typeface="Arial"/>
            </a:endParaRPr>
          </a:p>
        </p:txBody>
      </p:sp>
      <p:sp>
        <p:nvSpPr>
          <p:cNvPr id="581" name="CustomShape 5"/>
          <p:cNvSpPr/>
          <p:nvPr/>
        </p:nvSpPr>
        <p:spPr>
          <a:xfrm>
            <a:off x="76320" y="152280"/>
            <a:ext cx="2082240" cy="363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575"/>
              </a:spcBef>
            </a:pPr>
            <a:r>
              <a:rPr lang="en-IN" sz="1800" b="1" strike="noStrike" spc="-1">
                <a:solidFill>
                  <a:srgbClr val="000000"/>
                </a:solidFill>
                <a:latin typeface="Tahoma"/>
                <a:ea typeface="DejaVu Sans"/>
              </a:rPr>
              <a:t>Classification</a:t>
            </a:r>
            <a:endParaRPr lang="en-IN" sz="1800" b="0" strike="noStrike" spc="-1">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 name="CustomShape 1"/>
          <p:cNvSpPr/>
          <p:nvPr/>
        </p:nvSpPr>
        <p:spPr>
          <a:xfrm>
            <a:off x="233280" y="687240"/>
            <a:ext cx="8837280" cy="58395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272880" indent="-271080">
              <a:lnSpc>
                <a:spcPct val="100000"/>
              </a:lnSpc>
              <a:spcBef>
                <a:spcPts val="575"/>
              </a:spcBef>
              <a:buClr>
                <a:srgbClr val="00E4A8"/>
              </a:buClr>
              <a:buSzPct val="85000"/>
              <a:buFont typeface="Wingdings 2" charset="2"/>
              <a:buChar char=""/>
            </a:pPr>
            <a:r>
              <a:rPr lang="en-IN" sz="2200" b="0" strike="noStrike" spc="-1">
                <a:solidFill>
                  <a:srgbClr val="000000"/>
                </a:solidFill>
                <a:latin typeface="Tahoma"/>
                <a:ea typeface="DejaVu Sans"/>
              </a:rPr>
              <a:t>The algorithm is called with three parameters: </a:t>
            </a:r>
            <a:endParaRPr lang="en-IN" sz="2200" b="0" strike="noStrike" spc="-1">
              <a:latin typeface="Arial"/>
            </a:endParaRPr>
          </a:p>
          <a:p>
            <a:pPr marL="547560" lvl="1" indent="-226800">
              <a:lnSpc>
                <a:spcPct val="100000"/>
              </a:lnSpc>
              <a:spcBef>
                <a:spcPts val="374"/>
              </a:spcBef>
              <a:buClr>
                <a:srgbClr val="FFCF01"/>
              </a:buClr>
              <a:buSzPct val="85000"/>
              <a:buFont typeface="Wingdings 2" charset="2"/>
              <a:buChar char=""/>
            </a:pPr>
            <a:r>
              <a:rPr lang="en-IN" sz="2200" b="1" strike="noStrike" spc="-1">
                <a:solidFill>
                  <a:srgbClr val="FF0000"/>
                </a:solidFill>
                <a:latin typeface="Tahoma"/>
                <a:ea typeface="DejaVu Sans"/>
              </a:rPr>
              <a:t>D, attribute list, and Attribute selection method.</a:t>
            </a:r>
            <a:endParaRPr lang="en-IN" sz="2200" b="0" strike="noStrike" spc="-1">
              <a:latin typeface="Arial"/>
            </a:endParaRPr>
          </a:p>
          <a:p>
            <a:pPr marL="547560" lvl="1" indent="-226800">
              <a:lnSpc>
                <a:spcPct val="100000"/>
              </a:lnSpc>
              <a:spcBef>
                <a:spcPts val="374"/>
              </a:spcBef>
              <a:buClr>
                <a:srgbClr val="FFCF01"/>
              </a:buClr>
              <a:buSzPct val="85000"/>
              <a:buFont typeface="Wingdings 2" charset="2"/>
              <a:buChar char=""/>
            </a:pPr>
            <a:r>
              <a:rPr lang="en-IN" sz="2200" b="0" strike="noStrike" spc="-1">
                <a:solidFill>
                  <a:srgbClr val="000000"/>
                </a:solidFill>
                <a:latin typeface="Tahoma"/>
                <a:ea typeface="DejaVu Sans"/>
              </a:rPr>
              <a:t> </a:t>
            </a:r>
            <a:endParaRPr lang="en-IN" sz="2200" b="0" strike="noStrike" spc="-1">
              <a:latin typeface="Arial"/>
            </a:endParaRPr>
          </a:p>
          <a:p>
            <a:pPr marL="272880" indent="-271080">
              <a:lnSpc>
                <a:spcPct val="100000"/>
              </a:lnSpc>
              <a:spcBef>
                <a:spcPts val="575"/>
              </a:spcBef>
              <a:buClr>
                <a:srgbClr val="00E4A8"/>
              </a:buClr>
              <a:buSzPct val="85000"/>
              <a:buFont typeface="Wingdings 2" charset="2"/>
              <a:buChar char=""/>
            </a:pPr>
            <a:r>
              <a:rPr lang="en-IN" sz="2200" b="0" i="1" strike="noStrike" spc="-1">
                <a:solidFill>
                  <a:srgbClr val="000000"/>
                </a:solidFill>
                <a:latin typeface="Tahoma"/>
                <a:ea typeface="DejaVu Sans"/>
              </a:rPr>
              <a:t>D as a data partition. Initially, it is the complete set </a:t>
            </a:r>
            <a:r>
              <a:rPr lang="en-IN" sz="2200" b="0" strike="noStrike" spc="-1">
                <a:solidFill>
                  <a:srgbClr val="000000"/>
                </a:solidFill>
                <a:latin typeface="Tahoma"/>
                <a:ea typeface="DejaVu Sans"/>
              </a:rPr>
              <a:t>of training tuples and their associated class labels.</a:t>
            </a:r>
            <a:endParaRPr lang="en-IN" sz="2200" b="0" strike="noStrike" spc="-1">
              <a:latin typeface="Arial"/>
            </a:endParaRPr>
          </a:p>
          <a:p>
            <a:pPr>
              <a:lnSpc>
                <a:spcPct val="100000"/>
              </a:lnSpc>
              <a:spcBef>
                <a:spcPts val="575"/>
              </a:spcBef>
            </a:pPr>
            <a:endParaRPr lang="en-IN" sz="2200" b="0" strike="noStrike" spc="-1">
              <a:latin typeface="Arial"/>
            </a:endParaRPr>
          </a:p>
          <a:p>
            <a:pPr marL="272880" indent="-271080">
              <a:lnSpc>
                <a:spcPct val="100000"/>
              </a:lnSpc>
              <a:spcBef>
                <a:spcPts val="575"/>
              </a:spcBef>
              <a:buClr>
                <a:srgbClr val="00E4A8"/>
              </a:buClr>
              <a:buSzPct val="85000"/>
              <a:buFont typeface="Wingdings 2" charset="2"/>
              <a:buChar char=""/>
            </a:pPr>
            <a:r>
              <a:rPr lang="en-IN" sz="2200" b="0" strike="noStrike" spc="-1">
                <a:solidFill>
                  <a:srgbClr val="000000"/>
                </a:solidFill>
                <a:latin typeface="Tahoma"/>
                <a:ea typeface="DejaVu Sans"/>
              </a:rPr>
              <a:t> The parameter </a:t>
            </a:r>
            <a:r>
              <a:rPr lang="en-IN" sz="2200" b="0" i="1" strike="noStrike" spc="-1">
                <a:solidFill>
                  <a:srgbClr val="000000"/>
                </a:solidFill>
                <a:latin typeface="Tahoma"/>
                <a:ea typeface="DejaVu Sans"/>
              </a:rPr>
              <a:t>attribute list is a </a:t>
            </a:r>
            <a:r>
              <a:rPr lang="en-IN" sz="2200" b="0" strike="noStrike" spc="-1">
                <a:solidFill>
                  <a:srgbClr val="000000"/>
                </a:solidFill>
                <a:latin typeface="Tahoma"/>
                <a:ea typeface="DejaVu Sans"/>
              </a:rPr>
              <a:t>list of attributes describing the tuples. </a:t>
            </a:r>
            <a:endParaRPr lang="en-IN" sz="2200" b="0" strike="noStrike" spc="-1">
              <a:latin typeface="Arial"/>
            </a:endParaRPr>
          </a:p>
          <a:p>
            <a:pPr>
              <a:lnSpc>
                <a:spcPct val="100000"/>
              </a:lnSpc>
              <a:spcBef>
                <a:spcPts val="575"/>
              </a:spcBef>
            </a:pPr>
            <a:endParaRPr lang="en-IN" sz="2200" b="0" strike="noStrike" spc="-1">
              <a:latin typeface="Arial"/>
            </a:endParaRPr>
          </a:p>
          <a:p>
            <a:pPr marL="272880" indent="-271080">
              <a:lnSpc>
                <a:spcPct val="100000"/>
              </a:lnSpc>
              <a:spcBef>
                <a:spcPts val="575"/>
              </a:spcBef>
              <a:buClr>
                <a:srgbClr val="00E4A8"/>
              </a:buClr>
              <a:buSzPct val="85000"/>
              <a:buFont typeface="Wingdings 2" charset="2"/>
              <a:buChar char=""/>
            </a:pPr>
            <a:r>
              <a:rPr lang="en-IN" sz="2200" b="0" i="1" strike="noStrike" spc="-1">
                <a:solidFill>
                  <a:srgbClr val="000000"/>
                </a:solidFill>
                <a:latin typeface="Tahoma"/>
                <a:ea typeface="DejaVu Sans"/>
              </a:rPr>
              <a:t>Attribute selection method specifies a heuristic </a:t>
            </a:r>
            <a:r>
              <a:rPr lang="en-IN" sz="2200" b="0" strike="noStrike" spc="-1">
                <a:solidFill>
                  <a:srgbClr val="000000"/>
                </a:solidFill>
                <a:latin typeface="Tahoma"/>
                <a:ea typeface="DejaVu Sans"/>
              </a:rPr>
              <a:t>procedure for selecting the attribute that “best” discriminates the given tuples according to class. </a:t>
            </a:r>
            <a:endParaRPr lang="en-IN" sz="2200" b="0" strike="noStrike" spc="-1">
              <a:latin typeface="Arial"/>
            </a:endParaRPr>
          </a:p>
          <a:p>
            <a:pPr marL="272880" indent="-271080">
              <a:lnSpc>
                <a:spcPct val="100000"/>
              </a:lnSpc>
              <a:spcBef>
                <a:spcPts val="575"/>
              </a:spcBef>
              <a:buClr>
                <a:srgbClr val="00E4A8"/>
              </a:buClr>
              <a:buSzPct val="85000"/>
              <a:buFont typeface="Wingdings 2" charset="2"/>
              <a:buChar char=""/>
            </a:pPr>
            <a:r>
              <a:rPr lang="en-IN" sz="2200" b="0" strike="noStrike" spc="-1">
                <a:solidFill>
                  <a:srgbClr val="000000"/>
                </a:solidFill>
                <a:latin typeface="Tahoma"/>
                <a:ea typeface="DejaVu Sans"/>
              </a:rPr>
              <a:t>This procedure employs an attribute selection measure such as </a:t>
            </a:r>
            <a:r>
              <a:rPr lang="en-IN" sz="2200" b="1" strike="noStrike" spc="-1">
                <a:solidFill>
                  <a:srgbClr val="FF0000"/>
                </a:solidFill>
                <a:latin typeface="Tahoma"/>
                <a:ea typeface="DejaVu Sans"/>
              </a:rPr>
              <a:t>Information Gain or the Gini index</a:t>
            </a:r>
            <a:r>
              <a:rPr lang="en-IN" sz="2200" b="0" strike="noStrike" spc="-1">
                <a:solidFill>
                  <a:srgbClr val="000000"/>
                </a:solidFill>
                <a:latin typeface="Tahoma"/>
                <a:ea typeface="DejaVu Sans"/>
              </a:rPr>
              <a:t>. </a:t>
            </a:r>
            <a:endParaRPr lang="en-IN" sz="2200" b="0" strike="noStrike" spc="-1">
              <a:latin typeface="Arial"/>
            </a:endParaRPr>
          </a:p>
        </p:txBody>
      </p:sp>
      <p:sp>
        <p:nvSpPr>
          <p:cNvPr id="583" name="Line 2"/>
          <p:cNvSpPr/>
          <p:nvPr/>
        </p:nvSpPr>
        <p:spPr>
          <a:xfrm>
            <a:off x="163440" y="68580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584" name="Line 3"/>
          <p:cNvSpPr/>
          <p:nvPr/>
        </p:nvSpPr>
        <p:spPr>
          <a:xfrm>
            <a:off x="228600" y="605628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585" name="CustomShape 4"/>
          <p:cNvSpPr/>
          <p:nvPr/>
        </p:nvSpPr>
        <p:spPr>
          <a:xfrm>
            <a:off x="457200" y="76320"/>
            <a:ext cx="8304120" cy="7142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gn="ctr">
              <a:lnSpc>
                <a:spcPct val="100000"/>
              </a:lnSpc>
            </a:pPr>
            <a:r>
              <a:rPr lang="en-IN" sz="3200" b="1" strike="noStrike" spc="-1">
                <a:solidFill>
                  <a:srgbClr val="0070C0"/>
                </a:solidFill>
                <a:latin typeface="Times New Roman"/>
                <a:ea typeface="DejaVu Sans"/>
              </a:rPr>
              <a:t>Decision Tree Induction </a:t>
            </a:r>
            <a:endParaRPr lang="en-IN" sz="3200" b="0" strike="noStrike" spc="-1">
              <a:latin typeface="Arial"/>
            </a:endParaRPr>
          </a:p>
        </p:txBody>
      </p:sp>
      <p:sp>
        <p:nvSpPr>
          <p:cNvPr id="586" name="CustomShape 5"/>
          <p:cNvSpPr/>
          <p:nvPr/>
        </p:nvSpPr>
        <p:spPr>
          <a:xfrm>
            <a:off x="76320" y="152280"/>
            <a:ext cx="2226240" cy="363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575"/>
              </a:spcBef>
            </a:pPr>
            <a:r>
              <a:rPr lang="en-IN" sz="1800" b="1" strike="noStrike" spc="-1">
                <a:solidFill>
                  <a:srgbClr val="000000"/>
                </a:solidFill>
                <a:latin typeface="Tahoma"/>
                <a:ea typeface="DejaVu Sans"/>
              </a:rPr>
              <a:t>Classification</a:t>
            </a:r>
            <a:endParaRPr lang="en-IN" sz="1800"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 name="CustomShape 1"/>
          <p:cNvSpPr/>
          <p:nvPr/>
        </p:nvSpPr>
        <p:spPr>
          <a:xfrm>
            <a:off x="146160" y="6210360"/>
            <a:ext cx="455400" cy="455400"/>
          </a:xfrm>
          <a:prstGeom prst="rect">
            <a:avLst/>
          </a:prstGeom>
          <a:solidFill>
            <a:srgbClr val="00E4A8"/>
          </a:solidFill>
          <a:ln>
            <a:noFill/>
          </a:ln>
        </p:spPr>
        <p:style>
          <a:lnRef idx="0">
            <a:scrgbClr r="0" g="0" b="0"/>
          </a:lnRef>
          <a:fillRef idx="0">
            <a:scrgbClr r="0" g="0" b="0"/>
          </a:fillRef>
          <a:effectRef idx="0">
            <a:scrgbClr r="0" g="0" b="0"/>
          </a:effectRef>
          <a:fontRef idx="minor"/>
        </p:style>
        <p:txBody>
          <a:bodyPr lIns="0" tIns="0" rIns="0" bIns="0" anchor="ctr" anchorCtr="1">
            <a:normAutofit/>
          </a:bodyPr>
          <a:lstStyle/>
          <a:p>
            <a:pPr algn="ctr">
              <a:lnSpc>
                <a:spcPct val="100000"/>
              </a:lnSpc>
            </a:pPr>
            <a:fld id="{2ED6BBB0-313C-4BB2-8CA6-85A23B652CA9}" type="slidenum">
              <a:rPr lang="en-IN" sz="1400" b="0" strike="noStrike" spc="-1">
                <a:solidFill>
                  <a:srgbClr val="FFFFFF"/>
                </a:solidFill>
                <a:latin typeface="Berlin Sans FB Demi"/>
                <a:ea typeface="DejaVu Sans"/>
              </a:rPr>
              <a:t>18</a:t>
            </a:fld>
            <a:endParaRPr lang="en-IN" sz="1400" b="0" strike="noStrike" spc="-1">
              <a:latin typeface="Arial"/>
            </a:endParaRPr>
          </a:p>
        </p:txBody>
      </p:sp>
      <p:sp>
        <p:nvSpPr>
          <p:cNvPr id="588" name="CustomShape 2"/>
          <p:cNvSpPr/>
          <p:nvPr/>
        </p:nvSpPr>
        <p:spPr>
          <a:xfrm>
            <a:off x="152280" y="762120"/>
            <a:ext cx="4113000" cy="5256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272880" indent="-271080" algn="just">
              <a:lnSpc>
                <a:spcPct val="90000"/>
              </a:lnSpc>
              <a:spcBef>
                <a:spcPts val="575"/>
              </a:spcBef>
              <a:buClr>
                <a:srgbClr val="00E4A8"/>
              </a:buClr>
              <a:buSzPct val="85000"/>
              <a:buFont typeface="Wingdings 2" charset="2"/>
              <a:buChar char=""/>
            </a:pPr>
            <a:r>
              <a:rPr lang="en-IN" sz="1800" b="0" strike="noStrike" spc="-1">
                <a:solidFill>
                  <a:srgbClr val="000000"/>
                </a:solidFill>
                <a:latin typeface="Tahoma"/>
                <a:ea typeface="DejaVu Sans"/>
              </a:rPr>
              <a:t>Let D</a:t>
            </a:r>
            <a:r>
              <a:rPr lang="en-IN" sz="1800" b="0" strike="noStrike" spc="-1" baseline="-25000">
                <a:solidFill>
                  <a:srgbClr val="000000"/>
                </a:solidFill>
                <a:latin typeface="Tahoma"/>
                <a:ea typeface="DejaVu Sans"/>
              </a:rPr>
              <a:t>t</a:t>
            </a:r>
            <a:r>
              <a:rPr lang="en-IN" sz="1800" b="0" strike="noStrike" spc="-1">
                <a:solidFill>
                  <a:srgbClr val="000000"/>
                </a:solidFill>
                <a:latin typeface="Tahoma"/>
                <a:ea typeface="DejaVu Sans"/>
              </a:rPr>
              <a:t> be the set of training records that reach a node t</a:t>
            </a:r>
            <a:endParaRPr lang="en-IN" sz="1800" b="0" strike="noStrike" spc="-1">
              <a:latin typeface="Arial"/>
            </a:endParaRPr>
          </a:p>
          <a:p>
            <a:pPr marL="272880" indent="-271080" algn="just">
              <a:lnSpc>
                <a:spcPct val="90000"/>
              </a:lnSpc>
              <a:spcBef>
                <a:spcPts val="575"/>
              </a:spcBef>
              <a:buClr>
                <a:srgbClr val="00E4A8"/>
              </a:buClr>
              <a:buSzPct val="85000"/>
              <a:buFont typeface="Wingdings 2" charset="2"/>
              <a:buChar char=""/>
            </a:pPr>
            <a:r>
              <a:rPr lang="en-IN" sz="1800" b="0" strike="noStrike" spc="-1">
                <a:solidFill>
                  <a:srgbClr val="000000"/>
                </a:solidFill>
                <a:latin typeface="Tahoma"/>
                <a:ea typeface="DejaVu Sans"/>
              </a:rPr>
              <a:t>General Procedure:</a:t>
            </a:r>
            <a:endParaRPr lang="en-IN" sz="1800" b="0" strike="noStrike" spc="-1">
              <a:latin typeface="Arial"/>
            </a:endParaRPr>
          </a:p>
          <a:p>
            <a:pPr marL="547560" lvl="1" indent="-226800" algn="just">
              <a:lnSpc>
                <a:spcPct val="90000"/>
              </a:lnSpc>
              <a:spcBef>
                <a:spcPts val="374"/>
              </a:spcBef>
              <a:buClr>
                <a:srgbClr val="FFCF01"/>
              </a:buClr>
              <a:buSzPct val="85000"/>
              <a:buFont typeface="Wingdings 2" charset="2"/>
              <a:buChar char=""/>
            </a:pPr>
            <a:r>
              <a:rPr lang="en-IN" sz="1800" b="0" strike="noStrike" spc="-1">
                <a:solidFill>
                  <a:srgbClr val="000000"/>
                </a:solidFill>
                <a:latin typeface="Tahoma"/>
                <a:ea typeface="DejaVu Sans"/>
              </a:rPr>
              <a:t>If D</a:t>
            </a:r>
            <a:r>
              <a:rPr lang="en-IN" sz="1800" b="0" strike="noStrike" spc="-1" baseline="-25000">
                <a:solidFill>
                  <a:srgbClr val="000000"/>
                </a:solidFill>
                <a:latin typeface="Tahoma"/>
                <a:ea typeface="DejaVu Sans"/>
              </a:rPr>
              <a:t>t</a:t>
            </a:r>
            <a:r>
              <a:rPr lang="en-IN" sz="1800" b="0" strike="noStrike" spc="-1">
                <a:solidFill>
                  <a:srgbClr val="000000"/>
                </a:solidFill>
                <a:latin typeface="Tahoma"/>
                <a:ea typeface="DejaVu Sans"/>
              </a:rPr>
              <a:t> contains records that belong the same class y</a:t>
            </a:r>
            <a:r>
              <a:rPr lang="en-IN" sz="1800" b="0" strike="noStrike" spc="-1" baseline="-25000">
                <a:solidFill>
                  <a:srgbClr val="000000"/>
                </a:solidFill>
                <a:latin typeface="Tahoma"/>
                <a:ea typeface="DejaVu Sans"/>
              </a:rPr>
              <a:t>t</a:t>
            </a:r>
            <a:r>
              <a:rPr lang="en-IN" sz="1800" b="0" strike="noStrike" spc="-1">
                <a:solidFill>
                  <a:srgbClr val="000000"/>
                </a:solidFill>
                <a:latin typeface="Tahoma"/>
                <a:ea typeface="DejaVu Sans"/>
              </a:rPr>
              <a:t>, then t is a leaf node labeled as y</a:t>
            </a:r>
            <a:r>
              <a:rPr lang="en-IN" sz="1800" b="0" strike="noStrike" spc="-1" baseline="-25000">
                <a:solidFill>
                  <a:srgbClr val="000000"/>
                </a:solidFill>
                <a:latin typeface="Tahoma"/>
                <a:ea typeface="DejaVu Sans"/>
              </a:rPr>
              <a:t>t</a:t>
            </a:r>
            <a:endParaRPr lang="en-IN" sz="1800" b="0" strike="noStrike" spc="-1">
              <a:latin typeface="Arial"/>
            </a:endParaRPr>
          </a:p>
          <a:p>
            <a:pPr marL="547560" lvl="1" indent="-226800" algn="just">
              <a:lnSpc>
                <a:spcPct val="90000"/>
              </a:lnSpc>
              <a:spcBef>
                <a:spcPts val="374"/>
              </a:spcBef>
              <a:buClr>
                <a:srgbClr val="FFCF01"/>
              </a:buClr>
              <a:buSzPct val="85000"/>
              <a:buFont typeface="Wingdings 2" charset="2"/>
              <a:buChar char=""/>
            </a:pPr>
            <a:r>
              <a:rPr lang="en-IN" sz="1800" b="0" strike="noStrike" spc="-1">
                <a:solidFill>
                  <a:srgbClr val="000000"/>
                </a:solidFill>
                <a:latin typeface="Tahoma"/>
                <a:ea typeface="DejaVu Sans"/>
              </a:rPr>
              <a:t>If D</a:t>
            </a:r>
            <a:r>
              <a:rPr lang="en-IN" sz="1800" b="0" strike="noStrike" spc="-1" baseline="-25000">
                <a:solidFill>
                  <a:srgbClr val="000000"/>
                </a:solidFill>
                <a:latin typeface="Tahoma"/>
                <a:ea typeface="DejaVu Sans"/>
              </a:rPr>
              <a:t>t</a:t>
            </a:r>
            <a:r>
              <a:rPr lang="en-IN" sz="1800" b="0" strike="noStrike" spc="-1">
                <a:solidFill>
                  <a:srgbClr val="000000"/>
                </a:solidFill>
                <a:latin typeface="Tahoma"/>
                <a:ea typeface="DejaVu Sans"/>
              </a:rPr>
              <a:t> is an empty set, then t is a leaf node labeled by the default class, y</a:t>
            </a:r>
            <a:r>
              <a:rPr lang="en-IN" sz="1800" b="0" strike="noStrike" spc="-1" baseline="-25000">
                <a:solidFill>
                  <a:srgbClr val="000000"/>
                </a:solidFill>
                <a:latin typeface="Tahoma"/>
                <a:ea typeface="DejaVu Sans"/>
              </a:rPr>
              <a:t>d</a:t>
            </a:r>
            <a:endParaRPr lang="en-IN" sz="1800" b="0" strike="noStrike" spc="-1">
              <a:latin typeface="Arial"/>
            </a:endParaRPr>
          </a:p>
          <a:p>
            <a:pPr marL="547560" lvl="1" indent="-226800" algn="just">
              <a:lnSpc>
                <a:spcPct val="90000"/>
              </a:lnSpc>
              <a:spcBef>
                <a:spcPts val="374"/>
              </a:spcBef>
              <a:buClr>
                <a:srgbClr val="FFCF01"/>
              </a:buClr>
              <a:buSzPct val="85000"/>
              <a:buFont typeface="Wingdings 2" charset="2"/>
              <a:buChar char=""/>
            </a:pPr>
            <a:r>
              <a:rPr lang="en-IN" sz="1800" b="0" strike="noStrike" spc="-1">
                <a:solidFill>
                  <a:srgbClr val="000000"/>
                </a:solidFill>
                <a:latin typeface="Tahoma"/>
                <a:ea typeface="DejaVu Sans"/>
              </a:rPr>
              <a:t>If D</a:t>
            </a:r>
            <a:r>
              <a:rPr lang="en-IN" sz="1800" b="0" strike="noStrike" spc="-1" baseline="-25000">
                <a:solidFill>
                  <a:srgbClr val="000000"/>
                </a:solidFill>
                <a:latin typeface="Tahoma"/>
                <a:ea typeface="DejaVu Sans"/>
              </a:rPr>
              <a:t>t</a:t>
            </a:r>
            <a:r>
              <a:rPr lang="en-IN" sz="1800" b="0" strike="noStrike" spc="-1">
                <a:solidFill>
                  <a:srgbClr val="000000"/>
                </a:solidFill>
                <a:latin typeface="Tahoma"/>
                <a:ea typeface="DejaVu Sans"/>
              </a:rPr>
              <a:t> contains records that belong to more than one class, use an attribute test to split the data into smaller subsets. Recursively apply the procedure to each subset.</a:t>
            </a:r>
            <a:endParaRPr lang="en-IN" sz="1800" b="0" strike="noStrike" spc="-1">
              <a:latin typeface="Arial"/>
            </a:endParaRPr>
          </a:p>
        </p:txBody>
      </p:sp>
      <p:sp>
        <p:nvSpPr>
          <p:cNvPr id="589" name="Line 3"/>
          <p:cNvSpPr/>
          <p:nvPr/>
        </p:nvSpPr>
        <p:spPr>
          <a:xfrm>
            <a:off x="163440" y="68580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590" name="Line 4"/>
          <p:cNvSpPr/>
          <p:nvPr/>
        </p:nvSpPr>
        <p:spPr>
          <a:xfrm>
            <a:off x="228600" y="624672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591" name="CustomShape 5"/>
          <p:cNvSpPr/>
          <p:nvPr/>
        </p:nvSpPr>
        <p:spPr>
          <a:xfrm>
            <a:off x="457200" y="76320"/>
            <a:ext cx="8304120" cy="7142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gn="ctr">
              <a:lnSpc>
                <a:spcPct val="100000"/>
              </a:lnSpc>
            </a:pPr>
            <a:r>
              <a:rPr lang="en-IN" sz="3200" b="1" strike="noStrike" spc="-1">
                <a:solidFill>
                  <a:srgbClr val="0070C0"/>
                </a:solidFill>
                <a:latin typeface="Times New Roman"/>
                <a:ea typeface="DejaVu Sans"/>
              </a:rPr>
              <a:t>DT: Algorithm </a:t>
            </a:r>
            <a:endParaRPr lang="en-IN" sz="3200" b="0" strike="noStrike" spc="-1">
              <a:latin typeface="Arial"/>
            </a:endParaRPr>
          </a:p>
        </p:txBody>
      </p:sp>
      <p:sp>
        <p:nvSpPr>
          <p:cNvPr id="592" name="CustomShape 6"/>
          <p:cNvSpPr/>
          <p:nvPr/>
        </p:nvSpPr>
        <p:spPr>
          <a:xfrm>
            <a:off x="76320" y="152280"/>
            <a:ext cx="2226240" cy="363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575"/>
              </a:spcBef>
            </a:pPr>
            <a:r>
              <a:rPr lang="en-IN" sz="1800" b="1" strike="noStrike" spc="-1">
                <a:solidFill>
                  <a:srgbClr val="000000"/>
                </a:solidFill>
                <a:latin typeface="Tahoma"/>
                <a:ea typeface="DejaVu Sans"/>
              </a:rPr>
              <a:t>Classification</a:t>
            </a:r>
            <a:endParaRPr lang="en-IN" sz="1800" b="0" strike="noStrike" spc="-1">
              <a:latin typeface="Arial"/>
            </a:endParaRPr>
          </a:p>
        </p:txBody>
      </p:sp>
      <p:grpSp>
        <p:nvGrpSpPr>
          <p:cNvPr id="593" name="Group 7"/>
          <p:cNvGrpSpPr/>
          <p:nvPr/>
        </p:nvGrpSpPr>
        <p:grpSpPr>
          <a:xfrm>
            <a:off x="5257800" y="838080"/>
            <a:ext cx="2286000" cy="1828800"/>
            <a:chOff x="5257800" y="838080"/>
            <a:chExt cx="2286000" cy="1828800"/>
          </a:xfrm>
        </p:grpSpPr>
        <p:sp>
          <p:nvSpPr>
            <p:cNvPr id="594" name="CustomShape 8"/>
            <p:cNvSpPr/>
            <p:nvPr/>
          </p:nvSpPr>
          <p:spPr>
            <a:xfrm>
              <a:off x="5562720" y="1371600"/>
              <a:ext cx="1446120" cy="760320"/>
            </a:xfrm>
            <a:prstGeom prst="ellipse">
              <a:avLst/>
            </a:prstGeom>
            <a:noFill/>
            <a:ln w="38160">
              <a:solidFill>
                <a:srgbClr val="FF0000"/>
              </a:solidFill>
              <a:round/>
            </a:ln>
          </p:spPr>
          <p:style>
            <a:lnRef idx="0">
              <a:scrgbClr r="0" g="0" b="0"/>
            </a:lnRef>
            <a:fillRef idx="0">
              <a:scrgbClr r="0" g="0" b="0"/>
            </a:fillRef>
            <a:effectRef idx="0">
              <a:scrgbClr r="0" g="0" b="0"/>
            </a:effectRef>
            <a:fontRef idx="minor"/>
          </p:style>
        </p:sp>
        <p:sp>
          <p:nvSpPr>
            <p:cNvPr id="595" name="Line 9"/>
            <p:cNvSpPr/>
            <p:nvPr/>
          </p:nvSpPr>
          <p:spPr>
            <a:xfrm flipH="1">
              <a:off x="5257800" y="2133360"/>
              <a:ext cx="990360" cy="381240"/>
            </a:xfrm>
            <a:prstGeom prst="line">
              <a:avLst/>
            </a:prstGeom>
            <a:ln w="12600">
              <a:solidFill>
                <a:srgbClr val="000000"/>
              </a:solidFill>
              <a:round/>
              <a:tailEnd type="triangle" w="med" len="med"/>
            </a:ln>
          </p:spPr>
          <p:style>
            <a:lnRef idx="0">
              <a:scrgbClr r="0" g="0" b="0"/>
            </a:lnRef>
            <a:fillRef idx="0">
              <a:scrgbClr r="0" g="0" b="0"/>
            </a:fillRef>
            <a:effectRef idx="0">
              <a:scrgbClr r="0" g="0" b="0"/>
            </a:effectRef>
            <a:fontRef idx="minor"/>
          </p:style>
        </p:sp>
        <p:sp>
          <p:nvSpPr>
            <p:cNvPr id="596" name="Line 10"/>
            <p:cNvSpPr/>
            <p:nvPr/>
          </p:nvSpPr>
          <p:spPr>
            <a:xfrm>
              <a:off x="6400800" y="2133360"/>
              <a:ext cx="0" cy="533520"/>
            </a:xfrm>
            <a:prstGeom prst="line">
              <a:avLst/>
            </a:prstGeom>
            <a:ln w="12600">
              <a:solidFill>
                <a:srgbClr val="000000"/>
              </a:solidFill>
              <a:round/>
              <a:tailEnd type="triangle" w="med" len="med"/>
            </a:ln>
          </p:spPr>
          <p:style>
            <a:lnRef idx="0">
              <a:scrgbClr r="0" g="0" b="0"/>
            </a:lnRef>
            <a:fillRef idx="0">
              <a:scrgbClr r="0" g="0" b="0"/>
            </a:fillRef>
            <a:effectRef idx="0">
              <a:scrgbClr r="0" g="0" b="0"/>
            </a:effectRef>
            <a:fontRef idx="minor"/>
          </p:style>
        </p:sp>
        <p:sp>
          <p:nvSpPr>
            <p:cNvPr id="597" name="Line 11"/>
            <p:cNvSpPr/>
            <p:nvPr/>
          </p:nvSpPr>
          <p:spPr>
            <a:xfrm>
              <a:off x="6553080" y="2133360"/>
              <a:ext cx="990720" cy="381240"/>
            </a:xfrm>
            <a:prstGeom prst="line">
              <a:avLst/>
            </a:prstGeom>
            <a:ln w="12600">
              <a:solidFill>
                <a:srgbClr val="000000"/>
              </a:solidFill>
              <a:round/>
              <a:tailEnd type="triangle" w="med" len="med"/>
            </a:ln>
          </p:spPr>
          <p:style>
            <a:lnRef idx="0">
              <a:scrgbClr r="0" g="0" b="0"/>
            </a:lnRef>
            <a:fillRef idx="0">
              <a:scrgbClr r="0" g="0" b="0"/>
            </a:fillRef>
            <a:effectRef idx="0">
              <a:scrgbClr r="0" g="0" b="0"/>
            </a:effectRef>
            <a:fontRef idx="minor"/>
          </p:style>
        </p:sp>
        <p:sp>
          <p:nvSpPr>
            <p:cNvPr id="598" name="Line 12"/>
            <p:cNvSpPr/>
            <p:nvPr/>
          </p:nvSpPr>
          <p:spPr>
            <a:xfrm flipH="1">
              <a:off x="6248160" y="990360"/>
              <a:ext cx="228600" cy="381240"/>
            </a:xfrm>
            <a:prstGeom prst="line">
              <a:avLst/>
            </a:prstGeom>
            <a:ln w="12600">
              <a:solidFill>
                <a:srgbClr val="000000"/>
              </a:solidFill>
              <a:round/>
              <a:tailEnd type="triangle" w="med" len="med"/>
            </a:ln>
          </p:spPr>
          <p:style>
            <a:lnRef idx="0">
              <a:scrgbClr r="0" g="0" b="0"/>
            </a:lnRef>
            <a:fillRef idx="0">
              <a:scrgbClr r="0" g="0" b="0"/>
            </a:fillRef>
            <a:effectRef idx="0">
              <a:scrgbClr r="0" g="0" b="0"/>
            </a:effectRef>
            <a:fontRef idx="minor"/>
          </p:style>
        </p:sp>
        <p:sp>
          <p:nvSpPr>
            <p:cNvPr id="599" name="CustomShape 13"/>
            <p:cNvSpPr/>
            <p:nvPr/>
          </p:nvSpPr>
          <p:spPr>
            <a:xfrm>
              <a:off x="6477120" y="838080"/>
              <a:ext cx="607680" cy="43632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spcBef>
                  <a:spcPts val="1001"/>
                </a:spcBef>
              </a:pPr>
              <a:r>
                <a:rPr lang="en-IN" sz="2000" b="0" strike="noStrike" spc="-1">
                  <a:solidFill>
                    <a:srgbClr val="000000"/>
                  </a:solidFill>
                  <a:latin typeface="Arial"/>
                  <a:ea typeface="DejaVu Sans"/>
                </a:rPr>
                <a:t>D</a:t>
              </a:r>
              <a:r>
                <a:rPr lang="en-IN" sz="2000" b="0" strike="noStrike" spc="-1" baseline="-25000">
                  <a:solidFill>
                    <a:srgbClr val="000000"/>
                  </a:solidFill>
                  <a:latin typeface="Arial"/>
                  <a:ea typeface="DejaVu Sans"/>
                </a:rPr>
                <a:t>t</a:t>
              </a:r>
              <a:endParaRPr lang="en-IN" sz="2000" b="0" strike="noStrike" spc="-1">
                <a:latin typeface="Arial"/>
              </a:endParaRPr>
            </a:p>
          </p:txBody>
        </p:sp>
        <p:sp>
          <p:nvSpPr>
            <p:cNvPr id="600" name="CustomShape 14"/>
            <p:cNvSpPr/>
            <p:nvPr/>
          </p:nvSpPr>
          <p:spPr>
            <a:xfrm>
              <a:off x="6095880" y="1523880"/>
              <a:ext cx="379080" cy="45540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spcBef>
                  <a:spcPts val="1199"/>
                </a:spcBef>
              </a:pPr>
              <a:r>
                <a:rPr lang="en-IN" sz="2400" b="0" strike="noStrike" spc="-1">
                  <a:solidFill>
                    <a:srgbClr val="000000"/>
                  </a:solidFill>
                  <a:latin typeface="Arial"/>
                  <a:ea typeface="DejaVu Sans"/>
                </a:rPr>
                <a:t>?</a:t>
              </a:r>
              <a:endParaRPr lang="en-IN" sz="2400" b="0" strike="noStrike" spc="-1">
                <a:latin typeface="Arial"/>
              </a:endParaRPr>
            </a:p>
          </p:txBody>
        </p:sp>
      </p:grpSp>
      <p:sp>
        <p:nvSpPr>
          <p:cNvPr id="601" name="CustomShape 15"/>
          <p:cNvSpPr/>
          <p:nvPr/>
        </p:nvSpPr>
        <p:spPr>
          <a:xfrm>
            <a:off x="4419720" y="2971800"/>
            <a:ext cx="441792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2600" indent="-280800">
              <a:lnSpc>
                <a:spcPct val="100000"/>
              </a:lnSpc>
            </a:pPr>
            <a:r>
              <a:rPr lang="en-IN" sz="1800" b="1" u="sng" strike="noStrike" spc="-1">
                <a:solidFill>
                  <a:srgbClr val="000000"/>
                </a:solidFill>
                <a:uFillTx/>
                <a:latin typeface="Tahoma"/>
                <a:ea typeface="DejaVu Sans"/>
              </a:rPr>
              <a:t>Issues</a:t>
            </a:r>
            <a:endParaRPr lang="en-IN" sz="1800" b="0" strike="noStrike" spc="-1">
              <a:latin typeface="Arial"/>
            </a:endParaRPr>
          </a:p>
          <a:p>
            <a:pPr marL="282600" lvl="1" indent="-280800">
              <a:lnSpc>
                <a:spcPct val="100000"/>
              </a:lnSpc>
              <a:buClr>
                <a:srgbClr val="000000"/>
              </a:buClr>
              <a:buFont typeface="Arial"/>
              <a:buChar char="•"/>
            </a:pPr>
            <a:r>
              <a:rPr lang="en-IN" sz="1800" b="0" strike="noStrike" spc="-1">
                <a:solidFill>
                  <a:srgbClr val="000000"/>
                </a:solidFill>
                <a:latin typeface="Tahoma"/>
                <a:ea typeface="DejaVu Sans"/>
              </a:rPr>
              <a:t>Determine how to split the records</a:t>
            </a:r>
            <a:endParaRPr lang="en-IN" sz="1800" b="0" strike="noStrike" spc="-1">
              <a:latin typeface="Arial"/>
            </a:endParaRPr>
          </a:p>
          <a:p>
            <a:pPr marL="577800" lvl="2" indent="-226800">
              <a:lnSpc>
                <a:spcPct val="100000"/>
              </a:lnSpc>
              <a:buClr>
                <a:srgbClr val="000000"/>
              </a:buClr>
              <a:buFont typeface="Arial"/>
              <a:buChar char="•"/>
            </a:pPr>
            <a:r>
              <a:rPr lang="en-IN" sz="1800" b="0" strike="noStrike" spc="-1">
                <a:solidFill>
                  <a:srgbClr val="000000"/>
                </a:solidFill>
                <a:latin typeface="Tahoma"/>
                <a:ea typeface="DejaVu Sans"/>
              </a:rPr>
              <a:t>How to specify the attribute test condition?</a:t>
            </a:r>
            <a:endParaRPr lang="en-IN" sz="1800" b="0" strike="noStrike" spc="-1">
              <a:latin typeface="Arial"/>
            </a:endParaRPr>
          </a:p>
          <a:p>
            <a:pPr marL="577800" lvl="2" indent="-226800">
              <a:lnSpc>
                <a:spcPct val="100000"/>
              </a:lnSpc>
              <a:buClr>
                <a:srgbClr val="000000"/>
              </a:buClr>
              <a:buFont typeface="Arial"/>
              <a:buChar char="•"/>
            </a:pPr>
            <a:r>
              <a:rPr lang="en-IN" sz="1800" b="0" strike="noStrike" spc="-1">
                <a:solidFill>
                  <a:srgbClr val="000000"/>
                </a:solidFill>
                <a:latin typeface="Tahoma"/>
                <a:ea typeface="DejaVu Sans"/>
              </a:rPr>
              <a:t>How to determine the best split?</a:t>
            </a:r>
            <a:endParaRPr lang="en-IN" sz="1800" b="0" strike="noStrike" spc="-1">
              <a:latin typeface="Arial"/>
            </a:endParaRPr>
          </a:p>
          <a:p>
            <a:pPr>
              <a:lnSpc>
                <a:spcPct val="100000"/>
              </a:lnSpc>
            </a:pPr>
            <a:endParaRPr lang="en-IN" sz="1800" b="0" strike="noStrike" spc="-1">
              <a:latin typeface="Arial"/>
            </a:endParaRPr>
          </a:p>
          <a:p>
            <a:pPr marL="282600" lvl="1" indent="-280800">
              <a:lnSpc>
                <a:spcPct val="100000"/>
              </a:lnSpc>
              <a:buClr>
                <a:srgbClr val="000000"/>
              </a:buClr>
              <a:buFont typeface="Arial"/>
              <a:buChar char="•"/>
            </a:pPr>
            <a:r>
              <a:rPr lang="en-IN" sz="1800" b="0" strike="noStrike" spc="-1">
                <a:solidFill>
                  <a:srgbClr val="000000"/>
                </a:solidFill>
                <a:latin typeface="Tahoma"/>
                <a:ea typeface="DejaVu Sans"/>
              </a:rPr>
              <a:t>Determine when to stop splitting</a:t>
            </a:r>
            <a:endParaRPr lang="en-IN" sz="1800" b="0" strike="noStrike" spc="-1">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 name="CustomShape 1"/>
          <p:cNvSpPr/>
          <p:nvPr/>
        </p:nvSpPr>
        <p:spPr>
          <a:xfrm>
            <a:off x="914400" y="76320"/>
            <a:ext cx="7770600" cy="6379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gn="ctr">
              <a:lnSpc>
                <a:spcPct val="100000"/>
              </a:lnSpc>
            </a:pPr>
            <a:r>
              <a:rPr lang="en-IN" sz="3200" b="1" strike="noStrike" spc="-1">
                <a:solidFill>
                  <a:srgbClr val="0070C0"/>
                </a:solidFill>
                <a:latin typeface="Times New Roman"/>
                <a:ea typeface="DejaVu Sans"/>
              </a:rPr>
              <a:t>DT: Algorithm  </a:t>
            </a:r>
            <a:endParaRPr lang="en-IN" sz="3200" b="0" strike="noStrike" spc="-1">
              <a:latin typeface="Arial"/>
            </a:endParaRPr>
          </a:p>
        </p:txBody>
      </p:sp>
      <p:sp>
        <p:nvSpPr>
          <p:cNvPr id="603" name="CustomShape 2"/>
          <p:cNvSpPr/>
          <p:nvPr/>
        </p:nvSpPr>
        <p:spPr>
          <a:xfrm>
            <a:off x="152280" y="609480"/>
            <a:ext cx="8685000" cy="62467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272880" indent="-271080" algn="just">
              <a:lnSpc>
                <a:spcPct val="100000"/>
              </a:lnSpc>
              <a:spcBef>
                <a:spcPts val="575"/>
              </a:spcBef>
              <a:buClr>
                <a:srgbClr val="00E4A8"/>
              </a:buClr>
              <a:buSzPct val="85000"/>
              <a:buFont typeface="Wingdings 2" charset="2"/>
              <a:buChar char=""/>
            </a:pPr>
            <a:r>
              <a:rPr lang="en-IN" sz="2000" b="1" strike="noStrike" spc="-1">
                <a:solidFill>
                  <a:srgbClr val="000000"/>
                </a:solidFill>
                <a:latin typeface="Tahoma"/>
                <a:ea typeface="DejaVu Sans"/>
              </a:rPr>
              <a:t>Algorithm: </a:t>
            </a:r>
            <a:r>
              <a:rPr lang="en-IN" sz="2000" b="0" strike="noStrike" spc="-1">
                <a:solidFill>
                  <a:srgbClr val="000000"/>
                </a:solidFill>
                <a:latin typeface="Tahoma"/>
                <a:ea typeface="DejaVu Sans"/>
              </a:rPr>
              <a:t>Generate decision tree. Generate a decision tree from the training tuples of data partition, </a:t>
            </a:r>
            <a:r>
              <a:rPr lang="en-IN" sz="2000" b="0" i="1" strike="noStrike" spc="-1">
                <a:solidFill>
                  <a:srgbClr val="000000"/>
                </a:solidFill>
                <a:latin typeface="Tahoma"/>
                <a:ea typeface="DejaVu Sans"/>
              </a:rPr>
              <a:t>D.</a:t>
            </a:r>
            <a:endParaRPr lang="en-IN" sz="2000" b="0" strike="noStrike" spc="-1">
              <a:latin typeface="Arial"/>
            </a:endParaRPr>
          </a:p>
          <a:p>
            <a:pPr marL="272880" indent="-271080" algn="just">
              <a:lnSpc>
                <a:spcPct val="100000"/>
              </a:lnSpc>
              <a:spcBef>
                <a:spcPts val="575"/>
              </a:spcBef>
              <a:buClr>
                <a:srgbClr val="00E4A8"/>
              </a:buClr>
              <a:buSzPct val="85000"/>
              <a:buFont typeface="Wingdings 2" charset="2"/>
              <a:buChar char=""/>
            </a:pPr>
            <a:r>
              <a:rPr lang="en-IN" sz="2000" b="1" strike="noStrike" spc="-1">
                <a:solidFill>
                  <a:srgbClr val="000000"/>
                </a:solidFill>
                <a:latin typeface="Tahoma"/>
                <a:ea typeface="DejaVu Sans"/>
              </a:rPr>
              <a:t>Input:</a:t>
            </a:r>
            <a:endParaRPr lang="en-IN" sz="2000" b="0" strike="noStrike" spc="-1">
              <a:latin typeface="Arial"/>
            </a:endParaRPr>
          </a:p>
          <a:p>
            <a:pPr marL="547560" lvl="1" indent="-226800" algn="just">
              <a:lnSpc>
                <a:spcPct val="100000"/>
              </a:lnSpc>
              <a:spcBef>
                <a:spcPts val="374"/>
              </a:spcBef>
              <a:buClr>
                <a:srgbClr val="FFCF01"/>
              </a:buClr>
              <a:buSzPct val="85000"/>
              <a:buFont typeface="Wingdings 2" charset="2"/>
              <a:buChar char=""/>
            </a:pPr>
            <a:r>
              <a:rPr lang="en-IN" sz="2000" b="0" strike="noStrike" spc="-1">
                <a:solidFill>
                  <a:srgbClr val="000000"/>
                </a:solidFill>
                <a:latin typeface="Tahoma"/>
                <a:ea typeface="DejaVu Sans"/>
              </a:rPr>
              <a:t>Data partition, D, which is a set of training tuples and their associated class labels;</a:t>
            </a:r>
            <a:endParaRPr lang="en-IN" sz="2000" b="0" strike="noStrike" spc="-1">
              <a:latin typeface="Arial"/>
            </a:endParaRPr>
          </a:p>
          <a:p>
            <a:pPr marL="547560" lvl="1" indent="-226800" algn="just">
              <a:lnSpc>
                <a:spcPct val="100000"/>
              </a:lnSpc>
              <a:spcBef>
                <a:spcPts val="374"/>
              </a:spcBef>
              <a:buClr>
                <a:srgbClr val="FFCF01"/>
              </a:buClr>
              <a:buSzPct val="85000"/>
              <a:buFont typeface="Wingdings 2" charset="2"/>
              <a:buChar char=""/>
            </a:pPr>
            <a:r>
              <a:rPr lang="en-IN" sz="2000" b="0" strike="noStrike" spc="-1">
                <a:solidFill>
                  <a:srgbClr val="000000"/>
                </a:solidFill>
                <a:latin typeface="Tahoma"/>
                <a:ea typeface="DejaVu Sans"/>
              </a:rPr>
              <a:t>attribute list, the set of candidate attributes;</a:t>
            </a:r>
            <a:endParaRPr lang="en-IN" sz="2000" b="0" strike="noStrike" spc="-1">
              <a:latin typeface="Arial"/>
            </a:endParaRPr>
          </a:p>
          <a:p>
            <a:pPr marL="547560" lvl="1" indent="-226800" algn="just">
              <a:lnSpc>
                <a:spcPct val="100000"/>
              </a:lnSpc>
              <a:spcBef>
                <a:spcPts val="374"/>
              </a:spcBef>
              <a:buClr>
                <a:srgbClr val="FFCF01"/>
              </a:buClr>
              <a:buSzPct val="85000"/>
              <a:buFont typeface="Wingdings 2" charset="2"/>
              <a:buChar char=""/>
            </a:pPr>
            <a:r>
              <a:rPr lang="en-IN" sz="2000" b="0" strike="noStrike" spc="-1">
                <a:solidFill>
                  <a:srgbClr val="000000"/>
                </a:solidFill>
                <a:latin typeface="Tahoma"/>
                <a:ea typeface="DejaVu Sans"/>
              </a:rPr>
              <a:t>Attribute selection method, a procedure to determine the splitting criterion that “best”  partitions the data tuples into individual classes. This criterion consists of a splitting attribute and, possibly, either a split-point or splitting subset.</a:t>
            </a:r>
            <a:endParaRPr lang="en-IN" sz="2000" b="0" strike="noStrike" spc="-1">
              <a:latin typeface="Arial"/>
            </a:endParaRPr>
          </a:p>
          <a:p>
            <a:pPr marL="272880" indent="-271080" algn="just">
              <a:lnSpc>
                <a:spcPct val="100000"/>
              </a:lnSpc>
              <a:spcBef>
                <a:spcPts val="575"/>
              </a:spcBef>
              <a:buClr>
                <a:srgbClr val="00E4A8"/>
              </a:buClr>
              <a:buSzPct val="85000"/>
              <a:buFont typeface="Wingdings 2" charset="2"/>
              <a:buChar char=""/>
            </a:pPr>
            <a:r>
              <a:rPr lang="en-IN" sz="2000" b="1" strike="noStrike" spc="-1">
                <a:solidFill>
                  <a:srgbClr val="000000"/>
                </a:solidFill>
                <a:latin typeface="Tahoma"/>
                <a:ea typeface="DejaVu Sans"/>
              </a:rPr>
              <a:t>Output: A decision tree.</a:t>
            </a:r>
            <a:endParaRPr lang="en-IN" sz="2000" b="0" strike="noStrike" spc="-1">
              <a:latin typeface="Arial"/>
            </a:endParaRPr>
          </a:p>
          <a:p>
            <a:pPr marL="272880" indent="-271080">
              <a:lnSpc>
                <a:spcPct val="100000"/>
              </a:lnSpc>
              <a:spcBef>
                <a:spcPts val="575"/>
              </a:spcBef>
              <a:buClr>
                <a:srgbClr val="00E4A8"/>
              </a:buClr>
              <a:buSzPct val="85000"/>
              <a:buFont typeface="Wingdings 2" charset="2"/>
              <a:buChar char=""/>
            </a:pPr>
            <a:r>
              <a:rPr lang="en-IN" sz="2000" b="1" strike="noStrike" spc="-1">
                <a:solidFill>
                  <a:srgbClr val="000000"/>
                </a:solidFill>
                <a:latin typeface="Tahoma"/>
                <a:ea typeface="DejaVu Sans"/>
              </a:rPr>
              <a:t>Method:</a:t>
            </a:r>
            <a:endParaRPr lang="en-IN" sz="2000" b="0" strike="noStrike" spc="-1">
              <a:latin typeface="Arial"/>
            </a:endParaRPr>
          </a:p>
          <a:p>
            <a:pPr marL="776160" lvl="1" indent="-455400">
              <a:lnSpc>
                <a:spcPct val="100000"/>
              </a:lnSpc>
              <a:spcBef>
                <a:spcPts val="374"/>
              </a:spcBef>
              <a:buClr>
                <a:srgbClr val="FFCF01"/>
              </a:buClr>
              <a:buSzPct val="85000"/>
              <a:buFont typeface="StarSymbol"/>
              <a:buAutoNum type="arabicParenR"/>
            </a:pPr>
            <a:r>
              <a:rPr lang="en-IN" sz="2000" b="0" strike="noStrike" spc="-1">
                <a:solidFill>
                  <a:srgbClr val="000000"/>
                </a:solidFill>
                <a:latin typeface="Tahoma"/>
                <a:ea typeface="DejaVu Sans"/>
              </a:rPr>
              <a:t>create a node </a:t>
            </a:r>
            <a:r>
              <a:rPr lang="en-IN" sz="2000" b="0" i="1" strike="noStrike" spc="-1">
                <a:solidFill>
                  <a:srgbClr val="000000"/>
                </a:solidFill>
                <a:latin typeface="Tahoma"/>
                <a:ea typeface="DejaVu Sans"/>
              </a:rPr>
              <a:t>N;</a:t>
            </a:r>
            <a:endParaRPr lang="en-IN" sz="2000" b="0" strike="noStrike" spc="-1">
              <a:latin typeface="Arial"/>
            </a:endParaRPr>
          </a:p>
          <a:p>
            <a:pPr marL="776160" lvl="1" indent="-455400">
              <a:lnSpc>
                <a:spcPct val="100000"/>
              </a:lnSpc>
              <a:spcBef>
                <a:spcPts val="374"/>
              </a:spcBef>
              <a:buClr>
                <a:srgbClr val="FFCF01"/>
              </a:buClr>
              <a:buSzPct val="85000"/>
              <a:buFont typeface="StarSymbol"/>
              <a:buAutoNum type="arabicParenR"/>
            </a:pPr>
            <a:r>
              <a:rPr lang="en-IN" sz="2000" b="1" strike="noStrike" spc="-1">
                <a:solidFill>
                  <a:srgbClr val="000000"/>
                </a:solidFill>
                <a:latin typeface="Tahoma"/>
                <a:ea typeface="DejaVu Sans"/>
              </a:rPr>
              <a:t>if tuples in </a:t>
            </a:r>
            <a:r>
              <a:rPr lang="en-IN" sz="2000" b="1" i="1" strike="noStrike" spc="-1">
                <a:solidFill>
                  <a:srgbClr val="000000"/>
                </a:solidFill>
                <a:latin typeface="Tahoma"/>
                <a:ea typeface="DejaVu Sans"/>
              </a:rPr>
              <a:t>D are all of the same class, C, then</a:t>
            </a:r>
            <a:endParaRPr lang="en-IN" sz="2000" b="0" strike="noStrike" spc="-1">
              <a:latin typeface="Arial"/>
            </a:endParaRPr>
          </a:p>
          <a:p>
            <a:pPr marL="776160" lvl="1" indent="-455400">
              <a:lnSpc>
                <a:spcPct val="100000"/>
              </a:lnSpc>
              <a:spcBef>
                <a:spcPts val="374"/>
              </a:spcBef>
              <a:buClr>
                <a:srgbClr val="FFCF01"/>
              </a:buClr>
              <a:buSzPct val="85000"/>
              <a:buFont typeface="StarSymbol"/>
              <a:buAutoNum type="arabicParenR"/>
            </a:pPr>
            <a:r>
              <a:rPr lang="en-IN" sz="2000" b="0" strike="noStrike" spc="-1">
                <a:solidFill>
                  <a:srgbClr val="000000"/>
                </a:solidFill>
                <a:latin typeface="Tahoma"/>
                <a:ea typeface="DejaVu Sans"/>
              </a:rPr>
              <a:t>return </a:t>
            </a:r>
            <a:r>
              <a:rPr lang="en-IN" sz="2000" b="0" i="1" strike="noStrike" spc="-1">
                <a:solidFill>
                  <a:srgbClr val="000000"/>
                </a:solidFill>
                <a:latin typeface="Tahoma"/>
                <a:ea typeface="DejaVu Sans"/>
              </a:rPr>
              <a:t>N as a leaf node labeled with the class C;</a:t>
            </a:r>
            <a:endParaRPr lang="en-IN" sz="2000" b="0" strike="noStrike" spc="-1">
              <a:latin typeface="Arial"/>
            </a:endParaRPr>
          </a:p>
          <a:p>
            <a:pPr marL="776160" lvl="1" indent="-455400">
              <a:lnSpc>
                <a:spcPct val="100000"/>
              </a:lnSpc>
              <a:spcBef>
                <a:spcPts val="374"/>
              </a:spcBef>
              <a:buClr>
                <a:srgbClr val="FFCF01"/>
              </a:buClr>
              <a:buSzPct val="85000"/>
              <a:buFont typeface="StarSymbol"/>
              <a:buAutoNum type="arabicParenR"/>
            </a:pPr>
            <a:r>
              <a:rPr lang="en-IN" sz="2000" b="0" i="1" strike="noStrike" spc="-1">
                <a:solidFill>
                  <a:srgbClr val="000000"/>
                </a:solidFill>
                <a:latin typeface="Times New Roman"/>
                <a:ea typeface="DejaVu Sans"/>
              </a:rPr>
              <a:t>…..</a:t>
            </a:r>
            <a:endParaRPr lang="en-IN" sz="2000" b="0" strike="noStrike" spc="-1">
              <a:latin typeface="Arial"/>
            </a:endParaRPr>
          </a:p>
        </p:txBody>
      </p:sp>
      <p:sp>
        <p:nvSpPr>
          <p:cNvPr id="604" name="CustomShape 3"/>
          <p:cNvSpPr/>
          <p:nvPr/>
        </p:nvSpPr>
        <p:spPr>
          <a:xfrm>
            <a:off x="146160" y="6210360"/>
            <a:ext cx="455400" cy="455400"/>
          </a:xfrm>
          <a:prstGeom prst="rect">
            <a:avLst/>
          </a:prstGeom>
          <a:solidFill>
            <a:srgbClr val="00E4A8"/>
          </a:solidFill>
          <a:ln>
            <a:noFill/>
          </a:ln>
        </p:spPr>
        <p:style>
          <a:lnRef idx="0">
            <a:scrgbClr r="0" g="0" b="0"/>
          </a:lnRef>
          <a:fillRef idx="0">
            <a:scrgbClr r="0" g="0" b="0"/>
          </a:fillRef>
          <a:effectRef idx="0">
            <a:scrgbClr r="0" g="0" b="0"/>
          </a:effectRef>
          <a:fontRef idx="minor"/>
        </p:style>
        <p:txBody>
          <a:bodyPr lIns="0" tIns="0" rIns="0" bIns="0" anchor="ctr" anchorCtr="1">
            <a:noAutofit/>
          </a:bodyPr>
          <a:lstStyle/>
          <a:p>
            <a:pPr algn="ctr">
              <a:lnSpc>
                <a:spcPct val="100000"/>
              </a:lnSpc>
            </a:pPr>
            <a:fld id="{F72CD0B0-5EAB-4BFE-9846-03C3D9C9EAE9}" type="slidenum">
              <a:rPr lang="en-IN" sz="1400" b="0" strike="noStrike" spc="-1">
                <a:solidFill>
                  <a:srgbClr val="FFFFFF"/>
                </a:solidFill>
                <a:latin typeface="Berlin Sans FB Demi"/>
                <a:ea typeface="DejaVu Sans"/>
              </a:rPr>
              <a:t>19</a:t>
            </a:fld>
            <a:endParaRPr lang="en-IN" sz="1400" b="0" strike="noStrike" spc="-1">
              <a:latin typeface="Arial"/>
            </a:endParaRPr>
          </a:p>
        </p:txBody>
      </p:sp>
      <p:sp>
        <p:nvSpPr>
          <p:cNvPr id="605" name="Line 4"/>
          <p:cNvSpPr/>
          <p:nvPr/>
        </p:nvSpPr>
        <p:spPr>
          <a:xfrm>
            <a:off x="163440" y="68580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606" name="Line 5"/>
          <p:cNvSpPr/>
          <p:nvPr/>
        </p:nvSpPr>
        <p:spPr>
          <a:xfrm>
            <a:off x="228600" y="6779880"/>
            <a:ext cx="8762760" cy="180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607" name="CustomShape 6"/>
          <p:cNvSpPr/>
          <p:nvPr/>
        </p:nvSpPr>
        <p:spPr>
          <a:xfrm>
            <a:off x="76320" y="152280"/>
            <a:ext cx="2082240" cy="363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575"/>
              </a:spcBef>
            </a:pPr>
            <a:r>
              <a:rPr lang="en-IN" sz="1800" b="1" strike="noStrike" spc="-1">
                <a:solidFill>
                  <a:srgbClr val="000000"/>
                </a:solidFill>
                <a:latin typeface="Tahoma"/>
                <a:ea typeface="DejaVu Sans"/>
              </a:rPr>
              <a:t>Classification</a:t>
            </a:r>
            <a:endParaRPr lang="en-IN" sz="18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 name="CustomShape 1"/>
          <p:cNvSpPr/>
          <p:nvPr/>
        </p:nvSpPr>
        <p:spPr>
          <a:xfrm>
            <a:off x="146160" y="6210360"/>
            <a:ext cx="455400" cy="455400"/>
          </a:xfrm>
          <a:prstGeom prst="rect">
            <a:avLst/>
          </a:prstGeom>
          <a:solidFill>
            <a:srgbClr val="D34817"/>
          </a:solidFill>
          <a:ln>
            <a:noFill/>
          </a:ln>
        </p:spPr>
        <p:style>
          <a:lnRef idx="0">
            <a:scrgbClr r="0" g="0" b="0"/>
          </a:lnRef>
          <a:fillRef idx="0">
            <a:scrgbClr r="0" g="0" b="0"/>
          </a:fillRef>
          <a:effectRef idx="0">
            <a:scrgbClr r="0" g="0" b="0"/>
          </a:effectRef>
          <a:fontRef idx="minor"/>
        </p:style>
        <p:txBody>
          <a:bodyPr lIns="0" tIns="0" rIns="0" bIns="0" anchor="ctr" anchorCtr="1">
            <a:noAutofit/>
          </a:bodyPr>
          <a:lstStyle/>
          <a:p>
            <a:pPr algn="ctr">
              <a:lnSpc>
                <a:spcPct val="100000"/>
              </a:lnSpc>
            </a:pPr>
            <a:fld id="{94A4474F-F015-4D2A-86EE-D0EDA08C70E6}" type="slidenum">
              <a:rPr lang="en-IN" sz="1400" b="0" strike="noStrike" spc="-1">
                <a:solidFill>
                  <a:srgbClr val="FFFFFF"/>
                </a:solidFill>
                <a:latin typeface="Franklin Gothic Book"/>
                <a:ea typeface="DejaVu Sans"/>
              </a:rPr>
              <a:t>2</a:t>
            </a:fld>
            <a:endParaRPr lang="en-IN" sz="1400" b="0" strike="noStrike" spc="-1">
              <a:latin typeface="Arial"/>
            </a:endParaRPr>
          </a:p>
        </p:txBody>
      </p:sp>
      <p:sp>
        <p:nvSpPr>
          <p:cNvPr id="457" name="Line 2"/>
          <p:cNvSpPr/>
          <p:nvPr/>
        </p:nvSpPr>
        <p:spPr>
          <a:xfrm>
            <a:off x="163440" y="912600"/>
            <a:ext cx="8762760" cy="1800"/>
          </a:xfrm>
          <a:prstGeom prst="line">
            <a:avLst/>
          </a:prstGeom>
          <a:ln w="28440">
            <a:solidFill>
              <a:srgbClr val="B0350B"/>
            </a:solidFill>
            <a:round/>
          </a:ln>
        </p:spPr>
        <p:style>
          <a:lnRef idx="0">
            <a:scrgbClr r="0" g="0" b="0"/>
          </a:lnRef>
          <a:fillRef idx="0">
            <a:scrgbClr r="0" g="0" b="0"/>
          </a:fillRef>
          <a:effectRef idx="0">
            <a:scrgbClr r="0" g="0" b="0"/>
          </a:effectRef>
          <a:fontRef idx="minor"/>
        </p:style>
      </p:sp>
      <p:sp>
        <p:nvSpPr>
          <p:cNvPr id="458" name="Line 3"/>
          <p:cNvSpPr/>
          <p:nvPr/>
        </p:nvSpPr>
        <p:spPr>
          <a:xfrm>
            <a:off x="228600" y="6322680"/>
            <a:ext cx="8762760" cy="1800"/>
          </a:xfrm>
          <a:prstGeom prst="line">
            <a:avLst/>
          </a:prstGeom>
          <a:ln w="28440">
            <a:solidFill>
              <a:srgbClr val="B0350B"/>
            </a:solidFill>
            <a:round/>
          </a:ln>
        </p:spPr>
        <p:style>
          <a:lnRef idx="0">
            <a:scrgbClr r="0" g="0" b="0"/>
          </a:lnRef>
          <a:fillRef idx="0">
            <a:scrgbClr r="0" g="0" b="0"/>
          </a:fillRef>
          <a:effectRef idx="0">
            <a:scrgbClr r="0" g="0" b="0"/>
          </a:effectRef>
          <a:fontRef idx="minor"/>
        </p:style>
      </p:sp>
      <p:sp>
        <p:nvSpPr>
          <p:cNvPr id="459" name="CustomShape 4"/>
          <p:cNvSpPr/>
          <p:nvPr/>
        </p:nvSpPr>
        <p:spPr>
          <a:xfrm>
            <a:off x="1120680" y="152280"/>
            <a:ext cx="2346840" cy="69912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IN" sz="4000" b="1" strike="noStrike" spc="-1">
                <a:solidFill>
                  <a:srgbClr val="3333FF"/>
                </a:solidFill>
                <a:latin typeface="Perpetua"/>
                <a:ea typeface="DejaVu Sans"/>
              </a:rPr>
              <a:t>Agenda</a:t>
            </a:r>
            <a:endParaRPr lang="en-IN" sz="4000" b="0" strike="noStrike" spc="-1">
              <a:latin typeface="Arial"/>
            </a:endParaRPr>
          </a:p>
        </p:txBody>
      </p:sp>
      <p:sp>
        <p:nvSpPr>
          <p:cNvPr id="460" name="CustomShape 5"/>
          <p:cNvSpPr/>
          <p:nvPr/>
        </p:nvSpPr>
        <p:spPr>
          <a:xfrm>
            <a:off x="762120" y="1066680"/>
            <a:ext cx="8151480" cy="5301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marL="514440" indent="-512640">
              <a:lnSpc>
                <a:spcPct val="100000"/>
              </a:lnSpc>
              <a:buClr>
                <a:srgbClr val="000000"/>
              </a:buClr>
              <a:buFont typeface="StarSymbol"/>
              <a:buAutoNum type="arabicPeriod"/>
            </a:pPr>
            <a:r>
              <a:rPr lang="en-IN" sz="2600" b="0" strike="noStrike" spc="-1">
                <a:solidFill>
                  <a:srgbClr val="000000"/>
                </a:solidFill>
                <a:latin typeface="Perpetua"/>
                <a:ea typeface="DejaVu Sans"/>
              </a:rPr>
              <a:t>Introduction to Data Mining</a:t>
            </a:r>
            <a:endParaRPr lang="en-IN" sz="2600" b="0" strike="noStrike" spc="-1">
              <a:latin typeface="Arial"/>
            </a:endParaRPr>
          </a:p>
          <a:p>
            <a:pPr marL="971640" lvl="1" indent="-512640">
              <a:lnSpc>
                <a:spcPct val="100000"/>
              </a:lnSpc>
              <a:buClr>
                <a:srgbClr val="000000"/>
              </a:buClr>
              <a:buFont typeface="Arial"/>
              <a:buChar char="•"/>
            </a:pPr>
            <a:r>
              <a:rPr lang="en-IN" sz="2600" b="0" strike="noStrike" spc="-1">
                <a:solidFill>
                  <a:srgbClr val="000000"/>
                </a:solidFill>
                <a:latin typeface="Perpetua"/>
                <a:ea typeface="DejaVu Sans"/>
              </a:rPr>
              <a:t>What is Data Mining,</a:t>
            </a:r>
            <a:endParaRPr lang="en-IN" sz="2600" b="0" strike="noStrike" spc="-1">
              <a:latin typeface="Arial"/>
            </a:endParaRPr>
          </a:p>
          <a:p>
            <a:pPr>
              <a:lnSpc>
                <a:spcPct val="100000"/>
              </a:lnSpc>
            </a:pPr>
            <a:endParaRPr lang="en-IN" sz="2600" b="0" strike="noStrike" spc="-1">
              <a:latin typeface="Arial"/>
            </a:endParaRPr>
          </a:p>
          <a:p>
            <a:pPr marL="514440" indent="-512640">
              <a:lnSpc>
                <a:spcPct val="100000"/>
              </a:lnSpc>
              <a:buClr>
                <a:srgbClr val="000000"/>
              </a:buClr>
              <a:buFont typeface="StarSymbol"/>
              <a:buAutoNum type="arabicPeriod"/>
            </a:pPr>
            <a:r>
              <a:rPr lang="en-IN" sz="2400" b="0" strike="noStrike" spc="-1">
                <a:solidFill>
                  <a:srgbClr val="000000"/>
                </a:solidFill>
                <a:latin typeface="Perpetua"/>
                <a:ea typeface="DejaVu Sans"/>
              </a:rPr>
              <a:t>Classification</a:t>
            </a:r>
            <a:endParaRPr lang="en-IN" sz="2400" b="0" strike="noStrike" spc="-1">
              <a:latin typeface="Arial"/>
            </a:endParaRPr>
          </a:p>
          <a:p>
            <a:pPr marL="971640" lvl="1" indent="-512640">
              <a:lnSpc>
                <a:spcPct val="100000"/>
              </a:lnSpc>
              <a:buClr>
                <a:srgbClr val="000000"/>
              </a:buClr>
              <a:buFont typeface="Arial"/>
              <a:buChar char="•"/>
            </a:pPr>
            <a:r>
              <a:rPr lang="en-IN" sz="2400" b="0" strike="noStrike" spc="-1">
                <a:solidFill>
                  <a:srgbClr val="000000"/>
                </a:solidFill>
                <a:latin typeface="Perpetua"/>
                <a:ea typeface="DejaVu Sans"/>
              </a:rPr>
              <a:t>Decision tree </a:t>
            </a:r>
            <a:endParaRPr lang="en-IN" sz="2400" b="0" strike="noStrike" spc="-1">
              <a:latin typeface="Arial"/>
            </a:endParaRPr>
          </a:p>
          <a:p>
            <a:pPr marL="971640" lvl="1" indent="-512640">
              <a:lnSpc>
                <a:spcPct val="100000"/>
              </a:lnSpc>
              <a:buClr>
                <a:srgbClr val="000000"/>
              </a:buClr>
              <a:buFont typeface="Arial"/>
              <a:buChar char="•"/>
            </a:pPr>
            <a:r>
              <a:rPr lang="en-IN" sz="2400" b="0" strike="noStrike" spc="-1">
                <a:solidFill>
                  <a:srgbClr val="000000"/>
                </a:solidFill>
                <a:latin typeface="Perpetua"/>
                <a:ea typeface="DejaVu Sans"/>
              </a:rPr>
              <a:t>Naïve Bayes Classifier</a:t>
            </a:r>
            <a:endParaRPr lang="en-IN" sz="2400" b="0" strike="noStrike" spc="-1">
              <a:latin typeface="Arial"/>
            </a:endParaRPr>
          </a:p>
          <a:p>
            <a:pPr>
              <a:lnSpc>
                <a:spcPct val="100000"/>
              </a:lnSpc>
            </a:pPr>
            <a:endParaRPr lang="en-IN" sz="2400" b="0" strike="noStrike" spc="-1">
              <a:latin typeface="Arial"/>
            </a:endParaRPr>
          </a:p>
          <a:p>
            <a:pPr marL="514440" indent="-512640">
              <a:lnSpc>
                <a:spcPct val="100000"/>
              </a:lnSpc>
              <a:buClr>
                <a:srgbClr val="000000"/>
              </a:buClr>
              <a:buFont typeface="StarSymbol"/>
              <a:buAutoNum type="arabicPeriod"/>
            </a:pPr>
            <a:r>
              <a:rPr lang="en-IN" sz="2400" b="0" strike="noStrike" spc="-1">
                <a:solidFill>
                  <a:srgbClr val="000000"/>
                </a:solidFill>
                <a:latin typeface="Perpetua"/>
                <a:ea typeface="DejaVu Sans"/>
              </a:rPr>
              <a:t>Clustering</a:t>
            </a:r>
            <a:endParaRPr lang="en-IN" sz="2400" b="0" strike="noStrike" spc="-1">
              <a:latin typeface="Arial"/>
            </a:endParaRPr>
          </a:p>
          <a:p>
            <a:pPr marL="971640" lvl="1" indent="-512640">
              <a:lnSpc>
                <a:spcPct val="100000"/>
              </a:lnSpc>
              <a:buClr>
                <a:srgbClr val="000000"/>
              </a:buClr>
              <a:buFont typeface="Arial"/>
              <a:buChar char="•"/>
            </a:pPr>
            <a:r>
              <a:rPr lang="en-IN" sz="2400" b="0" strike="noStrike" spc="-1">
                <a:solidFill>
                  <a:srgbClr val="000000"/>
                </a:solidFill>
                <a:latin typeface="Perpetua"/>
                <a:ea typeface="DejaVu Sans"/>
              </a:rPr>
              <a:t>K-means Clustering</a:t>
            </a:r>
            <a:endParaRPr lang="en-IN" sz="2400" b="0" strike="noStrike" spc="-1">
              <a:latin typeface="Arial"/>
            </a:endParaRPr>
          </a:p>
          <a:p>
            <a:pPr marL="971640" lvl="1" indent="-512640">
              <a:lnSpc>
                <a:spcPct val="100000"/>
              </a:lnSpc>
              <a:buClr>
                <a:srgbClr val="000000"/>
              </a:buClr>
              <a:buFont typeface="Arial"/>
              <a:buChar char="•"/>
            </a:pPr>
            <a:r>
              <a:rPr lang="en-IN" sz="2400" b="0" strike="noStrike" spc="-1">
                <a:solidFill>
                  <a:srgbClr val="000000"/>
                </a:solidFill>
                <a:latin typeface="Perpetua"/>
                <a:ea typeface="DejaVu Sans"/>
              </a:rPr>
              <a:t>Agglomerative </a:t>
            </a:r>
            <a:endParaRPr lang="en-IN" sz="2400" b="0" strike="noStrike" spc="-1">
              <a:latin typeface="Arial"/>
            </a:endParaRPr>
          </a:p>
          <a:p>
            <a:pPr>
              <a:lnSpc>
                <a:spcPct val="100000"/>
              </a:lnSpc>
            </a:pPr>
            <a:endParaRPr lang="en-IN" sz="2400" b="0" strike="noStrike" spc="-1">
              <a:latin typeface="Arial"/>
            </a:endParaRPr>
          </a:p>
          <a:p>
            <a:pPr marL="514440" indent="-512640">
              <a:lnSpc>
                <a:spcPct val="100000"/>
              </a:lnSpc>
              <a:buClr>
                <a:srgbClr val="000000"/>
              </a:buClr>
              <a:buFont typeface="StarSymbol"/>
              <a:buAutoNum type="arabicPeriod"/>
            </a:pPr>
            <a:r>
              <a:rPr lang="en-IN" sz="2400" b="0" strike="noStrike" spc="-1">
                <a:solidFill>
                  <a:srgbClr val="000000"/>
                </a:solidFill>
                <a:latin typeface="Perpetua"/>
                <a:ea typeface="DejaVu Sans"/>
              </a:rPr>
              <a:t>Frequent Pattern Mining</a:t>
            </a:r>
            <a:endParaRPr lang="en-IN" sz="2400" b="0" strike="noStrike" spc="-1">
              <a:latin typeface="Arial"/>
            </a:endParaRPr>
          </a:p>
          <a:p>
            <a:pPr marL="971640" lvl="1" indent="-512640">
              <a:lnSpc>
                <a:spcPct val="100000"/>
              </a:lnSpc>
              <a:buClr>
                <a:srgbClr val="000000"/>
              </a:buClr>
              <a:buFont typeface="Arial"/>
              <a:buChar char="•"/>
            </a:pPr>
            <a:r>
              <a:rPr lang="en-IN" sz="2400" b="0" strike="noStrike" spc="-1">
                <a:solidFill>
                  <a:srgbClr val="000000"/>
                </a:solidFill>
                <a:latin typeface="Perpetua"/>
                <a:ea typeface="DejaVu Sans"/>
              </a:rPr>
              <a:t>Apriori </a:t>
            </a:r>
            <a:endParaRPr lang="en-IN" sz="2400" b="0" strike="noStrike" spc="-1">
              <a:latin typeface="Arial"/>
            </a:endParaRPr>
          </a:p>
          <a:p>
            <a:pPr marL="971640" lvl="1" indent="-512640">
              <a:lnSpc>
                <a:spcPct val="100000"/>
              </a:lnSpc>
              <a:buClr>
                <a:srgbClr val="000000"/>
              </a:buClr>
              <a:buFont typeface="Arial"/>
              <a:buChar char="•"/>
            </a:pPr>
            <a:r>
              <a:rPr lang="en-IN" sz="2400" b="0" strike="noStrike" spc="-1">
                <a:solidFill>
                  <a:srgbClr val="000000"/>
                </a:solidFill>
                <a:latin typeface="Perpetua"/>
                <a:ea typeface="DejaVu Sans"/>
              </a:rPr>
              <a:t>FP Growth </a:t>
            </a:r>
            <a:endParaRPr lang="en-IN" sz="24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26" presetClass="emph" fill="hold" nodeType="withEffect">
                                  <p:stCondLst>
                                    <p:cond delay="0"/>
                                  </p:stCondLst>
                                  <p:childTnLst>
                                    <p:animEffect transition="out" filter="fade">
                                      <p:cBhvr additive="repl">
                                        <p:cTn id="6" dur="500"/>
                                        <p:tgtEl>
                                          <p:spTgt spid="460">
                                            <p:txEl>
                                              <p:pRg st="0" end="0"/>
                                            </p:txEl>
                                          </p:spTgt>
                                        </p:tgtEl>
                                      </p:cBhvr>
                                    </p:animEffect>
                                    <p:animScale>
                                      <p:cBhvr>
                                        <p:cTn id="7" dur="250" autoRev="1" fill="hold"/>
                                        <p:tgtEl>
                                          <p:spTgt spid="460">
                                            <p:txEl>
                                              <p:pRg st="0" end="0"/>
                                            </p:txEl>
                                          </p:spTgt>
                                        </p:tgtEl>
                                      </p:cBhvr>
                                      <p:by x="105000" y="105000"/>
                                    </p:animScale>
                                  </p:childTnLst>
                                </p:cTn>
                              </p:par>
                              <p:par>
                                <p:cTn id="8" presetID="26" presetClass="emph" fill="hold" nodeType="withEffect">
                                  <p:stCondLst>
                                    <p:cond delay="0"/>
                                  </p:stCondLst>
                                  <p:childTnLst>
                                    <p:animEffect transition="out" filter="fade">
                                      <p:cBhvr additive="repl">
                                        <p:cTn id="9" dur="500"/>
                                        <p:tgtEl>
                                          <p:spTgt spid="460">
                                            <p:txEl>
                                              <p:pRg st="1" end="1"/>
                                            </p:txEl>
                                          </p:spTgt>
                                        </p:tgtEl>
                                      </p:cBhvr>
                                    </p:animEffect>
                                    <p:animScale>
                                      <p:cBhvr>
                                        <p:cTn id="10" dur="250" autoRev="1" fill="hold"/>
                                        <p:tgtEl>
                                          <p:spTgt spid="460">
                                            <p:txEl>
                                              <p:pRg st="1" end="1"/>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8" name="Picture 607"/>
          <p:cNvPicPr/>
          <p:nvPr/>
        </p:nvPicPr>
        <p:blipFill>
          <a:blip r:embed="rId2"/>
          <a:stretch/>
        </p:blipFill>
        <p:spPr>
          <a:xfrm>
            <a:off x="1056600" y="394560"/>
            <a:ext cx="7029000" cy="6228000"/>
          </a:xfrm>
          <a:prstGeom prst="rect">
            <a:avLst/>
          </a:prstGeom>
          <a:ln>
            <a:noFill/>
          </a:ln>
        </p:spPr>
      </p:pic>
      <p:sp>
        <p:nvSpPr>
          <p:cNvPr id="609" name="CustomShape 1"/>
          <p:cNvSpPr/>
          <p:nvPr/>
        </p:nvSpPr>
        <p:spPr>
          <a:xfrm>
            <a:off x="457560" y="76320"/>
            <a:ext cx="8304120" cy="316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gn="ctr">
              <a:lnSpc>
                <a:spcPct val="100000"/>
              </a:lnSpc>
            </a:pPr>
            <a:r>
              <a:rPr lang="en-IN" sz="2200" b="1" strike="noStrike" spc="-1">
                <a:solidFill>
                  <a:srgbClr val="0070C0"/>
                </a:solidFill>
                <a:latin typeface="Times New Roman"/>
                <a:ea typeface="DejaVu Sans"/>
              </a:rPr>
              <a:t>DT: Algorithm</a:t>
            </a:r>
            <a:r>
              <a:rPr lang="en-IN" sz="3200" b="1" strike="noStrike" spc="-1">
                <a:solidFill>
                  <a:srgbClr val="0070C0"/>
                </a:solidFill>
                <a:latin typeface="Times New Roman"/>
                <a:ea typeface="DejaVu Sans"/>
              </a:rPr>
              <a:t> </a:t>
            </a:r>
            <a:endParaRPr lang="en-IN" sz="3200" b="0" strike="noStrike" spc="-1">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 name="CustomShape 1"/>
          <p:cNvSpPr/>
          <p:nvPr/>
        </p:nvSpPr>
        <p:spPr>
          <a:xfrm>
            <a:off x="146160" y="6253920"/>
            <a:ext cx="455400" cy="368280"/>
          </a:xfrm>
          <a:prstGeom prst="rect">
            <a:avLst/>
          </a:prstGeom>
          <a:solidFill>
            <a:srgbClr val="00E4A8"/>
          </a:solidFill>
          <a:ln>
            <a:noFill/>
          </a:ln>
        </p:spPr>
        <p:style>
          <a:lnRef idx="0">
            <a:scrgbClr r="0" g="0" b="0"/>
          </a:lnRef>
          <a:fillRef idx="0">
            <a:scrgbClr r="0" g="0" b="0"/>
          </a:fillRef>
          <a:effectRef idx="0">
            <a:scrgbClr r="0" g="0" b="0"/>
          </a:effectRef>
          <a:fontRef idx="minor"/>
        </p:style>
        <p:txBody>
          <a:bodyPr lIns="0" tIns="0" rIns="0" bIns="0" anchor="ctr" anchorCtr="1">
            <a:noAutofit/>
          </a:bodyPr>
          <a:lstStyle/>
          <a:p>
            <a:pPr algn="ctr">
              <a:lnSpc>
                <a:spcPct val="100000"/>
              </a:lnSpc>
            </a:pPr>
            <a:fld id="{4977DD3A-5D62-49F0-8A91-7A61D00FC444}" type="slidenum">
              <a:rPr lang="en-IN" sz="1400" b="0" strike="noStrike" spc="-1">
                <a:solidFill>
                  <a:srgbClr val="FFFFFF"/>
                </a:solidFill>
                <a:latin typeface="Berlin Sans FB Demi"/>
                <a:ea typeface="DejaVu Sans"/>
              </a:rPr>
              <a:t>21</a:t>
            </a:fld>
            <a:endParaRPr lang="en-IN" sz="1400" b="0" strike="noStrike" spc="-1">
              <a:latin typeface="Arial"/>
            </a:endParaRPr>
          </a:p>
        </p:txBody>
      </p:sp>
      <p:sp>
        <p:nvSpPr>
          <p:cNvPr id="611" name="CustomShape 2"/>
          <p:cNvSpPr/>
          <p:nvPr/>
        </p:nvSpPr>
        <p:spPr>
          <a:xfrm>
            <a:off x="914400" y="152280"/>
            <a:ext cx="7770600" cy="5162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gn="ctr">
              <a:lnSpc>
                <a:spcPct val="100000"/>
              </a:lnSpc>
            </a:pPr>
            <a:r>
              <a:rPr lang="en-IN" sz="3200" b="1" strike="noStrike" spc="-1">
                <a:solidFill>
                  <a:srgbClr val="0070C0"/>
                </a:solidFill>
                <a:latin typeface="Times New Roman"/>
                <a:ea typeface="DejaVu Sans"/>
              </a:rPr>
              <a:t>DT: Algorithm </a:t>
            </a:r>
            <a:endParaRPr lang="en-IN" sz="3200" b="0" strike="noStrike" spc="-1">
              <a:latin typeface="Arial"/>
            </a:endParaRPr>
          </a:p>
        </p:txBody>
      </p:sp>
      <p:sp>
        <p:nvSpPr>
          <p:cNvPr id="612" name="CustomShape 3"/>
          <p:cNvSpPr/>
          <p:nvPr/>
        </p:nvSpPr>
        <p:spPr>
          <a:xfrm>
            <a:off x="228600" y="685800"/>
            <a:ext cx="8608680" cy="5941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75"/>
              </a:spcBef>
            </a:pPr>
            <a:endParaRPr lang="en-IN" sz="1800" b="0" strike="noStrike" spc="-1">
              <a:latin typeface="Arial"/>
            </a:endParaRPr>
          </a:p>
          <a:p>
            <a:pPr marL="272880" indent="-271080">
              <a:lnSpc>
                <a:spcPct val="100000"/>
              </a:lnSpc>
              <a:spcBef>
                <a:spcPts val="575"/>
              </a:spcBef>
              <a:buClr>
                <a:srgbClr val="00E4A8"/>
              </a:buClr>
              <a:buSzPct val="85000"/>
              <a:buFont typeface="Wingdings 2" charset="2"/>
              <a:buChar char=""/>
            </a:pPr>
            <a:r>
              <a:rPr lang="en-IN" sz="1800" b="0" strike="noStrike" spc="-1">
                <a:solidFill>
                  <a:srgbClr val="000000"/>
                </a:solidFill>
                <a:latin typeface="Tahoma"/>
                <a:ea typeface="DejaVu Sans"/>
              </a:rPr>
              <a:t>The recursive partitioning stops only when any one of the following terminating conditions is true:</a:t>
            </a:r>
            <a:endParaRPr lang="en-IN" sz="1800" b="0" strike="noStrike" spc="-1">
              <a:latin typeface="Arial"/>
            </a:endParaRPr>
          </a:p>
          <a:p>
            <a:pPr>
              <a:lnSpc>
                <a:spcPct val="100000"/>
              </a:lnSpc>
              <a:spcBef>
                <a:spcPts val="575"/>
              </a:spcBef>
            </a:pPr>
            <a:endParaRPr lang="en-IN" sz="1800" b="0" strike="noStrike" spc="-1">
              <a:latin typeface="Arial"/>
            </a:endParaRPr>
          </a:p>
          <a:p>
            <a:pPr marL="731880" lvl="1" indent="-455400" algn="just">
              <a:lnSpc>
                <a:spcPct val="100000"/>
              </a:lnSpc>
              <a:spcBef>
                <a:spcPts val="374"/>
              </a:spcBef>
              <a:buClr>
                <a:srgbClr val="FFCF01"/>
              </a:buClr>
              <a:buSzPct val="85000"/>
              <a:buFont typeface="StarSymbol"/>
              <a:buAutoNum type="arabicPeriod"/>
            </a:pPr>
            <a:r>
              <a:rPr lang="en-IN" sz="1800" b="1" strike="noStrike" spc="-1">
                <a:solidFill>
                  <a:srgbClr val="000000"/>
                </a:solidFill>
                <a:latin typeface="Tahoma"/>
                <a:ea typeface="DejaVu Sans"/>
              </a:rPr>
              <a:t>All the tuples in partition D (represented at node N) belong to the same class (steps 2 and 3)</a:t>
            </a:r>
            <a:r>
              <a:rPr lang="en-IN" sz="1800" b="0" strike="noStrike" spc="-1">
                <a:solidFill>
                  <a:srgbClr val="000000"/>
                </a:solidFill>
                <a:latin typeface="Tahoma"/>
                <a:ea typeface="DejaVu Sans"/>
              </a:rPr>
              <a:t>.</a:t>
            </a:r>
            <a:endParaRPr lang="en-IN" sz="1800" b="0" strike="noStrike" spc="-1">
              <a:latin typeface="Arial"/>
            </a:endParaRPr>
          </a:p>
          <a:p>
            <a:pPr marL="731880" lvl="1" indent="-455400" algn="just">
              <a:lnSpc>
                <a:spcPct val="100000"/>
              </a:lnSpc>
              <a:spcBef>
                <a:spcPts val="374"/>
              </a:spcBef>
              <a:buClr>
                <a:srgbClr val="FFCF01"/>
              </a:buClr>
              <a:buSzPct val="85000"/>
              <a:buFont typeface="StarSymbol"/>
              <a:buAutoNum type="arabicPeriod"/>
            </a:pPr>
            <a:r>
              <a:rPr lang="en-IN" sz="1800" b="1" strike="noStrike" spc="-1">
                <a:solidFill>
                  <a:srgbClr val="000000"/>
                </a:solidFill>
                <a:latin typeface="Tahoma"/>
                <a:ea typeface="DejaVu Sans"/>
              </a:rPr>
              <a:t>There are no remaining attributes on which the tuples may be further partitioned </a:t>
            </a:r>
            <a:r>
              <a:rPr lang="en-IN" sz="1800" b="0" strike="noStrike" spc="-1">
                <a:solidFill>
                  <a:srgbClr val="000000"/>
                </a:solidFill>
                <a:latin typeface="Tahoma"/>
                <a:ea typeface="DejaVu Sans"/>
              </a:rPr>
              <a:t>(step 4). </a:t>
            </a:r>
            <a:endParaRPr lang="en-IN" sz="1800" b="0" strike="noStrike" spc="-1">
              <a:latin typeface="Arial"/>
            </a:endParaRPr>
          </a:p>
          <a:p>
            <a:pPr marL="1006560" lvl="2" indent="-455400" algn="just">
              <a:lnSpc>
                <a:spcPct val="100000"/>
              </a:lnSpc>
              <a:spcBef>
                <a:spcPts val="374"/>
              </a:spcBef>
              <a:buClr>
                <a:srgbClr val="E6B1AB"/>
              </a:buClr>
              <a:buSzPct val="85000"/>
              <a:buFont typeface="StarSymbol"/>
              <a:buAutoNum type="arabicPeriod"/>
            </a:pPr>
            <a:r>
              <a:rPr lang="en-IN" sz="1800" b="0" strike="noStrike" spc="-1">
                <a:solidFill>
                  <a:srgbClr val="000000"/>
                </a:solidFill>
                <a:latin typeface="Tahoma"/>
                <a:ea typeface="DejaVu Sans"/>
              </a:rPr>
              <a:t>In this case, majority voting is employed (step 5). This involves converting node N into a leaf and labeling it with the most common class in D. Alternatively, the class distribution of the node tuples may be stored.</a:t>
            </a:r>
            <a:endParaRPr lang="en-IN" sz="1800" b="0" strike="noStrike" spc="-1">
              <a:latin typeface="Arial"/>
            </a:endParaRPr>
          </a:p>
          <a:p>
            <a:pPr marL="731880" lvl="1" indent="-455400" algn="just">
              <a:lnSpc>
                <a:spcPct val="100000"/>
              </a:lnSpc>
              <a:spcBef>
                <a:spcPts val="374"/>
              </a:spcBef>
              <a:buClr>
                <a:srgbClr val="FFCF01"/>
              </a:buClr>
              <a:buSzPct val="85000"/>
              <a:buFont typeface="StarSymbol"/>
              <a:buAutoNum type="arabicPeriod"/>
            </a:pPr>
            <a:r>
              <a:rPr lang="en-IN" sz="1800" b="1" strike="noStrike" spc="-1">
                <a:solidFill>
                  <a:srgbClr val="000000"/>
                </a:solidFill>
                <a:latin typeface="Tahoma"/>
                <a:ea typeface="DejaVu Sans"/>
              </a:rPr>
              <a:t>There are no tuples for a given branch, that is, a partition </a:t>
            </a:r>
            <a:r>
              <a:rPr lang="en-IN" sz="1800" b="1" i="1" strike="noStrike" spc="-1">
                <a:solidFill>
                  <a:srgbClr val="000000"/>
                </a:solidFill>
                <a:latin typeface="Tahoma"/>
                <a:ea typeface="DejaVu Sans"/>
              </a:rPr>
              <a:t>Dj is empty (step 12). </a:t>
            </a:r>
            <a:endParaRPr lang="en-IN" sz="1800" b="0" strike="noStrike" spc="-1">
              <a:latin typeface="Arial"/>
            </a:endParaRPr>
          </a:p>
          <a:p>
            <a:pPr marL="1006560" lvl="2" indent="-455400" algn="just">
              <a:lnSpc>
                <a:spcPct val="100000"/>
              </a:lnSpc>
              <a:spcBef>
                <a:spcPts val="374"/>
              </a:spcBef>
              <a:buClr>
                <a:srgbClr val="E6B1AB"/>
              </a:buClr>
              <a:buSzPct val="85000"/>
              <a:buFont typeface="StarSymbol"/>
              <a:buAutoNum type="arabicPeriod"/>
            </a:pPr>
            <a:r>
              <a:rPr lang="en-IN" sz="1800" b="0" strike="noStrike" spc="-1">
                <a:solidFill>
                  <a:srgbClr val="000000"/>
                </a:solidFill>
                <a:latin typeface="Tahoma"/>
                <a:ea typeface="DejaVu Sans"/>
              </a:rPr>
              <a:t>In this case, a leaf is created with the majority class in </a:t>
            </a:r>
            <a:r>
              <a:rPr lang="en-IN" sz="1800" b="0" i="1" strike="noStrike" spc="-1">
                <a:solidFill>
                  <a:srgbClr val="000000"/>
                </a:solidFill>
                <a:latin typeface="Tahoma"/>
                <a:ea typeface="DejaVu Sans"/>
              </a:rPr>
              <a:t>D (step 13).</a:t>
            </a:r>
            <a:endParaRPr lang="en-IN" sz="1800" b="0" strike="noStrike" spc="-1">
              <a:latin typeface="Arial"/>
            </a:endParaRPr>
          </a:p>
        </p:txBody>
      </p:sp>
      <p:sp>
        <p:nvSpPr>
          <p:cNvPr id="613" name="CustomShape 4"/>
          <p:cNvSpPr/>
          <p:nvPr/>
        </p:nvSpPr>
        <p:spPr>
          <a:xfrm>
            <a:off x="146160" y="6210360"/>
            <a:ext cx="455400" cy="455400"/>
          </a:xfrm>
          <a:prstGeom prst="ellipse">
            <a:avLst/>
          </a:prstGeom>
          <a:solidFill>
            <a:srgbClr val="D34817"/>
          </a:solidFill>
          <a:ln>
            <a:noFill/>
          </a:ln>
        </p:spPr>
        <p:style>
          <a:lnRef idx="0">
            <a:scrgbClr r="0" g="0" b="0"/>
          </a:lnRef>
          <a:fillRef idx="0">
            <a:scrgbClr r="0" g="0" b="0"/>
          </a:fillRef>
          <a:effectRef idx="0">
            <a:scrgbClr r="0" g="0" b="0"/>
          </a:effectRef>
          <a:fontRef idx="minor"/>
        </p:style>
        <p:txBody>
          <a:bodyPr wrap="none" lIns="0" tIns="0" rIns="0" bIns="0" anchor="ctr" anchorCtr="1">
            <a:noAutofit/>
          </a:bodyPr>
          <a:lstStyle/>
          <a:p>
            <a:pPr algn="ctr">
              <a:lnSpc>
                <a:spcPct val="100000"/>
              </a:lnSpc>
            </a:pPr>
            <a:fld id="{7381BDE0-206D-472E-B85F-916D71AC7644}" type="slidenum">
              <a:rPr lang="en-IN" sz="1400" b="0" strike="noStrike" spc="-1">
                <a:solidFill>
                  <a:srgbClr val="FFFFFF"/>
                </a:solidFill>
                <a:latin typeface="Berlin Sans FB Demi"/>
                <a:ea typeface="DejaVu Sans"/>
              </a:rPr>
              <a:t>21</a:t>
            </a:fld>
            <a:endParaRPr lang="en-IN" sz="1400" b="0" strike="noStrike" spc="-1">
              <a:latin typeface="Arial"/>
            </a:endParaRPr>
          </a:p>
        </p:txBody>
      </p:sp>
      <p:sp>
        <p:nvSpPr>
          <p:cNvPr id="614" name="Line 5"/>
          <p:cNvSpPr/>
          <p:nvPr/>
        </p:nvSpPr>
        <p:spPr>
          <a:xfrm>
            <a:off x="163440" y="68580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615" name="Line 6"/>
          <p:cNvSpPr/>
          <p:nvPr/>
        </p:nvSpPr>
        <p:spPr>
          <a:xfrm>
            <a:off x="228600" y="670392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616" name="CustomShape 7"/>
          <p:cNvSpPr/>
          <p:nvPr/>
        </p:nvSpPr>
        <p:spPr>
          <a:xfrm>
            <a:off x="76320" y="152280"/>
            <a:ext cx="1938240" cy="363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575"/>
              </a:spcBef>
            </a:pPr>
            <a:r>
              <a:rPr lang="en-IN" sz="1800" b="1" strike="noStrike" spc="-1">
                <a:solidFill>
                  <a:srgbClr val="000000"/>
                </a:solidFill>
                <a:latin typeface="Tahoma"/>
                <a:ea typeface="DejaVu Sans"/>
              </a:rPr>
              <a:t>Classification</a:t>
            </a:r>
            <a:endParaRPr lang="en-IN" sz="1800" b="0" strike="noStrike" spc="-1">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 name="CustomShape 1"/>
          <p:cNvSpPr/>
          <p:nvPr/>
        </p:nvSpPr>
        <p:spPr>
          <a:xfrm>
            <a:off x="146160" y="6210360"/>
            <a:ext cx="455400" cy="455400"/>
          </a:xfrm>
          <a:prstGeom prst="rect">
            <a:avLst/>
          </a:prstGeom>
          <a:solidFill>
            <a:srgbClr val="00E4A8"/>
          </a:solidFill>
          <a:ln>
            <a:noFill/>
          </a:ln>
        </p:spPr>
        <p:style>
          <a:lnRef idx="0">
            <a:scrgbClr r="0" g="0" b="0"/>
          </a:lnRef>
          <a:fillRef idx="0">
            <a:scrgbClr r="0" g="0" b="0"/>
          </a:fillRef>
          <a:effectRef idx="0">
            <a:scrgbClr r="0" g="0" b="0"/>
          </a:effectRef>
          <a:fontRef idx="minor"/>
        </p:style>
        <p:txBody>
          <a:bodyPr lIns="0" tIns="0" rIns="0" bIns="0" anchor="ctr" anchorCtr="1">
            <a:noAutofit/>
          </a:bodyPr>
          <a:lstStyle/>
          <a:p>
            <a:pPr algn="ctr">
              <a:lnSpc>
                <a:spcPct val="100000"/>
              </a:lnSpc>
            </a:pPr>
            <a:fld id="{83850377-F204-4E04-BF13-1C572666AEA7}" type="slidenum">
              <a:rPr lang="en-IN" sz="1400" b="0" strike="noStrike" spc="-1">
                <a:solidFill>
                  <a:srgbClr val="FFFFFF"/>
                </a:solidFill>
                <a:latin typeface="Berlin Sans FB Demi"/>
                <a:ea typeface="DejaVu Sans"/>
              </a:rPr>
              <a:t>22</a:t>
            </a:fld>
            <a:endParaRPr lang="en-IN" sz="1400" b="0" strike="noStrike" spc="-1">
              <a:latin typeface="Arial"/>
            </a:endParaRPr>
          </a:p>
        </p:txBody>
      </p:sp>
      <p:sp>
        <p:nvSpPr>
          <p:cNvPr id="618" name="CustomShape 2"/>
          <p:cNvSpPr/>
          <p:nvPr/>
        </p:nvSpPr>
        <p:spPr>
          <a:xfrm>
            <a:off x="914400" y="284760"/>
            <a:ext cx="7770600" cy="567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gn="ctr">
              <a:lnSpc>
                <a:spcPct val="100000"/>
              </a:lnSpc>
            </a:pPr>
            <a:r>
              <a:rPr lang="en-IN" sz="2600" b="1" strike="noStrike" spc="-1">
                <a:solidFill>
                  <a:srgbClr val="000000"/>
                </a:solidFill>
                <a:latin typeface="Tahoma"/>
                <a:ea typeface="DejaVu Sans"/>
              </a:rPr>
              <a:t>Attribute Selection Measures</a:t>
            </a:r>
            <a:endParaRPr lang="en-IN" sz="2600" b="0" strike="noStrike" spc="-1">
              <a:latin typeface="Arial"/>
            </a:endParaRPr>
          </a:p>
        </p:txBody>
      </p:sp>
      <p:sp>
        <p:nvSpPr>
          <p:cNvPr id="619" name="CustomShape 3"/>
          <p:cNvSpPr/>
          <p:nvPr/>
        </p:nvSpPr>
        <p:spPr>
          <a:xfrm>
            <a:off x="228600" y="762120"/>
            <a:ext cx="8761320" cy="4798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spcBef>
                <a:spcPts val="575"/>
              </a:spcBef>
            </a:pPr>
            <a:endParaRPr lang="en-IN" sz="1800" b="0" strike="noStrike" spc="-1">
              <a:latin typeface="Arial"/>
            </a:endParaRPr>
          </a:p>
          <a:p>
            <a:pPr algn="just">
              <a:lnSpc>
                <a:spcPct val="100000"/>
              </a:lnSpc>
              <a:spcBef>
                <a:spcPts val="575"/>
              </a:spcBef>
            </a:pPr>
            <a:endParaRPr lang="en-IN" sz="1800" b="0" strike="noStrike" spc="-1">
              <a:latin typeface="Arial"/>
            </a:endParaRPr>
          </a:p>
          <a:p>
            <a:pPr marL="272880" indent="-271080" algn="just">
              <a:lnSpc>
                <a:spcPct val="100000"/>
              </a:lnSpc>
              <a:spcBef>
                <a:spcPts val="575"/>
              </a:spcBef>
              <a:buClr>
                <a:srgbClr val="00E4A8"/>
              </a:buClr>
              <a:buSzPct val="85000"/>
              <a:buFont typeface="Wingdings 2" charset="2"/>
              <a:buChar char=""/>
            </a:pPr>
            <a:r>
              <a:rPr lang="en-IN" sz="2200" b="0" strike="noStrike" spc="-1">
                <a:solidFill>
                  <a:srgbClr val="000000"/>
                </a:solidFill>
                <a:latin typeface="Tahoma"/>
                <a:ea typeface="DejaVu Sans"/>
              </a:rPr>
              <a:t>An </a:t>
            </a:r>
            <a:r>
              <a:rPr lang="en-IN" sz="2200" b="1" strike="noStrike" spc="-1">
                <a:solidFill>
                  <a:srgbClr val="000000"/>
                </a:solidFill>
                <a:latin typeface="Tahoma"/>
                <a:ea typeface="DejaVu Sans"/>
              </a:rPr>
              <a:t>attribute selection measure is a heuristic for selecting the splitting criterion that </a:t>
            </a:r>
            <a:r>
              <a:rPr lang="en-IN" sz="2200" b="0" strike="noStrike" spc="-1">
                <a:solidFill>
                  <a:srgbClr val="000000"/>
                </a:solidFill>
                <a:latin typeface="Tahoma"/>
                <a:ea typeface="DejaVu Sans"/>
              </a:rPr>
              <a:t>“best” separates a given data partition, </a:t>
            </a:r>
            <a:r>
              <a:rPr lang="en-IN" sz="2200" b="0" i="1" strike="noStrike" spc="-1">
                <a:solidFill>
                  <a:srgbClr val="000000"/>
                </a:solidFill>
                <a:latin typeface="Tahoma"/>
                <a:ea typeface="DejaVu Sans"/>
              </a:rPr>
              <a:t>D, of class-labeled training tuples into individual </a:t>
            </a:r>
            <a:r>
              <a:rPr lang="en-IN" sz="2200" b="0" strike="noStrike" spc="-1">
                <a:solidFill>
                  <a:srgbClr val="000000"/>
                </a:solidFill>
                <a:latin typeface="Tahoma"/>
                <a:ea typeface="DejaVu Sans"/>
              </a:rPr>
              <a:t>classes.</a:t>
            </a:r>
            <a:endParaRPr lang="en-IN" sz="2200" b="0" strike="noStrike" spc="-1">
              <a:latin typeface="Arial"/>
            </a:endParaRPr>
          </a:p>
          <a:p>
            <a:pPr marL="272880" indent="-271080" algn="just">
              <a:lnSpc>
                <a:spcPct val="100000"/>
              </a:lnSpc>
              <a:spcBef>
                <a:spcPts val="575"/>
              </a:spcBef>
              <a:buClr>
                <a:srgbClr val="00E4A8"/>
              </a:buClr>
              <a:buSzPct val="85000"/>
              <a:buFont typeface="Wingdings 2" charset="2"/>
              <a:buChar char=""/>
            </a:pPr>
            <a:r>
              <a:rPr lang="en-IN" sz="2200" b="0" strike="noStrike" spc="-1">
                <a:solidFill>
                  <a:srgbClr val="000000"/>
                </a:solidFill>
                <a:latin typeface="Tahoma"/>
                <a:ea typeface="DejaVu Sans"/>
              </a:rPr>
              <a:t>The attribute selection measure provides a ranking for each attribute describing the given training tuples. The attribute having the best score for the measure is chosen as the </a:t>
            </a:r>
            <a:r>
              <a:rPr lang="en-IN" sz="2200" b="0" i="1" strike="noStrike" spc="-1">
                <a:solidFill>
                  <a:srgbClr val="000000"/>
                </a:solidFill>
                <a:latin typeface="Tahoma"/>
                <a:ea typeface="DejaVu Sans"/>
              </a:rPr>
              <a:t>splitting attribute for the given tuples.</a:t>
            </a:r>
            <a:endParaRPr lang="en-IN" sz="2200" b="0" strike="noStrike" spc="-1">
              <a:latin typeface="Arial"/>
            </a:endParaRPr>
          </a:p>
          <a:p>
            <a:pPr marL="272880" indent="-271080" algn="just">
              <a:lnSpc>
                <a:spcPct val="100000"/>
              </a:lnSpc>
              <a:spcBef>
                <a:spcPts val="575"/>
              </a:spcBef>
              <a:buClr>
                <a:srgbClr val="00E4A8"/>
              </a:buClr>
              <a:buSzPct val="85000"/>
              <a:buFont typeface="Wingdings 2" charset="2"/>
              <a:buChar char=""/>
            </a:pPr>
            <a:r>
              <a:rPr lang="en-IN" sz="2200" b="0" strike="noStrike" spc="-1">
                <a:solidFill>
                  <a:srgbClr val="000000"/>
                </a:solidFill>
                <a:latin typeface="Tahoma"/>
                <a:ea typeface="DejaVu Sans"/>
              </a:rPr>
              <a:t>Three popular attribute selection measures</a:t>
            </a:r>
            <a:endParaRPr lang="en-IN" sz="2200" b="0" strike="noStrike" spc="-1">
              <a:latin typeface="Arial"/>
            </a:endParaRPr>
          </a:p>
          <a:p>
            <a:pPr marL="547560" lvl="1" indent="-226800" algn="just">
              <a:lnSpc>
                <a:spcPct val="100000"/>
              </a:lnSpc>
              <a:spcBef>
                <a:spcPts val="374"/>
              </a:spcBef>
              <a:buClr>
                <a:srgbClr val="FFCF01"/>
              </a:buClr>
              <a:buSzPct val="85000"/>
              <a:buFont typeface="Wingdings 2" charset="2"/>
              <a:buChar char=""/>
            </a:pPr>
            <a:r>
              <a:rPr lang="en-IN" sz="2200" b="0" strike="noStrike" spc="-1">
                <a:solidFill>
                  <a:srgbClr val="000000"/>
                </a:solidFill>
                <a:latin typeface="Tahoma"/>
                <a:ea typeface="DejaVu Sans"/>
              </a:rPr>
              <a:t>information gain, gain ratio, and Gini index</a:t>
            </a:r>
            <a:endParaRPr lang="en-IN" sz="2200" b="0" strike="noStrike" spc="-1">
              <a:latin typeface="Arial"/>
            </a:endParaRPr>
          </a:p>
        </p:txBody>
      </p:sp>
      <p:sp>
        <p:nvSpPr>
          <p:cNvPr id="620" name="Line 4"/>
          <p:cNvSpPr/>
          <p:nvPr/>
        </p:nvSpPr>
        <p:spPr>
          <a:xfrm>
            <a:off x="163440" y="761760"/>
            <a:ext cx="8762760" cy="180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621" name="Line 5"/>
          <p:cNvSpPr/>
          <p:nvPr/>
        </p:nvSpPr>
        <p:spPr>
          <a:xfrm>
            <a:off x="228600" y="605628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622" name="CustomShape 6"/>
          <p:cNvSpPr/>
          <p:nvPr/>
        </p:nvSpPr>
        <p:spPr>
          <a:xfrm>
            <a:off x="76320" y="152280"/>
            <a:ext cx="2010240" cy="363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575"/>
              </a:spcBef>
            </a:pPr>
            <a:r>
              <a:rPr lang="en-IN" sz="1800" b="1" strike="noStrike" spc="-1">
                <a:solidFill>
                  <a:srgbClr val="000000"/>
                </a:solidFill>
                <a:latin typeface="Tahoma"/>
                <a:ea typeface="DejaVu Sans"/>
              </a:rPr>
              <a:t>Classification</a:t>
            </a:r>
            <a:endParaRPr lang="en-IN" sz="1800" b="0" strike="noStrike" spc="-1">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 name="CustomShape 1"/>
          <p:cNvSpPr/>
          <p:nvPr/>
        </p:nvSpPr>
        <p:spPr>
          <a:xfrm>
            <a:off x="146160" y="6210360"/>
            <a:ext cx="455400" cy="455400"/>
          </a:xfrm>
          <a:prstGeom prst="rect">
            <a:avLst/>
          </a:prstGeom>
          <a:solidFill>
            <a:srgbClr val="00E4A8"/>
          </a:solidFill>
          <a:ln>
            <a:noFill/>
          </a:ln>
        </p:spPr>
        <p:style>
          <a:lnRef idx="0">
            <a:scrgbClr r="0" g="0" b="0"/>
          </a:lnRef>
          <a:fillRef idx="0">
            <a:scrgbClr r="0" g="0" b="0"/>
          </a:fillRef>
          <a:effectRef idx="0">
            <a:scrgbClr r="0" g="0" b="0"/>
          </a:effectRef>
          <a:fontRef idx="minor"/>
        </p:style>
        <p:txBody>
          <a:bodyPr lIns="0" tIns="0" rIns="0" bIns="0" anchor="ctr" anchorCtr="1">
            <a:noAutofit/>
          </a:bodyPr>
          <a:lstStyle/>
          <a:p>
            <a:pPr algn="ctr">
              <a:lnSpc>
                <a:spcPct val="100000"/>
              </a:lnSpc>
            </a:pPr>
            <a:fld id="{4F1349C8-216B-49F0-B72F-2056D8F2A32D}" type="slidenum">
              <a:rPr lang="en-IN" sz="1400" b="0" strike="noStrike" spc="-1">
                <a:solidFill>
                  <a:srgbClr val="FFFFFF"/>
                </a:solidFill>
                <a:latin typeface="Berlin Sans FB Demi"/>
                <a:ea typeface="DejaVu Sans"/>
              </a:rPr>
              <a:t>23</a:t>
            </a:fld>
            <a:endParaRPr lang="en-IN" sz="1400" b="0" strike="noStrike" spc="-1">
              <a:latin typeface="Arial"/>
            </a:endParaRPr>
          </a:p>
        </p:txBody>
      </p:sp>
      <p:sp>
        <p:nvSpPr>
          <p:cNvPr id="624" name="CustomShape 2"/>
          <p:cNvSpPr/>
          <p:nvPr/>
        </p:nvSpPr>
        <p:spPr>
          <a:xfrm>
            <a:off x="914400" y="284760"/>
            <a:ext cx="7770600" cy="567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gn="ctr">
              <a:lnSpc>
                <a:spcPct val="100000"/>
              </a:lnSpc>
            </a:pPr>
            <a:r>
              <a:rPr lang="en-IN" sz="4000" b="1" strike="noStrike" spc="-1">
                <a:solidFill>
                  <a:srgbClr val="000000"/>
                </a:solidFill>
                <a:latin typeface="Tahoma"/>
                <a:ea typeface="DejaVu Sans"/>
              </a:rPr>
              <a:t>Information Gain</a:t>
            </a:r>
            <a:endParaRPr lang="en-IN" sz="4000" b="0" strike="noStrike" spc="-1">
              <a:latin typeface="Arial"/>
            </a:endParaRPr>
          </a:p>
        </p:txBody>
      </p:sp>
      <p:sp>
        <p:nvSpPr>
          <p:cNvPr id="625" name="CustomShape 3"/>
          <p:cNvSpPr/>
          <p:nvPr/>
        </p:nvSpPr>
        <p:spPr>
          <a:xfrm>
            <a:off x="228600" y="762120"/>
            <a:ext cx="8761320" cy="4798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272880" indent="-271080" algn="just">
              <a:lnSpc>
                <a:spcPct val="100000"/>
              </a:lnSpc>
              <a:spcBef>
                <a:spcPts val="575"/>
              </a:spcBef>
              <a:buClr>
                <a:srgbClr val="00E4A8"/>
              </a:buClr>
              <a:buSzPct val="85000"/>
              <a:buFont typeface="Wingdings 2" charset="2"/>
              <a:buChar char=""/>
            </a:pPr>
            <a:r>
              <a:rPr lang="en-IN" sz="2000" b="0" strike="noStrike" spc="-1">
                <a:solidFill>
                  <a:srgbClr val="000000"/>
                </a:solidFill>
                <a:latin typeface="Tahoma"/>
                <a:ea typeface="DejaVu Sans"/>
              </a:rPr>
              <a:t>ID3 uses </a:t>
            </a:r>
            <a:r>
              <a:rPr lang="en-IN" sz="2000" b="1" strike="noStrike" spc="-1">
                <a:solidFill>
                  <a:srgbClr val="000000"/>
                </a:solidFill>
                <a:latin typeface="Tahoma"/>
                <a:ea typeface="DejaVu Sans"/>
              </a:rPr>
              <a:t>information gain as its attribute selection measure. </a:t>
            </a:r>
            <a:endParaRPr lang="en-IN" sz="2000" b="0" strike="noStrike" spc="-1">
              <a:latin typeface="Arial"/>
            </a:endParaRPr>
          </a:p>
          <a:p>
            <a:pPr marL="272880" indent="-271080" algn="just">
              <a:lnSpc>
                <a:spcPct val="100000"/>
              </a:lnSpc>
              <a:spcBef>
                <a:spcPts val="575"/>
              </a:spcBef>
              <a:buClr>
                <a:srgbClr val="00E4A8"/>
              </a:buClr>
              <a:buSzPct val="85000"/>
              <a:buFont typeface="Wingdings 2" charset="2"/>
              <a:buChar char=""/>
            </a:pPr>
            <a:r>
              <a:rPr lang="en-IN" sz="2000" b="1" strike="noStrike" spc="-1">
                <a:solidFill>
                  <a:srgbClr val="000000"/>
                </a:solidFill>
                <a:latin typeface="Tahoma"/>
                <a:ea typeface="DejaVu Sans"/>
              </a:rPr>
              <a:t>This measure is based on </a:t>
            </a:r>
            <a:r>
              <a:rPr lang="en-IN" sz="2000" b="0" strike="noStrike" spc="-1">
                <a:solidFill>
                  <a:srgbClr val="000000"/>
                </a:solidFill>
                <a:latin typeface="Tahoma"/>
                <a:ea typeface="DejaVu Sans"/>
              </a:rPr>
              <a:t>pioneering work by Claude Shannon on information theory.</a:t>
            </a:r>
            <a:endParaRPr lang="en-IN" sz="2000" b="0" strike="noStrike" spc="-1">
              <a:latin typeface="Arial"/>
            </a:endParaRPr>
          </a:p>
          <a:p>
            <a:pPr marL="272880" indent="-271080" algn="just">
              <a:lnSpc>
                <a:spcPct val="100000"/>
              </a:lnSpc>
              <a:spcBef>
                <a:spcPts val="575"/>
              </a:spcBef>
              <a:buClr>
                <a:srgbClr val="00E4A8"/>
              </a:buClr>
              <a:buSzPct val="85000"/>
              <a:buFont typeface="Wingdings 2" charset="2"/>
              <a:buChar char=""/>
            </a:pPr>
            <a:r>
              <a:rPr lang="en-IN" sz="2000" b="0" strike="noStrike" spc="-1">
                <a:solidFill>
                  <a:srgbClr val="000000"/>
                </a:solidFill>
                <a:latin typeface="Tahoma"/>
                <a:ea typeface="DejaVu Sans"/>
              </a:rPr>
              <a:t>Let node N represent or hold the tuples of partition D. </a:t>
            </a:r>
            <a:endParaRPr lang="en-IN" sz="2000" b="0" strike="noStrike" spc="-1">
              <a:latin typeface="Arial"/>
            </a:endParaRPr>
          </a:p>
          <a:p>
            <a:pPr marL="272880" indent="-271080" algn="just">
              <a:lnSpc>
                <a:spcPct val="100000"/>
              </a:lnSpc>
              <a:spcBef>
                <a:spcPts val="575"/>
              </a:spcBef>
              <a:buClr>
                <a:srgbClr val="00E4A8"/>
              </a:buClr>
              <a:buSzPct val="85000"/>
              <a:buFont typeface="Wingdings 2" charset="2"/>
              <a:buChar char=""/>
            </a:pPr>
            <a:r>
              <a:rPr lang="en-IN" sz="2000" b="0" strike="noStrike" spc="-1">
                <a:solidFill>
                  <a:srgbClr val="000000"/>
                </a:solidFill>
                <a:latin typeface="Tahoma"/>
                <a:ea typeface="DejaVu Sans"/>
              </a:rPr>
              <a:t>The attribute with the highest information gain is chosen as the splitting attribute for node N. </a:t>
            </a:r>
            <a:endParaRPr lang="en-IN" sz="2000" b="0" strike="noStrike" spc="-1">
              <a:latin typeface="Arial"/>
            </a:endParaRPr>
          </a:p>
          <a:p>
            <a:pPr marL="272880" indent="-271080" algn="just">
              <a:lnSpc>
                <a:spcPct val="100000"/>
              </a:lnSpc>
              <a:spcBef>
                <a:spcPts val="575"/>
              </a:spcBef>
              <a:buClr>
                <a:srgbClr val="00E4A8"/>
              </a:buClr>
              <a:buSzPct val="85000"/>
              <a:buFont typeface="Wingdings 2" charset="2"/>
              <a:buChar char=""/>
            </a:pPr>
            <a:r>
              <a:rPr lang="en-IN" sz="2000" b="0" strike="noStrike" spc="-1">
                <a:solidFill>
                  <a:srgbClr val="000000"/>
                </a:solidFill>
                <a:latin typeface="Tahoma"/>
                <a:ea typeface="DejaVu Sans"/>
              </a:rPr>
              <a:t>This attribute minimizes the information needed to classify the tuples in the resulting partitions and reflects the least randomness or “impurity” in these partitions.</a:t>
            </a:r>
            <a:endParaRPr lang="en-IN" sz="2000" b="0" strike="noStrike" spc="-1">
              <a:latin typeface="Arial"/>
            </a:endParaRPr>
          </a:p>
          <a:p>
            <a:pPr marL="272880" indent="-271080" algn="just">
              <a:lnSpc>
                <a:spcPct val="100000"/>
              </a:lnSpc>
              <a:spcBef>
                <a:spcPts val="575"/>
              </a:spcBef>
              <a:buClr>
                <a:srgbClr val="00E4A8"/>
              </a:buClr>
              <a:buSzPct val="85000"/>
              <a:buFont typeface="Wingdings 2" charset="2"/>
              <a:buChar char=""/>
            </a:pPr>
            <a:r>
              <a:rPr lang="en-IN" sz="2000" b="0" strike="noStrike" spc="-1">
                <a:solidFill>
                  <a:srgbClr val="000000"/>
                </a:solidFill>
                <a:latin typeface="Tahoma"/>
                <a:ea typeface="DejaVu Sans"/>
              </a:rPr>
              <a:t>Such an approach minimizes the expected number of tests needed to classify a given tuple and guarantees that a simple tree is found.</a:t>
            </a:r>
            <a:endParaRPr lang="en-IN" sz="2000" b="0" strike="noStrike" spc="-1">
              <a:latin typeface="Arial"/>
            </a:endParaRPr>
          </a:p>
          <a:p>
            <a:pPr algn="just">
              <a:lnSpc>
                <a:spcPct val="100000"/>
              </a:lnSpc>
              <a:spcBef>
                <a:spcPts val="575"/>
              </a:spcBef>
            </a:pPr>
            <a:endParaRPr lang="en-IN" sz="2000" b="0" strike="noStrike" spc="-1">
              <a:latin typeface="Arial"/>
            </a:endParaRPr>
          </a:p>
        </p:txBody>
      </p:sp>
      <p:sp>
        <p:nvSpPr>
          <p:cNvPr id="626" name="Line 4"/>
          <p:cNvSpPr/>
          <p:nvPr/>
        </p:nvSpPr>
        <p:spPr>
          <a:xfrm>
            <a:off x="163440" y="761760"/>
            <a:ext cx="8762760" cy="180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627" name="Line 5"/>
          <p:cNvSpPr/>
          <p:nvPr/>
        </p:nvSpPr>
        <p:spPr>
          <a:xfrm>
            <a:off x="228600" y="605628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628" name="CustomShape 6"/>
          <p:cNvSpPr/>
          <p:nvPr/>
        </p:nvSpPr>
        <p:spPr>
          <a:xfrm>
            <a:off x="76320" y="152280"/>
            <a:ext cx="1938240" cy="363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575"/>
              </a:spcBef>
            </a:pPr>
            <a:r>
              <a:rPr lang="en-IN" sz="1800" b="1" strike="noStrike" spc="-1">
                <a:solidFill>
                  <a:srgbClr val="000000"/>
                </a:solidFill>
                <a:latin typeface="Tahoma"/>
                <a:ea typeface="DejaVu Sans"/>
              </a:rPr>
              <a:t>Classification</a:t>
            </a:r>
            <a:endParaRPr lang="en-IN" sz="1800" b="0" strike="noStrike" spc="-1">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 name="CustomShape 1"/>
          <p:cNvSpPr/>
          <p:nvPr/>
        </p:nvSpPr>
        <p:spPr>
          <a:xfrm>
            <a:off x="146160" y="6210360"/>
            <a:ext cx="455400" cy="455400"/>
          </a:xfrm>
          <a:prstGeom prst="rect">
            <a:avLst/>
          </a:prstGeom>
          <a:solidFill>
            <a:srgbClr val="00E4A8"/>
          </a:solidFill>
          <a:ln>
            <a:noFill/>
          </a:ln>
        </p:spPr>
        <p:style>
          <a:lnRef idx="0">
            <a:scrgbClr r="0" g="0" b="0"/>
          </a:lnRef>
          <a:fillRef idx="0">
            <a:scrgbClr r="0" g="0" b="0"/>
          </a:fillRef>
          <a:effectRef idx="0">
            <a:scrgbClr r="0" g="0" b="0"/>
          </a:effectRef>
          <a:fontRef idx="minor"/>
        </p:style>
        <p:txBody>
          <a:bodyPr lIns="0" tIns="0" rIns="0" bIns="0" anchor="ctr" anchorCtr="1">
            <a:noAutofit/>
          </a:bodyPr>
          <a:lstStyle/>
          <a:p>
            <a:pPr algn="ctr">
              <a:lnSpc>
                <a:spcPct val="100000"/>
              </a:lnSpc>
            </a:pPr>
            <a:fld id="{09940C83-B2FD-4759-B184-6C7EEFD34D46}" type="slidenum">
              <a:rPr lang="en-IN" sz="1400" b="0" strike="noStrike" spc="-1">
                <a:solidFill>
                  <a:srgbClr val="FFFFFF"/>
                </a:solidFill>
                <a:latin typeface="Berlin Sans FB Demi"/>
                <a:ea typeface="DejaVu Sans"/>
              </a:rPr>
              <a:t>24</a:t>
            </a:fld>
            <a:endParaRPr lang="en-IN" sz="1400" b="0" strike="noStrike" spc="-1">
              <a:latin typeface="Arial"/>
            </a:endParaRPr>
          </a:p>
        </p:txBody>
      </p:sp>
      <p:sp>
        <p:nvSpPr>
          <p:cNvPr id="630" name="CustomShape 2"/>
          <p:cNvSpPr/>
          <p:nvPr/>
        </p:nvSpPr>
        <p:spPr>
          <a:xfrm>
            <a:off x="914400" y="284760"/>
            <a:ext cx="7770600" cy="567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gn="ctr">
              <a:lnSpc>
                <a:spcPct val="100000"/>
              </a:lnSpc>
            </a:pPr>
            <a:r>
              <a:rPr lang="en-IN" sz="2600" b="1" strike="noStrike" spc="-1">
                <a:solidFill>
                  <a:srgbClr val="000000"/>
                </a:solidFill>
                <a:latin typeface="Tahoma"/>
                <a:ea typeface="DejaVu Sans"/>
              </a:rPr>
              <a:t>Attribute Selection Measures</a:t>
            </a:r>
            <a:endParaRPr lang="en-IN" sz="2600" b="0" strike="noStrike" spc="-1">
              <a:latin typeface="Arial"/>
            </a:endParaRPr>
          </a:p>
        </p:txBody>
      </p:sp>
      <p:sp>
        <p:nvSpPr>
          <p:cNvPr id="631" name="CustomShape 3"/>
          <p:cNvSpPr/>
          <p:nvPr/>
        </p:nvSpPr>
        <p:spPr>
          <a:xfrm>
            <a:off x="228600" y="762120"/>
            <a:ext cx="8761320" cy="4798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spcBef>
                <a:spcPts val="575"/>
              </a:spcBef>
            </a:pPr>
            <a:endParaRPr lang="en-IN" sz="1800" b="0" strike="noStrike" spc="-1">
              <a:latin typeface="Arial"/>
            </a:endParaRPr>
          </a:p>
          <a:p>
            <a:pPr algn="just">
              <a:lnSpc>
                <a:spcPct val="100000"/>
              </a:lnSpc>
              <a:spcBef>
                <a:spcPts val="575"/>
              </a:spcBef>
            </a:pPr>
            <a:endParaRPr lang="en-IN" sz="1800" b="0" strike="noStrike" spc="-1">
              <a:latin typeface="Arial"/>
            </a:endParaRPr>
          </a:p>
          <a:p>
            <a:pPr marL="272880" indent="-271080" algn="just">
              <a:lnSpc>
                <a:spcPct val="100000"/>
              </a:lnSpc>
              <a:spcBef>
                <a:spcPts val="575"/>
              </a:spcBef>
              <a:buClr>
                <a:srgbClr val="00E4A8"/>
              </a:buClr>
              <a:buSzPct val="85000"/>
              <a:buFont typeface="Wingdings 2" charset="2"/>
              <a:buChar char=""/>
            </a:pPr>
            <a:r>
              <a:rPr lang="en-IN" sz="2400" b="0" strike="noStrike" spc="-1">
                <a:solidFill>
                  <a:srgbClr val="000000"/>
                </a:solidFill>
                <a:latin typeface="Tahoma"/>
                <a:ea typeface="DejaVu Sans"/>
              </a:rPr>
              <a:t>The notation </a:t>
            </a:r>
            <a:endParaRPr lang="en-IN" sz="2400" b="0" strike="noStrike" spc="-1">
              <a:latin typeface="Arial"/>
            </a:endParaRPr>
          </a:p>
          <a:p>
            <a:pPr marL="272880" indent="-271080" algn="just">
              <a:lnSpc>
                <a:spcPct val="100000"/>
              </a:lnSpc>
              <a:spcBef>
                <a:spcPts val="575"/>
              </a:spcBef>
              <a:buClr>
                <a:srgbClr val="00E4A8"/>
              </a:buClr>
              <a:buSzPct val="85000"/>
              <a:buFont typeface="Wingdings 2" charset="2"/>
              <a:buChar char=""/>
            </a:pPr>
            <a:r>
              <a:rPr lang="en-IN" sz="2400" b="0" strike="noStrike" spc="-1">
                <a:solidFill>
                  <a:srgbClr val="000000"/>
                </a:solidFill>
                <a:latin typeface="Tahoma"/>
                <a:ea typeface="DejaVu Sans"/>
              </a:rPr>
              <a:t>Let D, the data partition, be a training set of class-labeled tuples. </a:t>
            </a:r>
            <a:endParaRPr lang="en-IN" sz="2400" b="0" strike="noStrike" spc="-1">
              <a:latin typeface="Arial"/>
            </a:endParaRPr>
          </a:p>
          <a:p>
            <a:pPr marL="272880" indent="-271080" algn="just">
              <a:lnSpc>
                <a:spcPct val="100000"/>
              </a:lnSpc>
              <a:spcBef>
                <a:spcPts val="575"/>
              </a:spcBef>
              <a:buClr>
                <a:srgbClr val="00E4A8"/>
              </a:buClr>
              <a:buSzPct val="85000"/>
              <a:buFont typeface="Wingdings 2" charset="2"/>
              <a:buChar char=""/>
            </a:pPr>
            <a:r>
              <a:rPr lang="en-IN" sz="2400" b="0" strike="noStrike" spc="-1">
                <a:solidFill>
                  <a:srgbClr val="000000"/>
                </a:solidFill>
                <a:latin typeface="Tahoma"/>
                <a:ea typeface="DejaVu Sans"/>
              </a:rPr>
              <a:t>Suppose the class label attribute has m distinct values defining m distinct classes, C</a:t>
            </a:r>
            <a:r>
              <a:rPr lang="en-IN" sz="2400" b="0" strike="noStrike" spc="-1" baseline="-25000">
                <a:solidFill>
                  <a:srgbClr val="000000"/>
                </a:solidFill>
                <a:latin typeface="Tahoma"/>
                <a:ea typeface="DejaVu Sans"/>
              </a:rPr>
              <a:t>i</a:t>
            </a:r>
            <a:r>
              <a:rPr lang="en-IN" sz="2400" b="0" strike="noStrike" spc="-1">
                <a:solidFill>
                  <a:srgbClr val="000000"/>
                </a:solidFill>
                <a:latin typeface="Tahoma"/>
                <a:ea typeface="DejaVu Sans"/>
              </a:rPr>
              <a:t> (for i= 1, …, m). </a:t>
            </a:r>
            <a:endParaRPr lang="en-IN" sz="2400" b="0" strike="noStrike" spc="-1">
              <a:latin typeface="Arial"/>
            </a:endParaRPr>
          </a:p>
          <a:p>
            <a:pPr marL="272880" indent="-271080" algn="just">
              <a:lnSpc>
                <a:spcPct val="100000"/>
              </a:lnSpc>
              <a:spcBef>
                <a:spcPts val="575"/>
              </a:spcBef>
              <a:buClr>
                <a:srgbClr val="00E4A8"/>
              </a:buClr>
              <a:buSzPct val="85000"/>
              <a:buFont typeface="Wingdings 2" charset="2"/>
              <a:buChar char=""/>
            </a:pPr>
            <a:r>
              <a:rPr lang="en-IN" sz="2400" b="0" strike="noStrike" spc="-1">
                <a:solidFill>
                  <a:srgbClr val="000000"/>
                </a:solidFill>
                <a:latin typeface="Tahoma"/>
                <a:ea typeface="DejaVu Sans"/>
              </a:rPr>
              <a:t>Let C</a:t>
            </a:r>
            <a:r>
              <a:rPr lang="en-IN" sz="2400" b="0" strike="noStrike" spc="-1" baseline="-25000">
                <a:solidFill>
                  <a:srgbClr val="000000"/>
                </a:solidFill>
                <a:latin typeface="Tahoma"/>
                <a:ea typeface="DejaVu Sans"/>
              </a:rPr>
              <a:t>i,D</a:t>
            </a:r>
            <a:r>
              <a:rPr lang="en-IN" sz="2400" b="0" strike="noStrike" spc="-1">
                <a:solidFill>
                  <a:srgbClr val="000000"/>
                </a:solidFill>
                <a:latin typeface="Tahoma"/>
                <a:ea typeface="DejaVu Sans"/>
              </a:rPr>
              <a:t> be the set of tuples of class Ci in D. Let |D| and |C</a:t>
            </a:r>
            <a:r>
              <a:rPr lang="en-IN" sz="2400" b="0" strike="noStrike" spc="-1" baseline="-25000">
                <a:solidFill>
                  <a:srgbClr val="000000"/>
                </a:solidFill>
                <a:latin typeface="Tahoma"/>
                <a:ea typeface="DejaVu Sans"/>
              </a:rPr>
              <a:t>i,D</a:t>
            </a:r>
            <a:r>
              <a:rPr lang="en-IN" sz="2400" b="0" strike="noStrike" spc="-1">
                <a:solidFill>
                  <a:srgbClr val="000000"/>
                </a:solidFill>
                <a:latin typeface="Tahoma"/>
                <a:ea typeface="DejaVu Sans"/>
              </a:rPr>
              <a:t>| denote the number of tuples in D and C</a:t>
            </a:r>
            <a:r>
              <a:rPr lang="en-IN" sz="2400" b="0" strike="noStrike" spc="-1" baseline="-25000">
                <a:solidFill>
                  <a:srgbClr val="000000"/>
                </a:solidFill>
                <a:latin typeface="Tahoma"/>
                <a:ea typeface="DejaVu Sans"/>
              </a:rPr>
              <a:t>i,D</a:t>
            </a:r>
            <a:r>
              <a:rPr lang="en-IN" sz="2400" b="0" strike="noStrike" spc="-1">
                <a:solidFill>
                  <a:srgbClr val="000000"/>
                </a:solidFill>
                <a:latin typeface="Tahoma"/>
                <a:ea typeface="DejaVu Sans"/>
              </a:rPr>
              <a:t>, respectively.</a:t>
            </a:r>
            <a:endParaRPr lang="en-IN" sz="2400" b="0" strike="noStrike" spc="-1">
              <a:latin typeface="Arial"/>
            </a:endParaRPr>
          </a:p>
          <a:p>
            <a:pPr>
              <a:lnSpc>
                <a:spcPct val="100000"/>
              </a:lnSpc>
              <a:spcBef>
                <a:spcPts val="575"/>
              </a:spcBef>
            </a:pPr>
            <a:endParaRPr lang="en-IN" sz="2400" b="0" strike="noStrike" spc="-1">
              <a:latin typeface="Arial"/>
            </a:endParaRPr>
          </a:p>
        </p:txBody>
      </p:sp>
      <p:sp>
        <p:nvSpPr>
          <p:cNvPr id="632" name="Line 4"/>
          <p:cNvSpPr/>
          <p:nvPr/>
        </p:nvSpPr>
        <p:spPr>
          <a:xfrm>
            <a:off x="163440" y="761760"/>
            <a:ext cx="8762760" cy="180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633" name="Line 5"/>
          <p:cNvSpPr/>
          <p:nvPr/>
        </p:nvSpPr>
        <p:spPr>
          <a:xfrm>
            <a:off x="228600" y="605628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634" name="CustomShape 6"/>
          <p:cNvSpPr/>
          <p:nvPr/>
        </p:nvSpPr>
        <p:spPr>
          <a:xfrm>
            <a:off x="76320" y="152280"/>
            <a:ext cx="1938240" cy="363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575"/>
              </a:spcBef>
            </a:pPr>
            <a:r>
              <a:rPr lang="en-IN" sz="1800" b="1" strike="noStrike" spc="-1">
                <a:solidFill>
                  <a:srgbClr val="000000"/>
                </a:solidFill>
                <a:latin typeface="Tahoma"/>
                <a:ea typeface="DejaVu Sans"/>
              </a:rPr>
              <a:t>Classification</a:t>
            </a:r>
            <a:endParaRPr lang="en-IN" sz="1800" b="0" strike="noStrike" spc="-1">
              <a:latin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CustomShape 1"/>
          <p:cNvSpPr/>
          <p:nvPr/>
        </p:nvSpPr>
        <p:spPr>
          <a:xfrm>
            <a:off x="914400" y="284760"/>
            <a:ext cx="7770600" cy="567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gn="ctr">
              <a:lnSpc>
                <a:spcPct val="100000"/>
              </a:lnSpc>
            </a:pPr>
            <a:r>
              <a:rPr lang="en-IN" sz="4000" b="1" strike="noStrike" spc="-1">
                <a:solidFill>
                  <a:srgbClr val="000000"/>
                </a:solidFill>
                <a:latin typeface="Perpetua"/>
                <a:ea typeface="DejaVu Sans"/>
              </a:rPr>
              <a:t>Information Gain</a:t>
            </a:r>
            <a:endParaRPr lang="en-IN" sz="4000" b="0" strike="noStrike" spc="-1">
              <a:latin typeface="Arial"/>
            </a:endParaRPr>
          </a:p>
        </p:txBody>
      </p:sp>
      <p:sp>
        <p:nvSpPr>
          <p:cNvPr id="636" name="CustomShape 2"/>
          <p:cNvSpPr/>
          <p:nvPr/>
        </p:nvSpPr>
        <p:spPr>
          <a:xfrm>
            <a:off x="228600" y="762120"/>
            <a:ext cx="8761320" cy="607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272880" indent="-271080" algn="just">
              <a:lnSpc>
                <a:spcPct val="100000"/>
              </a:lnSpc>
              <a:spcBef>
                <a:spcPts val="575"/>
              </a:spcBef>
              <a:buClr>
                <a:srgbClr val="00E4A8"/>
              </a:buClr>
              <a:buSzPct val="85000"/>
              <a:buFont typeface="Wingdings 2" charset="2"/>
              <a:buChar char=""/>
            </a:pPr>
            <a:r>
              <a:rPr lang="en-IN" sz="2400" b="0" strike="noStrike" spc="-1">
                <a:solidFill>
                  <a:srgbClr val="000000"/>
                </a:solidFill>
                <a:latin typeface="Tahoma"/>
                <a:ea typeface="DejaVu Sans"/>
              </a:rPr>
              <a:t>The expected information needed to classify a tuple in </a:t>
            </a:r>
            <a:r>
              <a:rPr lang="en-IN" sz="2400" b="0" i="1" strike="noStrike" spc="-1">
                <a:solidFill>
                  <a:srgbClr val="000000"/>
                </a:solidFill>
                <a:latin typeface="Tahoma"/>
                <a:ea typeface="DejaVu Sans"/>
              </a:rPr>
              <a:t>D is given by</a:t>
            </a:r>
            <a:endParaRPr lang="en-IN" sz="2400" b="0" strike="noStrike" spc="-1">
              <a:latin typeface="Arial"/>
            </a:endParaRPr>
          </a:p>
          <a:p>
            <a:pPr algn="just">
              <a:lnSpc>
                <a:spcPct val="100000"/>
              </a:lnSpc>
              <a:spcBef>
                <a:spcPts val="575"/>
              </a:spcBef>
            </a:pPr>
            <a:endParaRPr lang="en-IN" sz="2400" b="0" strike="noStrike" spc="-1">
              <a:latin typeface="Arial"/>
            </a:endParaRPr>
          </a:p>
          <a:p>
            <a:pPr algn="just">
              <a:lnSpc>
                <a:spcPct val="100000"/>
              </a:lnSpc>
              <a:spcBef>
                <a:spcPts val="575"/>
              </a:spcBef>
            </a:pPr>
            <a:endParaRPr lang="en-IN" sz="2400" b="0" strike="noStrike" spc="-1">
              <a:latin typeface="Arial"/>
            </a:endParaRPr>
          </a:p>
        </p:txBody>
      </p:sp>
      <p:sp>
        <p:nvSpPr>
          <p:cNvPr id="637" name="Line 3"/>
          <p:cNvSpPr/>
          <p:nvPr/>
        </p:nvSpPr>
        <p:spPr>
          <a:xfrm>
            <a:off x="163440" y="761760"/>
            <a:ext cx="8762760" cy="180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638" name="Line 4"/>
          <p:cNvSpPr/>
          <p:nvPr/>
        </p:nvSpPr>
        <p:spPr>
          <a:xfrm>
            <a:off x="228600" y="624672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639" name="CustomShape 5"/>
          <p:cNvSpPr/>
          <p:nvPr/>
        </p:nvSpPr>
        <p:spPr>
          <a:xfrm>
            <a:off x="76320" y="152280"/>
            <a:ext cx="2082240" cy="363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575"/>
              </a:spcBef>
            </a:pPr>
            <a:r>
              <a:rPr lang="en-IN" sz="1800" b="1" strike="noStrike" spc="-1">
                <a:solidFill>
                  <a:srgbClr val="000000"/>
                </a:solidFill>
                <a:latin typeface="Tahoma"/>
                <a:ea typeface="DejaVu Sans"/>
              </a:rPr>
              <a:t>Classification</a:t>
            </a:r>
            <a:endParaRPr lang="en-IN" sz="1800" b="0" strike="noStrike" spc="-1">
              <a:latin typeface="Arial"/>
            </a:endParaRPr>
          </a:p>
        </p:txBody>
      </p:sp>
      <p:sp>
        <p:nvSpPr>
          <p:cNvPr id="640" name="CustomShape 6"/>
          <p:cNvSpPr/>
          <p:nvPr/>
        </p:nvSpPr>
        <p:spPr>
          <a:xfrm>
            <a:off x="228600" y="2743200"/>
            <a:ext cx="8608680" cy="3487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28600" indent="-226800" algn="just">
              <a:lnSpc>
                <a:spcPct val="100000"/>
              </a:lnSpc>
              <a:buClr>
                <a:srgbClr val="000000"/>
              </a:buClr>
              <a:buFont typeface="Arial"/>
              <a:buChar char="•"/>
            </a:pPr>
            <a:r>
              <a:rPr lang="en-IN" sz="2200" b="0" strike="noStrike" spc="-1">
                <a:solidFill>
                  <a:srgbClr val="000000"/>
                </a:solidFill>
                <a:latin typeface="Tahoma"/>
                <a:ea typeface="DejaVu Sans"/>
              </a:rPr>
              <a:t>where pi is the nonzero probability that an arbitrary tuple in D belongs to class Ci and is estimated by |C</a:t>
            </a:r>
            <a:r>
              <a:rPr lang="en-IN" sz="2200" b="0" strike="noStrike" spc="-1" baseline="-25000">
                <a:solidFill>
                  <a:srgbClr val="000000"/>
                </a:solidFill>
                <a:latin typeface="Tahoma"/>
                <a:ea typeface="DejaVu Sans"/>
              </a:rPr>
              <a:t>i, D</a:t>
            </a:r>
            <a:r>
              <a:rPr lang="en-IN" sz="2200" b="0" strike="noStrike" spc="-1">
                <a:solidFill>
                  <a:srgbClr val="000000"/>
                </a:solidFill>
                <a:latin typeface="Tahoma"/>
                <a:ea typeface="DejaVu Sans"/>
              </a:rPr>
              <a:t>|/ |D|. </a:t>
            </a:r>
            <a:endParaRPr lang="en-IN" sz="2200" b="0" strike="noStrike" spc="-1">
              <a:latin typeface="Arial"/>
            </a:endParaRPr>
          </a:p>
          <a:p>
            <a:pPr marL="228600" indent="-226800" algn="just">
              <a:lnSpc>
                <a:spcPct val="100000"/>
              </a:lnSpc>
              <a:buClr>
                <a:srgbClr val="000000"/>
              </a:buClr>
              <a:buFont typeface="Arial"/>
              <a:buChar char="•"/>
            </a:pPr>
            <a:r>
              <a:rPr lang="en-IN" sz="2200" b="0" strike="noStrike" spc="-1">
                <a:solidFill>
                  <a:srgbClr val="000000"/>
                </a:solidFill>
                <a:latin typeface="Tahoma"/>
                <a:ea typeface="DejaVu Sans"/>
              </a:rPr>
              <a:t>A log function to the base 2 is used, because the information is encoded in bits. </a:t>
            </a:r>
            <a:endParaRPr lang="en-IN" sz="2200" b="0" strike="noStrike" spc="-1">
              <a:latin typeface="Arial"/>
            </a:endParaRPr>
          </a:p>
          <a:p>
            <a:pPr marL="228600" indent="-226800" algn="just">
              <a:lnSpc>
                <a:spcPct val="100000"/>
              </a:lnSpc>
              <a:buClr>
                <a:srgbClr val="000000"/>
              </a:buClr>
              <a:buFont typeface="Arial"/>
              <a:buChar char="•"/>
            </a:pPr>
            <a:r>
              <a:rPr lang="en-IN" sz="2200" b="0" strike="noStrike" spc="-1">
                <a:solidFill>
                  <a:srgbClr val="000000"/>
                </a:solidFill>
                <a:latin typeface="Tahoma"/>
                <a:ea typeface="DejaVu Sans"/>
              </a:rPr>
              <a:t>Info(D) is just the average amount of information needed to identify the class label of a tuple in D. </a:t>
            </a:r>
            <a:endParaRPr lang="en-IN" sz="2200" b="0" strike="noStrike" spc="-1">
              <a:latin typeface="Arial"/>
            </a:endParaRPr>
          </a:p>
          <a:p>
            <a:pPr marL="228600" indent="-226800" algn="just">
              <a:lnSpc>
                <a:spcPct val="100000"/>
              </a:lnSpc>
              <a:buClr>
                <a:srgbClr val="000000"/>
              </a:buClr>
              <a:buFont typeface="Arial"/>
              <a:buChar char="•"/>
            </a:pPr>
            <a:r>
              <a:rPr lang="en-IN" sz="2200" b="0" strike="noStrike" spc="-1">
                <a:solidFill>
                  <a:srgbClr val="000000"/>
                </a:solidFill>
                <a:latin typeface="Tahoma"/>
                <a:ea typeface="DejaVu Sans"/>
              </a:rPr>
              <a:t>Note that, at this point, the information we have is based solely on the proportions of tuples of each class. </a:t>
            </a:r>
            <a:endParaRPr lang="en-IN" sz="2200" b="0" strike="noStrike" spc="-1">
              <a:latin typeface="Arial"/>
            </a:endParaRPr>
          </a:p>
          <a:p>
            <a:pPr algn="just">
              <a:lnSpc>
                <a:spcPct val="100000"/>
              </a:lnSpc>
            </a:pPr>
            <a:endParaRPr lang="en-IN" sz="2200" b="0" strike="noStrike" spc="-1">
              <a:latin typeface="Arial"/>
            </a:endParaRPr>
          </a:p>
          <a:p>
            <a:pPr marL="228600" indent="-226800" algn="just">
              <a:lnSpc>
                <a:spcPct val="100000"/>
              </a:lnSpc>
              <a:buClr>
                <a:srgbClr val="FF0000"/>
              </a:buClr>
              <a:buFont typeface="Arial"/>
              <a:buChar char="•"/>
            </a:pPr>
            <a:r>
              <a:rPr lang="en-IN" sz="2200" b="1" strike="noStrike" spc="-1">
                <a:solidFill>
                  <a:srgbClr val="FF0000"/>
                </a:solidFill>
                <a:latin typeface="Tahoma"/>
                <a:ea typeface="DejaVu Sans"/>
              </a:rPr>
              <a:t>Info(D) is also known as the entropy of D.</a:t>
            </a:r>
            <a:endParaRPr lang="en-IN" sz="2200" b="0" strike="noStrike" spc="-1">
              <a:latin typeface="Arial"/>
            </a:endParaRPr>
          </a:p>
        </p:txBody>
      </p:sp>
      <p:pic>
        <p:nvPicPr>
          <p:cNvPr id="641" name="Picture 2"/>
          <p:cNvPicPr/>
          <p:nvPr/>
        </p:nvPicPr>
        <p:blipFill>
          <a:blip r:embed="rId2"/>
          <a:stretch/>
        </p:blipFill>
        <p:spPr>
          <a:xfrm>
            <a:off x="2700360" y="1508760"/>
            <a:ext cx="4570200" cy="1369800"/>
          </a:xfrm>
          <a:prstGeom prst="rect">
            <a:avLst/>
          </a:prstGeom>
          <a:ln w="9360">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2" name="CustomShape 1"/>
          <p:cNvSpPr/>
          <p:nvPr/>
        </p:nvSpPr>
        <p:spPr>
          <a:xfrm>
            <a:off x="914400" y="284760"/>
            <a:ext cx="7770600" cy="567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gn="ctr">
              <a:lnSpc>
                <a:spcPct val="100000"/>
              </a:lnSpc>
            </a:pPr>
            <a:r>
              <a:rPr lang="en-IN" sz="4000" b="1" strike="noStrike" spc="-1">
                <a:solidFill>
                  <a:srgbClr val="000000"/>
                </a:solidFill>
                <a:latin typeface="Perpetua"/>
                <a:ea typeface="DejaVu Sans"/>
              </a:rPr>
              <a:t>Information Gain</a:t>
            </a:r>
            <a:endParaRPr lang="en-IN" sz="4000" b="0" strike="noStrike" spc="-1">
              <a:latin typeface="Arial"/>
            </a:endParaRPr>
          </a:p>
        </p:txBody>
      </p:sp>
      <p:sp>
        <p:nvSpPr>
          <p:cNvPr id="643" name="CustomShape 2"/>
          <p:cNvSpPr/>
          <p:nvPr/>
        </p:nvSpPr>
        <p:spPr>
          <a:xfrm>
            <a:off x="228600" y="762120"/>
            <a:ext cx="8761320" cy="5332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272880" indent="-271080" algn="just">
              <a:lnSpc>
                <a:spcPct val="100000"/>
              </a:lnSpc>
              <a:spcBef>
                <a:spcPts val="575"/>
              </a:spcBef>
              <a:buClr>
                <a:srgbClr val="00E4A8"/>
              </a:buClr>
              <a:buSzPct val="85000"/>
              <a:buFont typeface="Wingdings 2" charset="2"/>
              <a:buChar char=""/>
            </a:pPr>
            <a:r>
              <a:rPr lang="en-IN" sz="2000" b="0" strike="noStrike" spc="-1">
                <a:solidFill>
                  <a:srgbClr val="000000"/>
                </a:solidFill>
                <a:latin typeface="Tahoma"/>
                <a:ea typeface="DejaVu Sans"/>
              </a:rPr>
              <a:t>Now, suppose we were to partition the tuples in D on some attribute A having v distinct values, {a1, a2, : : : , av}, as observed from the training data.</a:t>
            </a:r>
            <a:endParaRPr lang="en-IN" sz="2000" b="0" strike="noStrike" spc="-1">
              <a:latin typeface="Arial"/>
            </a:endParaRPr>
          </a:p>
          <a:p>
            <a:pPr marL="272880" indent="-271080" algn="just">
              <a:lnSpc>
                <a:spcPct val="100000"/>
              </a:lnSpc>
              <a:spcBef>
                <a:spcPts val="575"/>
              </a:spcBef>
              <a:buClr>
                <a:srgbClr val="00E4A8"/>
              </a:buClr>
              <a:buSzPct val="85000"/>
              <a:buFont typeface="Wingdings 2" charset="2"/>
              <a:buChar char=""/>
            </a:pPr>
            <a:r>
              <a:rPr lang="en-IN" sz="2000" b="0" strike="noStrike" spc="-1">
                <a:solidFill>
                  <a:srgbClr val="000000"/>
                </a:solidFill>
                <a:latin typeface="Tahoma"/>
                <a:ea typeface="DejaVu Sans"/>
              </a:rPr>
              <a:t> If A is discrete-valued, these values correspond directly to the v outcomes of a test on A. </a:t>
            </a:r>
            <a:endParaRPr lang="en-IN" sz="2000" b="0" strike="noStrike" spc="-1">
              <a:latin typeface="Arial"/>
            </a:endParaRPr>
          </a:p>
          <a:p>
            <a:pPr marL="272880" indent="-271080" algn="just">
              <a:lnSpc>
                <a:spcPct val="100000"/>
              </a:lnSpc>
              <a:spcBef>
                <a:spcPts val="575"/>
              </a:spcBef>
              <a:buClr>
                <a:srgbClr val="00E4A8"/>
              </a:buClr>
              <a:buSzPct val="85000"/>
              <a:buFont typeface="Wingdings 2" charset="2"/>
              <a:buChar char=""/>
            </a:pPr>
            <a:r>
              <a:rPr lang="en-IN" sz="2000" b="0" strike="noStrike" spc="-1">
                <a:solidFill>
                  <a:srgbClr val="000000"/>
                </a:solidFill>
                <a:latin typeface="Tahoma"/>
                <a:ea typeface="DejaVu Sans"/>
              </a:rPr>
              <a:t>Attribute A can be used to split D into v partitions or subsets, {D1, D2, : : : , Dv}, where Dj contains those tuples in D that have outcome aj of A. </a:t>
            </a:r>
            <a:endParaRPr lang="en-IN" sz="2000" b="0" strike="noStrike" spc="-1">
              <a:latin typeface="Arial"/>
            </a:endParaRPr>
          </a:p>
          <a:p>
            <a:pPr marL="272880" indent="-271080" algn="just">
              <a:lnSpc>
                <a:spcPct val="100000"/>
              </a:lnSpc>
              <a:spcBef>
                <a:spcPts val="575"/>
              </a:spcBef>
              <a:buClr>
                <a:srgbClr val="00E4A8"/>
              </a:buClr>
              <a:buSzPct val="85000"/>
              <a:buFont typeface="Wingdings 2" charset="2"/>
              <a:buChar char=""/>
            </a:pPr>
            <a:r>
              <a:rPr lang="en-IN" sz="2000" b="0" strike="noStrike" spc="-1">
                <a:solidFill>
                  <a:srgbClr val="000000"/>
                </a:solidFill>
                <a:latin typeface="Tahoma"/>
                <a:ea typeface="DejaVu Sans"/>
              </a:rPr>
              <a:t>These partitions would correspond to the branches grown from node N. Ideally, we would like this partitioning to produce an exact classification of the tuples. That is, we would like for each partition to be </a:t>
            </a:r>
            <a:r>
              <a:rPr lang="en-IN" sz="2000" b="1" strike="noStrike" spc="-1">
                <a:solidFill>
                  <a:srgbClr val="FF0000"/>
                </a:solidFill>
                <a:latin typeface="Tahoma"/>
                <a:ea typeface="DejaVu Sans"/>
              </a:rPr>
              <a:t>pure. </a:t>
            </a:r>
            <a:endParaRPr lang="en-IN" sz="2000" b="0" strike="noStrike" spc="-1">
              <a:latin typeface="Arial"/>
            </a:endParaRPr>
          </a:p>
          <a:p>
            <a:pPr marL="272880" indent="-271080" algn="just">
              <a:lnSpc>
                <a:spcPct val="100000"/>
              </a:lnSpc>
              <a:spcBef>
                <a:spcPts val="575"/>
              </a:spcBef>
              <a:buClr>
                <a:srgbClr val="00E4A8"/>
              </a:buClr>
              <a:buSzPct val="85000"/>
              <a:buFont typeface="Wingdings 2" charset="2"/>
              <a:buChar char=""/>
            </a:pPr>
            <a:r>
              <a:rPr lang="en-IN" sz="2000" b="0" strike="noStrike" spc="-1">
                <a:solidFill>
                  <a:srgbClr val="000000"/>
                </a:solidFill>
                <a:latin typeface="Tahoma"/>
                <a:ea typeface="DejaVu Sans"/>
              </a:rPr>
              <a:t>However, it is quite likely that the partitions will be impure (e.g., where a partition may contain a collection of tuples from different classes rather than from a single class).</a:t>
            </a:r>
            <a:endParaRPr lang="en-IN" sz="2000" b="0" strike="noStrike" spc="-1">
              <a:latin typeface="Arial"/>
            </a:endParaRPr>
          </a:p>
        </p:txBody>
      </p:sp>
      <p:sp>
        <p:nvSpPr>
          <p:cNvPr id="644" name="Line 3"/>
          <p:cNvSpPr/>
          <p:nvPr/>
        </p:nvSpPr>
        <p:spPr>
          <a:xfrm>
            <a:off x="163440" y="761760"/>
            <a:ext cx="8762760" cy="180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645" name="Line 4"/>
          <p:cNvSpPr/>
          <p:nvPr/>
        </p:nvSpPr>
        <p:spPr>
          <a:xfrm>
            <a:off x="228600" y="624672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646" name="CustomShape 5"/>
          <p:cNvSpPr/>
          <p:nvPr/>
        </p:nvSpPr>
        <p:spPr>
          <a:xfrm>
            <a:off x="76320" y="152280"/>
            <a:ext cx="1938240" cy="363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575"/>
              </a:spcBef>
            </a:pPr>
            <a:r>
              <a:rPr lang="en-IN" sz="1800" b="1" strike="noStrike" spc="-1">
                <a:solidFill>
                  <a:srgbClr val="000000"/>
                </a:solidFill>
                <a:latin typeface="Tahoma"/>
                <a:ea typeface="DejaVu Sans"/>
              </a:rPr>
              <a:t>Classification</a:t>
            </a:r>
            <a:endParaRPr lang="en-IN" sz="1800" b="0" strike="noStrike" spc="-1">
              <a:latin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 name="CustomShape 1"/>
          <p:cNvSpPr/>
          <p:nvPr/>
        </p:nvSpPr>
        <p:spPr>
          <a:xfrm>
            <a:off x="914400" y="284760"/>
            <a:ext cx="7770600" cy="567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gn="ctr">
              <a:lnSpc>
                <a:spcPct val="100000"/>
              </a:lnSpc>
            </a:pPr>
            <a:r>
              <a:rPr lang="en-IN" sz="2600" b="1" strike="noStrike" spc="-1">
                <a:solidFill>
                  <a:srgbClr val="000000"/>
                </a:solidFill>
                <a:latin typeface="Tahoma"/>
                <a:ea typeface="DejaVu Sans"/>
              </a:rPr>
              <a:t>Attribute Selection Measures</a:t>
            </a:r>
            <a:endParaRPr lang="en-IN" sz="2600" b="0" strike="noStrike" spc="-1">
              <a:latin typeface="Arial"/>
            </a:endParaRPr>
          </a:p>
        </p:txBody>
      </p:sp>
      <p:sp>
        <p:nvSpPr>
          <p:cNvPr id="648" name="CustomShape 2"/>
          <p:cNvSpPr/>
          <p:nvPr/>
        </p:nvSpPr>
        <p:spPr>
          <a:xfrm>
            <a:off x="228600" y="914400"/>
            <a:ext cx="8761320" cy="912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272880" indent="-271080">
              <a:lnSpc>
                <a:spcPct val="100000"/>
              </a:lnSpc>
              <a:spcBef>
                <a:spcPts val="575"/>
              </a:spcBef>
              <a:buClr>
                <a:srgbClr val="00E4A8"/>
              </a:buClr>
              <a:buSzPct val="85000"/>
              <a:buFont typeface="Wingdings 2" charset="2"/>
              <a:buChar char=""/>
            </a:pPr>
            <a:r>
              <a:rPr lang="en-IN" sz="1600" b="0" strike="noStrike" spc="-1">
                <a:solidFill>
                  <a:srgbClr val="000000"/>
                </a:solidFill>
                <a:latin typeface="Tahoma"/>
                <a:ea typeface="DejaVu Sans"/>
              </a:rPr>
              <a:t>How much more information would we still need (after the partitioning) to arrive at an exact classification? This amount is measured by</a:t>
            </a:r>
            <a:endParaRPr lang="en-IN" sz="1600" b="0" strike="noStrike" spc="-1">
              <a:latin typeface="Arial"/>
            </a:endParaRPr>
          </a:p>
        </p:txBody>
      </p:sp>
      <p:sp>
        <p:nvSpPr>
          <p:cNvPr id="649" name="Line 3"/>
          <p:cNvSpPr/>
          <p:nvPr/>
        </p:nvSpPr>
        <p:spPr>
          <a:xfrm>
            <a:off x="163440" y="761760"/>
            <a:ext cx="8762760" cy="180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650" name="Line 4"/>
          <p:cNvSpPr/>
          <p:nvPr/>
        </p:nvSpPr>
        <p:spPr>
          <a:xfrm>
            <a:off x="228600" y="6170400"/>
            <a:ext cx="8762760" cy="180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651" name="CustomShape 5"/>
          <p:cNvSpPr/>
          <p:nvPr/>
        </p:nvSpPr>
        <p:spPr>
          <a:xfrm>
            <a:off x="76320" y="152280"/>
            <a:ext cx="2082240" cy="363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575"/>
              </a:spcBef>
            </a:pPr>
            <a:r>
              <a:rPr lang="en-IN" sz="1800" b="1" strike="noStrike" spc="-1">
                <a:solidFill>
                  <a:srgbClr val="000000"/>
                </a:solidFill>
                <a:latin typeface="Tahoma"/>
                <a:ea typeface="DejaVu Sans"/>
              </a:rPr>
              <a:t>Classification</a:t>
            </a:r>
            <a:endParaRPr lang="en-IN" sz="1800" b="0" strike="noStrike" spc="-1">
              <a:latin typeface="Arial"/>
            </a:endParaRPr>
          </a:p>
        </p:txBody>
      </p:sp>
      <p:pic>
        <p:nvPicPr>
          <p:cNvPr id="652" name="Picture 2"/>
          <p:cNvPicPr/>
          <p:nvPr/>
        </p:nvPicPr>
        <p:blipFill>
          <a:blip r:embed="rId2"/>
          <a:stretch/>
        </p:blipFill>
        <p:spPr>
          <a:xfrm>
            <a:off x="3048120" y="1828800"/>
            <a:ext cx="4036680" cy="988920"/>
          </a:xfrm>
          <a:prstGeom prst="rect">
            <a:avLst/>
          </a:prstGeom>
          <a:ln w="9360">
            <a:noFill/>
          </a:ln>
        </p:spPr>
      </p:pic>
      <p:sp>
        <p:nvSpPr>
          <p:cNvPr id="653" name="CustomShape 6"/>
          <p:cNvSpPr/>
          <p:nvPr/>
        </p:nvSpPr>
        <p:spPr>
          <a:xfrm>
            <a:off x="432000" y="3456000"/>
            <a:ext cx="8608680" cy="2623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28600" indent="-226800" algn="just">
              <a:lnSpc>
                <a:spcPct val="100000"/>
              </a:lnSpc>
              <a:buClr>
                <a:srgbClr val="000000"/>
              </a:buClr>
              <a:buFont typeface="Arial"/>
              <a:buChar char="•"/>
            </a:pPr>
            <a:r>
              <a:rPr lang="en-IN" sz="1600" b="0" strike="noStrike" spc="-1">
                <a:solidFill>
                  <a:srgbClr val="000000"/>
                </a:solidFill>
                <a:latin typeface="Tahoma"/>
                <a:ea typeface="DejaVu Sans"/>
              </a:rPr>
              <a:t>The term |D</a:t>
            </a:r>
            <a:r>
              <a:rPr lang="en-IN" sz="1600" b="0" strike="noStrike" spc="-1" baseline="-25000">
                <a:solidFill>
                  <a:srgbClr val="000000"/>
                </a:solidFill>
                <a:latin typeface="Tahoma"/>
                <a:ea typeface="DejaVu Sans"/>
              </a:rPr>
              <a:t>j</a:t>
            </a:r>
            <a:r>
              <a:rPr lang="en-IN" sz="1600" b="0" strike="noStrike" spc="-1">
                <a:solidFill>
                  <a:srgbClr val="000000"/>
                </a:solidFill>
                <a:latin typeface="Tahoma"/>
                <a:ea typeface="DejaVu Sans"/>
              </a:rPr>
              <a:t>|/ |D| acts as the weight of the jth partition. </a:t>
            </a:r>
            <a:endParaRPr lang="en-IN" sz="1600" b="0" strike="noStrike" spc="-1">
              <a:latin typeface="Arial"/>
            </a:endParaRPr>
          </a:p>
          <a:p>
            <a:pPr marL="228600" indent="-226800" algn="just">
              <a:lnSpc>
                <a:spcPct val="100000"/>
              </a:lnSpc>
              <a:buClr>
                <a:srgbClr val="000000"/>
              </a:buClr>
              <a:buFont typeface="Arial"/>
              <a:buChar char="•"/>
            </a:pPr>
            <a:r>
              <a:rPr lang="en-IN" sz="1600" b="0" strike="noStrike" spc="-1">
                <a:solidFill>
                  <a:srgbClr val="000000"/>
                </a:solidFill>
                <a:latin typeface="Tahoma"/>
                <a:ea typeface="DejaVu Sans"/>
              </a:rPr>
              <a:t>Info</a:t>
            </a:r>
            <a:r>
              <a:rPr lang="en-IN" sz="1600" b="0" strike="noStrike" spc="-1" baseline="-25000">
                <a:solidFill>
                  <a:srgbClr val="000000"/>
                </a:solidFill>
                <a:latin typeface="Tahoma"/>
                <a:ea typeface="DejaVu Sans"/>
              </a:rPr>
              <a:t>A</a:t>
            </a:r>
            <a:r>
              <a:rPr lang="en-IN" sz="1600" b="0" strike="noStrike" spc="-1">
                <a:solidFill>
                  <a:srgbClr val="000000"/>
                </a:solidFill>
                <a:latin typeface="Tahoma"/>
                <a:ea typeface="DejaVu Sans"/>
              </a:rPr>
              <a:t>(D) is the expected information required to classify a tuple from D based on the partitioning by A. </a:t>
            </a:r>
            <a:endParaRPr lang="en-IN" sz="1600" b="0" strike="noStrike" spc="-1">
              <a:latin typeface="Arial"/>
            </a:endParaRPr>
          </a:p>
          <a:p>
            <a:pPr marL="228600" indent="-226800" algn="just">
              <a:lnSpc>
                <a:spcPct val="100000"/>
              </a:lnSpc>
              <a:buClr>
                <a:srgbClr val="000000"/>
              </a:buClr>
              <a:buFont typeface="Arial"/>
              <a:buChar char="•"/>
            </a:pPr>
            <a:r>
              <a:rPr lang="en-IN" sz="1600" b="0" strike="noStrike" spc="-1">
                <a:solidFill>
                  <a:srgbClr val="000000"/>
                </a:solidFill>
                <a:latin typeface="Tahoma"/>
                <a:ea typeface="DejaVu Sans"/>
              </a:rPr>
              <a:t>The smaller the expected information (still) required, the greater the purity of the partitions.</a:t>
            </a:r>
            <a:endParaRPr lang="en-IN" sz="1600" b="0" strike="noStrike" spc="-1">
              <a:latin typeface="Arial"/>
            </a:endParaRPr>
          </a:p>
          <a:p>
            <a:pPr marL="228600" indent="-226800" algn="just">
              <a:lnSpc>
                <a:spcPct val="100000"/>
              </a:lnSpc>
              <a:buClr>
                <a:srgbClr val="000000"/>
              </a:buClr>
              <a:buFont typeface="Arial"/>
              <a:buChar char="•"/>
            </a:pPr>
            <a:r>
              <a:rPr lang="en-IN" sz="1600" b="0" strike="noStrike" spc="-1">
                <a:solidFill>
                  <a:srgbClr val="000000"/>
                </a:solidFill>
                <a:latin typeface="Tahoma"/>
                <a:ea typeface="DejaVu Sans"/>
              </a:rPr>
              <a:t>Information gain is defined as the difference between the original information</a:t>
            </a:r>
            <a:endParaRPr lang="en-IN" sz="1600" b="0" strike="noStrike" spc="-1">
              <a:latin typeface="Arial"/>
            </a:endParaRPr>
          </a:p>
          <a:p>
            <a:pPr marL="228600" indent="-226800" algn="just">
              <a:lnSpc>
                <a:spcPct val="100000"/>
              </a:lnSpc>
              <a:buClr>
                <a:srgbClr val="000000"/>
              </a:buClr>
              <a:buFont typeface="Arial"/>
              <a:buChar char="•"/>
            </a:pPr>
            <a:r>
              <a:rPr lang="en-IN" sz="1600" b="0" strike="noStrike" spc="-1">
                <a:solidFill>
                  <a:srgbClr val="000000"/>
                </a:solidFill>
                <a:latin typeface="Tahoma"/>
                <a:ea typeface="DejaVu Sans"/>
              </a:rPr>
              <a:t>Requirement and the new requirement (i.e., obtained after partitioning on A). </a:t>
            </a:r>
            <a:endParaRPr lang="en-IN" sz="1600" b="0" strike="noStrike" spc="-1">
              <a:latin typeface="Arial"/>
            </a:endParaRPr>
          </a:p>
          <a:p>
            <a:pPr marL="228600" indent="-226800" algn="just">
              <a:lnSpc>
                <a:spcPct val="100000"/>
              </a:lnSpc>
              <a:buClr>
                <a:srgbClr val="000000"/>
              </a:buClr>
              <a:buFont typeface="Arial"/>
              <a:buChar char="•"/>
            </a:pPr>
            <a:r>
              <a:rPr lang="en-IN" sz="1600" b="0" strike="noStrike" spc="-1">
                <a:solidFill>
                  <a:srgbClr val="000000"/>
                </a:solidFill>
                <a:latin typeface="Tahoma"/>
                <a:ea typeface="DejaVu Sans"/>
              </a:rPr>
              <a:t>That is, Gain(A) =  Info(D) – Info</a:t>
            </a:r>
            <a:r>
              <a:rPr lang="en-IN" sz="1600" b="0" strike="noStrike" spc="-1" baseline="-25000">
                <a:solidFill>
                  <a:srgbClr val="000000"/>
                </a:solidFill>
                <a:latin typeface="Tahoma"/>
                <a:ea typeface="DejaVu Sans"/>
              </a:rPr>
              <a:t>A</a:t>
            </a:r>
            <a:r>
              <a:rPr lang="en-IN" sz="1600" b="0" strike="noStrike" spc="-1">
                <a:solidFill>
                  <a:srgbClr val="000000"/>
                </a:solidFill>
                <a:latin typeface="Tahoma"/>
                <a:ea typeface="DejaVu Sans"/>
              </a:rPr>
              <a:t>(D) </a:t>
            </a:r>
            <a:endParaRPr lang="en-IN" sz="1600" b="0" strike="noStrike" spc="-1">
              <a:latin typeface="Arial"/>
            </a:endParaRPr>
          </a:p>
          <a:p>
            <a:pPr marL="685800" lvl="1" indent="-226800" algn="just">
              <a:lnSpc>
                <a:spcPct val="100000"/>
              </a:lnSpc>
              <a:buClr>
                <a:srgbClr val="000000"/>
              </a:buClr>
              <a:buFont typeface="Arial"/>
              <a:buChar char="•"/>
            </a:pPr>
            <a:r>
              <a:rPr lang="en-IN" sz="1600" b="0" strike="noStrike" spc="-1">
                <a:solidFill>
                  <a:srgbClr val="000000"/>
                </a:solidFill>
                <a:latin typeface="Tahoma"/>
                <a:ea typeface="DejaVu Sans"/>
              </a:rPr>
              <a:t>In other words, Gain(A) tells us how much would be gained by branching on A.</a:t>
            </a:r>
            <a:endParaRPr lang="en-IN" sz="1600" b="0" strike="noStrike" spc="-1">
              <a:latin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 name="CustomShape 1"/>
          <p:cNvSpPr/>
          <p:nvPr/>
        </p:nvSpPr>
        <p:spPr>
          <a:xfrm>
            <a:off x="7238880" y="6477120"/>
            <a:ext cx="1903680" cy="3794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noAutofit/>
          </a:bodyPr>
          <a:lstStyle/>
          <a:p>
            <a:pPr algn="r">
              <a:lnSpc>
                <a:spcPct val="100000"/>
              </a:lnSpc>
            </a:pPr>
            <a:fld id="{0A3ECECB-DE19-4582-BBCD-F8229031C6A0}" type="slidenum">
              <a:rPr lang="en-IN" sz="1200" b="0" strike="noStrike" spc="-1">
                <a:solidFill>
                  <a:srgbClr val="000000"/>
                </a:solidFill>
                <a:latin typeface="Tahoma"/>
                <a:ea typeface="DejaVu Sans"/>
              </a:rPr>
              <a:t>28</a:t>
            </a:fld>
            <a:endParaRPr lang="en-IN" sz="1200" b="0" strike="noStrike" spc="-1">
              <a:latin typeface="Arial"/>
            </a:endParaRPr>
          </a:p>
        </p:txBody>
      </p:sp>
      <p:sp>
        <p:nvSpPr>
          <p:cNvPr id="655" name="CustomShape 2"/>
          <p:cNvSpPr/>
          <p:nvPr/>
        </p:nvSpPr>
        <p:spPr>
          <a:xfrm>
            <a:off x="380880" y="76320"/>
            <a:ext cx="8228160" cy="1065240"/>
          </a:xfrm>
          <a:prstGeom prst="rect">
            <a:avLst/>
          </a:prstGeom>
          <a:noFill/>
          <a:ln>
            <a:noFill/>
          </a:ln>
        </p:spPr>
        <p:style>
          <a:lnRef idx="0">
            <a:scrgbClr r="0" g="0" b="0"/>
          </a:lnRef>
          <a:fillRef idx="0">
            <a:scrgbClr r="0" g="0" b="0"/>
          </a:fillRef>
          <a:effectRef idx="0">
            <a:scrgbClr r="0" g="0" b="0"/>
          </a:effectRef>
          <a:fontRef idx="minor"/>
        </p:style>
      </p:sp>
      <p:sp>
        <p:nvSpPr>
          <p:cNvPr id="656" name="CustomShape 3"/>
          <p:cNvSpPr/>
          <p:nvPr/>
        </p:nvSpPr>
        <p:spPr>
          <a:xfrm>
            <a:off x="304920" y="1523880"/>
            <a:ext cx="8456760" cy="49518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oAutofit/>
          </a:bodyPr>
          <a:lstStyle/>
          <a:p>
            <a:pPr marL="342720" indent="-341280">
              <a:lnSpc>
                <a:spcPct val="110000"/>
              </a:lnSpc>
              <a:spcBef>
                <a:spcPts val="598"/>
              </a:spcBef>
              <a:buClr>
                <a:srgbClr val="3333CC"/>
              </a:buClr>
              <a:buSzPct val="60000"/>
              <a:buFont typeface="Wingdings" charset="2"/>
              <a:buChar char=""/>
            </a:pPr>
            <a:r>
              <a:rPr lang="en-IN" sz="1800" b="0" strike="noStrike" spc="-1" dirty="0">
                <a:solidFill>
                  <a:srgbClr val="000000"/>
                </a:solidFill>
                <a:latin typeface="Calibri"/>
                <a:ea typeface="DejaVu Sans"/>
              </a:rPr>
              <a:t>Select the attribute with the highest information gain</a:t>
            </a:r>
            <a:endParaRPr lang="en-IN" sz="1800" b="0" strike="noStrike" spc="-1" dirty="0">
              <a:latin typeface="Arial"/>
            </a:endParaRPr>
          </a:p>
          <a:p>
            <a:pPr marL="342720" indent="-341280">
              <a:lnSpc>
                <a:spcPct val="110000"/>
              </a:lnSpc>
              <a:spcBef>
                <a:spcPts val="598"/>
              </a:spcBef>
              <a:buClr>
                <a:srgbClr val="3333CC"/>
              </a:buClr>
              <a:buSzPct val="60000"/>
              <a:buFont typeface="Wingdings" charset="2"/>
              <a:buChar char=""/>
            </a:pPr>
            <a:r>
              <a:rPr lang="en-IN" sz="1800" b="0" strike="noStrike" spc="-1" dirty="0">
                <a:solidFill>
                  <a:srgbClr val="000000"/>
                </a:solidFill>
                <a:latin typeface="Calibri"/>
                <a:ea typeface="DejaVu Sans"/>
              </a:rPr>
              <a:t>Let </a:t>
            </a:r>
            <a:r>
              <a:rPr lang="en-IN" sz="1800" b="0" i="1" strike="noStrike" spc="-1" dirty="0">
                <a:solidFill>
                  <a:srgbClr val="000000"/>
                </a:solidFill>
                <a:latin typeface="Calibri"/>
                <a:ea typeface="DejaVu Sans"/>
              </a:rPr>
              <a:t>p</a:t>
            </a:r>
            <a:r>
              <a:rPr lang="en-IN" sz="1800" b="0" i="1" strike="noStrike" spc="-1" baseline="-25000" dirty="0">
                <a:solidFill>
                  <a:srgbClr val="000000"/>
                </a:solidFill>
                <a:latin typeface="Calibri"/>
                <a:ea typeface="DejaVu Sans"/>
              </a:rPr>
              <a:t>i</a:t>
            </a:r>
            <a:r>
              <a:rPr lang="en-IN" sz="1800" b="0" strike="noStrike" spc="-1" dirty="0">
                <a:solidFill>
                  <a:srgbClr val="000000"/>
                </a:solidFill>
                <a:latin typeface="Calibri"/>
                <a:ea typeface="DejaVu Sans"/>
              </a:rPr>
              <a:t> be the probability that an arbitrary tuple in D belongs to class C</a:t>
            </a:r>
            <a:r>
              <a:rPr lang="en-IN" sz="1800" b="0" strike="noStrike" spc="-1" baseline="-25000" dirty="0">
                <a:solidFill>
                  <a:srgbClr val="000000"/>
                </a:solidFill>
                <a:latin typeface="Calibri"/>
                <a:ea typeface="DejaVu Sans"/>
              </a:rPr>
              <a:t>i</a:t>
            </a:r>
            <a:r>
              <a:rPr lang="en-IN" sz="1800" b="0" strike="noStrike" spc="-1" dirty="0">
                <a:solidFill>
                  <a:srgbClr val="000000"/>
                </a:solidFill>
                <a:latin typeface="Calibri"/>
                <a:ea typeface="DejaVu Sans"/>
              </a:rPr>
              <a:t>, estimated by |C</a:t>
            </a:r>
            <a:r>
              <a:rPr lang="en-IN" sz="1800" b="0" i="1" strike="noStrike" spc="-1" baseline="-25000" dirty="0">
                <a:solidFill>
                  <a:srgbClr val="000000"/>
                </a:solidFill>
                <a:latin typeface="Calibri"/>
                <a:ea typeface="DejaVu Sans"/>
              </a:rPr>
              <a:t>i</a:t>
            </a:r>
            <a:r>
              <a:rPr lang="en-IN" sz="1800" b="0" strike="noStrike" spc="-1" baseline="-25000" dirty="0">
                <a:solidFill>
                  <a:srgbClr val="000000"/>
                </a:solidFill>
                <a:latin typeface="Calibri"/>
                <a:ea typeface="DejaVu Sans"/>
              </a:rPr>
              <a:t>, D</a:t>
            </a:r>
            <a:r>
              <a:rPr lang="en-IN" sz="1800" b="0" strike="noStrike" spc="-1" dirty="0">
                <a:solidFill>
                  <a:srgbClr val="000000"/>
                </a:solidFill>
                <a:latin typeface="Calibri"/>
                <a:ea typeface="DejaVu Sans"/>
              </a:rPr>
              <a:t>|/|D|</a:t>
            </a:r>
            <a:endParaRPr lang="en-IN" sz="1800" b="0" strike="noStrike" spc="-1" dirty="0">
              <a:latin typeface="Arial"/>
            </a:endParaRPr>
          </a:p>
          <a:p>
            <a:pPr marL="342720" indent="-341280">
              <a:lnSpc>
                <a:spcPct val="110000"/>
              </a:lnSpc>
              <a:spcBef>
                <a:spcPts val="598"/>
              </a:spcBef>
              <a:buClr>
                <a:srgbClr val="3333CC"/>
              </a:buClr>
              <a:buSzPct val="60000"/>
              <a:buFont typeface="Wingdings" charset="2"/>
              <a:buChar char=""/>
            </a:pPr>
            <a:r>
              <a:rPr lang="en-IN" sz="1800" b="0" strike="noStrike" spc="-1" dirty="0">
                <a:solidFill>
                  <a:srgbClr val="FF0000"/>
                </a:solidFill>
                <a:latin typeface="Calibri"/>
                <a:ea typeface="DejaVu Sans"/>
              </a:rPr>
              <a:t>Expected information</a:t>
            </a:r>
            <a:r>
              <a:rPr lang="en-IN" sz="1800" b="0" strike="noStrike" spc="-1" dirty="0">
                <a:solidFill>
                  <a:srgbClr val="000000"/>
                </a:solidFill>
                <a:latin typeface="Calibri"/>
                <a:ea typeface="DejaVu Sans"/>
              </a:rPr>
              <a:t> (entropy) needed to classify a tuple in D:</a:t>
            </a:r>
            <a:endParaRPr lang="en-IN" sz="1800" b="0" strike="noStrike" spc="-1" dirty="0">
              <a:latin typeface="Arial"/>
            </a:endParaRPr>
          </a:p>
          <a:p>
            <a:pPr>
              <a:lnSpc>
                <a:spcPct val="110000"/>
              </a:lnSpc>
              <a:spcBef>
                <a:spcPts val="598"/>
              </a:spcBef>
            </a:pPr>
            <a:endParaRPr lang="en-IN" sz="1800" b="0" strike="noStrike" spc="-1" dirty="0">
              <a:latin typeface="Arial"/>
            </a:endParaRPr>
          </a:p>
          <a:p>
            <a:pPr>
              <a:lnSpc>
                <a:spcPct val="110000"/>
              </a:lnSpc>
              <a:spcBef>
                <a:spcPts val="598"/>
              </a:spcBef>
            </a:pPr>
            <a:endParaRPr lang="en-IN" sz="1800" b="0" strike="noStrike" spc="-1" dirty="0">
              <a:latin typeface="Arial"/>
            </a:endParaRPr>
          </a:p>
          <a:p>
            <a:pPr marL="342720" indent="-341280">
              <a:lnSpc>
                <a:spcPct val="110000"/>
              </a:lnSpc>
              <a:spcBef>
                <a:spcPts val="598"/>
              </a:spcBef>
              <a:buClr>
                <a:srgbClr val="3333CC"/>
              </a:buClr>
              <a:buSzPct val="60000"/>
              <a:buFont typeface="Wingdings" charset="2"/>
              <a:buChar char=""/>
            </a:pPr>
            <a:r>
              <a:rPr lang="en-IN" sz="1800" b="0" strike="noStrike" spc="-1" dirty="0">
                <a:solidFill>
                  <a:srgbClr val="FF0000"/>
                </a:solidFill>
                <a:latin typeface="Calibri"/>
                <a:ea typeface="DejaVu Sans"/>
              </a:rPr>
              <a:t>Information</a:t>
            </a:r>
            <a:r>
              <a:rPr lang="en-IN" sz="1800" b="0" strike="noStrike" spc="-1" dirty="0">
                <a:solidFill>
                  <a:srgbClr val="000000"/>
                </a:solidFill>
                <a:latin typeface="Calibri"/>
                <a:ea typeface="DejaVu Sans"/>
              </a:rPr>
              <a:t> needed (after using A to split D into v partitions) to classify D:</a:t>
            </a:r>
            <a:endParaRPr lang="en-IN" sz="1800" b="0" strike="noStrike" spc="-1" dirty="0">
              <a:latin typeface="Arial"/>
            </a:endParaRPr>
          </a:p>
          <a:p>
            <a:pPr>
              <a:lnSpc>
                <a:spcPct val="110000"/>
              </a:lnSpc>
              <a:spcBef>
                <a:spcPts val="598"/>
              </a:spcBef>
            </a:pPr>
            <a:endParaRPr lang="en-IN" sz="1800" b="0" strike="noStrike" spc="-1" dirty="0">
              <a:latin typeface="Arial"/>
            </a:endParaRPr>
          </a:p>
          <a:p>
            <a:pPr>
              <a:lnSpc>
                <a:spcPct val="110000"/>
              </a:lnSpc>
              <a:spcBef>
                <a:spcPts val="598"/>
              </a:spcBef>
            </a:pPr>
            <a:endParaRPr lang="en-IN" sz="1800" b="0" strike="noStrike" spc="-1" dirty="0">
              <a:latin typeface="Arial"/>
            </a:endParaRPr>
          </a:p>
          <a:p>
            <a:pPr marL="342720" indent="-341280">
              <a:lnSpc>
                <a:spcPct val="110000"/>
              </a:lnSpc>
              <a:spcBef>
                <a:spcPts val="598"/>
              </a:spcBef>
              <a:buClr>
                <a:srgbClr val="3333CC"/>
              </a:buClr>
              <a:buSzPct val="60000"/>
              <a:buFont typeface="Wingdings" charset="2"/>
              <a:buChar char=""/>
            </a:pPr>
            <a:r>
              <a:rPr lang="en-IN" sz="1800" b="0" strike="noStrike" spc="-1" dirty="0">
                <a:solidFill>
                  <a:srgbClr val="FF0000"/>
                </a:solidFill>
                <a:latin typeface="Calibri"/>
                <a:ea typeface="DejaVu Sans"/>
              </a:rPr>
              <a:t>Information gained</a:t>
            </a:r>
            <a:r>
              <a:rPr lang="en-IN" sz="1800" b="0" strike="noStrike" spc="-1" dirty="0">
                <a:solidFill>
                  <a:srgbClr val="000000"/>
                </a:solidFill>
                <a:latin typeface="Calibri"/>
                <a:ea typeface="DejaVu Sans"/>
              </a:rPr>
              <a:t> by branching on attribute A</a:t>
            </a:r>
            <a:endParaRPr lang="en-IN" sz="1800" b="0" strike="noStrike" spc="-1" dirty="0">
              <a:latin typeface="Arial"/>
            </a:endParaRPr>
          </a:p>
          <a:p>
            <a:pPr>
              <a:lnSpc>
                <a:spcPct val="110000"/>
              </a:lnSpc>
              <a:spcBef>
                <a:spcPts val="598"/>
              </a:spcBef>
            </a:pPr>
            <a:endParaRPr lang="en-IN" sz="1800" b="0" strike="noStrike" spc="-1" dirty="0">
              <a:latin typeface="Arial"/>
            </a:endParaRPr>
          </a:p>
        </p:txBody>
      </p:sp>
      <mc:AlternateContent xmlns:mc="http://schemas.openxmlformats.org/markup-compatibility/2006" xmlns:a14="http://schemas.microsoft.com/office/drawing/2010/main">
        <mc:Choice Requires="a14">
          <p:sp>
            <p:nvSpPr>
              <p:cNvPr id="657" name="Formula 4"/>
              <p:cNvSpPr txBox="1"/>
              <p:nvPr/>
            </p:nvSpPr>
            <p:spPr>
              <a:xfrm>
                <a:off x="3816000" y="2952000"/>
                <a:ext cx="3316680" cy="849600"/>
              </a:xfrm>
              <a:prstGeom prst="rect">
                <a:avLst/>
              </a:prstGeom>
            </p:spPr>
            <p:txBody>
              <a:bodyPr/>
              <a:lstStyle/>
              <a:p>
                <a:pPr/>
                <a14:m>
                  <m:oMathPara xmlns:m="http://schemas.openxmlformats.org/officeDocument/2006/math">
                    <m:oMathParaPr>
                      <m:jc m:val="centerGroup"/>
                    </m:oMathParaPr>
                    <m:oMath xmlns:m="http://schemas.openxmlformats.org/officeDocument/2006/math">
                      <m:r>
                        <m:rPr>
                          <m:lit/>
                          <m:nor/>
                        </m:rPr>
                        <a:rPr/>
                        <m:t>Info</m:t>
                      </m:r>
                      <m:d>
                        <m:dPr>
                          <m:ctrlPr>
                            <a:rPr i="1">
                              <a:latin typeface="Cambria Math" panose="02040503050406030204" pitchFamily="18" charset="0"/>
                            </a:rPr>
                          </m:ctrlPr>
                        </m:dPr>
                        <m:e>
                          <m:r>
                            <a:rPr>
                              <a:latin typeface="Cambria Math" panose="02040503050406030204" pitchFamily="18" charset="0"/>
                            </a:rPr>
                            <m:t>𝐷</m:t>
                          </m:r>
                        </m:e>
                      </m:d>
                      <m:r>
                        <a:rPr>
                          <a:latin typeface="Cambria Math" panose="02040503050406030204" pitchFamily="18" charset="0"/>
                        </a:rPr>
                        <m:t>=−</m:t>
                      </m:r>
                      <m:nary>
                        <m:naryPr>
                          <m:chr m:val="∑"/>
                          <m:ctrlPr>
                            <a:rPr i="1">
                              <a:latin typeface="Cambria Math" panose="02040503050406030204" pitchFamily="18" charset="0"/>
                            </a:rPr>
                          </m:ctrlPr>
                        </m:naryPr>
                        <m:sub>
                          <m:r>
                            <a:rPr>
                              <a:latin typeface="Cambria Math" panose="02040503050406030204" pitchFamily="18" charset="0"/>
                            </a:rPr>
                            <m:t>𝑖</m:t>
                          </m:r>
                          <m:r>
                            <a:rPr>
                              <a:latin typeface="Cambria Math" panose="02040503050406030204" pitchFamily="18" charset="0"/>
                            </a:rPr>
                            <m:t>=1</m:t>
                          </m:r>
                        </m:sub>
                        <m:sup>
                          <m:r>
                            <a:rPr>
                              <a:latin typeface="Cambria Math" panose="02040503050406030204" pitchFamily="18" charset="0"/>
                            </a:rPr>
                            <m:t>𝑚</m:t>
                          </m:r>
                        </m:sup>
                        <m:e>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𝑖</m:t>
                              </m:r>
                            </m:sub>
                          </m:sSub>
                        </m:e>
                      </m:nary>
                      <m:sSub>
                        <m:sSubPr>
                          <m:ctrlPr>
                            <a:rPr i="1">
                              <a:latin typeface="Cambria Math" panose="02040503050406030204" pitchFamily="18" charset="0"/>
                            </a:rPr>
                          </m:ctrlPr>
                        </m:sSubPr>
                        <m:e>
                          <m:r>
                            <m:rPr>
                              <m:lit/>
                              <m:nor/>
                            </m:rPr>
                            <a:rPr/>
                            <m:t>log</m:t>
                          </m:r>
                        </m:e>
                        <m:sub>
                          <m:r>
                            <a:rPr>
                              <a:latin typeface="Cambria Math" panose="02040503050406030204" pitchFamily="18" charset="0"/>
                            </a:rPr>
                            <m:t>2</m:t>
                          </m:r>
                        </m:sub>
                      </m:sSub>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𝑖</m:t>
                              </m:r>
                            </m:sub>
                          </m:sSub>
                        </m:e>
                      </m:d>
                    </m:oMath>
                  </m:oMathPara>
                </a14:m>
                <a:endParaRPr/>
              </a:p>
            </p:txBody>
          </p:sp>
        </mc:Choice>
        <mc:Fallback xmlns="" xmlns:p14="http://schemas.microsoft.com/office/powerpoint/2010/main" xmlns:p15="http://schemas.microsoft.com/office/powerpoint/2012/main"/>
      </mc:AlternateContent>
      <mc:AlternateContent xmlns:mc="http://schemas.openxmlformats.org/markup-compatibility/2006" xmlns:a14="http://schemas.microsoft.com/office/drawing/2010/main">
        <mc:Choice Requires="a14">
          <p:sp>
            <p:nvSpPr>
              <p:cNvPr id="659" name="Formula 6"/>
              <p:cNvSpPr txBox="1"/>
              <p:nvPr/>
            </p:nvSpPr>
            <p:spPr>
              <a:xfrm>
                <a:off x="2322360" y="5799600"/>
                <a:ext cx="4588200" cy="534960"/>
              </a:xfrm>
              <a:prstGeom prst="rect">
                <a:avLst/>
              </a:prstGeom>
            </p:spPr>
            <p:txBody>
              <a:bodyPr/>
              <a:lstStyle/>
              <a:p>
                <a:pPr/>
                <a14:m>
                  <m:oMathPara xmlns:m="http://schemas.openxmlformats.org/officeDocument/2006/math">
                    <m:oMathParaPr>
                      <m:jc m:val="centerGroup"/>
                    </m:oMathParaPr>
                    <m:oMath xmlns:m="http://schemas.openxmlformats.org/officeDocument/2006/math">
                      <m:r>
                        <m:rPr>
                          <m:lit/>
                          <m:nor/>
                        </m:rPr>
                        <a:rPr/>
                        <m:t>Gain</m:t>
                      </m:r>
                      <m:d>
                        <m:dPr>
                          <m:ctrlPr>
                            <a:rPr i="1">
                              <a:latin typeface="Cambria Math" panose="02040503050406030204" pitchFamily="18" charset="0"/>
                            </a:rPr>
                          </m:ctrlPr>
                        </m:dPr>
                        <m:e>
                          <m:r>
                            <a:rPr>
                              <a:latin typeface="Cambria Math" panose="02040503050406030204" pitchFamily="18" charset="0"/>
                            </a:rPr>
                            <m:t>𝐴</m:t>
                          </m:r>
                        </m:e>
                      </m:d>
                      <m:r>
                        <a:rPr>
                          <a:latin typeface="Cambria Math" panose="02040503050406030204" pitchFamily="18" charset="0"/>
                        </a:rPr>
                        <m:t>=</m:t>
                      </m:r>
                      <m:r>
                        <m:rPr>
                          <m:lit/>
                          <m:nor/>
                        </m:rPr>
                        <a:rPr/>
                        <m:t>Info</m:t>
                      </m:r>
                      <m:d>
                        <m:dPr>
                          <m:ctrlPr>
                            <a:rPr i="1">
                              <a:latin typeface="Cambria Math" panose="02040503050406030204" pitchFamily="18" charset="0"/>
                            </a:rPr>
                          </m:ctrlPr>
                        </m:dPr>
                        <m:e>
                          <m:r>
                            <a:rPr>
                              <a:latin typeface="Cambria Math" panose="02040503050406030204" pitchFamily="18" charset="0"/>
                            </a:rPr>
                            <m:t>𝐷</m:t>
                          </m:r>
                        </m:e>
                      </m:d>
                      <m:r>
                        <a:rPr>
                          <a:latin typeface="Cambria Math" panose="02040503050406030204" pitchFamily="18" charset="0"/>
                        </a:rPr>
                        <m:t>−</m:t>
                      </m:r>
                      <m:sSub>
                        <m:sSubPr>
                          <m:ctrlPr>
                            <a:rPr i="1">
                              <a:latin typeface="Cambria Math" panose="02040503050406030204" pitchFamily="18" charset="0"/>
                            </a:rPr>
                          </m:ctrlPr>
                        </m:sSubPr>
                        <m:e>
                          <m:r>
                            <m:rPr>
                              <m:lit/>
                              <m:nor/>
                            </m:rPr>
                            <a:rPr/>
                            <m:t>Info</m:t>
                          </m:r>
                        </m:e>
                        <m:sub>
                          <m:r>
                            <a:rPr>
                              <a:latin typeface="Cambria Math" panose="02040503050406030204" pitchFamily="18" charset="0"/>
                            </a:rPr>
                            <m:t>𝐴</m:t>
                          </m:r>
                        </m:sub>
                      </m:sSub>
                      <m:d>
                        <m:dPr>
                          <m:ctrlPr>
                            <a:rPr i="1">
                              <a:latin typeface="Cambria Math" panose="02040503050406030204" pitchFamily="18" charset="0"/>
                            </a:rPr>
                          </m:ctrlPr>
                        </m:dPr>
                        <m:e>
                          <m:r>
                            <a:rPr>
                              <a:latin typeface="Cambria Math" panose="02040503050406030204" pitchFamily="18" charset="0"/>
                            </a:rPr>
                            <m:t>𝐷</m:t>
                          </m:r>
                        </m:e>
                      </m:d>
                    </m:oMath>
                  </m:oMathPara>
                </a14:m>
                <a:endParaRPr/>
              </a:p>
            </p:txBody>
          </p:sp>
        </mc:Choice>
        <mc:Fallback xmlns="" xmlns:p14="http://schemas.microsoft.com/office/powerpoint/2010/main" xmlns:p15="http://schemas.microsoft.com/office/powerpoint/2012/main"/>
      </mc:AlternateContent>
      <p:sp>
        <p:nvSpPr>
          <p:cNvPr id="660" name="CustomShape 7"/>
          <p:cNvSpPr/>
          <p:nvPr/>
        </p:nvSpPr>
        <p:spPr>
          <a:xfrm>
            <a:off x="914760" y="285120"/>
            <a:ext cx="7770600" cy="567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gn="ctr">
              <a:lnSpc>
                <a:spcPct val="100000"/>
              </a:lnSpc>
            </a:pPr>
            <a:r>
              <a:rPr lang="en-IN" sz="2600" b="1" strike="noStrike" spc="-1">
                <a:solidFill>
                  <a:srgbClr val="000000"/>
                </a:solidFill>
                <a:latin typeface="Tahoma"/>
                <a:ea typeface="DejaVu Sans"/>
              </a:rPr>
              <a:t>Attribute Selection Measures</a:t>
            </a:r>
            <a:endParaRPr lang="en-IN" sz="2600" b="0" strike="noStrike" spc="-1">
              <a:latin typeface="Arial"/>
            </a:endParaRPr>
          </a:p>
        </p:txBody>
      </p:sp>
      <p:pic>
        <p:nvPicPr>
          <p:cNvPr id="9" name="Picture 2">
            <a:extLst>
              <a:ext uri="{FF2B5EF4-FFF2-40B4-BE49-F238E27FC236}">
                <a16:creationId xmlns:a16="http://schemas.microsoft.com/office/drawing/2014/main" id="{E8A7EB39-E551-7C15-F39D-8D274F4A82E1}"/>
              </a:ext>
            </a:extLst>
          </p:cNvPr>
          <p:cNvPicPr/>
          <p:nvPr/>
        </p:nvPicPr>
        <p:blipFill>
          <a:blip r:embed="rId3"/>
          <a:stretch/>
        </p:blipFill>
        <p:spPr>
          <a:xfrm>
            <a:off x="3010328" y="4048560"/>
            <a:ext cx="3766247" cy="849600"/>
          </a:xfrm>
          <a:prstGeom prst="rect">
            <a:avLst/>
          </a:prstGeom>
          <a:ln w="9360">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1" name="Picture 2"/>
          <p:cNvPicPr/>
          <p:nvPr/>
        </p:nvPicPr>
        <p:blipFill>
          <a:blip r:embed="rId2"/>
          <a:stretch/>
        </p:blipFill>
        <p:spPr>
          <a:xfrm>
            <a:off x="478440" y="432000"/>
            <a:ext cx="8304120" cy="6246720"/>
          </a:xfrm>
          <a:prstGeom prst="rect">
            <a:avLst/>
          </a:prstGeom>
          <a:ln w="9360">
            <a:noFill/>
          </a:ln>
        </p:spPr>
      </p:pic>
      <p:sp>
        <p:nvSpPr>
          <p:cNvPr id="662" name="CustomShape 1"/>
          <p:cNvSpPr/>
          <p:nvPr/>
        </p:nvSpPr>
        <p:spPr>
          <a:xfrm>
            <a:off x="6400800" y="685800"/>
            <a:ext cx="912600" cy="5408280"/>
          </a:xfrm>
          <a:prstGeom prst="rect">
            <a:avLst/>
          </a:prstGeom>
          <a:noFill/>
          <a:ln w="25560">
            <a:solidFill>
              <a:srgbClr val="FF0000"/>
            </a:solidFill>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662"/>
                                        </p:tgtEl>
                                        <p:attrNameLst>
                                          <p:attrName>style.visibility</p:attrName>
                                        </p:attrNameLst>
                                      </p:cBhvr>
                                      <p:to>
                                        <p:strVal val="visible"/>
                                      </p:to>
                                    </p:set>
                                    <p:animEffect transition="in" filter="strips(downLeft)">
                                      <p:cBhvr additive="repl">
                                        <p:cTn id="7" dur="500"/>
                                        <p:tgtEl>
                                          <p:spTgt spid="6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 name="CustomShape 1"/>
          <p:cNvSpPr/>
          <p:nvPr/>
        </p:nvSpPr>
        <p:spPr>
          <a:xfrm>
            <a:off x="304920" y="1447920"/>
            <a:ext cx="8456400" cy="44179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272880" indent="-271080" algn="just">
              <a:lnSpc>
                <a:spcPct val="120000"/>
              </a:lnSpc>
              <a:spcBef>
                <a:spcPts val="575"/>
              </a:spcBef>
              <a:buClr>
                <a:srgbClr val="D34817"/>
              </a:buClr>
              <a:buSzPct val="85000"/>
              <a:buFont typeface="Wingdings 2" charset="2"/>
              <a:buChar char=""/>
            </a:pPr>
            <a:r>
              <a:rPr lang="en-IN" sz="2800" b="0" strike="noStrike" spc="-1">
                <a:solidFill>
                  <a:srgbClr val="000000"/>
                </a:solidFill>
                <a:latin typeface="Times New Roman"/>
                <a:ea typeface="DejaVu Sans"/>
              </a:rPr>
              <a:t>Data explosion problem </a:t>
            </a:r>
            <a:endParaRPr lang="en-IN" sz="2800" b="0" strike="noStrike" spc="-1">
              <a:latin typeface="Arial"/>
            </a:endParaRPr>
          </a:p>
          <a:p>
            <a:pPr marL="547560" lvl="1" indent="-226800" algn="just">
              <a:lnSpc>
                <a:spcPct val="120000"/>
              </a:lnSpc>
              <a:spcBef>
                <a:spcPts val="374"/>
              </a:spcBef>
              <a:buClr>
                <a:srgbClr val="9B2D1F"/>
              </a:buClr>
              <a:buSzPct val="85000"/>
              <a:buFont typeface="Wingdings 2" charset="2"/>
              <a:buChar char=""/>
            </a:pPr>
            <a:r>
              <a:rPr lang="en-IN" sz="2400" b="0" strike="noStrike" spc="-1">
                <a:solidFill>
                  <a:srgbClr val="000000"/>
                </a:solidFill>
                <a:latin typeface="Times New Roman"/>
                <a:ea typeface="DejaVu Sans"/>
              </a:rPr>
              <a:t>Automated data collection tools and mature database technology lead to tremendous amounts of data stored in databases, data warehouses and other information repositories</a:t>
            </a:r>
            <a:endParaRPr lang="en-IN" sz="2400" b="0" strike="noStrike" spc="-1">
              <a:latin typeface="Arial"/>
            </a:endParaRPr>
          </a:p>
          <a:p>
            <a:pPr marL="272880" indent="-271080" algn="just">
              <a:lnSpc>
                <a:spcPct val="120000"/>
              </a:lnSpc>
              <a:spcBef>
                <a:spcPts val="575"/>
              </a:spcBef>
            </a:pPr>
            <a:r>
              <a:rPr lang="en-IN" sz="2800" b="0" strike="noStrike" spc="-1">
                <a:solidFill>
                  <a:srgbClr val="000000"/>
                </a:solidFill>
                <a:latin typeface="Times New Roman"/>
                <a:ea typeface="DejaVu Sans"/>
              </a:rPr>
              <a:t>Need to convert such </a:t>
            </a:r>
            <a:r>
              <a:rPr lang="en-IN" sz="2800" b="0" strike="noStrike" spc="-1">
                <a:solidFill>
                  <a:srgbClr val="FF0000"/>
                </a:solidFill>
                <a:latin typeface="Times New Roman"/>
                <a:ea typeface="DejaVu Sans"/>
              </a:rPr>
              <a:t>data</a:t>
            </a:r>
            <a:r>
              <a:rPr lang="en-IN" sz="2800" b="0" strike="noStrike" spc="-1">
                <a:solidFill>
                  <a:srgbClr val="000000"/>
                </a:solidFill>
                <a:latin typeface="Times New Roman"/>
                <a:ea typeface="DejaVu Sans"/>
              </a:rPr>
              <a:t> into </a:t>
            </a:r>
            <a:r>
              <a:rPr lang="en-IN" sz="2800" b="0" strike="noStrike" spc="-1">
                <a:solidFill>
                  <a:srgbClr val="FF0000"/>
                </a:solidFill>
                <a:latin typeface="Times New Roman"/>
                <a:ea typeface="DejaVu Sans"/>
              </a:rPr>
              <a:t>Information</a:t>
            </a:r>
            <a:r>
              <a:rPr lang="en-IN" sz="2800" b="0" strike="noStrike" spc="-1">
                <a:solidFill>
                  <a:srgbClr val="000000"/>
                </a:solidFill>
                <a:latin typeface="Times New Roman"/>
                <a:ea typeface="DejaVu Sans"/>
              </a:rPr>
              <a:t> and </a:t>
            </a:r>
            <a:r>
              <a:rPr lang="en-IN" sz="2800" b="1" strike="noStrike" spc="-1">
                <a:solidFill>
                  <a:srgbClr val="FF0000"/>
                </a:solidFill>
                <a:latin typeface="Times New Roman"/>
                <a:ea typeface="DejaVu Sans"/>
              </a:rPr>
              <a:t>Knowledge</a:t>
            </a:r>
            <a:r>
              <a:rPr lang="en-IN" sz="2800" b="0" strike="noStrike" spc="-1">
                <a:solidFill>
                  <a:srgbClr val="000000"/>
                </a:solidFill>
                <a:latin typeface="Times New Roman"/>
                <a:ea typeface="DejaVu Sans"/>
              </a:rPr>
              <a:t>.</a:t>
            </a:r>
            <a:endParaRPr lang="en-IN" sz="2800" b="0" strike="noStrike" spc="-1">
              <a:latin typeface="Arial"/>
            </a:endParaRPr>
          </a:p>
        </p:txBody>
      </p:sp>
      <p:sp>
        <p:nvSpPr>
          <p:cNvPr id="462" name="CustomShape 2"/>
          <p:cNvSpPr/>
          <p:nvPr/>
        </p:nvSpPr>
        <p:spPr>
          <a:xfrm>
            <a:off x="146160" y="6210360"/>
            <a:ext cx="455400" cy="455400"/>
          </a:xfrm>
          <a:prstGeom prst="rect">
            <a:avLst/>
          </a:prstGeom>
          <a:solidFill>
            <a:srgbClr val="D34817"/>
          </a:solidFill>
          <a:ln>
            <a:noFill/>
          </a:ln>
        </p:spPr>
        <p:style>
          <a:lnRef idx="0">
            <a:scrgbClr r="0" g="0" b="0"/>
          </a:lnRef>
          <a:fillRef idx="0">
            <a:scrgbClr r="0" g="0" b="0"/>
          </a:fillRef>
          <a:effectRef idx="0">
            <a:scrgbClr r="0" g="0" b="0"/>
          </a:effectRef>
          <a:fontRef idx="minor"/>
        </p:style>
        <p:txBody>
          <a:bodyPr lIns="0" tIns="0" rIns="0" bIns="0" anchor="ctr" anchorCtr="1">
            <a:noAutofit/>
          </a:bodyPr>
          <a:lstStyle/>
          <a:p>
            <a:pPr algn="ctr">
              <a:lnSpc>
                <a:spcPct val="100000"/>
              </a:lnSpc>
            </a:pPr>
            <a:fld id="{D02B6432-1D9F-4977-B046-348FFE0735C9}" type="slidenum">
              <a:rPr lang="en-IN" sz="1400" b="0" strike="noStrike" spc="-1">
                <a:solidFill>
                  <a:srgbClr val="FFFFFF"/>
                </a:solidFill>
                <a:latin typeface="Franklin Gothic Book"/>
                <a:ea typeface="DejaVu Sans"/>
              </a:rPr>
              <a:t>3</a:t>
            </a:fld>
            <a:endParaRPr lang="en-IN" sz="1400" b="0" strike="noStrike" spc="-1">
              <a:latin typeface="Arial"/>
            </a:endParaRPr>
          </a:p>
        </p:txBody>
      </p:sp>
      <p:sp>
        <p:nvSpPr>
          <p:cNvPr id="463" name="CustomShape 3"/>
          <p:cNvSpPr/>
          <p:nvPr/>
        </p:nvSpPr>
        <p:spPr>
          <a:xfrm>
            <a:off x="1828800" y="304920"/>
            <a:ext cx="6018120" cy="6379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nSpc>
                <a:spcPct val="100000"/>
              </a:lnSpc>
            </a:pPr>
            <a:endParaRPr lang="en-IN" sz="1800" b="0" strike="noStrike" spc="-1">
              <a:latin typeface="Arial"/>
            </a:endParaRPr>
          </a:p>
          <a:p>
            <a:pPr algn="ctr">
              <a:lnSpc>
                <a:spcPct val="100000"/>
              </a:lnSpc>
            </a:pPr>
            <a:r>
              <a:rPr lang="en-IN" sz="3200" b="1" strike="noStrike" spc="-1">
                <a:solidFill>
                  <a:srgbClr val="3333FF"/>
                </a:solidFill>
                <a:latin typeface="Perpetua"/>
                <a:ea typeface="DejaVu Sans"/>
              </a:rPr>
              <a:t>Motivation</a:t>
            </a:r>
            <a:endParaRPr lang="en-IN" sz="3200" b="0" strike="noStrike" spc="-1">
              <a:latin typeface="Arial"/>
            </a:endParaRPr>
          </a:p>
        </p:txBody>
      </p:sp>
      <p:sp>
        <p:nvSpPr>
          <p:cNvPr id="464" name="CustomShape 4"/>
          <p:cNvSpPr/>
          <p:nvPr/>
        </p:nvSpPr>
        <p:spPr>
          <a:xfrm>
            <a:off x="146160" y="6210360"/>
            <a:ext cx="455400" cy="455400"/>
          </a:xfrm>
          <a:prstGeom prst="ellipse">
            <a:avLst/>
          </a:prstGeom>
          <a:solidFill>
            <a:srgbClr val="D34817"/>
          </a:solidFill>
          <a:ln>
            <a:noFill/>
          </a:ln>
        </p:spPr>
        <p:style>
          <a:lnRef idx="0">
            <a:scrgbClr r="0" g="0" b="0"/>
          </a:lnRef>
          <a:fillRef idx="0">
            <a:scrgbClr r="0" g="0" b="0"/>
          </a:fillRef>
          <a:effectRef idx="0">
            <a:scrgbClr r="0" g="0" b="0"/>
          </a:effectRef>
          <a:fontRef idx="minor"/>
        </p:style>
        <p:txBody>
          <a:bodyPr wrap="none" lIns="0" tIns="0" rIns="0" bIns="0" anchor="ctr" anchorCtr="1">
            <a:normAutofit/>
          </a:bodyPr>
          <a:lstStyle/>
          <a:p>
            <a:pPr algn="ctr">
              <a:lnSpc>
                <a:spcPct val="100000"/>
              </a:lnSpc>
            </a:pPr>
            <a:fld id="{D37101C8-B638-4C21-A270-F063E31E7CF3}" type="slidenum">
              <a:rPr lang="en-IN" sz="1400" b="0" strike="noStrike" spc="-1">
                <a:solidFill>
                  <a:srgbClr val="FFFFFF"/>
                </a:solidFill>
                <a:latin typeface="Franklin Gothic Book"/>
                <a:ea typeface="DejaVu Sans"/>
              </a:rPr>
              <a:t>3</a:t>
            </a:fld>
            <a:endParaRPr lang="en-IN" sz="1400" b="0" strike="noStrike" spc="-1">
              <a:latin typeface="Arial"/>
            </a:endParaRPr>
          </a:p>
        </p:txBody>
      </p:sp>
      <p:sp>
        <p:nvSpPr>
          <p:cNvPr id="465" name="Line 5"/>
          <p:cNvSpPr/>
          <p:nvPr/>
        </p:nvSpPr>
        <p:spPr>
          <a:xfrm>
            <a:off x="163440" y="1066680"/>
            <a:ext cx="8762760" cy="1440"/>
          </a:xfrm>
          <a:prstGeom prst="line">
            <a:avLst/>
          </a:prstGeom>
          <a:ln w="28440">
            <a:solidFill>
              <a:srgbClr val="B0350B"/>
            </a:solidFill>
            <a:round/>
          </a:ln>
        </p:spPr>
        <p:style>
          <a:lnRef idx="0">
            <a:scrgbClr r="0" g="0" b="0"/>
          </a:lnRef>
          <a:fillRef idx="0">
            <a:scrgbClr r="0" g="0" b="0"/>
          </a:fillRef>
          <a:effectRef idx="0">
            <a:scrgbClr r="0" g="0" b="0"/>
          </a:effectRef>
          <a:fontRef idx="minor"/>
        </p:style>
      </p:sp>
      <p:sp>
        <p:nvSpPr>
          <p:cNvPr id="466" name="Line 6"/>
          <p:cNvSpPr/>
          <p:nvPr/>
        </p:nvSpPr>
        <p:spPr>
          <a:xfrm>
            <a:off x="228600" y="6056280"/>
            <a:ext cx="8762760" cy="1440"/>
          </a:xfrm>
          <a:prstGeom prst="line">
            <a:avLst/>
          </a:prstGeom>
          <a:ln w="28440">
            <a:solidFill>
              <a:srgbClr val="B0350B"/>
            </a:solidFill>
            <a:round/>
          </a:ln>
        </p:spPr>
        <p:style>
          <a:lnRef idx="0">
            <a:scrgbClr r="0" g="0" b="0"/>
          </a:lnRef>
          <a:fillRef idx="0">
            <a:scrgbClr r="0" g="0" b="0"/>
          </a:fillRef>
          <a:effectRef idx="0">
            <a:scrgbClr r="0" g="0" b="0"/>
          </a:effectRef>
          <a:fontRef idx="minor"/>
        </p:style>
      </p:sp>
      <p:sp>
        <p:nvSpPr>
          <p:cNvPr id="467" name="CustomShape 7"/>
          <p:cNvSpPr/>
          <p:nvPr/>
        </p:nvSpPr>
        <p:spPr>
          <a:xfrm>
            <a:off x="76320" y="152280"/>
            <a:ext cx="1522080" cy="638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575"/>
              </a:spcBef>
            </a:pPr>
            <a:r>
              <a:rPr lang="en-IN" sz="1800" b="1" strike="noStrike" spc="-1">
                <a:solidFill>
                  <a:srgbClr val="000000"/>
                </a:solidFill>
                <a:latin typeface="Perpetua"/>
                <a:ea typeface="DejaVu Sans"/>
              </a:rPr>
              <a:t>Introduction</a:t>
            </a:r>
            <a:r>
              <a:rPr lang="en-IN" sz="1800" b="0" strike="noStrike" spc="-1">
                <a:solidFill>
                  <a:srgbClr val="696464"/>
                </a:solidFill>
                <a:latin typeface="Perpetua"/>
                <a:ea typeface="DejaVu Sans"/>
              </a:rPr>
              <a:t> </a:t>
            </a:r>
            <a:endParaRPr lang="en-IN" sz="1800" b="0" strike="noStrike" spc="-1">
              <a:latin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 name="CustomShape 1"/>
          <p:cNvSpPr/>
          <p:nvPr/>
        </p:nvSpPr>
        <p:spPr>
          <a:xfrm>
            <a:off x="914400" y="284760"/>
            <a:ext cx="7770600" cy="567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gn="ctr">
              <a:lnSpc>
                <a:spcPct val="100000"/>
              </a:lnSpc>
            </a:pPr>
            <a:r>
              <a:rPr lang="en-IN" sz="4000" b="1" strike="noStrike" spc="-1">
                <a:solidFill>
                  <a:srgbClr val="000000"/>
                </a:solidFill>
                <a:latin typeface="Tahoma"/>
                <a:ea typeface="DejaVu Sans"/>
              </a:rPr>
              <a:t>Example</a:t>
            </a:r>
            <a:endParaRPr lang="en-IN" sz="4000" b="0" strike="noStrike" spc="-1">
              <a:latin typeface="Arial"/>
            </a:endParaRPr>
          </a:p>
        </p:txBody>
      </p:sp>
      <p:sp>
        <p:nvSpPr>
          <p:cNvPr id="664" name="CustomShape 2"/>
          <p:cNvSpPr/>
          <p:nvPr/>
        </p:nvSpPr>
        <p:spPr>
          <a:xfrm>
            <a:off x="228600" y="1143000"/>
            <a:ext cx="8761320" cy="3579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272880" indent="-271080" algn="just">
              <a:lnSpc>
                <a:spcPct val="100000"/>
              </a:lnSpc>
              <a:spcBef>
                <a:spcPts val="575"/>
              </a:spcBef>
              <a:buClr>
                <a:srgbClr val="00E4A8"/>
              </a:buClr>
              <a:buSzPct val="85000"/>
              <a:buFont typeface="Wingdings 2" charset="2"/>
              <a:buChar char=""/>
            </a:pPr>
            <a:r>
              <a:rPr lang="en-IN" sz="1800" b="0" strike="noStrike" spc="-1">
                <a:solidFill>
                  <a:srgbClr val="000000"/>
                </a:solidFill>
                <a:latin typeface="Tahoma"/>
                <a:ea typeface="DejaVu Sans"/>
              </a:rPr>
              <a:t>The class label attribute, buys computer, has two distinct values, namely, {yes, no}; therefore, there are two distinct classes (i.e., m = 2). </a:t>
            </a:r>
            <a:endParaRPr lang="en-IN" sz="1800" b="0" strike="noStrike" spc="-1">
              <a:latin typeface="Arial"/>
            </a:endParaRPr>
          </a:p>
          <a:p>
            <a:pPr marL="272880" indent="-271080" algn="just">
              <a:lnSpc>
                <a:spcPct val="100000"/>
              </a:lnSpc>
              <a:spcBef>
                <a:spcPts val="575"/>
              </a:spcBef>
              <a:buClr>
                <a:srgbClr val="00E4A8"/>
              </a:buClr>
              <a:buSzPct val="85000"/>
              <a:buFont typeface="Wingdings 2" charset="2"/>
              <a:buChar char=""/>
            </a:pPr>
            <a:r>
              <a:rPr lang="en-IN" sz="1800" b="0" strike="noStrike" spc="-1">
                <a:solidFill>
                  <a:srgbClr val="000000"/>
                </a:solidFill>
                <a:latin typeface="Tahoma"/>
                <a:ea typeface="DejaVu Sans"/>
              </a:rPr>
              <a:t>Let class C1 correspond to yes and class C2 correspond to no.</a:t>
            </a:r>
            <a:endParaRPr lang="en-IN" sz="1800" b="0" strike="noStrike" spc="-1">
              <a:latin typeface="Arial"/>
            </a:endParaRPr>
          </a:p>
          <a:p>
            <a:pPr marL="272880" indent="-271080" algn="just">
              <a:lnSpc>
                <a:spcPct val="100000"/>
              </a:lnSpc>
              <a:spcBef>
                <a:spcPts val="575"/>
              </a:spcBef>
              <a:buClr>
                <a:srgbClr val="00E4A8"/>
              </a:buClr>
              <a:buSzPct val="85000"/>
              <a:buFont typeface="Wingdings 2" charset="2"/>
              <a:buChar char=""/>
            </a:pPr>
            <a:r>
              <a:rPr lang="en-IN" sz="1800" b="0" strike="noStrike" spc="-1">
                <a:solidFill>
                  <a:srgbClr val="000000"/>
                </a:solidFill>
                <a:latin typeface="Tahoma"/>
                <a:ea typeface="DejaVu Sans"/>
              </a:rPr>
              <a:t>There are nine tuples of class yes and five tuples of class no. </a:t>
            </a:r>
            <a:endParaRPr lang="en-IN" sz="1800" b="0" strike="noStrike" spc="-1">
              <a:latin typeface="Arial"/>
            </a:endParaRPr>
          </a:p>
          <a:p>
            <a:pPr marL="272880" indent="-271080" algn="just">
              <a:lnSpc>
                <a:spcPct val="100000"/>
              </a:lnSpc>
              <a:spcBef>
                <a:spcPts val="575"/>
              </a:spcBef>
              <a:buClr>
                <a:srgbClr val="00E4A8"/>
              </a:buClr>
              <a:buSzPct val="85000"/>
              <a:buFont typeface="Wingdings 2" charset="2"/>
              <a:buChar char=""/>
            </a:pPr>
            <a:r>
              <a:rPr lang="en-IN" sz="1800" b="0" strike="noStrike" spc="-1">
                <a:solidFill>
                  <a:srgbClr val="000000"/>
                </a:solidFill>
                <a:latin typeface="Tahoma"/>
                <a:ea typeface="DejaVu Sans"/>
              </a:rPr>
              <a:t>A (root) node N is created for the tuples in D. </a:t>
            </a:r>
            <a:endParaRPr lang="en-IN" sz="1800" b="0" strike="noStrike" spc="-1">
              <a:latin typeface="Arial"/>
            </a:endParaRPr>
          </a:p>
          <a:p>
            <a:pPr marL="272880" indent="-271080" algn="just">
              <a:lnSpc>
                <a:spcPct val="100000"/>
              </a:lnSpc>
              <a:spcBef>
                <a:spcPts val="575"/>
              </a:spcBef>
              <a:buClr>
                <a:srgbClr val="00E4A8"/>
              </a:buClr>
              <a:buSzPct val="85000"/>
              <a:buFont typeface="Wingdings 2" charset="2"/>
              <a:buChar char=""/>
            </a:pPr>
            <a:r>
              <a:rPr lang="en-IN" sz="1800" b="0" strike="noStrike" spc="-1">
                <a:solidFill>
                  <a:srgbClr val="000000"/>
                </a:solidFill>
                <a:latin typeface="Tahoma"/>
                <a:ea typeface="DejaVu Sans"/>
              </a:rPr>
              <a:t>To find the splitting criterion for these tuples, we must compute the information gain of each attribute.</a:t>
            </a:r>
            <a:endParaRPr lang="en-IN" sz="1800" b="0" strike="noStrike" spc="-1">
              <a:latin typeface="Arial"/>
            </a:endParaRPr>
          </a:p>
          <a:p>
            <a:pPr marL="272880" indent="-271080" algn="just">
              <a:lnSpc>
                <a:spcPct val="100000"/>
              </a:lnSpc>
              <a:spcBef>
                <a:spcPts val="575"/>
              </a:spcBef>
              <a:buClr>
                <a:srgbClr val="00E4A8"/>
              </a:buClr>
              <a:buSzPct val="85000"/>
              <a:buFont typeface="Wingdings 2" charset="2"/>
              <a:buChar char=""/>
            </a:pPr>
            <a:r>
              <a:rPr lang="en-IN" sz="1800" b="0" strike="noStrike" spc="-1">
                <a:solidFill>
                  <a:srgbClr val="000000"/>
                </a:solidFill>
                <a:latin typeface="Tahoma"/>
                <a:ea typeface="DejaVu Sans"/>
              </a:rPr>
              <a:t>We first compute the expected information needed to classify a tuple in D</a:t>
            </a:r>
            <a:endParaRPr lang="en-IN" sz="1800" b="0" strike="noStrike" spc="-1">
              <a:latin typeface="Arial"/>
            </a:endParaRPr>
          </a:p>
          <a:p>
            <a:pPr>
              <a:lnSpc>
                <a:spcPct val="100000"/>
              </a:lnSpc>
              <a:spcBef>
                <a:spcPts val="575"/>
              </a:spcBef>
            </a:pPr>
            <a:endParaRPr lang="en-IN" sz="1800" b="0" strike="noStrike" spc="-1">
              <a:latin typeface="Arial"/>
            </a:endParaRPr>
          </a:p>
        </p:txBody>
      </p:sp>
      <p:sp>
        <p:nvSpPr>
          <p:cNvPr id="665" name="Line 3"/>
          <p:cNvSpPr/>
          <p:nvPr/>
        </p:nvSpPr>
        <p:spPr>
          <a:xfrm>
            <a:off x="163440" y="761760"/>
            <a:ext cx="8762760" cy="180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666" name="Line 4"/>
          <p:cNvSpPr/>
          <p:nvPr/>
        </p:nvSpPr>
        <p:spPr>
          <a:xfrm>
            <a:off x="228600" y="605628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667" name="CustomShape 5"/>
          <p:cNvSpPr/>
          <p:nvPr/>
        </p:nvSpPr>
        <p:spPr>
          <a:xfrm>
            <a:off x="76320" y="152280"/>
            <a:ext cx="2010240" cy="363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575"/>
              </a:spcBef>
            </a:pPr>
            <a:r>
              <a:rPr lang="en-IN" sz="1800" b="1" strike="noStrike" spc="-1">
                <a:solidFill>
                  <a:srgbClr val="000000"/>
                </a:solidFill>
                <a:latin typeface="Tahoma"/>
                <a:ea typeface="DejaVu Sans"/>
              </a:rPr>
              <a:t>Classification</a:t>
            </a:r>
            <a:endParaRPr lang="en-IN" sz="1800" b="0" strike="noStrike" spc="-1">
              <a:latin typeface="Arial"/>
            </a:endParaRPr>
          </a:p>
        </p:txBody>
      </p:sp>
      <p:pic>
        <p:nvPicPr>
          <p:cNvPr id="668" name="Picture 2"/>
          <p:cNvPicPr/>
          <p:nvPr/>
        </p:nvPicPr>
        <p:blipFill>
          <a:blip r:embed="rId2"/>
          <a:stretch/>
        </p:blipFill>
        <p:spPr>
          <a:xfrm>
            <a:off x="2016000" y="5061960"/>
            <a:ext cx="6018120" cy="912600"/>
          </a:xfrm>
          <a:prstGeom prst="rect">
            <a:avLst/>
          </a:prstGeom>
          <a:ln w="9360">
            <a:noFill/>
          </a:ln>
        </p:spPr>
      </p:pic>
      <p:pic>
        <p:nvPicPr>
          <p:cNvPr id="669" name="Picture 668"/>
          <p:cNvPicPr/>
          <p:nvPr/>
        </p:nvPicPr>
        <p:blipFill>
          <a:blip r:embed="rId3"/>
          <a:stretch/>
        </p:blipFill>
        <p:spPr>
          <a:xfrm>
            <a:off x="1008000" y="3981960"/>
            <a:ext cx="1546560" cy="1056600"/>
          </a:xfrm>
          <a:prstGeom prst="rect">
            <a:avLst/>
          </a:prstGeom>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 name="CustomShape 1"/>
          <p:cNvSpPr/>
          <p:nvPr/>
        </p:nvSpPr>
        <p:spPr>
          <a:xfrm>
            <a:off x="914400" y="284760"/>
            <a:ext cx="7770600" cy="567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gn="ctr">
              <a:lnSpc>
                <a:spcPct val="100000"/>
              </a:lnSpc>
            </a:pPr>
            <a:r>
              <a:rPr lang="en-IN" sz="4000" b="1" strike="noStrike" spc="-1">
                <a:solidFill>
                  <a:srgbClr val="000000"/>
                </a:solidFill>
                <a:latin typeface="Tahoma"/>
                <a:ea typeface="DejaVu Sans"/>
              </a:rPr>
              <a:t>Example</a:t>
            </a:r>
            <a:endParaRPr lang="en-IN" sz="4000" b="0" strike="noStrike" spc="-1">
              <a:latin typeface="Arial"/>
            </a:endParaRPr>
          </a:p>
        </p:txBody>
      </p:sp>
      <p:sp>
        <p:nvSpPr>
          <p:cNvPr id="671" name="CustomShape 2"/>
          <p:cNvSpPr/>
          <p:nvPr/>
        </p:nvSpPr>
        <p:spPr>
          <a:xfrm>
            <a:off x="228600" y="762120"/>
            <a:ext cx="8761320" cy="46465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272880" indent="-271080" algn="just">
              <a:lnSpc>
                <a:spcPct val="100000"/>
              </a:lnSpc>
              <a:spcBef>
                <a:spcPts val="575"/>
              </a:spcBef>
              <a:buClr>
                <a:srgbClr val="00E4A8"/>
              </a:buClr>
              <a:buSzPct val="85000"/>
              <a:buFont typeface="Wingdings 2" charset="2"/>
              <a:buChar char=""/>
            </a:pPr>
            <a:r>
              <a:rPr lang="en-IN" sz="1800" b="0" strike="noStrike" spc="-1">
                <a:solidFill>
                  <a:srgbClr val="000000"/>
                </a:solidFill>
                <a:latin typeface="Tahoma"/>
                <a:ea typeface="DejaVu Sans"/>
              </a:rPr>
              <a:t>Next, we need to compute the expected information requirement for each attribute.</a:t>
            </a:r>
            <a:endParaRPr lang="en-IN" sz="1800" b="0" strike="noStrike" spc="-1">
              <a:latin typeface="Arial"/>
            </a:endParaRPr>
          </a:p>
          <a:p>
            <a:pPr marL="272880" indent="-271080" algn="just">
              <a:lnSpc>
                <a:spcPct val="100000"/>
              </a:lnSpc>
              <a:spcBef>
                <a:spcPts val="575"/>
              </a:spcBef>
              <a:buClr>
                <a:srgbClr val="00E4A8"/>
              </a:buClr>
              <a:buSzPct val="85000"/>
              <a:buFont typeface="Wingdings 2" charset="2"/>
              <a:buChar char=""/>
            </a:pPr>
            <a:r>
              <a:rPr lang="en-IN" sz="1800" b="0" strike="noStrike" spc="-1">
                <a:solidFill>
                  <a:srgbClr val="000000"/>
                </a:solidFill>
                <a:latin typeface="Tahoma"/>
                <a:ea typeface="DejaVu Sans"/>
              </a:rPr>
              <a:t>Let’s start with the attribute age.</a:t>
            </a:r>
            <a:endParaRPr lang="en-IN" sz="1800" b="0" strike="noStrike" spc="-1">
              <a:latin typeface="Arial"/>
            </a:endParaRPr>
          </a:p>
          <a:p>
            <a:pPr marL="272880" indent="-271080" algn="just">
              <a:lnSpc>
                <a:spcPct val="100000"/>
              </a:lnSpc>
              <a:spcBef>
                <a:spcPts val="575"/>
              </a:spcBef>
              <a:buClr>
                <a:srgbClr val="00E4A8"/>
              </a:buClr>
              <a:buSzPct val="85000"/>
              <a:buFont typeface="Wingdings 2" charset="2"/>
              <a:buChar char=""/>
            </a:pPr>
            <a:r>
              <a:rPr lang="en-IN" sz="1800" b="0" strike="noStrike" spc="-1">
                <a:solidFill>
                  <a:srgbClr val="000000"/>
                </a:solidFill>
                <a:latin typeface="Tahoma"/>
                <a:ea typeface="DejaVu Sans"/>
              </a:rPr>
              <a:t>We need to look at the distribution of yes and no tuples for each category of age. </a:t>
            </a:r>
            <a:endParaRPr lang="en-IN" sz="1800" b="0" strike="noStrike" spc="-1">
              <a:latin typeface="Arial"/>
            </a:endParaRPr>
          </a:p>
          <a:p>
            <a:pPr marL="272880" indent="-271080" algn="just">
              <a:lnSpc>
                <a:spcPct val="100000"/>
              </a:lnSpc>
              <a:spcBef>
                <a:spcPts val="575"/>
              </a:spcBef>
              <a:buClr>
                <a:srgbClr val="00E4A8"/>
              </a:buClr>
              <a:buSzPct val="85000"/>
              <a:buFont typeface="Wingdings 2" charset="2"/>
              <a:buChar char=""/>
            </a:pPr>
            <a:r>
              <a:rPr lang="en-IN" sz="1800" b="0" strike="noStrike" spc="-1">
                <a:solidFill>
                  <a:srgbClr val="000000"/>
                </a:solidFill>
                <a:latin typeface="Tahoma"/>
                <a:ea typeface="DejaVu Sans"/>
              </a:rPr>
              <a:t>For the age </a:t>
            </a:r>
            <a:endParaRPr lang="en-IN" sz="1800" b="0" strike="noStrike" spc="-1">
              <a:latin typeface="Arial"/>
            </a:endParaRPr>
          </a:p>
          <a:p>
            <a:pPr marL="547560" lvl="1" indent="-226800" algn="just">
              <a:lnSpc>
                <a:spcPct val="100000"/>
              </a:lnSpc>
              <a:spcBef>
                <a:spcPts val="374"/>
              </a:spcBef>
              <a:buClr>
                <a:srgbClr val="FFCF01"/>
              </a:buClr>
              <a:buSzPct val="85000"/>
              <a:buFont typeface="Wingdings 2" charset="2"/>
              <a:buChar char=""/>
            </a:pPr>
            <a:r>
              <a:rPr lang="en-IN" sz="1800" b="0" strike="noStrike" spc="-1">
                <a:solidFill>
                  <a:srgbClr val="000000"/>
                </a:solidFill>
                <a:latin typeface="Tahoma"/>
                <a:ea typeface="DejaVu Sans"/>
              </a:rPr>
              <a:t>category “youth,” there are two yes tuples and three no tuples. </a:t>
            </a:r>
            <a:endParaRPr lang="en-IN" sz="1800" b="0" strike="noStrike" spc="-1">
              <a:latin typeface="Arial"/>
            </a:endParaRPr>
          </a:p>
          <a:p>
            <a:pPr marL="547560" lvl="1" indent="-226800" algn="just">
              <a:lnSpc>
                <a:spcPct val="100000"/>
              </a:lnSpc>
              <a:spcBef>
                <a:spcPts val="374"/>
              </a:spcBef>
              <a:buClr>
                <a:srgbClr val="FFCF01"/>
              </a:buClr>
              <a:buSzPct val="85000"/>
              <a:buFont typeface="Wingdings 2" charset="2"/>
              <a:buChar char=""/>
            </a:pPr>
            <a:r>
              <a:rPr lang="en-IN" sz="1800" b="0" strike="noStrike" spc="-1">
                <a:solidFill>
                  <a:srgbClr val="000000"/>
                </a:solidFill>
                <a:latin typeface="Tahoma"/>
                <a:ea typeface="DejaVu Sans"/>
              </a:rPr>
              <a:t>category “middle aged,” there are four yes tuples and zero no tuples. </a:t>
            </a:r>
            <a:endParaRPr lang="en-IN" sz="1800" b="0" strike="noStrike" spc="-1">
              <a:latin typeface="Arial"/>
            </a:endParaRPr>
          </a:p>
          <a:p>
            <a:pPr marL="547560" lvl="1" indent="-226800" algn="just">
              <a:lnSpc>
                <a:spcPct val="100000"/>
              </a:lnSpc>
              <a:spcBef>
                <a:spcPts val="374"/>
              </a:spcBef>
              <a:buClr>
                <a:srgbClr val="FFCF01"/>
              </a:buClr>
              <a:buSzPct val="85000"/>
              <a:buFont typeface="Wingdings 2" charset="2"/>
              <a:buChar char=""/>
            </a:pPr>
            <a:r>
              <a:rPr lang="en-IN" sz="1800" b="0" strike="noStrike" spc="-1">
                <a:solidFill>
                  <a:srgbClr val="000000"/>
                </a:solidFill>
                <a:latin typeface="Tahoma"/>
                <a:ea typeface="DejaVu Sans"/>
              </a:rPr>
              <a:t>category “senior,” there are three yes tuples and two no tuples.</a:t>
            </a:r>
            <a:endParaRPr lang="en-IN" sz="1800" b="0" strike="noStrike" spc="-1">
              <a:latin typeface="Arial"/>
            </a:endParaRPr>
          </a:p>
          <a:p>
            <a:pPr marL="272880" indent="-271080" algn="just">
              <a:lnSpc>
                <a:spcPct val="100000"/>
              </a:lnSpc>
              <a:spcBef>
                <a:spcPts val="575"/>
              </a:spcBef>
              <a:buClr>
                <a:srgbClr val="00E4A8"/>
              </a:buClr>
              <a:buSzPct val="85000"/>
              <a:buFont typeface="Wingdings 2" charset="2"/>
              <a:buChar char=""/>
            </a:pPr>
            <a:r>
              <a:rPr lang="en-IN" sz="1800" b="0" strike="noStrike" spc="-1">
                <a:solidFill>
                  <a:srgbClr val="000000"/>
                </a:solidFill>
                <a:latin typeface="Tahoma"/>
                <a:ea typeface="DejaVu Sans"/>
              </a:rPr>
              <a:t>Compute the expected information needed to classify a tuple in D if the tuples are partitioned according to age is</a:t>
            </a:r>
            <a:endParaRPr lang="en-IN" sz="1800" b="0" strike="noStrike" spc="-1">
              <a:latin typeface="Arial"/>
            </a:endParaRPr>
          </a:p>
          <a:p>
            <a:pPr>
              <a:lnSpc>
                <a:spcPct val="100000"/>
              </a:lnSpc>
              <a:spcBef>
                <a:spcPts val="575"/>
              </a:spcBef>
            </a:pPr>
            <a:endParaRPr lang="en-IN" sz="1800" b="0" strike="noStrike" spc="-1">
              <a:latin typeface="Arial"/>
            </a:endParaRPr>
          </a:p>
        </p:txBody>
      </p:sp>
      <p:sp>
        <p:nvSpPr>
          <p:cNvPr id="672" name="Line 3"/>
          <p:cNvSpPr/>
          <p:nvPr/>
        </p:nvSpPr>
        <p:spPr>
          <a:xfrm>
            <a:off x="163440" y="761760"/>
            <a:ext cx="8762760" cy="180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673" name="Line 4"/>
          <p:cNvSpPr/>
          <p:nvPr/>
        </p:nvSpPr>
        <p:spPr>
          <a:xfrm>
            <a:off x="228600" y="624672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674" name="CustomShape 5"/>
          <p:cNvSpPr/>
          <p:nvPr/>
        </p:nvSpPr>
        <p:spPr>
          <a:xfrm>
            <a:off x="76320" y="152280"/>
            <a:ext cx="2154240" cy="363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575"/>
              </a:spcBef>
            </a:pPr>
            <a:r>
              <a:rPr lang="en-IN" sz="1800" b="1" strike="noStrike" spc="-1">
                <a:solidFill>
                  <a:srgbClr val="000000"/>
                </a:solidFill>
                <a:latin typeface="Tahoma"/>
                <a:ea typeface="DejaVu Sans"/>
              </a:rPr>
              <a:t>Classification</a:t>
            </a:r>
            <a:endParaRPr lang="en-IN" sz="1800" b="0" strike="noStrike" spc="-1">
              <a:latin typeface="Arial"/>
            </a:endParaRPr>
          </a:p>
        </p:txBody>
      </p:sp>
      <p:pic>
        <p:nvPicPr>
          <p:cNvPr id="675" name="Picture 2"/>
          <p:cNvPicPr/>
          <p:nvPr/>
        </p:nvPicPr>
        <p:blipFill>
          <a:blip r:embed="rId2"/>
          <a:stretch/>
        </p:blipFill>
        <p:spPr>
          <a:xfrm>
            <a:off x="76320" y="5105160"/>
            <a:ext cx="4036680" cy="988920"/>
          </a:xfrm>
          <a:prstGeom prst="rect">
            <a:avLst/>
          </a:prstGeom>
          <a:ln w="9360">
            <a:noFill/>
          </a:ln>
        </p:spPr>
      </p:pic>
      <p:pic>
        <p:nvPicPr>
          <p:cNvPr id="676" name="Picture 3"/>
          <p:cNvPicPr/>
          <p:nvPr/>
        </p:nvPicPr>
        <p:blipFill>
          <a:blip r:embed="rId3"/>
          <a:stretch/>
        </p:blipFill>
        <p:spPr>
          <a:xfrm>
            <a:off x="4038480" y="5181480"/>
            <a:ext cx="1750680" cy="912600"/>
          </a:xfrm>
          <a:prstGeom prst="rect">
            <a:avLst/>
          </a:prstGeom>
          <a:ln w="9360">
            <a:noFill/>
          </a:ln>
        </p:spPr>
      </p:pic>
      <p:pic>
        <p:nvPicPr>
          <p:cNvPr id="677" name="Picture 4"/>
          <p:cNvPicPr/>
          <p:nvPr/>
        </p:nvPicPr>
        <p:blipFill>
          <a:blip r:embed="rId4"/>
          <a:stretch/>
        </p:blipFill>
        <p:spPr>
          <a:xfrm>
            <a:off x="5715000" y="5334120"/>
            <a:ext cx="2970000" cy="836280"/>
          </a:xfrm>
          <a:prstGeom prst="rect">
            <a:avLst/>
          </a:prstGeom>
          <a:ln w="9360">
            <a:noFill/>
          </a:ln>
        </p:spPr>
      </p:pic>
      <p:pic>
        <p:nvPicPr>
          <p:cNvPr id="678" name="Picture 5"/>
          <p:cNvPicPr/>
          <p:nvPr/>
        </p:nvPicPr>
        <p:blipFill>
          <a:blip r:embed="rId5"/>
          <a:stretch/>
        </p:blipFill>
        <p:spPr>
          <a:xfrm>
            <a:off x="4038480" y="6019920"/>
            <a:ext cx="1674720" cy="607680"/>
          </a:xfrm>
          <a:prstGeom prst="rect">
            <a:avLst/>
          </a:prstGeom>
          <a:ln w="9360">
            <a:noFill/>
          </a:ln>
        </p:spPr>
      </p:pic>
      <p:pic>
        <p:nvPicPr>
          <p:cNvPr id="679" name="Picture 678"/>
          <p:cNvPicPr/>
          <p:nvPr/>
        </p:nvPicPr>
        <p:blipFill>
          <a:blip r:embed="rId6"/>
          <a:stretch/>
        </p:blipFill>
        <p:spPr>
          <a:xfrm>
            <a:off x="5790600" y="3960000"/>
            <a:ext cx="2476800" cy="1438560"/>
          </a:xfrm>
          <a:prstGeom prst="rect">
            <a:avLst/>
          </a:prstGeom>
          <a:ln>
            <a:no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675"/>
                                        </p:tgtEl>
                                        <p:attrNameLst>
                                          <p:attrName>style.visibility</p:attrName>
                                        </p:attrNameLst>
                                      </p:cBhvr>
                                      <p:to>
                                        <p:strVal val="visible"/>
                                      </p:to>
                                    </p:set>
                                    <p:animEffect transition="in" filter="strips(downLeft)">
                                      <p:cBhvr additive="repl">
                                        <p:cTn id="7" dur="500"/>
                                        <p:tgtEl>
                                          <p:spTgt spid="67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676"/>
                                        </p:tgtEl>
                                        <p:attrNameLst>
                                          <p:attrName>style.visibility</p:attrName>
                                        </p:attrNameLst>
                                      </p:cBhvr>
                                      <p:to>
                                        <p:strVal val="visible"/>
                                      </p:to>
                                    </p:set>
                                    <p:animEffect transition="in" filter="strips(downLeft)">
                                      <p:cBhvr additive="repl">
                                        <p:cTn id="12" dur="500"/>
                                        <p:tgtEl>
                                          <p:spTgt spid="676"/>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677"/>
                                        </p:tgtEl>
                                        <p:attrNameLst>
                                          <p:attrName>style.visibility</p:attrName>
                                        </p:attrNameLst>
                                      </p:cBhvr>
                                      <p:to>
                                        <p:strVal val="visible"/>
                                      </p:to>
                                    </p:set>
                                    <p:animEffect transition="in" filter="strips(downLeft)">
                                      <p:cBhvr additive="repl">
                                        <p:cTn id="17" dur="500"/>
                                        <p:tgtEl>
                                          <p:spTgt spid="677"/>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678"/>
                                        </p:tgtEl>
                                        <p:attrNameLst>
                                          <p:attrName>style.visibility</p:attrName>
                                        </p:attrNameLst>
                                      </p:cBhvr>
                                      <p:to>
                                        <p:strVal val="visible"/>
                                      </p:to>
                                    </p:set>
                                    <p:animEffect transition="in" filter="strips(downLeft)">
                                      <p:cBhvr additive="repl">
                                        <p:cTn id="22" dur="500"/>
                                        <p:tgtEl>
                                          <p:spTgt spid="6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 name="Line 1"/>
          <p:cNvSpPr/>
          <p:nvPr/>
        </p:nvSpPr>
        <p:spPr>
          <a:xfrm>
            <a:off x="163440" y="761760"/>
            <a:ext cx="8762760" cy="180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681" name="Line 2"/>
          <p:cNvSpPr/>
          <p:nvPr/>
        </p:nvSpPr>
        <p:spPr>
          <a:xfrm>
            <a:off x="228600" y="624672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pic>
        <p:nvPicPr>
          <p:cNvPr id="682" name="Picture 681"/>
          <p:cNvPicPr/>
          <p:nvPr/>
        </p:nvPicPr>
        <p:blipFill>
          <a:blip r:embed="rId2"/>
          <a:stretch/>
        </p:blipFill>
        <p:spPr>
          <a:xfrm>
            <a:off x="5184000" y="1270800"/>
            <a:ext cx="3253320" cy="2759760"/>
          </a:xfrm>
          <a:prstGeom prst="rect">
            <a:avLst/>
          </a:prstGeom>
          <a:ln>
            <a:noFill/>
          </a:ln>
        </p:spPr>
      </p:pic>
      <p:pic>
        <p:nvPicPr>
          <p:cNvPr id="683" name="Picture 682"/>
          <p:cNvPicPr/>
          <p:nvPr/>
        </p:nvPicPr>
        <p:blipFill>
          <a:blip r:embed="rId3"/>
          <a:stretch/>
        </p:blipFill>
        <p:spPr>
          <a:xfrm>
            <a:off x="727200" y="1368000"/>
            <a:ext cx="4455360" cy="3238560"/>
          </a:xfrm>
          <a:prstGeom prst="rect">
            <a:avLst/>
          </a:prstGeom>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 name="CustomShape 1"/>
          <p:cNvSpPr/>
          <p:nvPr/>
        </p:nvSpPr>
        <p:spPr>
          <a:xfrm>
            <a:off x="914400" y="284760"/>
            <a:ext cx="7770600" cy="567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gn="ctr">
              <a:lnSpc>
                <a:spcPct val="100000"/>
              </a:lnSpc>
            </a:pPr>
            <a:r>
              <a:rPr lang="en-IN" sz="4000" b="1" strike="noStrike" spc="-1">
                <a:solidFill>
                  <a:srgbClr val="000000"/>
                </a:solidFill>
                <a:latin typeface="Tahoma"/>
                <a:ea typeface="DejaVu Sans"/>
              </a:rPr>
              <a:t>Example</a:t>
            </a:r>
            <a:endParaRPr lang="en-IN" sz="4000" b="0" strike="noStrike" spc="-1">
              <a:latin typeface="Arial"/>
            </a:endParaRPr>
          </a:p>
        </p:txBody>
      </p:sp>
      <p:sp>
        <p:nvSpPr>
          <p:cNvPr id="685" name="CustomShape 2"/>
          <p:cNvSpPr/>
          <p:nvPr/>
        </p:nvSpPr>
        <p:spPr>
          <a:xfrm>
            <a:off x="228600" y="1143000"/>
            <a:ext cx="8761320" cy="1903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272880" indent="-271080">
              <a:lnSpc>
                <a:spcPct val="100000"/>
              </a:lnSpc>
              <a:spcBef>
                <a:spcPts val="575"/>
              </a:spcBef>
              <a:buClr>
                <a:srgbClr val="00E4A8"/>
              </a:buClr>
              <a:buSzPct val="85000"/>
              <a:buFont typeface="Wingdings 2" charset="2"/>
              <a:buChar char=""/>
            </a:pPr>
            <a:r>
              <a:rPr lang="en-IN" sz="2400" b="0" strike="noStrike" spc="-1">
                <a:solidFill>
                  <a:srgbClr val="000000"/>
                </a:solidFill>
                <a:latin typeface="Tahoma"/>
                <a:ea typeface="DejaVu Sans"/>
              </a:rPr>
              <a:t>Hence, the gain in information from such a partitioning would be</a:t>
            </a:r>
            <a:endParaRPr lang="en-IN" sz="2400" b="0" strike="noStrike" spc="-1">
              <a:latin typeface="Arial"/>
            </a:endParaRPr>
          </a:p>
          <a:p>
            <a:pPr marL="272880" indent="-271080">
              <a:lnSpc>
                <a:spcPct val="100000"/>
              </a:lnSpc>
              <a:spcBef>
                <a:spcPts val="575"/>
              </a:spcBef>
              <a:buClr>
                <a:srgbClr val="00E4A8"/>
              </a:buClr>
              <a:buSzPct val="85000"/>
              <a:buFont typeface="Wingdings 2" charset="2"/>
              <a:buChar char=""/>
            </a:pPr>
            <a:r>
              <a:rPr lang="en-IN" sz="2400" b="0" i="1" strike="noStrike" spc="-1">
                <a:solidFill>
                  <a:srgbClr val="000000"/>
                </a:solidFill>
                <a:latin typeface="Tahoma"/>
                <a:ea typeface="DejaVu Sans"/>
              </a:rPr>
              <a:t> Gain(age) = Info(D)- Info</a:t>
            </a:r>
            <a:r>
              <a:rPr lang="en-IN" sz="2400" b="0" i="1" strike="noStrike" spc="-1" baseline="-25000">
                <a:solidFill>
                  <a:srgbClr val="000000"/>
                </a:solidFill>
                <a:latin typeface="Tahoma"/>
                <a:ea typeface="DejaVu Sans"/>
              </a:rPr>
              <a:t>age</a:t>
            </a:r>
            <a:r>
              <a:rPr lang="en-IN" sz="2400" b="0" i="1" strike="noStrike" spc="-1">
                <a:solidFill>
                  <a:srgbClr val="000000"/>
                </a:solidFill>
                <a:latin typeface="Tahoma"/>
                <a:ea typeface="DejaVu Sans"/>
              </a:rPr>
              <a:t>(D) </a:t>
            </a:r>
            <a:endParaRPr lang="en-IN" sz="2400" b="0" strike="noStrike" spc="-1">
              <a:latin typeface="Arial"/>
            </a:endParaRPr>
          </a:p>
          <a:p>
            <a:pPr marL="272880" indent="-271080">
              <a:lnSpc>
                <a:spcPct val="100000"/>
              </a:lnSpc>
              <a:spcBef>
                <a:spcPts val="575"/>
              </a:spcBef>
              <a:buClr>
                <a:srgbClr val="00E4A8"/>
              </a:buClr>
              <a:buSzPct val="85000"/>
              <a:buFont typeface="Wingdings 2" charset="2"/>
              <a:buChar char=""/>
            </a:pPr>
            <a:r>
              <a:rPr lang="en-IN" sz="2400" b="0" i="1" strike="noStrike" spc="-1">
                <a:solidFill>
                  <a:srgbClr val="000000"/>
                </a:solidFill>
                <a:latin typeface="Tahoma"/>
                <a:ea typeface="DejaVu Sans"/>
              </a:rPr>
              <a:t>                =  0.940- 0.694</a:t>
            </a:r>
            <a:endParaRPr lang="en-IN" sz="2400" b="0" strike="noStrike" spc="-1">
              <a:latin typeface="Arial"/>
            </a:endParaRPr>
          </a:p>
          <a:p>
            <a:pPr marL="272880" indent="-271080">
              <a:lnSpc>
                <a:spcPct val="100000"/>
              </a:lnSpc>
              <a:spcBef>
                <a:spcPts val="575"/>
              </a:spcBef>
              <a:buClr>
                <a:srgbClr val="00E4A8"/>
              </a:buClr>
              <a:buSzPct val="85000"/>
              <a:buFont typeface="Wingdings 2" charset="2"/>
              <a:buChar char=""/>
            </a:pPr>
            <a:r>
              <a:rPr lang="en-IN" sz="2400" b="0" i="1" strike="noStrike" spc="-1">
                <a:solidFill>
                  <a:srgbClr val="000000"/>
                </a:solidFill>
                <a:latin typeface="Tahoma"/>
                <a:ea typeface="DejaVu Sans"/>
              </a:rPr>
              <a:t>                = 0.246 bits.</a:t>
            </a:r>
            <a:endParaRPr lang="en-IN" sz="2400" b="0" strike="noStrike" spc="-1">
              <a:latin typeface="Arial"/>
            </a:endParaRPr>
          </a:p>
        </p:txBody>
      </p:sp>
      <p:sp>
        <p:nvSpPr>
          <p:cNvPr id="686" name="Line 3"/>
          <p:cNvSpPr/>
          <p:nvPr/>
        </p:nvSpPr>
        <p:spPr>
          <a:xfrm>
            <a:off x="163440" y="761760"/>
            <a:ext cx="8762760" cy="180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687" name="Line 4"/>
          <p:cNvSpPr/>
          <p:nvPr/>
        </p:nvSpPr>
        <p:spPr>
          <a:xfrm>
            <a:off x="228600" y="605628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688" name="CustomShape 5"/>
          <p:cNvSpPr/>
          <p:nvPr/>
        </p:nvSpPr>
        <p:spPr>
          <a:xfrm>
            <a:off x="76320" y="152280"/>
            <a:ext cx="2154240" cy="363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575"/>
              </a:spcBef>
            </a:pPr>
            <a:r>
              <a:rPr lang="en-IN" sz="1800" b="1" strike="noStrike" spc="-1">
                <a:solidFill>
                  <a:srgbClr val="000000"/>
                </a:solidFill>
                <a:latin typeface="Tahoma"/>
                <a:ea typeface="DejaVu Sans"/>
              </a:rPr>
              <a:t>Classification</a:t>
            </a:r>
            <a:endParaRPr lang="en-IN" sz="1800" b="0" strike="noStrike" spc="-1">
              <a:latin typeface="Arial"/>
            </a:endParaRPr>
          </a:p>
        </p:txBody>
      </p:sp>
      <p:pic>
        <p:nvPicPr>
          <p:cNvPr id="689" name="Picture 2"/>
          <p:cNvPicPr/>
          <p:nvPr/>
        </p:nvPicPr>
        <p:blipFill>
          <a:blip r:embed="rId2"/>
          <a:stretch/>
        </p:blipFill>
        <p:spPr>
          <a:xfrm>
            <a:off x="304920" y="3276720"/>
            <a:ext cx="8380080" cy="1141200"/>
          </a:xfrm>
          <a:prstGeom prst="rect">
            <a:avLst/>
          </a:prstGeom>
          <a:ln w="9360">
            <a:noFill/>
          </a:ln>
        </p:spPr>
      </p:pic>
      <p:sp>
        <p:nvSpPr>
          <p:cNvPr id="690" name="CustomShape 6"/>
          <p:cNvSpPr/>
          <p:nvPr/>
        </p:nvSpPr>
        <p:spPr>
          <a:xfrm>
            <a:off x="762120" y="3657600"/>
            <a:ext cx="2817720" cy="531720"/>
          </a:xfrm>
          <a:prstGeom prst="rect">
            <a:avLst/>
          </a:prstGeom>
          <a:noFill/>
          <a:ln w="38160">
            <a:solidFill>
              <a:srgbClr val="FF0000"/>
            </a:solidFill>
            <a:round/>
          </a:ln>
        </p:spPr>
        <p:style>
          <a:lnRef idx="0">
            <a:scrgbClr r="0" g="0" b="0"/>
          </a:lnRef>
          <a:fillRef idx="0">
            <a:scrgbClr r="0" g="0" b="0"/>
          </a:fillRef>
          <a:effectRef idx="0">
            <a:scrgbClr r="0" g="0" b="0"/>
          </a:effectRef>
          <a:fontRef idx="minor"/>
        </p:style>
      </p:sp>
      <p:sp>
        <p:nvSpPr>
          <p:cNvPr id="691" name="CustomShape 7"/>
          <p:cNvSpPr/>
          <p:nvPr/>
        </p:nvSpPr>
        <p:spPr>
          <a:xfrm>
            <a:off x="5943600" y="3276720"/>
            <a:ext cx="2665080" cy="531720"/>
          </a:xfrm>
          <a:prstGeom prst="rect">
            <a:avLst/>
          </a:prstGeom>
          <a:noFill/>
          <a:ln w="38160">
            <a:solidFill>
              <a:srgbClr val="FF0000"/>
            </a:solidFill>
            <a:round/>
          </a:ln>
        </p:spPr>
        <p:style>
          <a:lnRef idx="0">
            <a:scrgbClr r="0" g="0" b="0"/>
          </a:lnRef>
          <a:fillRef idx="0">
            <a:scrgbClr r="0" g="0" b="0"/>
          </a:fillRef>
          <a:effectRef idx="0">
            <a:scrgbClr r="0" g="0" b="0"/>
          </a:effectRef>
          <a:fontRef idx="minor"/>
        </p:style>
      </p:sp>
      <p:sp>
        <p:nvSpPr>
          <p:cNvPr id="692" name="CustomShape 8"/>
          <p:cNvSpPr/>
          <p:nvPr/>
        </p:nvSpPr>
        <p:spPr>
          <a:xfrm>
            <a:off x="3352680" y="3276720"/>
            <a:ext cx="2589120" cy="531720"/>
          </a:xfrm>
          <a:prstGeom prst="rect">
            <a:avLst/>
          </a:prstGeom>
          <a:noFill/>
          <a:ln w="38160">
            <a:solidFill>
              <a:srgbClr val="FF0000"/>
            </a:solidFill>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689"/>
                                        </p:tgtEl>
                                        <p:attrNameLst>
                                          <p:attrName>style.visibility</p:attrName>
                                        </p:attrNameLst>
                                      </p:cBhvr>
                                      <p:to>
                                        <p:strVal val="visible"/>
                                      </p:to>
                                    </p:set>
                                    <p:animEffect transition="in" filter="strips(downLeft)">
                                      <p:cBhvr additive="repl">
                                        <p:cTn id="7" dur="500"/>
                                        <p:tgtEl>
                                          <p:spTgt spid="689"/>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692"/>
                                        </p:tgtEl>
                                        <p:attrNameLst>
                                          <p:attrName>style.visibility</p:attrName>
                                        </p:attrNameLst>
                                      </p:cBhvr>
                                      <p:to>
                                        <p:strVal val="visible"/>
                                      </p:to>
                                    </p:set>
                                    <p:animEffect transition="in" filter="strips(downLeft)">
                                      <p:cBhvr additive="repl">
                                        <p:cTn id="12" dur="500"/>
                                        <p:tgtEl>
                                          <p:spTgt spid="692"/>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691"/>
                                        </p:tgtEl>
                                        <p:attrNameLst>
                                          <p:attrName>style.visibility</p:attrName>
                                        </p:attrNameLst>
                                      </p:cBhvr>
                                      <p:to>
                                        <p:strVal val="visible"/>
                                      </p:to>
                                    </p:set>
                                    <p:animEffect transition="in" filter="strips(downLeft)">
                                      <p:cBhvr additive="repl">
                                        <p:cTn id="17" dur="500"/>
                                        <p:tgtEl>
                                          <p:spTgt spid="691"/>
                                        </p:tgtEl>
                                      </p:cBhvr>
                                    </p:animEffect>
                                  </p:childTnLst>
                                </p:cTn>
                              </p:par>
                              <p:par>
                                <p:cTn id="18" presetID="9" presetClass="exit" fill="hold" nodeType="withEffect">
                                  <p:stCondLst>
                                    <p:cond delay="0"/>
                                  </p:stCondLst>
                                  <p:childTnLst>
                                    <p:animEffect transition="out" filter="dissolve">
                                      <p:cBhvr additive="repl">
                                        <p:cTn id="19" dur="500"/>
                                        <p:tgtEl>
                                          <p:spTgt spid="692"/>
                                        </p:tgtEl>
                                      </p:cBhvr>
                                    </p:animEffect>
                                    <p:set>
                                      <p:cBhvr>
                                        <p:cTn id="20" dur="1" fill="hold">
                                          <p:stCondLst>
                                            <p:cond delay="499"/>
                                          </p:stCondLst>
                                        </p:cTn>
                                        <p:tgtEl>
                                          <p:spTgt spid="69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8" presetClass="entr" presetSubtype="12" fill="hold" nodeType="clickEffect">
                                  <p:stCondLst>
                                    <p:cond delay="0"/>
                                  </p:stCondLst>
                                  <p:childTnLst>
                                    <p:set>
                                      <p:cBhvr>
                                        <p:cTn id="24" dur="1" fill="hold">
                                          <p:stCondLst>
                                            <p:cond delay="0"/>
                                          </p:stCondLst>
                                        </p:cTn>
                                        <p:tgtEl>
                                          <p:spTgt spid="690"/>
                                        </p:tgtEl>
                                        <p:attrNameLst>
                                          <p:attrName>style.visibility</p:attrName>
                                        </p:attrNameLst>
                                      </p:cBhvr>
                                      <p:to>
                                        <p:strVal val="visible"/>
                                      </p:to>
                                    </p:set>
                                    <p:animEffect transition="in" filter="strips(downLeft)">
                                      <p:cBhvr additive="repl">
                                        <p:cTn id="25" dur="500"/>
                                        <p:tgtEl>
                                          <p:spTgt spid="690"/>
                                        </p:tgtEl>
                                      </p:cBhvr>
                                    </p:animEffect>
                                  </p:childTnLst>
                                </p:cTn>
                              </p:par>
                              <p:par>
                                <p:cTn id="26" presetID="9" presetClass="exit" fill="hold" nodeType="withEffect">
                                  <p:stCondLst>
                                    <p:cond delay="0"/>
                                  </p:stCondLst>
                                  <p:childTnLst>
                                    <p:animEffect transition="out" filter="dissolve">
                                      <p:cBhvr additive="repl">
                                        <p:cTn id="27" dur="500"/>
                                        <p:tgtEl>
                                          <p:spTgt spid="691"/>
                                        </p:tgtEl>
                                      </p:cBhvr>
                                    </p:animEffect>
                                    <p:set>
                                      <p:cBhvr>
                                        <p:cTn id="28" dur="1" fill="hold">
                                          <p:stCondLst>
                                            <p:cond delay="499"/>
                                          </p:stCondLst>
                                        </p:cTn>
                                        <p:tgtEl>
                                          <p:spTgt spid="69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3" name="Picture 2"/>
          <p:cNvPicPr/>
          <p:nvPr/>
        </p:nvPicPr>
        <p:blipFill>
          <a:blip r:embed="rId2"/>
          <a:stretch/>
        </p:blipFill>
        <p:spPr>
          <a:xfrm>
            <a:off x="762120" y="228600"/>
            <a:ext cx="7313400" cy="6094080"/>
          </a:xfrm>
          <a:prstGeom prst="rect">
            <a:avLst/>
          </a:prstGeom>
          <a:ln w="9360">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4" name="Picture 11"/>
          <p:cNvPicPr/>
          <p:nvPr/>
        </p:nvPicPr>
        <p:blipFill>
          <a:blip r:embed="rId2"/>
          <a:stretch/>
        </p:blipFill>
        <p:spPr>
          <a:xfrm>
            <a:off x="1512000" y="792000"/>
            <a:ext cx="6910560" cy="5542560"/>
          </a:xfrm>
          <a:prstGeom prst="rect">
            <a:avLst/>
          </a:prstGeom>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 name="CustomShape 1"/>
          <p:cNvSpPr/>
          <p:nvPr/>
        </p:nvSpPr>
        <p:spPr>
          <a:xfrm>
            <a:off x="146160" y="6210360"/>
            <a:ext cx="455400" cy="455400"/>
          </a:xfrm>
          <a:prstGeom prst="rect">
            <a:avLst/>
          </a:prstGeom>
          <a:solidFill>
            <a:srgbClr val="00E4A8"/>
          </a:solidFill>
          <a:ln>
            <a:noFill/>
          </a:ln>
        </p:spPr>
        <p:style>
          <a:lnRef idx="0">
            <a:scrgbClr r="0" g="0" b="0"/>
          </a:lnRef>
          <a:fillRef idx="0">
            <a:scrgbClr r="0" g="0" b="0"/>
          </a:fillRef>
          <a:effectRef idx="0">
            <a:scrgbClr r="0" g="0" b="0"/>
          </a:effectRef>
          <a:fontRef idx="minor"/>
        </p:style>
        <p:txBody>
          <a:bodyPr lIns="0" tIns="0" rIns="0" bIns="0" anchor="ctr" anchorCtr="1">
            <a:noAutofit/>
          </a:bodyPr>
          <a:lstStyle/>
          <a:p>
            <a:pPr algn="ctr">
              <a:lnSpc>
                <a:spcPct val="100000"/>
              </a:lnSpc>
            </a:pPr>
            <a:fld id="{520C50F9-D6FD-47EF-8438-CD8D490B3D3F}" type="slidenum">
              <a:rPr lang="en-IN" sz="1400" b="0" strike="noStrike" spc="-1">
                <a:solidFill>
                  <a:srgbClr val="FFFFFF"/>
                </a:solidFill>
                <a:latin typeface="Berlin Sans FB Demi"/>
                <a:ea typeface="DejaVu Sans"/>
              </a:rPr>
              <a:t>36</a:t>
            </a:fld>
            <a:endParaRPr lang="en-IN" sz="1400" b="0" strike="noStrike" spc="-1">
              <a:latin typeface="Arial"/>
            </a:endParaRPr>
          </a:p>
        </p:txBody>
      </p:sp>
      <p:pic>
        <p:nvPicPr>
          <p:cNvPr id="696" name="Picture 2"/>
          <p:cNvPicPr/>
          <p:nvPr/>
        </p:nvPicPr>
        <p:blipFill>
          <a:blip r:embed="rId2"/>
          <a:stretch/>
        </p:blipFill>
        <p:spPr>
          <a:xfrm>
            <a:off x="304920" y="228600"/>
            <a:ext cx="8380080" cy="6322680"/>
          </a:xfrm>
          <a:prstGeom prst="rect">
            <a:avLst/>
          </a:prstGeom>
          <a:ln w="9360">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 name="CustomShape 1"/>
          <p:cNvSpPr/>
          <p:nvPr/>
        </p:nvSpPr>
        <p:spPr>
          <a:xfrm>
            <a:off x="146160" y="6210360"/>
            <a:ext cx="455400" cy="455400"/>
          </a:xfrm>
          <a:prstGeom prst="rect">
            <a:avLst/>
          </a:prstGeom>
          <a:solidFill>
            <a:srgbClr val="00E4A8"/>
          </a:solidFill>
          <a:ln>
            <a:noFill/>
          </a:ln>
        </p:spPr>
        <p:style>
          <a:lnRef idx="0">
            <a:scrgbClr r="0" g="0" b="0"/>
          </a:lnRef>
          <a:fillRef idx="0">
            <a:scrgbClr r="0" g="0" b="0"/>
          </a:fillRef>
          <a:effectRef idx="0">
            <a:scrgbClr r="0" g="0" b="0"/>
          </a:effectRef>
          <a:fontRef idx="minor"/>
        </p:style>
        <p:txBody>
          <a:bodyPr lIns="0" tIns="0" rIns="0" bIns="0" anchor="ctr" anchorCtr="1">
            <a:noAutofit/>
          </a:bodyPr>
          <a:lstStyle/>
          <a:p>
            <a:pPr algn="ctr">
              <a:lnSpc>
                <a:spcPct val="100000"/>
              </a:lnSpc>
            </a:pPr>
            <a:fld id="{B14FF8CA-D024-416E-89DC-4D961C52C873}" type="slidenum">
              <a:rPr lang="en-IN" sz="1400" b="0" strike="noStrike" spc="-1">
                <a:solidFill>
                  <a:srgbClr val="FFFFFF"/>
                </a:solidFill>
                <a:latin typeface="Berlin Sans FB Demi"/>
                <a:ea typeface="DejaVu Sans"/>
              </a:rPr>
              <a:t>37</a:t>
            </a:fld>
            <a:endParaRPr lang="en-IN" sz="1400" b="0" strike="noStrike" spc="-1">
              <a:latin typeface="Arial"/>
            </a:endParaRPr>
          </a:p>
        </p:txBody>
      </p:sp>
      <p:pic>
        <p:nvPicPr>
          <p:cNvPr id="698" name="Picture 2"/>
          <p:cNvPicPr/>
          <p:nvPr/>
        </p:nvPicPr>
        <p:blipFill>
          <a:blip r:embed="rId2"/>
          <a:stretch/>
        </p:blipFill>
        <p:spPr>
          <a:xfrm>
            <a:off x="533520" y="228600"/>
            <a:ext cx="7770600" cy="6094080"/>
          </a:xfrm>
          <a:prstGeom prst="rect">
            <a:avLst/>
          </a:prstGeom>
          <a:ln w="9360">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 name="CustomShape 1"/>
          <p:cNvSpPr/>
          <p:nvPr/>
        </p:nvSpPr>
        <p:spPr>
          <a:xfrm>
            <a:off x="146160" y="6210360"/>
            <a:ext cx="455400" cy="455400"/>
          </a:xfrm>
          <a:prstGeom prst="rect">
            <a:avLst/>
          </a:prstGeom>
          <a:solidFill>
            <a:srgbClr val="00E4A8"/>
          </a:solidFill>
          <a:ln>
            <a:noFill/>
          </a:ln>
        </p:spPr>
        <p:style>
          <a:lnRef idx="0">
            <a:scrgbClr r="0" g="0" b="0"/>
          </a:lnRef>
          <a:fillRef idx="0">
            <a:scrgbClr r="0" g="0" b="0"/>
          </a:fillRef>
          <a:effectRef idx="0">
            <a:scrgbClr r="0" g="0" b="0"/>
          </a:effectRef>
          <a:fontRef idx="minor"/>
        </p:style>
        <p:txBody>
          <a:bodyPr lIns="0" tIns="0" rIns="0" bIns="0" anchor="ctr" anchorCtr="1">
            <a:noAutofit/>
          </a:bodyPr>
          <a:lstStyle/>
          <a:p>
            <a:pPr algn="ctr">
              <a:lnSpc>
                <a:spcPct val="100000"/>
              </a:lnSpc>
            </a:pPr>
            <a:fld id="{F9B23A5B-7A9E-4969-B781-4CE871732B70}" type="slidenum">
              <a:rPr lang="en-IN" sz="1400" b="0" strike="noStrike" spc="-1">
                <a:solidFill>
                  <a:srgbClr val="FFFFFF"/>
                </a:solidFill>
                <a:latin typeface="Berlin Sans FB Demi"/>
                <a:ea typeface="DejaVu Sans"/>
              </a:rPr>
              <a:t>38</a:t>
            </a:fld>
            <a:endParaRPr lang="en-IN" sz="1400" b="0" strike="noStrike" spc="-1">
              <a:latin typeface="Arial"/>
            </a:endParaRPr>
          </a:p>
        </p:txBody>
      </p:sp>
      <p:pic>
        <p:nvPicPr>
          <p:cNvPr id="700" name="Picture 2"/>
          <p:cNvPicPr/>
          <p:nvPr/>
        </p:nvPicPr>
        <p:blipFill>
          <a:blip r:embed="rId2"/>
          <a:stretch/>
        </p:blipFill>
        <p:spPr>
          <a:xfrm>
            <a:off x="304920" y="304920"/>
            <a:ext cx="8685000" cy="6170400"/>
          </a:xfrm>
          <a:prstGeom prst="rect">
            <a:avLst/>
          </a:prstGeom>
          <a:ln w="9360">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 name="CustomShape 1"/>
          <p:cNvSpPr/>
          <p:nvPr/>
        </p:nvSpPr>
        <p:spPr>
          <a:xfrm>
            <a:off x="146160" y="6210360"/>
            <a:ext cx="455400" cy="455400"/>
          </a:xfrm>
          <a:prstGeom prst="rect">
            <a:avLst/>
          </a:prstGeom>
          <a:solidFill>
            <a:srgbClr val="00E4A8"/>
          </a:solidFill>
          <a:ln>
            <a:noFill/>
          </a:ln>
        </p:spPr>
        <p:style>
          <a:lnRef idx="0">
            <a:scrgbClr r="0" g="0" b="0"/>
          </a:lnRef>
          <a:fillRef idx="0">
            <a:scrgbClr r="0" g="0" b="0"/>
          </a:fillRef>
          <a:effectRef idx="0">
            <a:scrgbClr r="0" g="0" b="0"/>
          </a:effectRef>
          <a:fontRef idx="minor"/>
        </p:style>
        <p:txBody>
          <a:bodyPr lIns="0" tIns="0" rIns="0" bIns="0" anchor="ctr" anchorCtr="1">
            <a:noAutofit/>
          </a:bodyPr>
          <a:lstStyle/>
          <a:p>
            <a:pPr algn="ctr">
              <a:lnSpc>
                <a:spcPct val="100000"/>
              </a:lnSpc>
            </a:pPr>
            <a:fld id="{ED3F34A2-640E-4983-815F-C7BC08E346A2}" type="slidenum">
              <a:rPr lang="en-IN" sz="1400" b="0" strike="noStrike" spc="-1">
                <a:solidFill>
                  <a:srgbClr val="FFFFFF"/>
                </a:solidFill>
                <a:latin typeface="Berlin Sans FB Demi"/>
                <a:ea typeface="DejaVu Sans"/>
              </a:rPr>
              <a:t>39</a:t>
            </a:fld>
            <a:endParaRPr lang="en-IN" sz="1400" b="0" strike="noStrike" spc="-1">
              <a:latin typeface="Arial"/>
            </a:endParaRPr>
          </a:p>
        </p:txBody>
      </p:sp>
      <p:pic>
        <p:nvPicPr>
          <p:cNvPr id="702" name="Picture 2"/>
          <p:cNvPicPr/>
          <p:nvPr/>
        </p:nvPicPr>
        <p:blipFill>
          <a:blip r:embed="rId2"/>
          <a:stretch/>
        </p:blipFill>
        <p:spPr>
          <a:xfrm>
            <a:off x="457200" y="457200"/>
            <a:ext cx="4036680" cy="2360520"/>
          </a:xfrm>
          <a:prstGeom prst="rect">
            <a:avLst/>
          </a:prstGeom>
          <a:ln w="9360">
            <a:noFill/>
          </a:ln>
        </p:spPr>
      </p:pic>
      <p:pic>
        <p:nvPicPr>
          <p:cNvPr id="703" name="Picture 3"/>
          <p:cNvPicPr/>
          <p:nvPr/>
        </p:nvPicPr>
        <p:blipFill>
          <a:blip r:embed="rId3"/>
          <a:stretch/>
        </p:blipFill>
        <p:spPr>
          <a:xfrm>
            <a:off x="4800600" y="457200"/>
            <a:ext cx="3884400" cy="2207880"/>
          </a:xfrm>
          <a:prstGeom prst="rect">
            <a:avLst/>
          </a:prstGeom>
          <a:ln w="9360">
            <a:noFill/>
          </a:ln>
        </p:spPr>
      </p:pic>
      <p:pic>
        <p:nvPicPr>
          <p:cNvPr id="704" name="Picture 4"/>
          <p:cNvPicPr/>
          <p:nvPr/>
        </p:nvPicPr>
        <p:blipFill>
          <a:blip r:embed="rId4"/>
          <a:stretch/>
        </p:blipFill>
        <p:spPr>
          <a:xfrm>
            <a:off x="533520" y="3200400"/>
            <a:ext cx="3655800" cy="1750680"/>
          </a:xfrm>
          <a:prstGeom prst="rect">
            <a:avLst/>
          </a:prstGeom>
          <a:ln w="9360">
            <a:noFill/>
          </a:ln>
        </p:spPr>
      </p:pic>
      <p:pic>
        <p:nvPicPr>
          <p:cNvPr id="705" name="Picture 5"/>
          <p:cNvPicPr/>
          <p:nvPr/>
        </p:nvPicPr>
        <p:blipFill>
          <a:blip r:embed="rId5"/>
          <a:stretch/>
        </p:blipFill>
        <p:spPr>
          <a:xfrm>
            <a:off x="4952880" y="3124080"/>
            <a:ext cx="3579480" cy="1903320"/>
          </a:xfrm>
          <a:prstGeom prst="rect">
            <a:avLst/>
          </a:prstGeom>
          <a:ln w="9360">
            <a:noFill/>
          </a:ln>
        </p:spPr>
      </p:pic>
      <p:pic>
        <p:nvPicPr>
          <p:cNvPr id="706" name="Picture 6"/>
          <p:cNvPicPr/>
          <p:nvPr/>
        </p:nvPicPr>
        <p:blipFill>
          <a:blip r:embed="rId6"/>
          <a:stretch/>
        </p:blipFill>
        <p:spPr>
          <a:xfrm>
            <a:off x="304920" y="228600"/>
            <a:ext cx="8685000" cy="6018120"/>
          </a:xfrm>
          <a:prstGeom prst="rect">
            <a:avLst/>
          </a:prstGeom>
          <a:ln w="9360">
            <a:no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706"/>
                                        </p:tgtEl>
                                        <p:attrNameLst>
                                          <p:attrName>style.visibility</p:attrName>
                                        </p:attrNameLst>
                                      </p:cBhvr>
                                      <p:to>
                                        <p:strVal val="visible"/>
                                      </p:to>
                                    </p:set>
                                    <p:animEffect transition="in" filter="strips(downLeft)">
                                      <p:cBhvr additive="repl">
                                        <p:cTn id="7" dur="500"/>
                                        <p:tgtEl>
                                          <p:spTgt spid="7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 name="CustomShape 1"/>
          <p:cNvSpPr/>
          <p:nvPr/>
        </p:nvSpPr>
        <p:spPr>
          <a:xfrm>
            <a:off x="146160" y="6210360"/>
            <a:ext cx="455400" cy="455400"/>
          </a:xfrm>
          <a:prstGeom prst="rect">
            <a:avLst/>
          </a:prstGeom>
          <a:solidFill>
            <a:srgbClr val="D34817"/>
          </a:solidFill>
          <a:ln>
            <a:noFill/>
          </a:ln>
        </p:spPr>
        <p:style>
          <a:lnRef idx="0">
            <a:scrgbClr r="0" g="0" b="0"/>
          </a:lnRef>
          <a:fillRef idx="0">
            <a:scrgbClr r="0" g="0" b="0"/>
          </a:fillRef>
          <a:effectRef idx="0">
            <a:scrgbClr r="0" g="0" b="0"/>
          </a:effectRef>
          <a:fontRef idx="minor"/>
        </p:style>
        <p:txBody>
          <a:bodyPr lIns="0" tIns="0" rIns="0" bIns="0" anchor="ctr" anchorCtr="1">
            <a:normAutofit/>
          </a:bodyPr>
          <a:lstStyle/>
          <a:p>
            <a:pPr algn="ctr">
              <a:lnSpc>
                <a:spcPct val="100000"/>
              </a:lnSpc>
            </a:pPr>
            <a:fld id="{FA389DDA-DDF1-43C2-8B17-2EA43FCE0AB9}" type="slidenum">
              <a:rPr lang="en-IN" sz="1400" b="0" strike="noStrike" spc="-1">
                <a:solidFill>
                  <a:srgbClr val="FFFFFF"/>
                </a:solidFill>
                <a:latin typeface="Franklin Gothic Book"/>
                <a:ea typeface="DejaVu Sans"/>
              </a:rPr>
              <a:t>4</a:t>
            </a:fld>
            <a:endParaRPr lang="en-IN" sz="1400" b="0" strike="noStrike" spc="-1">
              <a:latin typeface="Arial"/>
            </a:endParaRPr>
          </a:p>
        </p:txBody>
      </p:sp>
      <p:sp>
        <p:nvSpPr>
          <p:cNvPr id="469" name="Line 2"/>
          <p:cNvSpPr/>
          <p:nvPr/>
        </p:nvSpPr>
        <p:spPr>
          <a:xfrm>
            <a:off x="163440" y="838080"/>
            <a:ext cx="8762760" cy="1440"/>
          </a:xfrm>
          <a:prstGeom prst="line">
            <a:avLst/>
          </a:prstGeom>
          <a:ln w="28440">
            <a:solidFill>
              <a:srgbClr val="B0350B"/>
            </a:solidFill>
            <a:round/>
          </a:ln>
        </p:spPr>
        <p:style>
          <a:lnRef idx="0">
            <a:scrgbClr r="0" g="0" b="0"/>
          </a:lnRef>
          <a:fillRef idx="0">
            <a:scrgbClr r="0" g="0" b="0"/>
          </a:fillRef>
          <a:effectRef idx="0">
            <a:scrgbClr r="0" g="0" b="0"/>
          </a:effectRef>
          <a:fontRef idx="minor"/>
        </p:style>
      </p:sp>
      <p:sp>
        <p:nvSpPr>
          <p:cNvPr id="470" name="Line 3"/>
          <p:cNvSpPr/>
          <p:nvPr/>
        </p:nvSpPr>
        <p:spPr>
          <a:xfrm>
            <a:off x="228600" y="6056280"/>
            <a:ext cx="8762760" cy="1440"/>
          </a:xfrm>
          <a:prstGeom prst="line">
            <a:avLst/>
          </a:prstGeom>
          <a:ln w="28440">
            <a:solidFill>
              <a:srgbClr val="B0350B"/>
            </a:solidFill>
            <a:round/>
          </a:ln>
        </p:spPr>
        <p:style>
          <a:lnRef idx="0">
            <a:scrgbClr r="0" g="0" b="0"/>
          </a:lnRef>
          <a:fillRef idx="0">
            <a:scrgbClr r="0" g="0" b="0"/>
          </a:fillRef>
          <a:effectRef idx="0">
            <a:scrgbClr r="0" g="0" b="0"/>
          </a:effectRef>
          <a:fontRef idx="minor"/>
        </p:style>
      </p:sp>
      <p:sp>
        <p:nvSpPr>
          <p:cNvPr id="471" name="CustomShape 4"/>
          <p:cNvSpPr/>
          <p:nvPr/>
        </p:nvSpPr>
        <p:spPr>
          <a:xfrm>
            <a:off x="533520" y="6199920"/>
            <a:ext cx="8380080" cy="455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20000"/>
              </a:lnSpc>
            </a:pPr>
            <a:r>
              <a:rPr lang="en-IN" sz="2000" b="0" strike="noStrike" spc="-1">
                <a:solidFill>
                  <a:srgbClr val="000000"/>
                </a:solidFill>
                <a:latin typeface="Times New Roman"/>
                <a:ea typeface="DejaVu Sans"/>
              </a:rPr>
              <a:t>Data explosion problem : </a:t>
            </a:r>
            <a:r>
              <a:rPr lang="en-IN" sz="1600" b="0" strike="noStrike" spc="-1">
                <a:solidFill>
                  <a:srgbClr val="000000"/>
                </a:solidFill>
                <a:latin typeface="Times New Roman"/>
                <a:ea typeface="DejaVu Sans"/>
              </a:rPr>
              <a:t>Need to convert such data into </a:t>
            </a:r>
            <a:r>
              <a:rPr lang="en-IN" sz="2000" b="0" strike="noStrike" spc="-1">
                <a:solidFill>
                  <a:srgbClr val="FF0000"/>
                </a:solidFill>
                <a:latin typeface="Times New Roman"/>
                <a:ea typeface="DejaVu Sans"/>
              </a:rPr>
              <a:t>Information</a:t>
            </a:r>
            <a:r>
              <a:rPr lang="en-IN" sz="1600" b="0" strike="noStrike" spc="-1">
                <a:solidFill>
                  <a:srgbClr val="000000"/>
                </a:solidFill>
                <a:latin typeface="Times New Roman"/>
                <a:ea typeface="DejaVu Sans"/>
              </a:rPr>
              <a:t> and </a:t>
            </a:r>
            <a:r>
              <a:rPr lang="en-IN" sz="2000" b="1" strike="noStrike" spc="-1">
                <a:solidFill>
                  <a:srgbClr val="FF0000"/>
                </a:solidFill>
                <a:latin typeface="Times New Roman"/>
                <a:ea typeface="DejaVu Sans"/>
              </a:rPr>
              <a:t>Knowledge</a:t>
            </a:r>
            <a:r>
              <a:rPr lang="en-IN" sz="2000" b="0" strike="noStrike" spc="-1">
                <a:solidFill>
                  <a:srgbClr val="000000"/>
                </a:solidFill>
                <a:latin typeface="Times New Roman"/>
                <a:ea typeface="DejaVu Sans"/>
              </a:rPr>
              <a:t>.</a:t>
            </a:r>
            <a:endParaRPr lang="en-IN" sz="2000" b="0" strike="noStrike" spc="-1">
              <a:latin typeface="Arial"/>
            </a:endParaRPr>
          </a:p>
        </p:txBody>
      </p:sp>
      <p:pic>
        <p:nvPicPr>
          <p:cNvPr id="472" name="Picture 2"/>
          <p:cNvPicPr/>
          <p:nvPr/>
        </p:nvPicPr>
        <p:blipFill>
          <a:blip r:embed="rId3"/>
          <a:stretch/>
        </p:blipFill>
        <p:spPr>
          <a:xfrm>
            <a:off x="4114800" y="76320"/>
            <a:ext cx="4951080" cy="6018120"/>
          </a:xfrm>
          <a:prstGeom prst="rect">
            <a:avLst/>
          </a:prstGeom>
          <a:ln w="9360">
            <a:noFill/>
          </a:ln>
        </p:spPr>
      </p:pic>
      <p:sp>
        <p:nvSpPr>
          <p:cNvPr id="473" name="CustomShape 5"/>
          <p:cNvSpPr/>
          <p:nvPr/>
        </p:nvSpPr>
        <p:spPr>
          <a:xfrm>
            <a:off x="76320" y="152280"/>
            <a:ext cx="1369800" cy="638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575"/>
              </a:spcBef>
            </a:pPr>
            <a:r>
              <a:rPr lang="en-IN" sz="1800" b="0" strike="noStrike" spc="-1">
                <a:solidFill>
                  <a:srgbClr val="696464"/>
                </a:solidFill>
                <a:latin typeface="Perpetua"/>
                <a:ea typeface="DejaVu Sans"/>
              </a:rPr>
              <a:t>Introduction </a:t>
            </a:r>
            <a:endParaRPr lang="en-IN" sz="1800" b="0" strike="noStrike" spc="-1">
              <a:latin typeface="Arial"/>
            </a:endParaRPr>
          </a:p>
        </p:txBody>
      </p:sp>
      <p:sp>
        <p:nvSpPr>
          <p:cNvPr id="474" name="CustomShape 6"/>
          <p:cNvSpPr/>
          <p:nvPr/>
        </p:nvSpPr>
        <p:spPr>
          <a:xfrm>
            <a:off x="228600" y="2278440"/>
            <a:ext cx="4875120" cy="234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57240" algn="just">
              <a:lnSpc>
                <a:spcPct val="100000"/>
              </a:lnSpc>
            </a:pPr>
            <a:r>
              <a:rPr lang="en-IN" sz="2800" b="1" strike="noStrike" spc="-1">
                <a:solidFill>
                  <a:srgbClr val="FF0000"/>
                </a:solidFill>
                <a:latin typeface="Perpetua"/>
                <a:ea typeface="DejaVu Sans"/>
              </a:rPr>
              <a:t>Knowledge</a:t>
            </a:r>
            <a:r>
              <a:rPr lang="en-IN" sz="2800" b="0" strike="noStrike" spc="-1">
                <a:solidFill>
                  <a:srgbClr val="0000FF"/>
                </a:solidFill>
                <a:latin typeface="Perpetua"/>
                <a:ea typeface="DejaVu Sans"/>
              </a:rPr>
              <a:t> </a:t>
            </a:r>
            <a:r>
              <a:rPr lang="en-IN" sz="2400" b="0" strike="noStrike" spc="-1">
                <a:solidFill>
                  <a:srgbClr val="0000FF"/>
                </a:solidFill>
                <a:latin typeface="Perpetua"/>
                <a:ea typeface="DejaVu Sans"/>
              </a:rPr>
              <a:t>refers to stored information or models used by a person or machine to interpret, predict and appropriately respond to the outside world.  </a:t>
            </a:r>
            <a:r>
              <a:rPr lang="en-IN" sz="2400" b="1" strike="noStrike" spc="-1">
                <a:solidFill>
                  <a:srgbClr val="FF0000"/>
                </a:solidFill>
                <a:latin typeface="Perpetua"/>
                <a:ea typeface="DejaVu Sans"/>
              </a:rPr>
              <a:t>(Haykin)</a:t>
            </a:r>
            <a:endParaRPr lang="en-IN" sz="2400" b="0" strike="noStrike" spc="-1">
              <a:latin typeface="Arial"/>
            </a:endParaRPr>
          </a:p>
        </p:txBody>
      </p:sp>
      <p:sp>
        <p:nvSpPr>
          <p:cNvPr id="475" name="CustomShape 7"/>
          <p:cNvSpPr/>
          <p:nvPr/>
        </p:nvSpPr>
        <p:spPr>
          <a:xfrm>
            <a:off x="7696080" y="1371600"/>
            <a:ext cx="1446120" cy="1598400"/>
          </a:xfrm>
          <a:prstGeom prst="ellipse">
            <a:avLst/>
          </a:prstGeom>
          <a:noFill/>
          <a:ln w="25560">
            <a:solidFill>
              <a:srgbClr val="FF0000"/>
            </a:solidFill>
            <a:round/>
          </a:ln>
        </p:spPr>
        <p:style>
          <a:lnRef idx="0">
            <a:scrgbClr r="0" g="0" b="0"/>
          </a:lnRef>
          <a:fillRef idx="0">
            <a:scrgbClr r="0" g="0" b="0"/>
          </a:fillRef>
          <a:effectRef idx="0">
            <a:scrgbClr r="0" g="0" b="0"/>
          </a:effectRef>
          <a:fontRef idx="minor"/>
        </p:style>
      </p:sp>
      <p:sp>
        <p:nvSpPr>
          <p:cNvPr id="476" name="CustomShape 8"/>
          <p:cNvSpPr/>
          <p:nvPr/>
        </p:nvSpPr>
        <p:spPr>
          <a:xfrm>
            <a:off x="8229600" y="2790720"/>
            <a:ext cx="226800" cy="303120"/>
          </a:xfrm>
          <a:prstGeom prst="ellipse">
            <a:avLst/>
          </a:prstGeom>
          <a:solidFill>
            <a:srgbClr val="FF0000"/>
          </a:solidFill>
          <a:ln w="25560">
            <a:solidFill>
              <a:srgbClr val="FF0000"/>
            </a:solidFill>
            <a:round/>
          </a:ln>
        </p:spPr>
        <p:style>
          <a:lnRef idx="0">
            <a:scrgbClr r="0" g="0" b="0"/>
          </a:lnRef>
          <a:fillRef idx="0">
            <a:scrgbClr r="0" g="0" b="0"/>
          </a:fillRef>
          <a:effectRef idx="0">
            <a:scrgbClr r="0" g="0" b="0"/>
          </a:effectRef>
          <a:fontRef idx="minor"/>
        </p:style>
      </p:sp>
      <p:sp>
        <p:nvSpPr>
          <p:cNvPr id="477" name="CustomShape 9"/>
          <p:cNvSpPr/>
          <p:nvPr/>
        </p:nvSpPr>
        <p:spPr>
          <a:xfrm>
            <a:off x="76320" y="1143000"/>
            <a:ext cx="5865480" cy="836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272880" indent="-271080">
              <a:lnSpc>
                <a:spcPct val="100000"/>
              </a:lnSpc>
              <a:spcBef>
                <a:spcPts val="575"/>
              </a:spcBef>
              <a:buClr>
                <a:srgbClr val="D34817"/>
              </a:buClr>
              <a:buSzPct val="85000"/>
              <a:buFont typeface="Wingdings 2" charset="2"/>
              <a:buChar char=""/>
            </a:pPr>
            <a:r>
              <a:rPr lang="en-IN" sz="2200" b="0" strike="noStrike" spc="-1">
                <a:solidFill>
                  <a:srgbClr val="000000"/>
                </a:solidFill>
                <a:latin typeface="Perpetua"/>
                <a:ea typeface="DejaVu Sans"/>
              </a:rPr>
              <a:t>Finding </a:t>
            </a:r>
            <a:r>
              <a:rPr lang="en-IN" sz="2200" b="1" strike="noStrike" spc="-1">
                <a:solidFill>
                  <a:srgbClr val="FF0000"/>
                </a:solidFill>
                <a:latin typeface="Perpetua"/>
                <a:ea typeface="DejaVu Sans"/>
              </a:rPr>
              <a:t>Hidden Information</a:t>
            </a:r>
            <a:r>
              <a:rPr lang="en-IN" sz="2200" b="0" strike="noStrike" spc="-1">
                <a:solidFill>
                  <a:srgbClr val="FF0000"/>
                </a:solidFill>
                <a:latin typeface="Perpetua"/>
                <a:ea typeface="DejaVu Sans"/>
              </a:rPr>
              <a:t> </a:t>
            </a:r>
            <a:r>
              <a:rPr lang="en-IN" sz="2200" b="0" strike="noStrike" spc="-1">
                <a:solidFill>
                  <a:srgbClr val="000000"/>
                </a:solidFill>
                <a:latin typeface="Perpetua"/>
                <a:ea typeface="DejaVu Sans"/>
              </a:rPr>
              <a:t>in Database : MHD</a:t>
            </a:r>
            <a:endParaRPr lang="en-IN" sz="2200" b="0" strike="noStrike" spc="-1">
              <a:latin typeface="Arial"/>
            </a:endParaRPr>
          </a:p>
          <a:p>
            <a:pPr marL="272880" indent="-271080">
              <a:lnSpc>
                <a:spcPct val="100000"/>
              </a:lnSpc>
              <a:spcBef>
                <a:spcPts val="575"/>
              </a:spcBef>
            </a:pPr>
            <a:endParaRPr lang="en-IN" sz="2200" b="0" strike="noStrike" spc="-1">
              <a:latin typeface="Arial"/>
            </a:endParaRPr>
          </a:p>
          <a:p>
            <a:pPr marL="272880" indent="-271080">
              <a:lnSpc>
                <a:spcPct val="100000"/>
              </a:lnSpc>
              <a:spcBef>
                <a:spcPts val="575"/>
              </a:spcBef>
            </a:pPr>
            <a:endParaRPr lang="en-IN" sz="2200" b="0" strike="noStrike" spc="-1">
              <a:latin typeface="Arial"/>
            </a:endParaRPr>
          </a:p>
        </p:txBody>
      </p:sp>
      <p:sp>
        <p:nvSpPr>
          <p:cNvPr id="478" name="CustomShape 10"/>
          <p:cNvSpPr/>
          <p:nvPr/>
        </p:nvSpPr>
        <p:spPr>
          <a:xfrm>
            <a:off x="2057400" y="228600"/>
            <a:ext cx="3655800" cy="5317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nSpc>
                <a:spcPct val="100000"/>
              </a:lnSpc>
            </a:pPr>
            <a:r>
              <a:rPr lang="en-IN" sz="4000" b="1" strike="noStrike" spc="-1">
                <a:solidFill>
                  <a:srgbClr val="3333FF"/>
                </a:solidFill>
                <a:latin typeface="Perpetua"/>
                <a:ea typeface="DejaVu Sans"/>
              </a:rPr>
              <a:t>DM Definition</a:t>
            </a:r>
            <a:endParaRPr lang="en-IN" sz="40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9" presetClass="entr" fill="hold" nodeType="clickEffect">
                                  <p:stCondLst>
                                    <p:cond delay="0"/>
                                  </p:stCondLst>
                                  <p:childTnLst>
                                    <p:set>
                                      <p:cBhvr>
                                        <p:cTn id="6" dur="1" fill="hold">
                                          <p:stCondLst>
                                            <p:cond delay="0"/>
                                          </p:stCondLst>
                                        </p:cTn>
                                        <p:tgtEl>
                                          <p:spTgt spid="472"/>
                                        </p:tgtEl>
                                        <p:attrNameLst>
                                          <p:attrName>style.visibility</p:attrName>
                                        </p:attrNameLst>
                                      </p:cBhvr>
                                      <p:to>
                                        <p:strVal val="visible"/>
                                      </p:to>
                                    </p:set>
                                    <p:animEffect transition="in" filter="dissolve">
                                      <p:cBhvr additive="repl">
                                        <p:cTn id="7" dur="500"/>
                                        <p:tgtEl>
                                          <p:spTgt spid="47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fill="hold" nodeType="clickEffect">
                                  <p:stCondLst>
                                    <p:cond delay="0"/>
                                  </p:stCondLst>
                                  <p:childTnLst>
                                    <p:set>
                                      <p:cBhvr>
                                        <p:cTn id="11" dur="1" fill="hold">
                                          <p:stCondLst>
                                            <p:cond delay="0"/>
                                          </p:stCondLst>
                                        </p:cTn>
                                        <p:tgtEl>
                                          <p:spTgt spid="475"/>
                                        </p:tgtEl>
                                        <p:attrNameLst>
                                          <p:attrName>style.visibility</p:attrName>
                                        </p:attrNameLst>
                                      </p:cBhvr>
                                      <p:to>
                                        <p:strVal val="visible"/>
                                      </p:to>
                                    </p:set>
                                    <p:animEffect transition="in" filter="dissolve">
                                      <p:cBhvr additive="repl">
                                        <p:cTn id="12" dur="500"/>
                                        <p:tgtEl>
                                          <p:spTgt spid="475"/>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474"/>
                                        </p:tgtEl>
                                        <p:attrNameLst>
                                          <p:attrName>style.visibility</p:attrName>
                                        </p:attrNameLst>
                                      </p:cBhvr>
                                      <p:to>
                                        <p:strVal val="visible"/>
                                      </p:to>
                                    </p:set>
                                    <p:animEffect transition="in" filter="strips(downLeft)">
                                      <p:cBhvr additive="repl">
                                        <p:cTn id="17" dur="500"/>
                                        <p:tgtEl>
                                          <p:spTgt spid="474"/>
                                        </p:tgtEl>
                                      </p:cBhvr>
                                    </p:animEffect>
                                  </p:childTnLst>
                                </p:cTn>
                              </p:par>
                              <p:par>
                                <p:cTn id="18" presetID="18" presetClass="entr" presetSubtype="12" fill="hold" nodeType="withEffect">
                                  <p:stCondLst>
                                    <p:cond delay="0"/>
                                  </p:stCondLst>
                                  <p:childTnLst>
                                    <p:set>
                                      <p:cBhvr>
                                        <p:cTn id="19" dur="1" fill="hold">
                                          <p:stCondLst>
                                            <p:cond delay="0"/>
                                          </p:stCondLst>
                                        </p:cTn>
                                        <p:tgtEl>
                                          <p:spTgt spid="471"/>
                                        </p:tgtEl>
                                        <p:attrNameLst>
                                          <p:attrName>style.visibility</p:attrName>
                                        </p:attrNameLst>
                                      </p:cBhvr>
                                      <p:to>
                                        <p:strVal val="visible"/>
                                      </p:to>
                                    </p:set>
                                    <p:animEffect transition="in" filter="strips(downLeft)">
                                      <p:cBhvr additive="repl">
                                        <p:cTn id="20" dur="500"/>
                                        <p:tgtEl>
                                          <p:spTgt spid="471"/>
                                        </p:tgtEl>
                                      </p:cBhvr>
                                    </p:animEffect>
                                  </p:childTnLst>
                                </p:cTn>
                              </p:par>
                              <p:par>
                                <p:cTn id="21" presetID="18" presetClass="entr" presetSubtype="12" fill="hold" nodeType="withEffect">
                                  <p:stCondLst>
                                    <p:cond delay="0"/>
                                  </p:stCondLst>
                                  <p:childTnLst>
                                    <p:set>
                                      <p:cBhvr>
                                        <p:cTn id="22" dur="1" fill="hold">
                                          <p:stCondLst>
                                            <p:cond delay="0"/>
                                          </p:stCondLst>
                                        </p:cTn>
                                        <p:tgtEl>
                                          <p:spTgt spid="476"/>
                                        </p:tgtEl>
                                        <p:attrNameLst>
                                          <p:attrName>style.visibility</p:attrName>
                                        </p:attrNameLst>
                                      </p:cBhvr>
                                      <p:to>
                                        <p:strVal val="visible"/>
                                      </p:to>
                                    </p:set>
                                    <p:animEffect transition="in" filter="strips(downLeft)">
                                      <p:cBhvr additive="repl">
                                        <p:cTn id="23" dur="500"/>
                                        <p:tgtEl>
                                          <p:spTgt spid="476"/>
                                        </p:tgtEl>
                                      </p:cBhvr>
                                    </p:animEffect>
                                  </p:childTnLst>
                                </p:cTn>
                              </p:par>
                            </p:childTnLst>
                          </p:cTn>
                        </p:par>
                        <p:par>
                          <p:cTn id="24" fill="hold">
                            <p:stCondLst>
                              <p:cond delay="500"/>
                            </p:stCondLst>
                            <p:childTnLst>
                              <p:par>
                                <p:cTn id="25" presetID="1" presetClass="path" fill="hold" nodeType="afterEffect">
                                  <p:stCondLst>
                                    <p:cond delay="2000"/>
                                  </p:stCondLst>
                                  <p:childTnLst>
                                    <p:animMotion origin="layout" path="M 0.00833 -0.2289 C 0.05174 -0.2289 0.0875 -0.17688 0.0875 -0.11237 C 0.0875 -0.04832 0.05174 0.00416 0.00833 0.00416 C -0.03542 0.00416 -0.07083 -0.04832 -0.07083 -0.11237 C -0.07083 -0.17688 -0.03542 -0.2289 0.00833 -0.2289 Z">
                                      <p:cBhvr>
                                        <p:cTn id="26" dur="3000" fill="hold"/>
                                        <p:tgtEl>
                                          <p:spTgt spid="476"/>
                                        </p:tgtEl>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 name="CustomShape 1"/>
          <p:cNvSpPr/>
          <p:nvPr/>
        </p:nvSpPr>
        <p:spPr>
          <a:xfrm>
            <a:off x="146160" y="6210360"/>
            <a:ext cx="455400" cy="455400"/>
          </a:xfrm>
          <a:prstGeom prst="rect">
            <a:avLst/>
          </a:prstGeom>
          <a:solidFill>
            <a:srgbClr val="00E4A8"/>
          </a:solidFill>
          <a:ln>
            <a:noFill/>
          </a:ln>
        </p:spPr>
        <p:style>
          <a:lnRef idx="0">
            <a:scrgbClr r="0" g="0" b="0"/>
          </a:lnRef>
          <a:fillRef idx="0">
            <a:scrgbClr r="0" g="0" b="0"/>
          </a:fillRef>
          <a:effectRef idx="0">
            <a:scrgbClr r="0" g="0" b="0"/>
          </a:effectRef>
          <a:fontRef idx="minor"/>
        </p:style>
        <p:txBody>
          <a:bodyPr lIns="0" tIns="0" rIns="0" bIns="0" anchor="ctr" anchorCtr="1">
            <a:noAutofit/>
          </a:bodyPr>
          <a:lstStyle/>
          <a:p>
            <a:pPr algn="ctr">
              <a:lnSpc>
                <a:spcPct val="100000"/>
              </a:lnSpc>
            </a:pPr>
            <a:fld id="{7CF651DC-A97C-44D7-885B-5A8124E8A1D5}" type="slidenum">
              <a:rPr lang="en-IN" sz="1400" b="0" strike="noStrike" spc="-1">
                <a:solidFill>
                  <a:srgbClr val="FFFFFF"/>
                </a:solidFill>
                <a:latin typeface="Berlin Sans FB Demi"/>
                <a:ea typeface="DejaVu Sans"/>
              </a:rPr>
              <a:t>40</a:t>
            </a:fld>
            <a:endParaRPr lang="en-IN" sz="1400" b="0" strike="noStrike" spc="-1">
              <a:latin typeface="Arial"/>
            </a:endParaRPr>
          </a:p>
        </p:txBody>
      </p:sp>
      <p:pic>
        <p:nvPicPr>
          <p:cNvPr id="708" name="Picture 2"/>
          <p:cNvPicPr/>
          <p:nvPr/>
        </p:nvPicPr>
        <p:blipFill>
          <a:blip r:embed="rId2"/>
          <a:stretch/>
        </p:blipFill>
        <p:spPr>
          <a:xfrm>
            <a:off x="228600" y="228600"/>
            <a:ext cx="4189320" cy="2979360"/>
          </a:xfrm>
          <a:prstGeom prst="rect">
            <a:avLst/>
          </a:prstGeom>
          <a:ln w="9360">
            <a:noFill/>
          </a:ln>
        </p:spPr>
      </p:pic>
      <p:pic>
        <p:nvPicPr>
          <p:cNvPr id="709" name="Picture 3"/>
          <p:cNvPicPr/>
          <p:nvPr/>
        </p:nvPicPr>
        <p:blipFill>
          <a:blip r:embed="rId3"/>
          <a:stretch/>
        </p:blipFill>
        <p:spPr>
          <a:xfrm>
            <a:off x="4495680" y="0"/>
            <a:ext cx="4417920" cy="4036680"/>
          </a:xfrm>
          <a:prstGeom prst="rect">
            <a:avLst/>
          </a:prstGeom>
          <a:ln w="9360">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 name="CustomShape 1"/>
          <p:cNvSpPr/>
          <p:nvPr/>
        </p:nvSpPr>
        <p:spPr>
          <a:xfrm>
            <a:off x="146160" y="6210360"/>
            <a:ext cx="455400" cy="455400"/>
          </a:xfrm>
          <a:prstGeom prst="rect">
            <a:avLst/>
          </a:prstGeom>
          <a:solidFill>
            <a:srgbClr val="00E4A8"/>
          </a:solidFill>
          <a:ln>
            <a:noFill/>
          </a:ln>
        </p:spPr>
        <p:style>
          <a:lnRef idx="0">
            <a:scrgbClr r="0" g="0" b="0"/>
          </a:lnRef>
          <a:fillRef idx="0">
            <a:scrgbClr r="0" g="0" b="0"/>
          </a:fillRef>
          <a:effectRef idx="0">
            <a:scrgbClr r="0" g="0" b="0"/>
          </a:effectRef>
          <a:fontRef idx="minor"/>
        </p:style>
        <p:txBody>
          <a:bodyPr lIns="0" tIns="0" rIns="0" bIns="0" anchor="ctr" anchorCtr="1">
            <a:noAutofit/>
          </a:bodyPr>
          <a:lstStyle/>
          <a:p>
            <a:pPr algn="ctr">
              <a:lnSpc>
                <a:spcPct val="100000"/>
              </a:lnSpc>
            </a:pPr>
            <a:fld id="{ECC8010E-3D45-4204-91DC-973E811A29C7}" type="slidenum">
              <a:rPr lang="en-IN" sz="1400" b="0" strike="noStrike" spc="-1">
                <a:solidFill>
                  <a:srgbClr val="FFFFFF"/>
                </a:solidFill>
                <a:latin typeface="Berlin Sans FB Demi"/>
                <a:ea typeface="DejaVu Sans"/>
              </a:rPr>
              <a:t>41</a:t>
            </a:fld>
            <a:endParaRPr lang="en-IN" sz="1400" b="0" strike="noStrike" spc="-1">
              <a:latin typeface="Arial"/>
            </a:endParaRPr>
          </a:p>
        </p:txBody>
      </p:sp>
      <p:pic>
        <p:nvPicPr>
          <p:cNvPr id="711" name="Picture 2"/>
          <p:cNvPicPr/>
          <p:nvPr/>
        </p:nvPicPr>
        <p:blipFill>
          <a:blip r:embed="rId2"/>
          <a:stretch/>
        </p:blipFill>
        <p:spPr>
          <a:xfrm>
            <a:off x="304920" y="152280"/>
            <a:ext cx="8532720" cy="6551280"/>
          </a:xfrm>
          <a:prstGeom prst="rect">
            <a:avLst/>
          </a:prstGeom>
          <a:ln w="9360">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 name="CustomShape 1"/>
          <p:cNvSpPr/>
          <p:nvPr/>
        </p:nvSpPr>
        <p:spPr>
          <a:xfrm>
            <a:off x="146160" y="6210360"/>
            <a:ext cx="455400" cy="455400"/>
          </a:xfrm>
          <a:prstGeom prst="rect">
            <a:avLst/>
          </a:prstGeom>
          <a:solidFill>
            <a:srgbClr val="00E4A8"/>
          </a:solidFill>
          <a:ln>
            <a:noFill/>
          </a:ln>
        </p:spPr>
        <p:style>
          <a:lnRef idx="0">
            <a:scrgbClr r="0" g="0" b="0"/>
          </a:lnRef>
          <a:fillRef idx="0">
            <a:scrgbClr r="0" g="0" b="0"/>
          </a:fillRef>
          <a:effectRef idx="0">
            <a:scrgbClr r="0" g="0" b="0"/>
          </a:effectRef>
          <a:fontRef idx="minor"/>
        </p:style>
        <p:txBody>
          <a:bodyPr lIns="0" tIns="0" rIns="0" bIns="0" anchor="ctr" anchorCtr="1">
            <a:noAutofit/>
          </a:bodyPr>
          <a:lstStyle/>
          <a:p>
            <a:pPr algn="ctr">
              <a:lnSpc>
                <a:spcPct val="100000"/>
              </a:lnSpc>
            </a:pPr>
            <a:fld id="{4BDBBCDA-905F-4C35-A2A2-F14E6FC861ED}" type="slidenum">
              <a:rPr lang="en-IN" sz="1400" b="0" strike="noStrike" spc="-1">
                <a:solidFill>
                  <a:srgbClr val="FFFFFF"/>
                </a:solidFill>
                <a:latin typeface="Berlin Sans FB Demi"/>
                <a:ea typeface="DejaVu Sans"/>
              </a:rPr>
              <a:t>42</a:t>
            </a:fld>
            <a:endParaRPr lang="en-IN" sz="1400" b="0" strike="noStrike" spc="-1">
              <a:latin typeface="Arial"/>
            </a:endParaRPr>
          </a:p>
        </p:txBody>
      </p:sp>
      <p:pic>
        <p:nvPicPr>
          <p:cNvPr id="713" name="Picture 2"/>
          <p:cNvPicPr/>
          <p:nvPr/>
        </p:nvPicPr>
        <p:blipFill>
          <a:blip r:embed="rId2"/>
          <a:stretch/>
        </p:blipFill>
        <p:spPr>
          <a:xfrm>
            <a:off x="228600" y="152280"/>
            <a:ext cx="8608680" cy="6475320"/>
          </a:xfrm>
          <a:prstGeom prst="rect">
            <a:avLst/>
          </a:prstGeom>
          <a:ln w="9360">
            <a:noFill/>
          </a:ln>
        </p:spPr>
      </p:pic>
      <p:pic>
        <p:nvPicPr>
          <p:cNvPr id="714" name="Picture 2"/>
          <p:cNvPicPr/>
          <p:nvPr/>
        </p:nvPicPr>
        <p:blipFill>
          <a:blip r:embed="rId3"/>
          <a:stretch/>
        </p:blipFill>
        <p:spPr>
          <a:xfrm>
            <a:off x="5410080" y="304920"/>
            <a:ext cx="3732120" cy="6246720"/>
          </a:xfrm>
          <a:prstGeom prst="rect">
            <a:avLst/>
          </a:prstGeom>
          <a:ln w="9360">
            <a:noFill/>
          </a:ln>
        </p:spPr>
      </p:pic>
      <p:sp>
        <p:nvSpPr>
          <p:cNvPr id="715" name="CustomShape 2"/>
          <p:cNvSpPr/>
          <p:nvPr/>
        </p:nvSpPr>
        <p:spPr>
          <a:xfrm>
            <a:off x="5486400" y="2666880"/>
            <a:ext cx="3274920" cy="1064880"/>
          </a:xfrm>
          <a:prstGeom prst="roundRect">
            <a:avLst>
              <a:gd name="adj" fmla="val 16667"/>
            </a:avLst>
          </a:prstGeom>
          <a:noFill/>
          <a:ln w="25560">
            <a:solidFill>
              <a:srgbClr val="FF0000"/>
            </a:solidFill>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714"/>
                                        </p:tgtEl>
                                        <p:attrNameLst>
                                          <p:attrName>style.visibility</p:attrName>
                                        </p:attrNameLst>
                                      </p:cBhvr>
                                      <p:to>
                                        <p:strVal val="visible"/>
                                      </p:to>
                                    </p:set>
                                    <p:animEffect transition="in" filter="strips(downLeft)">
                                      <p:cBhvr additive="repl">
                                        <p:cTn id="7" dur="500"/>
                                        <p:tgtEl>
                                          <p:spTgt spid="714"/>
                                        </p:tgtEl>
                                      </p:cBhvr>
                                    </p:animEffect>
                                  </p:childTnLst>
                                </p:cTn>
                              </p:par>
                            </p:childTnLst>
                          </p:cTn>
                        </p:par>
                        <p:par>
                          <p:cTn id="8" fill="hold">
                            <p:stCondLst>
                              <p:cond delay="500"/>
                            </p:stCondLst>
                            <p:childTnLst>
                              <p:par>
                                <p:cTn id="9" presetID="18" presetClass="entr" presetSubtype="12" fill="hold" nodeType="afterEffect">
                                  <p:stCondLst>
                                    <p:cond delay="0"/>
                                  </p:stCondLst>
                                  <p:childTnLst>
                                    <p:set>
                                      <p:cBhvr>
                                        <p:cTn id="10" dur="1" fill="hold">
                                          <p:stCondLst>
                                            <p:cond delay="0"/>
                                          </p:stCondLst>
                                        </p:cTn>
                                        <p:tgtEl>
                                          <p:spTgt spid="715"/>
                                        </p:tgtEl>
                                        <p:attrNameLst>
                                          <p:attrName>style.visibility</p:attrName>
                                        </p:attrNameLst>
                                      </p:cBhvr>
                                      <p:to>
                                        <p:strVal val="visible"/>
                                      </p:to>
                                    </p:set>
                                    <p:animEffect transition="in" filter="strips(downLeft)">
                                      <p:cBhvr additive="repl">
                                        <p:cTn id="11" dur="500"/>
                                        <p:tgtEl>
                                          <p:spTgt spid="7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 name="Picture 715"/>
          <p:cNvPicPr/>
          <p:nvPr/>
        </p:nvPicPr>
        <p:blipFill>
          <a:blip r:embed="rId2"/>
          <a:stretch/>
        </p:blipFill>
        <p:spPr>
          <a:xfrm rot="7800">
            <a:off x="640440" y="863640"/>
            <a:ext cx="7774560" cy="5150160"/>
          </a:xfrm>
          <a:prstGeom prst="rect">
            <a:avLst/>
          </a:prstGeom>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 name="CustomShape 1"/>
          <p:cNvSpPr/>
          <p:nvPr/>
        </p:nvSpPr>
        <p:spPr>
          <a:xfrm>
            <a:off x="914400" y="284760"/>
            <a:ext cx="7770600" cy="567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gn="ctr">
              <a:lnSpc>
                <a:spcPct val="100000"/>
              </a:lnSpc>
            </a:pPr>
            <a:r>
              <a:rPr lang="en-IN" sz="4000" b="1" strike="noStrike" spc="-1">
                <a:solidFill>
                  <a:srgbClr val="000000"/>
                </a:solidFill>
                <a:latin typeface="Tahoma"/>
                <a:ea typeface="DejaVu Sans"/>
              </a:rPr>
              <a:t>DT</a:t>
            </a:r>
            <a:endParaRPr lang="en-IN" sz="4000" b="0" strike="noStrike" spc="-1">
              <a:latin typeface="Arial"/>
            </a:endParaRPr>
          </a:p>
        </p:txBody>
      </p:sp>
      <p:sp>
        <p:nvSpPr>
          <p:cNvPr id="718" name="CustomShape 2"/>
          <p:cNvSpPr/>
          <p:nvPr/>
        </p:nvSpPr>
        <p:spPr>
          <a:xfrm>
            <a:off x="228600" y="1143000"/>
            <a:ext cx="8761320" cy="1903320"/>
          </a:xfrm>
          <a:prstGeom prst="rect">
            <a:avLst/>
          </a:prstGeom>
          <a:noFill/>
          <a:ln w="9360">
            <a:noFill/>
          </a:ln>
        </p:spPr>
        <p:style>
          <a:lnRef idx="0">
            <a:scrgbClr r="0" g="0" b="0"/>
          </a:lnRef>
          <a:fillRef idx="0">
            <a:scrgbClr r="0" g="0" b="0"/>
          </a:fillRef>
          <a:effectRef idx="0">
            <a:scrgbClr r="0" g="0" b="0"/>
          </a:effectRef>
          <a:fontRef idx="minor"/>
        </p:style>
      </p:sp>
      <p:sp>
        <p:nvSpPr>
          <p:cNvPr id="719" name="Line 3"/>
          <p:cNvSpPr/>
          <p:nvPr/>
        </p:nvSpPr>
        <p:spPr>
          <a:xfrm>
            <a:off x="163440" y="761760"/>
            <a:ext cx="8762760" cy="180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720" name="Line 4"/>
          <p:cNvSpPr/>
          <p:nvPr/>
        </p:nvSpPr>
        <p:spPr>
          <a:xfrm>
            <a:off x="228600" y="605772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721" name="CustomShape 5"/>
          <p:cNvSpPr/>
          <p:nvPr/>
        </p:nvSpPr>
        <p:spPr>
          <a:xfrm>
            <a:off x="76320" y="152280"/>
            <a:ext cx="2154240" cy="363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575"/>
              </a:spcBef>
            </a:pPr>
            <a:r>
              <a:rPr lang="en-IN" sz="1800" b="1" strike="noStrike" spc="-1">
                <a:solidFill>
                  <a:srgbClr val="000000"/>
                </a:solidFill>
                <a:latin typeface="Tahoma"/>
                <a:ea typeface="DejaVu Sans"/>
              </a:rPr>
              <a:t>Classification</a:t>
            </a:r>
            <a:endParaRPr lang="en-IN" sz="1800" b="0" strike="noStrike" spc="-1">
              <a:latin typeface="Arial"/>
            </a:endParaRPr>
          </a:p>
        </p:txBody>
      </p:sp>
      <p:sp>
        <p:nvSpPr>
          <p:cNvPr id="722" name="Line 6"/>
          <p:cNvSpPr/>
          <p:nvPr/>
        </p:nvSpPr>
        <p:spPr>
          <a:xfrm>
            <a:off x="163800" y="762120"/>
            <a:ext cx="8762760" cy="180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723" name="Line 7"/>
          <p:cNvSpPr/>
          <p:nvPr/>
        </p:nvSpPr>
        <p:spPr>
          <a:xfrm>
            <a:off x="163800" y="762120"/>
            <a:ext cx="8762760" cy="1800"/>
          </a:xfrm>
          <a:prstGeom prst="line">
            <a:avLst/>
          </a:prstGeom>
          <a:ln w="28440">
            <a:solidFill>
              <a:srgbClr val="00B686"/>
            </a:solidFill>
            <a:round/>
          </a:ln>
        </p:spPr>
        <p:style>
          <a:lnRef idx="0">
            <a:scrgbClr r="0" g="0" b="0"/>
          </a:lnRef>
          <a:fillRef idx="0">
            <a:scrgbClr r="0" g="0" b="0"/>
          </a:fillRef>
          <a:effectRef idx="0">
            <a:scrgbClr r="0" g="0" b="0"/>
          </a:effectRef>
          <a:fontRef idx="minor"/>
        </p:style>
      </p:sp>
      <p:pic>
        <p:nvPicPr>
          <p:cNvPr id="724" name="Picture 723"/>
          <p:cNvPicPr/>
          <p:nvPr/>
        </p:nvPicPr>
        <p:blipFill>
          <a:blip r:embed="rId2"/>
          <a:stretch/>
        </p:blipFill>
        <p:spPr>
          <a:xfrm rot="36600">
            <a:off x="1496520" y="1041120"/>
            <a:ext cx="6494400" cy="4825800"/>
          </a:xfrm>
          <a:prstGeom prst="rect">
            <a:avLst/>
          </a:prstGeom>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5" name="CustomShape 1"/>
          <p:cNvSpPr/>
          <p:nvPr/>
        </p:nvSpPr>
        <p:spPr>
          <a:xfrm>
            <a:off x="914400" y="284760"/>
            <a:ext cx="7770600" cy="567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gn="ctr">
              <a:lnSpc>
                <a:spcPct val="100000"/>
              </a:lnSpc>
            </a:pPr>
            <a:r>
              <a:rPr lang="en-IN" sz="4000" b="1" strike="noStrike" spc="-1">
                <a:solidFill>
                  <a:srgbClr val="000000"/>
                </a:solidFill>
                <a:latin typeface="Tahoma"/>
                <a:ea typeface="DejaVu Sans"/>
              </a:rPr>
              <a:t>Pruning Trees</a:t>
            </a:r>
            <a:endParaRPr lang="en-IN" sz="4000" b="0" strike="noStrike" spc="-1">
              <a:latin typeface="Arial"/>
            </a:endParaRPr>
          </a:p>
        </p:txBody>
      </p:sp>
      <p:sp>
        <p:nvSpPr>
          <p:cNvPr id="726" name="CustomShape 2"/>
          <p:cNvSpPr/>
          <p:nvPr/>
        </p:nvSpPr>
        <p:spPr>
          <a:xfrm>
            <a:off x="228600" y="1143000"/>
            <a:ext cx="8761320" cy="1903320"/>
          </a:xfrm>
          <a:prstGeom prst="rect">
            <a:avLst/>
          </a:prstGeom>
          <a:noFill/>
          <a:ln w="9360">
            <a:noFill/>
          </a:ln>
        </p:spPr>
        <p:style>
          <a:lnRef idx="0">
            <a:scrgbClr r="0" g="0" b="0"/>
          </a:lnRef>
          <a:fillRef idx="0">
            <a:scrgbClr r="0" g="0" b="0"/>
          </a:fillRef>
          <a:effectRef idx="0">
            <a:scrgbClr r="0" g="0" b="0"/>
          </a:effectRef>
          <a:fontRef idx="minor"/>
        </p:style>
      </p:sp>
      <p:sp>
        <p:nvSpPr>
          <p:cNvPr id="727" name="Line 3"/>
          <p:cNvSpPr/>
          <p:nvPr/>
        </p:nvSpPr>
        <p:spPr>
          <a:xfrm>
            <a:off x="163440" y="761760"/>
            <a:ext cx="8762760" cy="180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728" name="Line 4"/>
          <p:cNvSpPr/>
          <p:nvPr/>
        </p:nvSpPr>
        <p:spPr>
          <a:xfrm>
            <a:off x="228600" y="605628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729" name="CustomShape 5"/>
          <p:cNvSpPr/>
          <p:nvPr/>
        </p:nvSpPr>
        <p:spPr>
          <a:xfrm>
            <a:off x="76320" y="152280"/>
            <a:ext cx="2154240" cy="363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575"/>
              </a:spcBef>
            </a:pPr>
            <a:r>
              <a:rPr lang="en-IN" sz="1800" b="1" strike="noStrike" spc="-1">
                <a:solidFill>
                  <a:srgbClr val="000000"/>
                </a:solidFill>
                <a:latin typeface="Tahoma"/>
                <a:ea typeface="DejaVu Sans"/>
              </a:rPr>
              <a:t>Classification</a:t>
            </a:r>
            <a:endParaRPr lang="en-IN" sz="1800" b="0" strike="noStrike" spc="-1">
              <a:latin typeface="Arial"/>
            </a:endParaRPr>
          </a:p>
        </p:txBody>
      </p:sp>
      <p:sp>
        <p:nvSpPr>
          <p:cNvPr id="730" name="Line 6"/>
          <p:cNvSpPr/>
          <p:nvPr/>
        </p:nvSpPr>
        <p:spPr>
          <a:xfrm>
            <a:off x="163800" y="762120"/>
            <a:ext cx="8762760" cy="180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731" name="Line 7"/>
          <p:cNvSpPr/>
          <p:nvPr/>
        </p:nvSpPr>
        <p:spPr>
          <a:xfrm>
            <a:off x="163800" y="762120"/>
            <a:ext cx="8762760" cy="180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732" name="CustomShape 8"/>
          <p:cNvSpPr/>
          <p:nvPr/>
        </p:nvSpPr>
        <p:spPr>
          <a:xfrm>
            <a:off x="360360" y="522440"/>
            <a:ext cx="8422920" cy="6832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marL="343980" indent="-342900">
              <a:lnSpc>
                <a:spcPct val="100000"/>
              </a:lnSpc>
              <a:buSzPct val="113880"/>
              <a:buFont typeface="+mj-lt"/>
              <a:buAutoNum type="arabicPeriod"/>
            </a:pPr>
            <a:r>
              <a:rPr lang="en-IN" sz="1400" b="0" strike="noStrike" spc="-1" dirty="0">
                <a:solidFill>
                  <a:srgbClr val="000000"/>
                </a:solidFill>
                <a:latin typeface="Arial"/>
                <a:ea typeface="Noto Sans CJK SC"/>
              </a:rPr>
              <a:t>The main drawback of DT is overfitting.</a:t>
            </a:r>
            <a:br>
              <a:rPr dirty="0"/>
            </a:br>
            <a:r>
              <a:rPr lang="en-IN" sz="1400" b="0" strike="noStrike" spc="-1" dirty="0">
                <a:solidFill>
                  <a:srgbClr val="000000"/>
                </a:solidFill>
                <a:latin typeface="Arial"/>
                <a:ea typeface="Noto Sans CJK SC"/>
              </a:rPr>
              <a:t>The generated tree may overfit the training data</a:t>
            </a:r>
            <a:br>
              <a:rPr dirty="0"/>
            </a:br>
            <a:br>
              <a:rPr dirty="0"/>
            </a:br>
            <a:r>
              <a:rPr lang="en-IN" sz="1400" b="0" strike="noStrike" spc="-1" dirty="0">
                <a:solidFill>
                  <a:srgbClr val="000000"/>
                </a:solidFill>
                <a:latin typeface="Arial"/>
                <a:ea typeface="Noto Sans CJK SC"/>
              </a:rPr>
              <a:t>1. Too many </a:t>
            </a:r>
            <a:r>
              <a:rPr lang="en-IN" sz="1400" b="0" strike="noStrike" spc="-1" dirty="0" err="1">
                <a:solidFill>
                  <a:srgbClr val="000000"/>
                </a:solidFill>
                <a:latin typeface="Arial"/>
                <a:ea typeface="Noto Sans CJK SC"/>
              </a:rPr>
              <a:t>branches,some</a:t>
            </a:r>
            <a:r>
              <a:rPr lang="en-IN" sz="1400" b="0" strike="noStrike" spc="-1" dirty="0">
                <a:solidFill>
                  <a:srgbClr val="000000"/>
                </a:solidFill>
                <a:latin typeface="Arial"/>
                <a:ea typeface="Noto Sans CJK SC"/>
              </a:rPr>
              <a:t> may reflect </a:t>
            </a:r>
            <a:r>
              <a:rPr lang="en-IN" sz="1400" b="0" strike="noStrike" spc="-1" dirty="0" err="1">
                <a:solidFill>
                  <a:srgbClr val="000000"/>
                </a:solidFill>
                <a:latin typeface="Arial"/>
                <a:ea typeface="Noto Sans CJK SC"/>
              </a:rPr>
              <a:t>anamolies</a:t>
            </a:r>
            <a:r>
              <a:rPr lang="en-IN" sz="1400" b="0" strike="noStrike" spc="-1" dirty="0">
                <a:solidFill>
                  <a:srgbClr val="000000"/>
                </a:solidFill>
                <a:latin typeface="Arial"/>
                <a:ea typeface="Noto Sans CJK SC"/>
              </a:rPr>
              <a:t> due to noise and outlier</a:t>
            </a:r>
            <a:br>
              <a:rPr dirty="0"/>
            </a:br>
            <a:r>
              <a:rPr lang="en-IN" sz="1400" b="0" strike="noStrike" spc="-1" dirty="0">
                <a:solidFill>
                  <a:srgbClr val="000000"/>
                </a:solidFill>
                <a:latin typeface="Arial"/>
                <a:ea typeface="Noto Sans CJK SC"/>
              </a:rPr>
              <a:t>2.poor accuracy for unseen samples</a:t>
            </a:r>
            <a:br>
              <a:rPr dirty="0"/>
            </a:br>
            <a:r>
              <a:rPr lang="en-IN" sz="1400" b="0" strike="noStrike" spc="-1" dirty="0">
                <a:solidFill>
                  <a:srgbClr val="000000"/>
                </a:solidFill>
                <a:latin typeface="Arial"/>
                <a:ea typeface="Noto Sans CJK SC"/>
              </a:rPr>
              <a:t> Two </a:t>
            </a:r>
            <a:r>
              <a:rPr lang="en-IN" sz="1400" b="0" strike="noStrike" spc="-1" dirty="0" err="1">
                <a:solidFill>
                  <a:srgbClr val="000000"/>
                </a:solidFill>
                <a:latin typeface="Arial"/>
                <a:ea typeface="Noto Sans CJK SC"/>
              </a:rPr>
              <a:t>approches</a:t>
            </a:r>
            <a:r>
              <a:rPr lang="en-IN" sz="1400" b="0" strike="noStrike" spc="-1" dirty="0">
                <a:solidFill>
                  <a:srgbClr val="000000"/>
                </a:solidFill>
                <a:latin typeface="Arial"/>
                <a:ea typeface="Noto Sans CJK SC"/>
              </a:rPr>
              <a:t> to avoid  overfitting</a:t>
            </a:r>
            <a:br>
              <a:rPr dirty="0"/>
            </a:br>
            <a:br>
              <a:rPr dirty="0"/>
            </a:br>
            <a:br>
              <a:rPr dirty="0"/>
            </a:br>
            <a:r>
              <a:rPr lang="en-IN" sz="1400" b="0" strike="noStrike" spc="-1" dirty="0">
                <a:solidFill>
                  <a:srgbClr val="000000"/>
                </a:solidFill>
                <a:latin typeface="Arial"/>
                <a:ea typeface="Noto Sans CJK SC"/>
              </a:rPr>
              <a:t>1. </a:t>
            </a:r>
            <a:r>
              <a:rPr lang="en-IN" sz="1400" b="0" strike="noStrike" spc="-1" dirty="0" err="1">
                <a:solidFill>
                  <a:srgbClr val="000000"/>
                </a:solidFill>
                <a:latin typeface="Arial"/>
                <a:ea typeface="Noto Sans CJK SC"/>
              </a:rPr>
              <a:t>Prepruning</a:t>
            </a:r>
            <a:r>
              <a:rPr lang="en-IN" sz="1400" b="0" strike="noStrike" spc="-1" dirty="0">
                <a:solidFill>
                  <a:srgbClr val="000000"/>
                </a:solidFill>
                <a:latin typeface="Arial"/>
                <a:ea typeface="Noto Sans CJK SC"/>
              </a:rPr>
              <a:t>: The incorrect branches are discarded by halting tree construction.</a:t>
            </a:r>
            <a:br>
              <a:rPr dirty="0"/>
            </a:br>
            <a:br>
              <a:rPr dirty="0"/>
            </a:br>
            <a:r>
              <a:rPr lang="en-IN" sz="1400" b="0" strike="noStrike" spc="-1" dirty="0">
                <a:solidFill>
                  <a:srgbClr val="000000"/>
                </a:solidFill>
                <a:latin typeface="Arial"/>
                <a:ea typeface="Noto Sans CJK SC"/>
              </a:rPr>
              <a:t>	1.Do not split a node if this would result in the goodness measure falling below </a:t>
            </a:r>
            <a:br>
              <a:rPr dirty="0"/>
            </a:br>
            <a:r>
              <a:rPr lang="en-IN" sz="1400" b="0" strike="noStrike" spc="-1" dirty="0">
                <a:solidFill>
                  <a:srgbClr val="000000"/>
                </a:solidFill>
                <a:latin typeface="Arial"/>
                <a:ea typeface="Noto Sans CJK SC"/>
              </a:rPr>
              <a:t>                    a threshold value, otherwise it is grown</a:t>
            </a:r>
            <a:br>
              <a:rPr dirty="0"/>
            </a:br>
            <a:r>
              <a:rPr lang="en-IN" sz="1400" b="0" strike="noStrike" spc="-1" dirty="0">
                <a:solidFill>
                  <a:srgbClr val="000000"/>
                </a:solidFill>
                <a:latin typeface="Arial"/>
                <a:ea typeface="Noto Sans CJK SC"/>
              </a:rPr>
              <a:t>	2.Prepruning:Early stopping</a:t>
            </a:r>
            <a:br>
              <a:rPr dirty="0"/>
            </a:br>
            <a:br>
              <a:rPr dirty="0"/>
            </a:br>
            <a:br>
              <a:rPr dirty="0"/>
            </a:br>
            <a:r>
              <a:rPr lang="en-IN" sz="1400" b="0" strike="noStrike" spc="-1" dirty="0">
                <a:solidFill>
                  <a:srgbClr val="000000"/>
                </a:solidFill>
                <a:latin typeface="Arial"/>
                <a:ea typeface="Noto Sans CJK SC"/>
              </a:rPr>
              <a:t>2.Postpruning:Grow the whole tree then prune subtrees which overfit on the pruning set</a:t>
            </a:r>
            <a:br>
              <a:rPr dirty="0"/>
            </a:br>
            <a:br>
              <a:rPr dirty="0"/>
            </a:br>
            <a:br>
              <a:rPr dirty="0"/>
            </a:br>
            <a:r>
              <a:rPr lang="en-IN" sz="1400" b="0" strike="noStrike" spc="-1" dirty="0" err="1">
                <a:solidFill>
                  <a:srgbClr val="000000"/>
                </a:solidFill>
                <a:latin typeface="Arial"/>
                <a:ea typeface="Noto Sans CJK SC"/>
              </a:rPr>
              <a:t>Prepruning</a:t>
            </a:r>
            <a:r>
              <a:rPr lang="en-IN" sz="1400" b="0" strike="noStrike" spc="-1" dirty="0">
                <a:solidFill>
                  <a:srgbClr val="000000"/>
                </a:solidFill>
                <a:latin typeface="Arial"/>
                <a:ea typeface="Noto Sans CJK SC"/>
              </a:rPr>
              <a:t> is faster, </a:t>
            </a:r>
            <a:r>
              <a:rPr lang="en-IN" sz="1400" b="0" strike="noStrike" spc="-1" dirty="0" err="1">
                <a:solidFill>
                  <a:srgbClr val="000000"/>
                </a:solidFill>
                <a:latin typeface="Arial"/>
                <a:ea typeface="Noto Sans CJK SC"/>
              </a:rPr>
              <a:t>postpruning</a:t>
            </a:r>
            <a:r>
              <a:rPr lang="en-IN" sz="1400" b="0" strike="noStrike" spc="-1" dirty="0">
                <a:solidFill>
                  <a:srgbClr val="000000"/>
                </a:solidFill>
                <a:latin typeface="Arial"/>
                <a:ea typeface="Noto Sans CJK SC"/>
              </a:rPr>
              <a:t> is more accurate (requires a separate pruning set)</a:t>
            </a:r>
            <a:br>
              <a:rPr dirty="0"/>
            </a:br>
            <a:br>
              <a:rPr dirty="0"/>
            </a:br>
            <a:r>
              <a:rPr lang="en-IN" sz="1400" b="0" strike="noStrike" spc="-1" dirty="0">
                <a:solidFill>
                  <a:srgbClr val="000000"/>
                </a:solidFill>
                <a:latin typeface="Arial"/>
                <a:ea typeface="Noto Sans CJK SC"/>
              </a:rPr>
              <a:t>Most popular test: chi-squared test</a:t>
            </a:r>
            <a:br>
              <a:rPr dirty="0"/>
            </a:br>
            <a:br>
              <a:rPr dirty="0"/>
            </a:br>
            <a:r>
              <a:rPr lang="en-IN" sz="1400" b="0" strike="noStrike" spc="-1" dirty="0">
                <a:solidFill>
                  <a:srgbClr val="000000"/>
                </a:solidFill>
                <a:latin typeface="Arial"/>
                <a:ea typeface="Noto Sans CJK SC"/>
              </a:rPr>
              <a:t>ID3 used chi-squared test in addition to information gain</a:t>
            </a:r>
            <a:br>
              <a:rPr dirty="0"/>
            </a:br>
            <a:r>
              <a:rPr lang="en-IN" sz="1400" b="0" strike="noStrike" spc="-1" dirty="0">
                <a:solidFill>
                  <a:srgbClr val="000000"/>
                </a:solidFill>
                <a:latin typeface="Arial"/>
                <a:ea typeface="Noto Sans CJK SC"/>
              </a:rPr>
              <a:t>Only statistically significant attributes were allowed to be selected by information gain procedure</a:t>
            </a:r>
            <a:br>
              <a:rPr dirty="0"/>
            </a:br>
            <a:br>
              <a:rPr dirty="0"/>
            </a:br>
            <a:br>
              <a:rPr dirty="0"/>
            </a:br>
            <a:br>
              <a:rPr dirty="0"/>
            </a:br>
            <a:r>
              <a:rPr lang="en-IN" sz="1400" b="0" strike="noStrike" spc="-1" dirty="0">
                <a:solidFill>
                  <a:srgbClr val="000000"/>
                </a:solidFill>
                <a:latin typeface="Arial"/>
                <a:ea typeface="DejaVu Sans"/>
              </a:rPr>
              <a:t> </a:t>
            </a:r>
            <a:endParaRPr lang="en-IN" sz="1400" b="0" strike="noStrike" spc="-1" dirty="0">
              <a:latin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33" name="CustomShape 1"/>
          <p:cNvSpPr/>
          <p:nvPr/>
        </p:nvSpPr>
        <p:spPr>
          <a:xfrm>
            <a:off x="914400" y="284760"/>
            <a:ext cx="7770600" cy="567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gn="ctr">
              <a:lnSpc>
                <a:spcPct val="100000"/>
              </a:lnSpc>
            </a:pPr>
            <a:r>
              <a:rPr lang="en-IN" sz="4000" b="1" strike="noStrike" spc="-1">
                <a:solidFill>
                  <a:srgbClr val="000000"/>
                </a:solidFill>
                <a:latin typeface="Tahoma"/>
                <a:ea typeface="DejaVu Sans"/>
              </a:rPr>
              <a:t>Pruning Trees</a:t>
            </a:r>
            <a:endParaRPr lang="en-IN" sz="4000" b="0" strike="noStrike" spc="-1">
              <a:latin typeface="Arial"/>
            </a:endParaRPr>
          </a:p>
        </p:txBody>
      </p:sp>
      <p:sp>
        <p:nvSpPr>
          <p:cNvPr id="734" name="CustomShape 2"/>
          <p:cNvSpPr/>
          <p:nvPr/>
        </p:nvSpPr>
        <p:spPr>
          <a:xfrm>
            <a:off x="228600" y="1143000"/>
            <a:ext cx="8761320" cy="1903320"/>
          </a:xfrm>
          <a:prstGeom prst="rect">
            <a:avLst/>
          </a:prstGeom>
          <a:noFill/>
          <a:ln w="9360">
            <a:noFill/>
          </a:ln>
        </p:spPr>
        <p:style>
          <a:lnRef idx="0">
            <a:scrgbClr r="0" g="0" b="0"/>
          </a:lnRef>
          <a:fillRef idx="0">
            <a:scrgbClr r="0" g="0" b="0"/>
          </a:fillRef>
          <a:effectRef idx="0">
            <a:scrgbClr r="0" g="0" b="0"/>
          </a:effectRef>
          <a:fontRef idx="minor"/>
        </p:style>
      </p:sp>
      <p:sp>
        <p:nvSpPr>
          <p:cNvPr id="735" name="Line 3"/>
          <p:cNvSpPr/>
          <p:nvPr/>
        </p:nvSpPr>
        <p:spPr>
          <a:xfrm>
            <a:off x="163440" y="761760"/>
            <a:ext cx="8762760" cy="180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736" name="Line 4"/>
          <p:cNvSpPr/>
          <p:nvPr/>
        </p:nvSpPr>
        <p:spPr>
          <a:xfrm>
            <a:off x="228600" y="605772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737" name="CustomShape 5"/>
          <p:cNvSpPr/>
          <p:nvPr/>
        </p:nvSpPr>
        <p:spPr>
          <a:xfrm>
            <a:off x="76320" y="152280"/>
            <a:ext cx="2154240" cy="363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575"/>
              </a:spcBef>
            </a:pPr>
            <a:r>
              <a:rPr lang="en-IN" sz="1800" b="1" strike="noStrike" spc="-1">
                <a:solidFill>
                  <a:srgbClr val="000000"/>
                </a:solidFill>
                <a:latin typeface="Tahoma"/>
                <a:ea typeface="DejaVu Sans"/>
              </a:rPr>
              <a:t>Classification</a:t>
            </a:r>
            <a:endParaRPr lang="en-IN" sz="1800" b="0" strike="noStrike" spc="-1">
              <a:latin typeface="Arial"/>
            </a:endParaRPr>
          </a:p>
        </p:txBody>
      </p:sp>
      <p:sp>
        <p:nvSpPr>
          <p:cNvPr id="738" name="Line 6"/>
          <p:cNvSpPr/>
          <p:nvPr/>
        </p:nvSpPr>
        <p:spPr>
          <a:xfrm>
            <a:off x="163800" y="762120"/>
            <a:ext cx="8762760" cy="180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739" name="Line 7"/>
          <p:cNvSpPr/>
          <p:nvPr/>
        </p:nvSpPr>
        <p:spPr>
          <a:xfrm>
            <a:off x="163800" y="762120"/>
            <a:ext cx="8762760" cy="1800"/>
          </a:xfrm>
          <a:prstGeom prst="line">
            <a:avLst/>
          </a:prstGeom>
          <a:ln w="28440">
            <a:solidFill>
              <a:srgbClr val="00B686"/>
            </a:solidFill>
            <a:round/>
          </a:ln>
        </p:spPr>
        <p:style>
          <a:lnRef idx="0">
            <a:scrgbClr r="0" g="0" b="0"/>
          </a:lnRef>
          <a:fillRef idx="0">
            <a:scrgbClr r="0" g="0" b="0"/>
          </a:fillRef>
          <a:effectRef idx="0">
            <a:scrgbClr r="0" g="0" b="0"/>
          </a:effectRef>
          <a:fontRef idx="minor"/>
        </p:style>
      </p:sp>
      <p:pic>
        <p:nvPicPr>
          <p:cNvPr id="740" name="Picture 739"/>
          <p:cNvPicPr/>
          <p:nvPr/>
        </p:nvPicPr>
        <p:blipFill>
          <a:blip r:embed="rId2"/>
          <a:srcRect l="3198" r="56534" b="44789"/>
          <a:stretch/>
        </p:blipFill>
        <p:spPr>
          <a:xfrm>
            <a:off x="936000" y="1204560"/>
            <a:ext cx="2662920" cy="2394720"/>
          </a:xfrm>
          <a:prstGeom prst="rect">
            <a:avLst/>
          </a:prstGeom>
          <a:ln>
            <a:noFill/>
          </a:ln>
        </p:spPr>
      </p:pic>
      <p:pic>
        <p:nvPicPr>
          <p:cNvPr id="741" name="Picture 740"/>
          <p:cNvPicPr/>
          <p:nvPr/>
        </p:nvPicPr>
        <p:blipFill>
          <a:blip r:embed="rId3"/>
          <a:srcRect l="49588" t="45020" r="18895" b="17141"/>
          <a:stretch/>
        </p:blipFill>
        <p:spPr>
          <a:xfrm>
            <a:off x="4680000" y="3047040"/>
            <a:ext cx="3959280" cy="2712240"/>
          </a:xfrm>
          <a:prstGeom prst="rect">
            <a:avLst/>
          </a:prstGeom>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 name="CustomShape 1"/>
          <p:cNvSpPr/>
          <p:nvPr/>
        </p:nvSpPr>
        <p:spPr>
          <a:xfrm>
            <a:off x="457200" y="1505880"/>
            <a:ext cx="8227800" cy="14680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91440" anchor="ctr">
            <a:noAutofit/>
          </a:bodyPr>
          <a:lstStyle/>
          <a:p>
            <a:pPr algn="ctr">
              <a:lnSpc>
                <a:spcPct val="100000"/>
              </a:lnSpc>
            </a:pPr>
            <a:r>
              <a:rPr lang="en-IN" sz="4000" b="1" strike="noStrike" spc="-1">
                <a:solidFill>
                  <a:srgbClr val="3333FF"/>
                </a:solidFill>
                <a:latin typeface="Times New Roman"/>
                <a:ea typeface="DejaVu Sans"/>
              </a:rPr>
              <a:t>Naïve Bayes </a:t>
            </a:r>
            <a:endParaRPr lang="en-IN" sz="4000" b="0" strike="noStrike" spc="-1">
              <a:latin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 name="CustomShape 1"/>
          <p:cNvSpPr/>
          <p:nvPr/>
        </p:nvSpPr>
        <p:spPr>
          <a:xfrm>
            <a:off x="2819520" y="304920"/>
            <a:ext cx="5387040" cy="5317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gn="ctr">
              <a:lnSpc>
                <a:spcPct val="100000"/>
              </a:lnSpc>
            </a:pPr>
            <a:r>
              <a:rPr lang="en-IN" sz="4000" b="1" strike="noStrike" spc="-1">
                <a:solidFill>
                  <a:srgbClr val="000000"/>
                </a:solidFill>
                <a:latin typeface="Tahoma"/>
                <a:ea typeface="DejaVu Sans"/>
              </a:rPr>
              <a:t>Basic Concepts</a:t>
            </a:r>
            <a:endParaRPr lang="en-IN" sz="4000" b="0" strike="noStrike" spc="-1">
              <a:latin typeface="Arial"/>
            </a:endParaRPr>
          </a:p>
        </p:txBody>
      </p:sp>
      <p:sp>
        <p:nvSpPr>
          <p:cNvPr id="744" name="Line 2"/>
          <p:cNvSpPr/>
          <p:nvPr/>
        </p:nvSpPr>
        <p:spPr>
          <a:xfrm>
            <a:off x="163440" y="91440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745" name="Line 3"/>
          <p:cNvSpPr/>
          <p:nvPr/>
        </p:nvSpPr>
        <p:spPr>
          <a:xfrm>
            <a:off x="228600" y="605628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746" name="CustomShape 4"/>
          <p:cNvSpPr/>
          <p:nvPr/>
        </p:nvSpPr>
        <p:spPr>
          <a:xfrm>
            <a:off x="76320" y="152280"/>
            <a:ext cx="2010240" cy="363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575"/>
              </a:spcBef>
            </a:pPr>
            <a:r>
              <a:rPr lang="en-IN" sz="1800" b="1" strike="noStrike" spc="-1">
                <a:solidFill>
                  <a:srgbClr val="000000"/>
                </a:solidFill>
                <a:latin typeface="Tahoma"/>
                <a:ea typeface="DejaVu Sans"/>
              </a:rPr>
              <a:t>Classification</a:t>
            </a:r>
            <a:endParaRPr lang="en-IN" sz="1800" b="0" strike="noStrike" spc="-1">
              <a:latin typeface="Arial"/>
            </a:endParaRPr>
          </a:p>
        </p:txBody>
      </p:sp>
      <p:sp>
        <p:nvSpPr>
          <p:cNvPr id="747" name="CustomShape 5"/>
          <p:cNvSpPr/>
          <p:nvPr/>
        </p:nvSpPr>
        <p:spPr>
          <a:xfrm>
            <a:off x="228600" y="1066680"/>
            <a:ext cx="8608680" cy="6792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28600" indent="-226800" algn="just">
              <a:lnSpc>
                <a:spcPct val="100000"/>
              </a:lnSpc>
              <a:buClr>
                <a:srgbClr val="000000"/>
              </a:buClr>
              <a:buFont typeface="Arial"/>
              <a:buChar char="•"/>
            </a:pPr>
            <a:r>
              <a:rPr lang="en-IN" sz="2200" b="0" strike="noStrike" spc="-1">
                <a:solidFill>
                  <a:srgbClr val="000000"/>
                </a:solidFill>
                <a:latin typeface="Tahoma"/>
                <a:ea typeface="DejaVu Sans"/>
              </a:rPr>
              <a:t>Bayesian classifiers are statistical classifiers. </a:t>
            </a:r>
            <a:endParaRPr lang="en-IN" sz="2200" b="0" strike="noStrike" spc="-1">
              <a:latin typeface="Arial"/>
            </a:endParaRPr>
          </a:p>
          <a:p>
            <a:pPr marL="228600" indent="-226800" algn="just">
              <a:lnSpc>
                <a:spcPct val="100000"/>
              </a:lnSpc>
              <a:buClr>
                <a:srgbClr val="000000"/>
              </a:buClr>
              <a:buFont typeface="Arial"/>
              <a:buChar char="•"/>
            </a:pPr>
            <a:r>
              <a:rPr lang="en-IN" sz="2200" b="0" strike="noStrike" spc="-1">
                <a:solidFill>
                  <a:srgbClr val="000000"/>
                </a:solidFill>
                <a:latin typeface="Tahoma"/>
                <a:ea typeface="DejaVu Sans"/>
              </a:rPr>
              <a:t>They can predict class membership probabilities such as the probability that a given tuple belongs to a particular class.</a:t>
            </a:r>
            <a:endParaRPr lang="en-IN" sz="2200" b="0" strike="noStrike" spc="-1">
              <a:latin typeface="Arial"/>
            </a:endParaRPr>
          </a:p>
          <a:p>
            <a:pPr algn="just">
              <a:lnSpc>
                <a:spcPct val="100000"/>
              </a:lnSpc>
            </a:pPr>
            <a:endParaRPr lang="en-IN" sz="2200" b="0" strike="noStrike" spc="-1">
              <a:latin typeface="Arial"/>
            </a:endParaRPr>
          </a:p>
          <a:p>
            <a:pPr marL="228600" indent="-226800" algn="just">
              <a:lnSpc>
                <a:spcPct val="100000"/>
              </a:lnSpc>
              <a:buClr>
                <a:srgbClr val="000000"/>
              </a:buClr>
              <a:buFont typeface="Arial"/>
              <a:buChar char="•"/>
            </a:pPr>
            <a:r>
              <a:rPr lang="en-IN" sz="2200" b="0" strike="noStrike" spc="-1">
                <a:solidFill>
                  <a:srgbClr val="000000"/>
                </a:solidFill>
                <a:latin typeface="Tahoma"/>
                <a:ea typeface="DejaVu Sans"/>
              </a:rPr>
              <a:t>Bayesian classification is based on Bayes’ theorem.</a:t>
            </a:r>
            <a:endParaRPr lang="en-IN" sz="2200" b="0" strike="noStrike" spc="-1">
              <a:latin typeface="Arial"/>
            </a:endParaRPr>
          </a:p>
          <a:p>
            <a:pPr marL="228600" indent="-226800" algn="just">
              <a:lnSpc>
                <a:spcPct val="100000"/>
              </a:lnSpc>
              <a:buClr>
                <a:srgbClr val="000000"/>
              </a:buClr>
              <a:buFont typeface="Arial"/>
              <a:buChar char="•"/>
            </a:pPr>
            <a:r>
              <a:rPr lang="en-IN" sz="2200" b="0" strike="noStrike" spc="-1">
                <a:solidFill>
                  <a:srgbClr val="000000"/>
                </a:solidFill>
                <a:latin typeface="Tahoma"/>
                <a:ea typeface="DejaVu Sans"/>
              </a:rPr>
              <a:t>Naive Bayesian classifiers assume that the effect of an attribute value on a given class is independent of the values of the other attributes. </a:t>
            </a:r>
            <a:endParaRPr lang="en-IN" sz="2200" b="0" strike="noStrike" spc="-1">
              <a:latin typeface="Arial"/>
            </a:endParaRPr>
          </a:p>
          <a:p>
            <a:pPr marL="228600" indent="-226800" algn="just">
              <a:lnSpc>
                <a:spcPct val="100000"/>
              </a:lnSpc>
              <a:buClr>
                <a:srgbClr val="000000"/>
              </a:buClr>
              <a:buFont typeface="Arial"/>
              <a:buChar char="•"/>
            </a:pPr>
            <a:r>
              <a:rPr lang="en-IN" sz="2200" b="0" strike="noStrike" spc="-1">
                <a:solidFill>
                  <a:srgbClr val="000000"/>
                </a:solidFill>
                <a:latin typeface="Tahoma"/>
                <a:ea typeface="DejaVu Sans"/>
              </a:rPr>
              <a:t>This assumption is called </a:t>
            </a:r>
            <a:r>
              <a:rPr lang="en-IN" sz="2200" b="1" strike="noStrike" spc="-1">
                <a:solidFill>
                  <a:srgbClr val="FF0000"/>
                </a:solidFill>
                <a:latin typeface="Tahoma"/>
                <a:ea typeface="DejaVu Sans"/>
              </a:rPr>
              <a:t>class conditional independence</a:t>
            </a:r>
            <a:r>
              <a:rPr lang="en-IN" sz="2200" b="0" strike="noStrike" spc="-1">
                <a:solidFill>
                  <a:srgbClr val="000000"/>
                </a:solidFill>
                <a:latin typeface="Tahoma"/>
                <a:ea typeface="DejaVu Sans"/>
              </a:rPr>
              <a:t>. It is made to simplify the computations involved and, in this sense, is considered “naive.”</a:t>
            </a:r>
            <a:endParaRPr lang="en-IN" sz="2200" b="0" strike="noStrike" spc="-1">
              <a:latin typeface="Arial"/>
            </a:endParaRPr>
          </a:p>
          <a:p>
            <a:pPr algn="just">
              <a:lnSpc>
                <a:spcPct val="100000"/>
              </a:lnSpc>
            </a:pPr>
            <a:endParaRPr lang="en-IN" sz="2200" b="0" strike="noStrike" spc="-1">
              <a:latin typeface="Arial"/>
            </a:endParaRPr>
          </a:p>
          <a:p>
            <a:pPr algn="just">
              <a:lnSpc>
                <a:spcPct val="100000"/>
              </a:lnSpc>
            </a:pPr>
            <a:endParaRPr lang="en-IN" sz="2200" b="0" strike="noStrike" spc="-1">
              <a:latin typeface="Arial"/>
            </a:endParaRPr>
          </a:p>
          <a:p>
            <a:pPr algn="just">
              <a:lnSpc>
                <a:spcPct val="100000"/>
              </a:lnSpc>
            </a:pPr>
            <a:endParaRPr lang="en-IN" sz="2200" b="0" strike="noStrike" spc="-1">
              <a:latin typeface="Arial"/>
            </a:endParaRPr>
          </a:p>
          <a:p>
            <a:pPr algn="just">
              <a:lnSpc>
                <a:spcPct val="100000"/>
              </a:lnSpc>
            </a:pPr>
            <a:endParaRPr lang="en-IN" sz="2200" b="0" strike="noStrike" spc="-1">
              <a:latin typeface="Arial"/>
            </a:endParaRPr>
          </a:p>
          <a:p>
            <a:pPr algn="just">
              <a:lnSpc>
                <a:spcPct val="100000"/>
              </a:lnSpc>
            </a:pPr>
            <a:endParaRPr lang="en-IN" sz="2200" b="0" strike="noStrike" spc="-1">
              <a:latin typeface="Arial"/>
            </a:endParaRPr>
          </a:p>
          <a:p>
            <a:pPr algn="just">
              <a:lnSpc>
                <a:spcPct val="100000"/>
              </a:lnSpc>
            </a:pPr>
            <a:endParaRPr lang="en-IN" sz="2200" b="0" strike="noStrike" spc="-1">
              <a:latin typeface="Arial"/>
            </a:endParaRPr>
          </a:p>
          <a:p>
            <a:pPr algn="just">
              <a:lnSpc>
                <a:spcPct val="100000"/>
              </a:lnSpc>
            </a:pPr>
            <a:endParaRPr lang="en-IN" sz="2200" b="0" strike="noStrike" spc="-1">
              <a:latin typeface="Arial"/>
            </a:endParaRPr>
          </a:p>
          <a:p>
            <a:pPr algn="just">
              <a:lnSpc>
                <a:spcPct val="100000"/>
              </a:lnSpc>
            </a:pPr>
            <a:endParaRPr lang="en-IN" sz="2200" b="0" strike="noStrike" spc="-1">
              <a:latin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 name="CustomShape 1"/>
          <p:cNvSpPr/>
          <p:nvPr/>
        </p:nvSpPr>
        <p:spPr>
          <a:xfrm>
            <a:off x="2514600" y="152280"/>
            <a:ext cx="5027400" cy="607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gn="ctr">
              <a:lnSpc>
                <a:spcPct val="100000"/>
              </a:lnSpc>
            </a:pPr>
            <a:r>
              <a:rPr lang="en-IN" sz="4000" b="1" strike="noStrike" spc="-1">
                <a:solidFill>
                  <a:srgbClr val="000000"/>
                </a:solidFill>
                <a:latin typeface="Tahoma"/>
                <a:ea typeface="DejaVu Sans"/>
              </a:rPr>
              <a:t>Bayes’  Theorem</a:t>
            </a:r>
            <a:endParaRPr lang="en-IN" sz="4000" b="0" strike="noStrike" spc="-1">
              <a:latin typeface="Arial"/>
            </a:endParaRPr>
          </a:p>
        </p:txBody>
      </p:sp>
      <p:sp>
        <p:nvSpPr>
          <p:cNvPr id="749" name="CustomShape 2"/>
          <p:cNvSpPr/>
          <p:nvPr/>
        </p:nvSpPr>
        <p:spPr>
          <a:xfrm>
            <a:off x="228600" y="763560"/>
            <a:ext cx="8761320" cy="5484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272880" indent="-271080">
              <a:lnSpc>
                <a:spcPct val="100000"/>
              </a:lnSpc>
              <a:spcBef>
                <a:spcPts val="575"/>
              </a:spcBef>
              <a:buClr>
                <a:srgbClr val="00E4A8"/>
              </a:buClr>
              <a:buSzPct val="85000"/>
              <a:buFont typeface="Wingdings 2" charset="2"/>
              <a:buChar char=""/>
            </a:pPr>
            <a:r>
              <a:rPr lang="en-IN" sz="2200" b="0" strike="noStrike" spc="-1">
                <a:solidFill>
                  <a:srgbClr val="000000"/>
                </a:solidFill>
                <a:latin typeface="Tahoma"/>
                <a:ea typeface="DejaVu Sans"/>
              </a:rPr>
              <a:t>Let X be a data tuple. </a:t>
            </a:r>
            <a:endParaRPr lang="en-IN" sz="2200" b="0" strike="noStrike" spc="-1">
              <a:latin typeface="Arial"/>
            </a:endParaRPr>
          </a:p>
          <a:p>
            <a:pPr marL="272880" indent="-271080">
              <a:lnSpc>
                <a:spcPct val="100000"/>
              </a:lnSpc>
              <a:spcBef>
                <a:spcPts val="575"/>
              </a:spcBef>
              <a:buClr>
                <a:srgbClr val="00E4A8"/>
              </a:buClr>
              <a:buSzPct val="85000"/>
              <a:buFont typeface="Wingdings 2" charset="2"/>
              <a:buChar char=""/>
            </a:pPr>
            <a:r>
              <a:rPr lang="en-IN" sz="2200" b="0" strike="noStrike" spc="-1">
                <a:solidFill>
                  <a:srgbClr val="000000"/>
                </a:solidFill>
                <a:latin typeface="Tahoma"/>
                <a:ea typeface="DejaVu Sans"/>
              </a:rPr>
              <a:t>In Bayesian terms, X is considered “evidence.”  </a:t>
            </a:r>
            <a:endParaRPr lang="en-IN" sz="2200" b="0" strike="noStrike" spc="-1">
              <a:latin typeface="Arial"/>
            </a:endParaRPr>
          </a:p>
          <a:p>
            <a:pPr marL="272880" indent="-271080">
              <a:lnSpc>
                <a:spcPct val="100000"/>
              </a:lnSpc>
              <a:spcBef>
                <a:spcPts val="575"/>
              </a:spcBef>
              <a:buClr>
                <a:srgbClr val="00E4A8"/>
              </a:buClr>
              <a:buSzPct val="85000"/>
              <a:buFont typeface="Wingdings 2" charset="2"/>
              <a:buChar char=""/>
            </a:pPr>
            <a:r>
              <a:rPr lang="en-IN" sz="2200" b="0" strike="noStrike" spc="-1">
                <a:solidFill>
                  <a:srgbClr val="000000"/>
                </a:solidFill>
                <a:latin typeface="Tahoma"/>
                <a:ea typeface="DejaVu Sans"/>
              </a:rPr>
              <a:t>As usual, it is described by measurements made on a set of n attributes. </a:t>
            </a:r>
            <a:endParaRPr lang="en-IN" sz="2200" b="0" strike="noStrike" spc="-1">
              <a:latin typeface="Arial"/>
            </a:endParaRPr>
          </a:p>
          <a:p>
            <a:pPr marL="272880" indent="-271080">
              <a:lnSpc>
                <a:spcPct val="100000"/>
              </a:lnSpc>
              <a:spcBef>
                <a:spcPts val="575"/>
              </a:spcBef>
              <a:buClr>
                <a:srgbClr val="00E4A8"/>
              </a:buClr>
              <a:buSzPct val="85000"/>
              <a:buFont typeface="Wingdings 2" charset="2"/>
              <a:buChar char=""/>
            </a:pPr>
            <a:r>
              <a:rPr lang="en-IN" sz="2200" b="0" strike="noStrike" spc="-1">
                <a:solidFill>
                  <a:srgbClr val="000000"/>
                </a:solidFill>
                <a:latin typeface="Tahoma"/>
                <a:ea typeface="DejaVu Sans"/>
              </a:rPr>
              <a:t>Let H be some hypothesis such as that the data tuple X belongs to a specified class C.</a:t>
            </a:r>
            <a:endParaRPr lang="en-IN" sz="2200" b="0" strike="noStrike" spc="-1">
              <a:latin typeface="Arial"/>
            </a:endParaRPr>
          </a:p>
          <a:p>
            <a:pPr marL="272880" indent="-271080">
              <a:lnSpc>
                <a:spcPct val="100000"/>
              </a:lnSpc>
              <a:spcBef>
                <a:spcPts val="575"/>
              </a:spcBef>
              <a:buClr>
                <a:srgbClr val="00E4A8"/>
              </a:buClr>
              <a:buSzPct val="85000"/>
              <a:buFont typeface="Wingdings 2" charset="2"/>
              <a:buChar char=""/>
            </a:pPr>
            <a:r>
              <a:rPr lang="en-IN" sz="2200" b="0" strike="noStrike" spc="-1">
                <a:solidFill>
                  <a:srgbClr val="000000"/>
                </a:solidFill>
                <a:latin typeface="Tahoma"/>
                <a:ea typeface="DejaVu Sans"/>
              </a:rPr>
              <a:t> For classification problems, we want to determine P(H|X), the probability that the hypothesis H holds given the “evidence” or observed data tuple X. </a:t>
            </a:r>
            <a:endParaRPr lang="en-IN" sz="2200" b="0" strike="noStrike" spc="-1">
              <a:latin typeface="Arial"/>
            </a:endParaRPr>
          </a:p>
          <a:p>
            <a:pPr marL="272880" indent="-271080">
              <a:lnSpc>
                <a:spcPct val="100000"/>
              </a:lnSpc>
              <a:spcBef>
                <a:spcPts val="575"/>
              </a:spcBef>
              <a:buClr>
                <a:srgbClr val="00E4A8"/>
              </a:buClr>
              <a:buSzPct val="85000"/>
              <a:buFont typeface="Wingdings 2" charset="2"/>
              <a:buChar char=""/>
            </a:pPr>
            <a:r>
              <a:rPr lang="en-IN" sz="2200" b="0" strike="noStrike" spc="-1">
                <a:solidFill>
                  <a:srgbClr val="000000"/>
                </a:solidFill>
                <a:latin typeface="Tahoma"/>
                <a:ea typeface="DejaVu Sans"/>
              </a:rPr>
              <a:t>In other words, we are looking for the probability that tuple X belongs to class C, given that we know the attribute description of X.</a:t>
            </a:r>
            <a:endParaRPr lang="en-IN" sz="2200" b="0" strike="noStrike" spc="-1">
              <a:latin typeface="Arial"/>
            </a:endParaRPr>
          </a:p>
          <a:p>
            <a:pPr>
              <a:lnSpc>
                <a:spcPct val="100000"/>
              </a:lnSpc>
              <a:spcBef>
                <a:spcPts val="575"/>
              </a:spcBef>
            </a:pPr>
            <a:endParaRPr lang="en-IN" sz="2200" b="0" strike="noStrike" spc="-1">
              <a:latin typeface="Arial"/>
            </a:endParaRPr>
          </a:p>
        </p:txBody>
      </p:sp>
      <p:sp>
        <p:nvSpPr>
          <p:cNvPr id="750" name="Line 3"/>
          <p:cNvSpPr/>
          <p:nvPr/>
        </p:nvSpPr>
        <p:spPr>
          <a:xfrm>
            <a:off x="163440" y="761760"/>
            <a:ext cx="8762760" cy="180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751" name="Line 4"/>
          <p:cNvSpPr/>
          <p:nvPr/>
        </p:nvSpPr>
        <p:spPr>
          <a:xfrm>
            <a:off x="228600" y="617220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752" name="CustomShape 5"/>
          <p:cNvSpPr/>
          <p:nvPr/>
        </p:nvSpPr>
        <p:spPr>
          <a:xfrm>
            <a:off x="76320" y="152280"/>
            <a:ext cx="2226240" cy="363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575"/>
              </a:spcBef>
            </a:pPr>
            <a:r>
              <a:rPr lang="en-IN" sz="1800" b="1" strike="noStrike" spc="-1">
                <a:solidFill>
                  <a:srgbClr val="000000"/>
                </a:solidFill>
                <a:latin typeface="Tahoma"/>
                <a:ea typeface="DejaVu Sans"/>
              </a:rPr>
              <a:t>Classification</a:t>
            </a:r>
            <a:endParaRPr lang="en-IN" sz="1800" b="0" strike="noStrike" spc="-1">
              <a:latin typeface="Arial"/>
            </a:endParaRPr>
          </a:p>
        </p:txBody>
      </p:sp>
      <p:pic>
        <p:nvPicPr>
          <p:cNvPr id="753" name="Picture 2"/>
          <p:cNvPicPr/>
          <p:nvPr/>
        </p:nvPicPr>
        <p:blipFill>
          <a:blip r:embed="rId3"/>
          <a:stretch/>
        </p:blipFill>
        <p:spPr>
          <a:xfrm>
            <a:off x="2996640" y="5112000"/>
            <a:ext cx="4417920" cy="1293480"/>
          </a:xfrm>
          <a:prstGeom prst="rect">
            <a:avLst/>
          </a:prstGeom>
          <a:ln w="9360">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 name="CustomShape 1"/>
          <p:cNvSpPr/>
          <p:nvPr/>
        </p:nvSpPr>
        <p:spPr>
          <a:xfrm>
            <a:off x="228600" y="1447920"/>
            <a:ext cx="8685000" cy="46465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272880" indent="-271080">
              <a:lnSpc>
                <a:spcPct val="100000"/>
              </a:lnSpc>
              <a:spcBef>
                <a:spcPts val="575"/>
              </a:spcBef>
              <a:buClr>
                <a:srgbClr val="D34817"/>
              </a:buClr>
              <a:buSzPct val="85000"/>
              <a:buFont typeface="Wingdings 2" charset="2"/>
              <a:buChar char=""/>
            </a:pPr>
            <a:r>
              <a:rPr lang="en-IN" sz="2800" b="0" strike="noStrike" spc="-1">
                <a:solidFill>
                  <a:srgbClr val="000000"/>
                </a:solidFill>
                <a:latin typeface="Times New Roman"/>
                <a:ea typeface="DejaVu Sans"/>
              </a:rPr>
              <a:t>Process of semi-automatically analyzing large databases to find patterns that are:</a:t>
            </a:r>
            <a:endParaRPr lang="en-IN" sz="2800" b="0" strike="noStrike" spc="-1">
              <a:latin typeface="Arial"/>
            </a:endParaRPr>
          </a:p>
          <a:p>
            <a:pPr marL="547560" lvl="1" indent="-226800">
              <a:lnSpc>
                <a:spcPct val="100000"/>
              </a:lnSpc>
              <a:spcBef>
                <a:spcPts val="374"/>
              </a:spcBef>
              <a:buClr>
                <a:srgbClr val="9B2D1F"/>
              </a:buClr>
              <a:buSzPct val="85000"/>
              <a:buFont typeface="Wingdings 2" charset="2"/>
              <a:buChar char=""/>
            </a:pPr>
            <a:r>
              <a:rPr lang="en-IN" sz="2400" b="0" strike="noStrike" spc="-1">
                <a:solidFill>
                  <a:srgbClr val="FF0000"/>
                </a:solidFill>
                <a:latin typeface="Times New Roman"/>
                <a:ea typeface="DejaVu Sans"/>
              </a:rPr>
              <a:t>valid</a:t>
            </a:r>
            <a:r>
              <a:rPr lang="en-IN" sz="2400" b="0" strike="noStrike" spc="-1">
                <a:solidFill>
                  <a:srgbClr val="000000"/>
                </a:solidFill>
                <a:latin typeface="Times New Roman"/>
                <a:ea typeface="DejaVu Sans"/>
              </a:rPr>
              <a:t>:  hold on new data with some certainity</a:t>
            </a:r>
            <a:endParaRPr lang="en-IN" sz="2400" b="0" strike="noStrike" spc="-1">
              <a:latin typeface="Arial"/>
            </a:endParaRPr>
          </a:p>
          <a:p>
            <a:pPr marL="547560" lvl="1" indent="-226800">
              <a:lnSpc>
                <a:spcPct val="100000"/>
              </a:lnSpc>
              <a:spcBef>
                <a:spcPts val="374"/>
              </a:spcBef>
              <a:buClr>
                <a:srgbClr val="9B2D1F"/>
              </a:buClr>
              <a:buSzPct val="85000"/>
              <a:buFont typeface="Wingdings 2" charset="2"/>
              <a:buChar char=""/>
            </a:pPr>
            <a:r>
              <a:rPr lang="en-IN" sz="2400" b="0" strike="noStrike" spc="-1">
                <a:solidFill>
                  <a:srgbClr val="FF0000"/>
                </a:solidFill>
                <a:latin typeface="Times New Roman"/>
                <a:ea typeface="DejaVu Sans"/>
              </a:rPr>
              <a:t>novel</a:t>
            </a:r>
            <a:r>
              <a:rPr lang="en-IN" sz="2400" b="0" strike="noStrike" spc="-1">
                <a:solidFill>
                  <a:srgbClr val="000000"/>
                </a:solidFill>
                <a:latin typeface="Times New Roman"/>
                <a:ea typeface="DejaVu Sans"/>
              </a:rPr>
              <a:t>:  non-obvious to the system</a:t>
            </a:r>
            <a:endParaRPr lang="en-IN" sz="2400" b="0" strike="noStrike" spc="-1">
              <a:latin typeface="Arial"/>
            </a:endParaRPr>
          </a:p>
          <a:p>
            <a:pPr marL="547560" lvl="1" indent="-226800">
              <a:lnSpc>
                <a:spcPct val="100000"/>
              </a:lnSpc>
              <a:spcBef>
                <a:spcPts val="374"/>
              </a:spcBef>
              <a:buClr>
                <a:srgbClr val="9B2D1F"/>
              </a:buClr>
              <a:buSzPct val="85000"/>
              <a:buFont typeface="Wingdings 2" charset="2"/>
              <a:buChar char=""/>
            </a:pPr>
            <a:r>
              <a:rPr lang="en-IN" sz="2400" b="0" strike="noStrike" spc="-1">
                <a:solidFill>
                  <a:srgbClr val="FF0000"/>
                </a:solidFill>
                <a:latin typeface="Times New Roman"/>
                <a:ea typeface="DejaVu Sans"/>
              </a:rPr>
              <a:t>useful</a:t>
            </a:r>
            <a:r>
              <a:rPr lang="en-IN" sz="2400" b="0" strike="noStrike" spc="-1">
                <a:solidFill>
                  <a:srgbClr val="000000"/>
                </a:solidFill>
                <a:latin typeface="Times New Roman"/>
                <a:ea typeface="DejaVu Sans"/>
              </a:rPr>
              <a:t>:  should be possible to act on the item </a:t>
            </a:r>
            <a:endParaRPr lang="en-IN" sz="2400" b="0" strike="noStrike" spc="-1">
              <a:latin typeface="Arial"/>
            </a:endParaRPr>
          </a:p>
          <a:p>
            <a:pPr marL="547560" lvl="1" indent="-226800">
              <a:lnSpc>
                <a:spcPct val="100000"/>
              </a:lnSpc>
              <a:spcBef>
                <a:spcPts val="374"/>
              </a:spcBef>
              <a:buClr>
                <a:srgbClr val="9B2D1F"/>
              </a:buClr>
              <a:buSzPct val="85000"/>
              <a:buFont typeface="Wingdings 2" charset="2"/>
              <a:buChar char=""/>
            </a:pPr>
            <a:r>
              <a:rPr lang="en-IN" sz="2400" b="0" strike="noStrike" spc="-1">
                <a:solidFill>
                  <a:srgbClr val="FF0000"/>
                </a:solidFill>
                <a:latin typeface="Times New Roman"/>
                <a:ea typeface="DejaVu Sans"/>
              </a:rPr>
              <a:t>understandable</a:t>
            </a:r>
            <a:r>
              <a:rPr lang="en-IN" sz="2400" b="0" strike="noStrike" spc="-1">
                <a:solidFill>
                  <a:srgbClr val="000000"/>
                </a:solidFill>
                <a:latin typeface="Times New Roman"/>
                <a:ea typeface="DejaVu Sans"/>
              </a:rPr>
              <a:t>: humans should be able to interpret the pattern</a:t>
            </a:r>
            <a:endParaRPr lang="en-IN" sz="2400" b="0" strike="noStrike" spc="-1">
              <a:latin typeface="Arial"/>
            </a:endParaRPr>
          </a:p>
          <a:p>
            <a:pPr>
              <a:lnSpc>
                <a:spcPct val="100000"/>
              </a:lnSpc>
            </a:pPr>
            <a:endParaRPr lang="en-IN" sz="2400" b="0" strike="noStrike" spc="-1">
              <a:latin typeface="Arial"/>
            </a:endParaRPr>
          </a:p>
          <a:p>
            <a:pPr marL="272880" indent="-271080">
              <a:lnSpc>
                <a:spcPct val="100000"/>
              </a:lnSpc>
              <a:spcBef>
                <a:spcPts val="575"/>
              </a:spcBef>
              <a:buClr>
                <a:srgbClr val="D34817"/>
              </a:buClr>
              <a:buSzPct val="85000"/>
              <a:buFont typeface="Wingdings 2" charset="2"/>
              <a:buChar char=""/>
            </a:pPr>
            <a:r>
              <a:rPr lang="en-IN" sz="2800" b="0" strike="noStrike" spc="-1">
                <a:solidFill>
                  <a:srgbClr val="000000"/>
                </a:solidFill>
                <a:latin typeface="Times New Roman"/>
                <a:ea typeface="DejaVu Sans"/>
              </a:rPr>
              <a:t>Finding </a:t>
            </a:r>
            <a:r>
              <a:rPr lang="en-IN" sz="2800" b="0" strike="noStrike" spc="-1">
                <a:solidFill>
                  <a:srgbClr val="FF0000"/>
                </a:solidFill>
                <a:latin typeface="Times New Roman"/>
                <a:ea typeface="DejaVu Sans"/>
              </a:rPr>
              <a:t>Hidden Information </a:t>
            </a:r>
            <a:r>
              <a:rPr lang="en-IN" sz="2800" b="0" strike="noStrike" spc="-1">
                <a:solidFill>
                  <a:srgbClr val="000000"/>
                </a:solidFill>
                <a:latin typeface="Times New Roman"/>
                <a:ea typeface="DejaVu Sans"/>
              </a:rPr>
              <a:t>in Database (MHD).</a:t>
            </a:r>
            <a:endParaRPr lang="en-IN" sz="2800" b="0" strike="noStrike" spc="-1">
              <a:latin typeface="Arial"/>
            </a:endParaRPr>
          </a:p>
          <a:p>
            <a:pPr marL="272880" indent="-271080">
              <a:lnSpc>
                <a:spcPct val="100000"/>
              </a:lnSpc>
              <a:spcBef>
                <a:spcPts val="575"/>
              </a:spcBef>
              <a:buClr>
                <a:srgbClr val="D34817"/>
              </a:buClr>
              <a:buSzPct val="85000"/>
              <a:buFont typeface="Wingdings 2" charset="2"/>
              <a:buChar char=""/>
            </a:pPr>
            <a:r>
              <a:rPr lang="en-IN" sz="2800" b="0" strike="noStrike" spc="-1">
                <a:solidFill>
                  <a:srgbClr val="000000"/>
                </a:solidFill>
                <a:latin typeface="Times New Roman"/>
                <a:ea typeface="DejaVu Sans"/>
              </a:rPr>
              <a:t>Also known as Knowledge Discovery in Databases (KDD)</a:t>
            </a:r>
            <a:endParaRPr lang="en-IN" sz="2800" b="0" strike="noStrike" spc="-1">
              <a:latin typeface="Arial"/>
            </a:endParaRPr>
          </a:p>
        </p:txBody>
      </p:sp>
      <p:sp>
        <p:nvSpPr>
          <p:cNvPr id="480" name="CustomShape 2"/>
          <p:cNvSpPr/>
          <p:nvPr/>
        </p:nvSpPr>
        <p:spPr>
          <a:xfrm>
            <a:off x="146160" y="6210360"/>
            <a:ext cx="455400" cy="455400"/>
          </a:xfrm>
          <a:prstGeom prst="rect">
            <a:avLst/>
          </a:prstGeom>
          <a:solidFill>
            <a:srgbClr val="D34817"/>
          </a:solidFill>
          <a:ln>
            <a:noFill/>
          </a:ln>
        </p:spPr>
        <p:style>
          <a:lnRef idx="0">
            <a:scrgbClr r="0" g="0" b="0"/>
          </a:lnRef>
          <a:fillRef idx="0">
            <a:scrgbClr r="0" g="0" b="0"/>
          </a:fillRef>
          <a:effectRef idx="0">
            <a:scrgbClr r="0" g="0" b="0"/>
          </a:effectRef>
          <a:fontRef idx="minor"/>
        </p:style>
        <p:txBody>
          <a:bodyPr lIns="0" tIns="0" rIns="0" bIns="0" anchor="ctr" anchorCtr="1">
            <a:noAutofit/>
          </a:bodyPr>
          <a:lstStyle/>
          <a:p>
            <a:pPr algn="ctr">
              <a:lnSpc>
                <a:spcPct val="100000"/>
              </a:lnSpc>
            </a:pPr>
            <a:fld id="{ADD91EDB-A21E-468A-8F7D-37B001F65DE0}" type="slidenum">
              <a:rPr lang="en-IN" sz="1400" b="0" strike="noStrike" spc="-1">
                <a:solidFill>
                  <a:srgbClr val="FFFFFF"/>
                </a:solidFill>
                <a:latin typeface="Franklin Gothic Book"/>
                <a:ea typeface="DejaVu Sans"/>
              </a:rPr>
              <a:t>5</a:t>
            </a:fld>
            <a:endParaRPr lang="en-IN" sz="1400" b="0" strike="noStrike" spc="-1">
              <a:latin typeface="Arial"/>
            </a:endParaRPr>
          </a:p>
        </p:txBody>
      </p:sp>
      <p:sp>
        <p:nvSpPr>
          <p:cNvPr id="481" name="CustomShape 3"/>
          <p:cNvSpPr/>
          <p:nvPr/>
        </p:nvSpPr>
        <p:spPr>
          <a:xfrm>
            <a:off x="1752480" y="304920"/>
            <a:ext cx="6932520" cy="6379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gn="ctr">
              <a:lnSpc>
                <a:spcPct val="100000"/>
              </a:lnSpc>
            </a:pPr>
            <a:r>
              <a:rPr lang="en-IN" sz="3600" b="1" strike="noStrike" spc="-1">
                <a:solidFill>
                  <a:srgbClr val="3333FF"/>
                </a:solidFill>
                <a:latin typeface="Perpetua"/>
                <a:ea typeface="DejaVu Sans"/>
              </a:rPr>
              <a:t>DM Definition</a:t>
            </a:r>
            <a:endParaRPr lang="en-IN" sz="3600" b="0" strike="noStrike" spc="-1">
              <a:latin typeface="Arial"/>
            </a:endParaRPr>
          </a:p>
        </p:txBody>
      </p:sp>
      <p:sp>
        <p:nvSpPr>
          <p:cNvPr id="482" name="CustomShape 4"/>
          <p:cNvSpPr/>
          <p:nvPr/>
        </p:nvSpPr>
        <p:spPr>
          <a:xfrm>
            <a:off x="146160" y="6210360"/>
            <a:ext cx="455400" cy="455400"/>
          </a:xfrm>
          <a:prstGeom prst="ellipse">
            <a:avLst/>
          </a:prstGeom>
          <a:solidFill>
            <a:srgbClr val="D34817"/>
          </a:solidFill>
          <a:ln>
            <a:noFill/>
          </a:ln>
        </p:spPr>
        <p:style>
          <a:lnRef idx="0">
            <a:scrgbClr r="0" g="0" b="0"/>
          </a:lnRef>
          <a:fillRef idx="0">
            <a:scrgbClr r="0" g="0" b="0"/>
          </a:fillRef>
          <a:effectRef idx="0">
            <a:scrgbClr r="0" g="0" b="0"/>
          </a:effectRef>
          <a:fontRef idx="minor"/>
        </p:style>
        <p:txBody>
          <a:bodyPr wrap="none" lIns="0" tIns="0" rIns="0" bIns="0" anchor="ctr" anchorCtr="1">
            <a:normAutofit/>
          </a:bodyPr>
          <a:lstStyle/>
          <a:p>
            <a:pPr algn="ctr">
              <a:lnSpc>
                <a:spcPct val="100000"/>
              </a:lnSpc>
            </a:pPr>
            <a:fld id="{EB85BF40-46C9-4B46-B77B-1A8991833EC0}" type="slidenum">
              <a:rPr lang="en-IN" sz="1400" b="0" strike="noStrike" spc="-1">
                <a:solidFill>
                  <a:srgbClr val="FFFFFF"/>
                </a:solidFill>
                <a:latin typeface="Franklin Gothic Book"/>
                <a:ea typeface="DejaVu Sans"/>
              </a:rPr>
              <a:t>5</a:t>
            </a:fld>
            <a:endParaRPr lang="en-IN" sz="1400" b="0" strike="noStrike" spc="-1">
              <a:latin typeface="Arial"/>
            </a:endParaRPr>
          </a:p>
        </p:txBody>
      </p:sp>
      <p:sp>
        <p:nvSpPr>
          <p:cNvPr id="483" name="Line 5"/>
          <p:cNvSpPr/>
          <p:nvPr/>
        </p:nvSpPr>
        <p:spPr>
          <a:xfrm>
            <a:off x="163440" y="1066680"/>
            <a:ext cx="8762760" cy="1440"/>
          </a:xfrm>
          <a:prstGeom prst="line">
            <a:avLst/>
          </a:prstGeom>
          <a:ln w="28440">
            <a:solidFill>
              <a:srgbClr val="B0350B"/>
            </a:solidFill>
            <a:round/>
          </a:ln>
        </p:spPr>
        <p:style>
          <a:lnRef idx="0">
            <a:scrgbClr r="0" g="0" b="0"/>
          </a:lnRef>
          <a:fillRef idx="0">
            <a:scrgbClr r="0" g="0" b="0"/>
          </a:fillRef>
          <a:effectRef idx="0">
            <a:scrgbClr r="0" g="0" b="0"/>
          </a:effectRef>
          <a:fontRef idx="minor"/>
        </p:style>
      </p:sp>
      <p:sp>
        <p:nvSpPr>
          <p:cNvPr id="484" name="Line 6"/>
          <p:cNvSpPr/>
          <p:nvPr/>
        </p:nvSpPr>
        <p:spPr>
          <a:xfrm>
            <a:off x="228600" y="6056280"/>
            <a:ext cx="8762760" cy="1440"/>
          </a:xfrm>
          <a:prstGeom prst="line">
            <a:avLst/>
          </a:prstGeom>
          <a:ln w="28440">
            <a:solidFill>
              <a:srgbClr val="B0350B"/>
            </a:solidFill>
            <a:round/>
          </a:ln>
        </p:spPr>
        <p:style>
          <a:lnRef idx="0">
            <a:scrgbClr r="0" g="0" b="0"/>
          </a:lnRef>
          <a:fillRef idx="0">
            <a:scrgbClr r="0" g="0" b="0"/>
          </a:fillRef>
          <a:effectRef idx="0">
            <a:scrgbClr r="0" g="0" b="0"/>
          </a:effectRef>
          <a:fontRef idx="minor"/>
        </p:style>
      </p:sp>
      <p:sp>
        <p:nvSpPr>
          <p:cNvPr id="485" name="CustomShape 7"/>
          <p:cNvSpPr/>
          <p:nvPr/>
        </p:nvSpPr>
        <p:spPr>
          <a:xfrm>
            <a:off x="76320" y="152280"/>
            <a:ext cx="1674720" cy="638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575"/>
              </a:spcBef>
            </a:pPr>
            <a:r>
              <a:rPr lang="en-IN" sz="1800" b="1" strike="noStrike" spc="-1">
                <a:solidFill>
                  <a:srgbClr val="000000"/>
                </a:solidFill>
                <a:latin typeface="Perpetua"/>
                <a:ea typeface="DejaVu Sans"/>
              </a:rPr>
              <a:t>Introduction </a:t>
            </a:r>
            <a:endParaRPr lang="en-IN" sz="1800" b="0" strike="noStrike" spc="-1">
              <a:latin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 name="CustomShape 1"/>
          <p:cNvSpPr/>
          <p:nvPr/>
        </p:nvSpPr>
        <p:spPr>
          <a:xfrm>
            <a:off x="1523880" y="228600"/>
            <a:ext cx="6932520" cy="6379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gn="ctr">
              <a:lnSpc>
                <a:spcPct val="100000"/>
              </a:lnSpc>
            </a:pPr>
            <a:r>
              <a:rPr lang="en-IN" sz="4000" b="1" strike="noStrike" spc="-1">
                <a:solidFill>
                  <a:srgbClr val="000000"/>
                </a:solidFill>
                <a:latin typeface="Tahoma"/>
                <a:ea typeface="DejaVu Sans"/>
              </a:rPr>
              <a:t>Bayes’  Theorem</a:t>
            </a:r>
            <a:endParaRPr lang="en-IN" sz="4000" b="0" strike="noStrike" spc="-1">
              <a:latin typeface="Arial"/>
            </a:endParaRPr>
          </a:p>
        </p:txBody>
      </p:sp>
      <p:sp>
        <p:nvSpPr>
          <p:cNvPr id="755" name="CustomShape 2"/>
          <p:cNvSpPr/>
          <p:nvPr/>
        </p:nvSpPr>
        <p:spPr>
          <a:xfrm>
            <a:off x="228600" y="1143000"/>
            <a:ext cx="8685000" cy="411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9200" indent="-347400" algn="just">
              <a:lnSpc>
                <a:spcPct val="100000"/>
              </a:lnSpc>
              <a:buClr>
                <a:srgbClr val="000000"/>
              </a:buClr>
              <a:buFont typeface="Arial"/>
              <a:buChar char="•"/>
            </a:pPr>
            <a:r>
              <a:rPr lang="en-IN" sz="2400" b="0" strike="noStrike" spc="-1">
                <a:solidFill>
                  <a:srgbClr val="000000"/>
                </a:solidFill>
                <a:latin typeface="Tahoma"/>
                <a:ea typeface="DejaVu Sans"/>
              </a:rPr>
              <a:t>P(H|X) is the posterior probability, or a posteriori probability, of H conditioned on X. </a:t>
            </a:r>
            <a:endParaRPr lang="en-IN" sz="2400" b="0" strike="noStrike" spc="-1">
              <a:latin typeface="Arial"/>
            </a:endParaRPr>
          </a:p>
          <a:p>
            <a:pPr marL="349200" indent="-347400" algn="just">
              <a:lnSpc>
                <a:spcPct val="100000"/>
              </a:lnSpc>
              <a:buClr>
                <a:srgbClr val="000000"/>
              </a:buClr>
              <a:buFont typeface="Arial"/>
              <a:buChar char="•"/>
            </a:pPr>
            <a:r>
              <a:rPr lang="en-IN" sz="2400" b="0" strike="noStrike" spc="-1">
                <a:solidFill>
                  <a:srgbClr val="000000"/>
                </a:solidFill>
                <a:latin typeface="Tahoma"/>
                <a:ea typeface="DejaVu Sans"/>
              </a:rPr>
              <a:t>For example, suppose our world of data tuples is confined to customers described by the attributes age and income, respectively, and that X is a 35-year-old customer with an income of $40,000. </a:t>
            </a:r>
            <a:endParaRPr lang="en-IN" sz="2400" b="0" strike="noStrike" spc="-1">
              <a:latin typeface="Arial"/>
            </a:endParaRPr>
          </a:p>
          <a:p>
            <a:pPr marL="349200" indent="-347400" algn="just">
              <a:lnSpc>
                <a:spcPct val="100000"/>
              </a:lnSpc>
              <a:buClr>
                <a:srgbClr val="000000"/>
              </a:buClr>
              <a:buFont typeface="Arial"/>
              <a:buChar char="•"/>
            </a:pPr>
            <a:r>
              <a:rPr lang="en-IN" sz="2400" b="0" strike="noStrike" spc="-1">
                <a:solidFill>
                  <a:srgbClr val="000000"/>
                </a:solidFill>
                <a:latin typeface="Tahoma"/>
                <a:ea typeface="DejaVu Sans"/>
              </a:rPr>
              <a:t>Suppose that H is the hypothesis that our customer will buy a computer. </a:t>
            </a:r>
            <a:endParaRPr lang="en-IN" sz="2400" b="0" strike="noStrike" spc="-1">
              <a:latin typeface="Arial"/>
            </a:endParaRPr>
          </a:p>
          <a:p>
            <a:pPr marL="349200" indent="-347400" algn="just">
              <a:lnSpc>
                <a:spcPct val="100000"/>
              </a:lnSpc>
              <a:buClr>
                <a:srgbClr val="000000"/>
              </a:buClr>
              <a:buFont typeface="Arial"/>
              <a:buChar char="•"/>
            </a:pPr>
            <a:r>
              <a:rPr lang="en-IN" sz="2400" b="0" strike="noStrike" spc="-1">
                <a:solidFill>
                  <a:srgbClr val="000000"/>
                </a:solidFill>
                <a:latin typeface="Tahoma"/>
                <a:ea typeface="DejaVu Sans"/>
              </a:rPr>
              <a:t>Then P(H|X) reflects the probability that customer X will buy a computer given that we know the customer’s age and income.</a:t>
            </a:r>
            <a:endParaRPr lang="en-IN" sz="2400" b="0" strike="noStrike" spc="-1">
              <a:latin typeface="Arial"/>
            </a:endParaRPr>
          </a:p>
        </p:txBody>
      </p:sp>
      <p:sp>
        <p:nvSpPr>
          <p:cNvPr id="756" name="Line 3"/>
          <p:cNvSpPr/>
          <p:nvPr/>
        </p:nvSpPr>
        <p:spPr>
          <a:xfrm>
            <a:off x="163440" y="106668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757" name="Line 4"/>
          <p:cNvSpPr/>
          <p:nvPr/>
        </p:nvSpPr>
        <p:spPr>
          <a:xfrm>
            <a:off x="228600" y="624672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758" name="CustomShape 5"/>
          <p:cNvSpPr/>
          <p:nvPr/>
        </p:nvSpPr>
        <p:spPr>
          <a:xfrm>
            <a:off x="76320" y="152280"/>
            <a:ext cx="2082240" cy="363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575"/>
              </a:spcBef>
            </a:pPr>
            <a:r>
              <a:rPr lang="en-IN" sz="1800" b="1" strike="noStrike" spc="-1">
                <a:solidFill>
                  <a:srgbClr val="000000"/>
                </a:solidFill>
                <a:latin typeface="Tahoma"/>
                <a:ea typeface="DejaVu Sans"/>
              </a:rPr>
              <a:t>Classification</a:t>
            </a:r>
            <a:endParaRPr lang="en-IN" sz="1800" b="0" strike="noStrike" spc="-1">
              <a:latin typeface="Arial"/>
            </a:endParaRPr>
          </a:p>
        </p:txBody>
      </p:sp>
      <p:pic>
        <p:nvPicPr>
          <p:cNvPr id="759" name="Picture 2"/>
          <p:cNvPicPr/>
          <p:nvPr/>
        </p:nvPicPr>
        <p:blipFill>
          <a:blip r:embed="rId3"/>
          <a:stretch/>
        </p:blipFill>
        <p:spPr>
          <a:xfrm>
            <a:off x="5328000" y="5184000"/>
            <a:ext cx="3198600" cy="1141200"/>
          </a:xfrm>
          <a:prstGeom prst="rect">
            <a:avLst/>
          </a:prstGeom>
          <a:ln w="9360">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0" name="CustomShape 1"/>
          <p:cNvSpPr/>
          <p:nvPr/>
        </p:nvSpPr>
        <p:spPr>
          <a:xfrm>
            <a:off x="914400" y="274680"/>
            <a:ext cx="7770600" cy="56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gn="ctr">
              <a:lnSpc>
                <a:spcPct val="100000"/>
              </a:lnSpc>
            </a:pPr>
            <a:r>
              <a:rPr lang="en-IN" sz="3200" b="1" strike="noStrike" spc="-1">
                <a:solidFill>
                  <a:srgbClr val="0070C0"/>
                </a:solidFill>
                <a:latin typeface="Times New Roman"/>
                <a:ea typeface="DejaVu Sans"/>
              </a:rPr>
              <a:t>Bayes’ Theorem</a:t>
            </a:r>
            <a:endParaRPr lang="en-IN" sz="3200" b="0" strike="noStrike" spc="-1">
              <a:latin typeface="Arial"/>
            </a:endParaRPr>
          </a:p>
        </p:txBody>
      </p:sp>
      <p:sp>
        <p:nvSpPr>
          <p:cNvPr id="761" name="CustomShape 2"/>
          <p:cNvSpPr/>
          <p:nvPr/>
        </p:nvSpPr>
        <p:spPr>
          <a:xfrm>
            <a:off x="76320" y="914400"/>
            <a:ext cx="8837280" cy="5332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272880" indent="-271080" algn="just">
              <a:lnSpc>
                <a:spcPct val="100000"/>
              </a:lnSpc>
              <a:spcBef>
                <a:spcPts val="575"/>
              </a:spcBef>
              <a:buClr>
                <a:srgbClr val="00E4A8"/>
              </a:buClr>
              <a:buSzPct val="85000"/>
              <a:buFont typeface="Wingdings 2" charset="2"/>
              <a:buChar char=""/>
            </a:pPr>
            <a:r>
              <a:rPr lang="en-IN" sz="2000" b="0" strike="noStrike" spc="-1">
                <a:solidFill>
                  <a:srgbClr val="000000"/>
                </a:solidFill>
                <a:latin typeface="Tahoma"/>
                <a:ea typeface="DejaVu Sans"/>
              </a:rPr>
              <a:t>I</a:t>
            </a:r>
            <a:r>
              <a:rPr lang="en-IN" sz="1800" b="0" strike="noStrike" spc="-1">
                <a:solidFill>
                  <a:srgbClr val="000000"/>
                </a:solidFill>
                <a:latin typeface="Tahoma"/>
                <a:ea typeface="DejaVu Sans"/>
              </a:rPr>
              <a:t>n contrast, P(H) is the prior probability, or a priori probability, of H. </a:t>
            </a:r>
            <a:endParaRPr lang="en-IN" sz="1800" b="0" strike="noStrike" spc="-1">
              <a:latin typeface="Arial"/>
            </a:endParaRPr>
          </a:p>
          <a:p>
            <a:pPr marL="272880" indent="-271080" algn="just">
              <a:lnSpc>
                <a:spcPct val="100000"/>
              </a:lnSpc>
              <a:spcBef>
                <a:spcPts val="575"/>
              </a:spcBef>
              <a:buClr>
                <a:srgbClr val="00E4A8"/>
              </a:buClr>
              <a:buSzPct val="85000"/>
              <a:buFont typeface="Wingdings 2" charset="2"/>
              <a:buChar char=""/>
            </a:pPr>
            <a:r>
              <a:rPr lang="en-IN" sz="1800" b="0" strike="noStrike" spc="-1">
                <a:solidFill>
                  <a:srgbClr val="000000"/>
                </a:solidFill>
                <a:latin typeface="Tahoma"/>
                <a:ea typeface="DejaVu Sans"/>
              </a:rPr>
              <a:t>For our example, this is the probability that any given customer will buy a computer, regardless of age, income, or any other information, for that matter. </a:t>
            </a:r>
            <a:endParaRPr lang="en-IN" sz="1800" b="0" strike="noStrike" spc="-1">
              <a:latin typeface="Arial"/>
            </a:endParaRPr>
          </a:p>
          <a:p>
            <a:pPr marL="272880" indent="-271080" algn="just">
              <a:lnSpc>
                <a:spcPct val="100000"/>
              </a:lnSpc>
              <a:spcBef>
                <a:spcPts val="575"/>
              </a:spcBef>
              <a:buClr>
                <a:srgbClr val="00E4A8"/>
              </a:buClr>
              <a:buSzPct val="85000"/>
              <a:buFont typeface="Wingdings 2" charset="2"/>
              <a:buChar char=""/>
            </a:pPr>
            <a:r>
              <a:rPr lang="en-IN" sz="1800" b="0" strike="noStrike" spc="-1">
                <a:solidFill>
                  <a:srgbClr val="000000"/>
                </a:solidFill>
                <a:latin typeface="Tahoma"/>
                <a:ea typeface="DejaVu Sans"/>
              </a:rPr>
              <a:t>The posterior probability, P(H|X), is based on more information (e.g., customer information) than the prior probability, P(H), which is independent of X.</a:t>
            </a:r>
            <a:endParaRPr lang="en-IN" sz="1800" b="0" strike="noStrike" spc="-1">
              <a:latin typeface="Arial"/>
            </a:endParaRPr>
          </a:p>
          <a:p>
            <a:pPr marL="272880" indent="-271080" algn="just">
              <a:lnSpc>
                <a:spcPct val="100000"/>
              </a:lnSpc>
              <a:spcBef>
                <a:spcPts val="575"/>
              </a:spcBef>
              <a:buClr>
                <a:srgbClr val="00E4A8"/>
              </a:buClr>
              <a:buSzPct val="85000"/>
              <a:buFont typeface="Wingdings 2" charset="2"/>
              <a:buChar char=""/>
            </a:pPr>
            <a:r>
              <a:rPr lang="en-IN" sz="1800" b="0" strike="noStrike" spc="-1">
                <a:solidFill>
                  <a:srgbClr val="000000"/>
                </a:solidFill>
                <a:latin typeface="Tahoma"/>
                <a:ea typeface="DejaVu Sans"/>
              </a:rPr>
              <a:t>Similarly, P(X|H) is the posterior probability of X conditioned on H. </a:t>
            </a:r>
            <a:endParaRPr lang="en-IN" sz="1800" b="0" strike="noStrike" spc="-1">
              <a:latin typeface="Arial"/>
            </a:endParaRPr>
          </a:p>
          <a:p>
            <a:pPr marL="272880" indent="-271080" algn="just">
              <a:lnSpc>
                <a:spcPct val="100000"/>
              </a:lnSpc>
              <a:spcBef>
                <a:spcPts val="575"/>
              </a:spcBef>
              <a:buClr>
                <a:srgbClr val="00E4A8"/>
              </a:buClr>
              <a:buSzPct val="85000"/>
              <a:buFont typeface="Wingdings 2" charset="2"/>
              <a:buChar char=""/>
            </a:pPr>
            <a:r>
              <a:rPr lang="en-IN" sz="1800" b="0" strike="noStrike" spc="-1">
                <a:solidFill>
                  <a:srgbClr val="000000"/>
                </a:solidFill>
                <a:latin typeface="Tahoma"/>
                <a:ea typeface="DejaVu Sans"/>
              </a:rPr>
              <a:t>That is, it is the probability that a customer, X, is 35 years old and earns $40,000, given that we know the customer will buy a computer.</a:t>
            </a:r>
            <a:endParaRPr lang="en-IN" sz="1800" b="0" strike="noStrike" spc="-1">
              <a:latin typeface="Arial"/>
            </a:endParaRPr>
          </a:p>
          <a:p>
            <a:pPr marL="272880" indent="-271080" algn="just">
              <a:lnSpc>
                <a:spcPct val="100000"/>
              </a:lnSpc>
              <a:spcBef>
                <a:spcPts val="575"/>
              </a:spcBef>
              <a:buClr>
                <a:srgbClr val="00E4A8"/>
              </a:buClr>
              <a:buSzPct val="85000"/>
              <a:buFont typeface="Wingdings 2" charset="2"/>
              <a:buChar char=""/>
            </a:pPr>
            <a:r>
              <a:rPr lang="en-IN" sz="1800" b="0" strike="noStrike" spc="-1">
                <a:solidFill>
                  <a:srgbClr val="000000"/>
                </a:solidFill>
                <a:latin typeface="Tahoma"/>
                <a:ea typeface="DejaVu Sans"/>
              </a:rPr>
              <a:t>P(X) is the prior probability of X. </a:t>
            </a:r>
            <a:endParaRPr lang="en-IN" sz="1800" b="0" strike="noStrike" spc="-1">
              <a:latin typeface="Arial"/>
            </a:endParaRPr>
          </a:p>
          <a:p>
            <a:pPr marL="272880" indent="-271080" algn="just">
              <a:lnSpc>
                <a:spcPct val="100000"/>
              </a:lnSpc>
              <a:spcBef>
                <a:spcPts val="575"/>
              </a:spcBef>
              <a:buClr>
                <a:srgbClr val="00E4A8"/>
              </a:buClr>
              <a:buSzPct val="85000"/>
              <a:buFont typeface="Wingdings 2" charset="2"/>
              <a:buChar char=""/>
            </a:pPr>
            <a:r>
              <a:rPr lang="en-IN" sz="1800" b="0" strike="noStrike" spc="-1">
                <a:solidFill>
                  <a:srgbClr val="000000"/>
                </a:solidFill>
                <a:latin typeface="Tahoma"/>
                <a:ea typeface="DejaVu Sans"/>
              </a:rPr>
              <a:t>Using our example, it is the probability that a person from our set of customers is 35 years old and earns $40,000.</a:t>
            </a:r>
            <a:endParaRPr lang="en-IN" sz="1800" b="0" strike="noStrike" spc="-1">
              <a:latin typeface="Arial"/>
            </a:endParaRPr>
          </a:p>
          <a:p>
            <a:pPr algn="just">
              <a:lnSpc>
                <a:spcPct val="100000"/>
              </a:lnSpc>
              <a:spcBef>
                <a:spcPts val="575"/>
              </a:spcBef>
            </a:pPr>
            <a:endParaRPr lang="en-IN" sz="1800" b="0" strike="noStrike" spc="-1">
              <a:latin typeface="Arial"/>
            </a:endParaRPr>
          </a:p>
        </p:txBody>
      </p:sp>
      <p:sp>
        <p:nvSpPr>
          <p:cNvPr id="762" name="Line 3"/>
          <p:cNvSpPr/>
          <p:nvPr/>
        </p:nvSpPr>
        <p:spPr>
          <a:xfrm>
            <a:off x="163440" y="761760"/>
            <a:ext cx="8762760" cy="180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763" name="Line 4"/>
          <p:cNvSpPr/>
          <p:nvPr/>
        </p:nvSpPr>
        <p:spPr>
          <a:xfrm>
            <a:off x="228600" y="624672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764" name="CustomShape 5"/>
          <p:cNvSpPr/>
          <p:nvPr/>
        </p:nvSpPr>
        <p:spPr>
          <a:xfrm>
            <a:off x="76320" y="152280"/>
            <a:ext cx="2082240" cy="363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575"/>
              </a:spcBef>
            </a:pPr>
            <a:r>
              <a:rPr lang="en-IN" sz="1800" b="1" strike="noStrike" spc="-1">
                <a:solidFill>
                  <a:srgbClr val="000000"/>
                </a:solidFill>
                <a:latin typeface="Tahoma"/>
                <a:ea typeface="DejaVu Sans"/>
              </a:rPr>
              <a:t>Classification</a:t>
            </a:r>
            <a:endParaRPr lang="en-IN" sz="1800" b="0" strike="noStrike" spc="-1">
              <a:latin typeface="Arial"/>
            </a:endParaRPr>
          </a:p>
        </p:txBody>
      </p:sp>
      <p:pic>
        <p:nvPicPr>
          <p:cNvPr id="765" name="Picture 2"/>
          <p:cNvPicPr/>
          <p:nvPr/>
        </p:nvPicPr>
        <p:blipFill>
          <a:blip r:embed="rId2"/>
          <a:stretch/>
        </p:blipFill>
        <p:spPr>
          <a:xfrm>
            <a:off x="7086600" y="0"/>
            <a:ext cx="1884240" cy="703080"/>
          </a:xfrm>
          <a:prstGeom prst="rect">
            <a:avLst/>
          </a:prstGeom>
          <a:ln w="9360">
            <a:no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761">
                                            <p:txEl>
                                              <p:pRg st="4" end="4"/>
                                            </p:txEl>
                                          </p:spTgt>
                                        </p:tgtEl>
                                        <p:attrNameLst>
                                          <p:attrName>style.visibility</p:attrName>
                                        </p:attrNameLst>
                                      </p:cBhvr>
                                      <p:to>
                                        <p:strVal val="visible"/>
                                      </p:to>
                                    </p:set>
                                    <p:animEffect transition="in" filter="strips(downLeft)">
                                      <p:cBhvr additive="repl">
                                        <p:cTn id="7" dur="500"/>
                                        <p:tgtEl>
                                          <p:spTgt spid="761">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761">
                                            <p:txEl>
                                              <p:pRg st="5" end="5"/>
                                            </p:txEl>
                                          </p:spTgt>
                                        </p:tgtEl>
                                        <p:attrNameLst>
                                          <p:attrName>style.visibility</p:attrName>
                                        </p:attrNameLst>
                                      </p:cBhvr>
                                      <p:to>
                                        <p:strVal val="visible"/>
                                      </p:to>
                                    </p:set>
                                    <p:animEffect transition="in" filter="strips(downLeft)">
                                      <p:cBhvr additive="repl">
                                        <p:cTn id="12" dur="500"/>
                                        <p:tgtEl>
                                          <p:spTgt spid="761">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761">
                                            <p:txEl>
                                              <p:pRg st="6" end="6"/>
                                            </p:txEl>
                                          </p:spTgt>
                                        </p:tgtEl>
                                        <p:attrNameLst>
                                          <p:attrName>style.visibility</p:attrName>
                                        </p:attrNameLst>
                                      </p:cBhvr>
                                      <p:to>
                                        <p:strVal val="visible"/>
                                      </p:to>
                                    </p:set>
                                    <p:animEffect transition="in" filter="strips(downLeft)">
                                      <p:cBhvr additive="repl">
                                        <p:cTn id="17" dur="500"/>
                                        <p:tgtEl>
                                          <p:spTgt spid="76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 name="CustomShape 1"/>
          <p:cNvSpPr/>
          <p:nvPr/>
        </p:nvSpPr>
        <p:spPr>
          <a:xfrm>
            <a:off x="304920" y="914400"/>
            <a:ext cx="8456400" cy="39607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272880" indent="-271080" algn="just">
              <a:lnSpc>
                <a:spcPct val="100000"/>
              </a:lnSpc>
              <a:spcBef>
                <a:spcPts val="575"/>
              </a:spcBef>
              <a:buClr>
                <a:srgbClr val="00E4A8"/>
              </a:buClr>
              <a:buSzPct val="85000"/>
              <a:buFont typeface="Wingdings 2" charset="2"/>
              <a:buChar char=""/>
            </a:pPr>
            <a:r>
              <a:rPr lang="en-IN" sz="2400" b="0" strike="noStrike" spc="-1" dirty="0">
                <a:solidFill>
                  <a:srgbClr val="000000"/>
                </a:solidFill>
                <a:latin typeface="Tahoma"/>
                <a:ea typeface="DejaVu Sans"/>
              </a:rPr>
              <a:t>T</a:t>
            </a:r>
            <a:r>
              <a:rPr lang="en-IN" sz="2000" b="0" strike="noStrike" spc="-1" dirty="0">
                <a:solidFill>
                  <a:srgbClr val="000000"/>
                </a:solidFill>
                <a:latin typeface="Tahoma"/>
                <a:ea typeface="DejaVu Sans"/>
              </a:rPr>
              <a:t>he naïve Bayesian classifier, or simple Bayesian classifier, works as follows:</a:t>
            </a:r>
            <a:endParaRPr lang="en-IN" sz="2000" b="0" strike="noStrike" spc="-1" dirty="0">
              <a:latin typeface="Arial"/>
            </a:endParaRPr>
          </a:p>
          <a:p>
            <a:pPr marL="457200" indent="-455400" algn="just">
              <a:lnSpc>
                <a:spcPct val="100000"/>
              </a:lnSpc>
              <a:spcBef>
                <a:spcPts val="575"/>
              </a:spcBef>
              <a:buClr>
                <a:srgbClr val="00E4A8"/>
              </a:buClr>
              <a:buSzPct val="85000"/>
              <a:buFont typeface="StarSymbol"/>
              <a:buAutoNum type="arabicPeriod"/>
            </a:pPr>
            <a:r>
              <a:rPr lang="en-IN" sz="2000" b="0" strike="noStrike" spc="-1" dirty="0">
                <a:solidFill>
                  <a:srgbClr val="000000"/>
                </a:solidFill>
                <a:latin typeface="Tahoma"/>
                <a:ea typeface="DejaVu Sans"/>
              </a:rPr>
              <a:t>Let D be a training set of tuples and their associated class labels. As usual, each tuple is represented by an n-dimensional attribute vector, X ={ x1, x2, : : : , </a:t>
            </a:r>
            <a:r>
              <a:rPr lang="en-IN" sz="2000" b="0" strike="noStrike" spc="-1" dirty="0" err="1">
                <a:solidFill>
                  <a:srgbClr val="000000"/>
                </a:solidFill>
                <a:latin typeface="Tahoma"/>
                <a:ea typeface="DejaVu Sans"/>
              </a:rPr>
              <a:t>xn</a:t>
            </a:r>
            <a:r>
              <a:rPr lang="en-IN" sz="2000" b="0" strike="noStrike" spc="-1" dirty="0">
                <a:solidFill>
                  <a:srgbClr val="000000"/>
                </a:solidFill>
                <a:latin typeface="Tahoma"/>
                <a:ea typeface="DejaVu Sans"/>
              </a:rPr>
              <a:t>}, depicting n measurements made on the tuple from n attributes, respectively, A1, A2, : : : , An.</a:t>
            </a:r>
            <a:endParaRPr lang="en-IN" sz="2000" b="0" strike="noStrike" spc="-1" dirty="0">
              <a:latin typeface="Arial"/>
            </a:endParaRPr>
          </a:p>
          <a:p>
            <a:pPr marL="457200" indent="-455400" algn="just">
              <a:lnSpc>
                <a:spcPct val="100000"/>
              </a:lnSpc>
              <a:spcBef>
                <a:spcPts val="575"/>
              </a:spcBef>
              <a:buClr>
                <a:srgbClr val="00E4A8"/>
              </a:buClr>
              <a:buSzPct val="85000"/>
              <a:buFont typeface="StarSymbol"/>
              <a:buAutoNum type="arabicPeriod"/>
            </a:pPr>
            <a:r>
              <a:rPr lang="en-IN" sz="2000" b="0" strike="noStrike" spc="-1" dirty="0">
                <a:solidFill>
                  <a:srgbClr val="000000"/>
                </a:solidFill>
                <a:latin typeface="Tahoma"/>
                <a:ea typeface="DejaVu Sans"/>
              </a:rPr>
              <a:t>Suppose that there are m classes, C1, C2, : : : , Cm. Given a tuple, X, the classifier will predict that X belongs to the class having the highest posterior probability, conditioned on X. That is, the </a:t>
            </a:r>
            <a:r>
              <a:rPr lang="en-IN" sz="2000" b="0" strike="noStrike" spc="-1" dirty="0" err="1">
                <a:solidFill>
                  <a:srgbClr val="000000"/>
                </a:solidFill>
                <a:latin typeface="Tahoma"/>
                <a:ea typeface="DejaVu Sans"/>
              </a:rPr>
              <a:t>na¨ıve</a:t>
            </a:r>
            <a:r>
              <a:rPr lang="en-IN" sz="2000" b="0" strike="noStrike" spc="-1" dirty="0">
                <a:solidFill>
                  <a:srgbClr val="000000"/>
                </a:solidFill>
                <a:latin typeface="Tahoma"/>
                <a:ea typeface="DejaVu Sans"/>
              </a:rPr>
              <a:t> Bayesian classifier predicts that tuple X belongs to the class Ci if and only if</a:t>
            </a:r>
            <a:endParaRPr lang="en-IN" sz="2000" b="0" strike="noStrike" spc="-1" dirty="0">
              <a:latin typeface="Arial"/>
            </a:endParaRPr>
          </a:p>
        </p:txBody>
      </p:sp>
      <p:sp>
        <p:nvSpPr>
          <p:cNvPr id="767" name="CustomShape 2"/>
          <p:cNvSpPr/>
          <p:nvPr/>
        </p:nvSpPr>
        <p:spPr>
          <a:xfrm>
            <a:off x="1828800" y="152280"/>
            <a:ext cx="6018120" cy="6379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gn="ctr">
              <a:lnSpc>
                <a:spcPct val="100000"/>
              </a:lnSpc>
            </a:pPr>
            <a:r>
              <a:rPr lang="en-IN" sz="3200" b="1" strike="noStrike" spc="-1">
                <a:solidFill>
                  <a:srgbClr val="0070C0"/>
                </a:solidFill>
                <a:latin typeface="Times New Roman"/>
                <a:ea typeface="DejaVu Sans"/>
              </a:rPr>
              <a:t>Naive Bayesian Classification</a:t>
            </a:r>
            <a:endParaRPr lang="en-IN" sz="3200" b="0" strike="noStrike" spc="-1">
              <a:latin typeface="Arial"/>
            </a:endParaRPr>
          </a:p>
        </p:txBody>
      </p:sp>
      <p:sp>
        <p:nvSpPr>
          <p:cNvPr id="768" name="Line 3"/>
          <p:cNvSpPr/>
          <p:nvPr/>
        </p:nvSpPr>
        <p:spPr>
          <a:xfrm>
            <a:off x="163440" y="91440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769" name="Line 4"/>
          <p:cNvSpPr/>
          <p:nvPr/>
        </p:nvSpPr>
        <p:spPr>
          <a:xfrm>
            <a:off x="228600" y="605628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770" name="CustomShape 5"/>
          <p:cNvSpPr/>
          <p:nvPr/>
        </p:nvSpPr>
        <p:spPr>
          <a:xfrm>
            <a:off x="76320" y="152280"/>
            <a:ext cx="1938240" cy="363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575"/>
              </a:spcBef>
            </a:pPr>
            <a:r>
              <a:rPr lang="en-IN" sz="1800" b="1" strike="noStrike" spc="-1">
                <a:solidFill>
                  <a:srgbClr val="000000"/>
                </a:solidFill>
                <a:latin typeface="Tahoma"/>
                <a:ea typeface="DejaVu Sans"/>
              </a:rPr>
              <a:t>Classification</a:t>
            </a:r>
            <a:endParaRPr lang="en-IN" sz="1800" b="0" strike="noStrike" spc="-1">
              <a:latin typeface="Arial"/>
            </a:endParaRPr>
          </a:p>
        </p:txBody>
      </p:sp>
      <p:pic>
        <p:nvPicPr>
          <p:cNvPr id="771" name="Picture 2"/>
          <p:cNvPicPr/>
          <p:nvPr/>
        </p:nvPicPr>
        <p:blipFill>
          <a:blip r:embed="rId2"/>
          <a:stretch/>
        </p:blipFill>
        <p:spPr>
          <a:xfrm>
            <a:off x="1600200" y="5029200"/>
            <a:ext cx="4875120" cy="607680"/>
          </a:xfrm>
          <a:prstGeom prst="rect">
            <a:avLst/>
          </a:prstGeom>
          <a:ln w="9360">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 name="CustomShape 1"/>
          <p:cNvSpPr/>
          <p:nvPr/>
        </p:nvSpPr>
        <p:spPr>
          <a:xfrm>
            <a:off x="228600" y="762120"/>
            <a:ext cx="8685000" cy="9889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457200" indent="-455400" algn="just">
              <a:lnSpc>
                <a:spcPct val="100000"/>
              </a:lnSpc>
              <a:spcBef>
                <a:spcPts val="575"/>
              </a:spcBef>
            </a:pPr>
            <a:r>
              <a:rPr lang="en-IN" sz="2400" b="0" strike="noStrike" spc="-1">
                <a:solidFill>
                  <a:srgbClr val="000000"/>
                </a:solidFill>
                <a:latin typeface="Tahoma"/>
                <a:ea typeface="DejaVu Sans"/>
              </a:rPr>
              <a:t>2.  </a:t>
            </a:r>
            <a:r>
              <a:rPr lang="en-IN" sz="2000" b="0" strike="noStrike" spc="-1">
                <a:solidFill>
                  <a:srgbClr val="000000"/>
                </a:solidFill>
                <a:latin typeface="Tahoma"/>
                <a:ea typeface="DejaVu Sans"/>
              </a:rPr>
              <a:t>Thus, we maximize P(Ci|X). The class Ci for which P(Ci|X) is maximized is called the maximum posteriori hypothesis. By Bayes’ theorem</a:t>
            </a:r>
            <a:endParaRPr lang="en-IN" sz="2000" b="0" strike="noStrike" spc="-1">
              <a:latin typeface="Arial"/>
            </a:endParaRPr>
          </a:p>
          <a:p>
            <a:pPr marL="457200" indent="-455400" algn="just">
              <a:lnSpc>
                <a:spcPct val="100000"/>
              </a:lnSpc>
              <a:spcBef>
                <a:spcPts val="575"/>
              </a:spcBef>
            </a:pPr>
            <a:endParaRPr lang="en-IN" sz="2000" b="0" strike="noStrike" spc="-1">
              <a:latin typeface="Arial"/>
            </a:endParaRPr>
          </a:p>
        </p:txBody>
      </p:sp>
      <p:sp>
        <p:nvSpPr>
          <p:cNvPr id="773" name="CustomShape 2"/>
          <p:cNvSpPr/>
          <p:nvPr/>
        </p:nvSpPr>
        <p:spPr>
          <a:xfrm>
            <a:off x="146160" y="6210360"/>
            <a:ext cx="455400" cy="455400"/>
          </a:xfrm>
          <a:prstGeom prst="rect">
            <a:avLst/>
          </a:prstGeom>
          <a:solidFill>
            <a:srgbClr val="00E4A8"/>
          </a:solidFill>
          <a:ln>
            <a:noFill/>
          </a:ln>
        </p:spPr>
        <p:style>
          <a:lnRef idx="0">
            <a:scrgbClr r="0" g="0" b="0"/>
          </a:lnRef>
          <a:fillRef idx="0">
            <a:scrgbClr r="0" g="0" b="0"/>
          </a:fillRef>
          <a:effectRef idx="0">
            <a:scrgbClr r="0" g="0" b="0"/>
          </a:effectRef>
          <a:fontRef idx="minor"/>
        </p:style>
        <p:txBody>
          <a:bodyPr lIns="0" tIns="0" rIns="0" bIns="0" anchor="ctr" anchorCtr="1">
            <a:noAutofit/>
          </a:bodyPr>
          <a:lstStyle/>
          <a:p>
            <a:pPr algn="ctr">
              <a:lnSpc>
                <a:spcPct val="100000"/>
              </a:lnSpc>
            </a:pPr>
            <a:fld id="{0A38B250-1D5B-4D0A-B149-A3D436D0DFE8}" type="slidenum">
              <a:rPr lang="en-IN" sz="1400" b="0" strike="noStrike" spc="-1">
                <a:solidFill>
                  <a:srgbClr val="FFFFFF"/>
                </a:solidFill>
                <a:latin typeface="Berlin Sans FB Demi"/>
                <a:ea typeface="DejaVu Sans"/>
              </a:rPr>
              <a:t>53</a:t>
            </a:fld>
            <a:endParaRPr lang="en-IN" sz="1400" b="0" strike="noStrike" spc="-1">
              <a:latin typeface="Arial"/>
            </a:endParaRPr>
          </a:p>
        </p:txBody>
      </p:sp>
      <p:sp>
        <p:nvSpPr>
          <p:cNvPr id="774" name="CustomShape 3"/>
          <p:cNvSpPr/>
          <p:nvPr/>
        </p:nvSpPr>
        <p:spPr>
          <a:xfrm>
            <a:off x="1523880" y="76320"/>
            <a:ext cx="6932520" cy="6379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gn="ctr">
              <a:lnSpc>
                <a:spcPct val="100000"/>
              </a:lnSpc>
            </a:pPr>
            <a:r>
              <a:rPr lang="en-IN" sz="3200" b="1" strike="noStrike" spc="-1">
                <a:solidFill>
                  <a:srgbClr val="0070C0"/>
                </a:solidFill>
                <a:latin typeface="Times New Roman"/>
                <a:ea typeface="DejaVu Sans"/>
              </a:rPr>
              <a:t>Naïve Bayesian Classification</a:t>
            </a:r>
            <a:endParaRPr lang="en-IN" sz="3200" b="0" strike="noStrike" spc="-1">
              <a:latin typeface="Arial"/>
            </a:endParaRPr>
          </a:p>
        </p:txBody>
      </p:sp>
      <p:sp>
        <p:nvSpPr>
          <p:cNvPr id="775" name="CustomShape 4"/>
          <p:cNvSpPr/>
          <p:nvPr/>
        </p:nvSpPr>
        <p:spPr>
          <a:xfrm>
            <a:off x="146160" y="6210360"/>
            <a:ext cx="455400" cy="455400"/>
          </a:xfrm>
          <a:prstGeom prst="ellipse">
            <a:avLst/>
          </a:prstGeom>
          <a:solidFill>
            <a:srgbClr val="D34817"/>
          </a:solidFill>
          <a:ln>
            <a:noFill/>
          </a:ln>
        </p:spPr>
        <p:style>
          <a:lnRef idx="0">
            <a:scrgbClr r="0" g="0" b="0"/>
          </a:lnRef>
          <a:fillRef idx="0">
            <a:scrgbClr r="0" g="0" b="0"/>
          </a:fillRef>
          <a:effectRef idx="0">
            <a:scrgbClr r="0" g="0" b="0"/>
          </a:effectRef>
          <a:fontRef idx="minor"/>
        </p:style>
        <p:txBody>
          <a:bodyPr wrap="none" lIns="0" tIns="0" rIns="0" bIns="0" anchor="ctr" anchorCtr="1">
            <a:normAutofit/>
          </a:bodyPr>
          <a:lstStyle/>
          <a:p>
            <a:pPr algn="ctr">
              <a:lnSpc>
                <a:spcPct val="100000"/>
              </a:lnSpc>
            </a:pPr>
            <a:fld id="{2D69D871-934F-4C3C-AA17-D9D07E0D5B7C}" type="slidenum">
              <a:rPr lang="en-IN" sz="1400" b="0" strike="noStrike" spc="-1">
                <a:solidFill>
                  <a:srgbClr val="FFFFFF"/>
                </a:solidFill>
                <a:latin typeface="Berlin Sans FB Demi"/>
                <a:ea typeface="DejaVu Sans"/>
              </a:rPr>
              <a:t>53</a:t>
            </a:fld>
            <a:endParaRPr lang="en-IN" sz="1400" b="0" strike="noStrike" spc="-1">
              <a:latin typeface="Arial"/>
            </a:endParaRPr>
          </a:p>
        </p:txBody>
      </p:sp>
      <p:sp>
        <p:nvSpPr>
          <p:cNvPr id="776" name="Line 5"/>
          <p:cNvSpPr/>
          <p:nvPr/>
        </p:nvSpPr>
        <p:spPr>
          <a:xfrm>
            <a:off x="163440" y="761760"/>
            <a:ext cx="8762760" cy="180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777" name="Line 6"/>
          <p:cNvSpPr/>
          <p:nvPr/>
        </p:nvSpPr>
        <p:spPr>
          <a:xfrm>
            <a:off x="228600" y="605628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778" name="CustomShape 7"/>
          <p:cNvSpPr/>
          <p:nvPr/>
        </p:nvSpPr>
        <p:spPr>
          <a:xfrm>
            <a:off x="76320" y="152280"/>
            <a:ext cx="2010240" cy="363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575"/>
              </a:spcBef>
            </a:pPr>
            <a:r>
              <a:rPr lang="en-IN" sz="1800" b="1" strike="noStrike" spc="-1">
                <a:solidFill>
                  <a:srgbClr val="000000"/>
                </a:solidFill>
                <a:latin typeface="Tahoma"/>
                <a:ea typeface="DejaVu Sans"/>
              </a:rPr>
              <a:t>Classification</a:t>
            </a:r>
            <a:endParaRPr lang="en-IN" sz="1800" b="0" strike="noStrike" spc="-1">
              <a:latin typeface="Arial"/>
            </a:endParaRPr>
          </a:p>
        </p:txBody>
      </p:sp>
      <p:pic>
        <p:nvPicPr>
          <p:cNvPr id="779" name="Picture 2"/>
          <p:cNvPicPr/>
          <p:nvPr/>
        </p:nvPicPr>
        <p:blipFill>
          <a:blip r:embed="rId2"/>
          <a:stretch/>
        </p:blipFill>
        <p:spPr>
          <a:xfrm>
            <a:off x="3200400" y="1676520"/>
            <a:ext cx="3350880" cy="912600"/>
          </a:xfrm>
          <a:prstGeom prst="rect">
            <a:avLst/>
          </a:prstGeom>
          <a:ln w="9360">
            <a:noFill/>
          </a:ln>
        </p:spPr>
      </p:pic>
      <p:sp>
        <p:nvSpPr>
          <p:cNvPr id="780" name="CustomShape 8"/>
          <p:cNvSpPr/>
          <p:nvPr/>
        </p:nvSpPr>
        <p:spPr>
          <a:xfrm>
            <a:off x="228600" y="2600640"/>
            <a:ext cx="8532720" cy="135276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457200" indent="-455400" algn="just">
              <a:lnSpc>
                <a:spcPct val="100000"/>
              </a:lnSpc>
            </a:pPr>
            <a:r>
              <a:rPr lang="en-IN" sz="2200" b="0" strike="noStrike" spc="-1" dirty="0">
                <a:solidFill>
                  <a:srgbClr val="000000"/>
                </a:solidFill>
                <a:latin typeface="Tahoma"/>
                <a:ea typeface="DejaVu Sans"/>
              </a:rPr>
              <a:t>3.   </a:t>
            </a:r>
            <a:r>
              <a:rPr lang="en-IN" sz="2000" b="0" strike="noStrike" spc="-1" dirty="0">
                <a:solidFill>
                  <a:srgbClr val="000000"/>
                </a:solidFill>
                <a:latin typeface="Tahoma"/>
                <a:ea typeface="DejaVu Sans"/>
              </a:rPr>
              <a:t>As P(X) is constant for all classes, only P(</a:t>
            </a:r>
            <a:r>
              <a:rPr lang="en-IN" sz="2000" b="0" strike="noStrike" spc="-1" dirty="0" err="1">
                <a:solidFill>
                  <a:srgbClr val="000000"/>
                </a:solidFill>
                <a:latin typeface="Tahoma"/>
                <a:ea typeface="DejaVu Sans"/>
              </a:rPr>
              <a:t>X|Ci</a:t>
            </a:r>
            <a:r>
              <a:rPr lang="en-IN" sz="2000" b="0" strike="noStrike" spc="-1" dirty="0">
                <a:solidFill>
                  <a:srgbClr val="000000"/>
                </a:solidFill>
                <a:latin typeface="Tahoma"/>
                <a:ea typeface="DejaVu Sans"/>
              </a:rPr>
              <a:t>)/P(Ci) needs to be maximized. If the class prior probabilities are not known, then it is commonly assumed that the classes are equally likely, that is, P(C1)= P(C2) =, …, = P(Cm), and we would therefore maximize P(</a:t>
            </a:r>
            <a:r>
              <a:rPr lang="en-IN" sz="2000" b="0" strike="noStrike" spc="-1" dirty="0" err="1">
                <a:solidFill>
                  <a:srgbClr val="000000"/>
                </a:solidFill>
                <a:latin typeface="Tahoma"/>
                <a:ea typeface="DejaVu Sans"/>
              </a:rPr>
              <a:t>X|Ci</a:t>
            </a:r>
            <a:r>
              <a:rPr lang="en-IN" sz="2000" b="0" strike="noStrike" spc="-1" dirty="0">
                <a:solidFill>
                  <a:srgbClr val="000000"/>
                </a:solidFill>
                <a:latin typeface="Tahoma"/>
                <a:ea typeface="DejaVu Sans"/>
              </a:rPr>
              <a:t>). </a:t>
            </a:r>
            <a:endParaRPr lang="en-IN" sz="2000" b="0" strike="noStrike" spc="-1" dirty="0">
              <a:latin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 name="CustomShape 1"/>
          <p:cNvSpPr/>
          <p:nvPr/>
        </p:nvSpPr>
        <p:spPr>
          <a:xfrm>
            <a:off x="146160" y="6210360"/>
            <a:ext cx="455400" cy="455400"/>
          </a:xfrm>
          <a:prstGeom prst="rect">
            <a:avLst/>
          </a:prstGeom>
          <a:solidFill>
            <a:srgbClr val="00E4A8"/>
          </a:solidFill>
          <a:ln>
            <a:noFill/>
          </a:ln>
        </p:spPr>
        <p:style>
          <a:lnRef idx="0">
            <a:scrgbClr r="0" g="0" b="0"/>
          </a:lnRef>
          <a:fillRef idx="0">
            <a:scrgbClr r="0" g="0" b="0"/>
          </a:fillRef>
          <a:effectRef idx="0">
            <a:scrgbClr r="0" g="0" b="0"/>
          </a:effectRef>
          <a:fontRef idx="minor"/>
        </p:style>
        <p:txBody>
          <a:bodyPr lIns="0" tIns="0" rIns="0" bIns="0" anchor="ctr" anchorCtr="1">
            <a:noAutofit/>
          </a:bodyPr>
          <a:lstStyle/>
          <a:p>
            <a:pPr algn="ctr">
              <a:lnSpc>
                <a:spcPct val="100000"/>
              </a:lnSpc>
            </a:pPr>
            <a:fld id="{CE1B4D2A-FE33-4FD1-A791-F85FFC8E3916}" type="slidenum">
              <a:rPr lang="en-IN" sz="1400" b="0" strike="noStrike" spc="-1">
                <a:solidFill>
                  <a:srgbClr val="FFFFFF"/>
                </a:solidFill>
                <a:latin typeface="Berlin Sans FB Demi"/>
                <a:ea typeface="DejaVu Sans"/>
              </a:rPr>
              <a:t>54</a:t>
            </a:fld>
            <a:endParaRPr lang="en-IN" sz="1400" b="0" strike="noStrike" spc="-1">
              <a:latin typeface="Arial"/>
            </a:endParaRPr>
          </a:p>
        </p:txBody>
      </p:sp>
      <p:sp>
        <p:nvSpPr>
          <p:cNvPr id="782" name="Line 2"/>
          <p:cNvSpPr/>
          <p:nvPr/>
        </p:nvSpPr>
        <p:spPr>
          <a:xfrm>
            <a:off x="196560" y="761760"/>
            <a:ext cx="8763120" cy="180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783" name="Line 3"/>
          <p:cNvSpPr/>
          <p:nvPr/>
        </p:nvSpPr>
        <p:spPr>
          <a:xfrm>
            <a:off x="228600" y="6170400"/>
            <a:ext cx="8762760" cy="180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784" name="CustomShape 4"/>
          <p:cNvSpPr/>
          <p:nvPr/>
        </p:nvSpPr>
        <p:spPr>
          <a:xfrm>
            <a:off x="1752480" y="228600"/>
            <a:ext cx="6399000" cy="5317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nSpc>
                <a:spcPct val="100000"/>
              </a:lnSpc>
            </a:pPr>
            <a:r>
              <a:rPr lang="en-IN" sz="3200" b="1" strike="noStrike" spc="-1">
                <a:solidFill>
                  <a:srgbClr val="0070C0"/>
                </a:solidFill>
                <a:latin typeface="Times New Roman"/>
                <a:ea typeface="DejaVu Sans"/>
              </a:rPr>
              <a:t>Naïve Bayesian Classification</a:t>
            </a:r>
            <a:endParaRPr lang="en-IN" sz="3200" b="0" strike="noStrike" spc="-1">
              <a:latin typeface="Arial"/>
            </a:endParaRPr>
          </a:p>
        </p:txBody>
      </p:sp>
      <p:sp>
        <p:nvSpPr>
          <p:cNvPr id="785" name="CustomShape 5"/>
          <p:cNvSpPr/>
          <p:nvPr/>
        </p:nvSpPr>
        <p:spPr>
          <a:xfrm>
            <a:off x="152280" y="838080"/>
            <a:ext cx="8761320" cy="3381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marL="457200" indent="-455400" algn="just">
              <a:lnSpc>
                <a:spcPct val="100000"/>
              </a:lnSpc>
              <a:buClr>
                <a:srgbClr val="000000"/>
              </a:buClr>
              <a:buFont typeface="StarSymbol"/>
              <a:buAutoNum type="arabicPeriod" startAt="4"/>
            </a:pPr>
            <a:r>
              <a:rPr lang="en-IN" sz="2400" b="0" strike="noStrike" spc="-1">
                <a:solidFill>
                  <a:srgbClr val="000000"/>
                </a:solidFill>
                <a:latin typeface="Tahoma"/>
                <a:ea typeface="DejaVu Sans"/>
              </a:rPr>
              <a:t>Given data sets with many attributes, it would be extremely computationally expensive to compute P(X|Ci). To reduce computation in evaluating P(X|Ci), the na¨ıve assumption of class-conditional independence is made. This presumes that the attributes’ values are conditionally independent of one another, given the class label of the tuple (i.e., that there are no dependence relationships among the attributes). Thus,</a:t>
            </a:r>
            <a:endParaRPr lang="en-IN" sz="2400" b="0" strike="noStrike" spc="-1">
              <a:latin typeface="Arial"/>
            </a:endParaRPr>
          </a:p>
        </p:txBody>
      </p:sp>
      <p:sp>
        <p:nvSpPr>
          <p:cNvPr id="786" name="CustomShape 6"/>
          <p:cNvSpPr/>
          <p:nvPr/>
        </p:nvSpPr>
        <p:spPr>
          <a:xfrm>
            <a:off x="0" y="152280"/>
            <a:ext cx="1942560" cy="363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575"/>
              </a:spcBef>
            </a:pPr>
            <a:r>
              <a:rPr lang="en-IN" sz="1800" b="1" strike="noStrike" spc="-1">
                <a:solidFill>
                  <a:srgbClr val="000000"/>
                </a:solidFill>
                <a:latin typeface="Tahoma"/>
                <a:ea typeface="DejaVu Sans"/>
              </a:rPr>
              <a:t>Classification</a:t>
            </a:r>
            <a:endParaRPr lang="en-IN" sz="1800" b="0" strike="noStrike" spc="-1">
              <a:latin typeface="Arial"/>
            </a:endParaRPr>
          </a:p>
        </p:txBody>
      </p:sp>
      <p:pic>
        <p:nvPicPr>
          <p:cNvPr id="787" name="Picture 2"/>
          <p:cNvPicPr/>
          <p:nvPr/>
        </p:nvPicPr>
        <p:blipFill>
          <a:blip r:embed="rId2"/>
          <a:stretch/>
        </p:blipFill>
        <p:spPr>
          <a:xfrm>
            <a:off x="1447920" y="3886200"/>
            <a:ext cx="6170400" cy="1522080"/>
          </a:xfrm>
          <a:prstGeom prst="rect">
            <a:avLst/>
          </a:prstGeom>
          <a:ln w="9360">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 name="CustomShape 1"/>
          <p:cNvSpPr/>
          <p:nvPr/>
        </p:nvSpPr>
        <p:spPr>
          <a:xfrm>
            <a:off x="304920" y="1219320"/>
            <a:ext cx="8608680" cy="1369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457200" indent="-455400" algn="just">
              <a:lnSpc>
                <a:spcPct val="100000"/>
              </a:lnSpc>
              <a:spcBef>
                <a:spcPts val="575"/>
              </a:spcBef>
              <a:buClr>
                <a:srgbClr val="00E4A8"/>
              </a:buClr>
              <a:buSzPct val="85000"/>
              <a:buFont typeface="StarSymbol"/>
              <a:buAutoNum type="arabicPeriod" startAt="5"/>
            </a:pPr>
            <a:r>
              <a:rPr lang="en-IN" sz="2400" b="0" strike="noStrike" spc="-1">
                <a:solidFill>
                  <a:srgbClr val="000000"/>
                </a:solidFill>
                <a:latin typeface="Tahoma"/>
                <a:ea typeface="DejaVu Sans"/>
              </a:rPr>
              <a:t>To predict the class label of X, P(X|Ci)P(Ci) is evaluated for each class Ci . The classifier predicts that the class label of tuple X is the class Ci if and only if</a:t>
            </a:r>
            <a:endParaRPr lang="en-IN" sz="2400" b="0" strike="noStrike" spc="-1">
              <a:latin typeface="Arial"/>
            </a:endParaRPr>
          </a:p>
        </p:txBody>
      </p:sp>
      <p:sp>
        <p:nvSpPr>
          <p:cNvPr id="789" name="CustomShape 2"/>
          <p:cNvSpPr/>
          <p:nvPr/>
        </p:nvSpPr>
        <p:spPr>
          <a:xfrm>
            <a:off x="146160" y="6210360"/>
            <a:ext cx="455400" cy="455400"/>
          </a:xfrm>
          <a:prstGeom prst="rect">
            <a:avLst/>
          </a:prstGeom>
          <a:solidFill>
            <a:srgbClr val="00E4A8"/>
          </a:solidFill>
          <a:ln>
            <a:noFill/>
          </a:ln>
        </p:spPr>
        <p:style>
          <a:lnRef idx="0">
            <a:scrgbClr r="0" g="0" b="0"/>
          </a:lnRef>
          <a:fillRef idx="0">
            <a:scrgbClr r="0" g="0" b="0"/>
          </a:fillRef>
          <a:effectRef idx="0">
            <a:scrgbClr r="0" g="0" b="0"/>
          </a:effectRef>
          <a:fontRef idx="minor"/>
        </p:style>
        <p:txBody>
          <a:bodyPr lIns="0" tIns="0" rIns="0" bIns="0" anchor="ctr" anchorCtr="1">
            <a:noAutofit/>
          </a:bodyPr>
          <a:lstStyle/>
          <a:p>
            <a:pPr algn="ctr">
              <a:lnSpc>
                <a:spcPct val="100000"/>
              </a:lnSpc>
            </a:pPr>
            <a:fld id="{872868B3-7414-470F-A800-0936A95293C5}" type="slidenum">
              <a:rPr lang="en-IN" sz="1400" b="0" strike="noStrike" spc="-1">
                <a:solidFill>
                  <a:srgbClr val="FFFFFF"/>
                </a:solidFill>
                <a:latin typeface="Berlin Sans FB Demi"/>
                <a:ea typeface="DejaVu Sans"/>
              </a:rPr>
              <a:t>55</a:t>
            </a:fld>
            <a:endParaRPr lang="en-IN" sz="1400" b="0" strike="noStrike" spc="-1">
              <a:latin typeface="Arial"/>
            </a:endParaRPr>
          </a:p>
        </p:txBody>
      </p:sp>
      <p:sp>
        <p:nvSpPr>
          <p:cNvPr id="790" name="CustomShape 3"/>
          <p:cNvSpPr/>
          <p:nvPr/>
        </p:nvSpPr>
        <p:spPr>
          <a:xfrm>
            <a:off x="1600200" y="152280"/>
            <a:ext cx="6932520" cy="7902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gn="ctr">
              <a:lnSpc>
                <a:spcPct val="100000"/>
              </a:lnSpc>
            </a:pPr>
            <a:r>
              <a:rPr lang="en-IN" sz="3200" b="1" strike="noStrike" spc="-1" dirty="0">
                <a:solidFill>
                  <a:srgbClr val="0070C0"/>
                </a:solidFill>
                <a:latin typeface="Times New Roman"/>
                <a:ea typeface="DejaVu Sans"/>
              </a:rPr>
              <a:t>Naïve Bayesian Classification</a:t>
            </a:r>
            <a:endParaRPr lang="en-IN" sz="3200" b="0" strike="noStrike" spc="-1" dirty="0">
              <a:latin typeface="Arial"/>
            </a:endParaRPr>
          </a:p>
        </p:txBody>
      </p:sp>
      <p:sp>
        <p:nvSpPr>
          <p:cNvPr id="791" name="Line 4"/>
          <p:cNvSpPr/>
          <p:nvPr/>
        </p:nvSpPr>
        <p:spPr>
          <a:xfrm>
            <a:off x="163440" y="106668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792" name="Line 5"/>
          <p:cNvSpPr/>
          <p:nvPr/>
        </p:nvSpPr>
        <p:spPr>
          <a:xfrm>
            <a:off x="228600" y="6170400"/>
            <a:ext cx="8762760" cy="180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793" name="CustomShape 6"/>
          <p:cNvSpPr/>
          <p:nvPr/>
        </p:nvSpPr>
        <p:spPr>
          <a:xfrm>
            <a:off x="76320" y="152280"/>
            <a:ext cx="2010240" cy="363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575"/>
              </a:spcBef>
            </a:pPr>
            <a:r>
              <a:rPr lang="en-IN" sz="1800" b="1" strike="noStrike" spc="-1">
                <a:solidFill>
                  <a:srgbClr val="000000"/>
                </a:solidFill>
                <a:latin typeface="Tahoma"/>
                <a:ea typeface="DejaVu Sans"/>
              </a:rPr>
              <a:t>Classification</a:t>
            </a:r>
            <a:endParaRPr lang="en-IN" sz="1800" b="0" strike="noStrike" spc="-1">
              <a:latin typeface="Arial"/>
            </a:endParaRPr>
          </a:p>
        </p:txBody>
      </p:sp>
      <p:pic>
        <p:nvPicPr>
          <p:cNvPr id="794" name="Picture 2"/>
          <p:cNvPicPr/>
          <p:nvPr/>
        </p:nvPicPr>
        <p:blipFill>
          <a:blip r:embed="rId2"/>
          <a:stretch/>
        </p:blipFill>
        <p:spPr>
          <a:xfrm>
            <a:off x="2133720" y="2514600"/>
            <a:ext cx="6170400" cy="684000"/>
          </a:xfrm>
          <a:prstGeom prst="rect">
            <a:avLst/>
          </a:prstGeom>
          <a:ln w="9360">
            <a:noFill/>
          </a:ln>
        </p:spPr>
      </p:pic>
      <p:sp>
        <p:nvSpPr>
          <p:cNvPr id="795" name="CustomShape 7"/>
          <p:cNvSpPr/>
          <p:nvPr/>
        </p:nvSpPr>
        <p:spPr>
          <a:xfrm>
            <a:off x="380880" y="3886200"/>
            <a:ext cx="8532720" cy="759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200" b="0" strike="noStrike" spc="-1">
                <a:solidFill>
                  <a:srgbClr val="000000"/>
                </a:solidFill>
                <a:latin typeface="Tahoma"/>
                <a:ea typeface="DejaVu Sans"/>
              </a:rPr>
              <a:t>In other words, the predicted class label is the class Ci for which P(</a:t>
            </a:r>
            <a:r>
              <a:rPr lang="en-IN" sz="2200" b="1" strike="noStrike" spc="-1">
                <a:solidFill>
                  <a:srgbClr val="000000"/>
                </a:solidFill>
                <a:latin typeface="Tahoma"/>
                <a:ea typeface="DejaVu Sans"/>
              </a:rPr>
              <a:t>X|Ci)/P(Ci) is the </a:t>
            </a:r>
            <a:r>
              <a:rPr lang="en-IN" sz="2200" b="0" strike="noStrike" spc="-1">
                <a:solidFill>
                  <a:srgbClr val="000000"/>
                </a:solidFill>
                <a:latin typeface="Tahoma"/>
                <a:ea typeface="DejaVu Sans"/>
              </a:rPr>
              <a:t>maximum.</a:t>
            </a:r>
            <a:endParaRPr lang="en-IN" sz="2200" b="0" strike="noStrike" spc="-1">
              <a:latin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2F763D0-1F70-6187-D059-CEAF26FDA6F1}"/>
              </a:ext>
            </a:extLst>
          </p:cNvPr>
          <p:cNvSpPr>
            <a:spLocks noGrp="1"/>
          </p:cNvSpPr>
          <p:nvPr>
            <p:ph type="subTitle"/>
          </p:nvPr>
        </p:nvSpPr>
        <p:spPr/>
        <p:txBody>
          <a:bodyPr/>
          <a:lstStyle/>
          <a:p>
            <a:endParaRPr lang="en-IN"/>
          </a:p>
        </p:txBody>
      </p:sp>
      <p:sp>
        <p:nvSpPr>
          <p:cNvPr id="4" name="CustomShape 3">
            <a:extLst>
              <a:ext uri="{FF2B5EF4-FFF2-40B4-BE49-F238E27FC236}">
                <a16:creationId xmlns:a16="http://schemas.microsoft.com/office/drawing/2014/main" id="{F30F4B8C-4AFF-752A-E6BE-6262951FB650}"/>
              </a:ext>
            </a:extLst>
          </p:cNvPr>
          <p:cNvSpPr>
            <a:spLocks noGrp="1"/>
          </p:cNvSpPr>
          <p:nvPr>
            <p:ph type="title"/>
          </p:nvPr>
        </p:nvSpPr>
        <p:spPr>
          <a:xfrm>
            <a:off x="457200" y="273050"/>
            <a:ext cx="8229600" cy="1144588"/>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gn="ctr">
              <a:lnSpc>
                <a:spcPct val="100000"/>
              </a:lnSpc>
            </a:pPr>
            <a:r>
              <a:rPr lang="en-IN" sz="3200" b="1" strike="noStrike" spc="-1" dirty="0">
                <a:solidFill>
                  <a:srgbClr val="0070C0"/>
                </a:solidFill>
                <a:latin typeface="Times New Roman"/>
                <a:ea typeface="DejaVu Sans"/>
              </a:rPr>
              <a:t>Naïve Bayesian Classification</a:t>
            </a:r>
            <a:endParaRPr lang="en-IN" sz="3200" b="0" strike="noStrike" spc="-1" dirty="0">
              <a:latin typeface="Arial"/>
            </a:endParaRPr>
          </a:p>
        </p:txBody>
      </p:sp>
    </p:spTree>
    <p:extLst>
      <p:ext uri="{BB962C8B-B14F-4D97-AF65-F5344CB8AC3E}">
        <p14:creationId xmlns:p14="http://schemas.microsoft.com/office/powerpoint/2010/main" val="10789641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 name="CustomShape 1"/>
          <p:cNvSpPr/>
          <p:nvPr/>
        </p:nvSpPr>
        <p:spPr>
          <a:xfrm>
            <a:off x="146160" y="6210360"/>
            <a:ext cx="455400" cy="455400"/>
          </a:xfrm>
          <a:prstGeom prst="rect">
            <a:avLst/>
          </a:prstGeom>
          <a:solidFill>
            <a:srgbClr val="00E4A8"/>
          </a:solidFill>
          <a:ln>
            <a:noFill/>
          </a:ln>
        </p:spPr>
        <p:style>
          <a:lnRef idx="0">
            <a:scrgbClr r="0" g="0" b="0"/>
          </a:lnRef>
          <a:fillRef idx="0">
            <a:scrgbClr r="0" g="0" b="0"/>
          </a:fillRef>
          <a:effectRef idx="0">
            <a:scrgbClr r="0" g="0" b="0"/>
          </a:effectRef>
          <a:fontRef idx="minor"/>
        </p:style>
        <p:txBody>
          <a:bodyPr lIns="0" tIns="0" rIns="0" bIns="0" anchor="ctr" anchorCtr="1">
            <a:noAutofit/>
          </a:bodyPr>
          <a:lstStyle/>
          <a:p>
            <a:pPr algn="ctr">
              <a:lnSpc>
                <a:spcPct val="100000"/>
              </a:lnSpc>
            </a:pPr>
            <a:fld id="{12F31829-66AA-4DD5-B84F-53D8425A6D1E}" type="slidenum">
              <a:rPr lang="en-IN" sz="1400" b="0" strike="noStrike" spc="-1">
                <a:solidFill>
                  <a:srgbClr val="FFFFFF"/>
                </a:solidFill>
                <a:latin typeface="Berlin Sans FB Demi"/>
                <a:ea typeface="DejaVu Sans"/>
              </a:rPr>
              <a:t>57</a:t>
            </a:fld>
            <a:endParaRPr lang="en-IN" sz="1400" b="0" strike="noStrike" spc="-1">
              <a:latin typeface="Arial"/>
            </a:endParaRPr>
          </a:p>
        </p:txBody>
      </p:sp>
      <p:pic>
        <p:nvPicPr>
          <p:cNvPr id="797" name="Picture 2"/>
          <p:cNvPicPr/>
          <p:nvPr/>
        </p:nvPicPr>
        <p:blipFill>
          <a:blip r:embed="rId2"/>
          <a:stretch/>
        </p:blipFill>
        <p:spPr>
          <a:xfrm>
            <a:off x="457200" y="152280"/>
            <a:ext cx="8304120" cy="6246720"/>
          </a:xfrm>
          <a:prstGeom prst="rect">
            <a:avLst/>
          </a:prstGeom>
          <a:ln w="9360">
            <a:noFill/>
          </a:ln>
        </p:spPr>
      </p:pic>
      <p:sp>
        <p:nvSpPr>
          <p:cNvPr id="798" name="CustomShape 2"/>
          <p:cNvSpPr/>
          <p:nvPr/>
        </p:nvSpPr>
        <p:spPr>
          <a:xfrm>
            <a:off x="6400800" y="685800"/>
            <a:ext cx="912600" cy="5408280"/>
          </a:xfrm>
          <a:prstGeom prst="rect">
            <a:avLst/>
          </a:prstGeom>
          <a:noFill/>
          <a:ln w="25560">
            <a:solidFill>
              <a:srgbClr val="FF0000"/>
            </a:solidFill>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798"/>
                                        </p:tgtEl>
                                        <p:attrNameLst>
                                          <p:attrName>style.visibility</p:attrName>
                                        </p:attrNameLst>
                                      </p:cBhvr>
                                      <p:to>
                                        <p:strVal val="visible"/>
                                      </p:to>
                                    </p:set>
                                    <p:animEffect transition="in" filter="strips(downLeft)">
                                      <p:cBhvr additive="repl">
                                        <p:cTn id="7" dur="500"/>
                                        <p:tgtEl>
                                          <p:spTgt spid="7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 name="CustomShape 1"/>
          <p:cNvSpPr/>
          <p:nvPr/>
        </p:nvSpPr>
        <p:spPr>
          <a:xfrm>
            <a:off x="146160" y="6210360"/>
            <a:ext cx="455400" cy="455400"/>
          </a:xfrm>
          <a:prstGeom prst="rect">
            <a:avLst/>
          </a:prstGeom>
          <a:solidFill>
            <a:srgbClr val="00E4A8"/>
          </a:solidFill>
          <a:ln>
            <a:noFill/>
          </a:ln>
        </p:spPr>
        <p:style>
          <a:lnRef idx="0">
            <a:scrgbClr r="0" g="0" b="0"/>
          </a:lnRef>
          <a:fillRef idx="0">
            <a:scrgbClr r="0" g="0" b="0"/>
          </a:fillRef>
          <a:effectRef idx="0">
            <a:scrgbClr r="0" g="0" b="0"/>
          </a:effectRef>
          <a:fontRef idx="minor"/>
        </p:style>
        <p:txBody>
          <a:bodyPr lIns="0" tIns="0" rIns="0" bIns="0" anchor="ctr" anchorCtr="1">
            <a:noAutofit/>
          </a:bodyPr>
          <a:lstStyle/>
          <a:p>
            <a:pPr algn="ctr">
              <a:lnSpc>
                <a:spcPct val="100000"/>
              </a:lnSpc>
            </a:pPr>
            <a:fld id="{62627A94-9D01-4BB5-9466-BE9B9E15256D}" type="slidenum">
              <a:rPr lang="en-IN" sz="1400" b="0" strike="noStrike" spc="-1">
                <a:solidFill>
                  <a:srgbClr val="FFFFFF"/>
                </a:solidFill>
                <a:latin typeface="Berlin Sans FB Demi"/>
                <a:ea typeface="DejaVu Sans"/>
              </a:rPr>
              <a:t>58</a:t>
            </a:fld>
            <a:endParaRPr lang="en-IN" sz="1400" b="0" strike="noStrike" spc="-1">
              <a:latin typeface="Arial"/>
            </a:endParaRPr>
          </a:p>
        </p:txBody>
      </p:sp>
      <p:sp>
        <p:nvSpPr>
          <p:cNvPr id="800" name="CustomShape 2"/>
          <p:cNvSpPr/>
          <p:nvPr/>
        </p:nvSpPr>
        <p:spPr>
          <a:xfrm>
            <a:off x="914400" y="284760"/>
            <a:ext cx="7770600" cy="567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gn="ctr">
              <a:lnSpc>
                <a:spcPct val="100000"/>
              </a:lnSpc>
            </a:pPr>
            <a:r>
              <a:rPr lang="en-IN" sz="4000" b="1" strike="noStrike" spc="-1">
                <a:solidFill>
                  <a:srgbClr val="000000"/>
                </a:solidFill>
                <a:latin typeface="Tahoma"/>
                <a:ea typeface="DejaVu Sans"/>
              </a:rPr>
              <a:t>Example</a:t>
            </a:r>
            <a:endParaRPr lang="en-IN" sz="4000" b="0" strike="noStrike" spc="-1">
              <a:latin typeface="Arial"/>
            </a:endParaRPr>
          </a:p>
        </p:txBody>
      </p:sp>
      <p:sp>
        <p:nvSpPr>
          <p:cNvPr id="801" name="CustomShape 3"/>
          <p:cNvSpPr/>
          <p:nvPr/>
        </p:nvSpPr>
        <p:spPr>
          <a:xfrm>
            <a:off x="228600" y="1143000"/>
            <a:ext cx="8761320" cy="26650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272880" indent="-271080" algn="just">
              <a:lnSpc>
                <a:spcPct val="100000"/>
              </a:lnSpc>
              <a:spcBef>
                <a:spcPts val="575"/>
              </a:spcBef>
              <a:buClr>
                <a:srgbClr val="00E4A8"/>
              </a:buClr>
              <a:buSzPct val="85000"/>
              <a:buFont typeface="Wingdings 2" charset="2"/>
              <a:buChar char=""/>
            </a:pPr>
            <a:r>
              <a:rPr lang="en-IN" sz="2400" b="0" strike="noStrike" spc="-1">
                <a:solidFill>
                  <a:srgbClr val="000000"/>
                </a:solidFill>
                <a:latin typeface="Tahoma"/>
                <a:ea typeface="DejaVu Sans"/>
              </a:rPr>
              <a:t>The data tuples are described by the attributes age, income, student, and credit rating. </a:t>
            </a:r>
            <a:endParaRPr lang="en-IN" sz="2400" b="0" strike="noStrike" spc="-1">
              <a:latin typeface="Arial"/>
            </a:endParaRPr>
          </a:p>
          <a:p>
            <a:pPr marL="272880" indent="-271080" algn="just">
              <a:lnSpc>
                <a:spcPct val="100000"/>
              </a:lnSpc>
              <a:spcBef>
                <a:spcPts val="575"/>
              </a:spcBef>
              <a:buClr>
                <a:srgbClr val="00E4A8"/>
              </a:buClr>
              <a:buSzPct val="85000"/>
              <a:buFont typeface="Wingdings 2" charset="2"/>
              <a:buChar char=""/>
            </a:pPr>
            <a:r>
              <a:rPr lang="en-IN" sz="2400" b="0" strike="noStrike" spc="-1">
                <a:solidFill>
                  <a:srgbClr val="000000"/>
                </a:solidFill>
                <a:latin typeface="Tahoma"/>
                <a:ea typeface="DejaVu Sans"/>
              </a:rPr>
              <a:t>The class label attribute, buys computer, has two distinct values  </a:t>
            </a:r>
            <a:r>
              <a:rPr lang="en-IN" sz="2200" b="0" strike="noStrike" spc="-1">
                <a:solidFill>
                  <a:srgbClr val="000000"/>
                </a:solidFill>
                <a:latin typeface="Tahoma"/>
                <a:ea typeface="DejaVu Sans"/>
              </a:rPr>
              <a:t>namely, {yes, no}). </a:t>
            </a:r>
            <a:endParaRPr lang="en-IN" sz="2200" b="0" strike="noStrike" spc="-1">
              <a:latin typeface="Arial"/>
            </a:endParaRPr>
          </a:p>
          <a:p>
            <a:pPr marL="272880" indent="-271080" algn="just">
              <a:lnSpc>
                <a:spcPct val="100000"/>
              </a:lnSpc>
              <a:spcBef>
                <a:spcPts val="575"/>
              </a:spcBef>
              <a:buClr>
                <a:srgbClr val="00E4A8"/>
              </a:buClr>
              <a:buSzPct val="85000"/>
              <a:buFont typeface="Wingdings 2" charset="2"/>
              <a:buChar char=""/>
            </a:pPr>
            <a:r>
              <a:rPr lang="en-IN" sz="2400" b="0" strike="noStrike" spc="-1">
                <a:solidFill>
                  <a:srgbClr val="000000"/>
                </a:solidFill>
                <a:latin typeface="Tahoma"/>
                <a:ea typeface="DejaVu Sans"/>
              </a:rPr>
              <a:t>Let C1 correspond to the class buys computer D yes and C2 correspond to buys computer D no. The tuple we wish to classify is</a:t>
            </a:r>
            <a:endParaRPr lang="en-IN" sz="2400" b="0" strike="noStrike" spc="-1">
              <a:latin typeface="Arial"/>
            </a:endParaRPr>
          </a:p>
          <a:p>
            <a:pPr algn="just">
              <a:lnSpc>
                <a:spcPct val="100000"/>
              </a:lnSpc>
              <a:spcBef>
                <a:spcPts val="575"/>
              </a:spcBef>
            </a:pPr>
            <a:endParaRPr lang="en-IN" sz="2400" b="0" strike="noStrike" spc="-1">
              <a:latin typeface="Arial"/>
            </a:endParaRPr>
          </a:p>
        </p:txBody>
      </p:sp>
      <p:sp>
        <p:nvSpPr>
          <p:cNvPr id="802" name="Line 4"/>
          <p:cNvSpPr/>
          <p:nvPr/>
        </p:nvSpPr>
        <p:spPr>
          <a:xfrm>
            <a:off x="163440" y="761760"/>
            <a:ext cx="8762760" cy="180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803" name="Line 5"/>
          <p:cNvSpPr/>
          <p:nvPr/>
        </p:nvSpPr>
        <p:spPr>
          <a:xfrm>
            <a:off x="228600" y="624672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804" name="CustomShape 6"/>
          <p:cNvSpPr/>
          <p:nvPr/>
        </p:nvSpPr>
        <p:spPr>
          <a:xfrm>
            <a:off x="163440" y="152280"/>
            <a:ext cx="2067480" cy="363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575"/>
              </a:spcBef>
            </a:pPr>
            <a:r>
              <a:rPr lang="en-IN" sz="1800" b="1" strike="noStrike" spc="-1">
                <a:solidFill>
                  <a:srgbClr val="000000"/>
                </a:solidFill>
                <a:latin typeface="Tahoma"/>
                <a:ea typeface="DejaVu Sans"/>
              </a:rPr>
              <a:t>Classification</a:t>
            </a:r>
            <a:endParaRPr lang="en-IN" sz="1800" b="0" strike="noStrike" spc="-1">
              <a:latin typeface="Arial"/>
            </a:endParaRPr>
          </a:p>
        </p:txBody>
      </p:sp>
      <p:pic>
        <p:nvPicPr>
          <p:cNvPr id="805" name="Picture 2"/>
          <p:cNvPicPr/>
          <p:nvPr/>
        </p:nvPicPr>
        <p:blipFill>
          <a:blip r:embed="rId2"/>
          <a:stretch/>
        </p:blipFill>
        <p:spPr>
          <a:xfrm>
            <a:off x="380880" y="3962520"/>
            <a:ext cx="8532720" cy="684000"/>
          </a:xfrm>
          <a:prstGeom prst="rect">
            <a:avLst/>
          </a:prstGeom>
          <a:ln w="9360">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 name="CustomShape 1"/>
          <p:cNvSpPr/>
          <p:nvPr/>
        </p:nvSpPr>
        <p:spPr>
          <a:xfrm>
            <a:off x="146160" y="6210360"/>
            <a:ext cx="455400" cy="455400"/>
          </a:xfrm>
          <a:prstGeom prst="rect">
            <a:avLst/>
          </a:prstGeom>
          <a:solidFill>
            <a:srgbClr val="00E4A8"/>
          </a:solidFill>
          <a:ln>
            <a:noFill/>
          </a:ln>
        </p:spPr>
        <p:style>
          <a:lnRef idx="0">
            <a:scrgbClr r="0" g="0" b="0"/>
          </a:lnRef>
          <a:fillRef idx="0">
            <a:scrgbClr r="0" g="0" b="0"/>
          </a:fillRef>
          <a:effectRef idx="0">
            <a:scrgbClr r="0" g="0" b="0"/>
          </a:effectRef>
          <a:fontRef idx="minor"/>
        </p:style>
        <p:txBody>
          <a:bodyPr lIns="0" tIns="0" rIns="0" bIns="0" anchor="ctr" anchorCtr="1">
            <a:noAutofit/>
          </a:bodyPr>
          <a:lstStyle/>
          <a:p>
            <a:pPr algn="ctr">
              <a:lnSpc>
                <a:spcPct val="100000"/>
              </a:lnSpc>
            </a:pPr>
            <a:fld id="{9C060FA0-7351-40E7-8F58-97316C820097}" type="slidenum">
              <a:rPr lang="en-IN" sz="1400" b="0" strike="noStrike" spc="-1">
                <a:solidFill>
                  <a:srgbClr val="FFFFFF"/>
                </a:solidFill>
                <a:latin typeface="Berlin Sans FB Demi"/>
                <a:ea typeface="DejaVu Sans"/>
              </a:rPr>
              <a:t>59</a:t>
            </a:fld>
            <a:endParaRPr lang="en-IN" sz="1400" b="0" strike="noStrike" spc="-1">
              <a:latin typeface="Arial"/>
            </a:endParaRPr>
          </a:p>
        </p:txBody>
      </p:sp>
      <p:sp>
        <p:nvSpPr>
          <p:cNvPr id="807" name="CustomShape 2"/>
          <p:cNvSpPr/>
          <p:nvPr/>
        </p:nvSpPr>
        <p:spPr>
          <a:xfrm>
            <a:off x="914400" y="284760"/>
            <a:ext cx="7770600" cy="567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gn="ctr">
              <a:lnSpc>
                <a:spcPct val="100000"/>
              </a:lnSpc>
            </a:pPr>
            <a:r>
              <a:rPr lang="en-IN" sz="4000" b="1" strike="noStrike" spc="-1">
                <a:solidFill>
                  <a:srgbClr val="000000"/>
                </a:solidFill>
                <a:latin typeface="Tahoma"/>
                <a:ea typeface="DejaVu Sans"/>
              </a:rPr>
              <a:t>Example</a:t>
            </a:r>
            <a:endParaRPr lang="en-IN" sz="4000" b="0" strike="noStrike" spc="-1">
              <a:latin typeface="Arial"/>
            </a:endParaRPr>
          </a:p>
        </p:txBody>
      </p:sp>
      <p:sp>
        <p:nvSpPr>
          <p:cNvPr id="808" name="CustomShape 3"/>
          <p:cNvSpPr/>
          <p:nvPr/>
        </p:nvSpPr>
        <p:spPr>
          <a:xfrm>
            <a:off x="228600" y="762120"/>
            <a:ext cx="8761320" cy="1369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272880" indent="-271080" algn="just">
              <a:lnSpc>
                <a:spcPct val="100000"/>
              </a:lnSpc>
              <a:spcBef>
                <a:spcPts val="575"/>
              </a:spcBef>
              <a:buClr>
                <a:srgbClr val="00E4A8"/>
              </a:buClr>
              <a:buSzPct val="85000"/>
              <a:buFont typeface="Wingdings 2" charset="2"/>
              <a:buChar char=""/>
            </a:pPr>
            <a:r>
              <a:rPr lang="en-IN" sz="2000" b="0" strike="noStrike" spc="-1">
                <a:solidFill>
                  <a:srgbClr val="000000"/>
                </a:solidFill>
                <a:latin typeface="Tahoma"/>
                <a:ea typeface="DejaVu Sans"/>
              </a:rPr>
              <a:t>We need to maximize P(X|Ci)P(Ci), for i=1, 2. </a:t>
            </a:r>
            <a:endParaRPr lang="en-IN" sz="2000" b="0" strike="noStrike" spc="-1">
              <a:latin typeface="Arial"/>
            </a:endParaRPr>
          </a:p>
          <a:p>
            <a:pPr marL="272880" indent="-271080" algn="just">
              <a:lnSpc>
                <a:spcPct val="100000"/>
              </a:lnSpc>
              <a:spcBef>
                <a:spcPts val="575"/>
              </a:spcBef>
              <a:buClr>
                <a:srgbClr val="00E4A8"/>
              </a:buClr>
              <a:buSzPct val="85000"/>
              <a:buFont typeface="Wingdings 2" charset="2"/>
              <a:buChar char=""/>
            </a:pPr>
            <a:r>
              <a:rPr lang="en-IN" sz="2000" b="0" strike="noStrike" spc="-1">
                <a:solidFill>
                  <a:srgbClr val="000000"/>
                </a:solidFill>
                <a:latin typeface="Tahoma"/>
                <a:ea typeface="DejaVu Sans"/>
              </a:rPr>
              <a:t>P(Ci), the prior probability of each class, can be computed based on the training tuples:</a:t>
            </a:r>
            <a:endParaRPr lang="en-IN" sz="2000" b="0" strike="noStrike" spc="-1">
              <a:latin typeface="Arial"/>
            </a:endParaRPr>
          </a:p>
          <a:p>
            <a:pPr algn="just">
              <a:lnSpc>
                <a:spcPct val="100000"/>
              </a:lnSpc>
              <a:spcBef>
                <a:spcPts val="575"/>
              </a:spcBef>
            </a:pPr>
            <a:endParaRPr lang="en-IN" sz="2000" b="0" strike="noStrike" spc="-1">
              <a:latin typeface="Arial"/>
            </a:endParaRPr>
          </a:p>
          <a:p>
            <a:pPr algn="just">
              <a:lnSpc>
                <a:spcPct val="100000"/>
              </a:lnSpc>
              <a:spcBef>
                <a:spcPts val="575"/>
              </a:spcBef>
            </a:pPr>
            <a:endParaRPr lang="en-IN" sz="2000" b="0" strike="noStrike" spc="-1">
              <a:latin typeface="Arial"/>
            </a:endParaRPr>
          </a:p>
        </p:txBody>
      </p:sp>
      <p:sp>
        <p:nvSpPr>
          <p:cNvPr id="809" name="Line 4"/>
          <p:cNvSpPr/>
          <p:nvPr/>
        </p:nvSpPr>
        <p:spPr>
          <a:xfrm>
            <a:off x="163440" y="761760"/>
            <a:ext cx="8762760" cy="180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810" name="Line 5"/>
          <p:cNvSpPr/>
          <p:nvPr/>
        </p:nvSpPr>
        <p:spPr>
          <a:xfrm>
            <a:off x="228600" y="624672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811" name="CustomShape 6"/>
          <p:cNvSpPr/>
          <p:nvPr/>
        </p:nvSpPr>
        <p:spPr>
          <a:xfrm>
            <a:off x="76320" y="152280"/>
            <a:ext cx="2082600" cy="363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575"/>
              </a:spcBef>
            </a:pPr>
            <a:r>
              <a:rPr lang="en-IN" sz="1800" b="1" strike="noStrike" spc="-1">
                <a:solidFill>
                  <a:srgbClr val="000000"/>
                </a:solidFill>
                <a:latin typeface="Tahoma"/>
                <a:ea typeface="DejaVu Sans"/>
              </a:rPr>
              <a:t>Classification</a:t>
            </a:r>
            <a:endParaRPr lang="en-IN" sz="1800" b="0" strike="noStrike" spc="-1">
              <a:latin typeface="Arial"/>
            </a:endParaRPr>
          </a:p>
        </p:txBody>
      </p:sp>
      <p:pic>
        <p:nvPicPr>
          <p:cNvPr id="812" name="Picture 2"/>
          <p:cNvPicPr/>
          <p:nvPr/>
        </p:nvPicPr>
        <p:blipFill>
          <a:blip r:embed="rId2"/>
          <a:stretch/>
        </p:blipFill>
        <p:spPr>
          <a:xfrm>
            <a:off x="485640" y="1800000"/>
            <a:ext cx="5560920" cy="912600"/>
          </a:xfrm>
          <a:prstGeom prst="rect">
            <a:avLst/>
          </a:prstGeom>
          <a:ln w="9360">
            <a:noFill/>
          </a:ln>
        </p:spPr>
      </p:pic>
      <p:pic>
        <p:nvPicPr>
          <p:cNvPr id="813" name="Picture 3"/>
          <p:cNvPicPr/>
          <p:nvPr/>
        </p:nvPicPr>
        <p:blipFill>
          <a:blip r:embed="rId3"/>
          <a:stretch/>
        </p:blipFill>
        <p:spPr>
          <a:xfrm>
            <a:off x="321840" y="2520000"/>
            <a:ext cx="8532720" cy="531720"/>
          </a:xfrm>
          <a:prstGeom prst="rect">
            <a:avLst/>
          </a:prstGeom>
          <a:ln w="9360">
            <a:noFill/>
          </a:ln>
        </p:spPr>
      </p:pic>
      <p:pic>
        <p:nvPicPr>
          <p:cNvPr id="814" name="Picture 4"/>
          <p:cNvPicPr/>
          <p:nvPr/>
        </p:nvPicPr>
        <p:blipFill>
          <a:blip r:embed="rId4"/>
          <a:stretch/>
        </p:blipFill>
        <p:spPr>
          <a:xfrm>
            <a:off x="570240" y="2880000"/>
            <a:ext cx="5332320" cy="1064880"/>
          </a:xfrm>
          <a:prstGeom prst="rect">
            <a:avLst/>
          </a:prstGeom>
          <a:ln w="9360">
            <a:noFill/>
          </a:ln>
        </p:spPr>
      </p:pic>
      <p:pic>
        <p:nvPicPr>
          <p:cNvPr id="815" name="Picture 5"/>
          <p:cNvPicPr/>
          <p:nvPr/>
        </p:nvPicPr>
        <p:blipFill>
          <a:blip r:embed="rId5"/>
          <a:stretch/>
        </p:blipFill>
        <p:spPr>
          <a:xfrm>
            <a:off x="570240" y="3946320"/>
            <a:ext cx="5179680" cy="836280"/>
          </a:xfrm>
          <a:prstGeom prst="rect">
            <a:avLst/>
          </a:prstGeom>
          <a:ln w="9360">
            <a:noFill/>
          </a:ln>
        </p:spPr>
      </p:pic>
      <p:pic>
        <p:nvPicPr>
          <p:cNvPr id="816" name="Picture 6"/>
          <p:cNvPicPr/>
          <p:nvPr/>
        </p:nvPicPr>
        <p:blipFill>
          <a:blip r:embed="rId6"/>
          <a:stretch/>
        </p:blipFill>
        <p:spPr>
          <a:xfrm>
            <a:off x="570240" y="4722840"/>
            <a:ext cx="5179680" cy="531720"/>
          </a:xfrm>
          <a:prstGeom prst="rect">
            <a:avLst/>
          </a:prstGeom>
          <a:ln w="9360">
            <a:noFill/>
          </a:ln>
        </p:spPr>
      </p:pic>
      <p:pic>
        <p:nvPicPr>
          <p:cNvPr id="817" name="Picture 7"/>
          <p:cNvPicPr/>
          <p:nvPr/>
        </p:nvPicPr>
        <p:blipFill>
          <a:blip r:embed="rId7"/>
          <a:stretch/>
        </p:blipFill>
        <p:spPr>
          <a:xfrm>
            <a:off x="570240" y="5171400"/>
            <a:ext cx="5027400" cy="587160"/>
          </a:xfrm>
          <a:prstGeom prst="rect">
            <a:avLst/>
          </a:prstGeom>
          <a:ln w="9360">
            <a:no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812"/>
                                        </p:tgtEl>
                                        <p:attrNameLst>
                                          <p:attrName>style.visibility</p:attrName>
                                        </p:attrNameLst>
                                      </p:cBhvr>
                                      <p:to>
                                        <p:strVal val="visible"/>
                                      </p:to>
                                    </p:set>
                                    <p:animEffect transition="in" filter="strips(downLeft)">
                                      <p:cBhvr additive="repl">
                                        <p:cTn id="7" dur="500"/>
                                        <p:tgtEl>
                                          <p:spTgt spid="81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813"/>
                                        </p:tgtEl>
                                        <p:attrNameLst>
                                          <p:attrName>style.visibility</p:attrName>
                                        </p:attrNameLst>
                                      </p:cBhvr>
                                      <p:to>
                                        <p:strVal val="visible"/>
                                      </p:to>
                                    </p:set>
                                    <p:animEffect transition="in" filter="strips(downLeft)">
                                      <p:cBhvr additive="repl">
                                        <p:cTn id="12" dur="500"/>
                                        <p:tgtEl>
                                          <p:spTgt spid="813"/>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814"/>
                                        </p:tgtEl>
                                        <p:attrNameLst>
                                          <p:attrName>style.visibility</p:attrName>
                                        </p:attrNameLst>
                                      </p:cBhvr>
                                      <p:to>
                                        <p:strVal val="visible"/>
                                      </p:to>
                                    </p:set>
                                    <p:animEffect transition="in" filter="strips(downLeft)">
                                      <p:cBhvr additive="repl">
                                        <p:cTn id="17" dur="500"/>
                                        <p:tgtEl>
                                          <p:spTgt spid="814"/>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815"/>
                                        </p:tgtEl>
                                        <p:attrNameLst>
                                          <p:attrName>style.visibility</p:attrName>
                                        </p:attrNameLst>
                                      </p:cBhvr>
                                      <p:to>
                                        <p:strVal val="visible"/>
                                      </p:to>
                                    </p:set>
                                    <p:animEffect transition="in" filter="strips(downLeft)">
                                      <p:cBhvr additive="repl">
                                        <p:cTn id="22" dur="500"/>
                                        <p:tgtEl>
                                          <p:spTgt spid="815"/>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nodeType="clickEffect">
                                  <p:stCondLst>
                                    <p:cond delay="0"/>
                                  </p:stCondLst>
                                  <p:childTnLst>
                                    <p:set>
                                      <p:cBhvr>
                                        <p:cTn id="26" dur="1" fill="hold">
                                          <p:stCondLst>
                                            <p:cond delay="0"/>
                                          </p:stCondLst>
                                        </p:cTn>
                                        <p:tgtEl>
                                          <p:spTgt spid="816"/>
                                        </p:tgtEl>
                                        <p:attrNameLst>
                                          <p:attrName>style.visibility</p:attrName>
                                        </p:attrNameLst>
                                      </p:cBhvr>
                                      <p:to>
                                        <p:strVal val="visible"/>
                                      </p:to>
                                    </p:set>
                                    <p:animEffect transition="in" filter="strips(downLeft)">
                                      <p:cBhvr additive="repl">
                                        <p:cTn id="27" dur="500"/>
                                        <p:tgtEl>
                                          <p:spTgt spid="816"/>
                                        </p:tgtEl>
                                      </p:cBhvr>
                                    </p:animEffect>
                                  </p:childTnLst>
                                </p:cTn>
                              </p:par>
                              <p:par>
                                <p:cTn id="28" presetID="18" presetClass="entr" presetSubtype="12" fill="hold" nodeType="withEffect">
                                  <p:stCondLst>
                                    <p:cond delay="0"/>
                                  </p:stCondLst>
                                  <p:childTnLst>
                                    <p:set>
                                      <p:cBhvr>
                                        <p:cTn id="29" dur="1" fill="hold">
                                          <p:stCondLst>
                                            <p:cond delay="0"/>
                                          </p:stCondLst>
                                        </p:cTn>
                                        <p:tgtEl>
                                          <p:spTgt spid="817"/>
                                        </p:tgtEl>
                                        <p:attrNameLst>
                                          <p:attrName>style.visibility</p:attrName>
                                        </p:attrNameLst>
                                      </p:cBhvr>
                                      <p:to>
                                        <p:strVal val="visible"/>
                                      </p:to>
                                    </p:set>
                                    <p:animEffect transition="in" filter="strips(downLeft)">
                                      <p:cBhvr additive="repl">
                                        <p:cTn id="30" dur="500"/>
                                        <p:tgtEl>
                                          <p:spTgt spid="8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 name="CustomShape 1"/>
          <p:cNvSpPr/>
          <p:nvPr/>
        </p:nvSpPr>
        <p:spPr>
          <a:xfrm>
            <a:off x="2971800" y="4572000"/>
            <a:ext cx="1827000" cy="607680"/>
          </a:xfrm>
          <a:prstGeom prst="rect">
            <a:avLst/>
          </a:prstGeom>
          <a:noFill/>
          <a:ln w="25560">
            <a:solidFill>
              <a:srgbClr val="3333FF"/>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2200" b="1" strike="noStrike" spc="-1">
                <a:solidFill>
                  <a:srgbClr val="000000"/>
                </a:solidFill>
                <a:latin typeface="Perpetua"/>
                <a:ea typeface="DejaVu Sans"/>
              </a:rPr>
              <a:t>DM Issues ? </a:t>
            </a:r>
            <a:endParaRPr lang="en-IN" sz="2200" b="0" strike="noStrike" spc="-1">
              <a:latin typeface="Arial"/>
            </a:endParaRPr>
          </a:p>
        </p:txBody>
      </p:sp>
      <p:sp>
        <p:nvSpPr>
          <p:cNvPr id="487" name="CustomShape 2"/>
          <p:cNvSpPr/>
          <p:nvPr/>
        </p:nvSpPr>
        <p:spPr>
          <a:xfrm>
            <a:off x="1600200" y="274680"/>
            <a:ext cx="6856200" cy="56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gn="ctr">
              <a:lnSpc>
                <a:spcPct val="100000"/>
              </a:lnSpc>
            </a:pPr>
            <a:r>
              <a:rPr lang="en-IN" sz="4000" b="1" strike="noStrike" spc="-1">
                <a:solidFill>
                  <a:srgbClr val="000000"/>
                </a:solidFill>
                <a:latin typeface="Perpetua"/>
                <a:ea typeface="DejaVu Sans"/>
              </a:rPr>
              <a:t>DM Definition</a:t>
            </a:r>
            <a:endParaRPr lang="en-IN" sz="4000" b="0" strike="noStrike" spc="-1">
              <a:latin typeface="Arial"/>
            </a:endParaRPr>
          </a:p>
        </p:txBody>
      </p:sp>
      <p:sp>
        <p:nvSpPr>
          <p:cNvPr id="488" name="CustomShape 3"/>
          <p:cNvSpPr/>
          <p:nvPr/>
        </p:nvSpPr>
        <p:spPr>
          <a:xfrm>
            <a:off x="146160" y="6210360"/>
            <a:ext cx="455400" cy="455400"/>
          </a:xfrm>
          <a:prstGeom prst="rect">
            <a:avLst/>
          </a:prstGeom>
          <a:solidFill>
            <a:srgbClr val="D34817"/>
          </a:solidFill>
          <a:ln>
            <a:noFill/>
          </a:ln>
        </p:spPr>
        <p:style>
          <a:lnRef idx="0">
            <a:scrgbClr r="0" g="0" b="0"/>
          </a:lnRef>
          <a:fillRef idx="0">
            <a:scrgbClr r="0" g="0" b="0"/>
          </a:fillRef>
          <a:effectRef idx="0">
            <a:scrgbClr r="0" g="0" b="0"/>
          </a:effectRef>
          <a:fontRef idx="minor"/>
        </p:style>
        <p:txBody>
          <a:bodyPr lIns="0" tIns="0" rIns="0" bIns="0" anchor="ctr" anchorCtr="1">
            <a:noAutofit/>
          </a:bodyPr>
          <a:lstStyle/>
          <a:p>
            <a:pPr algn="ctr">
              <a:lnSpc>
                <a:spcPct val="100000"/>
              </a:lnSpc>
            </a:pPr>
            <a:fld id="{D620177D-ADD1-43B0-BE1A-95A17B5AC19C}" type="slidenum">
              <a:rPr lang="en-IN" sz="1400" b="0" strike="noStrike" spc="-1">
                <a:solidFill>
                  <a:srgbClr val="FFFFFF"/>
                </a:solidFill>
                <a:latin typeface="Franklin Gothic Book"/>
                <a:ea typeface="DejaVu Sans"/>
              </a:rPr>
              <a:t>6</a:t>
            </a:fld>
            <a:endParaRPr lang="en-IN" sz="1400" b="0" strike="noStrike" spc="-1">
              <a:latin typeface="Arial"/>
            </a:endParaRPr>
          </a:p>
        </p:txBody>
      </p:sp>
      <p:sp>
        <p:nvSpPr>
          <p:cNvPr id="489" name="CustomShape 4"/>
          <p:cNvSpPr/>
          <p:nvPr/>
        </p:nvSpPr>
        <p:spPr>
          <a:xfrm>
            <a:off x="228600" y="838080"/>
            <a:ext cx="8380080" cy="2589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339840" indent="-338040">
              <a:lnSpc>
                <a:spcPct val="100000"/>
              </a:lnSpc>
              <a:spcBef>
                <a:spcPts val="575"/>
              </a:spcBef>
              <a:buClr>
                <a:srgbClr val="D34817"/>
              </a:buClr>
              <a:buSzPct val="85000"/>
              <a:buFont typeface="Arial"/>
              <a:buChar char="•"/>
            </a:pPr>
            <a:r>
              <a:rPr lang="en-IN" sz="2800" b="0" strike="noStrike" spc="-1">
                <a:solidFill>
                  <a:srgbClr val="000000"/>
                </a:solidFill>
                <a:latin typeface="Perpetua"/>
                <a:ea typeface="DejaVu Sans"/>
              </a:rPr>
              <a:t>Process of semi-automatically analyzing large databases to find patterns that are:</a:t>
            </a:r>
            <a:endParaRPr lang="en-IN" sz="2800" b="0" strike="noStrike" spc="-1">
              <a:latin typeface="Arial"/>
            </a:endParaRPr>
          </a:p>
          <a:p>
            <a:pPr marL="685800" lvl="2" indent="-226800">
              <a:lnSpc>
                <a:spcPct val="100000"/>
              </a:lnSpc>
              <a:spcBef>
                <a:spcPts val="374"/>
              </a:spcBef>
              <a:buClr>
                <a:srgbClr val="E6B1AB"/>
              </a:buClr>
              <a:buSzPct val="85000"/>
              <a:buFont typeface="Arial"/>
              <a:buChar char="•"/>
            </a:pPr>
            <a:r>
              <a:rPr lang="en-IN" sz="2000" b="0" strike="noStrike" spc="-1">
                <a:solidFill>
                  <a:srgbClr val="FF0000"/>
                </a:solidFill>
                <a:latin typeface="Times New Roman"/>
                <a:ea typeface="DejaVu Sans"/>
              </a:rPr>
              <a:t>valid</a:t>
            </a:r>
            <a:r>
              <a:rPr lang="en-IN" sz="2000" b="0" strike="noStrike" spc="-1">
                <a:solidFill>
                  <a:srgbClr val="000000"/>
                </a:solidFill>
                <a:latin typeface="Times New Roman"/>
                <a:ea typeface="DejaVu Sans"/>
              </a:rPr>
              <a:t>:  hold on new data with some certainty</a:t>
            </a:r>
            <a:endParaRPr lang="en-IN" sz="2000" b="0" strike="noStrike" spc="-1">
              <a:latin typeface="Arial"/>
            </a:endParaRPr>
          </a:p>
          <a:p>
            <a:pPr marL="685800" lvl="2" indent="-226800">
              <a:lnSpc>
                <a:spcPct val="100000"/>
              </a:lnSpc>
              <a:spcBef>
                <a:spcPts val="374"/>
              </a:spcBef>
              <a:buClr>
                <a:srgbClr val="E6B1AB"/>
              </a:buClr>
              <a:buSzPct val="85000"/>
              <a:buFont typeface="Arial"/>
              <a:buChar char="•"/>
            </a:pPr>
            <a:r>
              <a:rPr lang="en-IN" sz="2000" b="0" strike="noStrike" spc="-1">
                <a:solidFill>
                  <a:srgbClr val="FF0000"/>
                </a:solidFill>
                <a:latin typeface="Times New Roman"/>
                <a:ea typeface="DejaVu Sans"/>
              </a:rPr>
              <a:t>novel</a:t>
            </a:r>
            <a:r>
              <a:rPr lang="en-IN" sz="2000" b="0" strike="noStrike" spc="-1">
                <a:solidFill>
                  <a:srgbClr val="000000"/>
                </a:solidFill>
                <a:latin typeface="Times New Roman"/>
                <a:ea typeface="DejaVu Sans"/>
              </a:rPr>
              <a:t>:  non-obvious to the system</a:t>
            </a:r>
            <a:endParaRPr lang="en-IN" sz="2000" b="0" strike="noStrike" spc="-1">
              <a:latin typeface="Arial"/>
            </a:endParaRPr>
          </a:p>
          <a:p>
            <a:pPr marL="685800" lvl="2" indent="-226800">
              <a:lnSpc>
                <a:spcPct val="100000"/>
              </a:lnSpc>
              <a:spcBef>
                <a:spcPts val="374"/>
              </a:spcBef>
              <a:buClr>
                <a:srgbClr val="E6B1AB"/>
              </a:buClr>
              <a:buSzPct val="85000"/>
              <a:buFont typeface="Arial"/>
              <a:buChar char="•"/>
            </a:pPr>
            <a:r>
              <a:rPr lang="en-IN" sz="2000" b="0" strike="noStrike" spc="-1">
                <a:solidFill>
                  <a:srgbClr val="FF0000"/>
                </a:solidFill>
                <a:latin typeface="Times New Roman"/>
                <a:ea typeface="DejaVu Sans"/>
              </a:rPr>
              <a:t>useful</a:t>
            </a:r>
            <a:r>
              <a:rPr lang="en-IN" sz="2000" b="0" strike="noStrike" spc="-1">
                <a:solidFill>
                  <a:srgbClr val="000000"/>
                </a:solidFill>
                <a:latin typeface="Times New Roman"/>
                <a:ea typeface="DejaVu Sans"/>
              </a:rPr>
              <a:t>:  should be possible to act on the item </a:t>
            </a:r>
            <a:endParaRPr lang="en-IN" sz="2000" b="0" strike="noStrike" spc="-1">
              <a:latin typeface="Arial"/>
            </a:endParaRPr>
          </a:p>
          <a:p>
            <a:pPr marL="685800" lvl="2" indent="-226800">
              <a:lnSpc>
                <a:spcPct val="100000"/>
              </a:lnSpc>
              <a:spcBef>
                <a:spcPts val="374"/>
              </a:spcBef>
              <a:buClr>
                <a:srgbClr val="E6B1AB"/>
              </a:buClr>
              <a:buSzPct val="85000"/>
              <a:buFont typeface="Arial"/>
              <a:buChar char="•"/>
            </a:pPr>
            <a:r>
              <a:rPr lang="en-IN" sz="2000" b="0" strike="noStrike" spc="-1">
                <a:solidFill>
                  <a:srgbClr val="FF0000"/>
                </a:solidFill>
                <a:latin typeface="Times New Roman"/>
                <a:ea typeface="DejaVu Sans"/>
              </a:rPr>
              <a:t>understandable</a:t>
            </a:r>
            <a:r>
              <a:rPr lang="en-IN" sz="2000" b="0" strike="noStrike" spc="-1">
                <a:solidFill>
                  <a:srgbClr val="000000"/>
                </a:solidFill>
                <a:latin typeface="Times New Roman"/>
                <a:ea typeface="DejaVu Sans"/>
              </a:rPr>
              <a:t>: humans should be able to interpret the pattern</a:t>
            </a:r>
            <a:endParaRPr lang="en-IN" sz="2000" b="0" strike="noStrike" spc="-1">
              <a:latin typeface="Arial"/>
            </a:endParaRPr>
          </a:p>
          <a:p>
            <a:pPr>
              <a:lnSpc>
                <a:spcPct val="100000"/>
              </a:lnSpc>
            </a:pPr>
            <a:endParaRPr lang="en-IN" sz="2000" b="0" strike="noStrike" spc="-1">
              <a:latin typeface="Arial"/>
            </a:endParaRPr>
          </a:p>
          <a:p>
            <a:pPr>
              <a:lnSpc>
                <a:spcPct val="100000"/>
              </a:lnSpc>
              <a:spcBef>
                <a:spcPts val="575"/>
              </a:spcBef>
            </a:pPr>
            <a:endParaRPr lang="en-IN" sz="2000" b="0" strike="noStrike" spc="-1">
              <a:latin typeface="Arial"/>
            </a:endParaRPr>
          </a:p>
        </p:txBody>
      </p:sp>
      <p:sp>
        <p:nvSpPr>
          <p:cNvPr id="490" name="Line 5"/>
          <p:cNvSpPr/>
          <p:nvPr/>
        </p:nvSpPr>
        <p:spPr>
          <a:xfrm>
            <a:off x="163440" y="838080"/>
            <a:ext cx="8762760" cy="1440"/>
          </a:xfrm>
          <a:prstGeom prst="line">
            <a:avLst/>
          </a:prstGeom>
          <a:ln w="28440">
            <a:solidFill>
              <a:srgbClr val="B0350B"/>
            </a:solidFill>
            <a:round/>
          </a:ln>
        </p:spPr>
        <p:style>
          <a:lnRef idx="0">
            <a:scrgbClr r="0" g="0" b="0"/>
          </a:lnRef>
          <a:fillRef idx="0">
            <a:scrgbClr r="0" g="0" b="0"/>
          </a:fillRef>
          <a:effectRef idx="0">
            <a:scrgbClr r="0" g="0" b="0"/>
          </a:effectRef>
          <a:fontRef idx="minor"/>
        </p:style>
      </p:sp>
      <p:sp>
        <p:nvSpPr>
          <p:cNvPr id="491" name="Line 6"/>
          <p:cNvSpPr/>
          <p:nvPr/>
        </p:nvSpPr>
        <p:spPr>
          <a:xfrm>
            <a:off x="228600" y="6246720"/>
            <a:ext cx="8762760" cy="1440"/>
          </a:xfrm>
          <a:prstGeom prst="line">
            <a:avLst/>
          </a:prstGeom>
          <a:ln w="28440">
            <a:solidFill>
              <a:srgbClr val="B0350B"/>
            </a:solidFill>
            <a:round/>
          </a:ln>
        </p:spPr>
        <p:style>
          <a:lnRef idx="0">
            <a:scrgbClr r="0" g="0" b="0"/>
          </a:lnRef>
          <a:fillRef idx="0">
            <a:scrgbClr r="0" g="0" b="0"/>
          </a:fillRef>
          <a:effectRef idx="0">
            <a:scrgbClr r="0" g="0" b="0"/>
          </a:effectRef>
          <a:fontRef idx="minor"/>
        </p:style>
      </p:sp>
      <p:sp>
        <p:nvSpPr>
          <p:cNvPr id="492" name="CustomShape 7"/>
          <p:cNvSpPr/>
          <p:nvPr/>
        </p:nvSpPr>
        <p:spPr>
          <a:xfrm>
            <a:off x="76320" y="152280"/>
            <a:ext cx="1369800" cy="638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575"/>
              </a:spcBef>
            </a:pPr>
            <a:r>
              <a:rPr lang="en-IN" sz="1800" b="0" strike="noStrike" spc="-1">
                <a:solidFill>
                  <a:srgbClr val="696464"/>
                </a:solidFill>
                <a:latin typeface="Perpetua"/>
                <a:ea typeface="DejaVu Sans"/>
              </a:rPr>
              <a:t>Introduction </a:t>
            </a:r>
            <a:endParaRPr lang="en-IN" sz="1800" b="0" strike="noStrike" spc="-1">
              <a:latin typeface="Arial"/>
            </a:endParaRPr>
          </a:p>
        </p:txBody>
      </p:sp>
      <p:sp>
        <p:nvSpPr>
          <p:cNvPr id="493" name="CustomShape 8"/>
          <p:cNvSpPr/>
          <p:nvPr/>
        </p:nvSpPr>
        <p:spPr>
          <a:xfrm>
            <a:off x="1447920" y="3200400"/>
            <a:ext cx="1522080" cy="1674720"/>
          </a:xfrm>
          <a:custGeom>
            <a:avLst/>
            <a:gdLst/>
            <a:ahLst/>
            <a:cxnLst/>
            <a:rect l="l" t="t" r="r" b="b"/>
            <a:pathLst>
              <a:path w="21600" h="21600">
                <a:moveTo>
                  <a:pt x="0" y="0"/>
                </a:moveTo>
                <a:lnTo>
                  <a:pt x="21600" y="21600"/>
                </a:lnTo>
              </a:path>
            </a:pathLst>
          </a:custGeom>
          <a:noFill/>
          <a:ln w="63360">
            <a:solidFill>
              <a:srgbClr val="FF0000"/>
            </a:solidFill>
            <a:round/>
            <a:tailEnd type="triangle" w="med" len="med"/>
          </a:ln>
        </p:spPr>
        <p:style>
          <a:lnRef idx="0">
            <a:scrgbClr r="0" g="0" b="0"/>
          </a:lnRef>
          <a:fillRef idx="0">
            <a:scrgbClr r="0" g="0" b="0"/>
          </a:fillRef>
          <a:effectRef idx="0">
            <a:scrgbClr r="0" g="0" b="0"/>
          </a:effectRef>
          <a:fontRef idx="minor"/>
        </p:style>
      </p:sp>
      <p:sp>
        <p:nvSpPr>
          <p:cNvPr id="494" name="CustomShape 9"/>
          <p:cNvSpPr/>
          <p:nvPr/>
        </p:nvSpPr>
        <p:spPr>
          <a:xfrm>
            <a:off x="4876920" y="3154680"/>
            <a:ext cx="3427200" cy="3138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lvl="1" indent="-341280">
              <a:lnSpc>
                <a:spcPct val="100000"/>
              </a:lnSpc>
              <a:buClr>
                <a:srgbClr val="3333FF"/>
              </a:buClr>
              <a:buFont typeface="Arial"/>
              <a:buChar char="•"/>
            </a:pPr>
            <a:r>
              <a:rPr lang="en-IN" sz="2000" b="0" strike="noStrike" spc="-1">
                <a:solidFill>
                  <a:srgbClr val="3333FF"/>
                </a:solidFill>
                <a:latin typeface="Times New Roman"/>
                <a:ea typeface="DejaVu Sans"/>
              </a:rPr>
              <a:t>MHD</a:t>
            </a:r>
            <a:endParaRPr lang="en-IN" sz="2000" b="0" strike="noStrike" spc="-1">
              <a:latin typeface="Arial"/>
            </a:endParaRPr>
          </a:p>
          <a:p>
            <a:pPr marL="693720" lvl="2" indent="-291960">
              <a:lnSpc>
                <a:spcPct val="100000"/>
              </a:lnSpc>
              <a:buClr>
                <a:srgbClr val="3333FF"/>
              </a:buClr>
              <a:buFont typeface="StarSymbol"/>
              <a:buAutoNum type="arabicPeriod"/>
            </a:pPr>
            <a:r>
              <a:rPr lang="en-IN" sz="2000" b="0" strike="noStrike" spc="-1">
                <a:solidFill>
                  <a:srgbClr val="3333FF"/>
                </a:solidFill>
                <a:latin typeface="Times New Roman"/>
                <a:ea typeface="DejaVu Sans"/>
              </a:rPr>
              <a:t>Human Interaction</a:t>
            </a:r>
            <a:endParaRPr lang="en-IN" sz="2000" b="0" strike="noStrike" spc="-1">
              <a:latin typeface="Arial"/>
            </a:endParaRPr>
          </a:p>
          <a:p>
            <a:pPr marL="693720" lvl="2" indent="-291960">
              <a:lnSpc>
                <a:spcPct val="100000"/>
              </a:lnSpc>
              <a:buClr>
                <a:srgbClr val="3333FF"/>
              </a:buClr>
              <a:buFont typeface="StarSymbol"/>
              <a:buAutoNum type="arabicPeriod"/>
            </a:pPr>
            <a:r>
              <a:rPr lang="en-IN" sz="2000" b="0" strike="noStrike" spc="-1">
                <a:solidFill>
                  <a:srgbClr val="3333FF"/>
                </a:solidFill>
                <a:latin typeface="Times New Roman"/>
                <a:ea typeface="DejaVu Sans"/>
              </a:rPr>
              <a:t>Overfitting</a:t>
            </a:r>
            <a:endParaRPr lang="en-IN" sz="2000" b="0" strike="noStrike" spc="-1">
              <a:latin typeface="Arial"/>
            </a:endParaRPr>
          </a:p>
          <a:p>
            <a:pPr marL="693720" lvl="2" indent="-291960">
              <a:lnSpc>
                <a:spcPct val="100000"/>
              </a:lnSpc>
              <a:buClr>
                <a:srgbClr val="3333FF"/>
              </a:buClr>
              <a:buFont typeface="StarSymbol"/>
              <a:buAutoNum type="arabicPeriod"/>
            </a:pPr>
            <a:r>
              <a:rPr lang="en-IN" sz="2000" b="0" strike="noStrike" spc="-1">
                <a:solidFill>
                  <a:srgbClr val="3333FF"/>
                </a:solidFill>
                <a:latin typeface="Times New Roman"/>
                <a:ea typeface="DejaVu Sans"/>
              </a:rPr>
              <a:t>Outliers</a:t>
            </a:r>
            <a:endParaRPr lang="en-IN" sz="2000" b="0" strike="noStrike" spc="-1">
              <a:latin typeface="Arial"/>
            </a:endParaRPr>
          </a:p>
          <a:p>
            <a:pPr>
              <a:lnSpc>
                <a:spcPct val="100000"/>
              </a:lnSpc>
            </a:pPr>
            <a:endParaRPr lang="en-IN" sz="2000" b="0" strike="noStrike" spc="-1">
              <a:latin typeface="Arial"/>
            </a:endParaRPr>
          </a:p>
          <a:p>
            <a:pPr marL="693720" lvl="2" indent="-291960">
              <a:lnSpc>
                <a:spcPct val="100000"/>
              </a:lnSpc>
              <a:buClr>
                <a:srgbClr val="3333FF"/>
              </a:buClr>
              <a:buFont typeface="StarSymbol"/>
              <a:buAutoNum type="arabicPeriod"/>
            </a:pPr>
            <a:r>
              <a:rPr lang="en-IN" sz="2000" b="0" strike="noStrike" spc="-1">
                <a:solidFill>
                  <a:srgbClr val="3333FF"/>
                </a:solidFill>
                <a:latin typeface="Times New Roman"/>
                <a:ea typeface="DejaVu Sans"/>
              </a:rPr>
              <a:t>Interpretation of  results</a:t>
            </a:r>
            <a:endParaRPr lang="en-IN" sz="2000" b="0" strike="noStrike" spc="-1">
              <a:latin typeface="Arial"/>
            </a:endParaRPr>
          </a:p>
          <a:p>
            <a:pPr>
              <a:lnSpc>
                <a:spcPct val="100000"/>
              </a:lnSpc>
            </a:pPr>
            <a:endParaRPr lang="en-IN" sz="2000" b="0" strike="noStrike" spc="-1">
              <a:latin typeface="Arial"/>
            </a:endParaRPr>
          </a:p>
          <a:p>
            <a:pPr marL="693720" lvl="2" indent="-291960">
              <a:lnSpc>
                <a:spcPct val="100000"/>
              </a:lnSpc>
              <a:buClr>
                <a:srgbClr val="3333FF"/>
              </a:buClr>
              <a:buFont typeface="StarSymbol"/>
              <a:buAutoNum type="arabicPeriod"/>
            </a:pPr>
            <a:r>
              <a:rPr lang="en-IN" sz="2000" b="0" strike="noStrike" spc="-1">
                <a:solidFill>
                  <a:srgbClr val="3333FF"/>
                </a:solidFill>
                <a:latin typeface="Times New Roman"/>
                <a:ea typeface="DejaVu Sans"/>
              </a:rPr>
              <a:t>Visualization of results</a:t>
            </a:r>
            <a:endParaRPr lang="en-IN" sz="2000" b="0" strike="noStrike" spc="-1">
              <a:latin typeface="Arial"/>
            </a:endParaRPr>
          </a:p>
          <a:p>
            <a:pPr marL="693720" lvl="2" indent="-291960">
              <a:lnSpc>
                <a:spcPct val="100000"/>
              </a:lnSpc>
              <a:buClr>
                <a:srgbClr val="3333FF"/>
              </a:buClr>
              <a:buFont typeface="StarSymbol"/>
              <a:buAutoNum type="arabicPeriod"/>
            </a:pPr>
            <a:r>
              <a:rPr lang="en-IN" sz="2000" b="0" strike="noStrike" spc="-1">
                <a:solidFill>
                  <a:srgbClr val="3333FF"/>
                </a:solidFill>
                <a:latin typeface="Times New Roman"/>
                <a:ea typeface="DejaVu Sans"/>
              </a:rPr>
              <a:t>Large Datasets</a:t>
            </a:r>
            <a:endParaRPr lang="en-IN" sz="2000" b="0" strike="noStrike" spc="-1">
              <a:latin typeface="Arial"/>
            </a:endParaRPr>
          </a:p>
          <a:p>
            <a:pPr marL="693720" lvl="2" indent="-291960">
              <a:lnSpc>
                <a:spcPct val="100000"/>
              </a:lnSpc>
              <a:buClr>
                <a:srgbClr val="3333FF"/>
              </a:buClr>
              <a:buFont typeface="StarSymbol"/>
              <a:buAutoNum type="arabicPeriod"/>
            </a:pPr>
            <a:r>
              <a:rPr lang="en-IN" sz="2000" b="0" strike="noStrike" spc="-1">
                <a:solidFill>
                  <a:srgbClr val="3333FF"/>
                </a:solidFill>
                <a:latin typeface="Times New Roman"/>
                <a:ea typeface="DejaVu Sans"/>
              </a:rPr>
              <a:t>High Dimensionality</a:t>
            </a:r>
            <a:endParaRPr lang="en-IN" sz="2000" b="0" strike="noStrike" spc="-1">
              <a:latin typeface="Arial"/>
            </a:endParaRPr>
          </a:p>
        </p:txBody>
      </p:sp>
      <p:sp>
        <p:nvSpPr>
          <p:cNvPr id="495" name="CustomShape 10"/>
          <p:cNvSpPr/>
          <p:nvPr/>
        </p:nvSpPr>
        <p:spPr>
          <a:xfrm>
            <a:off x="5257800" y="4572000"/>
            <a:ext cx="3046320" cy="607680"/>
          </a:xfrm>
          <a:prstGeom prst="rect">
            <a:avLst/>
          </a:prstGeom>
          <a:noFill/>
          <a:ln w="25560">
            <a:solidFill>
              <a:srgbClr val="FF0000"/>
            </a:solidFill>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493"/>
                                        </p:tgtEl>
                                        <p:attrNameLst>
                                          <p:attrName>style.visibility</p:attrName>
                                        </p:attrNameLst>
                                      </p:cBhvr>
                                      <p:to>
                                        <p:strVal val="visible"/>
                                      </p:to>
                                    </p:set>
                                    <p:animEffect transition="in" filter="strips(downLeft)">
                                      <p:cBhvr additive="repl">
                                        <p:cTn id="7" dur="500"/>
                                        <p:tgtEl>
                                          <p:spTgt spid="493"/>
                                        </p:tgtEl>
                                      </p:cBhvr>
                                    </p:animEffect>
                                  </p:childTnLst>
                                </p:cTn>
                              </p:par>
                              <p:par>
                                <p:cTn id="8" presetID="18" presetClass="entr" presetSubtype="12" fill="hold" nodeType="withEffect">
                                  <p:stCondLst>
                                    <p:cond delay="0"/>
                                  </p:stCondLst>
                                  <p:childTnLst>
                                    <p:set>
                                      <p:cBhvr>
                                        <p:cTn id="9" dur="1" fill="hold">
                                          <p:stCondLst>
                                            <p:cond delay="0"/>
                                          </p:stCondLst>
                                        </p:cTn>
                                        <p:tgtEl>
                                          <p:spTgt spid="486"/>
                                        </p:tgtEl>
                                        <p:attrNameLst>
                                          <p:attrName>style.visibility</p:attrName>
                                        </p:attrNameLst>
                                      </p:cBhvr>
                                      <p:to>
                                        <p:strVal val="visible"/>
                                      </p:to>
                                    </p:set>
                                    <p:animEffect transition="in" filter="strips(downLeft)">
                                      <p:cBhvr additive="repl">
                                        <p:cTn id="10" dur="500"/>
                                        <p:tgtEl>
                                          <p:spTgt spid="486"/>
                                        </p:tgtEl>
                                      </p:cBhvr>
                                    </p:animEffect>
                                  </p:childTnLst>
                                </p:cTn>
                              </p:par>
                            </p:childTnLst>
                          </p:cTn>
                        </p:par>
                        <p:par>
                          <p:cTn id="11" fill="hold">
                            <p:stCondLst>
                              <p:cond delay="500"/>
                            </p:stCondLst>
                            <p:childTnLst>
                              <p:par>
                                <p:cTn id="12" presetID="9" presetClass="entr" fill="hold" nodeType="afterEffect">
                                  <p:stCondLst>
                                    <p:cond delay="2000"/>
                                  </p:stCondLst>
                                  <p:childTnLst>
                                    <p:set>
                                      <p:cBhvr>
                                        <p:cTn id="13" dur="1" fill="hold">
                                          <p:stCondLst>
                                            <p:cond delay="0"/>
                                          </p:stCondLst>
                                        </p:cTn>
                                        <p:tgtEl>
                                          <p:spTgt spid="494"/>
                                        </p:tgtEl>
                                        <p:attrNameLst>
                                          <p:attrName>style.visibility</p:attrName>
                                        </p:attrNameLst>
                                      </p:cBhvr>
                                      <p:to>
                                        <p:strVal val="visible"/>
                                      </p:to>
                                    </p:set>
                                    <p:animEffect transition="in" filter="dissolve">
                                      <p:cBhvr additive="repl">
                                        <p:cTn id="14" dur="500"/>
                                        <p:tgtEl>
                                          <p:spTgt spid="494"/>
                                        </p:tgtEl>
                                      </p:cBhvr>
                                    </p:animEffect>
                                  </p:childTnLst>
                                </p:cTn>
                              </p:par>
                              <p:par>
                                <p:cTn id="15" presetID="18" presetClass="entr" presetSubtype="12" fill="hold" nodeType="withEffect">
                                  <p:stCondLst>
                                    <p:cond delay="8000"/>
                                  </p:stCondLst>
                                  <p:childTnLst>
                                    <p:set>
                                      <p:cBhvr>
                                        <p:cTn id="16" dur="1" fill="hold">
                                          <p:stCondLst>
                                            <p:cond delay="0"/>
                                          </p:stCondLst>
                                        </p:cTn>
                                        <p:tgtEl>
                                          <p:spTgt spid="495"/>
                                        </p:tgtEl>
                                        <p:attrNameLst>
                                          <p:attrName>style.visibility</p:attrName>
                                        </p:attrNameLst>
                                      </p:cBhvr>
                                      <p:to>
                                        <p:strVal val="visible"/>
                                      </p:to>
                                    </p:set>
                                    <p:animEffect transition="in" filter="strips(downLeft)">
                                      <p:cBhvr additive="repl">
                                        <p:cTn id="17" dur="500"/>
                                        <p:tgtEl>
                                          <p:spTgt spid="4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 name="CustomShape 1"/>
          <p:cNvSpPr/>
          <p:nvPr/>
        </p:nvSpPr>
        <p:spPr>
          <a:xfrm>
            <a:off x="146160" y="6210360"/>
            <a:ext cx="455400" cy="455400"/>
          </a:xfrm>
          <a:prstGeom prst="rect">
            <a:avLst/>
          </a:prstGeom>
          <a:solidFill>
            <a:srgbClr val="00E4A8"/>
          </a:solidFill>
          <a:ln>
            <a:noFill/>
          </a:ln>
        </p:spPr>
        <p:style>
          <a:lnRef idx="0">
            <a:scrgbClr r="0" g="0" b="0"/>
          </a:lnRef>
          <a:fillRef idx="0">
            <a:scrgbClr r="0" g="0" b="0"/>
          </a:fillRef>
          <a:effectRef idx="0">
            <a:scrgbClr r="0" g="0" b="0"/>
          </a:effectRef>
          <a:fontRef idx="minor"/>
        </p:style>
        <p:txBody>
          <a:bodyPr lIns="0" tIns="0" rIns="0" bIns="0" anchor="ctr" anchorCtr="1">
            <a:noAutofit/>
          </a:bodyPr>
          <a:lstStyle/>
          <a:p>
            <a:pPr algn="ctr">
              <a:lnSpc>
                <a:spcPct val="100000"/>
              </a:lnSpc>
            </a:pPr>
            <a:fld id="{3444C17E-17FD-4A5A-9392-72627E9E52D2}" type="slidenum">
              <a:rPr lang="en-IN" sz="1400" b="0" strike="noStrike" spc="-1">
                <a:solidFill>
                  <a:srgbClr val="FFFFFF"/>
                </a:solidFill>
                <a:latin typeface="Berlin Sans FB Demi"/>
                <a:ea typeface="DejaVu Sans"/>
              </a:rPr>
              <a:t>60</a:t>
            </a:fld>
            <a:endParaRPr lang="en-IN" sz="1400" b="0" strike="noStrike" spc="-1">
              <a:latin typeface="Arial"/>
            </a:endParaRPr>
          </a:p>
        </p:txBody>
      </p:sp>
      <p:sp>
        <p:nvSpPr>
          <p:cNvPr id="819" name="CustomShape 2"/>
          <p:cNvSpPr/>
          <p:nvPr/>
        </p:nvSpPr>
        <p:spPr>
          <a:xfrm>
            <a:off x="914400" y="284760"/>
            <a:ext cx="7770600" cy="567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gn="ctr">
              <a:lnSpc>
                <a:spcPct val="100000"/>
              </a:lnSpc>
            </a:pPr>
            <a:r>
              <a:rPr lang="en-IN" sz="4000" b="1" strike="noStrike" spc="-1">
                <a:solidFill>
                  <a:srgbClr val="000000"/>
                </a:solidFill>
                <a:latin typeface="Tahoma"/>
                <a:ea typeface="DejaVu Sans"/>
              </a:rPr>
              <a:t>Example</a:t>
            </a:r>
            <a:endParaRPr lang="en-IN" sz="4000" b="0" strike="noStrike" spc="-1">
              <a:latin typeface="Arial"/>
            </a:endParaRPr>
          </a:p>
        </p:txBody>
      </p:sp>
      <p:sp>
        <p:nvSpPr>
          <p:cNvPr id="820" name="Line 3"/>
          <p:cNvSpPr/>
          <p:nvPr/>
        </p:nvSpPr>
        <p:spPr>
          <a:xfrm>
            <a:off x="163440" y="761760"/>
            <a:ext cx="8762760" cy="180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821" name="Line 4"/>
          <p:cNvSpPr/>
          <p:nvPr/>
        </p:nvSpPr>
        <p:spPr>
          <a:xfrm>
            <a:off x="228600" y="605628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822" name="CustomShape 5"/>
          <p:cNvSpPr/>
          <p:nvPr/>
        </p:nvSpPr>
        <p:spPr>
          <a:xfrm>
            <a:off x="76320" y="152280"/>
            <a:ext cx="2298600" cy="363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575"/>
              </a:spcBef>
            </a:pPr>
            <a:r>
              <a:rPr lang="en-IN" sz="1800" b="1" strike="noStrike" spc="-1">
                <a:solidFill>
                  <a:srgbClr val="000000"/>
                </a:solidFill>
                <a:latin typeface="Tahoma"/>
                <a:ea typeface="DejaVu Sans"/>
              </a:rPr>
              <a:t>Classification</a:t>
            </a:r>
            <a:endParaRPr lang="en-IN" sz="1800" b="0" strike="noStrike" spc="-1">
              <a:latin typeface="Arial"/>
            </a:endParaRPr>
          </a:p>
        </p:txBody>
      </p:sp>
      <p:pic>
        <p:nvPicPr>
          <p:cNvPr id="823" name="Picture 2"/>
          <p:cNvPicPr/>
          <p:nvPr/>
        </p:nvPicPr>
        <p:blipFill>
          <a:blip r:embed="rId2"/>
          <a:stretch/>
        </p:blipFill>
        <p:spPr>
          <a:xfrm>
            <a:off x="304920" y="990720"/>
            <a:ext cx="6627600" cy="836280"/>
          </a:xfrm>
          <a:prstGeom prst="rect">
            <a:avLst/>
          </a:prstGeom>
          <a:ln w="9360">
            <a:noFill/>
          </a:ln>
        </p:spPr>
      </p:pic>
      <p:sp>
        <p:nvSpPr>
          <p:cNvPr id="824" name="CustomShape 6"/>
          <p:cNvSpPr/>
          <p:nvPr/>
        </p:nvSpPr>
        <p:spPr>
          <a:xfrm>
            <a:off x="480240" y="1828800"/>
            <a:ext cx="3765600" cy="363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IN" sz="1800" b="0" strike="noStrike" spc="-1">
                <a:solidFill>
                  <a:srgbClr val="000000"/>
                </a:solidFill>
                <a:latin typeface="Arial"/>
                <a:ea typeface="DejaVu Sans"/>
              </a:rPr>
              <a:t>Using these probabilities, we obtain</a:t>
            </a:r>
            <a:endParaRPr lang="en-IN" sz="1800" b="0" strike="noStrike" spc="-1">
              <a:latin typeface="Arial"/>
            </a:endParaRPr>
          </a:p>
        </p:txBody>
      </p:sp>
      <p:pic>
        <p:nvPicPr>
          <p:cNvPr id="825" name="Picture 3"/>
          <p:cNvPicPr/>
          <p:nvPr/>
        </p:nvPicPr>
        <p:blipFill>
          <a:blip r:embed="rId3"/>
          <a:stretch/>
        </p:blipFill>
        <p:spPr>
          <a:xfrm>
            <a:off x="990720" y="2362320"/>
            <a:ext cx="7999200" cy="1674720"/>
          </a:xfrm>
          <a:prstGeom prst="rect">
            <a:avLst/>
          </a:prstGeom>
          <a:ln w="9360">
            <a:noFill/>
          </a:ln>
        </p:spPr>
      </p:pic>
      <p:pic>
        <p:nvPicPr>
          <p:cNvPr id="826" name="Picture 4"/>
          <p:cNvPicPr/>
          <p:nvPr/>
        </p:nvPicPr>
        <p:blipFill>
          <a:blip r:embed="rId4"/>
          <a:stretch/>
        </p:blipFill>
        <p:spPr>
          <a:xfrm>
            <a:off x="1219320" y="4191120"/>
            <a:ext cx="6932520" cy="531720"/>
          </a:xfrm>
          <a:prstGeom prst="rect">
            <a:avLst/>
          </a:prstGeom>
          <a:ln w="9360">
            <a:noFill/>
          </a:ln>
        </p:spPr>
      </p:pic>
      <p:sp>
        <p:nvSpPr>
          <p:cNvPr id="827" name="CustomShape 7"/>
          <p:cNvSpPr/>
          <p:nvPr/>
        </p:nvSpPr>
        <p:spPr>
          <a:xfrm>
            <a:off x="1219320" y="3886200"/>
            <a:ext cx="15220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800" b="0" strike="noStrike" spc="-1">
                <a:solidFill>
                  <a:srgbClr val="000000"/>
                </a:solidFill>
                <a:latin typeface="Arial"/>
                <a:ea typeface="DejaVu Sans"/>
              </a:rPr>
              <a:t>Similarly,</a:t>
            </a:r>
            <a:endParaRPr lang="en-IN" sz="1800" b="0" strike="noStrike" spc="-1">
              <a:latin typeface="Arial"/>
            </a:endParaRPr>
          </a:p>
        </p:txBody>
      </p:sp>
      <p:sp>
        <p:nvSpPr>
          <p:cNvPr id="828" name="CustomShape 8"/>
          <p:cNvSpPr/>
          <p:nvPr/>
        </p:nvSpPr>
        <p:spPr>
          <a:xfrm>
            <a:off x="228600" y="4648320"/>
            <a:ext cx="83041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800" b="0" strike="noStrike" spc="-1">
                <a:solidFill>
                  <a:srgbClr val="000000"/>
                </a:solidFill>
                <a:latin typeface="Tahoma"/>
                <a:ea typeface="DejaVu Sans"/>
              </a:rPr>
              <a:t>To find the class, </a:t>
            </a:r>
            <a:r>
              <a:rPr lang="en-IN" sz="1800" b="0" i="1" strike="noStrike" spc="-1">
                <a:solidFill>
                  <a:srgbClr val="000000"/>
                </a:solidFill>
                <a:latin typeface="Tahoma"/>
                <a:ea typeface="DejaVu Sans"/>
              </a:rPr>
              <a:t>Ci , that maximizes P(</a:t>
            </a:r>
            <a:r>
              <a:rPr lang="en-IN" sz="1800" b="1" i="1" strike="noStrike" spc="-1">
                <a:solidFill>
                  <a:srgbClr val="000000"/>
                </a:solidFill>
                <a:latin typeface="Tahoma"/>
                <a:ea typeface="DejaVu Sans"/>
              </a:rPr>
              <a:t>X|Ci)P(Ci), we compute</a:t>
            </a:r>
            <a:endParaRPr lang="en-IN" sz="1800" b="0" strike="noStrike" spc="-1">
              <a:latin typeface="Arial"/>
            </a:endParaRPr>
          </a:p>
        </p:txBody>
      </p:sp>
      <p:pic>
        <p:nvPicPr>
          <p:cNvPr id="829" name="Picture 5"/>
          <p:cNvPicPr/>
          <p:nvPr/>
        </p:nvPicPr>
        <p:blipFill>
          <a:blip r:embed="rId5"/>
          <a:stretch/>
        </p:blipFill>
        <p:spPr>
          <a:xfrm>
            <a:off x="762120" y="5105520"/>
            <a:ext cx="7313400" cy="836280"/>
          </a:xfrm>
          <a:prstGeom prst="rect">
            <a:avLst/>
          </a:prstGeom>
          <a:ln w="9360">
            <a:noFill/>
          </a:ln>
        </p:spPr>
      </p:pic>
      <p:pic>
        <p:nvPicPr>
          <p:cNvPr id="830" name="Picture 6"/>
          <p:cNvPicPr/>
          <p:nvPr/>
        </p:nvPicPr>
        <p:blipFill>
          <a:blip r:embed="rId6"/>
          <a:stretch/>
        </p:blipFill>
        <p:spPr>
          <a:xfrm>
            <a:off x="838080" y="5943600"/>
            <a:ext cx="7694280" cy="684000"/>
          </a:xfrm>
          <a:prstGeom prst="rect">
            <a:avLst/>
          </a:prstGeom>
          <a:ln w="9360">
            <a:no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823"/>
                                        </p:tgtEl>
                                        <p:attrNameLst>
                                          <p:attrName>style.visibility</p:attrName>
                                        </p:attrNameLst>
                                      </p:cBhvr>
                                      <p:to>
                                        <p:strVal val="visible"/>
                                      </p:to>
                                    </p:set>
                                    <p:animEffect transition="in" filter="strips(downLeft)">
                                      <p:cBhvr additive="repl">
                                        <p:cTn id="7" dur="500"/>
                                        <p:tgtEl>
                                          <p:spTgt spid="823"/>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824"/>
                                        </p:tgtEl>
                                        <p:attrNameLst>
                                          <p:attrName>style.visibility</p:attrName>
                                        </p:attrNameLst>
                                      </p:cBhvr>
                                      <p:to>
                                        <p:strVal val="visible"/>
                                      </p:to>
                                    </p:set>
                                    <p:animEffect transition="in" filter="strips(downLeft)">
                                      <p:cBhvr additive="repl">
                                        <p:cTn id="12" dur="500"/>
                                        <p:tgtEl>
                                          <p:spTgt spid="824"/>
                                        </p:tgtEl>
                                      </p:cBhvr>
                                    </p:animEffect>
                                  </p:childTnLst>
                                </p:cTn>
                              </p:par>
                              <p:par>
                                <p:cTn id="13" presetID="18" presetClass="entr" presetSubtype="12" fill="hold" nodeType="withEffect">
                                  <p:stCondLst>
                                    <p:cond delay="0"/>
                                  </p:stCondLst>
                                  <p:childTnLst>
                                    <p:set>
                                      <p:cBhvr>
                                        <p:cTn id="14" dur="1" fill="hold">
                                          <p:stCondLst>
                                            <p:cond delay="0"/>
                                          </p:stCondLst>
                                        </p:cTn>
                                        <p:tgtEl>
                                          <p:spTgt spid="825"/>
                                        </p:tgtEl>
                                        <p:attrNameLst>
                                          <p:attrName>style.visibility</p:attrName>
                                        </p:attrNameLst>
                                      </p:cBhvr>
                                      <p:to>
                                        <p:strVal val="visible"/>
                                      </p:to>
                                    </p:set>
                                    <p:animEffect transition="in" filter="strips(downLeft)">
                                      <p:cBhvr additive="repl">
                                        <p:cTn id="15" dur="500"/>
                                        <p:tgtEl>
                                          <p:spTgt spid="825"/>
                                        </p:tgtEl>
                                      </p:cBhvr>
                                    </p:animEffect>
                                  </p:childTnLst>
                                </p:cTn>
                              </p:par>
                            </p:childTnLst>
                          </p:cTn>
                        </p:par>
                      </p:childTnLst>
                    </p:cTn>
                  </p:par>
                  <p:par>
                    <p:cTn id="16" fill="hold">
                      <p:stCondLst>
                        <p:cond delay="indefinite"/>
                      </p:stCondLst>
                      <p:childTnLst>
                        <p:par>
                          <p:cTn id="17" fill="hold">
                            <p:stCondLst>
                              <p:cond delay="0"/>
                            </p:stCondLst>
                            <p:childTnLst>
                              <p:par>
                                <p:cTn id="18" presetID="18" presetClass="entr" presetSubtype="12" fill="hold" nodeType="clickEffect">
                                  <p:stCondLst>
                                    <p:cond delay="0"/>
                                  </p:stCondLst>
                                  <p:childTnLst>
                                    <p:set>
                                      <p:cBhvr>
                                        <p:cTn id="19" dur="1" fill="hold">
                                          <p:stCondLst>
                                            <p:cond delay="0"/>
                                          </p:stCondLst>
                                        </p:cTn>
                                        <p:tgtEl>
                                          <p:spTgt spid="827"/>
                                        </p:tgtEl>
                                        <p:attrNameLst>
                                          <p:attrName>style.visibility</p:attrName>
                                        </p:attrNameLst>
                                      </p:cBhvr>
                                      <p:to>
                                        <p:strVal val="visible"/>
                                      </p:to>
                                    </p:set>
                                    <p:animEffect transition="in" filter="strips(downLeft)">
                                      <p:cBhvr additive="repl">
                                        <p:cTn id="20" dur="500"/>
                                        <p:tgtEl>
                                          <p:spTgt spid="827"/>
                                        </p:tgtEl>
                                      </p:cBhvr>
                                    </p:animEffect>
                                  </p:childTnLst>
                                </p:cTn>
                              </p:par>
                              <p:par>
                                <p:cTn id="21" presetID="18" presetClass="entr" presetSubtype="12" fill="hold" nodeType="withEffect">
                                  <p:stCondLst>
                                    <p:cond delay="0"/>
                                  </p:stCondLst>
                                  <p:childTnLst>
                                    <p:set>
                                      <p:cBhvr>
                                        <p:cTn id="22" dur="1" fill="hold">
                                          <p:stCondLst>
                                            <p:cond delay="0"/>
                                          </p:stCondLst>
                                        </p:cTn>
                                        <p:tgtEl>
                                          <p:spTgt spid="826"/>
                                        </p:tgtEl>
                                        <p:attrNameLst>
                                          <p:attrName>style.visibility</p:attrName>
                                        </p:attrNameLst>
                                      </p:cBhvr>
                                      <p:to>
                                        <p:strVal val="visible"/>
                                      </p:to>
                                    </p:set>
                                    <p:animEffect transition="in" filter="strips(downLeft)">
                                      <p:cBhvr additive="repl">
                                        <p:cTn id="23" dur="500"/>
                                        <p:tgtEl>
                                          <p:spTgt spid="826"/>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12" fill="hold" nodeType="clickEffect">
                                  <p:stCondLst>
                                    <p:cond delay="0"/>
                                  </p:stCondLst>
                                  <p:childTnLst>
                                    <p:set>
                                      <p:cBhvr>
                                        <p:cTn id="27" dur="1" fill="hold">
                                          <p:stCondLst>
                                            <p:cond delay="0"/>
                                          </p:stCondLst>
                                        </p:cTn>
                                        <p:tgtEl>
                                          <p:spTgt spid="828"/>
                                        </p:tgtEl>
                                        <p:attrNameLst>
                                          <p:attrName>style.visibility</p:attrName>
                                        </p:attrNameLst>
                                      </p:cBhvr>
                                      <p:to>
                                        <p:strVal val="visible"/>
                                      </p:to>
                                    </p:set>
                                    <p:animEffect transition="in" filter="strips(downLeft)">
                                      <p:cBhvr additive="repl">
                                        <p:cTn id="28" dur="500"/>
                                        <p:tgtEl>
                                          <p:spTgt spid="828"/>
                                        </p:tgtEl>
                                      </p:cBhvr>
                                    </p:animEffect>
                                  </p:childTnLst>
                                </p:cTn>
                              </p:par>
                              <p:par>
                                <p:cTn id="29" presetID="18" presetClass="entr" presetSubtype="12" fill="hold" nodeType="withEffect">
                                  <p:stCondLst>
                                    <p:cond delay="0"/>
                                  </p:stCondLst>
                                  <p:childTnLst>
                                    <p:set>
                                      <p:cBhvr>
                                        <p:cTn id="30" dur="1" fill="hold">
                                          <p:stCondLst>
                                            <p:cond delay="0"/>
                                          </p:stCondLst>
                                        </p:cTn>
                                        <p:tgtEl>
                                          <p:spTgt spid="829"/>
                                        </p:tgtEl>
                                        <p:attrNameLst>
                                          <p:attrName>style.visibility</p:attrName>
                                        </p:attrNameLst>
                                      </p:cBhvr>
                                      <p:to>
                                        <p:strVal val="visible"/>
                                      </p:to>
                                    </p:set>
                                    <p:animEffect transition="in" filter="strips(downLeft)">
                                      <p:cBhvr additive="repl">
                                        <p:cTn id="31" dur="500"/>
                                        <p:tgtEl>
                                          <p:spTgt spid="829"/>
                                        </p:tgtEl>
                                      </p:cBhvr>
                                    </p:animEffect>
                                  </p:childTnLst>
                                </p:cTn>
                              </p:par>
                            </p:childTnLst>
                          </p:cTn>
                        </p:par>
                      </p:childTnLst>
                    </p:cTn>
                  </p:par>
                  <p:par>
                    <p:cTn id="32" fill="hold">
                      <p:stCondLst>
                        <p:cond delay="indefinite"/>
                      </p:stCondLst>
                      <p:childTnLst>
                        <p:par>
                          <p:cTn id="33" fill="hold">
                            <p:stCondLst>
                              <p:cond delay="0"/>
                            </p:stCondLst>
                            <p:childTnLst>
                              <p:par>
                                <p:cTn id="34" presetID="18" presetClass="entr" presetSubtype="12" fill="hold" nodeType="clickEffect">
                                  <p:stCondLst>
                                    <p:cond delay="0"/>
                                  </p:stCondLst>
                                  <p:childTnLst>
                                    <p:set>
                                      <p:cBhvr>
                                        <p:cTn id="35" dur="1" fill="hold">
                                          <p:stCondLst>
                                            <p:cond delay="0"/>
                                          </p:stCondLst>
                                        </p:cTn>
                                        <p:tgtEl>
                                          <p:spTgt spid="830"/>
                                        </p:tgtEl>
                                        <p:attrNameLst>
                                          <p:attrName>style.visibility</p:attrName>
                                        </p:attrNameLst>
                                      </p:cBhvr>
                                      <p:to>
                                        <p:strVal val="visible"/>
                                      </p:to>
                                    </p:set>
                                    <p:animEffect transition="in" filter="strips(downLeft)">
                                      <p:cBhvr additive="repl">
                                        <p:cTn id="36" dur="500"/>
                                        <p:tgtEl>
                                          <p:spTgt spid="8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 name="CustomShape 1"/>
          <p:cNvSpPr/>
          <p:nvPr/>
        </p:nvSpPr>
        <p:spPr>
          <a:xfrm>
            <a:off x="146160" y="6210360"/>
            <a:ext cx="455400" cy="455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chorCtr="1">
            <a:noAutofit/>
          </a:bodyPr>
          <a:lstStyle/>
          <a:p>
            <a:pPr algn="ctr">
              <a:lnSpc>
                <a:spcPct val="100000"/>
              </a:lnSpc>
            </a:pPr>
            <a:fld id="{D5CD4808-7139-4D5F-A9EA-36D0D657E4D1}" type="slidenum">
              <a:rPr lang="en-IN" sz="1400" b="0" strike="noStrike" spc="-1">
                <a:solidFill>
                  <a:srgbClr val="FFFFFF"/>
                </a:solidFill>
                <a:latin typeface="Berlin Sans FB Demi"/>
                <a:ea typeface="DejaVu Sans"/>
              </a:rPr>
              <a:t>61</a:t>
            </a:fld>
            <a:endParaRPr lang="en-IN" sz="1400" b="0" strike="noStrike" spc="-1">
              <a:latin typeface="Arial"/>
            </a:endParaRPr>
          </a:p>
        </p:txBody>
      </p:sp>
      <p:sp>
        <p:nvSpPr>
          <p:cNvPr id="832" name="CustomShape 2"/>
          <p:cNvSpPr/>
          <p:nvPr/>
        </p:nvSpPr>
        <p:spPr>
          <a:xfrm>
            <a:off x="1355760" y="152280"/>
            <a:ext cx="7294320" cy="628560"/>
          </a:xfrm>
          <a:prstGeom prst="rect">
            <a:avLst/>
          </a:prstGeom>
          <a:noFill/>
          <a:ln w="9360">
            <a:noFill/>
          </a:ln>
        </p:spPr>
        <p:style>
          <a:lnRef idx="0">
            <a:scrgbClr r="0" g="0" b="0"/>
          </a:lnRef>
          <a:fillRef idx="0">
            <a:scrgbClr r="0" g="0" b="0"/>
          </a:fillRef>
          <a:effectRef idx="0">
            <a:scrgbClr r="0" g="0" b="0"/>
          </a:effectRef>
          <a:fontRef idx="minor"/>
        </p:style>
        <p:txBody>
          <a:bodyPr lIns="92160" tIns="46080" rIns="92160" bIns="46080" anchor="ctr">
            <a:noAutofit/>
          </a:bodyPr>
          <a:lstStyle/>
          <a:p>
            <a:pPr algn="ctr">
              <a:lnSpc>
                <a:spcPct val="100000"/>
              </a:lnSpc>
            </a:pPr>
            <a:r>
              <a:rPr lang="en-IN" sz="3200" b="1" strike="noStrike" spc="-1">
                <a:solidFill>
                  <a:srgbClr val="3333FF"/>
                </a:solidFill>
                <a:latin typeface="Tahoma"/>
                <a:ea typeface="DejaVu Sans"/>
              </a:rPr>
              <a:t>Example</a:t>
            </a:r>
            <a:endParaRPr lang="en-IN" sz="3200" b="0" strike="noStrike" spc="-1">
              <a:latin typeface="Arial"/>
            </a:endParaRPr>
          </a:p>
        </p:txBody>
      </p:sp>
      <p:sp>
        <p:nvSpPr>
          <p:cNvPr id="833" name="CustomShape 3"/>
          <p:cNvSpPr/>
          <p:nvPr/>
        </p:nvSpPr>
        <p:spPr>
          <a:xfrm>
            <a:off x="533520" y="1752480"/>
            <a:ext cx="8304120" cy="4422600"/>
          </a:xfrm>
          <a:prstGeom prst="rect">
            <a:avLst/>
          </a:prstGeom>
          <a:noFill/>
          <a:ln w="9360">
            <a:noFill/>
          </a:ln>
        </p:spPr>
        <p:style>
          <a:lnRef idx="0">
            <a:scrgbClr r="0" g="0" b="0"/>
          </a:lnRef>
          <a:fillRef idx="0">
            <a:scrgbClr r="0" g="0" b="0"/>
          </a:fillRef>
          <a:effectRef idx="0">
            <a:scrgbClr r="0" g="0" b="0"/>
          </a:effectRef>
          <a:fontRef idx="minor"/>
        </p:style>
      </p:sp>
      <p:sp>
        <p:nvSpPr>
          <p:cNvPr id="834" name="Line 4"/>
          <p:cNvSpPr/>
          <p:nvPr/>
        </p:nvSpPr>
        <p:spPr>
          <a:xfrm>
            <a:off x="163440" y="836280"/>
            <a:ext cx="8762760" cy="180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835" name="Line 5"/>
          <p:cNvSpPr/>
          <p:nvPr/>
        </p:nvSpPr>
        <p:spPr>
          <a:xfrm>
            <a:off x="228600" y="624672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pic>
        <p:nvPicPr>
          <p:cNvPr id="836" name="Picture 835"/>
          <p:cNvPicPr/>
          <p:nvPr/>
        </p:nvPicPr>
        <p:blipFill>
          <a:blip r:embed="rId3"/>
          <a:stretch/>
        </p:blipFill>
        <p:spPr>
          <a:xfrm>
            <a:off x="578160" y="829080"/>
            <a:ext cx="8132760" cy="4065840"/>
          </a:xfrm>
          <a:prstGeom prst="rect">
            <a:avLst/>
          </a:prstGeom>
          <a:ln>
            <a:noFill/>
          </a:ln>
        </p:spPr>
      </p:pic>
      <p:sp>
        <p:nvSpPr>
          <p:cNvPr id="837" name="CustomShape 6"/>
          <p:cNvSpPr/>
          <p:nvPr/>
        </p:nvSpPr>
        <p:spPr>
          <a:xfrm>
            <a:off x="792000" y="4701600"/>
            <a:ext cx="7702920" cy="82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400" b="0" strike="noStrike" spc="-7">
                <a:solidFill>
                  <a:srgbClr val="292934"/>
                </a:solidFill>
                <a:latin typeface="Arial"/>
                <a:ea typeface="DejaVu Sans"/>
              </a:rPr>
              <a:t>Data</a:t>
            </a:r>
            <a:r>
              <a:rPr lang="en-IN" sz="2400" b="0" strike="noStrike" spc="-1">
                <a:solidFill>
                  <a:srgbClr val="292934"/>
                </a:solidFill>
                <a:latin typeface="Arial"/>
                <a:ea typeface="DejaVu Sans"/>
              </a:rPr>
              <a:t> sample X =</a:t>
            </a:r>
            <a:r>
              <a:rPr lang="en-IN" sz="2400" b="0" strike="noStrike" spc="-12">
                <a:solidFill>
                  <a:srgbClr val="292934"/>
                </a:solidFill>
                <a:latin typeface="Arial"/>
                <a:ea typeface="DejaVu Sans"/>
              </a:rPr>
              <a:t> </a:t>
            </a:r>
            <a:r>
              <a:rPr lang="en-IN" sz="2400" b="0" strike="noStrike" spc="-35">
                <a:solidFill>
                  <a:srgbClr val="292934"/>
                </a:solidFill>
                <a:latin typeface="Arial"/>
                <a:ea typeface="DejaVu Sans"/>
              </a:rPr>
              <a:t>(chills=Y,</a:t>
            </a:r>
            <a:r>
              <a:rPr lang="en-IN" sz="2400" b="0" strike="noStrike" spc="1">
                <a:solidFill>
                  <a:srgbClr val="292934"/>
                </a:solidFill>
                <a:latin typeface="Arial"/>
                <a:ea typeface="DejaVu Sans"/>
              </a:rPr>
              <a:t> </a:t>
            </a:r>
            <a:r>
              <a:rPr lang="en-IN" sz="2400" b="0" strike="noStrike" spc="-7">
                <a:solidFill>
                  <a:srgbClr val="292934"/>
                </a:solidFill>
                <a:latin typeface="Arial"/>
                <a:ea typeface="DejaVu Sans"/>
              </a:rPr>
              <a:t>runnynose=N,</a:t>
            </a:r>
            <a:endParaRPr lang="en-IN" sz="2400" b="0" strike="noStrike" spc="-1">
              <a:latin typeface="Arial"/>
            </a:endParaRPr>
          </a:p>
          <a:p>
            <a:pPr>
              <a:lnSpc>
                <a:spcPct val="100000"/>
              </a:lnSpc>
            </a:pPr>
            <a:r>
              <a:rPr lang="en-IN" sz="2400" b="0" strike="noStrike" spc="-7">
                <a:solidFill>
                  <a:srgbClr val="292934"/>
                </a:solidFill>
                <a:latin typeface="Arial"/>
                <a:ea typeface="DejaVu Sans"/>
              </a:rPr>
              <a:t>headache=mild,</a:t>
            </a:r>
            <a:r>
              <a:rPr lang="en-IN" sz="2400" b="0" strike="noStrike" spc="1">
                <a:solidFill>
                  <a:srgbClr val="292934"/>
                </a:solidFill>
                <a:latin typeface="Arial"/>
                <a:ea typeface="DejaVu Sans"/>
              </a:rPr>
              <a:t> </a:t>
            </a:r>
            <a:r>
              <a:rPr lang="en-IN" sz="2400" b="0" strike="noStrike" spc="-1">
                <a:solidFill>
                  <a:srgbClr val="292934"/>
                </a:solidFill>
                <a:latin typeface="Arial"/>
                <a:ea typeface="DejaVu Sans"/>
              </a:rPr>
              <a:t>fever=Y)</a:t>
            </a:r>
            <a:endParaRPr lang="en-IN" sz="2400" b="0" strike="noStrike" spc="-1">
              <a:latin typeface="Arial"/>
            </a:endParaRPr>
          </a:p>
        </p:txBody>
      </p:sp>
      <p:sp>
        <p:nvSpPr>
          <p:cNvPr id="838" name="CustomShape 7"/>
          <p:cNvSpPr/>
          <p:nvPr/>
        </p:nvSpPr>
        <p:spPr>
          <a:xfrm>
            <a:off x="87120" y="5544000"/>
            <a:ext cx="9127800" cy="82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400" b="0" strike="noStrike" spc="-7">
                <a:solidFill>
                  <a:srgbClr val="292934"/>
                </a:solidFill>
                <a:latin typeface="Arial"/>
                <a:ea typeface="DejaVu Sans"/>
              </a:rPr>
              <a:t>For given data sample </a:t>
            </a:r>
            <a:r>
              <a:rPr lang="en-IN" sz="2400" b="0" strike="noStrike" spc="-1">
                <a:solidFill>
                  <a:srgbClr val="292934"/>
                </a:solidFill>
                <a:latin typeface="Arial"/>
                <a:ea typeface="DejaVu Sans"/>
              </a:rPr>
              <a:t> </a:t>
            </a:r>
            <a:r>
              <a:rPr lang="en-IN" sz="2400" b="0" strike="noStrike" spc="-7">
                <a:solidFill>
                  <a:srgbClr val="292934"/>
                </a:solidFill>
                <a:latin typeface="Arial"/>
                <a:ea typeface="DejaVu Sans"/>
              </a:rPr>
              <a:t>find </a:t>
            </a:r>
            <a:r>
              <a:rPr lang="en-IN" sz="2400" b="0" strike="noStrike" spc="-1">
                <a:solidFill>
                  <a:srgbClr val="292934"/>
                </a:solidFill>
                <a:latin typeface="Arial"/>
                <a:ea typeface="DejaVu Sans"/>
              </a:rPr>
              <a:t> </a:t>
            </a:r>
            <a:r>
              <a:rPr lang="en-IN" sz="2400" b="0" strike="noStrike" spc="-7">
                <a:solidFill>
                  <a:srgbClr val="292934"/>
                </a:solidFill>
                <a:latin typeface="Arial"/>
                <a:ea typeface="DejaVu Sans"/>
              </a:rPr>
              <a:t>whether</a:t>
            </a:r>
            <a:r>
              <a:rPr lang="en-IN" sz="2400" b="0" strike="noStrike" spc="15">
                <a:solidFill>
                  <a:srgbClr val="292934"/>
                </a:solidFill>
                <a:latin typeface="Arial"/>
                <a:ea typeface="DejaVu Sans"/>
              </a:rPr>
              <a:t> </a:t>
            </a:r>
            <a:r>
              <a:rPr lang="en-IN" sz="2400" b="0" strike="noStrike" spc="-1">
                <a:solidFill>
                  <a:srgbClr val="292934"/>
                </a:solidFill>
                <a:latin typeface="Arial"/>
                <a:ea typeface="DejaVu Sans"/>
              </a:rPr>
              <a:t>the</a:t>
            </a:r>
            <a:r>
              <a:rPr lang="en-IN" sz="2400" b="0" strike="noStrike" spc="1">
                <a:solidFill>
                  <a:srgbClr val="292934"/>
                </a:solidFill>
                <a:latin typeface="Arial"/>
                <a:ea typeface="DejaVu Sans"/>
              </a:rPr>
              <a:t> </a:t>
            </a:r>
            <a:r>
              <a:rPr lang="en-IN" sz="2400" b="0" strike="noStrike" spc="-7">
                <a:solidFill>
                  <a:srgbClr val="292934"/>
                </a:solidFill>
                <a:latin typeface="Arial"/>
                <a:ea typeface="DejaVu Sans"/>
              </a:rPr>
              <a:t>person	has</a:t>
            </a:r>
            <a:r>
              <a:rPr lang="en-IN" sz="2400" b="0" strike="noStrike" spc="4">
                <a:solidFill>
                  <a:srgbClr val="292934"/>
                </a:solidFill>
                <a:latin typeface="Arial"/>
                <a:ea typeface="DejaVu Sans"/>
              </a:rPr>
              <a:t> </a:t>
            </a:r>
            <a:r>
              <a:rPr lang="en-IN" sz="2400" b="0" strike="noStrike" spc="-7">
                <a:solidFill>
                  <a:srgbClr val="292934"/>
                </a:solidFill>
                <a:latin typeface="Arial"/>
                <a:ea typeface="DejaVu Sans"/>
              </a:rPr>
              <a:t>flu	 or </a:t>
            </a:r>
            <a:r>
              <a:rPr lang="en-IN" sz="2400" b="0" strike="noStrike" spc="-12">
                <a:solidFill>
                  <a:srgbClr val="292934"/>
                </a:solidFill>
                <a:latin typeface="Arial"/>
                <a:ea typeface="DejaVu Sans"/>
              </a:rPr>
              <a:t>no</a:t>
            </a:r>
            <a:r>
              <a:rPr lang="en-IN" sz="2400" b="0" strike="noStrike" spc="-1">
                <a:solidFill>
                  <a:srgbClr val="292934"/>
                </a:solidFill>
                <a:latin typeface="Arial"/>
                <a:ea typeface="DejaVu Sans"/>
              </a:rPr>
              <a:t> </a:t>
            </a:r>
            <a:r>
              <a:rPr lang="en-IN" sz="2400" b="0" strike="noStrike" spc="-7">
                <a:solidFill>
                  <a:srgbClr val="292934"/>
                </a:solidFill>
                <a:latin typeface="Arial"/>
                <a:ea typeface="DejaVu Sans"/>
              </a:rPr>
              <a:t>using</a:t>
            </a:r>
            <a:r>
              <a:rPr lang="en-IN" sz="2400" b="0" strike="noStrike" spc="1">
                <a:solidFill>
                  <a:srgbClr val="292934"/>
                </a:solidFill>
                <a:latin typeface="Arial"/>
                <a:ea typeface="DejaVu Sans"/>
              </a:rPr>
              <a:t> </a:t>
            </a:r>
            <a:r>
              <a:rPr lang="en-IN" sz="2400" b="0" strike="noStrike" spc="-7">
                <a:solidFill>
                  <a:srgbClr val="292934"/>
                </a:solidFill>
                <a:latin typeface="Arial"/>
                <a:ea typeface="DejaVu Sans"/>
              </a:rPr>
              <a:t>Naive </a:t>
            </a:r>
            <a:r>
              <a:rPr lang="en-IN" sz="2400" b="0" strike="noStrike" spc="-1">
                <a:solidFill>
                  <a:srgbClr val="292934"/>
                </a:solidFill>
                <a:latin typeface="Arial"/>
                <a:ea typeface="DejaVu Sans"/>
              </a:rPr>
              <a:t> </a:t>
            </a:r>
            <a:r>
              <a:rPr lang="en-IN" sz="2400" b="0" strike="noStrike" spc="-7">
                <a:solidFill>
                  <a:srgbClr val="292934"/>
                </a:solidFill>
                <a:latin typeface="Arial"/>
                <a:ea typeface="DejaVu Sans"/>
              </a:rPr>
              <a:t>Bayesian</a:t>
            </a:r>
            <a:r>
              <a:rPr lang="en-IN" sz="2400" b="0" strike="noStrike" spc="9">
                <a:solidFill>
                  <a:srgbClr val="292934"/>
                </a:solidFill>
                <a:latin typeface="Arial"/>
                <a:ea typeface="DejaVu Sans"/>
              </a:rPr>
              <a:t> </a:t>
            </a:r>
            <a:r>
              <a:rPr lang="en-IN" sz="2400" b="0" strike="noStrike" spc="-7">
                <a:solidFill>
                  <a:srgbClr val="292934"/>
                </a:solidFill>
                <a:latin typeface="Arial"/>
                <a:ea typeface="DejaVu Sans"/>
              </a:rPr>
              <a:t>classification.</a:t>
            </a:r>
            <a:endParaRPr lang="en-IN" sz="2400" b="0" strike="noStrike" spc="-1">
              <a:latin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 name="CustomShape 1"/>
          <p:cNvSpPr/>
          <p:nvPr/>
        </p:nvSpPr>
        <p:spPr>
          <a:xfrm>
            <a:off x="146160" y="6210360"/>
            <a:ext cx="455400" cy="455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chorCtr="1">
            <a:noAutofit/>
          </a:bodyPr>
          <a:lstStyle/>
          <a:p>
            <a:pPr algn="ctr">
              <a:lnSpc>
                <a:spcPct val="100000"/>
              </a:lnSpc>
            </a:pPr>
            <a:fld id="{36E51AE1-D056-46F9-9DE1-9FF3A8FFA47B}" type="slidenum">
              <a:rPr lang="en-IN" sz="1400" b="0" strike="noStrike" spc="-1">
                <a:solidFill>
                  <a:srgbClr val="FFFFFF"/>
                </a:solidFill>
                <a:latin typeface="Berlin Sans FB Demi"/>
                <a:ea typeface="DejaVu Sans"/>
              </a:rPr>
              <a:t>62</a:t>
            </a:fld>
            <a:endParaRPr lang="en-IN" sz="1400" b="0" strike="noStrike" spc="-1">
              <a:latin typeface="Arial"/>
            </a:endParaRPr>
          </a:p>
        </p:txBody>
      </p:sp>
      <p:sp>
        <p:nvSpPr>
          <p:cNvPr id="840" name="CustomShape 2"/>
          <p:cNvSpPr/>
          <p:nvPr/>
        </p:nvSpPr>
        <p:spPr>
          <a:xfrm>
            <a:off x="1355760" y="152280"/>
            <a:ext cx="7294320" cy="628560"/>
          </a:xfrm>
          <a:prstGeom prst="rect">
            <a:avLst/>
          </a:prstGeom>
          <a:noFill/>
          <a:ln w="9360">
            <a:noFill/>
          </a:ln>
        </p:spPr>
        <p:style>
          <a:lnRef idx="0">
            <a:scrgbClr r="0" g="0" b="0"/>
          </a:lnRef>
          <a:fillRef idx="0">
            <a:scrgbClr r="0" g="0" b="0"/>
          </a:fillRef>
          <a:effectRef idx="0">
            <a:scrgbClr r="0" g="0" b="0"/>
          </a:effectRef>
          <a:fontRef idx="minor"/>
        </p:style>
        <p:txBody>
          <a:bodyPr lIns="92160" tIns="46080" rIns="92160" bIns="46080" anchor="ctr">
            <a:noAutofit/>
          </a:bodyPr>
          <a:lstStyle/>
          <a:p>
            <a:pPr algn="ctr">
              <a:lnSpc>
                <a:spcPct val="100000"/>
              </a:lnSpc>
            </a:pPr>
            <a:r>
              <a:rPr lang="en-IN" sz="3200" b="1" strike="noStrike" spc="-1">
                <a:solidFill>
                  <a:srgbClr val="3333FF"/>
                </a:solidFill>
                <a:latin typeface="Tahoma"/>
                <a:ea typeface="DejaVu Sans"/>
              </a:rPr>
              <a:t>Example</a:t>
            </a:r>
            <a:endParaRPr lang="en-IN" sz="3200" b="0" strike="noStrike" spc="-1">
              <a:latin typeface="Arial"/>
            </a:endParaRPr>
          </a:p>
        </p:txBody>
      </p:sp>
      <p:sp>
        <p:nvSpPr>
          <p:cNvPr id="841" name="CustomShape 3"/>
          <p:cNvSpPr/>
          <p:nvPr/>
        </p:nvSpPr>
        <p:spPr>
          <a:xfrm>
            <a:off x="533520" y="1752480"/>
            <a:ext cx="8304120" cy="4422600"/>
          </a:xfrm>
          <a:prstGeom prst="rect">
            <a:avLst/>
          </a:prstGeom>
          <a:noFill/>
          <a:ln w="9360">
            <a:noFill/>
          </a:ln>
        </p:spPr>
        <p:style>
          <a:lnRef idx="0">
            <a:scrgbClr r="0" g="0" b="0"/>
          </a:lnRef>
          <a:fillRef idx="0">
            <a:scrgbClr r="0" g="0" b="0"/>
          </a:fillRef>
          <a:effectRef idx="0">
            <a:scrgbClr r="0" g="0" b="0"/>
          </a:effectRef>
          <a:fontRef idx="minor"/>
        </p:style>
      </p:sp>
      <p:sp>
        <p:nvSpPr>
          <p:cNvPr id="842" name="Line 4"/>
          <p:cNvSpPr/>
          <p:nvPr/>
        </p:nvSpPr>
        <p:spPr>
          <a:xfrm>
            <a:off x="163440" y="836280"/>
            <a:ext cx="8762760" cy="180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843" name="Line 5"/>
          <p:cNvSpPr/>
          <p:nvPr/>
        </p:nvSpPr>
        <p:spPr>
          <a:xfrm>
            <a:off x="228600" y="624672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844" name="CustomShape 6"/>
          <p:cNvSpPr/>
          <p:nvPr/>
        </p:nvSpPr>
        <p:spPr>
          <a:xfrm>
            <a:off x="220320" y="1008000"/>
            <a:ext cx="43146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800" b="1" strike="noStrike" spc="-7">
                <a:solidFill>
                  <a:srgbClr val="292934"/>
                </a:solidFill>
                <a:latin typeface="Arial"/>
                <a:ea typeface="DejaVu Sans"/>
              </a:rPr>
              <a:t>C1</a:t>
            </a:r>
            <a:r>
              <a:rPr lang="en-IN" sz="1800" b="1" strike="noStrike" spc="-35">
                <a:solidFill>
                  <a:srgbClr val="292934"/>
                </a:solidFill>
                <a:latin typeface="Arial"/>
                <a:ea typeface="DejaVu Sans"/>
              </a:rPr>
              <a:t> </a:t>
            </a:r>
            <a:r>
              <a:rPr lang="en-IN" sz="1800" b="1" strike="noStrike" spc="-1">
                <a:solidFill>
                  <a:srgbClr val="292934"/>
                </a:solidFill>
                <a:latin typeface="Arial"/>
                <a:ea typeface="DejaVu Sans"/>
              </a:rPr>
              <a:t>:Flu</a:t>
            </a:r>
            <a:r>
              <a:rPr lang="en-IN" sz="1800" b="1" strike="noStrike" spc="-32">
                <a:solidFill>
                  <a:srgbClr val="292934"/>
                </a:solidFill>
                <a:latin typeface="Arial"/>
                <a:ea typeface="DejaVu Sans"/>
              </a:rPr>
              <a:t> </a:t>
            </a:r>
            <a:r>
              <a:rPr lang="en-IN" sz="1800" b="1" strike="noStrike" spc="-1">
                <a:solidFill>
                  <a:srgbClr val="292934"/>
                </a:solidFill>
                <a:latin typeface="Arial"/>
                <a:ea typeface="DejaVu Sans"/>
              </a:rPr>
              <a:t>=</a:t>
            </a:r>
            <a:r>
              <a:rPr lang="en-IN" sz="1800" b="1" strike="noStrike" spc="-35">
                <a:solidFill>
                  <a:srgbClr val="292934"/>
                </a:solidFill>
                <a:latin typeface="Arial"/>
                <a:ea typeface="DejaVu Sans"/>
              </a:rPr>
              <a:t> </a:t>
            </a:r>
            <a:r>
              <a:rPr lang="en-IN" sz="1800" b="1" strike="noStrike" spc="-1">
                <a:solidFill>
                  <a:srgbClr val="292934"/>
                </a:solidFill>
                <a:latin typeface="Arial"/>
                <a:ea typeface="DejaVu Sans"/>
              </a:rPr>
              <a:t>“yes” </a:t>
            </a:r>
            <a:r>
              <a:rPr lang="en-IN" sz="1800" b="1" strike="noStrike" spc="-656">
                <a:solidFill>
                  <a:srgbClr val="292934"/>
                </a:solidFill>
                <a:latin typeface="Arial"/>
                <a:ea typeface="DejaVu Sans"/>
              </a:rPr>
              <a:t> </a:t>
            </a:r>
            <a:r>
              <a:rPr lang="en-IN" sz="1800" b="1" strike="noStrike" spc="-7">
                <a:solidFill>
                  <a:srgbClr val="292934"/>
                </a:solidFill>
                <a:latin typeface="Arial"/>
                <a:ea typeface="DejaVu Sans"/>
              </a:rPr>
              <a:t>C2</a:t>
            </a:r>
            <a:r>
              <a:rPr lang="en-IN" sz="1800" b="1" strike="noStrike" spc="-32">
                <a:solidFill>
                  <a:srgbClr val="292934"/>
                </a:solidFill>
                <a:latin typeface="Arial"/>
                <a:ea typeface="DejaVu Sans"/>
              </a:rPr>
              <a:t> </a:t>
            </a:r>
            <a:r>
              <a:rPr lang="en-IN" sz="1800" b="1" strike="noStrike" spc="-1">
                <a:solidFill>
                  <a:srgbClr val="292934"/>
                </a:solidFill>
                <a:latin typeface="Arial"/>
                <a:ea typeface="DejaVu Sans"/>
              </a:rPr>
              <a:t>:</a:t>
            </a:r>
            <a:r>
              <a:rPr lang="en-IN" sz="1800" b="1" strike="noStrike" spc="-15">
                <a:solidFill>
                  <a:srgbClr val="292934"/>
                </a:solidFill>
                <a:latin typeface="Arial"/>
                <a:ea typeface="DejaVu Sans"/>
              </a:rPr>
              <a:t> </a:t>
            </a:r>
            <a:r>
              <a:rPr lang="en-IN" sz="1800" b="1" strike="noStrike" spc="-7">
                <a:solidFill>
                  <a:srgbClr val="292934"/>
                </a:solidFill>
                <a:latin typeface="Arial"/>
                <a:ea typeface="DejaVu Sans"/>
              </a:rPr>
              <a:t>Flu</a:t>
            </a:r>
            <a:r>
              <a:rPr lang="en-IN" sz="1800" b="1" strike="noStrike" spc="-21">
                <a:solidFill>
                  <a:srgbClr val="292934"/>
                </a:solidFill>
                <a:latin typeface="Arial"/>
                <a:ea typeface="DejaVu Sans"/>
              </a:rPr>
              <a:t> </a:t>
            </a:r>
            <a:r>
              <a:rPr lang="en-IN" sz="1800" b="1" strike="noStrike" spc="-1">
                <a:solidFill>
                  <a:srgbClr val="292934"/>
                </a:solidFill>
                <a:latin typeface="Arial"/>
                <a:ea typeface="DejaVu Sans"/>
              </a:rPr>
              <a:t>=</a:t>
            </a:r>
            <a:r>
              <a:rPr lang="en-IN" sz="1800" b="1" strike="noStrike" spc="-15">
                <a:solidFill>
                  <a:srgbClr val="292934"/>
                </a:solidFill>
                <a:latin typeface="Arial"/>
                <a:ea typeface="DejaVu Sans"/>
              </a:rPr>
              <a:t> </a:t>
            </a:r>
            <a:r>
              <a:rPr lang="en-IN" sz="1800" b="1" strike="noStrike" spc="-1">
                <a:solidFill>
                  <a:srgbClr val="292934"/>
                </a:solidFill>
                <a:latin typeface="Arial"/>
                <a:ea typeface="DejaVu Sans"/>
              </a:rPr>
              <a:t>“no”</a:t>
            </a:r>
            <a:endParaRPr lang="en-IN" sz="1800" b="0" strike="noStrike" spc="-1">
              <a:latin typeface="Arial"/>
            </a:endParaRPr>
          </a:p>
        </p:txBody>
      </p:sp>
      <p:sp>
        <p:nvSpPr>
          <p:cNvPr id="845" name="CustomShape 7"/>
          <p:cNvSpPr/>
          <p:nvPr/>
        </p:nvSpPr>
        <p:spPr>
          <a:xfrm>
            <a:off x="3796200" y="1039680"/>
            <a:ext cx="6210720" cy="255600"/>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IN" sz="1600" b="0" strike="noStrike" spc="-7">
                <a:solidFill>
                  <a:srgbClr val="292934"/>
                </a:solidFill>
                <a:latin typeface="Arial"/>
                <a:ea typeface="DejaVu Sans"/>
              </a:rPr>
              <a:t>The</a:t>
            </a:r>
            <a:r>
              <a:rPr lang="en-IN" sz="1600" b="0" strike="noStrike" spc="-12">
                <a:solidFill>
                  <a:srgbClr val="292934"/>
                </a:solidFill>
                <a:latin typeface="Arial"/>
                <a:ea typeface="DejaVu Sans"/>
              </a:rPr>
              <a:t> </a:t>
            </a:r>
            <a:r>
              <a:rPr lang="en-IN" sz="1600" b="0" strike="noStrike" spc="-1">
                <a:solidFill>
                  <a:srgbClr val="292934"/>
                </a:solidFill>
                <a:latin typeface="Arial"/>
                <a:ea typeface="DejaVu Sans"/>
              </a:rPr>
              <a:t>total</a:t>
            </a:r>
            <a:r>
              <a:rPr lang="en-IN" sz="1600" b="0" strike="noStrike" spc="-15">
                <a:solidFill>
                  <a:srgbClr val="292934"/>
                </a:solidFill>
                <a:latin typeface="Arial"/>
                <a:ea typeface="DejaVu Sans"/>
              </a:rPr>
              <a:t> </a:t>
            </a:r>
            <a:r>
              <a:rPr lang="en-IN" sz="1600" b="0" strike="noStrike" spc="-7">
                <a:solidFill>
                  <a:srgbClr val="292934"/>
                </a:solidFill>
                <a:latin typeface="Arial"/>
                <a:ea typeface="DejaVu Sans"/>
              </a:rPr>
              <a:t>number</a:t>
            </a:r>
            <a:r>
              <a:rPr lang="en-IN" sz="1600" b="0" strike="noStrike" spc="4">
                <a:solidFill>
                  <a:srgbClr val="292934"/>
                </a:solidFill>
                <a:latin typeface="Arial"/>
                <a:ea typeface="DejaVu Sans"/>
              </a:rPr>
              <a:t> </a:t>
            </a:r>
            <a:r>
              <a:rPr lang="en-IN" sz="1600" b="0" strike="noStrike" spc="-1">
                <a:solidFill>
                  <a:srgbClr val="292934"/>
                </a:solidFill>
                <a:latin typeface="Arial"/>
                <a:ea typeface="DejaVu Sans"/>
              </a:rPr>
              <a:t>of </a:t>
            </a:r>
            <a:r>
              <a:rPr lang="en-IN" sz="1600" b="0" strike="noStrike" spc="-7">
                <a:solidFill>
                  <a:srgbClr val="292934"/>
                </a:solidFill>
                <a:latin typeface="Arial"/>
                <a:ea typeface="DejaVu Sans"/>
              </a:rPr>
              <a:t>records</a:t>
            </a:r>
            <a:r>
              <a:rPr lang="en-IN" sz="1600" b="0" strike="noStrike" spc="-1">
                <a:solidFill>
                  <a:srgbClr val="292934"/>
                </a:solidFill>
                <a:latin typeface="Arial"/>
                <a:ea typeface="DejaVu Sans"/>
              </a:rPr>
              <a:t> </a:t>
            </a:r>
            <a:r>
              <a:rPr lang="en-IN" sz="1600" b="0" strike="noStrike" spc="-7">
                <a:solidFill>
                  <a:srgbClr val="292934"/>
                </a:solidFill>
                <a:latin typeface="Arial"/>
                <a:ea typeface="DejaVu Sans"/>
              </a:rPr>
              <a:t>in</a:t>
            </a:r>
            <a:r>
              <a:rPr lang="en-IN" sz="1600" b="0" strike="noStrike" spc="-1">
                <a:solidFill>
                  <a:srgbClr val="292934"/>
                </a:solidFill>
                <a:latin typeface="Arial"/>
                <a:ea typeface="DejaVu Sans"/>
              </a:rPr>
              <a:t> the </a:t>
            </a:r>
            <a:r>
              <a:rPr lang="en-IN" sz="1600" b="0" strike="noStrike" spc="-7">
                <a:solidFill>
                  <a:srgbClr val="292934"/>
                </a:solidFill>
                <a:latin typeface="Arial"/>
                <a:ea typeface="DejaVu Sans"/>
              </a:rPr>
              <a:t>table</a:t>
            </a:r>
            <a:r>
              <a:rPr lang="en-IN" sz="1600" b="0" strike="noStrike" spc="4">
                <a:solidFill>
                  <a:srgbClr val="292934"/>
                </a:solidFill>
                <a:latin typeface="Arial"/>
                <a:ea typeface="DejaVu Sans"/>
              </a:rPr>
              <a:t> </a:t>
            </a:r>
            <a:r>
              <a:rPr lang="en-IN" sz="1600" b="0" strike="noStrike" spc="-7">
                <a:solidFill>
                  <a:srgbClr val="292934"/>
                </a:solidFill>
                <a:latin typeface="Arial"/>
                <a:ea typeface="DejaVu Sans"/>
              </a:rPr>
              <a:t>are</a:t>
            </a:r>
            <a:r>
              <a:rPr lang="en-IN" sz="1600" b="0" strike="noStrike" spc="-1">
                <a:solidFill>
                  <a:srgbClr val="292934"/>
                </a:solidFill>
                <a:latin typeface="Arial"/>
                <a:ea typeface="DejaVu Sans"/>
              </a:rPr>
              <a:t> 8.</a:t>
            </a:r>
            <a:endParaRPr lang="en-IN" sz="1600" b="0" strike="noStrike" spc="-1">
              <a:latin typeface="Arial"/>
            </a:endParaRPr>
          </a:p>
        </p:txBody>
      </p:sp>
      <p:sp>
        <p:nvSpPr>
          <p:cNvPr id="846" name="CustomShape 8"/>
          <p:cNvSpPr/>
          <p:nvPr/>
        </p:nvSpPr>
        <p:spPr>
          <a:xfrm>
            <a:off x="2520000" y="1438560"/>
            <a:ext cx="4462920" cy="817560"/>
          </a:xfrm>
          <a:prstGeom prst="rect">
            <a:avLst/>
          </a:prstGeom>
          <a:noFill/>
          <a:ln>
            <a:noFill/>
          </a:ln>
        </p:spPr>
        <p:style>
          <a:lnRef idx="0">
            <a:scrgbClr r="0" g="0" b="0"/>
          </a:lnRef>
          <a:fillRef idx="0">
            <a:scrgbClr r="0" g="0" b="0"/>
          </a:fillRef>
          <a:effectRef idx="0">
            <a:scrgbClr r="0" g="0" b="0"/>
          </a:effectRef>
          <a:fontRef idx="minor"/>
        </p:style>
        <p:txBody>
          <a:bodyPr lIns="0" tIns="49680" rIns="0" bIns="0">
            <a:spAutoFit/>
          </a:bodyPr>
          <a:lstStyle/>
          <a:p>
            <a:pPr marL="34920">
              <a:lnSpc>
                <a:spcPct val="100000"/>
              </a:lnSpc>
              <a:spcBef>
                <a:spcPts val="391"/>
              </a:spcBef>
            </a:pPr>
            <a:r>
              <a:rPr lang="en-IN" sz="2400" b="0" strike="noStrike" spc="-7">
                <a:solidFill>
                  <a:srgbClr val="292934"/>
                </a:solidFill>
                <a:latin typeface="Arial"/>
                <a:ea typeface="DejaVu Sans"/>
              </a:rPr>
              <a:t>P(Flu</a:t>
            </a:r>
            <a:r>
              <a:rPr lang="en-IN" sz="2400" b="0" strike="noStrike" spc="1">
                <a:solidFill>
                  <a:srgbClr val="292934"/>
                </a:solidFill>
                <a:latin typeface="Arial"/>
                <a:ea typeface="DejaVu Sans"/>
              </a:rPr>
              <a:t> </a:t>
            </a:r>
            <a:r>
              <a:rPr lang="en-IN" sz="2400" b="0" strike="noStrike" spc="-1">
                <a:solidFill>
                  <a:srgbClr val="292934"/>
                </a:solidFill>
                <a:latin typeface="Arial"/>
                <a:ea typeface="DejaVu Sans"/>
              </a:rPr>
              <a:t>=</a:t>
            </a:r>
            <a:r>
              <a:rPr lang="en-IN" sz="2400" b="0" strike="noStrike" spc="1">
                <a:solidFill>
                  <a:srgbClr val="292934"/>
                </a:solidFill>
                <a:latin typeface="Arial"/>
                <a:ea typeface="DejaVu Sans"/>
              </a:rPr>
              <a:t> </a:t>
            </a:r>
            <a:r>
              <a:rPr lang="en-IN" sz="2400" b="0" strike="noStrike" spc="-7">
                <a:solidFill>
                  <a:srgbClr val="292934"/>
                </a:solidFill>
                <a:latin typeface="Arial"/>
                <a:ea typeface="DejaVu Sans"/>
              </a:rPr>
              <a:t>“yes”)	</a:t>
            </a:r>
            <a:r>
              <a:rPr lang="en-IN" sz="2400" b="0" strike="noStrike" spc="-1">
                <a:solidFill>
                  <a:srgbClr val="292934"/>
                </a:solidFill>
                <a:latin typeface="Arial"/>
                <a:ea typeface="DejaVu Sans"/>
              </a:rPr>
              <a:t>=</a:t>
            </a:r>
            <a:r>
              <a:rPr lang="en-IN" sz="2400" b="0" strike="noStrike" spc="-46">
                <a:solidFill>
                  <a:srgbClr val="292934"/>
                </a:solidFill>
                <a:latin typeface="Arial"/>
                <a:ea typeface="DejaVu Sans"/>
              </a:rPr>
              <a:t> </a:t>
            </a:r>
            <a:r>
              <a:rPr lang="en-IN" sz="2400" b="0" strike="noStrike" spc="-1">
                <a:solidFill>
                  <a:srgbClr val="292934"/>
                </a:solidFill>
                <a:latin typeface="Arial"/>
                <a:ea typeface="DejaVu Sans"/>
              </a:rPr>
              <a:t>5/8</a:t>
            </a:r>
            <a:r>
              <a:rPr lang="en-IN" sz="2400" b="0" strike="noStrike" spc="-46">
                <a:solidFill>
                  <a:srgbClr val="292934"/>
                </a:solidFill>
                <a:latin typeface="Arial"/>
                <a:ea typeface="DejaVu Sans"/>
              </a:rPr>
              <a:t> </a:t>
            </a:r>
            <a:r>
              <a:rPr lang="en-IN" sz="2400" b="0" strike="noStrike" spc="-1">
                <a:solidFill>
                  <a:srgbClr val="292934"/>
                </a:solidFill>
                <a:latin typeface="Arial"/>
                <a:ea typeface="DejaVu Sans"/>
              </a:rPr>
              <a:t>=</a:t>
            </a:r>
            <a:r>
              <a:rPr lang="en-IN" sz="2400" b="0" strike="noStrike" spc="-35">
                <a:solidFill>
                  <a:srgbClr val="292934"/>
                </a:solidFill>
                <a:latin typeface="Arial"/>
                <a:ea typeface="DejaVu Sans"/>
              </a:rPr>
              <a:t> </a:t>
            </a:r>
            <a:r>
              <a:rPr lang="en-IN" sz="2400" b="0" strike="noStrike" spc="-1">
                <a:solidFill>
                  <a:srgbClr val="292934"/>
                </a:solidFill>
                <a:latin typeface="Arial"/>
                <a:ea typeface="DejaVu Sans"/>
              </a:rPr>
              <a:t>0.62</a:t>
            </a:r>
            <a:endParaRPr lang="en-IN" sz="2400" b="0" strike="noStrike" spc="-1">
              <a:latin typeface="Arial"/>
            </a:endParaRPr>
          </a:p>
          <a:p>
            <a:pPr marL="12600">
              <a:lnSpc>
                <a:spcPct val="100000"/>
              </a:lnSpc>
              <a:spcBef>
                <a:spcPts val="289"/>
              </a:spcBef>
            </a:pPr>
            <a:r>
              <a:rPr lang="en-IN" sz="2400" b="0" strike="noStrike" spc="-7">
                <a:solidFill>
                  <a:srgbClr val="292934"/>
                </a:solidFill>
                <a:latin typeface="Arial"/>
                <a:ea typeface="DejaVu Sans"/>
              </a:rPr>
              <a:t>P(Flu</a:t>
            </a:r>
            <a:r>
              <a:rPr lang="en-IN" sz="2400" b="0" strike="noStrike" spc="-12">
                <a:solidFill>
                  <a:srgbClr val="292934"/>
                </a:solidFill>
                <a:latin typeface="Arial"/>
                <a:ea typeface="DejaVu Sans"/>
              </a:rPr>
              <a:t> </a:t>
            </a:r>
            <a:r>
              <a:rPr lang="en-IN" sz="2400" b="0" strike="noStrike" spc="-1">
                <a:solidFill>
                  <a:srgbClr val="292934"/>
                </a:solidFill>
                <a:latin typeface="Arial"/>
                <a:ea typeface="DejaVu Sans"/>
              </a:rPr>
              <a:t>=</a:t>
            </a:r>
            <a:r>
              <a:rPr lang="en-IN" sz="2400" b="0" strike="noStrike" spc="-12">
                <a:solidFill>
                  <a:srgbClr val="292934"/>
                </a:solidFill>
                <a:latin typeface="Arial"/>
                <a:ea typeface="DejaVu Sans"/>
              </a:rPr>
              <a:t> </a:t>
            </a:r>
            <a:r>
              <a:rPr lang="en-IN" sz="2400" b="0" strike="noStrike" spc="-1">
                <a:solidFill>
                  <a:srgbClr val="292934"/>
                </a:solidFill>
                <a:latin typeface="Arial"/>
                <a:ea typeface="DejaVu Sans"/>
              </a:rPr>
              <a:t>“no”)</a:t>
            </a:r>
            <a:r>
              <a:rPr lang="en-IN" sz="2400" b="0" strike="noStrike" spc="-7">
                <a:solidFill>
                  <a:srgbClr val="292934"/>
                </a:solidFill>
                <a:latin typeface="Arial"/>
                <a:ea typeface="DejaVu Sans"/>
              </a:rPr>
              <a:t> </a:t>
            </a:r>
            <a:r>
              <a:rPr lang="en-IN" sz="2400" b="0" strike="noStrike" spc="-1">
                <a:solidFill>
                  <a:srgbClr val="292934"/>
                </a:solidFill>
                <a:latin typeface="Arial"/>
                <a:ea typeface="DejaVu Sans"/>
              </a:rPr>
              <a:t>=</a:t>
            </a:r>
            <a:r>
              <a:rPr lang="en-IN" sz="2400" b="0" strike="noStrike" spc="-15">
                <a:solidFill>
                  <a:srgbClr val="292934"/>
                </a:solidFill>
                <a:latin typeface="Arial"/>
                <a:ea typeface="DejaVu Sans"/>
              </a:rPr>
              <a:t> </a:t>
            </a:r>
            <a:r>
              <a:rPr lang="en-IN" sz="2400" b="0" strike="noStrike" spc="-7">
                <a:solidFill>
                  <a:srgbClr val="292934"/>
                </a:solidFill>
                <a:latin typeface="Arial"/>
                <a:ea typeface="DejaVu Sans"/>
              </a:rPr>
              <a:t>3/10=</a:t>
            </a:r>
            <a:r>
              <a:rPr lang="en-IN" sz="2400" b="0" strike="noStrike" spc="-1">
                <a:solidFill>
                  <a:srgbClr val="292934"/>
                </a:solidFill>
                <a:latin typeface="Arial"/>
                <a:ea typeface="DejaVu Sans"/>
              </a:rPr>
              <a:t> </a:t>
            </a:r>
            <a:r>
              <a:rPr lang="en-IN" sz="2400" b="0" strike="noStrike" spc="-7">
                <a:solidFill>
                  <a:srgbClr val="292934"/>
                </a:solidFill>
                <a:latin typeface="Arial"/>
                <a:ea typeface="DejaVu Sans"/>
              </a:rPr>
              <a:t>0.37</a:t>
            </a:r>
            <a:endParaRPr lang="en-IN" sz="2400" b="0" strike="noStrike" spc="-1">
              <a:latin typeface="Arial"/>
            </a:endParaRPr>
          </a:p>
        </p:txBody>
      </p:sp>
      <p:sp>
        <p:nvSpPr>
          <p:cNvPr id="847" name="CustomShape 9"/>
          <p:cNvSpPr/>
          <p:nvPr/>
        </p:nvSpPr>
        <p:spPr>
          <a:xfrm>
            <a:off x="936000" y="1638000"/>
            <a:ext cx="1103400" cy="378000"/>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IN" sz="2400" b="0" strike="noStrike" spc="-7">
                <a:solidFill>
                  <a:srgbClr val="292934"/>
                </a:solidFill>
                <a:latin typeface="Arial"/>
                <a:ea typeface="DejaVu Sans"/>
              </a:rPr>
              <a:t>P(Ci)</a:t>
            </a:r>
            <a:r>
              <a:rPr lang="en-IN" sz="2400" b="0" strike="noStrike" spc="-80">
                <a:solidFill>
                  <a:srgbClr val="292934"/>
                </a:solidFill>
                <a:latin typeface="Arial"/>
                <a:ea typeface="DejaVu Sans"/>
              </a:rPr>
              <a:t> </a:t>
            </a:r>
            <a:r>
              <a:rPr lang="en-IN" sz="2400" b="0" strike="noStrike" spc="-1">
                <a:solidFill>
                  <a:srgbClr val="292934"/>
                </a:solidFill>
                <a:latin typeface="Arial"/>
                <a:ea typeface="DejaVu Sans"/>
              </a:rPr>
              <a:t>=</a:t>
            </a:r>
            <a:endParaRPr lang="en-IN" sz="2400" b="0" strike="noStrike" spc="-1">
              <a:latin typeface="Arial"/>
            </a:endParaRPr>
          </a:p>
        </p:txBody>
      </p:sp>
      <p:sp>
        <p:nvSpPr>
          <p:cNvPr id="848" name="CustomShape 10"/>
          <p:cNvSpPr/>
          <p:nvPr/>
        </p:nvSpPr>
        <p:spPr>
          <a:xfrm>
            <a:off x="360000" y="2448000"/>
            <a:ext cx="8352720" cy="3385080"/>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IN" sz="2400" b="0" strike="noStrike" spc="-7">
                <a:solidFill>
                  <a:srgbClr val="292934"/>
                </a:solidFill>
                <a:latin typeface="Arial"/>
                <a:ea typeface="DejaVu Sans"/>
              </a:rPr>
              <a:t>Compute</a:t>
            </a:r>
            <a:r>
              <a:rPr lang="en-IN" sz="2400" b="0" strike="noStrike" spc="-1">
                <a:solidFill>
                  <a:srgbClr val="292934"/>
                </a:solidFill>
                <a:latin typeface="Arial"/>
                <a:ea typeface="DejaVu Sans"/>
              </a:rPr>
              <a:t> </a:t>
            </a:r>
            <a:r>
              <a:rPr lang="en-IN" sz="2400" b="0" strike="noStrike" spc="-7">
                <a:solidFill>
                  <a:srgbClr val="292934"/>
                </a:solidFill>
                <a:latin typeface="Arial"/>
                <a:ea typeface="DejaVu Sans"/>
              </a:rPr>
              <a:t>P(X|Ci)</a:t>
            </a:r>
            <a:r>
              <a:rPr lang="en-IN" sz="2400" b="0" strike="noStrike" spc="9">
                <a:solidFill>
                  <a:srgbClr val="292934"/>
                </a:solidFill>
                <a:latin typeface="Arial"/>
                <a:ea typeface="DejaVu Sans"/>
              </a:rPr>
              <a:t> </a:t>
            </a:r>
            <a:r>
              <a:rPr lang="en-IN" sz="2400" b="0" strike="noStrike" spc="-1">
                <a:solidFill>
                  <a:srgbClr val="292934"/>
                </a:solidFill>
                <a:latin typeface="Arial"/>
                <a:ea typeface="DejaVu Sans"/>
              </a:rPr>
              <a:t>for</a:t>
            </a:r>
            <a:r>
              <a:rPr lang="en-IN" sz="2400" b="0" strike="noStrike" spc="-21">
                <a:solidFill>
                  <a:srgbClr val="292934"/>
                </a:solidFill>
                <a:latin typeface="Arial"/>
                <a:ea typeface="DejaVu Sans"/>
              </a:rPr>
              <a:t> </a:t>
            </a:r>
            <a:r>
              <a:rPr lang="en-IN" sz="2400" b="0" strike="noStrike" spc="-7">
                <a:solidFill>
                  <a:srgbClr val="292934"/>
                </a:solidFill>
                <a:latin typeface="Arial"/>
                <a:ea typeface="DejaVu Sans"/>
              </a:rPr>
              <a:t>each</a:t>
            </a:r>
            <a:r>
              <a:rPr lang="en-IN" sz="2400" b="0" strike="noStrike" spc="-1">
                <a:solidFill>
                  <a:srgbClr val="292934"/>
                </a:solidFill>
                <a:latin typeface="Arial"/>
                <a:ea typeface="DejaVu Sans"/>
              </a:rPr>
              <a:t> </a:t>
            </a:r>
            <a:r>
              <a:rPr lang="en-IN" sz="2400" b="0" strike="noStrike" spc="-7">
                <a:solidFill>
                  <a:srgbClr val="292934"/>
                </a:solidFill>
                <a:latin typeface="Arial"/>
                <a:ea typeface="DejaVu Sans"/>
              </a:rPr>
              <a:t>class</a:t>
            </a:r>
            <a:endParaRPr lang="en-IN" sz="2400" b="0" strike="noStrike" spc="-1">
              <a:latin typeface="Arial"/>
            </a:endParaRPr>
          </a:p>
          <a:p>
            <a:pPr marL="12600">
              <a:lnSpc>
                <a:spcPct val="100000"/>
              </a:lnSpc>
              <a:spcBef>
                <a:spcPts val="11"/>
              </a:spcBef>
            </a:pPr>
            <a:r>
              <a:rPr lang="en-IN" sz="2400" b="0" strike="noStrike" spc="-7">
                <a:solidFill>
                  <a:srgbClr val="292934"/>
                </a:solidFill>
                <a:latin typeface="Arial"/>
                <a:ea typeface="DejaVu Sans"/>
              </a:rPr>
              <a:t>P(chills=“Y”</a:t>
            </a:r>
            <a:r>
              <a:rPr lang="en-IN" sz="2400" b="0" strike="noStrike" spc="9">
                <a:solidFill>
                  <a:srgbClr val="292934"/>
                </a:solidFill>
                <a:latin typeface="Arial"/>
                <a:ea typeface="DejaVu Sans"/>
              </a:rPr>
              <a:t> </a:t>
            </a:r>
            <a:r>
              <a:rPr lang="en-IN" sz="2400" b="0" strike="noStrike" spc="-1">
                <a:solidFill>
                  <a:srgbClr val="292934"/>
                </a:solidFill>
                <a:latin typeface="Arial"/>
                <a:ea typeface="DejaVu Sans"/>
              </a:rPr>
              <a:t>|</a:t>
            </a:r>
            <a:r>
              <a:rPr lang="en-IN" sz="2400" b="0" strike="noStrike" spc="1">
                <a:solidFill>
                  <a:srgbClr val="292934"/>
                </a:solidFill>
                <a:latin typeface="Arial"/>
                <a:ea typeface="DejaVu Sans"/>
              </a:rPr>
              <a:t> </a:t>
            </a:r>
            <a:r>
              <a:rPr lang="en-IN" sz="2400" b="0" strike="noStrike" spc="-7">
                <a:solidFill>
                  <a:srgbClr val="292934"/>
                </a:solidFill>
                <a:latin typeface="Arial"/>
                <a:ea typeface="DejaVu Sans"/>
              </a:rPr>
              <a:t>Flu</a:t>
            </a:r>
            <a:r>
              <a:rPr lang="en-IN" sz="2400" b="0" strike="noStrike" spc="-1">
                <a:solidFill>
                  <a:srgbClr val="292934"/>
                </a:solidFill>
                <a:latin typeface="Arial"/>
                <a:ea typeface="DejaVu Sans"/>
              </a:rPr>
              <a:t> = “yes”)	=</a:t>
            </a:r>
            <a:r>
              <a:rPr lang="en-IN" sz="2400" b="0" strike="noStrike" spc="-60">
                <a:solidFill>
                  <a:srgbClr val="292934"/>
                </a:solidFill>
                <a:latin typeface="Arial"/>
                <a:ea typeface="DejaVu Sans"/>
              </a:rPr>
              <a:t> </a:t>
            </a:r>
            <a:r>
              <a:rPr lang="en-IN" sz="2400" b="0" strike="noStrike" spc="-1">
                <a:solidFill>
                  <a:srgbClr val="292934"/>
                </a:solidFill>
                <a:latin typeface="Arial"/>
                <a:ea typeface="DejaVu Sans"/>
              </a:rPr>
              <a:t>3/5</a:t>
            </a:r>
            <a:r>
              <a:rPr lang="en-IN" sz="2400" b="0" strike="noStrike" spc="-41">
                <a:solidFill>
                  <a:srgbClr val="292934"/>
                </a:solidFill>
                <a:latin typeface="Arial"/>
                <a:ea typeface="DejaVu Sans"/>
              </a:rPr>
              <a:t> </a:t>
            </a:r>
            <a:r>
              <a:rPr lang="en-IN" sz="2400" b="0" strike="noStrike" spc="-1">
                <a:solidFill>
                  <a:srgbClr val="292934"/>
                </a:solidFill>
                <a:latin typeface="Arial"/>
                <a:ea typeface="DejaVu Sans"/>
              </a:rPr>
              <a:t>=</a:t>
            </a:r>
            <a:r>
              <a:rPr lang="en-IN" sz="2400" b="0" strike="noStrike" spc="-41">
                <a:solidFill>
                  <a:srgbClr val="292934"/>
                </a:solidFill>
                <a:latin typeface="Arial"/>
                <a:ea typeface="DejaVu Sans"/>
              </a:rPr>
              <a:t> </a:t>
            </a:r>
            <a:r>
              <a:rPr lang="en-IN" sz="2400" b="0" strike="noStrike" spc="-1">
                <a:solidFill>
                  <a:srgbClr val="292934"/>
                </a:solidFill>
                <a:latin typeface="Arial"/>
                <a:ea typeface="DejaVu Sans"/>
              </a:rPr>
              <a:t>0.6 </a:t>
            </a:r>
            <a:r>
              <a:rPr lang="en-IN" sz="2400" b="0" strike="noStrike" spc="-650">
                <a:solidFill>
                  <a:srgbClr val="292934"/>
                </a:solidFill>
                <a:latin typeface="Arial"/>
                <a:ea typeface="DejaVu Sans"/>
              </a:rPr>
              <a:t> </a:t>
            </a:r>
            <a:endParaRPr lang="en-IN" sz="2400" b="0" strike="noStrike" spc="-1">
              <a:latin typeface="Arial"/>
            </a:endParaRPr>
          </a:p>
          <a:p>
            <a:pPr marL="12600">
              <a:lnSpc>
                <a:spcPct val="120000"/>
              </a:lnSpc>
            </a:pPr>
            <a:r>
              <a:rPr lang="en-IN" sz="2400" b="0" strike="noStrike" spc="-7">
                <a:solidFill>
                  <a:srgbClr val="292934"/>
                </a:solidFill>
                <a:latin typeface="Arial"/>
                <a:ea typeface="DejaVu Sans"/>
              </a:rPr>
              <a:t>P(chills</a:t>
            </a:r>
            <a:r>
              <a:rPr lang="en-IN" sz="2400" b="0" strike="noStrike" spc="-1">
                <a:solidFill>
                  <a:srgbClr val="292934"/>
                </a:solidFill>
                <a:latin typeface="Arial"/>
                <a:ea typeface="DejaVu Sans"/>
              </a:rPr>
              <a:t> =“Y”</a:t>
            </a:r>
            <a:r>
              <a:rPr lang="en-IN" sz="2400" b="0" strike="noStrike" spc="-7">
                <a:solidFill>
                  <a:srgbClr val="292934"/>
                </a:solidFill>
                <a:latin typeface="Arial"/>
                <a:ea typeface="DejaVu Sans"/>
              </a:rPr>
              <a:t> </a:t>
            </a:r>
            <a:r>
              <a:rPr lang="en-IN" sz="2400" b="0" strike="noStrike" spc="-12">
                <a:solidFill>
                  <a:srgbClr val="292934"/>
                </a:solidFill>
                <a:latin typeface="Arial"/>
                <a:ea typeface="DejaVu Sans"/>
              </a:rPr>
              <a:t>|Flu</a:t>
            </a:r>
            <a:r>
              <a:rPr lang="en-IN" sz="2400" b="0" strike="noStrike" spc="1">
                <a:solidFill>
                  <a:srgbClr val="292934"/>
                </a:solidFill>
                <a:latin typeface="Arial"/>
                <a:ea typeface="DejaVu Sans"/>
              </a:rPr>
              <a:t> </a:t>
            </a:r>
            <a:r>
              <a:rPr lang="en-IN" sz="2400" b="0" strike="noStrike" spc="-1">
                <a:solidFill>
                  <a:srgbClr val="292934"/>
                </a:solidFill>
                <a:latin typeface="Arial"/>
                <a:ea typeface="DejaVu Sans"/>
              </a:rPr>
              <a:t>=</a:t>
            </a:r>
            <a:r>
              <a:rPr lang="en-IN" sz="2400" b="0" strike="noStrike" spc="-7">
                <a:solidFill>
                  <a:srgbClr val="292934"/>
                </a:solidFill>
                <a:latin typeface="Arial"/>
                <a:ea typeface="DejaVu Sans"/>
              </a:rPr>
              <a:t> </a:t>
            </a:r>
            <a:r>
              <a:rPr lang="en-IN" sz="2400" b="0" strike="noStrike" spc="-1">
                <a:solidFill>
                  <a:srgbClr val="292934"/>
                </a:solidFill>
                <a:latin typeface="Arial"/>
                <a:ea typeface="DejaVu Sans"/>
              </a:rPr>
              <a:t>“no”)</a:t>
            </a:r>
            <a:r>
              <a:rPr lang="en-IN" sz="2400" b="0" strike="noStrike" spc="-7">
                <a:solidFill>
                  <a:srgbClr val="292934"/>
                </a:solidFill>
                <a:latin typeface="Arial"/>
                <a:ea typeface="DejaVu Sans"/>
              </a:rPr>
              <a:t> </a:t>
            </a:r>
            <a:r>
              <a:rPr lang="en-IN" sz="2400" b="0" strike="noStrike" spc="-1">
                <a:solidFill>
                  <a:srgbClr val="292934"/>
                </a:solidFill>
                <a:latin typeface="Arial"/>
                <a:ea typeface="DejaVu Sans"/>
              </a:rPr>
              <a:t>=</a:t>
            </a:r>
            <a:r>
              <a:rPr lang="en-IN" sz="2400" b="0" strike="noStrike" spc="-21">
                <a:solidFill>
                  <a:srgbClr val="292934"/>
                </a:solidFill>
                <a:latin typeface="Arial"/>
                <a:ea typeface="DejaVu Sans"/>
              </a:rPr>
              <a:t> </a:t>
            </a:r>
            <a:r>
              <a:rPr lang="en-IN" sz="2400" b="0" strike="noStrike" spc="-1">
                <a:solidFill>
                  <a:srgbClr val="292934"/>
                </a:solidFill>
                <a:latin typeface="Arial"/>
                <a:ea typeface="DejaVu Sans"/>
              </a:rPr>
              <a:t>1/3=0.33</a:t>
            </a:r>
            <a:endParaRPr lang="en-IN" sz="2400" b="0" strike="noStrike" spc="-1">
              <a:latin typeface="Arial"/>
            </a:endParaRPr>
          </a:p>
          <a:p>
            <a:pPr marL="12600">
              <a:lnSpc>
                <a:spcPct val="100000"/>
              </a:lnSpc>
              <a:spcBef>
                <a:spcPts val="11"/>
              </a:spcBef>
            </a:pPr>
            <a:r>
              <a:rPr lang="en-IN" sz="2400" b="0" strike="noStrike" spc="-1">
                <a:solidFill>
                  <a:srgbClr val="292934"/>
                </a:solidFill>
                <a:latin typeface="Arial"/>
                <a:ea typeface="DejaVu Sans"/>
              </a:rPr>
              <a:t>P(runny </a:t>
            </a:r>
            <a:r>
              <a:rPr lang="en-IN" sz="2400" b="0" strike="noStrike" spc="-7">
                <a:solidFill>
                  <a:srgbClr val="292934"/>
                </a:solidFill>
                <a:latin typeface="Arial"/>
                <a:ea typeface="DejaVu Sans"/>
              </a:rPr>
              <a:t>nose=“N”</a:t>
            </a:r>
            <a:r>
              <a:rPr lang="en-IN" sz="2400" b="0" strike="noStrike" spc="15">
                <a:solidFill>
                  <a:srgbClr val="292934"/>
                </a:solidFill>
                <a:latin typeface="Arial"/>
                <a:ea typeface="DejaVu Sans"/>
              </a:rPr>
              <a:t> </a:t>
            </a:r>
            <a:r>
              <a:rPr lang="en-IN" sz="2400" b="0" strike="noStrike" spc="-1">
                <a:solidFill>
                  <a:srgbClr val="292934"/>
                </a:solidFill>
                <a:latin typeface="Arial"/>
                <a:ea typeface="DejaVu Sans"/>
              </a:rPr>
              <a:t>|</a:t>
            </a:r>
            <a:r>
              <a:rPr lang="en-IN" sz="2400" b="0" strike="noStrike" spc="-15">
                <a:solidFill>
                  <a:srgbClr val="292934"/>
                </a:solidFill>
                <a:latin typeface="Arial"/>
                <a:ea typeface="DejaVu Sans"/>
              </a:rPr>
              <a:t> </a:t>
            </a:r>
            <a:r>
              <a:rPr lang="en-IN" sz="2400" b="0" strike="noStrike" spc="-1">
                <a:solidFill>
                  <a:srgbClr val="292934"/>
                </a:solidFill>
                <a:latin typeface="Arial"/>
                <a:ea typeface="DejaVu Sans"/>
              </a:rPr>
              <a:t>Flu = “yes”)	=</a:t>
            </a:r>
            <a:r>
              <a:rPr lang="en-IN" sz="2400" b="0" strike="noStrike" spc="-46">
                <a:solidFill>
                  <a:srgbClr val="292934"/>
                </a:solidFill>
                <a:latin typeface="Arial"/>
                <a:ea typeface="DejaVu Sans"/>
              </a:rPr>
              <a:t> </a:t>
            </a:r>
            <a:r>
              <a:rPr lang="en-IN" sz="2400" b="0" strike="noStrike" spc="-1">
                <a:solidFill>
                  <a:srgbClr val="292934"/>
                </a:solidFill>
                <a:latin typeface="Arial"/>
                <a:ea typeface="DejaVu Sans"/>
              </a:rPr>
              <a:t>1/5</a:t>
            </a:r>
            <a:r>
              <a:rPr lang="en-IN" sz="2400" b="0" strike="noStrike" spc="-46">
                <a:solidFill>
                  <a:srgbClr val="292934"/>
                </a:solidFill>
                <a:latin typeface="Arial"/>
                <a:ea typeface="DejaVu Sans"/>
              </a:rPr>
              <a:t> </a:t>
            </a:r>
            <a:r>
              <a:rPr lang="en-IN" sz="2400" b="0" strike="noStrike" spc="-1">
                <a:solidFill>
                  <a:srgbClr val="292934"/>
                </a:solidFill>
                <a:latin typeface="Arial"/>
                <a:ea typeface="DejaVu Sans"/>
              </a:rPr>
              <a:t>=</a:t>
            </a:r>
            <a:r>
              <a:rPr lang="en-IN" sz="2400" b="0" strike="noStrike" spc="-41">
                <a:solidFill>
                  <a:srgbClr val="292934"/>
                </a:solidFill>
                <a:latin typeface="Arial"/>
                <a:ea typeface="DejaVu Sans"/>
              </a:rPr>
              <a:t> </a:t>
            </a:r>
            <a:r>
              <a:rPr lang="en-IN" sz="2400" b="0" strike="noStrike" spc="-1">
                <a:solidFill>
                  <a:srgbClr val="292934"/>
                </a:solidFill>
                <a:latin typeface="Arial"/>
                <a:ea typeface="DejaVu Sans"/>
              </a:rPr>
              <a:t>0.2 </a:t>
            </a:r>
            <a:r>
              <a:rPr lang="en-IN" sz="2400" b="0" strike="noStrike" spc="-650">
                <a:solidFill>
                  <a:srgbClr val="292934"/>
                </a:solidFill>
                <a:latin typeface="Arial"/>
                <a:ea typeface="DejaVu Sans"/>
              </a:rPr>
              <a:t> </a:t>
            </a:r>
            <a:endParaRPr lang="en-IN" sz="2400" b="0" strike="noStrike" spc="-1">
              <a:latin typeface="Arial"/>
            </a:endParaRPr>
          </a:p>
          <a:p>
            <a:pPr marL="12600">
              <a:lnSpc>
                <a:spcPct val="100000"/>
              </a:lnSpc>
              <a:spcBef>
                <a:spcPts val="11"/>
              </a:spcBef>
            </a:pPr>
            <a:r>
              <a:rPr lang="en-IN" sz="2400" b="0" strike="noStrike" spc="-7">
                <a:solidFill>
                  <a:srgbClr val="292934"/>
                </a:solidFill>
                <a:latin typeface="Arial"/>
                <a:ea typeface="DejaVu Sans"/>
              </a:rPr>
              <a:t>P(runny</a:t>
            </a:r>
            <a:r>
              <a:rPr lang="en-IN" sz="2400" b="0" strike="noStrike" spc="-1">
                <a:solidFill>
                  <a:srgbClr val="292934"/>
                </a:solidFill>
                <a:latin typeface="Arial"/>
                <a:ea typeface="DejaVu Sans"/>
              </a:rPr>
              <a:t> </a:t>
            </a:r>
            <a:r>
              <a:rPr lang="en-IN" sz="2400" b="0" strike="noStrike" spc="-7">
                <a:solidFill>
                  <a:srgbClr val="292934"/>
                </a:solidFill>
                <a:latin typeface="Arial"/>
                <a:ea typeface="DejaVu Sans"/>
              </a:rPr>
              <a:t>nose=“N”</a:t>
            </a:r>
            <a:r>
              <a:rPr lang="en-IN" sz="2400" b="0" strike="noStrike" spc="-1">
                <a:solidFill>
                  <a:srgbClr val="292934"/>
                </a:solidFill>
                <a:latin typeface="Arial"/>
                <a:ea typeface="DejaVu Sans"/>
              </a:rPr>
              <a:t> </a:t>
            </a:r>
            <a:r>
              <a:rPr lang="en-IN" sz="2400" b="0" strike="noStrike" spc="-12">
                <a:solidFill>
                  <a:srgbClr val="292934"/>
                </a:solidFill>
                <a:latin typeface="Arial"/>
                <a:ea typeface="DejaVu Sans"/>
              </a:rPr>
              <a:t>|Flu</a:t>
            </a:r>
            <a:r>
              <a:rPr lang="en-IN" sz="2400" b="0" strike="noStrike" spc="1">
                <a:solidFill>
                  <a:srgbClr val="292934"/>
                </a:solidFill>
                <a:latin typeface="Arial"/>
                <a:ea typeface="DejaVu Sans"/>
              </a:rPr>
              <a:t> </a:t>
            </a:r>
            <a:r>
              <a:rPr lang="en-IN" sz="2400" b="0" strike="noStrike" spc="-1">
                <a:solidFill>
                  <a:srgbClr val="292934"/>
                </a:solidFill>
                <a:latin typeface="Arial"/>
                <a:ea typeface="DejaVu Sans"/>
              </a:rPr>
              <a:t>= “no”)</a:t>
            </a:r>
            <a:r>
              <a:rPr lang="en-IN" sz="2400" b="0" strike="noStrike" spc="-12">
                <a:solidFill>
                  <a:srgbClr val="292934"/>
                </a:solidFill>
                <a:latin typeface="Arial"/>
                <a:ea typeface="DejaVu Sans"/>
              </a:rPr>
              <a:t> </a:t>
            </a:r>
            <a:r>
              <a:rPr lang="en-IN" sz="2400" b="0" strike="noStrike" spc="-1">
                <a:solidFill>
                  <a:srgbClr val="292934"/>
                </a:solidFill>
                <a:latin typeface="Arial"/>
                <a:ea typeface="DejaVu Sans"/>
              </a:rPr>
              <a:t>=2/3</a:t>
            </a:r>
            <a:r>
              <a:rPr lang="en-IN" sz="2400" b="0" strike="noStrike" spc="-7">
                <a:solidFill>
                  <a:srgbClr val="292934"/>
                </a:solidFill>
                <a:latin typeface="Arial"/>
                <a:ea typeface="DejaVu Sans"/>
              </a:rPr>
              <a:t> </a:t>
            </a:r>
            <a:r>
              <a:rPr lang="en-IN" sz="2400" b="0" strike="noStrike" spc="-1">
                <a:solidFill>
                  <a:srgbClr val="292934"/>
                </a:solidFill>
                <a:latin typeface="Arial"/>
                <a:ea typeface="DejaVu Sans"/>
              </a:rPr>
              <a:t>=</a:t>
            </a:r>
            <a:r>
              <a:rPr lang="en-IN" sz="2400" b="0" strike="noStrike" spc="-7">
                <a:solidFill>
                  <a:srgbClr val="292934"/>
                </a:solidFill>
                <a:latin typeface="Arial"/>
                <a:ea typeface="DejaVu Sans"/>
              </a:rPr>
              <a:t> 0.66</a:t>
            </a:r>
            <a:endParaRPr lang="en-IN" sz="2400" b="0" strike="noStrike" spc="-1">
              <a:latin typeface="Arial"/>
            </a:endParaRPr>
          </a:p>
          <a:p>
            <a:pPr marL="12600">
              <a:lnSpc>
                <a:spcPct val="100000"/>
              </a:lnSpc>
              <a:spcBef>
                <a:spcPts val="6"/>
              </a:spcBef>
            </a:pPr>
            <a:r>
              <a:rPr lang="en-IN" sz="2400" b="0" strike="noStrike" spc="-7">
                <a:solidFill>
                  <a:srgbClr val="292934"/>
                </a:solidFill>
                <a:latin typeface="Arial"/>
                <a:ea typeface="DejaVu Sans"/>
              </a:rPr>
              <a:t>P(headache=“mild”</a:t>
            </a:r>
            <a:r>
              <a:rPr lang="en-IN" sz="2400" b="0" strike="noStrike" spc="41">
                <a:solidFill>
                  <a:srgbClr val="292934"/>
                </a:solidFill>
                <a:latin typeface="Arial"/>
                <a:ea typeface="DejaVu Sans"/>
              </a:rPr>
              <a:t> </a:t>
            </a:r>
            <a:r>
              <a:rPr lang="en-IN" sz="2400" b="0" strike="noStrike" spc="-1">
                <a:solidFill>
                  <a:srgbClr val="292934"/>
                </a:solidFill>
                <a:latin typeface="Arial"/>
                <a:ea typeface="DejaVu Sans"/>
              </a:rPr>
              <a:t>|</a:t>
            </a:r>
            <a:r>
              <a:rPr lang="en-IN" sz="2400" b="0" strike="noStrike" spc="-15">
                <a:solidFill>
                  <a:srgbClr val="292934"/>
                </a:solidFill>
                <a:latin typeface="Arial"/>
                <a:ea typeface="DejaVu Sans"/>
              </a:rPr>
              <a:t> </a:t>
            </a:r>
            <a:r>
              <a:rPr lang="en-IN" sz="2400" b="0" strike="noStrike" spc="-1">
                <a:solidFill>
                  <a:srgbClr val="292934"/>
                </a:solidFill>
                <a:latin typeface="Arial"/>
                <a:ea typeface="DejaVu Sans"/>
              </a:rPr>
              <a:t>Flu</a:t>
            </a:r>
            <a:r>
              <a:rPr lang="en-IN" sz="2400" b="0" strike="noStrike" spc="1">
                <a:solidFill>
                  <a:srgbClr val="292934"/>
                </a:solidFill>
                <a:latin typeface="Arial"/>
                <a:ea typeface="DejaVu Sans"/>
              </a:rPr>
              <a:t> </a:t>
            </a:r>
            <a:r>
              <a:rPr lang="en-IN" sz="2400" b="0" strike="noStrike" spc="-1">
                <a:solidFill>
                  <a:srgbClr val="292934"/>
                </a:solidFill>
                <a:latin typeface="Arial"/>
                <a:ea typeface="DejaVu Sans"/>
              </a:rPr>
              <a:t>= “yes”)	=</a:t>
            </a:r>
            <a:r>
              <a:rPr lang="en-IN" sz="2400" b="0" strike="noStrike" spc="-41">
                <a:solidFill>
                  <a:srgbClr val="292934"/>
                </a:solidFill>
                <a:latin typeface="Arial"/>
                <a:ea typeface="DejaVu Sans"/>
              </a:rPr>
              <a:t> </a:t>
            </a:r>
            <a:r>
              <a:rPr lang="en-IN" sz="2400" b="0" strike="noStrike" spc="-1">
                <a:solidFill>
                  <a:srgbClr val="292934"/>
                </a:solidFill>
                <a:latin typeface="Arial"/>
                <a:ea typeface="DejaVu Sans"/>
              </a:rPr>
              <a:t>2/5</a:t>
            </a:r>
            <a:r>
              <a:rPr lang="en-IN" sz="2400" b="0" strike="noStrike" spc="-32">
                <a:solidFill>
                  <a:srgbClr val="292934"/>
                </a:solidFill>
                <a:latin typeface="Arial"/>
                <a:ea typeface="DejaVu Sans"/>
              </a:rPr>
              <a:t> </a:t>
            </a:r>
            <a:r>
              <a:rPr lang="en-IN" sz="2400" b="0" strike="noStrike" spc="-1">
                <a:solidFill>
                  <a:srgbClr val="292934"/>
                </a:solidFill>
                <a:latin typeface="Arial"/>
                <a:ea typeface="DejaVu Sans"/>
              </a:rPr>
              <a:t>=</a:t>
            </a:r>
            <a:r>
              <a:rPr lang="en-IN" sz="2400" b="0" strike="noStrike" spc="-41">
                <a:solidFill>
                  <a:srgbClr val="292934"/>
                </a:solidFill>
                <a:latin typeface="Arial"/>
                <a:ea typeface="DejaVu Sans"/>
              </a:rPr>
              <a:t> </a:t>
            </a:r>
            <a:r>
              <a:rPr lang="en-IN" sz="2400" b="0" strike="noStrike" spc="-1">
                <a:solidFill>
                  <a:srgbClr val="292934"/>
                </a:solidFill>
                <a:latin typeface="Arial"/>
                <a:ea typeface="DejaVu Sans"/>
              </a:rPr>
              <a:t>0.4 </a:t>
            </a:r>
            <a:r>
              <a:rPr lang="en-IN" sz="2400" b="0" strike="noStrike" spc="-650">
                <a:solidFill>
                  <a:srgbClr val="292934"/>
                </a:solidFill>
                <a:latin typeface="Arial"/>
                <a:ea typeface="DejaVu Sans"/>
              </a:rPr>
              <a:t> </a:t>
            </a:r>
            <a:r>
              <a:rPr lang="en-IN" sz="2400" b="0" strike="noStrike" spc="-7">
                <a:solidFill>
                  <a:srgbClr val="292934"/>
                </a:solidFill>
                <a:latin typeface="Arial"/>
                <a:ea typeface="DejaVu Sans"/>
              </a:rPr>
              <a:t>P(headache=“mild”</a:t>
            </a:r>
            <a:r>
              <a:rPr lang="en-IN" sz="2400" b="0" strike="noStrike" spc="9">
                <a:solidFill>
                  <a:srgbClr val="292934"/>
                </a:solidFill>
                <a:latin typeface="Arial"/>
                <a:ea typeface="DejaVu Sans"/>
              </a:rPr>
              <a:t> </a:t>
            </a:r>
            <a:r>
              <a:rPr lang="en-IN" sz="2400" b="0" strike="noStrike" spc="-12">
                <a:solidFill>
                  <a:srgbClr val="292934"/>
                </a:solidFill>
                <a:latin typeface="Arial"/>
                <a:ea typeface="DejaVu Sans"/>
              </a:rPr>
              <a:t>|Flu</a:t>
            </a:r>
            <a:r>
              <a:rPr lang="en-IN" sz="2400" b="0" strike="noStrike" spc="4">
                <a:solidFill>
                  <a:srgbClr val="292934"/>
                </a:solidFill>
                <a:latin typeface="Arial"/>
                <a:ea typeface="DejaVu Sans"/>
              </a:rPr>
              <a:t> </a:t>
            </a:r>
            <a:r>
              <a:rPr lang="en-IN" sz="2400" b="0" strike="noStrike" spc="-1">
                <a:solidFill>
                  <a:srgbClr val="292934"/>
                </a:solidFill>
                <a:latin typeface="Arial"/>
                <a:ea typeface="DejaVu Sans"/>
              </a:rPr>
              <a:t>=</a:t>
            </a:r>
            <a:r>
              <a:rPr lang="en-IN" sz="2400" b="0" strike="noStrike" spc="-26">
                <a:solidFill>
                  <a:srgbClr val="292934"/>
                </a:solidFill>
                <a:latin typeface="Arial"/>
                <a:ea typeface="DejaVu Sans"/>
              </a:rPr>
              <a:t> </a:t>
            </a:r>
            <a:r>
              <a:rPr lang="en-IN" sz="2400" b="0" strike="noStrike" spc="-1">
                <a:solidFill>
                  <a:srgbClr val="292934"/>
                </a:solidFill>
                <a:latin typeface="Arial"/>
                <a:ea typeface="DejaVu Sans"/>
              </a:rPr>
              <a:t>“no”) =</a:t>
            </a:r>
            <a:r>
              <a:rPr lang="en-IN" sz="2400" b="0" strike="noStrike" spc="-15">
                <a:solidFill>
                  <a:srgbClr val="292934"/>
                </a:solidFill>
                <a:latin typeface="Arial"/>
                <a:ea typeface="DejaVu Sans"/>
              </a:rPr>
              <a:t> </a:t>
            </a:r>
            <a:r>
              <a:rPr lang="en-IN" sz="2400" b="0" strike="noStrike" spc="-1">
                <a:solidFill>
                  <a:srgbClr val="292934"/>
                </a:solidFill>
                <a:latin typeface="Arial"/>
                <a:ea typeface="DejaVu Sans"/>
              </a:rPr>
              <a:t>1/3 =</a:t>
            </a:r>
            <a:r>
              <a:rPr lang="en-IN" sz="2400" b="0" strike="noStrike" spc="-12">
                <a:solidFill>
                  <a:srgbClr val="292934"/>
                </a:solidFill>
                <a:latin typeface="Arial"/>
                <a:ea typeface="DejaVu Sans"/>
              </a:rPr>
              <a:t> </a:t>
            </a:r>
            <a:r>
              <a:rPr lang="en-IN" sz="2400" b="0" strike="noStrike" spc="-7">
                <a:solidFill>
                  <a:srgbClr val="292934"/>
                </a:solidFill>
                <a:latin typeface="Arial"/>
                <a:ea typeface="DejaVu Sans"/>
              </a:rPr>
              <a:t>0.33</a:t>
            </a:r>
            <a:endParaRPr lang="en-IN" sz="2400" b="0" strike="noStrike" spc="-1">
              <a:latin typeface="Arial"/>
            </a:endParaRPr>
          </a:p>
          <a:p>
            <a:pPr marL="12600">
              <a:lnSpc>
                <a:spcPct val="100000"/>
              </a:lnSpc>
              <a:spcBef>
                <a:spcPts val="11"/>
              </a:spcBef>
            </a:pPr>
            <a:r>
              <a:rPr lang="en-IN" sz="2400" b="0" strike="noStrike" spc="-1">
                <a:solidFill>
                  <a:srgbClr val="292934"/>
                </a:solidFill>
                <a:latin typeface="Arial"/>
                <a:ea typeface="DejaVu Sans"/>
              </a:rPr>
              <a:t>P(fever=“Y”</a:t>
            </a:r>
            <a:r>
              <a:rPr lang="en-IN" sz="2400" b="0" strike="noStrike" spc="-12">
                <a:solidFill>
                  <a:srgbClr val="292934"/>
                </a:solidFill>
                <a:latin typeface="Arial"/>
                <a:ea typeface="DejaVu Sans"/>
              </a:rPr>
              <a:t> </a:t>
            </a:r>
            <a:r>
              <a:rPr lang="en-IN" sz="2400" b="0" strike="noStrike" spc="-1">
                <a:solidFill>
                  <a:srgbClr val="292934"/>
                </a:solidFill>
                <a:latin typeface="Arial"/>
                <a:ea typeface="DejaVu Sans"/>
              </a:rPr>
              <a:t>| </a:t>
            </a:r>
            <a:r>
              <a:rPr lang="en-IN" sz="2400" b="0" strike="noStrike" spc="-7">
                <a:solidFill>
                  <a:srgbClr val="292934"/>
                </a:solidFill>
                <a:latin typeface="Arial"/>
                <a:ea typeface="DejaVu Sans"/>
              </a:rPr>
              <a:t>Flu </a:t>
            </a:r>
            <a:r>
              <a:rPr lang="en-IN" sz="2400" b="0" strike="noStrike" spc="-1">
                <a:solidFill>
                  <a:srgbClr val="292934"/>
                </a:solidFill>
                <a:latin typeface="Arial"/>
                <a:ea typeface="DejaVu Sans"/>
              </a:rPr>
              <a:t>= “yes”)=</a:t>
            </a:r>
            <a:r>
              <a:rPr lang="en-IN" sz="2400" b="0" strike="noStrike" spc="-66">
                <a:solidFill>
                  <a:srgbClr val="292934"/>
                </a:solidFill>
                <a:latin typeface="Arial"/>
                <a:ea typeface="DejaVu Sans"/>
              </a:rPr>
              <a:t> </a:t>
            </a:r>
            <a:r>
              <a:rPr lang="en-IN" sz="2400" b="0" strike="noStrike" spc="-1">
                <a:solidFill>
                  <a:srgbClr val="292934"/>
                </a:solidFill>
                <a:latin typeface="Arial"/>
                <a:ea typeface="DejaVu Sans"/>
              </a:rPr>
              <a:t>4/5=</a:t>
            </a:r>
            <a:r>
              <a:rPr lang="en-IN" sz="2400" b="0" strike="noStrike" spc="-52">
                <a:solidFill>
                  <a:srgbClr val="292934"/>
                </a:solidFill>
                <a:latin typeface="Arial"/>
                <a:ea typeface="DejaVu Sans"/>
              </a:rPr>
              <a:t> </a:t>
            </a:r>
            <a:r>
              <a:rPr lang="en-IN" sz="2400" b="0" strike="noStrike" spc="-1">
                <a:solidFill>
                  <a:srgbClr val="292934"/>
                </a:solidFill>
                <a:latin typeface="Arial"/>
                <a:ea typeface="DejaVu Sans"/>
              </a:rPr>
              <a:t>0.8 </a:t>
            </a:r>
            <a:r>
              <a:rPr lang="en-IN" sz="2400" b="0" strike="noStrike" spc="-650">
                <a:solidFill>
                  <a:srgbClr val="292934"/>
                </a:solidFill>
                <a:latin typeface="Arial"/>
                <a:ea typeface="DejaVu Sans"/>
              </a:rPr>
              <a:t> </a:t>
            </a:r>
            <a:endParaRPr lang="en-IN" sz="2400" b="0" strike="noStrike" spc="-1">
              <a:latin typeface="Arial"/>
            </a:endParaRPr>
          </a:p>
          <a:p>
            <a:pPr marL="12600">
              <a:lnSpc>
                <a:spcPct val="100000"/>
              </a:lnSpc>
              <a:spcBef>
                <a:spcPts val="11"/>
              </a:spcBef>
            </a:pPr>
            <a:r>
              <a:rPr lang="en-IN" sz="2400" b="0" strike="noStrike" spc="-1">
                <a:solidFill>
                  <a:srgbClr val="292934"/>
                </a:solidFill>
                <a:latin typeface="Arial"/>
                <a:ea typeface="DejaVu Sans"/>
              </a:rPr>
              <a:t>P(fever=“Y”</a:t>
            </a:r>
            <a:r>
              <a:rPr lang="en-IN" sz="2400" b="0" strike="noStrike" spc="-26">
                <a:solidFill>
                  <a:srgbClr val="292934"/>
                </a:solidFill>
                <a:latin typeface="Arial"/>
                <a:ea typeface="DejaVu Sans"/>
              </a:rPr>
              <a:t> </a:t>
            </a:r>
            <a:r>
              <a:rPr lang="en-IN" sz="2400" b="0" strike="noStrike" spc="-12">
                <a:solidFill>
                  <a:srgbClr val="292934"/>
                </a:solidFill>
                <a:latin typeface="Arial"/>
                <a:ea typeface="DejaVu Sans"/>
              </a:rPr>
              <a:t>|Flu</a:t>
            </a:r>
            <a:r>
              <a:rPr lang="en-IN" sz="2400" b="0" strike="noStrike" spc="4">
                <a:solidFill>
                  <a:srgbClr val="292934"/>
                </a:solidFill>
                <a:latin typeface="Arial"/>
                <a:ea typeface="DejaVu Sans"/>
              </a:rPr>
              <a:t> </a:t>
            </a:r>
            <a:r>
              <a:rPr lang="en-IN" sz="2400" b="0" strike="noStrike" spc="-1">
                <a:solidFill>
                  <a:srgbClr val="292934"/>
                </a:solidFill>
                <a:latin typeface="Arial"/>
                <a:ea typeface="DejaVu Sans"/>
              </a:rPr>
              <a:t>=</a:t>
            </a:r>
            <a:r>
              <a:rPr lang="en-IN" sz="2400" b="0" strike="noStrike" spc="-7">
                <a:solidFill>
                  <a:srgbClr val="292934"/>
                </a:solidFill>
                <a:latin typeface="Arial"/>
                <a:ea typeface="DejaVu Sans"/>
              </a:rPr>
              <a:t> </a:t>
            </a:r>
            <a:r>
              <a:rPr lang="en-IN" sz="2400" b="0" strike="noStrike" spc="-1">
                <a:solidFill>
                  <a:srgbClr val="292934"/>
                </a:solidFill>
                <a:latin typeface="Arial"/>
                <a:ea typeface="DejaVu Sans"/>
              </a:rPr>
              <a:t>“no”)</a:t>
            </a:r>
            <a:r>
              <a:rPr lang="en-IN" sz="2400" b="0" strike="noStrike" spc="-7">
                <a:solidFill>
                  <a:srgbClr val="292934"/>
                </a:solidFill>
                <a:latin typeface="Arial"/>
                <a:ea typeface="DejaVu Sans"/>
              </a:rPr>
              <a:t> </a:t>
            </a:r>
            <a:r>
              <a:rPr lang="en-IN" sz="2400" b="0" strike="noStrike" spc="-1">
                <a:solidFill>
                  <a:srgbClr val="292934"/>
                </a:solidFill>
                <a:latin typeface="Arial"/>
                <a:ea typeface="DejaVu Sans"/>
              </a:rPr>
              <a:t>=</a:t>
            </a:r>
            <a:r>
              <a:rPr lang="en-IN" sz="2400" b="0" strike="noStrike" spc="-15">
                <a:solidFill>
                  <a:srgbClr val="292934"/>
                </a:solidFill>
                <a:latin typeface="Arial"/>
                <a:ea typeface="DejaVu Sans"/>
              </a:rPr>
              <a:t> </a:t>
            </a:r>
            <a:r>
              <a:rPr lang="en-IN" sz="2400" b="0" strike="noStrike" spc="-7">
                <a:solidFill>
                  <a:srgbClr val="292934"/>
                </a:solidFill>
                <a:latin typeface="Arial"/>
                <a:ea typeface="DejaVu Sans"/>
              </a:rPr>
              <a:t>1/3=0.33</a:t>
            </a:r>
            <a:endParaRPr lang="en-IN" sz="2400" b="0" strike="noStrike" spc="-1">
              <a:latin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 name="CustomShape 1"/>
          <p:cNvSpPr/>
          <p:nvPr/>
        </p:nvSpPr>
        <p:spPr>
          <a:xfrm>
            <a:off x="146160" y="6210360"/>
            <a:ext cx="455400" cy="455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chorCtr="1">
            <a:noAutofit/>
          </a:bodyPr>
          <a:lstStyle/>
          <a:p>
            <a:pPr algn="ctr">
              <a:lnSpc>
                <a:spcPct val="100000"/>
              </a:lnSpc>
            </a:pPr>
            <a:fld id="{D5319AEC-C9B0-46E2-B2C3-B5CA55BEC4D9}" type="slidenum">
              <a:rPr lang="en-IN" sz="1400" b="0" strike="noStrike" spc="-1">
                <a:solidFill>
                  <a:srgbClr val="FFFFFF"/>
                </a:solidFill>
                <a:latin typeface="Berlin Sans FB Demi"/>
                <a:ea typeface="DejaVu Sans"/>
              </a:rPr>
              <a:t>63</a:t>
            </a:fld>
            <a:endParaRPr lang="en-IN" sz="1400" b="0" strike="noStrike" spc="-1">
              <a:latin typeface="Arial"/>
            </a:endParaRPr>
          </a:p>
        </p:txBody>
      </p:sp>
      <p:sp>
        <p:nvSpPr>
          <p:cNvPr id="850" name="CustomShape 2"/>
          <p:cNvSpPr/>
          <p:nvPr/>
        </p:nvSpPr>
        <p:spPr>
          <a:xfrm>
            <a:off x="1355760" y="152280"/>
            <a:ext cx="7294320" cy="628560"/>
          </a:xfrm>
          <a:prstGeom prst="rect">
            <a:avLst/>
          </a:prstGeom>
          <a:noFill/>
          <a:ln w="9360">
            <a:noFill/>
          </a:ln>
        </p:spPr>
        <p:style>
          <a:lnRef idx="0">
            <a:scrgbClr r="0" g="0" b="0"/>
          </a:lnRef>
          <a:fillRef idx="0">
            <a:scrgbClr r="0" g="0" b="0"/>
          </a:fillRef>
          <a:effectRef idx="0">
            <a:scrgbClr r="0" g="0" b="0"/>
          </a:effectRef>
          <a:fontRef idx="minor"/>
        </p:style>
        <p:txBody>
          <a:bodyPr lIns="92160" tIns="46080" rIns="92160" bIns="46080" anchor="ctr">
            <a:noAutofit/>
          </a:bodyPr>
          <a:lstStyle/>
          <a:p>
            <a:pPr algn="ctr">
              <a:lnSpc>
                <a:spcPct val="100000"/>
              </a:lnSpc>
            </a:pPr>
            <a:r>
              <a:rPr lang="en-IN" sz="3200" b="1" strike="noStrike" spc="-1">
                <a:solidFill>
                  <a:srgbClr val="3333FF"/>
                </a:solidFill>
                <a:latin typeface="Tahoma"/>
                <a:ea typeface="DejaVu Sans"/>
              </a:rPr>
              <a:t>Example</a:t>
            </a:r>
            <a:endParaRPr lang="en-IN" sz="3200" b="0" strike="noStrike" spc="-1">
              <a:latin typeface="Arial"/>
            </a:endParaRPr>
          </a:p>
        </p:txBody>
      </p:sp>
      <p:sp>
        <p:nvSpPr>
          <p:cNvPr id="851" name="Line 3"/>
          <p:cNvSpPr/>
          <p:nvPr/>
        </p:nvSpPr>
        <p:spPr>
          <a:xfrm>
            <a:off x="163440" y="836280"/>
            <a:ext cx="8762760" cy="180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852" name="Line 4"/>
          <p:cNvSpPr/>
          <p:nvPr/>
        </p:nvSpPr>
        <p:spPr>
          <a:xfrm>
            <a:off x="228600" y="624672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853" name="CustomShape 5"/>
          <p:cNvSpPr/>
          <p:nvPr/>
        </p:nvSpPr>
        <p:spPr>
          <a:xfrm>
            <a:off x="569160" y="1008000"/>
            <a:ext cx="7421760" cy="4794840"/>
          </a:xfrm>
          <a:prstGeom prst="rect">
            <a:avLst/>
          </a:prstGeom>
          <a:noFill/>
          <a:ln>
            <a:noFill/>
          </a:ln>
        </p:spPr>
        <p:style>
          <a:lnRef idx="0">
            <a:scrgbClr r="0" g="0" b="0"/>
          </a:lnRef>
          <a:fillRef idx="0">
            <a:scrgbClr r="0" g="0" b="0"/>
          </a:fillRef>
          <a:effectRef idx="0">
            <a:scrgbClr r="0" g="0" b="0"/>
          </a:effectRef>
          <a:fontRef idx="minor"/>
        </p:style>
        <p:txBody>
          <a:bodyPr lIns="0" tIns="13320" rIns="0" bIns="0">
            <a:spAutoFit/>
          </a:bodyPr>
          <a:lstStyle/>
          <a:p>
            <a:pPr marL="12600">
              <a:lnSpc>
                <a:spcPts val="2279"/>
              </a:lnSpc>
              <a:spcBef>
                <a:spcPts val="105"/>
              </a:spcBef>
            </a:pPr>
            <a:r>
              <a:rPr lang="en-IN" sz="1600" b="0" strike="noStrike" spc="-1">
                <a:solidFill>
                  <a:srgbClr val="292934"/>
                </a:solidFill>
                <a:latin typeface="Arial"/>
                <a:ea typeface="DejaVu Sans"/>
              </a:rPr>
              <a:t>Multiplying</a:t>
            </a:r>
            <a:r>
              <a:rPr lang="en-IN" sz="1600" b="0" strike="noStrike" spc="-7">
                <a:solidFill>
                  <a:srgbClr val="292934"/>
                </a:solidFill>
                <a:latin typeface="Arial"/>
                <a:ea typeface="DejaVu Sans"/>
              </a:rPr>
              <a:t> </a:t>
            </a:r>
            <a:r>
              <a:rPr lang="en-IN" sz="1600" b="0" strike="noStrike" spc="-1">
                <a:solidFill>
                  <a:srgbClr val="292934"/>
                </a:solidFill>
                <a:latin typeface="Arial"/>
                <a:ea typeface="DejaVu Sans"/>
              </a:rPr>
              <a:t>all the</a:t>
            </a:r>
            <a:r>
              <a:rPr lang="en-IN" sz="1600" b="0" strike="noStrike" spc="-21">
                <a:solidFill>
                  <a:srgbClr val="292934"/>
                </a:solidFill>
                <a:latin typeface="Arial"/>
                <a:ea typeface="DejaVu Sans"/>
              </a:rPr>
              <a:t> </a:t>
            </a:r>
            <a:r>
              <a:rPr lang="en-IN" sz="1600" b="0" strike="noStrike" spc="-1">
                <a:solidFill>
                  <a:srgbClr val="292934"/>
                </a:solidFill>
                <a:latin typeface="Arial"/>
                <a:ea typeface="DejaVu Sans"/>
              </a:rPr>
              <a:t>probabilities</a:t>
            </a:r>
            <a:r>
              <a:rPr lang="en-IN" sz="1600" b="0" strike="noStrike" spc="-26">
                <a:solidFill>
                  <a:srgbClr val="292934"/>
                </a:solidFill>
                <a:latin typeface="Arial"/>
                <a:ea typeface="DejaVu Sans"/>
              </a:rPr>
              <a:t> </a:t>
            </a:r>
            <a:r>
              <a:rPr lang="en-IN" sz="1600" b="0" strike="noStrike" spc="-1">
                <a:solidFill>
                  <a:srgbClr val="292934"/>
                </a:solidFill>
                <a:latin typeface="Arial"/>
                <a:ea typeface="DejaVu Sans"/>
              </a:rPr>
              <a:t>with</a:t>
            </a:r>
            <a:r>
              <a:rPr lang="en-IN" sz="1600" b="0" strike="noStrike" spc="-7">
                <a:solidFill>
                  <a:srgbClr val="292934"/>
                </a:solidFill>
                <a:latin typeface="Arial"/>
                <a:ea typeface="DejaVu Sans"/>
              </a:rPr>
              <a:t> yes</a:t>
            </a:r>
            <a:r>
              <a:rPr lang="en-IN" sz="1600" b="0" strike="noStrike" spc="-12">
                <a:solidFill>
                  <a:srgbClr val="292934"/>
                </a:solidFill>
                <a:latin typeface="Arial"/>
                <a:ea typeface="DejaVu Sans"/>
              </a:rPr>
              <a:t> </a:t>
            </a:r>
            <a:r>
              <a:rPr lang="en-IN" sz="1600" b="0" strike="noStrike" spc="-1">
                <a:solidFill>
                  <a:srgbClr val="292934"/>
                </a:solidFill>
                <a:latin typeface="Arial"/>
                <a:ea typeface="DejaVu Sans"/>
              </a:rPr>
              <a:t>values and</a:t>
            </a:r>
            <a:r>
              <a:rPr lang="en-IN" sz="1600" b="0" strike="noStrike" spc="-32">
                <a:solidFill>
                  <a:srgbClr val="292934"/>
                </a:solidFill>
                <a:latin typeface="Arial"/>
                <a:ea typeface="DejaVu Sans"/>
              </a:rPr>
              <a:t> </a:t>
            </a:r>
            <a:r>
              <a:rPr lang="en-IN" sz="1600" b="0" strike="noStrike" spc="-1">
                <a:solidFill>
                  <a:srgbClr val="292934"/>
                </a:solidFill>
                <a:latin typeface="Arial"/>
                <a:ea typeface="DejaVu Sans"/>
              </a:rPr>
              <a:t>no values</a:t>
            </a:r>
            <a:r>
              <a:rPr lang="en-IN" sz="1600" b="0" strike="noStrike" spc="-15">
                <a:solidFill>
                  <a:srgbClr val="292934"/>
                </a:solidFill>
                <a:latin typeface="Arial"/>
                <a:ea typeface="DejaVu Sans"/>
              </a:rPr>
              <a:t> </a:t>
            </a:r>
            <a:r>
              <a:rPr lang="en-IN" sz="1600" b="0" strike="noStrike" spc="-7">
                <a:solidFill>
                  <a:srgbClr val="292934"/>
                </a:solidFill>
                <a:latin typeface="Arial"/>
                <a:ea typeface="DejaVu Sans"/>
              </a:rPr>
              <a:t>from</a:t>
            </a:r>
            <a:endParaRPr lang="en-IN" sz="1600" b="0" strike="noStrike" spc="-1">
              <a:latin typeface="Arial"/>
            </a:endParaRPr>
          </a:p>
          <a:p>
            <a:pPr marL="12600">
              <a:lnSpc>
                <a:spcPts val="2279"/>
              </a:lnSpc>
            </a:pPr>
            <a:r>
              <a:rPr lang="en-IN" sz="1600" b="0" strike="noStrike" spc="-1">
                <a:solidFill>
                  <a:srgbClr val="292934"/>
                </a:solidFill>
                <a:latin typeface="Arial"/>
                <a:ea typeface="DejaVu Sans"/>
              </a:rPr>
              <a:t>above</a:t>
            </a:r>
            <a:r>
              <a:rPr lang="en-IN" sz="1600" b="0" strike="noStrike" spc="-41">
                <a:solidFill>
                  <a:srgbClr val="292934"/>
                </a:solidFill>
                <a:latin typeface="Arial"/>
                <a:ea typeface="DejaVu Sans"/>
              </a:rPr>
              <a:t> </a:t>
            </a:r>
            <a:r>
              <a:rPr lang="en-IN" sz="1600" b="0" strike="noStrike" spc="-15">
                <a:solidFill>
                  <a:srgbClr val="292934"/>
                </a:solidFill>
                <a:latin typeface="Arial"/>
                <a:ea typeface="DejaVu Sans"/>
              </a:rPr>
              <a:t>separately.</a:t>
            </a:r>
            <a:endParaRPr lang="en-IN" sz="1600" b="0" strike="noStrike" spc="-1">
              <a:latin typeface="Arial"/>
            </a:endParaRPr>
          </a:p>
          <a:p>
            <a:pPr marL="12600">
              <a:lnSpc>
                <a:spcPct val="100000"/>
              </a:lnSpc>
              <a:spcBef>
                <a:spcPts val="6"/>
              </a:spcBef>
            </a:pPr>
            <a:endParaRPr lang="en-IN" sz="1600" b="0" strike="noStrike" spc="-1">
              <a:latin typeface="Arial"/>
            </a:endParaRPr>
          </a:p>
          <a:p>
            <a:pPr marL="12600">
              <a:lnSpc>
                <a:spcPct val="100000"/>
              </a:lnSpc>
            </a:pPr>
            <a:r>
              <a:rPr lang="en-IN" sz="1600" b="0" strike="noStrike" spc="-7">
                <a:solidFill>
                  <a:srgbClr val="292934"/>
                </a:solidFill>
                <a:latin typeface="Arial"/>
                <a:ea typeface="DejaVu Sans"/>
              </a:rPr>
              <a:t>P(X|Ci)</a:t>
            </a:r>
            <a:r>
              <a:rPr lang="en-IN" sz="1600" b="0" strike="noStrike" spc="-32">
                <a:solidFill>
                  <a:srgbClr val="292934"/>
                </a:solidFill>
                <a:latin typeface="Arial"/>
                <a:ea typeface="DejaVu Sans"/>
              </a:rPr>
              <a:t> </a:t>
            </a:r>
            <a:r>
              <a:rPr lang="en-IN" sz="1600" b="0" strike="noStrike" spc="-1">
                <a:solidFill>
                  <a:srgbClr val="292934"/>
                </a:solidFill>
                <a:latin typeface="Arial"/>
                <a:ea typeface="DejaVu Sans"/>
              </a:rPr>
              <a:t>:</a:t>
            </a:r>
            <a:endParaRPr lang="en-IN" sz="1600" b="0" strike="noStrike" spc="-1">
              <a:latin typeface="Arial"/>
            </a:endParaRPr>
          </a:p>
          <a:p>
            <a:pPr marL="12600">
              <a:lnSpc>
                <a:spcPct val="100000"/>
              </a:lnSpc>
              <a:spcBef>
                <a:spcPts val="241"/>
              </a:spcBef>
            </a:pPr>
            <a:r>
              <a:rPr lang="en-IN" sz="1600" b="0" strike="noStrike" spc="-1">
                <a:solidFill>
                  <a:srgbClr val="292934"/>
                </a:solidFill>
                <a:latin typeface="Arial"/>
                <a:ea typeface="DejaVu Sans"/>
              </a:rPr>
              <a:t>P(X|Flu=</a:t>
            </a:r>
            <a:r>
              <a:rPr lang="en-IN" sz="1600" b="0" strike="noStrike" spc="-46">
                <a:solidFill>
                  <a:srgbClr val="292934"/>
                </a:solidFill>
                <a:latin typeface="Arial"/>
                <a:ea typeface="DejaVu Sans"/>
              </a:rPr>
              <a:t> </a:t>
            </a:r>
            <a:r>
              <a:rPr lang="en-IN" sz="1600" b="0" strike="noStrike" spc="-1">
                <a:solidFill>
                  <a:srgbClr val="292934"/>
                </a:solidFill>
                <a:latin typeface="Arial"/>
                <a:ea typeface="DejaVu Sans"/>
              </a:rPr>
              <a:t>“yes”)</a:t>
            </a:r>
            <a:endParaRPr lang="en-IN" sz="1600" b="0" strike="noStrike" spc="-1">
              <a:latin typeface="Arial"/>
            </a:endParaRPr>
          </a:p>
          <a:p>
            <a:pPr marL="12600">
              <a:lnSpc>
                <a:spcPct val="100000"/>
              </a:lnSpc>
              <a:spcBef>
                <a:spcPts val="241"/>
              </a:spcBef>
            </a:pPr>
            <a:r>
              <a:rPr lang="en-IN" sz="1600" b="0" strike="noStrike" spc="-1">
                <a:solidFill>
                  <a:srgbClr val="292934"/>
                </a:solidFill>
                <a:latin typeface="Arial"/>
                <a:ea typeface="DejaVu Sans"/>
              </a:rPr>
              <a:t>=</a:t>
            </a:r>
            <a:r>
              <a:rPr lang="en-IN" sz="1600" b="0" strike="noStrike" spc="-26">
                <a:solidFill>
                  <a:srgbClr val="292934"/>
                </a:solidFill>
                <a:latin typeface="Arial"/>
                <a:ea typeface="DejaVu Sans"/>
              </a:rPr>
              <a:t> </a:t>
            </a:r>
            <a:r>
              <a:rPr lang="en-IN" sz="1600" b="0" strike="noStrike" spc="-1">
                <a:solidFill>
                  <a:srgbClr val="292934"/>
                </a:solidFill>
                <a:latin typeface="Arial"/>
                <a:ea typeface="DejaVu Sans"/>
              </a:rPr>
              <a:t>0.6</a:t>
            </a:r>
            <a:r>
              <a:rPr lang="en-IN" sz="1600" b="0" strike="noStrike" spc="-26">
                <a:solidFill>
                  <a:srgbClr val="292934"/>
                </a:solidFill>
                <a:latin typeface="Arial"/>
                <a:ea typeface="DejaVu Sans"/>
              </a:rPr>
              <a:t> </a:t>
            </a:r>
            <a:r>
              <a:rPr lang="en-IN" sz="1600" b="0" strike="noStrike" spc="-1">
                <a:solidFill>
                  <a:srgbClr val="292934"/>
                </a:solidFill>
                <a:latin typeface="Arial"/>
                <a:ea typeface="DejaVu Sans"/>
              </a:rPr>
              <a:t>x</a:t>
            </a:r>
            <a:r>
              <a:rPr lang="en-IN" sz="1600" b="0" strike="noStrike" spc="-15">
                <a:solidFill>
                  <a:srgbClr val="292934"/>
                </a:solidFill>
                <a:latin typeface="Arial"/>
                <a:ea typeface="DejaVu Sans"/>
              </a:rPr>
              <a:t> </a:t>
            </a:r>
            <a:r>
              <a:rPr lang="en-IN" sz="1600" b="0" strike="noStrike" spc="-7">
                <a:solidFill>
                  <a:srgbClr val="292934"/>
                </a:solidFill>
                <a:latin typeface="Arial"/>
                <a:ea typeface="DejaVu Sans"/>
              </a:rPr>
              <a:t>0.4</a:t>
            </a:r>
            <a:r>
              <a:rPr lang="en-IN" sz="1600" b="0" strike="noStrike" spc="-32">
                <a:solidFill>
                  <a:srgbClr val="292934"/>
                </a:solidFill>
                <a:latin typeface="Arial"/>
                <a:ea typeface="DejaVu Sans"/>
              </a:rPr>
              <a:t> </a:t>
            </a:r>
            <a:r>
              <a:rPr lang="en-IN" sz="1600" b="0" strike="noStrike" spc="-1">
                <a:solidFill>
                  <a:srgbClr val="292934"/>
                </a:solidFill>
                <a:latin typeface="Arial"/>
                <a:ea typeface="DejaVu Sans"/>
              </a:rPr>
              <a:t>x</a:t>
            </a:r>
            <a:r>
              <a:rPr lang="en-IN" sz="1600" b="0" strike="noStrike" spc="-15">
                <a:solidFill>
                  <a:srgbClr val="292934"/>
                </a:solidFill>
                <a:latin typeface="Arial"/>
                <a:ea typeface="DejaVu Sans"/>
              </a:rPr>
              <a:t> </a:t>
            </a:r>
            <a:r>
              <a:rPr lang="en-IN" sz="1600" b="0" strike="noStrike" spc="-1">
                <a:solidFill>
                  <a:srgbClr val="292934"/>
                </a:solidFill>
                <a:latin typeface="Arial"/>
                <a:ea typeface="DejaVu Sans"/>
              </a:rPr>
              <a:t>0.2</a:t>
            </a:r>
            <a:r>
              <a:rPr lang="en-IN" sz="1600" b="0" strike="noStrike" spc="-32">
                <a:solidFill>
                  <a:srgbClr val="292934"/>
                </a:solidFill>
                <a:latin typeface="Arial"/>
                <a:ea typeface="DejaVu Sans"/>
              </a:rPr>
              <a:t> </a:t>
            </a:r>
            <a:r>
              <a:rPr lang="en-IN" sz="1600" b="0" strike="noStrike" spc="-1">
                <a:solidFill>
                  <a:srgbClr val="292934"/>
                </a:solidFill>
                <a:latin typeface="Arial"/>
                <a:ea typeface="DejaVu Sans"/>
              </a:rPr>
              <a:t>x</a:t>
            </a:r>
            <a:r>
              <a:rPr lang="en-IN" sz="1600" b="0" strike="noStrike" spc="-15">
                <a:solidFill>
                  <a:srgbClr val="292934"/>
                </a:solidFill>
                <a:latin typeface="Arial"/>
                <a:ea typeface="DejaVu Sans"/>
              </a:rPr>
              <a:t> </a:t>
            </a:r>
            <a:r>
              <a:rPr lang="en-IN" sz="1600" b="0" strike="noStrike" spc="-7">
                <a:solidFill>
                  <a:srgbClr val="292934"/>
                </a:solidFill>
                <a:latin typeface="Arial"/>
                <a:ea typeface="DejaVu Sans"/>
              </a:rPr>
              <a:t>0.8</a:t>
            </a:r>
            <a:endParaRPr lang="en-IN" sz="1600" b="0" strike="noStrike" spc="-1">
              <a:latin typeface="Arial"/>
            </a:endParaRPr>
          </a:p>
          <a:p>
            <a:pPr marL="12600">
              <a:lnSpc>
                <a:spcPct val="100000"/>
              </a:lnSpc>
              <a:spcBef>
                <a:spcPts val="244"/>
              </a:spcBef>
            </a:pPr>
            <a:r>
              <a:rPr lang="en-IN" sz="1600" b="0" strike="noStrike" spc="-1">
                <a:solidFill>
                  <a:srgbClr val="292934"/>
                </a:solidFill>
                <a:latin typeface="Arial"/>
                <a:ea typeface="DejaVu Sans"/>
              </a:rPr>
              <a:t>=</a:t>
            </a:r>
            <a:r>
              <a:rPr lang="en-IN" sz="1600" b="0" strike="noStrike" spc="-52">
                <a:solidFill>
                  <a:srgbClr val="292934"/>
                </a:solidFill>
                <a:latin typeface="Arial"/>
                <a:ea typeface="DejaVu Sans"/>
              </a:rPr>
              <a:t> </a:t>
            </a:r>
            <a:r>
              <a:rPr lang="en-IN" sz="1600" b="0" strike="noStrike" spc="-1">
                <a:solidFill>
                  <a:srgbClr val="292934"/>
                </a:solidFill>
                <a:latin typeface="Arial"/>
                <a:ea typeface="DejaVu Sans"/>
              </a:rPr>
              <a:t>0.0384</a:t>
            </a:r>
            <a:endParaRPr lang="en-IN" sz="1600" b="0" strike="noStrike" spc="-1">
              <a:latin typeface="Arial"/>
            </a:endParaRPr>
          </a:p>
          <a:p>
            <a:pPr marL="12600">
              <a:lnSpc>
                <a:spcPct val="100000"/>
              </a:lnSpc>
              <a:spcBef>
                <a:spcPts val="241"/>
              </a:spcBef>
            </a:pPr>
            <a:r>
              <a:rPr lang="en-IN" sz="1600" b="0" strike="noStrike" spc="-7">
                <a:solidFill>
                  <a:srgbClr val="292934"/>
                </a:solidFill>
                <a:latin typeface="Arial"/>
                <a:ea typeface="DejaVu Sans"/>
              </a:rPr>
              <a:t>P(X|Flu</a:t>
            </a:r>
            <a:r>
              <a:rPr lang="en-IN" sz="1600" b="0" strike="noStrike" spc="-12">
                <a:solidFill>
                  <a:srgbClr val="292934"/>
                </a:solidFill>
                <a:latin typeface="Arial"/>
                <a:ea typeface="DejaVu Sans"/>
              </a:rPr>
              <a:t> </a:t>
            </a:r>
            <a:r>
              <a:rPr lang="en-IN" sz="1600" b="0" strike="noStrike" spc="-1">
                <a:solidFill>
                  <a:srgbClr val="292934"/>
                </a:solidFill>
                <a:latin typeface="Arial"/>
                <a:ea typeface="DejaVu Sans"/>
              </a:rPr>
              <a:t>=</a:t>
            </a:r>
            <a:r>
              <a:rPr lang="en-IN" sz="1600" b="0" strike="noStrike" spc="-41">
                <a:solidFill>
                  <a:srgbClr val="292934"/>
                </a:solidFill>
                <a:latin typeface="Arial"/>
                <a:ea typeface="DejaVu Sans"/>
              </a:rPr>
              <a:t> </a:t>
            </a:r>
            <a:r>
              <a:rPr lang="en-IN" sz="1600" b="0" strike="noStrike" spc="-1">
                <a:solidFill>
                  <a:srgbClr val="292934"/>
                </a:solidFill>
                <a:latin typeface="Arial"/>
                <a:ea typeface="DejaVu Sans"/>
              </a:rPr>
              <a:t>“no”)</a:t>
            </a:r>
            <a:endParaRPr lang="en-IN" sz="1600" b="0" strike="noStrike" spc="-1">
              <a:latin typeface="Arial"/>
            </a:endParaRPr>
          </a:p>
          <a:p>
            <a:pPr marL="12600">
              <a:lnSpc>
                <a:spcPct val="100000"/>
              </a:lnSpc>
              <a:spcBef>
                <a:spcPts val="241"/>
              </a:spcBef>
            </a:pPr>
            <a:r>
              <a:rPr lang="en-IN" sz="1600" b="0" strike="noStrike" spc="-1">
                <a:solidFill>
                  <a:srgbClr val="292934"/>
                </a:solidFill>
                <a:latin typeface="Arial"/>
                <a:ea typeface="DejaVu Sans"/>
              </a:rPr>
              <a:t>=</a:t>
            </a:r>
            <a:r>
              <a:rPr lang="en-IN" sz="1600" b="0" strike="noStrike" spc="-21">
                <a:solidFill>
                  <a:srgbClr val="292934"/>
                </a:solidFill>
                <a:latin typeface="Arial"/>
                <a:ea typeface="DejaVu Sans"/>
              </a:rPr>
              <a:t> </a:t>
            </a:r>
            <a:r>
              <a:rPr lang="en-IN" sz="1600" b="0" strike="noStrike" spc="-1">
                <a:solidFill>
                  <a:srgbClr val="292934"/>
                </a:solidFill>
                <a:latin typeface="Arial"/>
                <a:ea typeface="DejaVu Sans"/>
              </a:rPr>
              <a:t>0.33x</a:t>
            </a:r>
            <a:r>
              <a:rPr lang="en-IN" sz="1600" b="0" strike="noStrike" spc="-35">
                <a:solidFill>
                  <a:srgbClr val="292934"/>
                </a:solidFill>
                <a:latin typeface="Arial"/>
                <a:ea typeface="DejaVu Sans"/>
              </a:rPr>
              <a:t> </a:t>
            </a:r>
            <a:r>
              <a:rPr lang="en-IN" sz="1600" b="0" strike="noStrike" spc="-1">
                <a:solidFill>
                  <a:srgbClr val="292934"/>
                </a:solidFill>
                <a:latin typeface="Arial"/>
                <a:ea typeface="DejaVu Sans"/>
              </a:rPr>
              <a:t>0.66</a:t>
            </a:r>
            <a:r>
              <a:rPr lang="en-IN" sz="1600" b="0" strike="noStrike" spc="-26">
                <a:solidFill>
                  <a:srgbClr val="292934"/>
                </a:solidFill>
                <a:latin typeface="Arial"/>
                <a:ea typeface="DejaVu Sans"/>
              </a:rPr>
              <a:t> </a:t>
            </a:r>
            <a:r>
              <a:rPr lang="en-IN" sz="1600" b="0" strike="noStrike" spc="-1">
                <a:solidFill>
                  <a:srgbClr val="292934"/>
                </a:solidFill>
                <a:latin typeface="Arial"/>
                <a:ea typeface="DejaVu Sans"/>
              </a:rPr>
              <a:t>x</a:t>
            </a:r>
            <a:r>
              <a:rPr lang="en-IN" sz="1600" b="0" strike="noStrike" spc="-15">
                <a:solidFill>
                  <a:srgbClr val="292934"/>
                </a:solidFill>
                <a:latin typeface="Arial"/>
                <a:ea typeface="DejaVu Sans"/>
              </a:rPr>
              <a:t> </a:t>
            </a:r>
            <a:r>
              <a:rPr lang="en-IN" sz="1600" b="0" strike="noStrike" spc="-1">
                <a:solidFill>
                  <a:srgbClr val="292934"/>
                </a:solidFill>
                <a:latin typeface="Arial"/>
                <a:ea typeface="DejaVu Sans"/>
              </a:rPr>
              <a:t>0.33</a:t>
            </a:r>
            <a:r>
              <a:rPr lang="en-IN" sz="1600" b="0" strike="noStrike" spc="-26">
                <a:solidFill>
                  <a:srgbClr val="292934"/>
                </a:solidFill>
                <a:latin typeface="Arial"/>
                <a:ea typeface="DejaVu Sans"/>
              </a:rPr>
              <a:t> </a:t>
            </a:r>
            <a:r>
              <a:rPr lang="en-IN" sz="1600" b="0" strike="noStrike" spc="-1">
                <a:solidFill>
                  <a:srgbClr val="292934"/>
                </a:solidFill>
                <a:latin typeface="Arial"/>
                <a:ea typeface="DejaVu Sans"/>
              </a:rPr>
              <a:t>x</a:t>
            </a:r>
            <a:r>
              <a:rPr lang="en-IN" sz="1600" b="0" strike="noStrike" spc="-26">
                <a:solidFill>
                  <a:srgbClr val="292934"/>
                </a:solidFill>
                <a:latin typeface="Arial"/>
                <a:ea typeface="DejaVu Sans"/>
              </a:rPr>
              <a:t> </a:t>
            </a:r>
            <a:r>
              <a:rPr lang="en-IN" sz="1600" b="0" strike="noStrike" spc="-1">
                <a:solidFill>
                  <a:srgbClr val="292934"/>
                </a:solidFill>
                <a:latin typeface="Arial"/>
                <a:ea typeface="DejaVu Sans"/>
              </a:rPr>
              <a:t>0.33</a:t>
            </a:r>
            <a:endParaRPr lang="en-IN" sz="1600" b="0" strike="noStrike" spc="-1">
              <a:latin typeface="Arial"/>
            </a:endParaRPr>
          </a:p>
          <a:p>
            <a:pPr marL="12600">
              <a:lnSpc>
                <a:spcPct val="100000"/>
              </a:lnSpc>
              <a:spcBef>
                <a:spcPts val="241"/>
              </a:spcBef>
            </a:pPr>
            <a:r>
              <a:rPr lang="en-IN" sz="1600" b="0" strike="noStrike" spc="-1">
                <a:solidFill>
                  <a:srgbClr val="292934"/>
                </a:solidFill>
                <a:latin typeface="Arial"/>
                <a:ea typeface="DejaVu Sans"/>
              </a:rPr>
              <a:t>=</a:t>
            </a:r>
            <a:r>
              <a:rPr lang="en-IN" sz="1600" b="0" strike="noStrike" spc="-52">
                <a:solidFill>
                  <a:srgbClr val="292934"/>
                </a:solidFill>
                <a:latin typeface="Arial"/>
                <a:ea typeface="DejaVu Sans"/>
              </a:rPr>
              <a:t> </a:t>
            </a:r>
            <a:r>
              <a:rPr lang="en-IN" sz="1600" b="0" strike="noStrike" spc="-1">
                <a:solidFill>
                  <a:srgbClr val="292934"/>
                </a:solidFill>
                <a:latin typeface="Arial"/>
                <a:ea typeface="DejaVu Sans"/>
              </a:rPr>
              <a:t>0.024</a:t>
            </a:r>
            <a:endParaRPr lang="en-IN" sz="1600" b="0" strike="noStrike" spc="-1">
              <a:latin typeface="Arial"/>
            </a:endParaRPr>
          </a:p>
          <a:p>
            <a:pPr marL="12600">
              <a:lnSpc>
                <a:spcPct val="100000"/>
              </a:lnSpc>
              <a:spcBef>
                <a:spcPts val="241"/>
              </a:spcBef>
            </a:pPr>
            <a:r>
              <a:rPr lang="en-IN" sz="1600" b="0" strike="noStrike" spc="-26">
                <a:solidFill>
                  <a:srgbClr val="292934"/>
                </a:solidFill>
                <a:latin typeface="Arial"/>
                <a:ea typeface="DejaVu Sans"/>
              </a:rPr>
              <a:t>Now,</a:t>
            </a:r>
            <a:r>
              <a:rPr lang="en-IN" sz="1600" b="0" strike="noStrike" spc="-32">
                <a:solidFill>
                  <a:srgbClr val="292934"/>
                </a:solidFill>
                <a:latin typeface="Arial"/>
                <a:ea typeface="DejaVu Sans"/>
              </a:rPr>
              <a:t> </a:t>
            </a:r>
            <a:r>
              <a:rPr lang="en-IN" sz="1600" b="0" strike="noStrike" spc="-1">
                <a:solidFill>
                  <a:srgbClr val="292934"/>
                </a:solidFill>
                <a:latin typeface="Arial"/>
                <a:ea typeface="DejaVu Sans"/>
              </a:rPr>
              <a:t>multiply</a:t>
            </a:r>
            <a:r>
              <a:rPr lang="en-IN" sz="1600" b="0" strike="noStrike" spc="-12">
                <a:solidFill>
                  <a:srgbClr val="292934"/>
                </a:solidFill>
                <a:latin typeface="Arial"/>
                <a:ea typeface="DejaVu Sans"/>
              </a:rPr>
              <a:t> </a:t>
            </a:r>
            <a:r>
              <a:rPr lang="en-IN" sz="1600" b="0" strike="noStrike" spc="-1">
                <a:solidFill>
                  <a:srgbClr val="292934"/>
                </a:solidFill>
                <a:latin typeface="Arial"/>
                <a:ea typeface="DejaVu Sans"/>
              </a:rPr>
              <a:t>these</a:t>
            </a:r>
            <a:r>
              <a:rPr lang="en-IN" sz="1600" b="0" strike="noStrike" spc="-26">
                <a:solidFill>
                  <a:srgbClr val="292934"/>
                </a:solidFill>
                <a:latin typeface="Arial"/>
                <a:ea typeface="DejaVu Sans"/>
              </a:rPr>
              <a:t> </a:t>
            </a:r>
            <a:r>
              <a:rPr lang="en-IN" sz="1600" b="0" strike="noStrike" spc="-1">
                <a:solidFill>
                  <a:srgbClr val="292934"/>
                </a:solidFill>
                <a:latin typeface="Arial"/>
                <a:ea typeface="DejaVu Sans"/>
              </a:rPr>
              <a:t>probabilities</a:t>
            </a:r>
            <a:r>
              <a:rPr lang="en-IN" sz="1600" b="0" strike="noStrike" spc="-21">
                <a:solidFill>
                  <a:srgbClr val="292934"/>
                </a:solidFill>
                <a:latin typeface="Arial"/>
                <a:ea typeface="DejaVu Sans"/>
              </a:rPr>
              <a:t> </a:t>
            </a:r>
            <a:r>
              <a:rPr lang="en-IN" sz="1600" b="0" strike="noStrike" spc="-1">
                <a:solidFill>
                  <a:srgbClr val="292934"/>
                </a:solidFill>
                <a:latin typeface="Arial"/>
                <a:ea typeface="DejaVu Sans"/>
              </a:rPr>
              <a:t>with </a:t>
            </a:r>
            <a:r>
              <a:rPr lang="en-IN" sz="1600" b="0" strike="noStrike" spc="-7">
                <a:solidFill>
                  <a:srgbClr val="292934"/>
                </a:solidFill>
                <a:latin typeface="Arial"/>
                <a:ea typeface="DejaVu Sans"/>
              </a:rPr>
              <a:t>the</a:t>
            </a:r>
            <a:r>
              <a:rPr lang="en-IN" sz="1600" b="0" strike="noStrike" spc="-15">
                <a:solidFill>
                  <a:srgbClr val="292934"/>
                </a:solidFill>
                <a:latin typeface="Arial"/>
                <a:ea typeface="DejaVu Sans"/>
              </a:rPr>
              <a:t> </a:t>
            </a:r>
            <a:r>
              <a:rPr lang="en-IN" sz="1600" b="0" strike="noStrike" spc="-1">
                <a:solidFill>
                  <a:srgbClr val="292934"/>
                </a:solidFill>
                <a:latin typeface="Arial"/>
                <a:ea typeface="DejaVu Sans"/>
              </a:rPr>
              <a:t>above</a:t>
            </a:r>
            <a:r>
              <a:rPr lang="en-IN" sz="1600" b="0" strike="noStrike" spc="-21">
                <a:solidFill>
                  <a:srgbClr val="292934"/>
                </a:solidFill>
                <a:latin typeface="Arial"/>
                <a:ea typeface="DejaVu Sans"/>
              </a:rPr>
              <a:t> </a:t>
            </a:r>
            <a:r>
              <a:rPr lang="en-IN" sz="1600" b="0" strike="noStrike" spc="-1">
                <a:solidFill>
                  <a:srgbClr val="292934"/>
                </a:solidFill>
                <a:latin typeface="Arial"/>
                <a:ea typeface="DejaVu Sans"/>
              </a:rPr>
              <a:t>calculated</a:t>
            </a:r>
            <a:r>
              <a:rPr lang="en-IN" sz="1600" b="0" strike="noStrike" spc="-32">
                <a:solidFill>
                  <a:srgbClr val="292934"/>
                </a:solidFill>
                <a:latin typeface="Arial"/>
                <a:ea typeface="DejaVu Sans"/>
              </a:rPr>
              <a:t> </a:t>
            </a:r>
            <a:r>
              <a:rPr lang="en-IN" sz="1600" b="0" strike="noStrike" spc="-1">
                <a:solidFill>
                  <a:srgbClr val="292934"/>
                </a:solidFill>
                <a:latin typeface="Arial"/>
                <a:ea typeface="DejaVu Sans"/>
              </a:rPr>
              <a:t>P(Ci)</a:t>
            </a:r>
            <a:endParaRPr lang="en-IN" sz="1600" b="0" strike="noStrike" spc="-1">
              <a:latin typeface="Arial"/>
            </a:endParaRPr>
          </a:p>
          <a:p>
            <a:pPr marL="12600">
              <a:lnSpc>
                <a:spcPct val="100000"/>
              </a:lnSpc>
              <a:spcBef>
                <a:spcPts val="6"/>
              </a:spcBef>
            </a:pPr>
            <a:endParaRPr lang="en-IN" sz="1600" b="0" strike="noStrike" spc="-1">
              <a:latin typeface="Arial"/>
            </a:endParaRPr>
          </a:p>
          <a:p>
            <a:pPr marL="12600">
              <a:lnSpc>
                <a:spcPct val="100000"/>
              </a:lnSpc>
            </a:pPr>
            <a:r>
              <a:rPr lang="en-IN" sz="1600" b="0" strike="noStrike" spc="-1">
                <a:solidFill>
                  <a:srgbClr val="292934"/>
                </a:solidFill>
                <a:latin typeface="Arial"/>
                <a:ea typeface="DejaVu Sans"/>
              </a:rPr>
              <a:t>P(X|Ci)*P(Ci)</a:t>
            </a:r>
            <a:r>
              <a:rPr lang="en-IN" sz="1600" b="0" strike="noStrike" spc="-55">
                <a:solidFill>
                  <a:srgbClr val="292934"/>
                </a:solidFill>
                <a:latin typeface="Arial"/>
                <a:ea typeface="DejaVu Sans"/>
              </a:rPr>
              <a:t> </a:t>
            </a:r>
            <a:r>
              <a:rPr lang="en-IN" sz="1600" b="0" strike="noStrike" spc="-1">
                <a:solidFill>
                  <a:srgbClr val="292934"/>
                </a:solidFill>
                <a:latin typeface="Arial"/>
                <a:ea typeface="DejaVu Sans"/>
              </a:rPr>
              <a:t>:</a:t>
            </a:r>
            <a:endParaRPr lang="en-IN" sz="1600" b="0" strike="noStrike" spc="-1">
              <a:latin typeface="Arial"/>
            </a:endParaRPr>
          </a:p>
          <a:p>
            <a:pPr marL="12600">
              <a:lnSpc>
                <a:spcPct val="100000"/>
              </a:lnSpc>
              <a:spcBef>
                <a:spcPts val="241"/>
              </a:spcBef>
            </a:pPr>
            <a:r>
              <a:rPr lang="en-IN" sz="1600" b="0" strike="noStrike" spc="-7">
                <a:solidFill>
                  <a:srgbClr val="292934"/>
                </a:solidFill>
                <a:latin typeface="Arial"/>
                <a:ea typeface="DejaVu Sans"/>
              </a:rPr>
              <a:t>P(X|Flu</a:t>
            </a:r>
            <a:r>
              <a:rPr lang="en-IN" sz="1600" b="0" strike="noStrike" spc="-1">
                <a:solidFill>
                  <a:srgbClr val="292934"/>
                </a:solidFill>
                <a:latin typeface="Arial"/>
                <a:ea typeface="DejaVu Sans"/>
              </a:rPr>
              <a:t> =</a:t>
            </a:r>
            <a:r>
              <a:rPr lang="en-IN" sz="1600" b="0" strike="noStrike" spc="-15">
                <a:solidFill>
                  <a:srgbClr val="292934"/>
                </a:solidFill>
                <a:latin typeface="Arial"/>
                <a:ea typeface="DejaVu Sans"/>
              </a:rPr>
              <a:t> </a:t>
            </a:r>
            <a:r>
              <a:rPr lang="en-IN" sz="1600" b="0" strike="noStrike" spc="-1">
                <a:solidFill>
                  <a:srgbClr val="292934"/>
                </a:solidFill>
                <a:latin typeface="Arial"/>
                <a:ea typeface="DejaVu Sans"/>
              </a:rPr>
              <a:t>“yes”)</a:t>
            </a:r>
            <a:r>
              <a:rPr lang="en-IN" sz="1600" b="0" strike="noStrike" spc="-35">
                <a:solidFill>
                  <a:srgbClr val="292934"/>
                </a:solidFill>
                <a:latin typeface="Arial"/>
                <a:ea typeface="DejaVu Sans"/>
              </a:rPr>
              <a:t> </a:t>
            </a:r>
            <a:r>
              <a:rPr lang="en-IN" sz="1600" b="0" strike="noStrike" spc="-1">
                <a:solidFill>
                  <a:srgbClr val="292934"/>
                </a:solidFill>
                <a:latin typeface="Arial"/>
                <a:ea typeface="DejaVu Sans"/>
              </a:rPr>
              <a:t>*</a:t>
            </a:r>
            <a:r>
              <a:rPr lang="en-IN" sz="1600" b="0" strike="noStrike" spc="-15">
                <a:solidFill>
                  <a:srgbClr val="292934"/>
                </a:solidFill>
                <a:latin typeface="Arial"/>
                <a:ea typeface="DejaVu Sans"/>
              </a:rPr>
              <a:t> </a:t>
            </a:r>
            <a:r>
              <a:rPr lang="en-IN" sz="1600" b="0" strike="noStrike" spc="-1">
                <a:solidFill>
                  <a:srgbClr val="292934"/>
                </a:solidFill>
                <a:latin typeface="Arial"/>
                <a:ea typeface="DejaVu Sans"/>
              </a:rPr>
              <a:t>P(Flu</a:t>
            </a:r>
            <a:r>
              <a:rPr lang="en-IN" sz="1600" b="0" strike="noStrike" spc="-7">
                <a:solidFill>
                  <a:srgbClr val="292934"/>
                </a:solidFill>
                <a:latin typeface="Arial"/>
                <a:ea typeface="DejaVu Sans"/>
              </a:rPr>
              <a:t> </a:t>
            </a:r>
            <a:r>
              <a:rPr lang="en-IN" sz="1600" b="0" strike="noStrike" spc="-1">
                <a:solidFill>
                  <a:srgbClr val="292934"/>
                </a:solidFill>
                <a:latin typeface="Arial"/>
                <a:ea typeface="DejaVu Sans"/>
              </a:rPr>
              <a:t>=</a:t>
            </a:r>
            <a:r>
              <a:rPr lang="en-IN" sz="1600" b="0" strike="noStrike" spc="-26">
                <a:solidFill>
                  <a:srgbClr val="292934"/>
                </a:solidFill>
                <a:latin typeface="Arial"/>
                <a:ea typeface="DejaVu Sans"/>
              </a:rPr>
              <a:t> </a:t>
            </a:r>
            <a:r>
              <a:rPr lang="en-IN" sz="1600" b="0" strike="noStrike" spc="-1">
                <a:solidFill>
                  <a:srgbClr val="292934"/>
                </a:solidFill>
                <a:latin typeface="Arial"/>
                <a:ea typeface="DejaVu Sans"/>
              </a:rPr>
              <a:t>“yes”)</a:t>
            </a:r>
            <a:r>
              <a:rPr lang="en-IN" sz="1600" b="0" strike="noStrike" spc="-32">
                <a:solidFill>
                  <a:srgbClr val="292934"/>
                </a:solidFill>
                <a:latin typeface="Arial"/>
                <a:ea typeface="DejaVu Sans"/>
              </a:rPr>
              <a:t> </a:t>
            </a:r>
            <a:r>
              <a:rPr lang="en-IN" sz="1600" b="0" strike="noStrike" spc="-1">
                <a:solidFill>
                  <a:srgbClr val="292934"/>
                </a:solidFill>
                <a:latin typeface="Arial"/>
                <a:ea typeface="DejaVu Sans"/>
              </a:rPr>
              <a:t>=</a:t>
            </a:r>
            <a:r>
              <a:rPr lang="en-IN" sz="1600" b="0" strike="noStrike" spc="-7">
                <a:solidFill>
                  <a:srgbClr val="292934"/>
                </a:solidFill>
                <a:latin typeface="Arial"/>
                <a:ea typeface="DejaVu Sans"/>
              </a:rPr>
              <a:t> </a:t>
            </a:r>
            <a:r>
              <a:rPr lang="en-IN" sz="1600" b="0" strike="noStrike" spc="-1">
                <a:solidFill>
                  <a:srgbClr val="292934"/>
                </a:solidFill>
                <a:latin typeface="Arial"/>
                <a:ea typeface="DejaVu Sans"/>
              </a:rPr>
              <a:t>0.0384</a:t>
            </a:r>
            <a:r>
              <a:rPr lang="en-IN" sz="1600" b="0" strike="noStrike" spc="-26">
                <a:solidFill>
                  <a:srgbClr val="292934"/>
                </a:solidFill>
                <a:latin typeface="Arial"/>
                <a:ea typeface="DejaVu Sans"/>
              </a:rPr>
              <a:t> </a:t>
            </a:r>
            <a:r>
              <a:rPr lang="en-IN" sz="1600" b="0" strike="noStrike" spc="-1">
                <a:solidFill>
                  <a:srgbClr val="292934"/>
                </a:solidFill>
                <a:latin typeface="Arial"/>
                <a:ea typeface="DejaVu Sans"/>
              </a:rPr>
              <a:t>x</a:t>
            </a:r>
            <a:r>
              <a:rPr lang="en-IN" sz="1600" b="0" strike="noStrike" spc="-12">
                <a:solidFill>
                  <a:srgbClr val="292934"/>
                </a:solidFill>
                <a:latin typeface="Arial"/>
                <a:ea typeface="DejaVu Sans"/>
              </a:rPr>
              <a:t> </a:t>
            </a:r>
            <a:r>
              <a:rPr lang="en-IN" sz="1600" b="0" strike="noStrike" spc="-1">
                <a:solidFill>
                  <a:srgbClr val="292934"/>
                </a:solidFill>
                <a:latin typeface="Arial"/>
                <a:ea typeface="DejaVu Sans"/>
              </a:rPr>
              <a:t>0.62=0.023</a:t>
            </a:r>
            <a:endParaRPr lang="en-IN" sz="1600" b="0" strike="noStrike" spc="-1">
              <a:latin typeface="Arial"/>
            </a:endParaRPr>
          </a:p>
          <a:p>
            <a:pPr marL="12600">
              <a:lnSpc>
                <a:spcPct val="100000"/>
              </a:lnSpc>
              <a:spcBef>
                <a:spcPts val="241"/>
              </a:spcBef>
            </a:pPr>
            <a:r>
              <a:rPr lang="en-IN" sz="1600" b="0" strike="noStrike" spc="-1">
                <a:solidFill>
                  <a:srgbClr val="292934"/>
                </a:solidFill>
                <a:latin typeface="Arial"/>
                <a:ea typeface="DejaVu Sans"/>
              </a:rPr>
              <a:t>P(X|Flu =</a:t>
            </a:r>
            <a:r>
              <a:rPr lang="en-IN" sz="1600" b="0" strike="noStrike" spc="-15">
                <a:solidFill>
                  <a:srgbClr val="292934"/>
                </a:solidFill>
                <a:latin typeface="Arial"/>
                <a:ea typeface="DejaVu Sans"/>
              </a:rPr>
              <a:t> </a:t>
            </a:r>
            <a:r>
              <a:rPr lang="en-IN" sz="1600" b="0" strike="noStrike" spc="-1">
                <a:solidFill>
                  <a:srgbClr val="292934"/>
                </a:solidFill>
                <a:latin typeface="Arial"/>
                <a:ea typeface="DejaVu Sans"/>
              </a:rPr>
              <a:t>“no”)</a:t>
            </a:r>
            <a:r>
              <a:rPr lang="en-IN" sz="1600" b="0" strike="noStrike" spc="-46">
                <a:solidFill>
                  <a:srgbClr val="292934"/>
                </a:solidFill>
                <a:latin typeface="Arial"/>
                <a:ea typeface="DejaVu Sans"/>
              </a:rPr>
              <a:t> </a:t>
            </a:r>
            <a:r>
              <a:rPr lang="en-IN" sz="1600" b="0" strike="noStrike" spc="-1">
                <a:solidFill>
                  <a:srgbClr val="292934"/>
                </a:solidFill>
                <a:latin typeface="Arial"/>
                <a:ea typeface="DejaVu Sans"/>
              </a:rPr>
              <a:t>*</a:t>
            </a:r>
            <a:r>
              <a:rPr lang="en-IN" sz="1600" b="0" strike="noStrike" spc="-15">
                <a:solidFill>
                  <a:srgbClr val="292934"/>
                </a:solidFill>
                <a:latin typeface="Arial"/>
                <a:ea typeface="DejaVu Sans"/>
              </a:rPr>
              <a:t> </a:t>
            </a:r>
            <a:r>
              <a:rPr lang="en-IN" sz="1600" b="0" strike="noStrike" spc="-1">
                <a:solidFill>
                  <a:srgbClr val="292934"/>
                </a:solidFill>
                <a:latin typeface="Arial"/>
                <a:ea typeface="DejaVu Sans"/>
              </a:rPr>
              <a:t>P(Flu</a:t>
            </a:r>
            <a:r>
              <a:rPr lang="en-IN" sz="1600" b="0" strike="noStrike" spc="-7">
                <a:solidFill>
                  <a:srgbClr val="292934"/>
                </a:solidFill>
                <a:latin typeface="Arial"/>
                <a:ea typeface="DejaVu Sans"/>
              </a:rPr>
              <a:t> </a:t>
            </a:r>
            <a:r>
              <a:rPr lang="en-IN" sz="1600" b="0" strike="noStrike" spc="-1">
                <a:solidFill>
                  <a:srgbClr val="292934"/>
                </a:solidFill>
                <a:latin typeface="Arial"/>
                <a:ea typeface="DejaVu Sans"/>
              </a:rPr>
              <a:t>=</a:t>
            </a:r>
            <a:r>
              <a:rPr lang="en-IN" sz="1600" b="0" strike="noStrike" spc="-15">
                <a:solidFill>
                  <a:srgbClr val="292934"/>
                </a:solidFill>
                <a:latin typeface="Arial"/>
                <a:ea typeface="DejaVu Sans"/>
              </a:rPr>
              <a:t> </a:t>
            </a:r>
            <a:r>
              <a:rPr lang="en-IN" sz="1600" b="0" strike="noStrike" spc="-1">
                <a:solidFill>
                  <a:srgbClr val="292934"/>
                </a:solidFill>
                <a:latin typeface="Arial"/>
                <a:ea typeface="DejaVu Sans"/>
              </a:rPr>
              <a:t>“no”)</a:t>
            </a:r>
            <a:r>
              <a:rPr lang="en-IN" sz="1600" b="0" strike="noStrike" spc="-52">
                <a:solidFill>
                  <a:srgbClr val="292934"/>
                </a:solidFill>
                <a:latin typeface="Arial"/>
                <a:ea typeface="DejaVu Sans"/>
              </a:rPr>
              <a:t> </a:t>
            </a:r>
            <a:r>
              <a:rPr lang="en-IN" sz="1600" b="0" strike="noStrike" spc="-1">
                <a:solidFill>
                  <a:srgbClr val="292934"/>
                </a:solidFill>
                <a:latin typeface="Arial"/>
                <a:ea typeface="DejaVu Sans"/>
              </a:rPr>
              <a:t>=</a:t>
            </a:r>
            <a:r>
              <a:rPr lang="en-IN" sz="1600" b="0" strike="noStrike" spc="-15">
                <a:solidFill>
                  <a:srgbClr val="292934"/>
                </a:solidFill>
                <a:latin typeface="Arial"/>
                <a:ea typeface="DejaVu Sans"/>
              </a:rPr>
              <a:t> </a:t>
            </a:r>
            <a:r>
              <a:rPr lang="en-IN" sz="1600" b="0" strike="noStrike" spc="-1">
                <a:solidFill>
                  <a:srgbClr val="292934"/>
                </a:solidFill>
                <a:latin typeface="Arial"/>
                <a:ea typeface="DejaVu Sans"/>
              </a:rPr>
              <a:t>0.024</a:t>
            </a:r>
            <a:r>
              <a:rPr lang="en-IN" sz="1600" b="0" strike="noStrike" spc="-21">
                <a:solidFill>
                  <a:srgbClr val="292934"/>
                </a:solidFill>
                <a:latin typeface="Arial"/>
                <a:ea typeface="DejaVu Sans"/>
              </a:rPr>
              <a:t> </a:t>
            </a:r>
            <a:r>
              <a:rPr lang="en-IN" sz="1600" b="0" strike="noStrike" spc="-1">
                <a:solidFill>
                  <a:srgbClr val="292934"/>
                </a:solidFill>
                <a:latin typeface="Arial"/>
                <a:ea typeface="DejaVu Sans"/>
              </a:rPr>
              <a:t>x0.37=0.0088</a:t>
            </a:r>
            <a:endParaRPr lang="en-IN" sz="1600" b="0" strike="noStrike" spc="-1">
              <a:latin typeface="Arial"/>
            </a:endParaRPr>
          </a:p>
          <a:p>
            <a:pPr marL="12600">
              <a:lnSpc>
                <a:spcPct val="100000"/>
              </a:lnSpc>
              <a:spcBef>
                <a:spcPts val="6"/>
              </a:spcBef>
            </a:pPr>
            <a:endParaRPr lang="en-IN" sz="1600" b="0" strike="noStrike" spc="-1">
              <a:latin typeface="Arial"/>
            </a:endParaRPr>
          </a:p>
          <a:p>
            <a:pPr marL="12600">
              <a:lnSpc>
                <a:spcPct val="100000"/>
              </a:lnSpc>
              <a:spcBef>
                <a:spcPts val="6"/>
              </a:spcBef>
            </a:pPr>
            <a:r>
              <a:rPr lang="en-IN" sz="1600" b="0" strike="noStrike" spc="-1">
                <a:solidFill>
                  <a:srgbClr val="292934"/>
                </a:solidFill>
                <a:latin typeface="Arial"/>
                <a:ea typeface="DejaVu Sans"/>
              </a:rPr>
              <a:t>The</a:t>
            </a:r>
            <a:r>
              <a:rPr lang="en-IN" sz="1600" b="0" strike="noStrike" spc="-32">
                <a:solidFill>
                  <a:srgbClr val="292934"/>
                </a:solidFill>
                <a:latin typeface="Arial"/>
                <a:ea typeface="DejaVu Sans"/>
              </a:rPr>
              <a:t> </a:t>
            </a:r>
            <a:r>
              <a:rPr lang="en-IN" sz="1600" b="0" strike="noStrike" spc="-1">
                <a:solidFill>
                  <a:srgbClr val="292934"/>
                </a:solidFill>
                <a:latin typeface="Arial"/>
                <a:ea typeface="DejaVu Sans"/>
              </a:rPr>
              <a:t>maximum</a:t>
            </a:r>
            <a:r>
              <a:rPr lang="en-IN" sz="1600" b="0" strike="noStrike" spc="-32">
                <a:solidFill>
                  <a:srgbClr val="292934"/>
                </a:solidFill>
                <a:latin typeface="Arial"/>
                <a:ea typeface="DejaVu Sans"/>
              </a:rPr>
              <a:t> </a:t>
            </a:r>
            <a:r>
              <a:rPr lang="en-IN" sz="1600" b="0" strike="noStrike" spc="-1">
                <a:solidFill>
                  <a:srgbClr val="292934"/>
                </a:solidFill>
                <a:latin typeface="Arial"/>
                <a:ea typeface="DejaVu Sans"/>
              </a:rPr>
              <a:t>value</a:t>
            </a:r>
            <a:r>
              <a:rPr lang="en-IN" sz="1600" b="0" strike="noStrike" spc="-21">
                <a:solidFill>
                  <a:srgbClr val="292934"/>
                </a:solidFill>
                <a:latin typeface="Arial"/>
                <a:ea typeface="DejaVu Sans"/>
              </a:rPr>
              <a:t> </a:t>
            </a:r>
            <a:r>
              <a:rPr lang="en-IN" sz="1600" b="0" strike="noStrike" spc="-1">
                <a:solidFill>
                  <a:srgbClr val="292934"/>
                </a:solidFill>
                <a:latin typeface="Arial"/>
                <a:ea typeface="DejaVu Sans"/>
              </a:rPr>
              <a:t>is</a:t>
            </a:r>
            <a:r>
              <a:rPr lang="en-IN" sz="1600" b="0" strike="noStrike" spc="-12">
                <a:solidFill>
                  <a:srgbClr val="292934"/>
                </a:solidFill>
                <a:latin typeface="Arial"/>
                <a:ea typeface="DejaVu Sans"/>
              </a:rPr>
              <a:t> </a:t>
            </a:r>
            <a:r>
              <a:rPr lang="en-IN" sz="1600" b="0" strike="noStrike" spc="-1">
                <a:solidFill>
                  <a:srgbClr val="292934"/>
                </a:solidFill>
                <a:latin typeface="Arial"/>
                <a:ea typeface="DejaVu Sans"/>
              </a:rPr>
              <a:t>0.023.</a:t>
            </a:r>
            <a:endParaRPr lang="en-IN" sz="1600" b="0" strike="noStrike" spc="-1">
              <a:latin typeface="Arial"/>
            </a:endParaRPr>
          </a:p>
          <a:p>
            <a:pPr marL="147960">
              <a:lnSpc>
                <a:spcPct val="100000"/>
              </a:lnSpc>
              <a:spcBef>
                <a:spcPts val="241"/>
              </a:spcBef>
            </a:pPr>
            <a:r>
              <a:rPr lang="en-IN" sz="1600" b="0" strike="noStrike" spc="-1">
                <a:solidFill>
                  <a:srgbClr val="292934"/>
                </a:solidFill>
                <a:latin typeface="Arial"/>
                <a:ea typeface="DejaVu Sans"/>
              </a:rPr>
              <a:t>Therefore,	X</a:t>
            </a:r>
            <a:r>
              <a:rPr lang="en-IN" sz="1600" b="0" strike="noStrike" spc="-21">
                <a:solidFill>
                  <a:srgbClr val="292934"/>
                </a:solidFill>
                <a:latin typeface="Arial"/>
                <a:ea typeface="DejaVu Sans"/>
              </a:rPr>
              <a:t> </a:t>
            </a:r>
            <a:r>
              <a:rPr lang="en-IN" sz="1600" b="0" strike="noStrike" spc="-1">
                <a:solidFill>
                  <a:srgbClr val="292934"/>
                </a:solidFill>
                <a:latin typeface="Arial"/>
                <a:ea typeface="DejaVu Sans"/>
              </a:rPr>
              <a:t>belongs</a:t>
            </a:r>
            <a:r>
              <a:rPr lang="en-IN" sz="1600" b="0" strike="noStrike" spc="-26">
                <a:solidFill>
                  <a:srgbClr val="292934"/>
                </a:solidFill>
                <a:latin typeface="Arial"/>
                <a:ea typeface="DejaVu Sans"/>
              </a:rPr>
              <a:t> </a:t>
            </a:r>
            <a:r>
              <a:rPr lang="en-IN" sz="1600" b="0" strike="noStrike" spc="-1">
                <a:solidFill>
                  <a:srgbClr val="292934"/>
                </a:solidFill>
                <a:latin typeface="Arial"/>
                <a:ea typeface="DejaVu Sans"/>
              </a:rPr>
              <a:t>to</a:t>
            </a:r>
            <a:r>
              <a:rPr lang="en-IN" sz="1600" b="0" strike="noStrike" spc="-32">
                <a:solidFill>
                  <a:srgbClr val="292934"/>
                </a:solidFill>
                <a:latin typeface="Arial"/>
                <a:ea typeface="DejaVu Sans"/>
              </a:rPr>
              <a:t> </a:t>
            </a:r>
            <a:r>
              <a:rPr lang="en-IN" sz="1600" b="0" strike="noStrike" spc="-1">
                <a:solidFill>
                  <a:srgbClr val="292934"/>
                </a:solidFill>
                <a:latin typeface="Arial"/>
                <a:ea typeface="DejaVu Sans"/>
              </a:rPr>
              <a:t>class</a:t>
            </a:r>
            <a:r>
              <a:rPr lang="en-IN" sz="1600" b="0" strike="noStrike" spc="-15">
                <a:solidFill>
                  <a:srgbClr val="292934"/>
                </a:solidFill>
                <a:latin typeface="Arial"/>
                <a:ea typeface="DejaVu Sans"/>
              </a:rPr>
              <a:t> </a:t>
            </a:r>
            <a:r>
              <a:rPr lang="en-IN" sz="1600" b="0" strike="noStrike" spc="-1">
                <a:solidFill>
                  <a:srgbClr val="292934"/>
                </a:solidFill>
                <a:latin typeface="Arial"/>
                <a:ea typeface="DejaVu Sans"/>
              </a:rPr>
              <a:t>(“Flu=yes”)</a:t>
            </a:r>
            <a:endParaRPr lang="en-IN" sz="1600" b="0" strike="noStrike" spc="-1">
              <a:latin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4" name="CustomShape 1"/>
          <p:cNvSpPr/>
          <p:nvPr/>
        </p:nvSpPr>
        <p:spPr>
          <a:xfrm>
            <a:off x="146160" y="6210360"/>
            <a:ext cx="455400" cy="455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chorCtr="1">
            <a:noAutofit/>
          </a:bodyPr>
          <a:lstStyle/>
          <a:p>
            <a:pPr algn="ctr">
              <a:lnSpc>
                <a:spcPct val="100000"/>
              </a:lnSpc>
            </a:pPr>
            <a:fld id="{284EA440-D7D6-46F3-B219-84636FAA5FE2}" type="slidenum">
              <a:rPr lang="en-IN" sz="1400" b="0" strike="noStrike" spc="-1">
                <a:solidFill>
                  <a:srgbClr val="FFFFFF"/>
                </a:solidFill>
                <a:latin typeface="Berlin Sans FB Demi"/>
                <a:ea typeface="DejaVu Sans"/>
              </a:rPr>
              <a:t>64</a:t>
            </a:fld>
            <a:endParaRPr lang="en-IN" sz="1400" b="0" strike="noStrike" spc="-1">
              <a:latin typeface="Arial"/>
            </a:endParaRPr>
          </a:p>
        </p:txBody>
      </p:sp>
      <p:sp>
        <p:nvSpPr>
          <p:cNvPr id="855" name="Line 2"/>
          <p:cNvSpPr/>
          <p:nvPr/>
        </p:nvSpPr>
        <p:spPr>
          <a:xfrm>
            <a:off x="163440" y="836280"/>
            <a:ext cx="8762760" cy="180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856" name="Line 3"/>
          <p:cNvSpPr/>
          <p:nvPr/>
        </p:nvSpPr>
        <p:spPr>
          <a:xfrm>
            <a:off x="228600" y="624672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857" name="CustomShape 4"/>
          <p:cNvSpPr/>
          <p:nvPr/>
        </p:nvSpPr>
        <p:spPr>
          <a:xfrm>
            <a:off x="1355760" y="152280"/>
            <a:ext cx="7294320" cy="628560"/>
          </a:xfrm>
          <a:prstGeom prst="rect">
            <a:avLst/>
          </a:prstGeom>
          <a:noFill/>
          <a:ln w="9360">
            <a:noFill/>
          </a:ln>
        </p:spPr>
        <p:style>
          <a:lnRef idx="0">
            <a:scrgbClr r="0" g="0" b="0"/>
          </a:lnRef>
          <a:fillRef idx="0">
            <a:scrgbClr r="0" g="0" b="0"/>
          </a:fillRef>
          <a:effectRef idx="0">
            <a:scrgbClr r="0" g="0" b="0"/>
          </a:effectRef>
          <a:fontRef idx="minor"/>
        </p:style>
        <p:txBody>
          <a:bodyPr lIns="92160" tIns="46080" rIns="92160" bIns="46080" anchor="ctr">
            <a:noAutofit/>
          </a:bodyPr>
          <a:lstStyle/>
          <a:p>
            <a:pPr algn="ctr">
              <a:lnSpc>
                <a:spcPct val="100000"/>
              </a:lnSpc>
            </a:pPr>
            <a:r>
              <a:rPr lang="en-IN" sz="3200" b="1" strike="noStrike" spc="-1">
                <a:solidFill>
                  <a:srgbClr val="3333FF"/>
                </a:solidFill>
                <a:latin typeface="Tahoma"/>
                <a:ea typeface="DejaVu Sans"/>
              </a:rPr>
              <a:t>Example</a:t>
            </a:r>
            <a:endParaRPr lang="en-IN" sz="3200" b="0" strike="noStrike" spc="-1">
              <a:latin typeface="Arial"/>
            </a:endParaRPr>
          </a:p>
        </p:txBody>
      </p:sp>
      <p:graphicFrame>
        <p:nvGraphicFramePr>
          <p:cNvPr id="858" name="Table 5"/>
          <p:cNvGraphicFramePr/>
          <p:nvPr/>
        </p:nvGraphicFramePr>
        <p:xfrm>
          <a:off x="731880" y="1394640"/>
          <a:ext cx="7920000" cy="4663440"/>
        </p:xfrm>
        <a:graphic>
          <a:graphicData uri="http://schemas.openxmlformats.org/drawingml/2006/table">
            <a:tbl>
              <a:tblPr/>
              <a:tblGrid>
                <a:gridCol w="1797480">
                  <a:extLst>
                    <a:ext uri="{9D8B030D-6E8A-4147-A177-3AD203B41FA5}">
                      <a16:colId xmlns:a16="http://schemas.microsoft.com/office/drawing/2014/main" val="20000"/>
                    </a:ext>
                  </a:extLst>
                </a:gridCol>
                <a:gridCol w="1865880">
                  <a:extLst>
                    <a:ext uri="{9D8B030D-6E8A-4147-A177-3AD203B41FA5}">
                      <a16:colId xmlns:a16="http://schemas.microsoft.com/office/drawing/2014/main" val="20001"/>
                    </a:ext>
                  </a:extLst>
                </a:gridCol>
                <a:gridCol w="1936800">
                  <a:extLst>
                    <a:ext uri="{9D8B030D-6E8A-4147-A177-3AD203B41FA5}">
                      <a16:colId xmlns:a16="http://schemas.microsoft.com/office/drawing/2014/main" val="20002"/>
                    </a:ext>
                  </a:extLst>
                </a:gridCol>
                <a:gridCol w="2319840">
                  <a:extLst>
                    <a:ext uri="{9D8B030D-6E8A-4147-A177-3AD203B41FA5}">
                      <a16:colId xmlns:a16="http://schemas.microsoft.com/office/drawing/2014/main" val="20003"/>
                    </a:ext>
                  </a:extLst>
                </a:gridCol>
              </a:tblGrid>
              <a:tr h="603720">
                <a:tc>
                  <a:txBody>
                    <a:bodyPr/>
                    <a:lstStyle/>
                    <a:p>
                      <a:pPr marL="1800" algn="ctr">
                        <a:lnSpc>
                          <a:spcPct val="100000"/>
                        </a:lnSpc>
                        <a:spcBef>
                          <a:spcPts val="315"/>
                        </a:spcBef>
                      </a:pPr>
                      <a:r>
                        <a:rPr lang="en-IN" sz="1800" b="0" strike="noStrike" spc="-41">
                          <a:solidFill>
                            <a:srgbClr val="292934"/>
                          </a:solidFill>
                          <a:latin typeface="Arial"/>
                        </a:rPr>
                        <a:t>PATIENT</a:t>
                      </a:r>
                      <a:endParaRPr lang="en-IN" sz="1800" b="0" strike="noStrike" spc="-1">
                        <a:latin typeface="Arial"/>
                      </a:endParaRPr>
                    </a:p>
                  </a:txBody>
                  <a:tcPr>
                    <a:lnL w="12240">
                      <a:solidFill>
                        <a:srgbClr val="292934"/>
                      </a:solidFill>
                    </a:lnL>
                    <a:lnR w="12240">
                      <a:solidFill>
                        <a:srgbClr val="292934"/>
                      </a:solidFill>
                    </a:lnR>
                    <a:lnT w="12240">
                      <a:solidFill>
                        <a:srgbClr val="292934"/>
                      </a:solidFill>
                    </a:lnT>
                    <a:lnB w="12240">
                      <a:solidFill>
                        <a:srgbClr val="292934"/>
                      </a:solidFill>
                    </a:lnB>
                    <a:noFill/>
                  </a:tcPr>
                </a:tc>
                <a:tc>
                  <a:txBody>
                    <a:bodyPr/>
                    <a:lstStyle/>
                    <a:p>
                      <a:pPr algn="ctr">
                        <a:lnSpc>
                          <a:spcPct val="100000"/>
                        </a:lnSpc>
                        <a:spcBef>
                          <a:spcPts val="315"/>
                        </a:spcBef>
                      </a:pPr>
                      <a:r>
                        <a:rPr lang="en-IN" sz="1800" b="0" strike="noStrike" spc="-1">
                          <a:solidFill>
                            <a:srgbClr val="292934"/>
                          </a:solidFill>
                          <a:latin typeface="Arial"/>
                        </a:rPr>
                        <a:t>DISEASE</a:t>
                      </a:r>
                      <a:endParaRPr lang="en-IN" sz="1800" b="0" strike="noStrike" spc="-1">
                        <a:latin typeface="Arial"/>
                      </a:endParaRPr>
                    </a:p>
                  </a:txBody>
                  <a:tcPr>
                    <a:lnL w="12240">
                      <a:solidFill>
                        <a:srgbClr val="292934"/>
                      </a:solidFill>
                    </a:lnL>
                    <a:lnR w="12240">
                      <a:solidFill>
                        <a:srgbClr val="292934"/>
                      </a:solidFill>
                    </a:lnR>
                    <a:lnT w="12240">
                      <a:solidFill>
                        <a:srgbClr val="292934"/>
                      </a:solidFill>
                    </a:lnT>
                    <a:lnB w="12240">
                      <a:solidFill>
                        <a:srgbClr val="292934"/>
                      </a:solidFill>
                    </a:lnB>
                    <a:noFill/>
                  </a:tcPr>
                </a:tc>
                <a:tc>
                  <a:txBody>
                    <a:bodyPr/>
                    <a:lstStyle/>
                    <a:p>
                      <a:pPr marL="483840" indent="-50760">
                        <a:lnSpc>
                          <a:spcPct val="100000"/>
                        </a:lnSpc>
                        <a:spcBef>
                          <a:spcPts val="315"/>
                        </a:spcBef>
                      </a:pPr>
                      <a:r>
                        <a:rPr lang="en-IN" sz="1800" b="0" strike="noStrike" spc="-1">
                          <a:solidFill>
                            <a:srgbClr val="292934"/>
                          </a:solidFill>
                          <a:latin typeface="Arial"/>
                        </a:rPr>
                        <a:t>SUGAR  </a:t>
                      </a:r>
                      <a:r>
                        <a:rPr lang="en-IN" sz="1800" b="0" strike="noStrike" spc="-7">
                          <a:solidFill>
                            <a:srgbClr val="292934"/>
                          </a:solidFill>
                          <a:latin typeface="Arial"/>
                        </a:rPr>
                        <a:t>LEVEL</a:t>
                      </a:r>
                      <a:endParaRPr lang="en-IN" sz="1800" b="0" strike="noStrike" spc="-1">
                        <a:latin typeface="Arial"/>
                      </a:endParaRPr>
                    </a:p>
                  </a:txBody>
                  <a:tcPr>
                    <a:lnL w="12240">
                      <a:solidFill>
                        <a:srgbClr val="292934"/>
                      </a:solidFill>
                    </a:lnL>
                    <a:lnR w="12240">
                      <a:solidFill>
                        <a:srgbClr val="292934"/>
                      </a:solidFill>
                    </a:lnR>
                    <a:lnT w="12240">
                      <a:solidFill>
                        <a:srgbClr val="292934"/>
                      </a:solidFill>
                    </a:lnT>
                    <a:lnB w="12240">
                      <a:solidFill>
                        <a:srgbClr val="292934"/>
                      </a:solidFill>
                    </a:lnB>
                    <a:noFill/>
                  </a:tcPr>
                </a:tc>
                <a:tc>
                  <a:txBody>
                    <a:bodyPr/>
                    <a:lstStyle/>
                    <a:p>
                      <a:pPr marL="464040" indent="7560">
                        <a:lnSpc>
                          <a:spcPct val="100000"/>
                        </a:lnSpc>
                        <a:spcBef>
                          <a:spcPts val="315"/>
                        </a:spcBef>
                      </a:pPr>
                      <a:r>
                        <a:rPr lang="en-IN" sz="1800" b="0" strike="noStrike" spc="-1">
                          <a:solidFill>
                            <a:srgbClr val="292934"/>
                          </a:solidFill>
                          <a:latin typeface="Arial"/>
                        </a:rPr>
                        <a:t>SU</a:t>
                      </a:r>
                      <a:r>
                        <a:rPr lang="en-IN" sz="1800" b="0" strike="noStrike" spc="-41">
                          <a:solidFill>
                            <a:srgbClr val="292934"/>
                          </a:solidFill>
                          <a:latin typeface="Arial"/>
                        </a:rPr>
                        <a:t>R</a:t>
                      </a:r>
                      <a:r>
                        <a:rPr lang="en-IN" sz="1800" b="0" strike="noStrike" spc="-1">
                          <a:solidFill>
                            <a:srgbClr val="292934"/>
                          </a:solidFill>
                          <a:latin typeface="Arial"/>
                        </a:rPr>
                        <a:t>VI</a:t>
                      </a:r>
                      <a:r>
                        <a:rPr lang="en-IN" sz="1800" b="0" strike="noStrike" spc="-126">
                          <a:solidFill>
                            <a:srgbClr val="292934"/>
                          </a:solidFill>
                          <a:latin typeface="Arial"/>
                        </a:rPr>
                        <a:t>V</a:t>
                      </a:r>
                      <a:r>
                        <a:rPr lang="en-IN" sz="1800" b="0" strike="noStrike" spc="-1">
                          <a:solidFill>
                            <a:srgbClr val="292934"/>
                          </a:solidFill>
                          <a:latin typeface="Arial"/>
                        </a:rPr>
                        <a:t>AL  CHANCES</a:t>
                      </a:r>
                      <a:endParaRPr lang="en-IN" sz="1800" b="0" strike="noStrike" spc="-1">
                        <a:latin typeface="Arial"/>
                      </a:endParaRPr>
                    </a:p>
                  </a:txBody>
                  <a:tcPr>
                    <a:lnL w="12240">
                      <a:solidFill>
                        <a:srgbClr val="292934"/>
                      </a:solidFill>
                    </a:lnL>
                    <a:lnR w="12240">
                      <a:solidFill>
                        <a:srgbClr val="292934"/>
                      </a:solidFill>
                    </a:lnR>
                    <a:lnT w="12240">
                      <a:solidFill>
                        <a:srgbClr val="292934"/>
                      </a:solidFill>
                    </a:lnT>
                    <a:lnB w="12240">
                      <a:solidFill>
                        <a:srgbClr val="292934"/>
                      </a:solidFill>
                    </a:lnB>
                    <a:noFill/>
                  </a:tcPr>
                </a:tc>
                <a:extLst>
                  <a:ext uri="{0D108BD9-81ED-4DB2-BD59-A6C34878D82A}">
                    <a16:rowId xmlns:a16="http://schemas.microsoft.com/office/drawing/2014/main" val="10000"/>
                  </a:ext>
                </a:extLst>
              </a:tr>
              <a:tr h="347760">
                <a:tc>
                  <a:txBody>
                    <a:bodyPr/>
                    <a:lstStyle/>
                    <a:p>
                      <a:pPr algn="ctr">
                        <a:lnSpc>
                          <a:spcPct val="100000"/>
                        </a:lnSpc>
                        <a:spcBef>
                          <a:spcPts val="315"/>
                        </a:spcBef>
                      </a:pPr>
                      <a:r>
                        <a:rPr lang="en-IN" sz="1800" b="0" strike="noStrike" spc="-7">
                          <a:solidFill>
                            <a:srgbClr val="292934"/>
                          </a:solidFill>
                          <a:latin typeface="Arial"/>
                        </a:rPr>
                        <a:t>Small</a:t>
                      </a:r>
                      <a:endParaRPr lang="en-IN" sz="1800" b="0" strike="noStrike" spc="-1">
                        <a:latin typeface="Arial"/>
                      </a:endParaRPr>
                    </a:p>
                  </a:txBody>
                  <a:tcPr>
                    <a:lnL w="12240">
                      <a:solidFill>
                        <a:srgbClr val="292934"/>
                      </a:solidFill>
                    </a:lnL>
                    <a:lnR w="12240">
                      <a:solidFill>
                        <a:srgbClr val="292934"/>
                      </a:solidFill>
                    </a:lnR>
                    <a:lnT w="12240">
                      <a:solidFill>
                        <a:srgbClr val="292934"/>
                      </a:solidFill>
                    </a:lnT>
                    <a:lnB w="12240">
                      <a:solidFill>
                        <a:srgbClr val="292934"/>
                      </a:solidFill>
                    </a:lnB>
                    <a:noFill/>
                  </a:tcPr>
                </a:tc>
                <a:tc>
                  <a:txBody>
                    <a:bodyPr/>
                    <a:lstStyle/>
                    <a:p>
                      <a:pPr marL="720" algn="ctr">
                        <a:lnSpc>
                          <a:spcPct val="100000"/>
                        </a:lnSpc>
                        <a:spcBef>
                          <a:spcPts val="315"/>
                        </a:spcBef>
                      </a:pPr>
                      <a:r>
                        <a:rPr lang="en-IN" sz="1800" b="0" strike="noStrike" spc="-7">
                          <a:solidFill>
                            <a:srgbClr val="292934"/>
                          </a:solidFill>
                          <a:latin typeface="Arial"/>
                        </a:rPr>
                        <a:t>Serious</a:t>
                      </a:r>
                      <a:endParaRPr lang="en-IN" sz="1800" b="0" strike="noStrike" spc="-1">
                        <a:latin typeface="Arial"/>
                      </a:endParaRPr>
                    </a:p>
                  </a:txBody>
                  <a:tcPr>
                    <a:lnL w="12240">
                      <a:solidFill>
                        <a:srgbClr val="292934"/>
                      </a:solidFill>
                    </a:lnL>
                    <a:lnR w="12240">
                      <a:solidFill>
                        <a:srgbClr val="292934"/>
                      </a:solidFill>
                    </a:lnR>
                    <a:lnT w="12240">
                      <a:solidFill>
                        <a:srgbClr val="292934"/>
                      </a:solidFill>
                    </a:lnT>
                    <a:lnB w="12240">
                      <a:solidFill>
                        <a:srgbClr val="292934"/>
                      </a:solidFill>
                    </a:lnB>
                    <a:noFill/>
                  </a:tcPr>
                </a:tc>
                <a:tc>
                  <a:txBody>
                    <a:bodyPr/>
                    <a:lstStyle/>
                    <a:p>
                      <a:pPr algn="ctr">
                        <a:lnSpc>
                          <a:spcPct val="100000"/>
                        </a:lnSpc>
                        <a:spcBef>
                          <a:spcPts val="315"/>
                        </a:spcBef>
                      </a:pPr>
                      <a:r>
                        <a:rPr lang="en-IN" sz="1800" b="0" strike="noStrike" spc="-7">
                          <a:solidFill>
                            <a:srgbClr val="292934"/>
                          </a:solidFill>
                          <a:latin typeface="Arial"/>
                        </a:rPr>
                        <a:t>High</a:t>
                      </a:r>
                      <a:endParaRPr lang="en-IN" sz="1800" b="0" strike="noStrike" spc="-1">
                        <a:latin typeface="Arial"/>
                      </a:endParaRPr>
                    </a:p>
                  </a:txBody>
                  <a:tcPr>
                    <a:lnL w="12240">
                      <a:solidFill>
                        <a:srgbClr val="292934"/>
                      </a:solidFill>
                    </a:lnL>
                    <a:lnR w="12240">
                      <a:solidFill>
                        <a:srgbClr val="292934"/>
                      </a:solidFill>
                    </a:lnR>
                    <a:lnT w="12240">
                      <a:solidFill>
                        <a:srgbClr val="292934"/>
                      </a:solidFill>
                    </a:lnT>
                    <a:lnB w="12240">
                      <a:solidFill>
                        <a:srgbClr val="292934"/>
                      </a:solidFill>
                    </a:lnB>
                    <a:noFill/>
                  </a:tcPr>
                </a:tc>
                <a:tc>
                  <a:txBody>
                    <a:bodyPr/>
                    <a:lstStyle/>
                    <a:p>
                      <a:pPr marL="3240" algn="ctr">
                        <a:lnSpc>
                          <a:spcPct val="100000"/>
                        </a:lnSpc>
                        <a:spcBef>
                          <a:spcPts val="315"/>
                        </a:spcBef>
                      </a:pPr>
                      <a:r>
                        <a:rPr lang="en-IN" sz="1800" b="0" strike="noStrike" spc="-60">
                          <a:solidFill>
                            <a:srgbClr val="292934"/>
                          </a:solidFill>
                          <a:latin typeface="Arial"/>
                        </a:rPr>
                        <a:t>Yes</a:t>
                      </a:r>
                      <a:endParaRPr lang="en-IN" sz="1800" b="0" strike="noStrike" spc="-1">
                        <a:latin typeface="Arial"/>
                      </a:endParaRPr>
                    </a:p>
                  </a:txBody>
                  <a:tcPr>
                    <a:lnL w="12240">
                      <a:solidFill>
                        <a:srgbClr val="292934"/>
                      </a:solidFill>
                    </a:lnL>
                    <a:lnR w="12240">
                      <a:solidFill>
                        <a:srgbClr val="292934"/>
                      </a:solidFill>
                    </a:lnR>
                    <a:lnT w="12240">
                      <a:solidFill>
                        <a:srgbClr val="292934"/>
                      </a:solidFill>
                    </a:lnT>
                    <a:lnB w="12240">
                      <a:solidFill>
                        <a:srgbClr val="292934"/>
                      </a:solidFill>
                    </a:lnB>
                    <a:noFill/>
                  </a:tcPr>
                </a:tc>
                <a:extLst>
                  <a:ext uri="{0D108BD9-81ED-4DB2-BD59-A6C34878D82A}">
                    <a16:rowId xmlns:a16="http://schemas.microsoft.com/office/drawing/2014/main" val="10001"/>
                  </a:ext>
                </a:extLst>
              </a:tr>
              <a:tr h="347760">
                <a:tc>
                  <a:txBody>
                    <a:bodyPr/>
                    <a:lstStyle/>
                    <a:p>
                      <a:pPr algn="ctr">
                        <a:lnSpc>
                          <a:spcPct val="100000"/>
                        </a:lnSpc>
                        <a:spcBef>
                          <a:spcPts val="315"/>
                        </a:spcBef>
                      </a:pPr>
                      <a:r>
                        <a:rPr lang="en-IN" sz="1800" b="0" strike="noStrike" spc="-7">
                          <a:solidFill>
                            <a:srgbClr val="292934"/>
                          </a:solidFill>
                          <a:latin typeface="Arial"/>
                        </a:rPr>
                        <a:t>Medium</a:t>
                      </a:r>
                      <a:endParaRPr lang="en-IN" sz="1800" b="0" strike="noStrike" spc="-1">
                        <a:latin typeface="Arial"/>
                      </a:endParaRPr>
                    </a:p>
                  </a:txBody>
                  <a:tcPr>
                    <a:lnL w="12240">
                      <a:solidFill>
                        <a:srgbClr val="292934"/>
                      </a:solidFill>
                    </a:lnL>
                    <a:lnR w="12240">
                      <a:solidFill>
                        <a:srgbClr val="292934"/>
                      </a:solidFill>
                    </a:lnR>
                    <a:lnT w="12240">
                      <a:solidFill>
                        <a:srgbClr val="292934"/>
                      </a:solidFill>
                    </a:lnT>
                    <a:lnB w="12240">
                      <a:solidFill>
                        <a:srgbClr val="292934"/>
                      </a:solidFill>
                    </a:lnB>
                    <a:noFill/>
                  </a:tcPr>
                </a:tc>
                <a:tc>
                  <a:txBody>
                    <a:bodyPr/>
                    <a:lstStyle/>
                    <a:p>
                      <a:pPr algn="ctr">
                        <a:lnSpc>
                          <a:spcPct val="100000"/>
                        </a:lnSpc>
                        <a:spcBef>
                          <a:spcPts val="315"/>
                        </a:spcBef>
                      </a:pPr>
                      <a:r>
                        <a:rPr lang="en-IN" sz="1800" b="0" strike="noStrike" spc="-7">
                          <a:solidFill>
                            <a:srgbClr val="292934"/>
                          </a:solidFill>
                          <a:latin typeface="Arial"/>
                        </a:rPr>
                        <a:t>Normal</a:t>
                      </a:r>
                      <a:endParaRPr lang="en-IN" sz="1800" b="0" strike="noStrike" spc="-1">
                        <a:latin typeface="Arial"/>
                      </a:endParaRPr>
                    </a:p>
                  </a:txBody>
                  <a:tcPr>
                    <a:lnL w="12240">
                      <a:solidFill>
                        <a:srgbClr val="292934"/>
                      </a:solidFill>
                    </a:lnL>
                    <a:lnR w="12240">
                      <a:solidFill>
                        <a:srgbClr val="292934"/>
                      </a:solidFill>
                    </a:lnR>
                    <a:lnT w="12240">
                      <a:solidFill>
                        <a:srgbClr val="292934"/>
                      </a:solidFill>
                    </a:lnT>
                    <a:lnB w="12240">
                      <a:solidFill>
                        <a:srgbClr val="292934"/>
                      </a:solidFill>
                    </a:lnB>
                    <a:noFill/>
                  </a:tcPr>
                </a:tc>
                <a:tc>
                  <a:txBody>
                    <a:bodyPr/>
                    <a:lstStyle/>
                    <a:p>
                      <a:pPr marL="3960" algn="ctr">
                        <a:lnSpc>
                          <a:spcPct val="100000"/>
                        </a:lnSpc>
                        <a:spcBef>
                          <a:spcPts val="315"/>
                        </a:spcBef>
                      </a:pPr>
                      <a:r>
                        <a:rPr lang="en-IN" sz="1800" b="0" strike="noStrike" spc="-12">
                          <a:solidFill>
                            <a:srgbClr val="292934"/>
                          </a:solidFill>
                          <a:latin typeface="Arial"/>
                        </a:rPr>
                        <a:t>Low</a:t>
                      </a:r>
                      <a:endParaRPr lang="en-IN" sz="1800" b="0" strike="noStrike" spc="-1">
                        <a:latin typeface="Arial"/>
                      </a:endParaRPr>
                    </a:p>
                  </a:txBody>
                  <a:tcPr>
                    <a:lnL w="12240">
                      <a:solidFill>
                        <a:srgbClr val="292934"/>
                      </a:solidFill>
                    </a:lnL>
                    <a:lnR w="12240">
                      <a:solidFill>
                        <a:srgbClr val="292934"/>
                      </a:solidFill>
                    </a:lnR>
                    <a:lnT w="12240">
                      <a:solidFill>
                        <a:srgbClr val="292934"/>
                      </a:solidFill>
                    </a:lnT>
                    <a:lnB w="12240">
                      <a:solidFill>
                        <a:srgbClr val="292934"/>
                      </a:solidFill>
                    </a:lnB>
                    <a:noFill/>
                  </a:tcPr>
                </a:tc>
                <a:tc>
                  <a:txBody>
                    <a:bodyPr/>
                    <a:lstStyle/>
                    <a:p>
                      <a:pPr marL="3240" algn="ctr">
                        <a:lnSpc>
                          <a:spcPct val="100000"/>
                        </a:lnSpc>
                        <a:spcBef>
                          <a:spcPts val="315"/>
                        </a:spcBef>
                      </a:pPr>
                      <a:r>
                        <a:rPr lang="en-IN" sz="1800" b="0" strike="noStrike" spc="-60">
                          <a:solidFill>
                            <a:srgbClr val="292934"/>
                          </a:solidFill>
                          <a:latin typeface="Arial"/>
                        </a:rPr>
                        <a:t>Yes</a:t>
                      </a:r>
                      <a:endParaRPr lang="en-IN" sz="1800" b="0" strike="noStrike" spc="-1">
                        <a:latin typeface="Arial"/>
                      </a:endParaRPr>
                    </a:p>
                  </a:txBody>
                  <a:tcPr>
                    <a:lnL w="12240">
                      <a:solidFill>
                        <a:srgbClr val="292934"/>
                      </a:solidFill>
                    </a:lnL>
                    <a:lnR w="12240">
                      <a:solidFill>
                        <a:srgbClr val="292934"/>
                      </a:solidFill>
                    </a:lnR>
                    <a:lnT w="12240">
                      <a:solidFill>
                        <a:srgbClr val="292934"/>
                      </a:solidFill>
                    </a:lnT>
                    <a:lnB w="12240">
                      <a:solidFill>
                        <a:srgbClr val="292934"/>
                      </a:solidFill>
                    </a:lnB>
                    <a:noFill/>
                  </a:tcPr>
                </a:tc>
                <a:extLst>
                  <a:ext uri="{0D108BD9-81ED-4DB2-BD59-A6C34878D82A}">
                    <a16:rowId xmlns:a16="http://schemas.microsoft.com/office/drawing/2014/main" val="10002"/>
                  </a:ext>
                </a:extLst>
              </a:tr>
              <a:tr h="347760">
                <a:tc>
                  <a:txBody>
                    <a:bodyPr/>
                    <a:lstStyle/>
                    <a:p>
                      <a:pPr algn="ctr">
                        <a:lnSpc>
                          <a:spcPct val="100000"/>
                        </a:lnSpc>
                        <a:spcBef>
                          <a:spcPts val="315"/>
                        </a:spcBef>
                      </a:pPr>
                      <a:r>
                        <a:rPr lang="en-IN" sz="1800" b="0" strike="noStrike" spc="-7">
                          <a:solidFill>
                            <a:srgbClr val="292934"/>
                          </a:solidFill>
                          <a:latin typeface="Arial"/>
                        </a:rPr>
                        <a:t>Senior</a:t>
                      </a:r>
                      <a:endParaRPr lang="en-IN" sz="1800" b="0" strike="noStrike" spc="-1">
                        <a:latin typeface="Arial"/>
                      </a:endParaRPr>
                    </a:p>
                  </a:txBody>
                  <a:tcPr>
                    <a:lnL w="12240">
                      <a:solidFill>
                        <a:srgbClr val="292934"/>
                      </a:solidFill>
                    </a:lnL>
                    <a:lnR w="12240">
                      <a:solidFill>
                        <a:srgbClr val="292934"/>
                      </a:solidFill>
                    </a:lnR>
                    <a:lnT w="12240">
                      <a:solidFill>
                        <a:srgbClr val="292934"/>
                      </a:solidFill>
                    </a:lnT>
                    <a:lnB w="12240">
                      <a:solidFill>
                        <a:srgbClr val="292934"/>
                      </a:solidFill>
                    </a:lnB>
                    <a:noFill/>
                  </a:tcPr>
                </a:tc>
                <a:tc>
                  <a:txBody>
                    <a:bodyPr/>
                    <a:lstStyle/>
                    <a:p>
                      <a:pPr algn="ctr">
                        <a:lnSpc>
                          <a:spcPct val="100000"/>
                        </a:lnSpc>
                        <a:spcBef>
                          <a:spcPts val="315"/>
                        </a:spcBef>
                      </a:pPr>
                      <a:r>
                        <a:rPr lang="en-IN" sz="1800" b="0" strike="noStrike" spc="-7">
                          <a:solidFill>
                            <a:srgbClr val="292934"/>
                          </a:solidFill>
                          <a:latin typeface="Arial"/>
                        </a:rPr>
                        <a:t>Lifetime</a:t>
                      </a:r>
                      <a:endParaRPr lang="en-IN" sz="1800" b="0" strike="noStrike" spc="-1">
                        <a:latin typeface="Arial"/>
                      </a:endParaRPr>
                    </a:p>
                  </a:txBody>
                  <a:tcPr>
                    <a:lnL w="12240">
                      <a:solidFill>
                        <a:srgbClr val="292934"/>
                      </a:solidFill>
                    </a:lnL>
                    <a:lnR w="12240">
                      <a:solidFill>
                        <a:srgbClr val="292934"/>
                      </a:solidFill>
                    </a:lnR>
                    <a:lnT w="12240">
                      <a:solidFill>
                        <a:srgbClr val="292934"/>
                      </a:solidFill>
                    </a:lnT>
                    <a:lnB w="12240">
                      <a:solidFill>
                        <a:srgbClr val="292934"/>
                      </a:solidFill>
                    </a:lnB>
                    <a:noFill/>
                  </a:tcPr>
                </a:tc>
                <a:tc>
                  <a:txBody>
                    <a:bodyPr/>
                    <a:lstStyle/>
                    <a:p>
                      <a:pPr marL="1440" algn="ctr">
                        <a:lnSpc>
                          <a:spcPct val="100000"/>
                        </a:lnSpc>
                        <a:spcBef>
                          <a:spcPts val="315"/>
                        </a:spcBef>
                      </a:pPr>
                      <a:r>
                        <a:rPr lang="en-IN" sz="1800" b="0" strike="noStrike" spc="-7">
                          <a:solidFill>
                            <a:srgbClr val="292934"/>
                          </a:solidFill>
                          <a:latin typeface="Arial"/>
                        </a:rPr>
                        <a:t>Normal</a:t>
                      </a:r>
                      <a:endParaRPr lang="en-IN" sz="1800" b="0" strike="noStrike" spc="-1">
                        <a:latin typeface="Arial"/>
                      </a:endParaRPr>
                    </a:p>
                  </a:txBody>
                  <a:tcPr>
                    <a:lnL w="12240">
                      <a:solidFill>
                        <a:srgbClr val="292934"/>
                      </a:solidFill>
                    </a:lnL>
                    <a:lnR w="12240">
                      <a:solidFill>
                        <a:srgbClr val="292934"/>
                      </a:solidFill>
                    </a:lnR>
                    <a:lnT w="12240">
                      <a:solidFill>
                        <a:srgbClr val="292934"/>
                      </a:solidFill>
                    </a:lnT>
                    <a:lnB w="12240">
                      <a:solidFill>
                        <a:srgbClr val="292934"/>
                      </a:solidFill>
                    </a:lnB>
                    <a:noFill/>
                  </a:tcPr>
                </a:tc>
                <a:tc>
                  <a:txBody>
                    <a:bodyPr/>
                    <a:lstStyle/>
                    <a:p>
                      <a:pPr marL="2520" algn="ctr">
                        <a:lnSpc>
                          <a:spcPct val="100000"/>
                        </a:lnSpc>
                        <a:spcBef>
                          <a:spcPts val="315"/>
                        </a:spcBef>
                      </a:pPr>
                      <a:r>
                        <a:rPr lang="en-IN" sz="1800" b="0" strike="noStrike" spc="-60">
                          <a:solidFill>
                            <a:srgbClr val="292934"/>
                          </a:solidFill>
                          <a:latin typeface="Arial"/>
                        </a:rPr>
                        <a:t>Yes</a:t>
                      </a:r>
                      <a:endParaRPr lang="en-IN" sz="1800" b="0" strike="noStrike" spc="-1">
                        <a:latin typeface="Arial"/>
                      </a:endParaRPr>
                    </a:p>
                  </a:txBody>
                  <a:tcPr>
                    <a:lnL w="12240">
                      <a:solidFill>
                        <a:srgbClr val="292934"/>
                      </a:solidFill>
                    </a:lnL>
                    <a:lnR w="12240">
                      <a:solidFill>
                        <a:srgbClr val="292934"/>
                      </a:solidFill>
                    </a:lnR>
                    <a:lnT w="12240">
                      <a:solidFill>
                        <a:srgbClr val="292934"/>
                      </a:solidFill>
                    </a:lnT>
                    <a:lnB w="12240">
                      <a:solidFill>
                        <a:srgbClr val="292934"/>
                      </a:solidFill>
                    </a:lnB>
                    <a:noFill/>
                  </a:tcPr>
                </a:tc>
                <a:extLst>
                  <a:ext uri="{0D108BD9-81ED-4DB2-BD59-A6C34878D82A}">
                    <a16:rowId xmlns:a16="http://schemas.microsoft.com/office/drawing/2014/main" val="10003"/>
                  </a:ext>
                </a:extLst>
              </a:tr>
              <a:tr h="347760">
                <a:tc>
                  <a:txBody>
                    <a:bodyPr/>
                    <a:lstStyle/>
                    <a:p>
                      <a:pPr algn="ctr">
                        <a:lnSpc>
                          <a:spcPct val="100000"/>
                        </a:lnSpc>
                        <a:spcBef>
                          <a:spcPts val="315"/>
                        </a:spcBef>
                      </a:pPr>
                      <a:r>
                        <a:rPr lang="en-IN" sz="1800" b="0" strike="noStrike" spc="-7">
                          <a:solidFill>
                            <a:srgbClr val="292934"/>
                          </a:solidFill>
                          <a:latin typeface="Arial"/>
                        </a:rPr>
                        <a:t>Small</a:t>
                      </a:r>
                      <a:endParaRPr lang="en-IN" sz="1800" b="0" strike="noStrike" spc="-1">
                        <a:latin typeface="Arial"/>
                      </a:endParaRPr>
                    </a:p>
                  </a:txBody>
                  <a:tcPr>
                    <a:lnL w="12240">
                      <a:solidFill>
                        <a:srgbClr val="292934"/>
                      </a:solidFill>
                    </a:lnL>
                    <a:lnR w="12240">
                      <a:solidFill>
                        <a:srgbClr val="292934"/>
                      </a:solidFill>
                    </a:lnR>
                    <a:lnT w="12240">
                      <a:solidFill>
                        <a:srgbClr val="292934"/>
                      </a:solidFill>
                    </a:lnT>
                    <a:lnB w="12240">
                      <a:solidFill>
                        <a:srgbClr val="292934"/>
                      </a:solidFill>
                    </a:lnB>
                    <a:noFill/>
                  </a:tcPr>
                </a:tc>
                <a:tc>
                  <a:txBody>
                    <a:bodyPr/>
                    <a:lstStyle/>
                    <a:p>
                      <a:pPr algn="ctr">
                        <a:lnSpc>
                          <a:spcPct val="100000"/>
                        </a:lnSpc>
                        <a:spcBef>
                          <a:spcPts val="315"/>
                        </a:spcBef>
                      </a:pPr>
                      <a:r>
                        <a:rPr lang="en-IN" sz="1800" b="0" strike="noStrike" spc="-7">
                          <a:solidFill>
                            <a:srgbClr val="292934"/>
                          </a:solidFill>
                          <a:latin typeface="Arial"/>
                        </a:rPr>
                        <a:t>Lifetime</a:t>
                      </a:r>
                      <a:endParaRPr lang="en-IN" sz="1800" b="0" strike="noStrike" spc="-1">
                        <a:latin typeface="Arial"/>
                      </a:endParaRPr>
                    </a:p>
                  </a:txBody>
                  <a:tcPr>
                    <a:lnL w="12240">
                      <a:solidFill>
                        <a:srgbClr val="292934"/>
                      </a:solidFill>
                    </a:lnL>
                    <a:lnR w="12240">
                      <a:solidFill>
                        <a:srgbClr val="292934"/>
                      </a:solidFill>
                    </a:lnR>
                    <a:lnT w="12240">
                      <a:solidFill>
                        <a:srgbClr val="292934"/>
                      </a:solidFill>
                    </a:lnT>
                    <a:lnB w="12240">
                      <a:solidFill>
                        <a:srgbClr val="292934"/>
                      </a:solidFill>
                    </a:lnB>
                    <a:noFill/>
                  </a:tcPr>
                </a:tc>
                <a:tc>
                  <a:txBody>
                    <a:bodyPr/>
                    <a:lstStyle/>
                    <a:p>
                      <a:pPr algn="ctr">
                        <a:lnSpc>
                          <a:spcPct val="100000"/>
                        </a:lnSpc>
                        <a:spcBef>
                          <a:spcPts val="315"/>
                        </a:spcBef>
                      </a:pPr>
                      <a:r>
                        <a:rPr lang="en-IN" sz="1800" b="0" strike="noStrike" spc="-7">
                          <a:solidFill>
                            <a:srgbClr val="292934"/>
                          </a:solidFill>
                          <a:latin typeface="Arial"/>
                        </a:rPr>
                        <a:t>High</a:t>
                      </a:r>
                      <a:endParaRPr lang="en-IN" sz="1800" b="0" strike="noStrike" spc="-1">
                        <a:latin typeface="Arial"/>
                      </a:endParaRPr>
                    </a:p>
                  </a:txBody>
                  <a:tcPr>
                    <a:lnL w="12240">
                      <a:solidFill>
                        <a:srgbClr val="292934"/>
                      </a:solidFill>
                    </a:lnL>
                    <a:lnR w="12240">
                      <a:solidFill>
                        <a:srgbClr val="292934"/>
                      </a:solidFill>
                    </a:lnR>
                    <a:lnT w="12240">
                      <a:solidFill>
                        <a:srgbClr val="292934"/>
                      </a:solidFill>
                    </a:lnT>
                    <a:lnB w="12240">
                      <a:solidFill>
                        <a:srgbClr val="292934"/>
                      </a:solidFill>
                    </a:lnB>
                    <a:noFill/>
                  </a:tcPr>
                </a:tc>
                <a:tc>
                  <a:txBody>
                    <a:bodyPr/>
                    <a:lstStyle/>
                    <a:p>
                      <a:pPr marL="1440" algn="ctr">
                        <a:lnSpc>
                          <a:spcPct val="100000"/>
                        </a:lnSpc>
                        <a:spcBef>
                          <a:spcPts val="315"/>
                        </a:spcBef>
                      </a:pPr>
                      <a:r>
                        <a:rPr lang="en-IN" sz="1800" b="0" strike="noStrike" spc="-12">
                          <a:solidFill>
                            <a:srgbClr val="292934"/>
                          </a:solidFill>
                          <a:latin typeface="Arial"/>
                        </a:rPr>
                        <a:t>No</a:t>
                      </a:r>
                      <a:endParaRPr lang="en-IN" sz="1800" b="0" strike="noStrike" spc="-1">
                        <a:latin typeface="Arial"/>
                      </a:endParaRPr>
                    </a:p>
                  </a:txBody>
                  <a:tcPr>
                    <a:lnL w="12240">
                      <a:solidFill>
                        <a:srgbClr val="292934"/>
                      </a:solidFill>
                    </a:lnL>
                    <a:lnR w="12240">
                      <a:solidFill>
                        <a:srgbClr val="292934"/>
                      </a:solidFill>
                    </a:lnR>
                    <a:lnT w="12240">
                      <a:solidFill>
                        <a:srgbClr val="292934"/>
                      </a:solidFill>
                    </a:lnT>
                    <a:lnB w="12240">
                      <a:solidFill>
                        <a:srgbClr val="292934"/>
                      </a:solidFill>
                    </a:lnB>
                    <a:noFill/>
                  </a:tcPr>
                </a:tc>
                <a:extLst>
                  <a:ext uri="{0D108BD9-81ED-4DB2-BD59-A6C34878D82A}">
                    <a16:rowId xmlns:a16="http://schemas.microsoft.com/office/drawing/2014/main" val="10004"/>
                  </a:ext>
                </a:extLst>
              </a:tr>
              <a:tr h="347760">
                <a:tc>
                  <a:txBody>
                    <a:bodyPr/>
                    <a:lstStyle/>
                    <a:p>
                      <a:pPr algn="ctr">
                        <a:lnSpc>
                          <a:spcPct val="100000"/>
                        </a:lnSpc>
                        <a:spcBef>
                          <a:spcPts val="315"/>
                        </a:spcBef>
                      </a:pPr>
                      <a:r>
                        <a:rPr lang="en-IN" sz="1800" b="0" strike="noStrike" spc="-7">
                          <a:solidFill>
                            <a:srgbClr val="292934"/>
                          </a:solidFill>
                          <a:latin typeface="Arial"/>
                        </a:rPr>
                        <a:t>Small</a:t>
                      </a:r>
                      <a:endParaRPr lang="en-IN" sz="1800" b="0" strike="noStrike" spc="-1">
                        <a:latin typeface="Arial"/>
                      </a:endParaRPr>
                    </a:p>
                  </a:txBody>
                  <a:tcPr>
                    <a:lnL w="12240">
                      <a:solidFill>
                        <a:srgbClr val="292934"/>
                      </a:solidFill>
                    </a:lnL>
                    <a:lnR w="12240">
                      <a:solidFill>
                        <a:srgbClr val="292934"/>
                      </a:solidFill>
                    </a:lnR>
                    <a:lnT w="12240">
                      <a:solidFill>
                        <a:srgbClr val="292934"/>
                      </a:solidFill>
                    </a:lnT>
                    <a:lnB w="12240">
                      <a:solidFill>
                        <a:srgbClr val="292934"/>
                      </a:solidFill>
                    </a:lnB>
                    <a:noFill/>
                  </a:tcPr>
                </a:tc>
                <a:tc>
                  <a:txBody>
                    <a:bodyPr/>
                    <a:lstStyle/>
                    <a:p>
                      <a:pPr algn="ctr">
                        <a:lnSpc>
                          <a:spcPct val="100000"/>
                        </a:lnSpc>
                        <a:spcBef>
                          <a:spcPts val="315"/>
                        </a:spcBef>
                      </a:pPr>
                      <a:r>
                        <a:rPr lang="en-IN" sz="1800" b="0" strike="noStrike" spc="-7">
                          <a:solidFill>
                            <a:srgbClr val="292934"/>
                          </a:solidFill>
                          <a:latin typeface="Arial"/>
                        </a:rPr>
                        <a:t>Normal</a:t>
                      </a:r>
                      <a:endParaRPr lang="en-IN" sz="1800" b="0" strike="noStrike" spc="-1">
                        <a:latin typeface="Arial"/>
                      </a:endParaRPr>
                    </a:p>
                  </a:txBody>
                  <a:tcPr>
                    <a:lnL w="12240">
                      <a:solidFill>
                        <a:srgbClr val="292934"/>
                      </a:solidFill>
                    </a:lnL>
                    <a:lnR w="12240">
                      <a:solidFill>
                        <a:srgbClr val="292934"/>
                      </a:solidFill>
                    </a:lnR>
                    <a:lnT w="12240">
                      <a:solidFill>
                        <a:srgbClr val="292934"/>
                      </a:solidFill>
                    </a:lnT>
                    <a:lnB w="12240">
                      <a:solidFill>
                        <a:srgbClr val="292934"/>
                      </a:solidFill>
                    </a:lnB>
                    <a:noFill/>
                  </a:tcPr>
                </a:tc>
                <a:tc>
                  <a:txBody>
                    <a:bodyPr/>
                    <a:lstStyle/>
                    <a:p>
                      <a:pPr algn="ctr">
                        <a:lnSpc>
                          <a:spcPct val="100000"/>
                        </a:lnSpc>
                        <a:spcBef>
                          <a:spcPts val="315"/>
                        </a:spcBef>
                      </a:pPr>
                      <a:r>
                        <a:rPr lang="en-IN" sz="1800" b="0" strike="noStrike" spc="-7">
                          <a:solidFill>
                            <a:srgbClr val="292934"/>
                          </a:solidFill>
                          <a:latin typeface="Arial"/>
                        </a:rPr>
                        <a:t>High</a:t>
                      </a:r>
                      <a:endParaRPr lang="en-IN" sz="1800" b="0" strike="noStrike" spc="-1">
                        <a:latin typeface="Arial"/>
                      </a:endParaRPr>
                    </a:p>
                  </a:txBody>
                  <a:tcPr>
                    <a:lnL w="12240">
                      <a:solidFill>
                        <a:srgbClr val="292934"/>
                      </a:solidFill>
                    </a:lnL>
                    <a:lnR w="12240">
                      <a:solidFill>
                        <a:srgbClr val="292934"/>
                      </a:solidFill>
                    </a:lnR>
                    <a:lnT w="12240">
                      <a:solidFill>
                        <a:srgbClr val="292934"/>
                      </a:solidFill>
                    </a:lnT>
                    <a:lnB w="12240">
                      <a:solidFill>
                        <a:srgbClr val="292934"/>
                      </a:solidFill>
                    </a:lnB>
                    <a:noFill/>
                  </a:tcPr>
                </a:tc>
                <a:tc>
                  <a:txBody>
                    <a:bodyPr/>
                    <a:lstStyle/>
                    <a:p>
                      <a:pPr marL="3240" algn="ctr">
                        <a:lnSpc>
                          <a:spcPct val="100000"/>
                        </a:lnSpc>
                        <a:spcBef>
                          <a:spcPts val="315"/>
                        </a:spcBef>
                      </a:pPr>
                      <a:r>
                        <a:rPr lang="en-IN" sz="1800" b="0" strike="noStrike" spc="-60">
                          <a:solidFill>
                            <a:srgbClr val="292934"/>
                          </a:solidFill>
                          <a:latin typeface="Arial"/>
                        </a:rPr>
                        <a:t>Yes</a:t>
                      </a:r>
                      <a:endParaRPr lang="en-IN" sz="1800" b="0" strike="noStrike" spc="-1">
                        <a:latin typeface="Arial"/>
                      </a:endParaRPr>
                    </a:p>
                  </a:txBody>
                  <a:tcPr>
                    <a:lnL w="12240">
                      <a:solidFill>
                        <a:srgbClr val="292934"/>
                      </a:solidFill>
                    </a:lnL>
                    <a:lnR w="12240">
                      <a:solidFill>
                        <a:srgbClr val="292934"/>
                      </a:solidFill>
                    </a:lnR>
                    <a:lnT w="12240">
                      <a:solidFill>
                        <a:srgbClr val="292934"/>
                      </a:solidFill>
                    </a:lnT>
                    <a:lnB w="12240">
                      <a:solidFill>
                        <a:srgbClr val="292934"/>
                      </a:solidFill>
                    </a:lnB>
                    <a:noFill/>
                  </a:tcPr>
                </a:tc>
                <a:extLst>
                  <a:ext uri="{0D108BD9-81ED-4DB2-BD59-A6C34878D82A}">
                    <a16:rowId xmlns:a16="http://schemas.microsoft.com/office/drawing/2014/main" val="10005"/>
                  </a:ext>
                </a:extLst>
              </a:tr>
              <a:tr h="347760">
                <a:tc>
                  <a:txBody>
                    <a:bodyPr/>
                    <a:lstStyle/>
                    <a:p>
                      <a:pPr algn="ctr">
                        <a:lnSpc>
                          <a:spcPct val="100000"/>
                        </a:lnSpc>
                        <a:spcBef>
                          <a:spcPts val="320"/>
                        </a:spcBef>
                      </a:pPr>
                      <a:r>
                        <a:rPr lang="en-IN" sz="1800" b="0" strike="noStrike" spc="-7">
                          <a:solidFill>
                            <a:srgbClr val="292934"/>
                          </a:solidFill>
                          <a:latin typeface="Arial"/>
                        </a:rPr>
                        <a:t>Senior</a:t>
                      </a:r>
                      <a:endParaRPr lang="en-IN" sz="1800" b="0" strike="noStrike" spc="-1">
                        <a:latin typeface="Arial"/>
                      </a:endParaRPr>
                    </a:p>
                  </a:txBody>
                  <a:tcPr>
                    <a:lnL w="12240">
                      <a:solidFill>
                        <a:srgbClr val="292934"/>
                      </a:solidFill>
                    </a:lnL>
                    <a:lnR w="12240">
                      <a:solidFill>
                        <a:srgbClr val="292934"/>
                      </a:solidFill>
                    </a:lnR>
                    <a:lnT w="12240">
                      <a:solidFill>
                        <a:srgbClr val="292934"/>
                      </a:solidFill>
                    </a:lnT>
                    <a:lnB w="12240">
                      <a:solidFill>
                        <a:srgbClr val="292934"/>
                      </a:solidFill>
                    </a:lnB>
                    <a:noFill/>
                  </a:tcPr>
                </a:tc>
                <a:tc>
                  <a:txBody>
                    <a:bodyPr/>
                    <a:lstStyle/>
                    <a:p>
                      <a:pPr marL="720" algn="ctr">
                        <a:lnSpc>
                          <a:spcPct val="100000"/>
                        </a:lnSpc>
                        <a:spcBef>
                          <a:spcPts val="320"/>
                        </a:spcBef>
                      </a:pPr>
                      <a:r>
                        <a:rPr lang="en-IN" sz="1800" b="0" strike="noStrike" spc="-7">
                          <a:solidFill>
                            <a:srgbClr val="292934"/>
                          </a:solidFill>
                          <a:latin typeface="Arial"/>
                        </a:rPr>
                        <a:t>Serious</a:t>
                      </a:r>
                      <a:endParaRPr lang="en-IN" sz="1800" b="0" strike="noStrike" spc="-1">
                        <a:latin typeface="Arial"/>
                      </a:endParaRPr>
                    </a:p>
                  </a:txBody>
                  <a:tcPr>
                    <a:lnL w="12240">
                      <a:solidFill>
                        <a:srgbClr val="292934"/>
                      </a:solidFill>
                    </a:lnL>
                    <a:lnR w="12240">
                      <a:solidFill>
                        <a:srgbClr val="292934"/>
                      </a:solidFill>
                    </a:lnR>
                    <a:lnT w="12240">
                      <a:solidFill>
                        <a:srgbClr val="292934"/>
                      </a:solidFill>
                    </a:lnT>
                    <a:lnB w="12240">
                      <a:solidFill>
                        <a:srgbClr val="292934"/>
                      </a:solidFill>
                    </a:lnB>
                    <a:noFill/>
                  </a:tcPr>
                </a:tc>
                <a:tc>
                  <a:txBody>
                    <a:bodyPr/>
                    <a:lstStyle/>
                    <a:p>
                      <a:pPr marL="1440" algn="ctr">
                        <a:lnSpc>
                          <a:spcPct val="100000"/>
                        </a:lnSpc>
                        <a:spcBef>
                          <a:spcPts val="320"/>
                        </a:spcBef>
                      </a:pPr>
                      <a:r>
                        <a:rPr lang="en-IN" sz="1800" b="0" strike="noStrike" spc="-7">
                          <a:solidFill>
                            <a:srgbClr val="292934"/>
                          </a:solidFill>
                          <a:latin typeface="Arial"/>
                        </a:rPr>
                        <a:t>Normal</a:t>
                      </a:r>
                      <a:endParaRPr lang="en-IN" sz="1800" b="0" strike="noStrike" spc="-1">
                        <a:latin typeface="Arial"/>
                      </a:endParaRPr>
                    </a:p>
                  </a:txBody>
                  <a:tcPr>
                    <a:lnL w="12240">
                      <a:solidFill>
                        <a:srgbClr val="292934"/>
                      </a:solidFill>
                    </a:lnL>
                    <a:lnR w="12240">
                      <a:solidFill>
                        <a:srgbClr val="292934"/>
                      </a:solidFill>
                    </a:lnR>
                    <a:lnT w="12240">
                      <a:solidFill>
                        <a:srgbClr val="292934"/>
                      </a:solidFill>
                    </a:lnT>
                    <a:lnB w="12240">
                      <a:solidFill>
                        <a:srgbClr val="292934"/>
                      </a:solidFill>
                    </a:lnB>
                    <a:noFill/>
                  </a:tcPr>
                </a:tc>
                <a:tc>
                  <a:txBody>
                    <a:bodyPr/>
                    <a:lstStyle/>
                    <a:p>
                      <a:pPr marL="1440" algn="ctr">
                        <a:lnSpc>
                          <a:spcPct val="100000"/>
                        </a:lnSpc>
                        <a:spcBef>
                          <a:spcPts val="320"/>
                        </a:spcBef>
                      </a:pPr>
                      <a:r>
                        <a:rPr lang="en-IN" sz="1800" b="0" strike="noStrike" spc="-12">
                          <a:solidFill>
                            <a:srgbClr val="292934"/>
                          </a:solidFill>
                          <a:latin typeface="Arial"/>
                        </a:rPr>
                        <a:t>No</a:t>
                      </a:r>
                      <a:endParaRPr lang="en-IN" sz="1800" b="0" strike="noStrike" spc="-1">
                        <a:latin typeface="Arial"/>
                      </a:endParaRPr>
                    </a:p>
                  </a:txBody>
                  <a:tcPr>
                    <a:lnL w="12240">
                      <a:solidFill>
                        <a:srgbClr val="292934"/>
                      </a:solidFill>
                    </a:lnL>
                    <a:lnR w="12240">
                      <a:solidFill>
                        <a:srgbClr val="292934"/>
                      </a:solidFill>
                    </a:lnR>
                    <a:lnT w="12240">
                      <a:solidFill>
                        <a:srgbClr val="292934"/>
                      </a:solidFill>
                    </a:lnT>
                    <a:lnB w="12240">
                      <a:solidFill>
                        <a:srgbClr val="292934"/>
                      </a:solidFill>
                    </a:lnB>
                    <a:noFill/>
                  </a:tcPr>
                </a:tc>
                <a:extLst>
                  <a:ext uri="{0D108BD9-81ED-4DB2-BD59-A6C34878D82A}">
                    <a16:rowId xmlns:a16="http://schemas.microsoft.com/office/drawing/2014/main" val="10006"/>
                  </a:ext>
                </a:extLst>
              </a:tr>
              <a:tr h="347760">
                <a:tc>
                  <a:txBody>
                    <a:bodyPr/>
                    <a:lstStyle/>
                    <a:p>
                      <a:pPr algn="ctr">
                        <a:lnSpc>
                          <a:spcPct val="100000"/>
                        </a:lnSpc>
                        <a:spcBef>
                          <a:spcPts val="320"/>
                        </a:spcBef>
                      </a:pPr>
                      <a:r>
                        <a:rPr lang="en-IN" sz="1800" b="0" strike="noStrike" spc="-7">
                          <a:solidFill>
                            <a:srgbClr val="292934"/>
                          </a:solidFill>
                          <a:latin typeface="Arial"/>
                        </a:rPr>
                        <a:t>Medium</a:t>
                      </a:r>
                      <a:endParaRPr lang="en-IN" sz="1800" b="0" strike="noStrike" spc="-1">
                        <a:latin typeface="Arial"/>
                      </a:endParaRPr>
                    </a:p>
                  </a:txBody>
                  <a:tcPr>
                    <a:lnL w="12240">
                      <a:solidFill>
                        <a:srgbClr val="292934"/>
                      </a:solidFill>
                    </a:lnL>
                    <a:lnR w="12240">
                      <a:solidFill>
                        <a:srgbClr val="292934"/>
                      </a:solidFill>
                    </a:lnR>
                    <a:lnT w="12240">
                      <a:solidFill>
                        <a:srgbClr val="292934"/>
                      </a:solidFill>
                    </a:lnT>
                    <a:lnB w="12240">
                      <a:solidFill>
                        <a:srgbClr val="292934"/>
                      </a:solidFill>
                    </a:lnB>
                    <a:noFill/>
                  </a:tcPr>
                </a:tc>
                <a:tc>
                  <a:txBody>
                    <a:bodyPr/>
                    <a:lstStyle/>
                    <a:p>
                      <a:pPr marL="720" algn="ctr">
                        <a:lnSpc>
                          <a:spcPct val="100000"/>
                        </a:lnSpc>
                        <a:spcBef>
                          <a:spcPts val="320"/>
                        </a:spcBef>
                      </a:pPr>
                      <a:r>
                        <a:rPr lang="en-IN" sz="1800" b="0" strike="noStrike" spc="-7">
                          <a:solidFill>
                            <a:srgbClr val="292934"/>
                          </a:solidFill>
                          <a:latin typeface="Arial"/>
                        </a:rPr>
                        <a:t>Serious</a:t>
                      </a:r>
                      <a:endParaRPr lang="en-IN" sz="1800" b="0" strike="noStrike" spc="-1">
                        <a:latin typeface="Arial"/>
                      </a:endParaRPr>
                    </a:p>
                  </a:txBody>
                  <a:tcPr>
                    <a:lnL w="12240">
                      <a:solidFill>
                        <a:srgbClr val="292934"/>
                      </a:solidFill>
                    </a:lnL>
                    <a:lnR w="12240">
                      <a:solidFill>
                        <a:srgbClr val="292934"/>
                      </a:solidFill>
                    </a:lnR>
                    <a:lnT w="12240">
                      <a:solidFill>
                        <a:srgbClr val="292934"/>
                      </a:solidFill>
                    </a:lnT>
                    <a:lnB w="12240">
                      <a:solidFill>
                        <a:srgbClr val="292934"/>
                      </a:solidFill>
                    </a:lnB>
                    <a:noFill/>
                  </a:tcPr>
                </a:tc>
                <a:tc>
                  <a:txBody>
                    <a:bodyPr/>
                    <a:lstStyle/>
                    <a:p>
                      <a:pPr marL="4320" algn="ctr">
                        <a:lnSpc>
                          <a:spcPct val="100000"/>
                        </a:lnSpc>
                        <a:spcBef>
                          <a:spcPts val="320"/>
                        </a:spcBef>
                      </a:pPr>
                      <a:r>
                        <a:rPr lang="en-IN" sz="1800" b="0" strike="noStrike" spc="-7">
                          <a:solidFill>
                            <a:srgbClr val="292934"/>
                          </a:solidFill>
                          <a:latin typeface="Arial"/>
                        </a:rPr>
                        <a:t>Low</a:t>
                      </a:r>
                      <a:endParaRPr lang="en-IN" sz="1800" b="0" strike="noStrike" spc="-1">
                        <a:latin typeface="Arial"/>
                      </a:endParaRPr>
                    </a:p>
                  </a:txBody>
                  <a:tcPr>
                    <a:lnL w="12240">
                      <a:solidFill>
                        <a:srgbClr val="292934"/>
                      </a:solidFill>
                    </a:lnL>
                    <a:lnR w="12240">
                      <a:solidFill>
                        <a:srgbClr val="292934"/>
                      </a:solidFill>
                    </a:lnR>
                    <a:lnT w="12240">
                      <a:solidFill>
                        <a:srgbClr val="292934"/>
                      </a:solidFill>
                    </a:lnT>
                    <a:lnB w="12240">
                      <a:solidFill>
                        <a:srgbClr val="292934"/>
                      </a:solidFill>
                    </a:lnB>
                    <a:noFill/>
                  </a:tcPr>
                </a:tc>
                <a:tc>
                  <a:txBody>
                    <a:bodyPr/>
                    <a:lstStyle/>
                    <a:p>
                      <a:pPr marL="3240" algn="ctr">
                        <a:lnSpc>
                          <a:spcPct val="100000"/>
                        </a:lnSpc>
                        <a:spcBef>
                          <a:spcPts val="320"/>
                        </a:spcBef>
                      </a:pPr>
                      <a:r>
                        <a:rPr lang="en-IN" sz="1800" b="0" strike="noStrike" spc="-60">
                          <a:solidFill>
                            <a:srgbClr val="292934"/>
                          </a:solidFill>
                          <a:latin typeface="Arial"/>
                        </a:rPr>
                        <a:t>Yes</a:t>
                      </a:r>
                      <a:endParaRPr lang="en-IN" sz="1800" b="0" strike="noStrike" spc="-1">
                        <a:latin typeface="Arial"/>
                      </a:endParaRPr>
                    </a:p>
                  </a:txBody>
                  <a:tcPr>
                    <a:lnL w="12240">
                      <a:solidFill>
                        <a:srgbClr val="292934"/>
                      </a:solidFill>
                    </a:lnL>
                    <a:lnR w="12240">
                      <a:solidFill>
                        <a:srgbClr val="292934"/>
                      </a:solidFill>
                    </a:lnR>
                    <a:lnT w="12240">
                      <a:solidFill>
                        <a:srgbClr val="292934"/>
                      </a:solidFill>
                    </a:lnT>
                    <a:lnB w="12240">
                      <a:solidFill>
                        <a:srgbClr val="292934"/>
                      </a:solidFill>
                    </a:lnB>
                    <a:noFill/>
                  </a:tcPr>
                </a:tc>
                <a:extLst>
                  <a:ext uri="{0D108BD9-81ED-4DB2-BD59-A6C34878D82A}">
                    <a16:rowId xmlns:a16="http://schemas.microsoft.com/office/drawing/2014/main" val="10007"/>
                  </a:ext>
                </a:extLst>
              </a:tr>
              <a:tr h="347760">
                <a:tc>
                  <a:txBody>
                    <a:bodyPr/>
                    <a:lstStyle/>
                    <a:p>
                      <a:pPr algn="ctr">
                        <a:lnSpc>
                          <a:spcPct val="100000"/>
                        </a:lnSpc>
                        <a:spcBef>
                          <a:spcPts val="320"/>
                        </a:spcBef>
                      </a:pPr>
                      <a:r>
                        <a:rPr lang="en-IN" sz="1800" b="0" strike="noStrike" spc="-7">
                          <a:solidFill>
                            <a:srgbClr val="292934"/>
                          </a:solidFill>
                          <a:latin typeface="Arial"/>
                        </a:rPr>
                        <a:t>Senior</a:t>
                      </a:r>
                      <a:endParaRPr lang="en-IN" sz="1800" b="0" strike="noStrike" spc="-1">
                        <a:latin typeface="Arial"/>
                      </a:endParaRPr>
                    </a:p>
                  </a:txBody>
                  <a:tcPr>
                    <a:lnL w="12240">
                      <a:solidFill>
                        <a:srgbClr val="292934"/>
                      </a:solidFill>
                    </a:lnL>
                    <a:lnR w="12240">
                      <a:solidFill>
                        <a:srgbClr val="292934"/>
                      </a:solidFill>
                    </a:lnR>
                    <a:lnT w="12240">
                      <a:solidFill>
                        <a:srgbClr val="292934"/>
                      </a:solidFill>
                    </a:lnT>
                    <a:lnB w="12240">
                      <a:solidFill>
                        <a:srgbClr val="292934"/>
                      </a:solidFill>
                    </a:lnB>
                    <a:noFill/>
                  </a:tcPr>
                </a:tc>
                <a:tc>
                  <a:txBody>
                    <a:bodyPr/>
                    <a:lstStyle/>
                    <a:p>
                      <a:pPr algn="ctr">
                        <a:lnSpc>
                          <a:spcPct val="100000"/>
                        </a:lnSpc>
                        <a:spcBef>
                          <a:spcPts val="320"/>
                        </a:spcBef>
                      </a:pPr>
                      <a:r>
                        <a:rPr lang="en-IN" sz="1800" b="0" strike="noStrike" spc="-7">
                          <a:solidFill>
                            <a:srgbClr val="292934"/>
                          </a:solidFill>
                          <a:latin typeface="Arial"/>
                        </a:rPr>
                        <a:t>Normal</a:t>
                      </a:r>
                      <a:endParaRPr lang="en-IN" sz="1800" b="0" strike="noStrike" spc="-1">
                        <a:latin typeface="Arial"/>
                      </a:endParaRPr>
                    </a:p>
                  </a:txBody>
                  <a:tcPr>
                    <a:lnL w="12240">
                      <a:solidFill>
                        <a:srgbClr val="292934"/>
                      </a:solidFill>
                    </a:lnL>
                    <a:lnR w="12240">
                      <a:solidFill>
                        <a:srgbClr val="292934"/>
                      </a:solidFill>
                    </a:lnR>
                    <a:lnT w="12240">
                      <a:solidFill>
                        <a:srgbClr val="292934"/>
                      </a:solidFill>
                    </a:lnT>
                    <a:lnB w="12240">
                      <a:solidFill>
                        <a:srgbClr val="292934"/>
                      </a:solidFill>
                    </a:lnB>
                    <a:noFill/>
                  </a:tcPr>
                </a:tc>
                <a:tc>
                  <a:txBody>
                    <a:bodyPr/>
                    <a:lstStyle/>
                    <a:p>
                      <a:pPr marL="3960" algn="ctr">
                        <a:lnSpc>
                          <a:spcPct val="100000"/>
                        </a:lnSpc>
                        <a:spcBef>
                          <a:spcPts val="320"/>
                        </a:spcBef>
                      </a:pPr>
                      <a:r>
                        <a:rPr lang="en-IN" sz="1800" b="0" strike="noStrike" spc="-12">
                          <a:solidFill>
                            <a:srgbClr val="292934"/>
                          </a:solidFill>
                          <a:latin typeface="Arial"/>
                        </a:rPr>
                        <a:t>Low</a:t>
                      </a:r>
                      <a:endParaRPr lang="en-IN" sz="1800" b="0" strike="noStrike" spc="-1">
                        <a:latin typeface="Arial"/>
                      </a:endParaRPr>
                    </a:p>
                  </a:txBody>
                  <a:tcPr>
                    <a:lnL w="12240">
                      <a:solidFill>
                        <a:srgbClr val="292934"/>
                      </a:solidFill>
                    </a:lnL>
                    <a:lnR w="12240">
                      <a:solidFill>
                        <a:srgbClr val="292934"/>
                      </a:solidFill>
                    </a:lnR>
                    <a:lnT w="12240">
                      <a:solidFill>
                        <a:srgbClr val="292934"/>
                      </a:solidFill>
                    </a:lnT>
                    <a:lnB w="12240">
                      <a:solidFill>
                        <a:srgbClr val="292934"/>
                      </a:solidFill>
                    </a:lnB>
                    <a:noFill/>
                  </a:tcPr>
                </a:tc>
                <a:tc>
                  <a:txBody>
                    <a:bodyPr/>
                    <a:lstStyle/>
                    <a:p>
                      <a:pPr marL="1440" algn="ctr">
                        <a:lnSpc>
                          <a:spcPct val="100000"/>
                        </a:lnSpc>
                        <a:spcBef>
                          <a:spcPts val="320"/>
                        </a:spcBef>
                      </a:pPr>
                      <a:r>
                        <a:rPr lang="en-IN" sz="1800" b="0" strike="noStrike" spc="-12">
                          <a:solidFill>
                            <a:srgbClr val="292934"/>
                          </a:solidFill>
                          <a:latin typeface="Arial"/>
                        </a:rPr>
                        <a:t>No</a:t>
                      </a:r>
                      <a:endParaRPr lang="en-IN" sz="1800" b="0" strike="noStrike" spc="-1">
                        <a:latin typeface="Arial"/>
                      </a:endParaRPr>
                    </a:p>
                  </a:txBody>
                  <a:tcPr>
                    <a:lnL w="12240">
                      <a:solidFill>
                        <a:srgbClr val="292934"/>
                      </a:solidFill>
                    </a:lnL>
                    <a:lnR w="12240">
                      <a:solidFill>
                        <a:srgbClr val="292934"/>
                      </a:solidFill>
                    </a:lnR>
                    <a:lnT w="12240">
                      <a:solidFill>
                        <a:srgbClr val="292934"/>
                      </a:solidFill>
                    </a:lnT>
                    <a:lnB w="12240">
                      <a:solidFill>
                        <a:srgbClr val="292934"/>
                      </a:solidFill>
                    </a:lnB>
                    <a:noFill/>
                  </a:tcPr>
                </a:tc>
                <a:extLst>
                  <a:ext uri="{0D108BD9-81ED-4DB2-BD59-A6C34878D82A}">
                    <a16:rowId xmlns:a16="http://schemas.microsoft.com/office/drawing/2014/main" val="10008"/>
                  </a:ext>
                </a:extLst>
              </a:tr>
              <a:tr h="347760">
                <a:tc>
                  <a:txBody>
                    <a:bodyPr/>
                    <a:lstStyle/>
                    <a:p>
                      <a:pPr algn="ctr">
                        <a:lnSpc>
                          <a:spcPct val="100000"/>
                        </a:lnSpc>
                        <a:spcBef>
                          <a:spcPts val="320"/>
                        </a:spcBef>
                      </a:pPr>
                      <a:r>
                        <a:rPr lang="en-IN" sz="1800" b="0" strike="noStrike" spc="-7">
                          <a:solidFill>
                            <a:srgbClr val="292934"/>
                          </a:solidFill>
                          <a:latin typeface="Arial"/>
                        </a:rPr>
                        <a:t>Medium</a:t>
                      </a:r>
                      <a:endParaRPr lang="en-IN" sz="1800" b="0" strike="noStrike" spc="-1">
                        <a:latin typeface="Arial"/>
                      </a:endParaRPr>
                    </a:p>
                  </a:txBody>
                  <a:tcPr>
                    <a:lnL w="12240">
                      <a:solidFill>
                        <a:srgbClr val="292934"/>
                      </a:solidFill>
                    </a:lnL>
                    <a:lnR w="12240">
                      <a:solidFill>
                        <a:srgbClr val="292934"/>
                      </a:solidFill>
                    </a:lnR>
                    <a:lnT w="12240">
                      <a:solidFill>
                        <a:srgbClr val="292934"/>
                      </a:solidFill>
                    </a:lnT>
                    <a:lnB w="12240">
                      <a:solidFill>
                        <a:srgbClr val="292934"/>
                      </a:solidFill>
                    </a:lnB>
                    <a:noFill/>
                  </a:tcPr>
                </a:tc>
                <a:tc>
                  <a:txBody>
                    <a:bodyPr/>
                    <a:lstStyle/>
                    <a:p>
                      <a:pPr algn="ctr">
                        <a:lnSpc>
                          <a:spcPct val="100000"/>
                        </a:lnSpc>
                        <a:spcBef>
                          <a:spcPts val="320"/>
                        </a:spcBef>
                      </a:pPr>
                      <a:r>
                        <a:rPr lang="en-IN" sz="1800" b="0" strike="noStrike" spc="-7">
                          <a:solidFill>
                            <a:srgbClr val="292934"/>
                          </a:solidFill>
                          <a:latin typeface="Arial"/>
                        </a:rPr>
                        <a:t>Lifetime</a:t>
                      </a:r>
                      <a:endParaRPr lang="en-IN" sz="1800" b="0" strike="noStrike" spc="-1">
                        <a:latin typeface="Arial"/>
                      </a:endParaRPr>
                    </a:p>
                  </a:txBody>
                  <a:tcPr>
                    <a:lnL w="12240">
                      <a:solidFill>
                        <a:srgbClr val="292934"/>
                      </a:solidFill>
                    </a:lnL>
                    <a:lnR w="12240">
                      <a:solidFill>
                        <a:srgbClr val="292934"/>
                      </a:solidFill>
                    </a:lnR>
                    <a:lnT w="12240">
                      <a:solidFill>
                        <a:srgbClr val="292934"/>
                      </a:solidFill>
                    </a:lnT>
                    <a:lnB w="12240">
                      <a:solidFill>
                        <a:srgbClr val="292934"/>
                      </a:solidFill>
                    </a:lnB>
                    <a:noFill/>
                  </a:tcPr>
                </a:tc>
                <a:tc>
                  <a:txBody>
                    <a:bodyPr/>
                    <a:lstStyle/>
                    <a:p>
                      <a:pPr marL="1440" algn="ctr">
                        <a:lnSpc>
                          <a:spcPct val="100000"/>
                        </a:lnSpc>
                        <a:spcBef>
                          <a:spcPts val="320"/>
                        </a:spcBef>
                      </a:pPr>
                      <a:r>
                        <a:rPr lang="en-IN" sz="1800" b="0" strike="noStrike" spc="-7">
                          <a:solidFill>
                            <a:srgbClr val="292934"/>
                          </a:solidFill>
                          <a:latin typeface="Arial"/>
                        </a:rPr>
                        <a:t>Normal</a:t>
                      </a:r>
                      <a:endParaRPr lang="en-IN" sz="1800" b="0" strike="noStrike" spc="-1">
                        <a:latin typeface="Arial"/>
                      </a:endParaRPr>
                    </a:p>
                  </a:txBody>
                  <a:tcPr>
                    <a:lnL w="12240">
                      <a:solidFill>
                        <a:srgbClr val="292934"/>
                      </a:solidFill>
                    </a:lnL>
                    <a:lnR w="12240">
                      <a:solidFill>
                        <a:srgbClr val="292934"/>
                      </a:solidFill>
                    </a:lnR>
                    <a:lnT w="12240">
                      <a:solidFill>
                        <a:srgbClr val="292934"/>
                      </a:solidFill>
                    </a:lnT>
                    <a:lnB w="12240">
                      <a:solidFill>
                        <a:srgbClr val="292934"/>
                      </a:solidFill>
                    </a:lnB>
                    <a:noFill/>
                  </a:tcPr>
                </a:tc>
                <a:tc>
                  <a:txBody>
                    <a:bodyPr/>
                    <a:lstStyle/>
                    <a:p>
                      <a:pPr marL="3240" algn="ctr">
                        <a:lnSpc>
                          <a:spcPct val="100000"/>
                        </a:lnSpc>
                        <a:spcBef>
                          <a:spcPts val="320"/>
                        </a:spcBef>
                      </a:pPr>
                      <a:r>
                        <a:rPr lang="en-IN" sz="1800" b="0" strike="noStrike" spc="-60">
                          <a:solidFill>
                            <a:srgbClr val="292934"/>
                          </a:solidFill>
                          <a:latin typeface="Arial"/>
                        </a:rPr>
                        <a:t>Yes</a:t>
                      </a:r>
                      <a:endParaRPr lang="en-IN" sz="1800" b="0" strike="noStrike" spc="-1">
                        <a:latin typeface="Arial"/>
                      </a:endParaRPr>
                    </a:p>
                  </a:txBody>
                  <a:tcPr>
                    <a:lnL w="12240">
                      <a:solidFill>
                        <a:srgbClr val="292934"/>
                      </a:solidFill>
                    </a:lnL>
                    <a:lnR w="12240">
                      <a:solidFill>
                        <a:srgbClr val="292934"/>
                      </a:solidFill>
                    </a:lnR>
                    <a:lnT w="12240">
                      <a:solidFill>
                        <a:srgbClr val="292934"/>
                      </a:solidFill>
                    </a:lnT>
                    <a:lnB w="12240">
                      <a:solidFill>
                        <a:srgbClr val="292934"/>
                      </a:solidFill>
                    </a:lnB>
                    <a:noFill/>
                  </a:tcPr>
                </a:tc>
                <a:extLst>
                  <a:ext uri="{0D108BD9-81ED-4DB2-BD59-A6C34878D82A}">
                    <a16:rowId xmlns:a16="http://schemas.microsoft.com/office/drawing/2014/main" val="10009"/>
                  </a:ext>
                </a:extLst>
              </a:tr>
              <a:tr h="347760">
                <a:tc>
                  <a:txBody>
                    <a:bodyPr/>
                    <a:lstStyle/>
                    <a:p>
                      <a:pPr algn="ctr">
                        <a:lnSpc>
                          <a:spcPct val="100000"/>
                        </a:lnSpc>
                        <a:spcBef>
                          <a:spcPts val="320"/>
                        </a:spcBef>
                      </a:pPr>
                      <a:r>
                        <a:rPr lang="en-IN" sz="1800" b="0" strike="noStrike" spc="-7">
                          <a:solidFill>
                            <a:srgbClr val="292934"/>
                          </a:solidFill>
                          <a:latin typeface="Arial"/>
                        </a:rPr>
                        <a:t>Medium</a:t>
                      </a:r>
                      <a:endParaRPr lang="en-IN" sz="1800" b="0" strike="noStrike" spc="-1">
                        <a:latin typeface="Arial"/>
                      </a:endParaRPr>
                    </a:p>
                  </a:txBody>
                  <a:tcPr>
                    <a:lnL w="12240">
                      <a:solidFill>
                        <a:srgbClr val="292934"/>
                      </a:solidFill>
                    </a:lnL>
                    <a:lnR w="12240">
                      <a:solidFill>
                        <a:srgbClr val="292934"/>
                      </a:solidFill>
                    </a:lnR>
                    <a:lnT w="12240">
                      <a:solidFill>
                        <a:srgbClr val="292934"/>
                      </a:solidFill>
                    </a:lnT>
                    <a:lnB w="12240">
                      <a:solidFill>
                        <a:srgbClr val="292934"/>
                      </a:solidFill>
                    </a:lnB>
                    <a:noFill/>
                  </a:tcPr>
                </a:tc>
                <a:tc>
                  <a:txBody>
                    <a:bodyPr/>
                    <a:lstStyle/>
                    <a:p>
                      <a:pPr algn="ctr">
                        <a:lnSpc>
                          <a:spcPct val="100000"/>
                        </a:lnSpc>
                        <a:spcBef>
                          <a:spcPts val="320"/>
                        </a:spcBef>
                      </a:pPr>
                      <a:r>
                        <a:rPr lang="en-IN" sz="1800" b="0" strike="noStrike" spc="-7">
                          <a:solidFill>
                            <a:srgbClr val="292934"/>
                          </a:solidFill>
                          <a:latin typeface="Arial"/>
                        </a:rPr>
                        <a:t>Serious</a:t>
                      </a:r>
                      <a:endParaRPr lang="en-IN" sz="1800" b="0" strike="noStrike" spc="-1">
                        <a:latin typeface="Arial"/>
                      </a:endParaRPr>
                    </a:p>
                  </a:txBody>
                  <a:tcPr>
                    <a:lnL w="12240">
                      <a:solidFill>
                        <a:srgbClr val="292934"/>
                      </a:solidFill>
                    </a:lnL>
                    <a:lnR w="12240">
                      <a:solidFill>
                        <a:srgbClr val="292934"/>
                      </a:solidFill>
                    </a:lnR>
                    <a:lnT w="12240">
                      <a:solidFill>
                        <a:srgbClr val="292934"/>
                      </a:solidFill>
                    </a:lnT>
                    <a:lnB w="12240">
                      <a:solidFill>
                        <a:srgbClr val="292934"/>
                      </a:solidFill>
                    </a:lnB>
                    <a:noFill/>
                  </a:tcPr>
                </a:tc>
                <a:tc>
                  <a:txBody>
                    <a:bodyPr/>
                    <a:lstStyle/>
                    <a:p>
                      <a:pPr marL="720" algn="ctr">
                        <a:lnSpc>
                          <a:spcPct val="100000"/>
                        </a:lnSpc>
                        <a:spcBef>
                          <a:spcPts val="320"/>
                        </a:spcBef>
                      </a:pPr>
                      <a:r>
                        <a:rPr lang="en-IN" sz="1800" b="0" strike="noStrike" spc="-7">
                          <a:solidFill>
                            <a:srgbClr val="292934"/>
                          </a:solidFill>
                          <a:latin typeface="Arial"/>
                        </a:rPr>
                        <a:t>High</a:t>
                      </a:r>
                      <a:endParaRPr lang="en-IN" sz="1800" b="0" strike="noStrike" spc="-1">
                        <a:latin typeface="Arial"/>
                      </a:endParaRPr>
                    </a:p>
                  </a:txBody>
                  <a:tcPr>
                    <a:lnL w="12240">
                      <a:solidFill>
                        <a:srgbClr val="292934"/>
                      </a:solidFill>
                    </a:lnL>
                    <a:lnR w="12240">
                      <a:solidFill>
                        <a:srgbClr val="292934"/>
                      </a:solidFill>
                    </a:lnR>
                    <a:lnT w="12240">
                      <a:solidFill>
                        <a:srgbClr val="292934"/>
                      </a:solidFill>
                    </a:lnT>
                    <a:lnB w="12240">
                      <a:solidFill>
                        <a:srgbClr val="292934"/>
                      </a:solidFill>
                    </a:lnB>
                    <a:noFill/>
                  </a:tcPr>
                </a:tc>
                <a:tc>
                  <a:txBody>
                    <a:bodyPr/>
                    <a:lstStyle/>
                    <a:p>
                      <a:pPr marL="1440" algn="ctr">
                        <a:lnSpc>
                          <a:spcPct val="100000"/>
                        </a:lnSpc>
                        <a:spcBef>
                          <a:spcPts val="320"/>
                        </a:spcBef>
                      </a:pPr>
                      <a:r>
                        <a:rPr lang="en-IN" sz="1800" b="0" strike="noStrike" spc="-12">
                          <a:solidFill>
                            <a:srgbClr val="292934"/>
                          </a:solidFill>
                          <a:latin typeface="Arial"/>
                        </a:rPr>
                        <a:t>No</a:t>
                      </a:r>
                      <a:endParaRPr lang="en-IN" sz="1800" b="0" strike="noStrike" spc="-1">
                        <a:latin typeface="Arial"/>
                      </a:endParaRPr>
                    </a:p>
                  </a:txBody>
                  <a:tcPr>
                    <a:lnL w="12240">
                      <a:solidFill>
                        <a:srgbClr val="292934"/>
                      </a:solidFill>
                    </a:lnL>
                    <a:lnR w="12240">
                      <a:solidFill>
                        <a:srgbClr val="292934"/>
                      </a:solidFill>
                    </a:lnR>
                    <a:lnT w="12240">
                      <a:solidFill>
                        <a:srgbClr val="292934"/>
                      </a:solidFill>
                    </a:lnT>
                    <a:lnB w="12240">
                      <a:solidFill>
                        <a:srgbClr val="292934"/>
                      </a:solidFill>
                    </a:lnB>
                    <a:noFill/>
                  </a:tcPr>
                </a:tc>
                <a:extLst>
                  <a:ext uri="{0D108BD9-81ED-4DB2-BD59-A6C34878D82A}">
                    <a16:rowId xmlns:a16="http://schemas.microsoft.com/office/drawing/2014/main" val="10010"/>
                  </a:ext>
                </a:extLst>
              </a:tr>
              <a:tr h="347760">
                <a:tc>
                  <a:txBody>
                    <a:bodyPr/>
                    <a:lstStyle/>
                    <a:p>
                      <a:pPr algn="ctr">
                        <a:lnSpc>
                          <a:spcPct val="100000"/>
                        </a:lnSpc>
                        <a:spcBef>
                          <a:spcPts val="320"/>
                        </a:spcBef>
                      </a:pPr>
                      <a:r>
                        <a:rPr lang="en-IN" sz="1800" b="0" strike="noStrike" spc="-7">
                          <a:solidFill>
                            <a:srgbClr val="292934"/>
                          </a:solidFill>
                          <a:latin typeface="Arial"/>
                        </a:rPr>
                        <a:t>Senior</a:t>
                      </a:r>
                      <a:endParaRPr lang="en-IN" sz="1800" b="0" strike="noStrike" spc="-1">
                        <a:latin typeface="Arial"/>
                      </a:endParaRPr>
                    </a:p>
                  </a:txBody>
                  <a:tcPr>
                    <a:lnL w="12240">
                      <a:solidFill>
                        <a:srgbClr val="292934"/>
                      </a:solidFill>
                    </a:lnL>
                    <a:lnR w="12240">
                      <a:solidFill>
                        <a:srgbClr val="292934"/>
                      </a:solidFill>
                    </a:lnR>
                    <a:lnT w="12240">
                      <a:solidFill>
                        <a:srgbClr val="292934"/>
                      </a:solidFill>
                    </a:lnT>
                    <a:lnB w="12240">
                      <a:solidFill>
                        <a:srgbClr val="292934"/>
                      </a:solidFill>
                    </a:lnB>
                    <a:noFill/>
                  </a:tcPr>
                </a:tc>
                <a:tc>
                  <a:txBody>
                    <a:bodyPr/>
                    <a:lstStyle/>
                    <a:p>
                      <a:pPr algn="ctr">
                        <a:lnSpc>
                          <a:spcPct val="100000"/>
                        </a:lnSpc>
                        <a:spcBef>
                          <a:spcPts val="320"/>
                        </a:spcBef>
                      </a:pPr>
                      <a:r>
                        <a:rPr lang="en-IN" sz="1800" b="0" strike="noStrike" spc="-7">
                          <a:solidFill>
                            <a:srgbClr val="292934"/>
                          </a:solidFill>
                          <a:latin typeface="Arial"/>
                        </a:rPr>
                        <a:t>Normal</a:t>
                      </a:r>
                      <a:endParaRPr lang="en-IN" sz="1800" b="0" strike="noStrike" spc="-1">
                        <a:latin typeface="Arial"/>
                      </a:endParaRPr>
                    </a:p>
                  </a:txBody>
                  <a:tcPr>
                    <a:lnL w="12240">
                      <a:solidFill>
                        <a:srgbClr val="292934"/>
                      </a:solidFill>
                    </a:lnL>
                    <a:lnR w="12240">
                      <a:solidFill>
                        <a:srgbClr val="292934"/>
                      </a:solidFill>
                    </a:lnR>
                    <a:lnT w="12240">
                      <a:solidFill>
                        <a:srgbClr val="292934"/>
                      </a:solidFill>
                    </a:lnT>
                    <a:lnB w="12240">
                      <a:solidFill>
                        <a:srgbClr val="292934"/>
                      </a:solidFill>
                    </a:lnB>
                    <a:noFill/>
                  </a:tcPr>
                </a:tc>
                <a:tc>
                  <a:txBody>
                    <a:bodyPr/>
                    <a:lstStyle/>
                    <a:p>
                      <a:pPr marL="4320" algn="ctr">
                        <a:lnSpc>
                          <a:spcPct val="100000"/>
                        </a:lnSpc>
                        <a:spcBef>
                          <a:spcPts val="320"/>
                        </a:spcBef>
                      </a:pPr>
                      <a:r>
                        <a:rPr lang="en-IN" sz="1800" b="0" strike="noStrike" spc="-7">
                          <a:solidFill>
                            <a:srgbClr val="292934"/>
                          </a:solidFill>
                          <a:latin typeface="Arial"/>
                        </a:rPr>
                        <a:t>Low</a:t>
                      </a:r>
                      <a:endParaRPr lang="en-IN" sz="1800" b="0" strike="noStrike" spc="-1">
                        <a:latin typeface="Arial"/>
                      </a:endParaRPr>
                    </a:p>
                  </a:txBody>
                  <a:tcPr>
                    <a:lnL w="12240">
                      <a:solidFill>
                        <a:srgbClr val="292934"/>
                      </a:solidFill>
                    </a:lnL>
                    <a:lnR w="12240">
                      <a:solidFill>
                        <a:srgbClr val="292934"/>
                      </a:solidFill>
                    </a:lnR>
                    <a:lnT w="12240">
                      <a:solidFill>
                        <a:srgbClr val="292934"/>
                      </a:solidFill>
                    </a:lnT>
                    <a:lnB w="12240">
                      <a:solidFill>
                        <a:srgbClr val="292934"/>
                      </a:solidFill>
                    </a:lnB>
                    <a:noFill/>
                  </a:tcPr>
                </a:tc>
                <a:tc>
                  <a:txBody>
                    <a:bodyPr/>
                    <a:lstStyle/>
                    <a:p>
                      <a:pPr marL="1440" algn="ctr">
                        <a:lnSpc>
                          <a:spcPct val="100000"/>
                        </a:lnSpc>
                        <a:spcBef>
                          <a:spcPts val="320"/>
                        </a:spcBef>
                      </a:pPr>
                      <a:r>
                        <a:rPr lang="en-IN" sz="1800" b="0" strike="noStrike" spc="-12">
                          <a:solidFill>
                            <a:srgbClr val="292934"/>
                          </a:solidFill>
                          <a:latin typeface="Arial"/>
                        </a:rPr>
                        <a:t>No</a:t>
                      </a:r>
                      <a:endParaRPr lang="en-IN" sz="1800" b="0" strike="noStrike" spc="-1">
                        <a:latin typeface="Arial"/>
                      </a:endParaRPr>
                    </a:p>
                  </a:txBody>
                  <a:tcPr>
                    <a:lnL w="12240">
                      <a:solidFill>
                        <a:srgbClr val="292934"/>
                      </a:solidFill>
                    </a:lnL>
                    <a:lnR w="12240">
                      <a:solidFill>
                        <a:srgbClr val="292934"/>
                      </a:solidFill>
                    </a:lnR>
                    <a:lnT w="12240">
                      <a:solidFill>
                        <a:srgbClr val="292934"/>
                      </a:solidFill>
                    </a:lnT>
                    <a:lnB w="12240">
                      <a:solidFill>
                        <a:srgbClr val="292934"/>
                      </a:solidFill>
                    </a:lnB>
                    <a:noFill/>
                  </a:tcPr>
                </a:tc>
                <a:extLst>
                  <a:ext uri="{0D108BD9-81ED-4DB2-BD59-A6C34878D82A}">
                    <a16:rowId xmlns:a16="http://schemas.microsoft.com/office/drawing/2014/main" val="10011"/>
                  </a:ext>
                </a:extLst>
              </a:tr>
            </a:tbl>
          </a:graphicData>
        </a:graphic>
      </p:graphicFrame>
      <p:sp>
        <p:nvSpPr>
          <p:cNvPr id="859" name="CustomShape 6"/>
          <p:cNvSpPr/>
          <p:nvPr/>
        </p:nvSpPr>
        <p:spPr>
          <a:xfrm>
            <a:off x="793800" y="5908320"/>
            <a:ext cx="6765480" cy="759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200" b="0" strike="noStrike" spc="-7">
                <a:solidFill>
                  <a:srgbClr val="292934"/>
                </a:solidFill>
                <a:latin typeface="Arial"/>
                <a:ea typeface="DejaVu Sans"/>
              </a:rPr>
              <a:t>Data</a:t>
            </a:r>
            <a:r>
              <a:rPr lang="en-IN" sz="2200" b="0" strike="noStrike" spc="12">
                <a:solidFill>
                  <a:srgbClr val="292934"/>
                </a:solidFill>
                <a:latin typeface="Arial"/>
                <a:ea typeface="DejaVu Sans"/>
              </a:rPr>
              <a:t> </a:t>
            </a:r>
            <a:r>
              <a:rPr lang="en-IN" sz="2200" b="0" strike="noStrike" spc="-7">
                <a:solidFill>
                  <a:srgbClr val="292934"/>
                </a:solidFill>
                <a:latin typeface="Arial"/>
                <a:ea typeface="DejaVu Sans"/>
              </a:rPr>
              <a:t>sample</a:t>
            </a:r>
            <a:r>
              <a:rPr lang="en-IN" sz="2200" b="0" strike="noStrike" spc="4">
                <a:solidFill>
                  <a:srgbClr val="292934"/>
                </a:solidFill>
                <a:latin typeface="Arial"/>
                <a:ea typeface="DejaVu Sans"/>
              </a:rPr>
              <a:t> </a:t>
            </a:r>
            <a:r>
              <a:rPr lang="en-IN" sz="2200" b="0" strike="noStrike" spc="-7">
                <a:solidFill>
                  <a:srgbClr val="292934"/>
                </a:solidFill>
                <a:latin typeface="Arial"/>
                <a:ea typeface="DejaVu Sans"/>
              </a:rPr>
              <a:t>X</a:t>
            </a:r>
            <a:r>
              <a:rPr lang="en-IN" sz="2200" b="0" strike="noStrike" spc="-1">
                <a:solidFill>
                  <a:srgbClr val="292934"/>
                </a:solidFill>
                <a:latin typeface="Arial"/>
                <a:ea typeface="DejaVu Sans"/>
              </a:rPr>
              <a:t> </a:t>
            </a:r>
            <a:r>
              <a:rPr lang="en-IN" sz="2200" b="0" strike="noStrike" spc="-7">
                <a:solidFill>
                  <a:srgbClr val="292934"/>
                </a:solidFill>
                <a:latin typeface="Arial"/>
                <a:ea typeface="DejaVu Sans"/>
              </a:rPr>
              <a:t>=</a:t>
            </a:r>
            <a:r>
              <a:rPr lang="en-IN" sz="2200" b="0" strike="noStrike" spc="26">
                <a:solidFill>
                  <a:srgbClr val="292934"/>
                </a:solidFill>
                <a:latin typeface="Arial"/>
                <a:ea typeface="DejaVu Sans"/>
              </a:rPr>
              <a:t> </a:t>
            </a:r>
            <a:r>
              <a:rPr lang="en-IN" sz="2200" b="0" strike="noStrike" spc="-15">
                <a:solidFill>
                  <a:srgbClr val="292934"/>
                </a:solidFill>
                <a:latin typeface="Arial"/>
                <a:ea typeface="DejaVu Sans"/>
              </a:rPr>
              <a:t>(age=senior,</a:t>
            </a:r>
            <a:r>
              <a:rPr lang="en-IN" sz="2200" b="0" strike="noStrike" spc="-1">
                <a:solidFill>
                  <a:srgbClr val="292934"/>
                </a:solidFill>
                <a:latin typeface="Arial"/>
                <a:ea typeface="DejaVu Sans"/>
              </a:rPr>
              <a:t> </a:t>
            </a:r>
            <a:r>
              <a:rPr lang="en-IN" sz="2200" b="0" strike="noStrike" spc="-7">
                <a:solidFill>
                  <a:srgbClr val="292934"/>
                </a:solidFill>
                <a:latin typeface="Arial"/>
                <a:ea typeface="DejaVu Sans"/>
              </a:rPr>
              <a:t>disease=normal,</a:t>
            </a:r>
            <a:r>
              <a:rPr lang="en-IN" sz="2200" b="0" strike="noStrike" spc="24">
                <a:solidFill>
                  <a:srgbClr val="292934"/>
                </a:solidFill>
                <a:latin typeface="Arial"/>
                <a:ea typeface="DejaVu Sans"/>
              </a:rPr>
              <a:t> </a:t>
            </a:r>
            <a:r>
              <a:rPr lang="en-IN" sz="2200" b="0" strike="noStrike" spc="-7">
                <a:solidFill>
                  <a:srgbClr val="292934"/>
                </a:solidFill>
                <a:latin typeface="Arial"/>
                <a:ea typeface="DejaVu Sans"/>
              </a:rPr>
              <a:t>sugar</a:t>
            </a:r>
            <a:endParaRPr lang="en-IN" sz="2200" b="0" strike="noStrike" spc="-1">
              <a:latin typeface="Arial"/>
            </a:endParaRPr>
          </a:p>
          <a:p>
            <a:pPr>
              <a:lnSpc>
                <a:spcPct val="100000"/>
              </a:lnSpc>
            </a:pPr>
            <a:r>
              <a:rPr lang="en-IN" sz="2200" b="0" strike="noStrike" spc="-7">
                <a:solidFill>
                  <a:srgbClr val="292934"/>
                </a:solidFill>
                <a:latin typeface="Arial"/>
                <a:ea typeface="DejaVu Sans"/>
              </a:rPr>
              <a:t>level=normal)</a:t>
            </a:r>
            <a:endParaRPr lang="en-IN" sz="2200" b="0" strike="noStrike" spc="-1">
              <a:latin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B3073-4A02-F1BA-B09C-94DF945721C3}"/>
              </a:ext>
            </a:extLst>
          </p:cNvPr>
          <p:cNvSpPr>
            <a:spLocks noGrp="1"/>
          </p:cNvSpPr>
          <p:nvPr>
            <p:ph type="title"/>
          </p:nvPr>
        </p:nvSpPr>
        <p:spPr>
          <a:xfrm>
            <a:off x="457200" y="402802"/>
            <a:ext cx="8229240" cy="886397"/>
          </a:xfrm>
        </p:spPr>
        <p:txBody>
          <a:bodyPr/>
          <a:lstStyle/>
          <a:p>
            <a:pPr algn="ctr"/>
            <a:r>
              <a:rPr lang="en-IN" sz="2000" b="1" i="0" dirty="0">
                <a:solidFill>
                  <a:srgbClr val="111111"/>
                </a:solidFill>
                <a:effectLst/>
                <a:latin typeface="Roboto" panose="02000000000000000000" pitchFamily="2" charset="0"/>
              </a:rPr>
              <a:t>Confusion matrix and performance evaluation measures</a:t>
            </a:r>
            <a:br>
              <a:rPr lang="en-IN" b="0" i="0" dirty="0">
                <a:solidFill>
                  <a:srgbClr val="111111"/>
                </a:solidFill>
                <a:effectLst/>
                <a:latin typeface="Roboto" panose="02000000000000000000" pitchFamily="2" charset="0"/>
              </a:rPr>
            </a:br>
            <a:endParaRPr lang="en-IN" dirty="0"/>
          </a:p>
        </p:txBody>
      </p:sp>
      <p:pic>
        <p:nvPicPr>
          <p:cNvPr id="10" name="Picture 9">
            <a:extLst>
              <a:ext uri="{FF2B5EF4-FFF2-40B4-BE49-F238E27FC236}">
                <a16:creationId xmlns:a16="http://schemas.microsoft.com/office/drawing/2014/main" id="{B6253570-C72A-F306-7497-2705EE70FC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4" y="1362074"/>
            <a:ext cx="8229239" cy="5093123"/>
          </a:xfrm>
          <a:prstGeom prst="rect">
            <a:avLst/>
          </a:prstGeom>
        </p:spPr>
      </p:pic>
    </p:spTree>
    <p:extLst>
      <p:ext uri="{BB962C8B-B14F-4D97-AF65-F5344CB8AC3E}">
        <p14:creationId xmlns:p14="http://schemas.microsoft.com/office/powerpoint/2010/main" val="383241507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3CF3A-F845-4D91-207D-4E4BE7AE7411}"/>
              </a:ext>
            </a:extLst>
          </p:cNvPr>
          <p:cNvSpPr>
            <a:spLocks noGrp="1"/>
          </p:cNvSpPr>
          <p:nvPr>
            <p:ph type="title"/>
          </p:nvPr>
        </p:nvSpPr>
        <p:spPr>
          <a:xfrm>
            <a:off x="457200" y="679801"/>
            <a:ext cx="8229240" cy="332399"/>
          </a:xfrm>
        </p:spPr>
        <p:txBody>
          <a:bodyPr/>
          <a:lstStyle/>
          <a:p>
            <a:r>
              <a:rPr lang="en-IN" sz="2400" b="1" i="0" dirty="0">
                <a:solidFill>
                  <a:srgbClr val="111111"/>
                </a:solidFill>
                <a:effectLst/>
                <a:latin typeface="Roboto" panose="02000000000000000000" pitchFamily="2" charset="0"/>
              </a:rPr>
              <a:t>Confusion matrix and performance evaluation measures</a:t>
            </a:r>
            <a:endParaRPr lang="en-IN" sz="2400" dirty="0"/>
          </a:p>
        </p:txBody>
      </p:sp>
      <p:sp>
        <p:nvSpPr>
          <p:cNvPr id="3" name="Subtitle 2">
            <a:extLst>
              <a:ext uri="{FF2B5EF4-FFF2-40B4-BE49-F238E27FC236}">
                <a16:creationId xmlns:a16="http://schemas.microsoft.com/office/drawing/2014/main" id="{27C1ABD5-9CEA-09DC-B179-AB12895E7D5B}"/>
              </a:ext>
            </a:extLst>
          </p:cNvPr>
          <p:cNvSpPr>
            <a:spLocks noGrp="1"/>
          </p:cNvSpPr>
          <p:nvPr>
            <p:ph type="subTitle"/>
          </p:nvPr>
        </p:nvSpPr>
        <p:spPr>
          <a:xfrm>
            <a:off x="457200" y="1498069"/>
            <a:ext cx="8229240" cy="3265509"/>
          </a:xfrm>
        </p:spPr>
        <p:txBody>
          <a:bodyPr/>
          <a:lstStyle/>
          <a:p>
            <a:pPr algn="just"/>
            <a:r>
              <a:rPr lang="en-US" sz="2000" b="1" i="0" dirty="0">
                <a:solidFill>
                  <a:srgbClr val="3A3B41"/>
                </a:solidFill>
                <a:effectLst/>
                <a:latin typeface="Montserrat" panose="00000500000000000000" pitchFamily="2" charset="0"/>
              </a:rPr>
              <a:t>Recall:</a:t>
            </a:r>
            <a:r>
              <a:rPr lang="en-US" sz="2000" b="0" i="0" dirty="0">
                <a:solidFill>
                  <a:srgbClr val="3A3B41"/>
                </a:solidFill>
                <a:effectLst/>
                <a:latin typeface="Montserrat" panose="00000500000000000000" pitchFamily="2" charset="0"/>
              </a:rPr>
              <a:t> The ability of a model to find all the relevant cases within a data set. Mathematically, we define recall as the number of true positives divided by the number of true positives plus the number of false negatives.</a:t>
            </a:r>
          </a:p>
          <a:p>
            <a:pPr algn="just"/>
            <a:r>
              <a:rPr lang="en-US" sz="2000" b="1" i="0" dirty="0">
                <a:solidFill>
                  <a:srgbClr val="3A3B41"/>
                </a:solidFill>
                <a:effectLst/>
                <a:latin typeface="Montserrat" panose="00000500000000000000" pitchFamily="2" charset="0"/>
              </a:rPr>
              <a:t>Precision:</a:t>
            </a:r>
            <a:r>
              <a:rPr lang="en-US" sz="2000" b="0" i="0" dirty="0">
                <a:solidFill>
                  <a:srgbClr val="3A3B41"/>
                </a:solidFill>
                <a:effectLst/>
                <a:latin typeface="Montserrat" panose="00000500000000000000" pitchFamily="2" charset="0"/>
              </a:rPr>
              <a:t> The ability of a classification model to identify only the relevant data points. Mathematically, precision the number of true positives divided by the number of true positives plus the number of false positives.</a:t>
            </a:r>
          </a:p>
          <a:p>
            <a:pPr algn="just"/>
            <a:endParaRPr lang="en-US" sz="2000" b="0" i="0" dirty="0">
              <a:solidFill>
                <a:srgbClr val="3A3B41"/>
              </a:solidFill>
              <a:effectLst/>
              <a:latin typeface="Montserrat" panose="00000500000000000000" pitchFamily="2" charset="0"/>
            </a:endParaRPr>
          </a:p>
          <a:p>
            <a:endParaRPr lang="en-IN" dirty="0"/>
          </a:p>
        </p:txBody>
      </p:sp>
    </p:spTree>
    <p:extLst>
      <p:ext uri="{BB962C8B-B14F-4D97-AF65-F5344CB8AC3E}">
        <p14:creationId xmlns:p14="http://schemas.microsoft.com/office/powerpoint/2010/main" val="138473498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BFD75-33CE-0E62-C1AF-25503164D2F6}"/>
              </a:ext>
            </a:extLst>
          </p:cNvPr>
          <p:cNvSpPr>
            <a:spLocks noGrp="1"/>
          </p:cNvSpPr>
          <p:nvPr>
            <p:ph type="title"/>
          </p:nvPr>
        </p:nvSpPr>
        <p:spPr>
          <a:xfrm>
            <a:off x="457200" y="458202"/>
            <a:ext cx="8229240" cy="775597"/>
          </a:xfrm>
        </p:spPr>
        <p:txBody>
          <a:bodyPr/>
          <a:lstStyle/>
          <a:p>
            <a:pPr algn="ctr"/>
            <a:r>
              <a:rPr lang="en-US" sz="2800" b="1" i="1" dirty="0">
                <a:solidFill>
                  <a:srgbClr val="3E3A39"/>
                </a:solidFill>
                <a:effectLst/>
                <a:latin typeface="KNIME-Light"/>
              </a:rPr>
              <a:t>classification model predicting emails as “spam” or “normal”</a:t>
            </a:r>
            <a:endParaRPr lang="en-IN" sz="2800" b="1" dirty="0"/>
          </a:p>
        </p:txBody>
      </p:sp>
      <p:pic>
        <p:nvPicPr>
          <p:cNvPr id="4" name="Picture 3">
            <a:extLst>
              <a:ext uri="{FF2B5EF4-FFF2-40B4-BE49-F238E27FC236}">
                <a16:creationId xmlns:a16="http://schemas.microsoft.com/office/drawing/2014/main" id="{7553BE0A-187D-83C2-651A-62AD956F2437}"/>
              </a:ext>
            </a:extLst>
          </p:cNvPr>
          <p:cNvPicPr>
            <a:picLocks noChangeAspect="1"/>
          </p:cNvPicPr>
          <p:nvPr/>
        </p:nvPicPr>
        <p:blipFill rotWithShape="1">
          <a:blip r:embed="rId2"/>
          <a:srcRect r="24858" b="-4412"/>
          <a:stretch/>
        </p:blipFill>
        <p:spPr>
          <a:xfrm>
            <a:off x="1429071" y="2214883"/>
            <a:ext cx="5711468" cy="3908515"/>
          </a:xfrm>
          <a:prstGeom prst="rect">
            <a:avLst/>
          </a:prstGeom>
        </p:spPr>
      </p:pic>
    </p:spTree>
    <p:extLst>
      <p:ext uri="{BB962C8B-B14F-4D97-AF65-F5344CB8AC3E}">
        <p14:creationId xmlns:p14="http://schemas.microsoft.com/office/powerpoint/2010/main" val="33937180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85ACF-152A-1D57-3BA0-26D2151A9345}"/>
              </a:ext>
            </a:extLst>
          </p:cNvPr>
          <p:cNvSpPr>
            <a:spLocks noGrp="1"/>
          </p:cNvSpPr>
          <p:nvPr>
            <p:ph type="title"/>
          </p:nvPr>
        </p:nvSpPr>
        <p:spPr>
          <a:xfrm>
            <a:off x="457200" y="541301"/>
            <a:ext cx="8229240" cy="609398"/>
          </a:xfrm>
        </p:spPr>
        <p:txBody>
          <a:bodyPr/>
          <a:lstStyle/>
          <a:p>
            <a:r>
              <a:rPr lang="en-IN" dirty="0"/>
              <a:t>Distance function</a:t>
            </a:r>
          </a:p>
        </p:txBody>
      </p:sp>
      <p:pic>
        <p:nvPicPr>
          <p:cNvPr id="4" name="Picture 3">
            <a:extLst>
              <a:ext uri="{FF2B5EF4-FFF2-40B4-BE49-F238E27FC236}">
                <a16:creationId xmlns:a16="http://schemas.microsoft.com/office/drawing/2014/main" id="{24656CA9-ED2D-B6DC-7FCE-6C5B71D7A716}"/>
              </a:ext>
            </a:extLst>
          </p:cNvPr>
          <p:cNvPicPr>
            <a:picLocks noChangeAspect="1"/>
          </p:cNvPicPr>
          <p:nvPr/>
        </p:nvPicPr>
        <p:blipFill>
          <a:blip r:embed="rId2"/>
          <a:stretch>
            <a:fillRect/>
          </a:stretch>
        </p:blipFill>
        <p:spPr>
          <a:xfrm>
            <a:off x="1715784" y="1705510"/>
            <a:ext cx="5332288" cy="3667874"/>
          </a:xfrm>
          <a:prstGeom prst="rect">
            <a:avLst/>
          </a:prstGeom>
        </p:spPr>
      </p:pic>
      <p:sp>
        <p:nvSpPr>
          <p:cNvPr id="3" name="Subtitle 2">
            <a:extLst>
              <a:ext uri="{FF2B5EF4-FFF2-40B4-BE49-F238E27FC236}">
                <a16:creationId xmlns:a16="http://schemas.microsoft.com/office/drawing/2014/main" id="{2F56873D-14BD-99E6-84F6-541913A87F6F}"/>
              </a:ext>
            </a:extLst>
          </p:cNvPr>
          <p:cNvSpPr>
            <a:spLocks noGrp="1"/>
          </p:cNvSpPr>
          <p:nvPr>
            <p:ph type="subTitle"/>
          </p:nvPr>
        </p:nvSpPr>
        <p:spPr>
          <a:xfrm>
            <a:off x="457200" y="3141241"/>
            <a:ext cx="8229240" cy="903837"/>
          </a:xfrm>
        </p:spPr>
        <p:txBody>
          <a:bodyPr/>
          <a:lstStyle/>
          <a:p>
            <a:endParaRPr lang="en-IN" dirty="0"/>
          </a:p>
          <a:p>
            <a:endParaRPr lang="en-IN" dirty="0"/>
          </a:p>
        </p:txBody>
      </p:sp>
      <p:sp>
        <p:nvSpPr>
          <p:cNvPr id="6" name="TextBox 5">
            <a:extLst>
              <a:ext uri="{FF2B5EF4-FFF2-40B4-BE49-F238E27FC236}">
                <a16:creationId xmlns:a16="http://schemas.microsoft.com/office/drawing/2014/main" id="{4430023F-2734-37A8-28A4-124E68F6AC24}"/>
              </a:ext>
            </a:extLst>
          </p:cNvPr>
          <p:cNvSpPr txBox="1"/>
          <p:nvPr/>
        </p:nvSpPr>
        <p:spPr>
          <a:xfrm>
            <a:off x="988708" y="5714371"/>
            <a:ext cx="7374456" cy="646331"/>
          </a:xfrm>
          <a:prstGeom prst="rect">
            <a:avLst/>
          </a:prstGeom>
          <a:noFill/>
        </p:spPr>
        <p:txBody>
          <a:bodyPr wrap="square">
            <a:spAutoFit/>
          </a:bodyPr>
          <a:lstStyle/>
          <a:p>
            <a:pPr algn="l"/>
            <a:r>
              <a:rPr lang="en-US" b="0" i="0" dirty="0">
                <a:solidFill>
                  <a:srgbClr val="292929"/>
                </a:solidFill>
                <a:effectLst/>
                <a:latin typeface="charter"/>
              </a:rPr>
              <a:t>For p=2, we get the L2 form, which is Manhattan Distance</a:t>
            </a:r>
          </a:p>
          <a:p>
            <a:pPr algn="l"/>
            <a:r>
              <a:rPr lang="en-US" b="0" i="0" dirty="0">
                <a:solidFill>
                  <a:srgbClr val="292929"/>
                </a:solidFill>
                <a:effectLst/>
                <a:latin typeface="charter"/>
              </a:rPr>
              <a:t>p=1, we get the L1 form, which is Euclidean Distance</a:t>
            </a:r>
          </a:p>
        </p:txBody>
      </p:sp>
    </p:spTree>
    <p:extLst>
      <p:ext uri="{BB962C8B-B14F-4D97-AF65-F5344CB8AC3E}">
        <p14:creationId xmlns:p14="http://schemas.microsoft.com/office/powerpoint/2010/main" val="174919721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13E26-5B84-8FB4-1A56-BB1AE440C6B6}"/>
              </a:ext>
            </a:extLst>
          </p:cNvPr>
          <p:cNvSpPr>
            <a:spLocks noGrp="1"/>
          </p:cNvSpPr>
          <p:nvPr>
            <p:ph type="title"/>
          </p:nvPr>
        </p:nvSpPr>
        <p:spPr>
          <a:xfrm>
            <a:off x="457200" y="541301"/>
            <a:ext cx="8229240" cy="609398"/>
          </a:xfrm>
        </p:spPr>
        <p:txBody>
          <a:bodyPr/>
          <a:lstStyle/>
          <a:p>
            <a:r>
              <a:rPr lang="en-IN" dirty="0"/>
              <a:t>Euclidean Distance</a:t>
            </a:r>
          </a:p>
        </p:txBody>
      </p:sp>
      <p:sp>
        <p:nvSpPr>
          <p:cNvPr id="3" name="Subtitle 2">
            <a:extLst>
              <a:ext uri="{FF2B5EF4-FFF2-40B4-BE49-F238E27FC236}">
                <a16:creationId xmlns:a16="http://schemas.microsoft.com/office/drawing/2014/main" id="{B1E1E14B-5E3E-255A-4CE7-5CE3FCB3F7CA}"/>
              </a:ext>
            </a:extLst>
          </p:cNvPr>
          <p:cNvSpPr>
            <a:spLocks noGrp="1"/>
          </p:cNvSpPr>
          <p:nvPr>
            <p:ph type="subTitle"/>
          </p:nvPr>
        </p:nvSpPr>
        <p:spPr>
          <a:xfrm>
            <a:off x="457200" y="2109165"/>
            <a:ext cx="8229240" cy="2967992"/>
          </a:xfrm>
        </p:spPr>
        <p:txBody>
          <a:bodyPr/>
          <a:lstStyle/>
          <a:p>
            <a:endParaRPr lang="en-IN" dirty="0"/>
          </a:p>
          <a:p>
            <a:endParaRPr lang="en-IN" dirty="0"/>
          </a:p>
          <a:p>
            <a:endParaRPr lang="en-IN" dirty="0"/>
          </a:p>
          <a:p>
            <a:endParaRPr lang="en-IN" dirty="0"/>
          </a:p>
          <a:p>
            <a:endParaRPr lang="en-IN" dirty="0"/>
          </a:p>
          <a:p>
            <a:r>
              <a:rPr lang="en-IN" dirty="0"/>
              <a:t>Calculate the Distance Matrix</a:t>
            </a:r>
          </a:p>
        </p:txBody>
      </p:sp>
      <p:graphicFrame>
        <p:nvGraphicFramePr>
          <p:cNvPr id="4" name="Table 4">
            <a:extLst>
              <a:ext uri="{FF2B5EF4-FFF2-40B4-BE49-F238E27FC236}">
                <a16:creationId xmlns:a16="http://schemas.microsoft.com/office/drawing/2014/main" id="{C537BC44-8419-7549-063C-8DFCC0913A38}"/>
              </a:ext>
            </a:extLst>
          </p:cNvPr>
          <p:cNvGraphicFramePr>
            <a:graphicFrameLocks noGrp="1"/>
          </p:cNvGraphicFramePr>
          <p:nvPr>
            <p:extLst>
              <p:ext uri="{D42A27DB-BD31-4B8C-83A1-F6EECF244321}">
                <p14:modId xmlns:p14="http://schemas.microsoft.com/office/powerpoint/2010/main" val="467070830"/>
              </p:ext>
            </p:extLst>
          </p:nvPr>
        </p:nvGraphicFramePr>
        <p:xfrm>
          <a:off x="1349339" y="2316480"/>
          <a:ext cx="6096000" cy="18542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739138555"/>
                    </a:ext>
                  </a:extLst>
                </a:gridCol>
                <a:gridCol w="2032000">
                  <a:extLst>
                    <a:ext uri="{9D8B030D-6E8A-4147-A177-3AD203B41FA5}">
                      <a16:colId xmlns:a16="http://schemas.microsoft.com/office/drawing/2014/main" val="2407250736"/>
                    </a:ext>
                  </a:extLst>
                </a:gridCol>
                <a:gridCol w="2032000">
                  <a:extLst>
                    <a:ext uri="{9D8B030D-6E8A-4147-A177-3AD203B41FA5}">
                      <a16:colId xmlns:a16="http://schemas.microsoft.com/office/drawing/2014/main" val="271103662"/>
                    </a:ext>
                  </a:extLst>
                </a:gridCol>
              </a:tblGrid>
              <a:tr h="370840">
                <a:tc>
                  <a:txBody>
                    <a:bodyPr/>
                    <a:lstStyle/>
                    <a:p>
                      <a:r>
                        <a:rPr lang="en-IN" dirty="0"/>
                        <a:t>Point</a:t>
                      </a:r>
                    </a:p>
                  </a:txBody>
                  <a:tcPr/>
                </a:tc>
                <a:tc>
                  <a:txBody>
                    <a:bodyPr/>
                    <a:lstStyle/>
                    <a:p>
                      <a:r>
                        <a:rPr lang="en-IN" dirty="0"/>
                        <a:t>X</a:t>
                      </a:r>
                    </a:p>
                  </a:txBody>
                  <a:tcPr/>
                </a:tc>
                <a:tc>
                  <a:txBody>
                    <a:bodyPr/>
                    <a:lstStyle/>
                    <a:p>
                      <a:r>
                        <a:rPr lang="en-IN" dirty="0"/>
                        <a:t>Y</a:t>
                      </a:r>
                    </a:p>
                  </a:txBody>
                  <a:tcPr/>
                </a:tc>
                <a:extLst>
                  <a:ext uri="{0D108BD9-81ED-4DB2-BD59-A6C34878D82A}">
                    <a16:rowId xmlns:a16="http://schemas.microsoft.com/office/drawing/2014/main" val="3271398975"/>
                  </a:ext>
                </a:extLst>
              </a:tr>
              <a:tr h="370840">
                <a:tc>
                  <a:txBody>
                    <a:bodyPr/>
                    <a:lstStyle/>
                    <a:p>
                      <a:r>
                        <a:rPr lang="en-IN" dirty="0"/>
                        <a:t>P1</a:t>
                      </a:r>
                    </a:p>
                  </a:txBody>
                  <a:tcPr/>
                </a:tc>
                <a:tc>
                  <a:txBody>
                    <a:bodyPr/>
                    <a:lstStyle/>
                    <a:p>
                      <a:r>
                        <a:rPr lang="en-IN" dirty="0"/>
                        <a:t>0</a:t>
                      </a:r>
                    </a:p>
                  </a:txBody>
                  <a:tcPr/>
                </a:tc>
                <a:tc>
                  <a:txBody>
                    <a:bodyPr/>
                    <a:lstStyle/>
                    <a:p>
                      <a:r>
                        <a:rPr lang="en-IN" dirty="0"/>
                        <a:t>2</a:t>
                      </a:r>
                    </a:p>
                  </a:txBody>
                  <a:tcPr/>
                </a:tc>
                <a:extLst>
                  <a:ext uri="{0D108BD9-81ED-4DB2-BD59-A6C34878D82A}">
                    <a16:rowId xmlns:a16="http://schemas.microsoft.com/office/drawing/2014/main" val="142637001"/>
                  </a:ext>
                </a:extLst>
              </a:tr>
              <a:tr h="370840">
                <a:tc>
                  <a:txBody>
                    <a:bodyPr/>
                    <a:lstStyle/>
                    <a:p>
                      <a:r>
                        <a:rPr lang="en-IN" dirty="0"/>
                        <a:t>P2</a:t>
                      </a:r>
                    </a:p>
                  </a:txBody>
                  <a:tcPr/>
                </a:tc>
                <a:tc>
                  <a:txBody>
                    <a:bodyPr/>
                    <a:lstStyle/>
                    <a:p>
                      <a:r>
                        <a:rPr lang="en-IN" dirty="0"/>
                        <a:t>2</a:t>
                      </a:r>
                    </a:p>
                  </a:txBody>
                  <a:tcPr/>
                </a:tc>
                <a:tc>
                  <a:txBody>
                    <a:bodyPr/>
                    <a:lstStyle/>
                    <a:p>
                      <a:r>
                        <a:rPr lang="en-IN" dirty="0"/>
                        <a:t>0</a:t>
                      </a:r>
                    </a:p>
                  </a:txBody>
                  <a:tcPr/>
                </a:tc>
                <a:extLst>
                  <a:ext uri="{0D108BD9-81ED-4DB2-BD59-A6C34878D82A}">
                    <a16:rowId xmlns:a16="http://schemas.microsoft.com/office/drawing/2014/main" val="245119444"/>
                  </a:ext>
                </a:extLst>
              </a:tr>
              <a:tr h="370840">
                <a:tc>
                  <a:txBody>
                    <a:bodyPr/>
                    <a:lstStyle/>
                    <a:p>
                      <a:r>
                        <a:rPr lang="en-IN" dirty="0"/>
                        <a:t>P3</a:t>
                      </a:r>
                    </a:p>
                  </a:txBody>
                  <a:tcPr/>
                </a:tc>
                <a:tc>
                  <a:txBody>
                    <a:bodyPr/>
                    <a:lstStyle/>
                    <a:p>
                      <a:r>
                        <a:rPr lang="en-IN" dirty="0"/>
                        <a:t>3</a:t>
                      </a:r>
                    </a:p>
                  </a:txBody>
                  <a:tcPr/>
                </a:tc>
                <a:tc>
                  <a:txBody>
                    <a:bodyPr/>
                    <a:lstStyle/>
                    <a:p>
                      <a:r>
                        <a:rPr lang="en-IN" dirty="0"/>
                        <a:t>1</a:t>
                      </a:r>
                    </a:p>
                  </a:txBody>
                  <a:tcPr/>
                </a:tc>
                <a:extLst>
                  <a:ext uri="{0D108BD9-81ED-4DB2-BD59-A6C34878D82A}">
                    <a16:rowId xmlns:a16="http://schemas.microsoft.com/office/drawing/2014/main" val="3546145658"/>
                  </a:ext>
                </a:extLst>
              </a:tr>
              <a:tr h="370840">
                <a:tc>
                  <a:txBody>
                    <a:bodyPr/>
                    <a:lstStyle/>
                    <a:p>
                      <a:r>
                        <a:rPr lang="en-IN" dirty="0"/>
                        <a:t>P4</a:t>
                      </a:r>
                    </a:p>
                  </a:txBody>
                  <a:tcPr/>
                </a:tc>
                <a:tc>
                  <a:txBody>
                    <a:bodyPr/>
                    <a:lstStyle/>
                    <a:p>
                      <a:r>
                        <a:rPr lang="en-IN" dirty="0"/>
                        <a:t>5</a:t>
                      </a:r>
                    </a:p>
                  </a:txBody>
                  <a:tcPr/>
                </a:tc>
                <a:tc>
                  <a:txBody>
                    <a:bodyPr/>
                    <a:lstStyle/>
                    <a:p>
                      <a:r>
                        <a:rPr lang="en-IN" dirty="0"/>
                        <a:t>1</a:t>
                      </a:r>
                    </a:p>
                  </a:txBody>
                  <a:tcPr/>
                </a:tc>
                <a:extLst>
                  <a:ext uri="{0D108BD9-81ED-4DB2-BD59-A6C34878D82A}">
                    <a16:rowId xmlns:a16="http://schemas.microsoft.com/office/drawing/2014/main" val="3289485238"/>
                  </a:ext>
                </a:extLst>
              </a:tr>
            </a:tbl>
          </a:graphicData>
        </a:graphic>
      </p:graphicFrame>
    </p:spTree>
    <p:extLst>
      <p:ext uri="{BB962C8B-B14F-4D97-AF65-F5344CB8AC3E}">
        <p14:creationId xmlns:p14="http://schemas.microsoft.com/office/powerpoint/2010/main" val="852367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 name="CustomShape 1"/>
          <p:cNvSpPr/>
          <p:nvPr/>
        </p:nvSpPr>
        <p:spPr>
          <a:xfrm>
            <a:off x="146160" y="6210360"/>
            <a:ext cx="455400" cy="455400"/>
          </a:xfrm>
          <a:prstGeom prst="rect">
            <a:avLst/>
          </a:prstGeom>
          <a:solidFill>
            <a:srgbClr val="D34817"/>
          </a:solidFill>
          <a:ln>
            <a:noFill/>
          </a:ln>
        </p:spPr>
        <p:style>
          <a:lnRef idx="0">
            <a:scrgbClr r="0" g="0" b="0"/>
          </a:lnRef>
          <a:fillRef idx="0">
            <a:scrgbClr r="0" g="0" b="0"/>
          </a:fillRef>
          <a:effectRef idx="0">
            <a:scrgbClr r="0" g="0" b="0"/>
          </a:effectRef>
          <a:fontRef idx="minor"/>
        </p:style>
        <p:txBody>
          <a:bodyPr lIns="0" tIns="0" rIns="0" bIns="0" anchor="ctr" anchorCtr="1">
            <a:noAutofit/>
          </a:bodyPr>
          <a:lstStyle/>
          <a:p>
            <a:pPr algn="ctr">
              <a:lnSpc>
                <a:spcPct val="100000"/>
              </a:lnSpc>
            </a:pPr>
            <a:fld id="{41A97321-1784-47CF-8364-12BC2BD32014}" type="slidenum">
              <a:rPr lang="en-IN" sz="1400" b="0" strike="noStrike" spc="-1">
                <a:solidFill>
                  <a:srgbClr val="FFFFFF"/>
                </a:solidFill>
                <a:latin typeface="Franklin Gothic Book"/>
                <a:ea typeface="DejaVu Sans"/>
              </a:rPr>
              <a:t>7</a:t>
            </a:fld>
            <a:endParaRPr lang="en-IN" sz="1400" b="0" strike="noStrike" spc="-1">
              <a:latin typeface="Arial"/>
            </a:endParaRPr>
          </a:p>
        </p:txBody>
      </p:sp>
      <p:pic>
        <p:nvPicPr>
          <p:cNvPr id="497" name="Picture 2"/>
          <p:cNvPicPr/>
          <p:nvPr/>
        </p:nvPicPr>
        <p:blipFill>
          <a:blip r:embed="rId2"/>
          <a:stretch/>
        </p:blipFill>
        <p:spPr>
          <a:xfrm>
            <a:off x="380880" y="76320"/>
            <a:ext cx="4113000" cy="6246720"/>
          </a:xfrm>
          <a:prstGeom prst="rect">
            <a:avLst/>
          </a:prstGeom>
          <a:ln w="9360">
            <a:noFill/>
          </a:ln>
        </p:spPr>
      </p:pic>
      <p:pic>
        <p:nvPicPr>
          <p:cNvPr id="498" name="Picture 3"/>
          <p:cNvPicPr/>
          <p:nvPr/>
        </p:nvPicPr>
        <p:blipFill>
          <a:blip r:embed="rId3"/>
          <a:stretch/>
        </p:blipFill>
        <p:spPr>
          <a:xfrm>
            <a:off x="3962520" y="3657600"/>
            <a:ext cx="4722480" cy="1407960"/>
          </a:xfrm>
          <a:prstGeom prst="rect">
            <a:avLst/>
          </a:prstGeom>
          <a:ln w="9360">
            <a:noFill/>
          </a:ln>
        </p:spPr>
      </p:pic>
      <p:pic>
        <p:nvPicPr>
          <p:cNvPr id="499" name="Picture 4"/>
          <p:cNvPicPr/>
          <p:nvPr/>
        </p:nvPicPr>
        <p:blipFill>
          <a:blip r:embed="rId4"/>
          <a:stretch/>
        </p:blipFill>
        <p:spPr>
          <a:xfrm>
            <a:off x="5181480" y="5181480"/>
            <a:ext cx="3122280" cy="607680"/>
          </a:xfrm>
          <a:prstGeom prst="rect">
            <a:avLst/>
          </a:prstGeom>
          <a:ln w="9360">
            <a:noFill/>
          </a:ln>
        </p:spPr>
      </p:pic>
      <p:pic>
        <p:nvPicPr>
          <p:cNvPr id="500" name="Picture 5"/>
          <p:cNvPicPr/>
          <p:nvPr/>
        </p:nvPicPr>
        <p:blipFill>
          <a:blip r:embed="rId5"/>
          <a:stretch/>
        </p:blipFill>
        <p:spPr>
          <a:xfrm>
            <a:off x="228600" y="6324480"/>
            <a:ext cx="4646520" cy="379080"/>
          </a:xfrm>
          <a:prstGeom prst="rect">
            <a:avLst/>
          </a:prstGeom>
          <a:ln w="9360">
            <a:noFill/>
          </a:ln>
        </p:spPr>
      </p:pic>
      <p:sp>
        <p:nvSpPr>
          <p:cNvPr id="501" name="CustomShape 2"/>
          <p:cNvSpPr/>
          <p:nvPr/>
        </p:nvSpPr>
        <p:spPr>
          <a:xfrm>
            <a:off x="3933720" y="3200400"/>
            <a:ext cx="836280" cy="1827000"/>
          </a:xfrm>
          <a:prstGeom prst="rect">
            <a:avLst/>
          </a:prstGeom>
          <a:noFill/>
          <a:ln w="25560">
            <a:solidFill>
              <a:srgbClr val="FF0000"/>
            </a:solidFill>
            <a:round/>
          </a:ln>
        </p:spPr>
        <p:style>
          <a:lnRef idx="0">
            <a:scrgbClr r="0" g="0" b="0"/>
          </a:lnRef>
          <a:fillRef idx="0">
            <a:scrgbClr r="0" g="0" b="0"/>
          </a:fillRef>
          <a:effectRef idx="0">
            <a:scrgbClr r="0" g="0" b="0"/>
          </a:effectRef>
          <a:fontRef idx="minor"/>
        </p:style>
      </p:sp>
      <p:sp>
        <p:nvSpPr>
          <p:cNvPr id="502" name="CustomShape 3"/>
          <p:cNvSpPr/>
          <p:nvPr/>
        </p:nvSpPr>
        <p:spPr>
          <a:xfrm>
            <a:off x="1066680" y="3200400"/>
            <a:ext cx="1217520" cy="1750680"/>
          </a:xfrm>
          <a:prstGeom prst="rect">
            <a:avLst/>
          </a:prstGeom>
          <a:noFill/>
          <a:ln w="25560">
            <a:solidFill>
              <a:srgbClr val="FF0000"/>
            </a:solidFill>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498"/>
                                        </p:tgtEl>
                                        <p:attrNameLst>
                                          <p:attrName>style.visibility</p:attrName>
                                        </p:attrNameLst>
                                      </p:cBhvr>
                                      <p:to>
                                        <p:strVal val="visible"/>
                                      </p:to>
                                    </p:set>
                                    <p:animEffect transition="in" filter="strips(downLeft)">
                                      <p:cBhvr additive="repl">
                                        <p:cTn id="7" dur="500"/>
                                        <p:tgtEl>
                                          <p:spTgt spid="498"/>
                                        </p:tgtEl>
                                      </p:cBhvr>
                                    </p:animEffect>
                                  </p:childTnLst>
                                </p:cTn>
                              </p:par>
                              <p:par>
                                <p:cTn id="8" presetID="18" presetClass="entr" presetSubtype="12" fill="hold" nodeType="withEffect">
                                  <p:stCondLst>
                                    <p:cond delay="0"/>
                                  </p:stCondLst>
                                  <p:childTnLst>
                                    <p:set>
                                      <p:cBhvr>
                                        <p:cTn id="9" dur="1" fill="hold">
                                          <p:stCondLst>
                                            <p:cond delay="0"/>
                                          </p:stCondLst>
                                        </p:cTn>
                                        <p:tgtEl>
                                          <p:spTgt spid="499"/>
                                        </p:tgtEl>
                                        <p:attrNameLst>
                                          <p:attrName>style.visibility</p:attrName>
                                        </p:attrNameLst>
                                      </p:cBhvr>
                                      <p:to>
                                        <p:strVal val="visible"/>
                                      </p:to>
                                    </p:set>
                                    <p:animEffect transition="in" filter="strips(downLeft)">
                                      <p:cBhvr additive="repl">
                                        <p:cTn id="10" dur="500"/>
                                        <p:tgtEl>
                                          <p:spTgt spid="499"/>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12" fill="hold" nodeType="clickEffect">
                                  <p:stCondLst>
                                    <p:cond delay="0"/>
                                  </p:stCondLst>
                                  <p:childTnLst>
                                    <p:set>
                                      <p:cBhvr>
                                        <p:cTn id="14" dur="1" fill="hold">
                                          <p:stCondLst>
                                            <p:cond delay="0"/>
                                          </p:stCondLst>
                                        </p:cTn>
                                        <p:tgtEl>
                                          <p:spTgt spid="501"/>
                                        </p:tgtEl>
                                        <p:attrNameLst>
                                          <p:attrName>style.visibility</p:attrName>
                                        </p:attrNameLst>
                                      </p:cBhvr>
                                      <p:to>
                                        <p:strVal val="visible"/>
                                      </p:to>
                                    </p:set>
                                    <p:animEffect transition="in" filter="strips(downLeft)">
                                      <p:cBhvr additive="repl">
                                        <p:cTn id="15" dur="500"/>
                                        <p:tgtEl>
                                          <p:spTgt spid="501"/>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fill="hold" nodeType="clickEffect">
                                  <p:stCondLst>
                                    <p:cond delay="0"/>
                                  </p:stCondLst>
                                  <p:childTnLst>
                                    <p:set>
                                      <p:cBhvr>
                                        <p:cTn id="19" dur="1" fill="hold">
                                          <p:stCondLst>
                                            <p:cond delay="0"/>
                                          </p:stCondLst>
                                        </p:cTn>
                                        <p:tgtEl>
                                          <p:spTgt spid="502"/>
                                        </p:tgtEl>
                                        <p:attrNameLst>
                                          <p:attrName>style.visibility</p:attrName>
                                        </p:attrNameLst>
                                      </p:cBhvr>
                                      <p:to>
                                        <p:strVal val="visible"/>
                                      </p:to>
                                    </p:set>
                                    <p:animEffect transition="in" filter="dissolve">
                                      <p:cBhvr additive="repl">
                                        <p:cTn id="20" dur="500"/>
                                        <p:tgtEl>
                                          <p:spTgt spid="5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05322-E3C5-3DC2-C0E7-44CBD1EB3FC2}"/>
              </a:ext>
            </a:extLst>
          </p:cNvPr>
          <p:cNvSpPr>
            <a:spLocks noGrp="1"/>
          </p:cNvSpPr>
          <p:nvPr>
            <p:ph type="title"/>
          </p:nvPr>
        </p:nvSpPr>
        <p:spPr>
          <a:xfrm>
            <a:off x="457200" y="541301"/>
            <a:ext cx="8229240" cy="609398"/>
          </a:xfrm>
        </p:spPr>
        <p:txBody>
          <a:bodyPr/>
          <a:lstStyle/>
          <a:p>
            <a:pPr algn="ctr"/>
            <a:r>
              <a:rPr lang="en-IN" dirty="0"/>
              <a:t>Distance function</a:t>
            </a:r>
          </a:p>
        </p:txBody>
      </p:sp>
      <p:sp>
        <p:nvSpPr>
          <p:cNvPr id="3" name="Subtitle 2">
            <a:extLst>
              <a:ext uri="{FF2B5EF4-FFF2-40B4-BE49-F238E27FC236}">
                <a16:creationId xmlns:a16="http://schemas.microsoft.com/office/drawing/2014/main" id="{45E21B74-BD6A-2E57-35D4-92FA9FB39FBD}"/>
              </a:ext>
            </a:extLst>
          </p:cNvPr>
          <p:cNvSpPr>
            <a:spLocks noGrp="1"/>
          </p:cNvSpPr>
          <p:nvPr>
            <p:ph type="subTitle"/>
          </p:nvPr>
        </p:nvSpPr>
        <p:spPr>
          <a:xfrm>
            <a:off x="457200" y="518268"/>
            <a:ext cx="8229240" cy="3046988"/>
          </a:xfrm>
        </p:spPr>
        <p:txBody>
          <a:bodyPr/>
          <a:lstStyle/>
          <a:p>
            <a:endParaRPr lang="en-US" b="0" i="0" dirty="0">
              <a:solidFill>
                <a:srgbClr val="16192B"/>
              </a:solidFill>
              <a:effectLst/>
              <a:latin typeface="haas grot text web"/>
            </a:endParaRPr>
          </a:p>
          <a:p>
            <a:r>
              <a:rPr lang="en-US" b="0" i="0" dirty="0">
                <a:solidFill>
                  <a:srgbClr val="16192B"/>
                </a:solidFill>
                <a:effectLst/>
                <a:latin typeface="haas grot text web"/>
              </a:rPr>
              <a:t>Given two objects represented by the tuples ( 15, 7, 24, 21) and (12, 0, 16, 10);</a:t>
            </a:r>
          </a:p>
          <a:p>
            <a:endParaRPr lang="en-IN" dirty="0"/>
          </a:p>
        </p:txBody>
      </p:sp>
      <p:sp>
        <p:nvSpPr>
          <p:cNvPr id="5" name="TextBox 4">
            <a:extLst>
              <a:ext uri="{FF2B5EF4-FFF2-40B4-BE49-F238E27FC236}">
                <a16:creationId xmlns:a16="http://schemas.microsoft.com/office/drawing/2014/main" id="{6D9EA460-7D8B-BDA6-4474-8304966A4D2D}"/>
              </a:ext>
            </a:extLst>
          </p:cNvPr>
          <p:cNvSpPr txBox="1"/>
          <p:nvPr/>
        </p:nvSpPr>
        <p:spPr>
          <a:xfrm>
            <a:off x="575352" y="3429000"/>
            <a:ext cx="7243281" cy="1200329"/>
          </a:xfrm>
          <a:prstGeom prst="rect">
            <a:avLst/>
          </a:prstGeom>
          <a:noFill/>
        </p:spPr>
        <p:txBody>
          <a:bodyPr wrap="square">
            <a:spAutoFit/>
          </a:bodyPr>
          <a:lstStyle/>
          <a:p>
            <a:pPr algn="l"/>
            <a:r>
              <a:rPr lang="en-US" b="0" i="0" dirty="0">
                <a:solidFill>
                  <a:srgbClr val="16192B"/>
                </a:solidFill>
                <a:effectLst/>
                <a:latin typeface="haas grot text web"/>
              </a:rPr>
              <a:t>Compute the Euclidean distance between the two objects.</a:t>
            </a:r>
          </a:p>
          <a:p>
            <a:pPr algn="l"/>
            <a:r>
              <a:rPr lang="en-US" b="0" i="0" dirty="0">
                <a:solidFill>
                  <a:srgbClr val="16192B"/>
                </a:solidFill>
                <a:effectLst/>
                <a:latin typeface="haas grot text web"/>
              </a:rPr>
              <a:t>(b) Compute the Manhattan distance between the two objects </a:t>
            </a:r>
          </a:p>
          <a:p>
            <a:pPr algn="l"/>
            <a:r>
              <a:rPr lang="en-US" b="0" i="0" dirty="0">
                <a:solidFill>
                  <a:srgbClr val="16192B"/>
                </a:solidFill>
                <a:effectLst/>
                <a:latin typeface="haas grot text web"/>
              </a:rPr>
              <a:t>(c) Compute the </a:t>
            </a:r>
            <a:r>
              <a:rPr lang="en-US" b="0" i="0" dirty="0" err="1">
                <a:solidFill>
                  <a:srgbClr val="16192B"/>
                </a:solidFill>
                <a:effectLst/>
                <a:latin typeface="haas grot text web"/>
              </a:rPr>
              <a:t>Minkowski</a:t>
            </a:r>
            <a:r>
              <a:rPr lang="en-US" b="0" i="0" dirty="0">
                <a:solidFill>
                  <a:srgbClr val="16192B"/>
                </a:solidFill>
                <a:effectLst/>
                <a:latin typeface="haas grot text web"/>
              </a:rPr>
              <a:t> distance between the two objects, using h=3.</a:t>
            </a:r>
          </a:p>
          <a:p>
            <a:pPr algn="l"/>
            <a:r>
              <a:rPr lang="en-US" b="0" i="0" dirty="0">
                <a:solidFill>
                  <a:srgbClr val="16192B"/>
                </a:solidFill>
                <a:effectLst/>
                <a:latin typeface="haas grot text web"/>
              </a:rPr>
              <a:t>(d) Compute the supremum distance between the two objects</a:t>
            </a:r>
          </a:p>
        </p:txBody>
      </p:sp>
    </p:spTree>
    <p:extLst>
      <p:ext uri="{BB962C8B-B14F-4D97-AF65-F5344CB8AC3E}">
        <p14:creationId xmlns:p14="http://schemas.microsoft.com/office/powerpoint/2010/main" val="322834634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341C9-EFE3-CE6B-C597-D79E7BA4CE7B}"/>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B59A3540-9F73-5171-2862-E57E30229716}"/>
              </a:ext>
            </a:extLst>
          </p:cNvPr>
          <p:cNvPicPr>
            <a:picLocks noChangeAspect="1"/>
          </p:cNvPicPr>
          <p:nvPr/>
        </p:nvPicPr>
        <p:blipFill>
          <a:blip r:embed="rId2"/>
          <a:stretch>
            <a:fillRect/>
          </a:stretch>
        </p:blipFill>
        <p:spPr>
          <a:xfrm>
            <a:off x="1058238" y="924674"/>
            <a:ext cx="7438490" cy="5301465"/>
          </a:xfrm>
          <a:prstGeom prst="rect">
            <a:avLst/>
          </a:prstGeom>
        </p:spPr>
      </p:pic>
      <p:sp>
        <p:nvSpPr>
          <p:cNvPr id="3" name="Subtitle 2">
            <a:extLst>
              <a:ext uri="{FF2B5EF4-FFF2-40B4-BE49-F238E27FC236}">
                <a16:creationId xmlns:a16="http://schemas.microsoft.com/office/drawing/2014/main" id="{FB53CA0F-0B2E-15F9-39C8-B8D3673DCBC7}"/>
              </a:ext>
            </a:extLst>
          </p:cNvPr>
          <p:cNvSpPr>
            <a:spLocks noGrp="1"/>
          </p:cNvSpPr>
          <p:nvPr>
            <p:ph type="subTitle"/>
          </p:nvPr>
        </p:nvSpPr>
        <p:spPr/>
        <p:txBody>
          <a:bodyPr/>
          <a:lstStyle/>
          <a:p>
            <a:endParaRPr lang="en-IN" dirty="0"/>
          </a:p>
        </p:txBody>
      </p:sp>
    </p:spTree>
    <p:extLst>
      <p:ext uri="{BB962C8B-B14F-4D97-AF65-F5344CB8AC3E}">
        <p14:creationId xmlns:p14="http://schemas.microsoft.com/office/powerpoint/2010/main" val="151693430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47" name="CustomShape 1"/>
          <p:cNvSpPr/>
          <p:nvPr/>
        </p:nvSpPr>
        <p:spPr>
          <a:xfrm>
            <a:off x="914400" y="274680"/>
            <a:ext cx="7771680" cy="562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gn="ctr">
              <a:lnSpc>
                <a:spcPct val="100000"/>
              </a:lnSpc>
            </a:pPr>
            <a:r>
              <a:rPr lang="en-IN" sz="4000" b="1" strike="noStrike" spc="-1">
                <a:solidFill>
                  <a:srgbClr val="0070C0"/>
                </a:solidFill>
                <a:latin typeface="Times New Roman"/>
              </a:rPr>
              <a:t>Books</a:t>
            </a:r>
            <a:endParaRPr lang="en-IN" sz="4000" b="0" strike="noStrike" spc="-1">
              <a:latin typeface="Arial"/>
            </a:endParaRPr>
          </a:p>
        </p:txBody>
      </p:sp>
      <p:sp>
        <p:nvSpPr>
          <p:cNvPr id="948" name="CustomShape 2"/>
          <p:cNvSpPr/>
          <p:nvPr/>
        </p:nvSpPr>
        <p:spPr>
          <a:xfrm>
            <a:off x="76320" y="762120"/>
            <a:ext cx="8991000" cy="5485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272880" indent="-272160" algn="just">
              <a:lnSpc>
                <a:spcPct val="100000"/>
              </a:lnSpc>
              <a:spcBef>
                <a:spcPts val="575"/>
              </a:spcBef>
            </a:pPr>
            <a:r>
              <a:rPr lang="en-IN" sz="2000" b="1" u="sng" strike="noStrike" spc="-1">
                <a:solidFill>
                  <a:srgbClr val="000000"/>
                </a:solidFill>
                <a:uFillTx/>
                <a:latin typeface="Perpetua"/>
              </a:rPr>
              <a:t>Text Books:</a:t>
            </a:r>
            <a:endParaRPr lang="en-IN" sz="2000" b="0" strike="noStrike" spc="-1">
              <a:latin typeface="Arial"/>
            </a:endParaRPr>
          </a:p>
          <a:p>
            <a:pPr marL="457200" indent="-456480" algn="just">
              <a:lnSpc>
                <a:spcPct val="100000"/>
              </a:lnSpc>
              <a:spcBef>
                <a:spcPts val="575"/>
              </a:spcBef>
            </a:pPr>
            <a:r>
              <a:rPr lang="en-IN" sz="2000" b="0" strike="noStrike" spc="-1">
                <a:solidFill>
                  <a:srgbClr val="000000"/>
                </a:solidFill>
                <a:latin typeface="Perpetua"/>
              </a:rPr>
              <a:t>1. Han, Kamber, "Data Mining Concepts and Techniques", Morgan Kaufmann 3nd Edition</a:t>
            </a:r>
            <a:endParaRPr lang="en-IN" sz="2000" b="0" strike="noStrike" spc="-1">
              <a:latin typeface="Arial"/>
            </a:endParaRPr>
          </a:p>
          <a:p>
            <a:pPr marL="272880" indent="-272160" algn="just">
              <a:lnSpc>
                <a:spcPct val="100000"/>
              </a:lnSpc>
              <a:spcBef>
                <a:spcPts val="575"/>
              </a:spcBef>
            </a:pPr>
            <a:r>
              <a:rPr lang="en-IN" sz="2000" b="0" strike="noStrike" spc="-1">
                <a:solidFill>
                  <a:srgbClr val="000000"/>
                </a:solidFill>
                <a:latin typeface="Perpetua"/>
              </a:rPr>
              <a:t>2. P. N. Tan, M. Steinbach, Vipin Kumar, “Introduction to Data Mining”, Pearson Education</a:t>
            </a:r>
            <a:endParaRPr lang="en-IN" sz="2000" b="0" strike="noStrike" spc="-1">
              <a:latin typeface="Arial"/>
            </a:endParaRPr>
          </a:p>
          <a:p>
            <a:pPr marL="272880" indent="-272160" algn="just">
              <a:lnSpc>
                <a:spcPct val="100000"/>
              </a:lnSpc>
              <a:spcBef>
                <a:spcPts val="575"/>
              </a:spcBef>
            </a:pPr>
            <a:r>
              <a:rPr lang="en-IN" sz="2000" b="1" strike="noStrike" spc="-1">
                <a:solidFill>
                  <a:srgbClr val="000000"/>
                </a:solidFill>
                <a:latin typeface="Perpetua"/>
              </a:rPr>
              <a:t>3. M. H. Dunham, Data Mining Techniques and Algorithms”, Prentice Hall-2000.</a:t>
            </a:r>
            <a:endParaRPr lang="en-IN" sz="2000" b="0" strike="noStrike" spc="-1">
              <a:latin typeface="Arial"/>
            </a:endParaRPr>
          </a:p>
          <a:p>
            <a:pPr marL="272880" indent="-272160">
              <a:lnSpc>
                <a:spcPct val="100000"/>
              </a:lnSpc>
              <a:spcBef>
                <a:spcPts val="575"/>
              </a:spcBef>
            </a:pPr>
            <a:endParaRPr lang="en-IN" sz="2000" b="0" strike="noStrike" spc="-1">
              <a:latin typeface="Arial"/>
            </a:endParaRPr>
          </a:p>
        </p:txBody>
      </p:sp>
      <p:sp>
        <p:nvSpPr>
          <p:cNvPr id="949" name="CustomShape 3"/>
          <p:cNvSpPr/>
          <p:nvPr/>
        </p:nvSpPr>
        <p:spPr>
          <a:xfrm>
            <a:off x="146160" y="6210360"/>
            <a:ext cx="456480" cy="456480"/>
          </a:xfrm>
          <a:prstGeom prst="rect">
            <a:avLst/>
          </a:prstGeom>
          <a:solidFill>
            <a:srgbClr val="D34817"/>
          </a:solidFill>
          <a:ln>
            <a:noFill/>
          </a:ln>
        </p:spPr>
        <p:style>
          <a:lnRef idx="0">
            <a:scrgbClr r="0" g="0" b="0"/>
          </a:lnRef>
          <a:fillRef idx="0">
            <a:scrgbClr r="0" g="0" b="0"/>
          </a:fillRef>
          <a:effectRef idx="0">
            <a:scrgbClr r="0" g="0" b="0"/>
          </a:effectRef>
          <a:fontRef idx="minor"/>
        </p:style>
        <p:txBody>
          <a:bodyPr lIns="0" tIns="0" rIns="0" bIns="0" anchor="ctr" anchorCtr="1">
            <a:noAutofit/>
          </a:bodyPr>
          <a:lstStyle/>
          <a:p>
            <a:pPr algn="ctr">
              <a:lnSpc>
                <a:spcPct val="100000"/>
              </a:lnSpc>
            </a:pPr>
            <a:fld id="{36DEBE6E-2CD0-4ACB-8612-94564D8F4CE8}" type="slidenum">
              <a:rPr lang="en-IN" sz="1400" b="0" strike="noStrike" spc="-1">
                <a:solidFill>
                  <a:srgbClr val="FFFFFF"/>
                </a:solidFill>
                <a:latin typeface="Franklin Gothic Book"/>
              </a:rPr>
              <a:t>72</a:t>
            </a:fld>
            <a:endParaRPr lang="en-IN" sz="1400" b="0" strike="noStrike" spc="-1">
              <a:latin typeface="Arial"/>
            </a:endParaRPr>
          </a:p>
        </p:txBody>
      </p:sp>
      <p:sp>
        <p:nvSpPr>
          <p:cNvPr id="950" name="Line 4"/>
          <p:cNvSpPr/>
          <p:nvPr/>
        </p:nvSpPr>
        <p:spPr>
          <a:xfrm>
            <a:off x="163440" y="761760"/>
            <a:ext cx="8762760" cy="1800"/>
          </a:xfrm>
          <a:prstGeom prst="line">
            <a:avLst/>
          </a:prstGeom>
          <a:ln w="28440">
            <a:solidFill>
              <a:srgbClr val="B0350B"/>
            </a:solidFill>
            <a:round/>
          </a:ln>
        </p:spPr>
        <p:style>
          <a:lnRef idx="0">
            <a:scrgbClr r="0" g="0" b="0"/>
          </a:lnRef>
          <a:fillRef idx="0">
            <a:scrgbClr r="0" g="0" b="0"/>
          </a:fillRef>
          <a:effectRef idx="0">
            <a:scrgbClr r="0" g="0" b="0"/>
          </a:effectRef>
          <a:fontRef idx="minor"/>
        </p:style>
      </p:sp>
      <p:sp>
        <p:nvSpPr>
          <p:cNvPr id="951" name="Line 5"/>
          <p:cNvSpPr/>
          <p:nvPr/>
        </p:nvSpPr>
        <p:spPr>
          <a:xfrm>
            <a:off x="228600" y="6246720"/>
            <a:ext cx="8762760" cy="1440"/>
          </a:xfrm>
          <a:prstGeom prst="line">
            <a:avLst/>
          </a:prstGeom>
          <a:ln w="28440">
            <a:solidFill>
              <a:srgbClr val="B0350B"/>
            </a:solidFill>
            <a:round/>
          </a:ln>
        </p:spPr>
        <p:style>
          <a:lnRef idx="0">
            <a:scrgbClr r="0" g="0" b="0"/>
          </a:lnRef>
          <a:fillRef idx="0">
            <a:scrgbClr r="0" g="0" b="0"/>
          </a:fillRef>
          <a:effectRef idx="0">
            <a:scrgbClr r="0" g="0" b="0"/>
          </a:effectRef>
          <a:fontRef idx="minor"/>
        </p:style>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 name="CustomShape 1"/>
          <p:cNvSpPr/>
          <p:nvPr/>
        </p:nvSpPr>
        <p:spPr>
          <a:xfrm>
            <a:off x="146160" y="6210360"/>
            <a:ext cx="455400" cy="455400"/>
          </a:xfrm>
          <a:prstGeom prst="rect">
            <a:avLst/>
          </a:prstGeom>
          <a:solidFill>
            <a:srgbClr val="D34817"/>
          </a:solidFill>
          <a:ln>
            <a:noFill/>
          </a:ln>
        </p:spPr>
        <p:style>
          <a:lnRef idx="0">
            <a:scrgbClr r="0" g="0" b="0"/>
          </a:lnRef>
          <a:fillRef idx="0">
            <a:scrgbClr r="0" g="0" b="0"/>
          </a:fillRef>
          <a:effectRef idx="0">
            <a:scrgbClr r="0" g="0" b="0"/>
          </a:effectRef>
          <a:fontRef idx="minor"/>
        </p:style>
        <p:txBody>
          <a:bodyPr lIns="0" tIns="0" rIns="0" bIns="0" anchor="ctr" anchorCtr="1">
            <a:normAutofit/>
          </a:bodyPr>
          <a:lstStyle/>
          <a:p>
            <a:pPr algn="ctr">
              <a:lnSpc>
                <a:spcPct val="100000"/>
              </a:lnSpc>
            </a:pPr>
            <a:fld id="{57DF1CE8-57E2-4112-A779-D20EB0F04F1D}" type="slidenum">
              <a:rPr lang="en-IN" sz="1400" b="0" strike="noStrike" spc="-1">
                <a:solidFill>
                  <a:srgbClr val="FFFFFF"/>
                </a:solidFill>
                <a:latin typeface="Franklin Gothic Book"/>
                <a:ea typeface="DejaVu Sans"/>
              </a:rPr>
              <a:t>8</a:t>
            </a:fld>
            <a:endParaRPr lang="en-IN" sz="1400" b="0" strike="noStrike" spc="-1">
              <a:latin typeface="Arial"/>
            </a:endParaRPr>
          </a:p>
        </p:txBody>
      </p:sp>
      <p:sp>
        <p:nvSpPr>
          <p:cNvPr id="504" name="Line 2"/>
          <p:cNvSpPr/>
          <p:nvPr/>
        </p:nvSpPr>
        <p:spPr>
          <a:xfrm>
            <a:off x="152280" y="1143000"/>
            <a:ext cx="8763120" cy="1440"/>
          </a:xfrm>
          <a:prstGeom prst="line">
            <a:avLst/>
          </a:prstGeom>
          <a:ln w="28440">
            <a:solidFill>
              <a:srgbClr val="B0350B"/>
            </a:solidFill>
            <a:round/>
          </a:ln>
        </p:spPr>
        <p:style>
          <a:lnRef idx="0">
            <a:scrgbClr r="0" g="0" b="0"/>
          </a:lnRef>
          <a:fillRef idx="0">
            <a:scrgbClr r="0" g="0" b="0"/>
          </a:fillRef>
          <a:effectRef idx="0">
            <a:scrgbClr r="0" g="0" b="0"/>
          </a:effectRef>
          <a:fontRef idx="minor"/>
        </p:style>
      </p:sp>
      <p:sp>
        <p:nvSpPr>
          <p:cNvPr id="505" name="Line 3"/>
          <p:cNvSpPr/>
          <p:nvPr/>
        </p:nvSpPr>
        <p:spPr>
          <a:xfrm>
            <a:off x="228600" y="6246720"/>
            <a:ext cx="8762760" cy="1440"/>
          </a:xfrm>
          <a:prstGeom prst="line">
            <a:avLst/>
          </a:prstGeom>
          <a:ln w="28440">
            <a:solidFill>
              <a:srgbClr val="B0350B"/>
            </a:solidFill>
            <a:round/>
          </a:ln>
        </p:spPr>
        <p:style>
          <a:lnRef idx="0">
            <a:scrgbClr r="0" g="0" b="0"/>
          </a:lnRef>
          <a:fillRef idx="0">
            <a:scrgbClr r="0" g="0" b="0"/>
          </a:fillRef>
          <a:effectRef idx="0">
            <a:scrgbClr r="0" g="0" b="0"/>
          </a:effectRef>
          <a:fontRef idx="minor"/>
        </p:style>
      </p:sp>
      <p:sp>
        <p:nvSpPr>
          <p:cNvPr id="506" name="CustomShape 4"/>
          <p:cNvSpPr/>
          <p:nvPr/>
        </p:nvSpPr>
        <p:spPr>
          <a:xfrm>
            <a:off x="76320" y="152280"/>
            <a:ext cx="1979280" cy="363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575"/>
              </a:spcBef>
            </a:pPr>
            <a:r>
              <a:rPr lang="en-IN" sz="1800" b="1" strike="noStrike" spc="-1">
                <a:solidFill>
                  <a:srgbClr val="000000"/>
                </a:solidFill>
                <a:latin typeface="Perpetua"/>
                <a:ea typeface="DejaVu Sans"/>
              </a:rPr>
              <a:t>Introduction</a:t>
            </a:r>
            <a:endParaRPr lang="en-IN" sz="1800" b="0" strike="noStrike" spc="-1">
              <a:latin typeface="Arial"/>
            </a:endParaRPr>
          </a:p>
        </p:txBody>
      </p:sp>
      <p:sp>
        <p:nvSpPr>
          <p:cNvPr id="507" name="CustomShape 5"/>
          <p:cNvSpPr/>
          <p:nvPr/>
        </p:nvSpPr>
        <p:spPr>
          <a:xfrm>
            <a:off x="1752480" y="76320"/>
            <a:ext cx="6551280" cy="15220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gn="ctr">
              <a:lnSpc>
                <a:spcPts val="3200"/>
              </a:lnSpc>
            </a:pPr>
            <a:r>
              <a:rPr lang="en-IN" sz="4000" b="1" strike="noStrike" spc="-1">
                <a:solidFill>
                  <a:srgbClr val="0070C0"/>
                </a:solidFill>
                <a:latin typeface="Times New Roman"/>
                <a:ea typeface="DejaVu Sans"/>
              </a:rPr>
              <a:t>Data Mining Tasks</a:t>
            </a:r>
            <a:br/>
            <a:r>
              <a:rPr lang="en-IN" sz="2400" b="1" strike="noStrike" spc="-1">
                <a:solidFill>
                  <a:srgbClr val="0070C0"/>
                </a:solidFill>
                <a:latin typeface="Times New Roman"/>
                <a:ea typeface="DejaVu Sans"/>
              </a:rPr>
              <a:t>(Styles of learning)</a:t>
            </a:r>
            <a:br/>
            <a:endParaRPr lang="en-IN" sz="2400" b="0" strike="noStrike" spc="-1">
              <a:latin typeface="Arial"/>
            </a:endParaRPr>
          </a:p>
        </p:txBody>
      </p:sp>
      <p:grpSp>
        <p:nvGrpSpPr>
          <p:cNvPr id="508" name="Group 6"/>
          <p:cNvGrpSpPr/>
          <p:nvPr/>
        </p:nvGrpSpPr>
        <p:grpSpPr>
          <a:xfrm>
            <a:off x="457200" y="1447920"/>
            <a:ext cx="8228160" cy="4722120"/>
            <a:chOff x="457200" y="1447920"/>
            <a:chExt cx="8228160" cy="4722120"/>
          </a:xfrm>
        </p:grpSpPr>
        <p:sp>
          <p:nvSpPr>
            <p:cNvPr id="509" name="CustomShape 7"/>
            <p:cNvSpPr/>
            <p:nvPr/>
          </p:nvSpPr>
          <p:spPr>
            <a:xfrm>
              <a:off x="457200" y="1447920"/>
              <a:ext cx="8075520" cy="4646520"/>
            </a:xfrm>
            <a:prstGeom prst="rect">
              <a:avLst/>
            </a:prstGeom>
            <a:noFill/>
            <a:ln w="9360">
              <a:noFill/>
            </a:ln>
          </p:spPr>
          <p:style>
            <a:lnRef idx="0">
              <a:scrgbClr r="0" g="0" b="0"/>
            </a:lnRef>
            <a:fillRef idx="0">
              <a:scrgbClr r="0" g="0" b="0"/>
            </a:fillRef>
            <a:effectRef idx="0">
              <a:scrgbClr r="0" g="0" b="0"/>
            </a:effectRef>
            <a:fontRef idx="minor"/>
          </p:style>
        </p:sp>
        <p:sp>
          <p:nvSpPr>
            <p:cNvPr id="510" name="CustomShape 8"/>
            <p:cNvSpPr/>
            <p:nvPr/>
          </p:nvSpPr>
          <p:spPr>
            <a:xfrm>
              <a:off x="2888640" y="1667160"/>
              <a:ext cx="2347560" cy="741960"/>
            </a:xfrm>
            <a:prstGeom prst="roundRect">
              <a:avLst>
                <a:gd name="adj" fmla="val 16667"/>
              </a:avLst>
            </a:prstGeom>
            <a:solidFill>
              <a:srgbClr val="FFFFFF"/>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IN" sz="1800" b="1" strike="noStrike" spc="-1">
                  <a:solidFill>
                    <a:srgbClr val="000000"/>
                  </a:solidFill>
                  <a:latin typeface="Arial"/>
                  <a:ea typeface="Calibri"/>
                </a:rPr>
                <a:t>Data Mining</a:t>
              </a:r>
              <a:endParaRPr lang="en-IN" sz="1800" b="0" strike="noStrike" spc="-1">
                <a:latin typeface="Arial"/>
              </a:endParaRPr>
            </a:p>
          </p:txBody>
        </p:sp>
        <p:sp>
          <p:nvSpPr>
            <p:cNvPr id="511" name="CustomShape 9"/>
            <p:cNvSpPr/>
            <p:nvPr/>
          </p:nvSpPr>
          <p:spPr>
            <a:xfrm>
              <a:off x="1462320" y="2938320"/>
              <a:ext cx="1541160" cy="726480"/>
            </a:xfrm>
            <a:prstGeom prst="roundRect">
              <a:avLst>
                <a:gd name="adj" fmla="val 16667"/>
              </a:avLst>
            </a:prstGeom>
            <a:solidFill>
              <a:srgbClr val="FFFFFF"/>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a:solidFill>
                    <a:srgbClr val="000000"/>
                  </a:solidFill>
                  <a:latin typeface="Arial"/>
                  <a:ea typeface="Calibri"/>
                </a:rPr>
                <a:t>Predictive</a:t>
              </a:r>
              <a:endParaRPr lang="en-IN" sz="2000" b="0" strike="noStrike" spc="-1">
                <a:latin typeface="Arial"/>
              </a:endParaRPr>
            </a:p>
          </p:txBody>
        </p:sp>
        <p:sp>
          <p:nvSpPr>
            <p:cNvPr id="512" name="CustomShape 10"/>
            <p:cNvSpPr/>
            <p:nvPr/>
          </p:nvSpPr>
          <p:spPr>
            <a:xfrm>
              <a:off x="4840560" y="2938320"/>
              <a:ext cx="1681560" cy="726480"/>
            </a:xfrm>
            <a:prstGeom prst="roundRect">
              <a:avLst>
                <a:gd name="adj" fmla="val 16667"/>
              </a:avLst>
            </a:prstGeom>
            <a:solidFill>
              <a:srgbClr val="FFFFFF"/>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a:solidFill>
                    <a:srgbClr val="000000"/>
                  </a:solidFill>
                  <a:latin typeface="Arial"/>
                  <a:ea typeface="Calibri"/>
                </a:rPr>
                <a:t>Descriptive</a:t>
              </a:r>
              <a:endParaRPr lang="en-IN" sz="2000" b="0" strike="noStrike" spc="-1">
                <a:latin typeface="Arial"/>
              </a:endParaRPr>
            </a:p>
          </p:txBody>
        </p:sp>
        <p:sp>
          <p:nvSpPr>
            <p:cNvPr id="513" name="CustomShape 11"/>
            <p:cNvSpPr/>
            <p:nvPr/>
          </p:nvSpPr>
          <p:spPr>
            <a:xfrm flipH="1">
              <a:off x="2232360" y="2410560"/>
              <a:ext cx="1828080" cy="525960"/>
            </a:xfrm>
            <a:custGeom>
              <a:avLst/>
              <a:gdLst/>
              <a:ahLst/>
              <a:cxnLst/>
              <a:rect l="l" t="t" r="r" b="b"/>
              <a:pathLst>
                <a:path w="21600" h="21600">
                  <a:moveTo>
                    <a:pt x="0" y="0"/>
                  </a:moveTo>
                  <a:lnTo>
                    <a:pt x="21600" y="21600"/>
                  </a:lnTo>
                </a:path>
              </a:pathLst>
            </a:custGeom>
            <a:noFill/>
            <a:ln w="9360">
              <a:solidFill>
                <a:srgbClr val="000000"/>
              </a:solidFill>
              <a:round/>
              <a:tailEnd type="triangle" w="med" len="med"/>
            </a:ln>
          </p:spPr>
          <p:style>
            <a:lnRef idx="0">
              <a:scrgbClr r="0" g="0" b="0"/>
            </a:lnRef>
            <a:fillRef idx="0">
              <a:scrgbClr r="0" g="0" b="0"/>
            </a:fillRef>
            <a:effectRef idx="0">
              <a:scrgbClr r="0" g="0" b="0"/>
            </a:effectRef>
            <a:fontRef idx="minor"/>
          </p:style>
        </p:sp>
        <p:sp>
          <p:nvSpPr>
            <p:cNvPr id="514" name="CustomShape 12"/>
            <p:cNvSpPr/>
            <p:nvPr/>
          </p:nvSpPr>
          <p:spPr>
            <a:xfrm>
              <a:off x="4063680" y="2410560"/>
              <a:ext cx="1616760" cy="525960"/>
            </a:xfrm>
            <a:custGeom>
              <a:avLst/>
              <a:gdLst/>
              <a:ahLst/>
              <a:cxnLst/>
              <a:rect l="l" t="t" r="r" b="b"/>
              <a:pathLst>
                <a:path w="21600" h="21600">
                  <a:moveTo>
                    <a:pt x="0" y="0"/>
                  </a:moveTo>
                  <a:lnTo>
                    <a:pt x="21600" y="21600"/>
                  </a:lnTo>
                </a:path>
              </a:pathLst>
            </a:custGeom>
            <a:noFill/>
            <a:ln w="9360">
              <a:solidFill>
                <a:srgbClr val="000000"/>
              </a:solidFill>
              <a:round/>
              <a:tailEnd type="triangle" w="med" len="med"/>
            </a:ln>
          </p:spPr>
          <p:style>
            <a:lnRef idx="0">
              <a:scrgbClr r="0" g="0" b="0"/>
            </a:lnRef>
            <a:fillRef idx="0">
              <a:scrgbClr r="0" g="0" b="0"/>
            </a:fillRef>
            <a:effectRef idx="0">
              <a:scrgbClr r="0" g="0" b="0"/>
            </a:effectRef>
            <a:fontRef idx="minor"/>
          </p:style>
        </p:sp>
        <p:sp>
          <p:nvSpPr>
            <p:cNvPr id="515" name="CustomShape 13"/>
            <p:cNvSpPr/>
            <p:nvPr/>
          </p:nvSpPr>
          <p:spPr>
            <a:xfrm>
              <a:off x="550800" y="3815280"/>
              <a:ext cx="1996920" cy="626040"/>
            </a:xfrm>
            <a:prstGeom prst="roundRect">
              <a:avLst>
                <a:gd name="adj" fmla="val 16667"/>
              </a:avLst>
            </a:prstGeom>
            <a:solidFill>
              <a:srgbClr val="FFFFFF"/>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a:solidFill>
                    <a:srgbClr val="FF0000"/>
                  </a:solidFill>
                  <a:latin typeface="Arial"/>
                  <a:ea typeface="Calibri"/>
                </a:rPr>
                <a:t>Classification</a:t>
              </a:r>
              <a:endParaRPr lang="en-IN" sz="2000" b="0" strike="noStrike" spc="-1">
                <a:latin typeface="Arial"/>
              </a:endParaRPr>
            </a:p>
          </p:txBody>
        </p:sp>
        <p:sp>
          <p:nvSpPr>
            <p:cNvPr id="516" name="CustomShape 14"/>
            <p:cNvSpPr/>
            <p:nvPr/>
          </p:nvSpPr>
          <p:spPr>
            <a:xfrm>
              <a:off x="1828800" y="4443480"/>
              <a:ext cx="1233360" cy="510480"/>
            </a:xfrm>
            <a:prstGeom prst="roundRect">
              <a:avLst>
                <a:gd name="adj" fmla="val 16667"/>
              </a:avLst>
            </a:prstGeom>
            <a:solidFill>
              <a:srgbClr val="FFFFFF"/>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400" b="0" strike="noStrike" spc="-1">
                  <a:solidFill>
                    <a:srgbClr val="000000"/>
                  </a:solidFill>
                  <a:latin typeface="Arial"/>
                  <a:ea typeface="Calibri"/>
                </a:rPr>
                <a:t>Regression</a:t>
              </a:r>
              <a:endParaRPr lang="en-IN" sz="1400" b="0" strike="noStrike" spc="-1">
                <a:latin typeface="Arial"/>
              </a:endParaRPr>
            </a:p>
          </p:txBody>
        </p:sp>
        <p:sp>
          <p:nvSpPr>
            <p:cNvPr id="517" name="CustomShape 15"/>
            <p:cNvSpPr/>
            <p:nvPr/>
          </p:nvSpPr>
          <p:spPr>
            <a:xfrm>
              <a:off x="3005280" y="5534280"/>
              <a:ext cx="1880280" cy="543600"/>
            </a:xfrm>
            <a:prstGeom prst="roundRect">
              <a:avLst>
                <a:gd name="adj" fmla="val 16667"/>
              </a:avLst>
            </a:prstGeom>
            <a:solidFill>
              <a:srgbClr val="FFFFFF"/>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400" b="0" strike="noStrike" spc="-1">
                  <a:solidFill>
                    <a:srgbClr val="000000"/>
                  </a:solidFill>
                  <a:latin typeface="Arial"/>
                  <a:ea typeface="Calibri"/>
                </a:rPr>
                <a:t>Time Series Analysis</a:t>
              </a:r>
              <a:endParaRPr lang="en-IN" sz="1400" b="0" strike="noStrike" spc="-1">
                <a:latin typeface="Arial"/>
              </a:endParaRPr>
            </a:p>
          </p:txBody>
        </p:sp>
        <p:sp>
          <p:nvSpPr>
            <p:cNvPr id="518" name="CustomShape 16"/>
            <p:cNvSpPr/>
            <p:nvPr/>
          </p:nvSpPr>
          <p:spPr>
            <a:xfrm>
              <a:off x="2509200" y="4955760"/>
              <a:ext cx="1167120" cy="576720"/>
            </a:xfrm>
            <a:prstGeom prst="roundRect">
              <a:avLst>
                <a:gd name="adj" fmla="val 16667"/>
              </a:avLst>
            </a:prstGeom>
            <a:solidFill>
              <a:srgbClr val="FFFFFF"/>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400" b="0" strike="noStrike" spc="-1">
                  <a:solidFill>
                    <a:srgbClr val="000000"/>
                  </a:solidFill>
                  <a:latin typeface="Arial"/>
                  <a:ea typeface="Calibri"/>
                </a:rPr>
                <a:t>Prediction</a:t>
              </a:r>
              <a:endParaRPr lang="en-IN" sz="1400" b="0" strike="noStrike" spc="-1">
                <a:latin typeface="Arial"/>
              </a:endParaRPr>
            </a:p>
          </p:txBody>
        </p:sp>
        <p:sp>
          <p:nvSpPr>
            <p:cNvPr id="519" name="CustomShape 17"/>
            <p:cNvSpPr/>
            <p:nvPr/>
          </p:nvSpPr>
          <p:spPr>
            <a:xfrm>
              <a:off x="3812040" y="3815280"/>
              <a:ext cx="1599480" cy="791280"/>
            </a:xfrm>
            <a:prstGeom prst="roundRect">
              <a:avLst>
                <a:gd name="adj" fmla="val 16667"/>
              </a:avLst>
            </a:prstGeom>
            <a:solidFill>
              <a:srgbClr val="FFFFFF"/>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a:solidFill>
                    <a:srgbClr val="FF0000"/>
                  </a:solidFill>
                  <a:latin typeface="Arial"/>
                  <a:ea typeface="Calibri"/>
                </a:rPr>
                <a:t>Clustering</a:t>
              </a:r>
              <a:endParaRPr lang="en-IN" sz="2000" b="0" strike="noStrike" spc="-1">
                <a:latin typeface="Arial"/>
              </a:endParaRPr>
            </a:p>
          </p:txBody>
        </p:sp>
        <p:sp>
          <p:nvSpPr>
            <p:cNvPr id="520" name="CustomShape 18"/>
            <p:cNvSpPr/>
            <p:nvPr/>
          </p:nvSpPr>
          <p:spPr>
            <a:xfrm>
              <a:off x="5132880" y="4525920"/>
              <a:ext cx="1448280" cy="560160"/>
            </a:xfrm>
            <a:prstGeom prst="roundRect">
              <a:avLst>
                <a:gd name="adj" fmla="val 16667"/>
              </a:avLst>
            </a:prstGeom>
            <a:solidFill>
              <a:srgbClr val="FFFFFF"/>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400" b="0" strike="noStrike" spc="-1">
                  <a:solidFill>
                    <a:srgbClr val="000000"/>
                  </a:solidFill>
                  <a:latin typeface="Arial"/>
                  <a:ea typeface="Calibri"/>
                </a:rPr>
                <a:t>Summarization</a:t>
              </a:r>
              <a:endParaRPr lang="en-IN" sz="1400" b="0" strike="noStrike" spc="-1">
                <a:latin typeface="Arial"/>
              </a:endParaRPr>
            </a:p>
          </p:txBody>
        </p:sp>
        <p:sp>
          <p:nvSpPr>
            <p:cNvPr id="521" name="CustomShape 19"/>
            <p:cNvSpPr/>
            <p:nvPr/>
          </p:nvSpPr>
          <p:spPr>
            <a:xfrm>
              <a:off x="5562360" y="5087880"/>
              <a:ext cx="1889640" cy="543600"/>
            </a:xfrm>
            <a:prstGeom prst="roundRect">
              <a:avLst>
                <a:gd name="adj" fmla="val 16667"/>
              </a:avLst>
            </a:prstGeom>
            <a:solidFill>
              <a:srgbClr val="FFFFFF"/>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400" b="1" strike="noStrike" spc="-1">
                  <a:solidFill>
                    <a:srgbClr val="FF0000"/>
                  </a:solidFill>
                  <a:latin typeface="Arial"/>
                  <a:ea typeface="Calibri"/>
                </a:rPr>
                <a:t>Association Rules</a:t>
              </a:r>
              <a:endParaRPr lang="en-IN" sz="1400" b="0" strike="noStrike" spc="-1">
                <a:latin typeface="Arial"/>
              </a:endParaRPr>
            </a:p>
          </p:txBody>
        </p:sp>
        <p:sp>
          <p:nvSpPr>
            <p:cNvPr id="522" name="CustomShape 20"/>
            <p:cNvSpPr/>
            <p:nvPr/>
          </p:nvSpPr>
          <p:spPr>
            <a:xfrm>
              <a:off x="6710760" y="5616720"/>
              <a:ext cx="1974600" cy="553320"/>
            </a:xfrm>
            <a:prstGeom prst="roundRect">
              <a:avLst>
                <a:gd name="adj" fmla="val 16667"/>
              </a:avLst>
            </a:prstGeom>
            <a:solidFill>
              <a:srgbClr val="FFFFFF"/>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400" b="0" strike="noStrike" spc="-1">
                  <a:solidFill>
                    <a:srgbClr val="000000"/>
                  </a:solidFill>
                  <a:latin typeface="Arial"/>
                  <a:ea typeface="Calibri"/>
                </a:rPr>
                <a:t>Sequence Discovery</a:t>
              </a:r>
              <a:endParaRPr lang="en-IN" sz="1400" b="0" strike="noStrike" spc="-1">
                <a:latin typeface="Arial"/>
              </a:endParaRPr>
            </a:p>
          </p:txBody>
        </p:sp>
        <p:sp>
          <p:nvSpPr>
            <p:cNvPr id="523" name="CustomShape 21"/>
            <p:cNvSpPr/>
            <p:nvPr/>
          </p:nvSpPr>
          <p:spPr>
            <a:xfrm>
              <a:off x="2233800" y="3666600"/>
              <a:ext cx="1711080" cy="1865520"/>
            </a:xfrm>
            <a:custGeom>
              <a:avLst/>
              <a:gdLst/>
              <a:ahLst/>
              <a:cxnLst/>
              <a:rect l="l" t="t" r="r" b="b"/>
              <a:pathLst>
                <a:path w="21600" h="21600">
                  <a:moveTo>
                    <a:pt x="0" y="0"/>
                  </a:moveTo>
                  <a:lnTo>
                    <a:pt x="21600" y="21600"/>
                  </a:lnTo>
                </a:path>
              </a:pathLst>
            </a:custGeom>
            <a:noFill/>
            <a:ln w="9360">
              <a:solidFill>
                <a:srgbClr val="000000"/>
              </a:solidFill>
              <a:round/>
            </a:ln>
          </p:spPr>
          <p:style>
            <a:lnRef idx="0">
              <a:scrgbClr r="0" g="0" b="0"/>
            </a:lnRef>
            <a:fillRef idx="0">
              <a:scrgbClr r="0" g="0" b="0"/>
            </a:fillRef>
            <a:effectRef idx="0">
              <a:scrgbClr r="0" g="0" b="0"/>
            </a:effectRef>
            <a:fontRef idx="minor"/>
          </p:style>
        </p:sp>
        <p:sp>
          <p:nvSpPr>
            <p:cNvPr id="524" name="CustomShape 22"/>
            <p:cNvSpPr/>
            <p:nvPr/>
          </p:nvSpPr>
          <p:spPr>
            <a:xfrm flipH="1">
              <a:off x="4609440" y="3666600"/>
              <a:ext cx="1067400" cy="146880"/>
            </a:xfrm>
            <a:custGeom>
              <a:avLst/>
              <a:gdLst/>
              <a:ahLst/>
              <a:cxnLst/>
              <a:rect l="l" t="t" r="r" b="b"/>
              <a:pathLst>
                <a:path w="21600" h="21600">
                  <a:moveTo>
                    <a:pt x="0" y="0"/>
                  </a:moveTo>
                  <a:lnTo>
                    <a:pt x="21600" y="21600"/>
                  </a:lnTo>
                </a:path>
              </a:pathLst>
            </a:custGeom>
            <a:noFill/>
            <a:ln w="9360">
              <a:solidFill>
                <a:srgbClr val="000000"/>
              </a:solidFill>
              <a:round/>
            </a:ln>
          </p:spPr>
          <p:style>
            <a:lnRef idx="0">
              <a:scrgbClr r="0" g="0" b="0"/>
            </a:lnRef>
            <a:fillRef idx="0">
              <a:scrgbClr r="0" g="0" b="0"/>
            </a:fillRef>
            <a:effectRef idx="0">
              <a:scrgbClr r="0" g="0" b="0"/>
            </a:effectRef>
            <a:fontRef idx="minor"/>
          </p:style>
        </p:sp>
        <p:sp>
          <p:nvSpPr>
            <p:cNvPr id="525" name="CustomShape 23"/>
            <p:cNvSpPr/>
            <p:nvPr/>
          </p:nvSpPr>
          <p:spPr>
            <a:xfrm>
              <a:off x="5682240" y="3666600"/>
              <a:ext cx="174240" cy="857520"/>
            </a:xfrm>
            <a:custGeom>
              <a:avLst/>
              <a:gdLst/>
              <a:ahLst/>
              <a:cxnLst/>
              <a:rect l="l" t="t" r="r" b="b"/>
              <a:pathLst>
                <a:path w="21600" h="21600">
                  <a:moveTo>
                    <a:pt x="0" y="0"/>
                  </a:moveTo>
                  <a:lnTo>
                    <a:pt x="21600" y="21600"/>
                  </a:lnTo>
                </a:path>
              </a:pathLst>
            </a:custGeom>
            <a:noFill/>
            <a:ln w="9360">
              <a:solidFill>
                <a:srgbClr val="000000"/>
              </a:solidFill>
              <a:round/>
            </a:ln>
          </p:spPr>
          <p:style>
            <a:lnRef idx="0">
              <a:scrgbClr r="0" g="0" b="0"/>
            </a:lnRef>
            <a:fillRef idx="0">
              <a:scrgbClr r="0" g="0" b="0"/>
            </a:fillRef>
            <a:effectRef idx="0">
              <a:scrgbClr r="0" g="0" b="0"/>
            </a:effectRef>
            <a:fontRef idx="minor"/>
          </p:style>
        </p:sp>
        <p:sp>
          <p:nvSpPr>
            <p:cNvPr id="526" name="CustomShape 24"/>
            <p:cNvSpPr/>
            <p:nvPr/>
          </p:nvSpPr>
          <p:spPr>
            <a:xfrm>
              <a:off x="5682240" y="3666600"/>
              <a:ext cx="945720" cy="1419480"/>
            </a:xfrm>
            <a:custGeom>
              <a:avLst/>
              <a:gdLst/>
              <a:ahLst/>
              <a:cxnLst/>
              <a:rect l="l" t="t" r="r" b="b"/>
              <a:pathLst>
                <a:path w="21600" h="21600">
                  <a:moveTo>
                    <a:pt x="0" y="0"/>
                  </a:moveTo>
                  <a:lnTo>
                    <a:pt x="21600" y="21600"/>
                  </a:lnTo>
                </a:path>
              </a:pathLst>
            </a:custGeom>
            <a:noFill/>
            <a:ln w="9360">
              <a:solidFill>
                <a:srgbClr val="000000"/>
              </a:solidFill>
              <a:round/>
            </a:ln>
          </p:spPr>
          <p:style>
            <a:lnRef idx="0">
              <a:scrgbClr r="0" g="0" b="0"/>
            </a:lnRef>
            <a:fillRef idx="0">
              <a:scrgbClr r="0" g="0" b="0"/>
            </a:fillRef>
            <a:effectRef idx="0">
              <a:scrgbClr r="0" g="0" b="0"/>
            </a:effectRef>
            <a:fontRef idx="minor"/>
          </p:style>
        </p:sp>
        <p:sp>
          <p:nvSpPr>
            <p:cNvPr id="527" name="CustomShape 25"/>
            <p:cNvSpPr/>
            <p:nvPr/>
          </p:nvSpPr>
          <p:spPr>
            <a:xfrm>
              <a:off x="5682240" y="3666600"/>
              <a:ext cx="1933200" cy="1948320"/>
            </a:xfrm>
            <a:custGeom>
              <a:avLst/>
              <a:gdLst/>
              <a:ahLst/>
              <a:cxnLst/>
              <a:rect l="l" t="t" r="r" b="b"/>
              <a:pathLst>
                <a:path w="21600" h="21600">
                  <a:moveTo>
                    <a:pt x="0" y="0"/>
                  </a:moveTo>
                  <a:lnTo>
                    <a:pt x="21600" y="21600"/>
                  </a:lnTo>
                </a:path>
              </a:pathLst>
            </a:custGeom>
            <a:noFill/>
            <a:ln w="9360">
              <a:solidFill>
                <a:srgbClr val="000000"/>
              </a:solidFill>
              <a:round/>
            </a:ln>
          </p:spPr>
          <p:style>
            <a:lnRef idx="0">
              <a:scrgbClr r="0" g="0" b="0"/>
            </a:lnRef>
            <a:fillRef idx="0">
              <a:scrgbClr r="0" g="0" b="0"/>
            </a:fillRef>
            <a:effectRef idx="0">
              <a:scrgbClr r="0" g="0" b="0"/>
            </a:effectRef>
            <a:fontRef idx="minor"/>
          </p:style>
        </p:sp>
        <p:sp>
          <p:nvSpPr>
            <p:cNvPr id="528" name="CustomShape 26"/>
            <p:cNvSpPr/>
            <p:nvPr/>
          </p:nvSpPr>
          <p:spPr>
            <a:xfrm flipH="1">
              <a:off x="1546920" y="3666600"/>
              <a:ext cx="681480" cy="146880"/>
            </a:xfrm>
            <a:custGeom>
              <a:avLst/>
              <a:gdLst/>
              <a:ahLst/>
              <a:cxnLst/>
              <a:rect l="l" t="t" r="r" b="b"/>
              <a:pathLst>
                <a:path w="21600" h="21600">
                  <a:moveTo>
                    <a:pt x="0" y="0"/>
                  </a:moveTo>
                  <a:lnTo>
                    <a:pt x="21600" y="21600"/>
                  </a:lnTo>
                </a:path>
              </a:pathLst>
            </a:custGeom>
            <a:noFill/>
            <a:ln w="9360">
              <a:solidFill>
                <a:srgbClr val="000000"/>
              </a:solidFill>
              <a:round/>
            </a:ln>
          </p:spPr>
          <p:style>
            <a:lnRef idx="0">
              <a:scrgbClr r="0" g="0" b="0"/>
            </a:lnRef>
            <a:fillRef idx="0">
              <a:scrgbClr r="0" g="0" b="0"/>
            </a:fillRef>
            <a:effectRef idx="0">
              <a:scrgbClr r="0" g="0" b="0"/>
            </a:effectRef>
            <a:fontRef idx="minor"/>
          </p:style>
        </p:sp>
        <p:sp>
          <p:nvSpPr>
            <p:cNvPr id="529" name="CustomShape 27"/>
            <p:cNvSpPr/>
            <p:nvPr/>
          </p:nvSpPr>
          <p:spPr>
            <a:xfrm>
              <a:off x="2233800" y="3666600"/>
              <a:ext cx="273240" cy="775080"/>
            </a:xfrm>
            <a:custGeom>
              <a:avLst/>
              <a:gdLst/>
              <a:ahLst/>
              <a:cxnLst/>
              <a:rect l="l" t="t" r="r" b="b"/>
              <a:pathLst>
                <a:path w="21600" h="21600">
                  <a:moveTo>
                    <a:pt x="0" y="0"/>
                  </a:moveTo>
                  <a:lnTo>
                    <a:pt x="21600" y="21600"/>
                  </a:lnTo>
                </a:path>
              </a:pathLst>
            </a:custGeom>
            <a:noFill/>
            <a:ln w="9360">
              <a:solidFill>
                <a:srgbClr val="000000"/>
              </a:solidFill>
              <a:round/>
            </a:ln>
          </p:spPr>
          <p:style>
            <a:lnRef idx="0">
              <a:scrgbClr r="0" g="0" b="0"/>
            </a:lnRef>
            <a:fillRef idx="0">
              <a:scrgbClr r="0" g="0" b="0"/>
            </a:fillRef>
            <a:effectRef idx="0">
              <a:scrgbClr r="0" g="0" b="0"/>
            </a:effectRef>
            <a:fontRef idx="minor"/>
          </p:style>
        </p:sp>
        <p:sp>
          <p:nvSpPr>
            <p:cNvPr id="530" name="CustomShape 28"/>
            <p:cNvSpPr/>
            <p:nvPr/>
          </p:nvSpPr>
          <p:spPr>
            <a:xfrm>
              <a:off x="2233800" y="3666600"/>
              <a:ext cx="857880" cy="1287360"/>
            </a:xfrm>
            <a:custGeom>
              <a:avLst/>
              <a:gdLst/>
              <a:ahLst/>
              <a:cxnLst/>
              <a:rect l="l" t="t" r="r" b="b"/>
              <a:pathLst>
                <a:path w="21600" h="21600">
                  <a:moveTo>
                    <a:pt x="0" y="0"/>
                  </a:moveTo>
                  <a:lnTo>
                    <a:pt x="21600" y="21600"/>
                  </a:lnTo>
                </a:path>
              </a:pathLst>
            </a:custGeom>
            <a:noFill/>
            <a:ln w="9360">
              <a:solidFill>
                <a:srgbClr val="000000"/>
              </a:solidFill>
              <a:round/>
            </a:ln>
          </p:spPr>
          <p:style>
            <a:lnRef idx="0">
              <a:scrgbClr r="0" g="0" b="0"/>
            </a:lnRef>
            <a:fillRef idx="0">
              <a:scrgbClr r="0" g="0" b="0"/>
            </a:fillRef>
            <a:effectRef idx="0">
              <a:scrgbClr r="0" g="0" b="0"/>
            </a:effectRef>
            <a:fontRef idx="minor"/>
          </p:style>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 name="CustomShape 1"/>
          <p:cNvSpPr/>
          <p:nvPr/>
        </p:nvSpPr>
        <p:spPr>
          <a:xfrm>
            <a:off x="2819520" y="304920"/>
            <a:ext cx="4265280" cy="5317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gn="ctr">
              <a:lnSpc>
                <a:spcPct val="100000"/>
              </a:lnSpc>
            </a:pPr>
            <a:r>
              <a:rPr lang="en-IN" sz="3200" b="1" strike="noStrike" spc="-1">
                <a:solidFill>
                  <a:srgbClr val="000000"/>
                </a:solidFill>
                <a:latin typeface="Tahoma"/>
                <a:ea typeface="DejaVu Sans"/>
              </a:rPr>
              <a:t>Basic Concepts</a:t>
            </a:r>
            <a:endParaRPr lang="en-IN" sz="3200" b="0" strike="noStrike" spc="-1">
              <a:latin typeface="Arial"/>
            </a:endParaRPr>
          </a:p>
        </p:txBody>
      </p:sp>
      <p:sp>
        <p:nvSpPr>
          <p:cNvPr id="532" name="CustomShape 2"/>
          <p:cNvSpPr/>
          <p:nvPr/>
        </p:nvSpPr>
        <p:spPr>
          <a:xfrm>
            <a:off x="146160" y="6210360"/>
            <a:ext cx="455400" cy="455400"/>
          </a:xfrm>
          <a:prstGeom prst="rect">
            <a:avLst/>
          </a:prstGeom>
          <a:solidFill>
            <a:srgbClr val="00E4A8"/>
          </a:solidFill>
          <a:ln>
            <a:noFill/>
          </a:ln>
        </p:spPr>
        <p:style>
          <a:lnRef idx="0">
            <a:scrgbClr r="0" g="0" b="0"/>
          </a:lnRef>
          <a:fillRef idx="0">
            <a:scrgbClr r="0" g="0" b="0"/>
          </a:fillRef>
          <a:effectRef idx="0">
            <a:scrgbClr r="0" g="0" b="0"/>
          </a:effectRef>
          <a:fontRef idx="minor"/>
        </p:style>
        <p:txBody>
          <a:bodyPr lIns="0" tIns="0" rIns="0" bIns="0" anchor="ctr" anchorCtr="1">
            <a:normAutofit/>
          </a:bodyPr>
          <a:lstStyle/>
          <a:p>
            <a:pPr algn="ctr">
              <a:lnSpc>
                <a:spcPct val="100000"/>
              </a:lnSpc>
            </a:pPr>
            <a:fld id="{5A98E659-843F-4693-97D5-E793D0FD1B0E}" type="slidenum">
              <a:rPr lang="en-IN" sz="1400" b="0" strike="noStrike" spc="-1">
                <a:solidFill>
                  <a:srgbClr val="FFFFFF"/>
                </a:solidFill>
                <a:latin typeface="Berlin Sans FB Demi"/>
                <a:ea typeface="DejaVu Sans"/>
              </a:rPr>
              <a:t>9</a:t>
            </a:fld>
            <a:endParaRPr lang="en-IN" sz="1400" b="0" strike="noStrike" spc="-1">
              <a:latin typeface="Arial"/>
            </a:endParaRPr>
          </a:p>
        </p:txBody>
      </p:sp>
      <p:sp>
        <p:nvSpPr>
          <p:cNvPr id="533" name="Line 3"/>
          <p:cNvSpPr/>
          <p:nvPr/>
        </p:nvSpPr>
        <p:spPr>
          <a:xfrm>
            <a:off x="163440" y="91440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534" name="Line 4"/>
          <p:cNvSpPr/>
          <p:nvPr/>
        </p:nvSpPr>
        <p:spPr>
          <a:xfrm>
            <a:off x="228600" y="605628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535" name="CustomShape 5"/>
          <p:cNvSpPr/>
          <p:nvPr/>
        </p:nvSpPr>
        <p:spPr>
          <a:xfrm>
            <a:off x="76320" y="152280"/>
            <a:ext cx="2010240" cy="363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575"/>
              </a:spcBef>
            </a:pPr>
            <a:r>
              <a:rPr lang="en-IN" sz="1800" b="1" strike="noStrike" spc="-1">
                <a:solidFill>
                  <a:srgbClr val="000000"/>
                </a:solidFill>
                <a:latin typeface="Tahoma"/>
                <a:ea typeface="DejaVu Sans"/>
              </a:rPr>
              <a:t>Classification</a:t>
            </a:r>
            <a:endParaRPr lang="en-IN" sz="1800" b="0" strike="noStrike" spc="-1">
              <a:latin typeface="Arial"/>
            </a:endParaRPr>
          </a:p>
        </p:txBody>
      </p:sp>
      <p:sp>
        <p:nvSpPr>
          <p:cNvPr id="536" name="CustomShape 6"/>
          <p:cNvSpPr/>
          <p:nvPr/>
        </p:nvSpPr>
        <p:spPr>
          <a:xfrm>
            <a:off x="228600" y="1066680"/>
            <a:ext cx="8608680" cy="27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28600" indent="-226800" algn="just">
              <a:lnSpc>
                <a:spcPct val="100000"/>
              </a:lnSpc>
              <a:buClr>
                <a:srgbClr val="000000"/>
              </a:buClr>
              <a:buFont typeface="Arial"/>
              <a:buChar char="•"/>
            </a:pPr>
            <a:r>
              <a:rPr lang="en-IN" sz="2200" b="1" strike="noStrike" spc="-1">
                <a:solidFill>
                  <a:srgbClr val="000000"/>
                </a:solidFill>
                <a:latin typeface="Tahoma"/>
                <a:ea typeface="DejaVu Sans"/>
              </a:rPr>
              <a:t>Classification is a form of data analysis that extracts models describing important data classes.</a:t>
            </a:r>
            <a:endParaRPr lang="en-IN" sz="2200" b="0" strike="noStrike" spc="-1">
              <a:latin typeface="Arial"/>
            </a:endParaRPr>
          </a:p>
          <a:p>
            <a:pPr algn="just">
              <a:lnSpc>
                <a:spcPct val="100000"/>
              </a:lnSpc>
            </a:pPr>
            <a:endParaRPr lang="en-IN" sz="2200" b="0" strike="noStrike" spc="-1">
              <a:latin typeface="Arial"/>
            </a:endParaRPr>
          </a:p>
          <a:p>
            <a:pPr marL="228600" indent="-226800" algn="just">
              <a:lnSpc>
                <a:spcPct val="100000"/>
              </a:lnSpc>
              <a:buClr>
                <a:srgbClr val="000000"/>
              </a:buClr>
              <a:buFont typeface="Arial"/>
              <a:buChar char="•"/>
            </a:pPr>
            <a:r>
              <a:rPr lang="en-IN" sz="2200" b="0" strike="noStrike" spc="-1">
                <a:solidFill>
                  <a:srgbClr val="000000"/>
                </a:solidFill>
                <a:latin typeface="Tahoma"/>
                <a:ea typeface="DejaVu Sans"/>
              </a:rPr>
              <a:t>Data classification is a two-step process, consisting of </a:t>
            </a:r>
            <a:endParaRPr lang="en-IN" sz="2200" b="0" strike="noStrike" spc="-1">
              <a:latin typeface="Arial"/>
            </a:endParaRPr>
          </a:p>
          <a:p>
            <a:pPr marL="685800" lvl="1" indent="-226800" algn="just">
              <a:lnSpc>
                <a:spcPct val="100000"/>
              </a:lnSpc>
              <a:buClr>
                <a:srgbClr val="000000"/>
              </a:buClr>
              <a:buFont typeface="Arial"/>
              <a:buChar char="•"/>
            </a:pPr>
            <a:r>
              <a:rPr lang="en-IN" sz="2200" b="0" strike="noStrike" spc="-1">
                <a:solidFill>
                  <a:srgbClr val="000000"/>
                </a:solidFill>
                <a:latin typeface="Tahoma"/>
                <a:ea typeface="DejaVu Sans"/>
              </a:rPr>
              <a:t>A </a:t>
            </a:r>
            <a:r>
              <a:rPr lang="en-IN" sz="2200" b="1" strike="noStrike" spc="-1">
                <a:solidFill>
                  <a:srgbClr val="FF0000"/>
                </a:solidFill>
                <a:latin typeface="Tahoma"/>
                <a:ea typeface="DejaVu Sans"/>
              </a:rPr>
              <a:t>learning step , </a:t>
            </a:r>
            <a:r>
              <a:rPr lang="en-IN" sz="2200" b="0" strike="noStrike" spc="-1">
                <a:solidFill>
                  <a:srgbClr val="000000"/>
                </a:solidFill>
                <a:latin typeface="Tahoma"/>
                <a:ea typeface="DejaVu Sans"/>
              </a:rPr>
              <a:t>where a classification model is constructed and</a:t>
            </a:r>
            <a:endParaRPr lang="en-IN" sz="2200" b="0" strike="noStrike" spc="-1">
              <a:latin typeface="Arial"/>
            </a:endParaRPr>
          </a:p>
          <a:p>
            <a:pPr marL="685800" lvl="1" indent="-226800" algn="just">
              <a:lnSpc>
                <a:spcPct val="100000"/>
              </a:lnSpc>
              <a:buClr>
                <a:srgbClr val="000000"/>
              </a:buClr>
              <a:buFont typeface="Arial"/>
              <a:buChar char="•"/>
            </a:pPr>
            <a:r>
              <a:rPr lang="en-IN" sz="2200" b="0" strike="noStrike" spc="-1">
                <a:solidFill>
                  <a:srgbClr val="000000"/>
                </a:solidFill>
                <a:latin typeface="Tahoma"/>
                <a:ea typeface="DejaVu Sans"/>
              </a:rPr>
              <a:t>A </a:t>
            </a:r>
            <a:r>
              <a:rPr lang="en-IN" sz="2200" b="1" strike="noStrike" spc="-1">
                <a:solidFill>
                  <a:srgbClr val="FF0000"/>
                </a:solidFill>
                <a:latin typeface="Tahoma"/>
                <a:ea typeface="DejaVu Sans"/>
              </a:rPr>
              <a:t>classification step, </a:t>
            </a:r>
            <a:r>
              <a:rPr lang="en-IN" sz="2200" b="0" strike="noStrike" spc="-1">
                <a:solidFill>
                  <a:srgbClr val="000000"/>
                </a:solidFill>
                <a:latin typeface="Tahoma"/>
                <a:ea typeface="DejaVu Sans"/>
              </a:rPr>
              <a:t>where the model is used to predict class labels for given data</a:t>
            </a:r>
            <a:endParaRPr lang="en-IN" sz="22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11695</TotalTime>
  <Words>5402</Words>
  <Application>Microsoft Office PowerPoint</Application>
  <PresentationFormat>On-screen Show (4:3)</PresentationFormat>
  <Paragraphs>576</Paragraphs>
  <Slides>72</Slides>
  <Notes>17</Notes>
  <HiddenSlides>5</HiddenSlides>
  <MMClips>0</MMClips>
  <ScaleCrop>false</ScaleCrop>
  <HeadingPairs>
    <vt:vector size="6" baseType="variant">
      <vt:variant>
        <vt:lpstr>Fonts Used</vt:lpstr>
      </vt:variant>
      <vt:variant>
        <vt:i4>18</vt:i4>
      </vt:variant>
      <vt:variant>
        <vt:lpstr>Theme</vt:lpstr>
      </vt:variant>
      <vt:variant>
        <vt:i4>10</vt:i4>
      </vt:variant>
      <vt:variant>
        <vt:lpstr>Slide Titles</vt:lpstr>
      </vt:variant>
      <vt:variant>
        <vt:i4>72</vt:i4>
      </vt:variant>
    </vt:vector>
  </HeadingPairs>
  <TitlesOfParts>
    <vt:vector size="100" baseType="lpstr">
      <vt:lpstr>바탕</vt:lpstr>
      <vt:lpstr>Arial</vt:lpstr>
      <vt:lpstr>Berlin Sans FB Demi</vt:lpstr>
      <vt:lpstr>Calibri</vt:lpstr>
      <vt:lpstr>Cambria Math</vt:lpstr>
      <vt:lpstr>charter</vt:lpstr>
      <vt:lpstr>Franklin Gothic Book</vt:lpstr>
      <vt:lpstr>haas grot text web</vt:lpstr>
      <vt:lpstr>KNIME-Light</vt:lpstr>
      <vt:lpstr>Montserrat</vt:lpstr>
      <vt:lpstr>Perpetua</vt:lpstr>
      <vt:lpstr>Roboto</vt:lpstr>
      <vt:lpstr>StarSymbol</vt:lpstr>
      <vt:lpstr>Symbol</vt:lpstr>
      <vt:lpstr>Tahoma</vt:lpstr>
      <vt:lpstr>Times New Roman</vt:lpstr>
      <vt:lpstr>Wingdings</vt:lpstr>
      <vt:lpstr>Wingdings 2</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Naïve Bayesian Classification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Confusion matrix and performance evaluation measures </vt:lpstr>
      <vt:lpstr>Confusion matrix and performance evaluation measures</vt:lpstr>
      <vt:lpstr>classification model predicting emails as “spam” or “normal”</vt:lpstr>
      <vt:lpstr>Distance function</vt:lpstr>
      <vt:lpstr>Euclidean Distance</vt:lpstr>
      <vt:lpstr>Distance function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Transition Sequence Exploration in UML Models for Testing Concurrent Systems</dc:title>
  <dc:subject/>
  <dc:creator>Mahesh</dc:creator>
  <dc:description/>
  <cp:lastModifiedBy>Kavita Shirsat</cp:lastModifiedBy>
  <cp:revision>1748</cp:revision>
  <dcterms:created xsi:type="dcterms:W3CDTF">2012-06-20T10:00:10Z</dcterms:created>
  <dcterms:modified xsi:type="dcterms:W3CDTF">2022-09-05T10:00:34Z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1</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20</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132</vt:i4>
  </property>
</Properties>
</file>