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72" r:id="rId14"/>
    <p:sldId id="274" r:id="rId15"/>
    <p:sldId id="275" r:id="rId16"/>
    <p:sldId id="284" r:id="rId17"/>
    <p:sldId id="285" r:id="rId18"/>
    <p:sldId id="26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ta Shirsat" userId="d3cea5b6e0c28af1" providerId="LiveId" clId="{DF2812DC-1666-43E8-8B73-518FDB34AFB8}"/>
    <pc:docChg chg="undo redo custSel addSld delSld modSld sldOrd">
      <pc:chgData name="Kavita Shirsat" userId="d3cea5b6e0c28af1" providerId="LiveId" clId="{DF2812DC-1666-43E8-8B73-518FDB34AFB8}" dt="2022-08-02T11:59:30.628" v="448" actId="20577"/>
      <pc:docMkLst>
        <pc:docMk/>
      </pc:docMkLst>
      <pc:sldChg chg="modSp mod">
        <pc:chgData name="Kavita Shirsat" userId="d3cea5b6e0c28af1" providerId="LiveId" clId="{DF2812DC-1666-43E8-8B73-518FDB34AFB8}" dt="2022-08-02T11:09:33.081" v="249" actId="5793"/>
        <pc:sldMkLst>
          <pc:docMk/>
          <pc:sldMk cId="1478774423" sldId="257"/>
        </pc:sldMkLst>
        <pc:spChg chg="mod">
          <ac:chgData name="Kavita Shirsat" userId="d3cea5b6e0c28af1" providerId="LiveId" clId="{DF2812DC-1666-43E8-8B73-518FDB34AFB8}" dt="2022-08-02T11:09:33.081" v="249" actId="5793"/>
          <ac:spMkLst>
            <pc:docMk/>
            <pc:sldMk cId="1478774423" sldId="257"/>
            <ac:spMk id="3" creationId="{95E46D93-C530-77E7-A86B-6BC0742E5C4E}"/>
          </ac:spMkLst>
        </pc:spChg>
      </pc:sldChg>
      <pc:sldChg chg="modSp mod">
        <pc:chgData name="Kavita Shirsat" userId="d3cea5b6e0c28af1" providerId="LiveId" clId="{DF2812DC-1666-43E8-8B73-518FDB34AFB8}" dt="2022-08-02T11:09:45.698" v="250" actId="5793"/>
        <pc:sldMkLst>
          <pc:docMk/>
          <pc:sldMk cId="3948302367" sldId="258"/>
        </pc:sldMkLst>
        <pc:spChg chg="mod">
          <ac:chgData name="Kavita Shirsat" userId="d3cea5b6e0c28af1" providerId="LiveId" clId="{DF2812DC-1666-43E8-8B73-518FDB34AFB8}" dt="2022-08-02T11:09:45.698" v="250" actId="5793"/>
          <ac:spMkLst>
            <pc:docMk/>
            <pc:sldMk cId="3948302367" sldId="258"/>
            <ac:spMk id="3" creationId="{F37CE67B-F514-6B9C-BC3D-CBA3FC95023D}"/>
          </ac:spMkLst>
        </pc:spChg>
      </pc:sldChg>
      <pc:sldChg chg="addSp delSp modSp new mod">
        <pc:chgData name="Kavita Shirsat" userId="d3cea5b6e0c28af1" providerId="LiveId" clId="{DF2812DC-1666-43E8-8B73-518FDB34AFB8}" dt="2022-08-02T11:59:30.628" v="448" actId="20577"/>
        <pc:sldMkLst>
          <pc:docMk/>
          <pc:sldMk cId="2717781464" sldId="259"/>
        </pc:sldMkLst>
        <pc:spChg chg="del mod">
          <ac:chgData name="Kavita Shirsat" userId="d3cea5b6e0c28af1" providerId="LiveId" clId="{DF2812DC-1666-43E8-8B73-518FDB34AFB8}" dt="2022-08-02T07:06:42.884" v="2" actId="478"/>
          <ac:spMkLst>
            <pc:docMk/>
            <pc:sldMk cId="2717781464" sldId="259"/>
            <ac:spMk id="2" creationId="{4E2A8428-9FC3-33F0-857A-905902A1D4D5}"/>
          </ac:spMkLst>
        </pc:spChg>
        <pc:spChg chg="mod">
          <ac:chgData name="Kavita Shirsat" userId="d3cea5b6e0c28af1" providerId="LiveId" clId="{DF2812DC-1666-43E8-8B73-518FDB34AFB8}" dt="2022-08-02T11:59:30.628" v="448" actId="20577"/>
          <ac:spMkLst>
            <pc:docMk/>
            <pc:sldMk cId="2717781464" sldId="259"/>
            <ac:spMk id="3" creationId="{2E3D2C7D-7416-A72F-9473-EED6FD1595A5}"/>
          </ac:spMkLst>
        </pc:spChg>
        <pc:spChg chg="add mod">
          <ac:chgData name="Kavita Shirsat" userId="d3cea5b6e0c28af1" providerId="LiveId" clId="{DF2812DC-1666-43E8-8B73-518FDB34AFB8}" dt="2022-08-02T07:07:41.813" v="10" actId="1076"/>
          <ac:spMkLst>
            <pc:docMk/>
            <pc:sldMk cId="2717781464" sldId="259"/>
            <ac:spMk id="4" creationId="{A3278840-0407-2410-626E-967136E04A95}"/>
          </ac:spMkLst>
        </pc:spChg>
      </pc:sldChg>
      <pc:sldChg chg="addSp delSp modSp new mod">
        <pc:chgData name="Kavita Shirsat" userId="d3cea5b6e0c28af1" providerId="LiveId" clId="{DF2812DC-1666-43E8-8B73-518FDB34AFB8}" dt="2022-08-02T10:50:21.782" v="192" actId="1076"/>
        <pc:sldMkLst>
          <pc:docMk/>
          <pc:sldMk cId="1538072602" sldId="260"/>
        </pc:sldMkLst>
        <pc:spChg chg="mod">
          <ac:chgData name="Kavita Shirsat" userId="d3cea5b6e0c28af1" providerId="LiveId" clId="{DF2812DC-1666-43E8-8B73-518FDB34AFB8}" dt="2022-08-02T07:11:53.330" v="39" actId="122"/>
          <ac:spMkLst>
            <pc:docMk/>
            <pc:sldMk cId="1538072602" sldId="260"/>
            <ac:spMk id="2" creationId="{31BCDE52-6C42-2B3C-C8E7-0B4405A31D6C}"/>
          </ac:spMkLst>
        </pc:spChg>
        <pc:spChg chg="mod">
          <ac:chgData name="Kavita Shirsat" userId="d3cea5b6e0c28af1" providerId="LiveId" clId="{DF2812DC-1666-43E8-8B73-518FDB34AFB8}" dt="2022-08-02T10:50:18.708" v="191" actId="27636"/>
          <ac:spMkLst>
            <pc:docMk/>
            <pc:sldMk cId="1538072602" sldId="260"/>
            <ac:spMk id="3" creationId="{645652DE-1B7C-1E96-E5BF-580861FE67C0}"/>
          </ac:spMkLst>
        </pc:spChg>
        <pc:spChg chg="add del">
          <ac:chgData name="Kavita Shirsat" userId="d3cea5b6e0c28af1" providerId="LiveId" clId="{DF2812DC-1666-43E8-8B73-518FDB34AFB8}" dt="2022-08-02T07:11:04.337" v="35"/>
          <ac:spMkLst>
            <pc:docMk/>
            <pc:sldMk cId="1538072602" sldId="260"/>
            <ac:spMk id="4" creationId="{449807AE-E47A-7756-7E49-03895E512AB9}"/>
          </ac:spMkLst>
        </pc:spChg>
        <pc:picChg chg="add del">
          <ac:chgData name="Kavita Shirsat" userId="d3cea5b6e0c28af1" providerId="LiveId" clId="{DF2812DC-1666-43E8-8B73-518FDB34AFB8}" dt="2022-08-02T07:11:04.337" v="35"/>
          <ac:picMkLst>
            <pc:docMk/>
            <pc:sldMk cId="1538072602" sldId="260"/>
            <ac:picMk id="1026" creationId="{6A79765B-F898-DAD6-11D8-A240992409D4}"/>
          </ac:picMkLst>
        </pc:picChg>
        <pc:picChg chg="add mod">
          <ac:chgData name="Kavita Shirsat" userId="d3cea5b6e0c28af1" providerId="LiveId" clId="{DF2812DC-1666-43E8-8B73-518FDB34AFB8}" dt="2022-08-02T10:50:21.782" v="192" actId="1076"/>
          <ac:picMkLst>
            <pc:docMk/>
            <pc:sldMk cId="1538072602" sldId="260"/>
            <ac:picMk id="1028" creationId="{7DD346A0-5B28-DC0F-403D-EE8931B1241C}"/>
          </ac:picMkLst>
        </pc:picChg>
      </pc:sldChg>
      <pc:sldChg chg="addSp delSp modSp new mod modClrScheme chgLayout">
        <pc:chgData name="Kavita Shirsat" userId="d3cea5b6e0c28af1" providerId="LiveId" clId="{DF2812DC-1666-43E8-8B73-518FDB34AFB8}" dt="2022-08-02T11:10:16.163" v="253" actId="207"/>
        <pc:sldMkLst>
          <pc:docMk/>
          <pc:sldMk cId="3532231383" sldId="261"/>
        </pc:sldMkLst>
        <pc:spChg chg="del">
          <ac:chgData name="Kavita Shirsat" userId="d3cea5b6e0c28af1" providerId="LiveId" clId="{DF2812DC-1666-43E8-8B73-518FDB34AFB8}" dt="2022-08-02T07:14:54.118" v="60" actId="700"/>
          <ac:spMkLst>
            <pc:docMk/>
            <pc:sldMk cId="3532231383" sldId="261"/>
            <ac:spMk id="2" creationId="{520A5AD3-8154-BED8-3665-337D6A782BE4}"/>
          </ac:spMkLst>
        </pc:spChg>
        <pc:spChg chg="mod ord">
          <ac:chgData name="Kavita Shirsat" userId="d3cea5b6e0c28af1" providerId="LiveId" clId="{DF2812DC-1666-43E8-8B73-518FDB34AFB8}" dt="2022-08-02T11:06:33.542" v="245" actId="700"/>
          <ac:spMkLst>
            <pc:docMk/>
            <pc:sldMk cId="3532231383" sldId="261"/>
            <ac:spMk id="3" creationId="{6798FBD8-D4D9-10FF-7377-A81529938731}"/>
          </ac:spMkLst>
        </pc:spChg>
        <pc:spChg chg="add mod ord">
          <ac:chgData name="Kavita Shirsat" userId="d3cea5b6e0c28af1" providerId="LiveId" clId="{DF2812DC-1666-43E8-8B73-518FDB34AFB8}" dt="2022-08-02T11:06:38.816" v="247" actId="122"/>
          <ac:spMkLst>
            <pc:docMk/>
            <pc:sldMk cId="3532231383" sldId="261"/>
            <ac:spMk id="5" creationId="{A7F41E0D-22CD-E707-CAB3-7837DED02890}"/>
          </ac:spMkLst>
        </pc:spChg>
        <pc:spChg chg="add mod">
          <ac:chgData name="Kavita Shirsat" userId="d3cea5b6e0c28af1" providerId="LiveId" clId="{DF2812DC-1666-43E8-8B73-518FDB34AFB8}" dt="2022-08-02T11:10:16.163" v="253" actId="207"/>
          <ac:spMkLst>
            <pc:docMk/>
            <pc:sldMk cId="3532231383" sldId="261"/>
            <ac:spMk id="6" creationId="{A8D7EA89-994A-D4FE-67AC-CD686560D195}"/>
          </ac:spMkLst>
        </pc:spChg>
        <pc:picChg chg="add mod">
          <ac:chgData name="Kavita Shirsat" userId="d3cea5b6e0c28af1" providerId="LiveId" clId="{DF2812DC-1666-43E8-8B73-518FDB34AFB8}" dt="2022-08-02T07:15:32.513" v="67" actId="1076"/>
          <ac:picMkLst>
            <pc:docMk/>
            <pc:sldMk cId="3532231383" sldId="261"/>
            <ac:picMk id="2050" creationId="{1DD35FC6-BF81-9DA9-59A7-C15E915E4253}"/>
          </ac:picMkLst>
        </pc:picChg>
      </pc:sldChg>
      <pc:sldChg chg="addSp modSp new mod modClrScheme chgLayout">
        <pc:chgData name="Kavita Shirsat" userId="d3cea5b6e0c28af1" providerId="LiveId" clId="{DF2812DC-1666-43E8-8B73-518FDB34AFB8}" dt="2022-08-02T11:06:13.408" v="241" actId="1076"/>
        <pc:sldMkLst>
          <pc:docMk/>
          <pc:sldMk cId="2034633608" sldId="262"/>
        </pc:sldMkLst>
        <pc:spChg chg="add mod ord">
          <ac:chgData name="Kavita Shirsat" userId="d3cea5b6e0c28af1" providerId="LiveId" clId="{DF2812DC-1666-43E8-8B73-518FDB34AFB8}" dt="2022-08-02T11:06:09.292" v="240" actId="122"/>
          <ac:spMkLst>
            <pc:docMk/>
            <pc:sldMk cId="2034633608" sldId="262"/>
            <ac:spMk id="2" creationId="{85181448-E331-A39F-8CDD-04037AE49D0F}"/>
          </ac:spMkLst>
        </pc:spChg>
        <pc:spChg chg="add mod ord">
          <ac:chgData name="Kavita Shirsat" userId="d3cea5b6e0c28af1" providerId="LiveId" clId="{DF2812DC-1666-43E8-8B73-518FDB34AFB8}" dt="2022-08-02T11:06:03.760" v="238" actId="700"/>
          <ac:spMkLst>
            <pc:docMk/>
            <pc:sldMk cId="2034633608" sldId="262"/>
            <ac:spMk id="3" creationId="{D2E74A80-AE19-3640-8D72-6798C94AA4FD}"/>
          </ac:spMkLst>
        </pc:spChg>
        <pc:picChg chg="add mod">
          <ac:chgData name="Kavita Shirsat" userId="d3cea5b6e0c28af1" providerId="LiveId" clId="{DF2812DC-1666-43E8-8B73-518FDB34AFB8}" dt="2022-08-02T11:06:13.408" v="241" actId="1076"/>
          <ac:picMkLst>
            <pc:docMk/>
            <pc:sldMk cId="2034633608" sldId="262"/>
            <ac:picMk id="3074" creationId="{DC56AAE3-64E5-F8F4-2D3C-2E328B292CDC}"/>
          </ac:picMkLst>
        </pc:picChg>
      </pc:sldChg>
      <pc:sldChg chg="new del">
        <pc:chgData name="Kavita Shirsat" userId="d3cea5b6e0c28af1" providerId="LiveId" clId="{DF2812DC-1666-43E8-8B73-518FDB34AFB8}" dt="2022-08-02T07:17:15.421" v="73" actId="680"/>
        <pc:sldMkLst>
          <pc:docMk/>
          <pc:sldMk cId="551000808" sldId="263"/>
        </pc:sldMkLst>
      </pc:sldChg>
      <pc:sldChg chg="addSp delSp modSp new mod modClrScheme chgLayout">
        <pc:chgData name="Kavita Shirsat" userId="d3cea5b6e0c28af1" providerId="LiveId" clId="{DF2812DC-1666-43E8-8B73-518FDB34AFB8}" dt="2022-08-02T07:18:56.167" v="94" actId="255"/>
        <pc:sldMkLst>
          <pc:docMk/>
          <pc:sldMk cId="3425590006" sldId="263"/>
        </pc:sldMkLst>
        <pc:spChg chg="add del">
          <ac:chgData name="Kavita Shirsat" userId="d3cea5b6e0c28af1" providerId="LiveId" clId="{DF2812DC-1666-43E8-8B73-518FDB34AFB8}" dt="2022-08-02T07:17:28.103" v="76"/>
          <ac:spMkLst>
            <pc:docMk/>
            <pc:sldMk cId="3425590006" sldId="263"/>
            <ac:spMk id="2" creationId="{1B01BAD4-40D4-5F0C-544D-E31840986F16}"/>
          </ac:spMkLst>
        </pc:spChg>
        <pc:spChg chg="add mod">
          <ac:chgData name="Kavita Shirsat" userId="d3cea5b6e0c28af1" providerId="LiveId" clId="{DF2812DC-1666-43E8-8B73-518FDB34AFB8}" dt="2022-08-02T07:18:45.373" v="92" actId="1076"/>
          <ac:spMkLst>
            <pc:docMk/>
            <pc:sldMk cId="3425590006" sldId="263"/>
            <ac:spMk id="3" creationId="{37760C7D-4F40-5426-1CCD-106581FE7E2E}"/>
          </ac:spMkLst>
        </pc:spChg>
        <pc:spChg chg="add mod">
          <ac:chgData name="Kavita Shirsat" userId="d3cea5b6e0c28af1" providerId="LiveId" clId="{DF2812DC-1666-43E8-8B73-518FDB34AFB8}" dt="2022-08-02T07:18:56.167" v="94" actId="255"/>
          <ac:spMkLst>
            <pc:docMk/>
            <pc:sldMk cId="3425590006" sldId="263"/>
            <ac:spMk id="4" creationId="{A5D70ECC-AF5E-DD98-3560-E19B3E9C7684}"/>
          </ac:spMkLst>
        </pc:spChg>
        <pc:spChg chg="add del">
          <ac:chgData name="Kavita Shirsat" userId="d3cea5b6e0c28af1" providerId="LiveId" clId="{DF2812DC-1666-43E8-8B73-518FDB34AFB8}" dt="2022-08-02T07:17:35.787" v="79"/>
          <ac:spMkLst>
            <pc:docMk/>
            <pc:sldMk cId="3425590006" sldId="263"/>
            <ac:spMk id="5" creationId="{3D673295-F719-6301-8CCC-014365C23159}"/>
          </ac:spMkLst>
        </pc:spChg>
        <pc:picChg chg="add del">
          <ac:chgData name="Kavita Shirsat" userId="d3cea5b6e0c28af1" providerId="LiveId" clId="{DF2812DC-1666-43E8-8B73-518FDB34AFB8}" dt="2022-08-02T07:17:28.103" v="76"/>
          <ac:picMkLst>
            <pc:docMk/>
            <pc:sldMk cId="3425590006" sldId="263"/>
            <ac:picMk id="4098" creationId="{5968D120-C399-A2A5-D14D-4B23964C5E00}"/>
          </ac:picMkLst>
        </pc:picChg>
        <pc:picChg chg="add del">
          <ac:chgData name="Kavita Shirsat" userId="d3cea5b6e0c28af1" providerId="LiveId" clId="{DF2812DC-1666-43E8-8B73-518FDB34AFB8}" dt="2022-08-02T07:17:35.787" v="79"/>
          <ac:picMkLst>
            <pc:docMk/>
            <pc:sldMk cId="3425590006" sldId="263"/>
            <ac:picMk id="4100" creationId="{08BC2865-CB8A-AF50-5B08-CB04AFF399B6}"/>
          </ac:picMkLst>
        </pc:picChg>
        <pc:picChg chg="add mod">
          <ac:chgData name="Kavita Shirsat" userId="d3cea5b6e0c28af1" providerId="LiveId" clId="{DF2812DC-1666-43E8-8B73-518FDB34AFB8}" dt="2022-08-02T07:18:50.309" v="93" actId="1076"/>
          <ac:picMkLst>
            <pc:docMk/>
            <pc:sldMk cId="3425590006" sldId="263"/>
            <ac:picMk id="4102" creationId="{232BA554-4062-896C-009D-E6D224E31B1C}"/>
          </ac:picMkLst>
        </pc:picChg>
      </pc:sldChg>
      <pc:sldChg chg="addSp delSp modSp new mod">
        <pc:chgData name="Kavita Shirsat" userId="d3cea5b6e0c28af1" providerId="LiveId" clId="{DF2812DC-1666-43E8-8B73-518FDB34AFB8}" dt="2022-08-02T07:21:24.017" v="117" actId="122"/>
        <pc:sldMkLst>
          <pc:docMk/>
          <pc:sldMk cId="1939043035" sldId="264"/>
        </pc:sldMkLst>
        <pc:spChg chg="mod">
          <ac:chgData name="Kavita Shirsat" userId="d3cea5b6e0c28af1" providerId="LiveId" clId="{DF2812DC-1666-43E8-8B73-518FDB34AFB8}" dt="2022-08-02T07:21:24.017" v="117" actId="122"/>
          <ac:spMkLst>
            <pc:docMk/>
            <pc:sldMk cId="1939043035" sldId="264"/>
            <ac:spMk id="2" creationId="{C23A512B-1B1E-000A-EA3E-EF71033E2C19}"/>
          </ac:spMkLst>
        </pc:spChg>
        <pc:spChg chg="add del mod">
          <ac:chgData name="Kavita Shirsat" userId="d3cea5b6e0c28af1" providerId="LiveId" clId="{DF2812DC-1666-43E8-8B73-518FDB34AFB8}" dt="2022-08-02T07:19:44.190" v="105"/>
          <ac:spMkLst>
            <pc:docMk/>
            <pc:sldMk cId="1939043035" sldId="264"/>
            <ac:spMk id="3" creationId="{42E59FDD-AABD-610D-1E0F-F6CE4F348A9F}"/>
          </ac:spMkLst>
        </pc:spChg>
        <pc:spChg chg="add del mod">
          <ac:chgData name="Kavita Shirsat" userId="d3cea5b6e0c28af1" providerId="LiveId" clId="{DF2812DC-1666-43E8-8B73-518FDB34AFB8}" dt="2022-08-02T07:19:36.262" v="97"/>
          <ac:spMkLst>
            <pc:docMk/>
            <pc:sldMk cId="1939043035" sldId="264"/>
            <ac:spMk id="5" creationId="{320B0AE4-4B11-1CF5-4292-322818F0549E}"/>
          </ac:spMkLst>
        </pc:spChg>
        <pc:spChg chg="add mod">
          <ac:chgData name="Kavita Shirsat" userId="d3cea5b6e0c28af1" providerId="LiveId" clId="{DF2812DC-1666-43E8-8B73-518FDB34AFB8}" dt="2022-08-02T07:20:19.419" v="112" actId="1076"/>
          <ac:spMkLst>
            <pc:docMk/>
            <pc:sldMk cId="1939043035" sldId="264"/>
            <ac:spMk id="7" creationId="{6F181014-8BF3-59D6-F06E-6EB4ABB87B10}"/>
          </ac:spMkLst>
        </pc:spChg>
        <pc:graphicFrameChg chg="add del mod">
          <ac:chgData name="Kavita Shirsat" userId="d3cea5b6e0c28af1" providerId="LiveId" clId="{DF2812DC-1666-43E8-8B73-518FDB34AFB8}" dt="2022-08-02T07:19:36.262" v="97"/>
          <ac:graphicFrameMkLst>
            <pc:docMk/>
            <pc:sldMk cId="1939043035" sldId="264"/>
            <ac:graphicFrameMk id="4" creationId="{589CDCEA-32A9-71B3-1536-C174D1870118}"/>
          </ac:graphicFrameMkLst>
        </pc:graphicFrameChg>
        <pc:graphicFrameChg chg="add mod">
          <ac:chgData name="Kavita Shirsat" userId="d3cea5b6e0c28af1" providerId="LiveId" clId="{DF2812DC-1666-43E8-8B73-518FDB34AFB8}" dt="2022-08-02T07:20:32.563" v="114" actId="1076"/>
          <ac:graphicFrameMkLst>
            <pc:docMk/>
            <pc:sldMk cId="1939043035" sldId="264"/>
            <ac:graphicFrameMk id="6" creationId="{AD6BF392-F62E-199E-B8C6-F47E0FF6664F}"/>
          </ac:graphicFrameMkLst>
        </pc:graphicFrameChg>
        <pc:picChg chg="add del mod">
          <ac:chgData name="Kavita Shirsat" userId="d3cea5b6e0c28af1" providerId="LiveId" clId="{DF2812DC-1666-43E8-8B73-518FDB34AFB8}" dt="2022-08-02T07:19:36.262" v="97"/>
          <ac:picMkLst>
            <pc:docMk/>
            <pc:sldMk cId="1939043035" sldId="264"/>
            <ac:picMk id="5122" creationId="{E1EEF217-5F60-24E5-ADA5-FCCFB5068884}"/>
          </ac:picMkLst>
        </pc:picChg>
        <pc:picChg chg="add mod">
          <ac:chgData name="Kavita Shirsat" userId="d3cea5b6e0c28af1" providerId="LiveId" clId="{DF2812DC-1666-43E8-8B73-518FDB34AFB8}" dt="2022-08-02T07:20:28.799" v="113" actId="1076"/>
          <ac:picMkLst>
            <pc:docMk/>
            <pc:sldMk cId="1939043035" sldId="264"/>
            <ac:picMk id="5124" creationId="{0F80A6E9-CD8B-9789-ED8C-476653A074A6}"/>
          </ac:picMkLst>
        </pc:picChg>
      </pc:sldChg>
      <pc:sldChg chg="addSp delSp modSp new mod modClrScheme chgLayout">
        <pc:chgData name="Kavita Shirsat" userId="d3cea5b6e0c28af1" providerId="LiveId" clId="{DF2812DC-1666-43E8-8B73-518FDB34AFB8}" dt="2022-08-02T11:10:41.364" v="254" actId="207"/>
        <pc:sldMkLst>
          <pc:docMk/>
          <pc:sldMk cId="3677812608" sldId="265"/>
        </pc:sldMkLst>
        <pc:spChg chg="del">
          <ac:chgData name="Kavita Shirsat" userId="d3cea5b6e0c28af1" providerId="LiveId" clId="{DF2812DC-1666-43E8-8B73-518FDB34AFB8}" dt="2022-08-02T07:22:16.429" v="121" actId="700"/>
          <ac:spMkLst>
            <pc:docMk/>
            <pc:sldMk cId="3677812608" sldId="265"/>
            <ac:spMk id="2" creationId="{049D799A-B136-A625-0441-1B779382496E}"/>
          </ac:spMkLst>
        </pc:spChg>
        <pc:spChg chg="add del">
          <ac:chgData name="Kavita Shirsat" userId="d3cea5b6e0c28af1" providerId="LiveId" clId="{DF2812DC-1666-43E8-8B73-518FDB34AFB8}" dt="2022-08-02T07:22:16.429" v="121" actId="700"/>
          <ac:spMkLst>
            <pc:docMk/>
            <pc:sldMk cId="3677812608" sldId="265"/>
            <ac:spMk id="3" creationId="{6E05D62C-67CC-F443-8C27-AA9632411D44}"/>
          </ac:spMkLst>
        </pc:spChg>
        <pc:spChg chg="add del">
          <ac:chgData name="Kavita Shirsat" userId="d3cea5b6e0c28af1" providerId="LiveId" clId="{DF2812DC-1666-43E8-8B73-518FDB34AFB8}" dt="2022-08-02T07:22:11.257" v="120"/>
          <ac:spMkLst>
            <pc:docMk/>
            <pc:sldMk cId="3677812608" sldId="265"/>
            <ac:spMk id="5" creationId="{DD18A42A-5A74-0B66-AD38-A5981AE731BC}"/>
          </ac:spMkLst>
        </pc:spChg>
        <pc:spChg chg="add mod">
          <ac:chgData name="Kavita Shirsat" userId="d3cea5b6e0c28af1" providerId="LiveId" clId="{DF2812DC-1666-43E8-8B73-518FDB34AFB8}" dt="2022-08-02T07:23:44.380" v="139" actId="14100"/>
          <ac:spMkLst>
            <pc:docMk/>
            <pc:sldMk cId="3677812608" sldId="265"/>
            <ac:spMk id="7" creationId="{904BFBC5-A5A7-3D96-0FFA-2AA246BF449F}"/>
          </ac:spMkLst>
        </pc:spChg>
        <pc:spChg chg="add mod ord">
          <ac:chgData name="Kavita Shirsat" userId="d3cea5b6e0c28af1" providerId="LiveId" clId="{DF2812DC-1666-43E8-8B73-518FDB34AFB8}" dt="2022-08-02T07:24:06.446" v="141" actId="122"/>
          <ac:spMkLst>
            <pc:docMk/>
            <pc:sldMk cId="3677812608" sldId="265"/>
            <ac:spMk id="8" creationId="{DE02F62E-2E68-A925-5899-59DD3A1B1E2C}"/>
          </ac:spMkLst>
        </pc:spChg>
        <pc:spChg chg="add del mod ord">
          <ac:chgData name="Kavita Shirsat" userId="d3cea5b6e0c28af1" providerId="LiveId" clId="{DF2812DC-1666-43E8-8B73-518FDB34AFB8}" dt="2022-08-02T07:23:11.512" v="135" actId="478"/>
          <ac:spMkLst>
            <pc:docMk/>
            <pc:sldMk cId="3677812608" sldId="265"/>
            <ac:spMk id="9" creationId="{D3945AC0-07E0-1FFC-6EBC-39FBEABFBB11}"/>
          </ac:spMkLst>
        </pc:spChg>
        <pc:graphicFrameChg chg="add del mod">
          <ac:chgData name="Kavita Shirsat" userId="d3cea5b6e0c28af1" providerId="LiveId" clId="{DF2812DC-1666-43E8-8B73-518FDB34AFB8}" dt="2022-08-02T07:22:11.257" v="120"/>
          <ac:graphicFrameMkLst>
            <pc:docMk/>
            <pc:sldMk cId="3677812608" sldId="265"/>
            <ac:graphicFrameMk id="4" creationId="{701F1578-D6AC-AC60-E13D-EB7FCD94BCFC}"/>
          </ac:graphicFrameMkLst>
        </pc:graphicFrameChg>
        <pc:graphicFrameChg chg="add mod modGraphic">
          <ac:chgData name="Kavita Shirsat" userId="d3cea5b6e0c28af1" providerId="LiveId" clId="{DF2812DC-1666-43E8-8B73-518FDB34AFB8}" dt="2022-08-02T11:10:41.364" v="254" actId="207"/>
          <ac:graphicFrameMkLst>
            <pc:docMk/>
            <pc:sldMk cId="3677812608" sldId="265"/>
            <ac:graphicFrameMk id="6" creationId="{1DD9EABF-B2E7-2A88-F5AB-5EF756C0801C}"/>
          </ac:graphicFrameMkLst>
        </pc:graphicFrameChg>
      </pc:sldChg>
      <pc:sldChg chg="addSp delSp modSp new del mod chgLayout">
        <pc:chgData name="Kavita Shirsat" userId="d3cea5b6e0c28af1" providerId="LiveId" clId="{DF2812DC-1666-43E8-8B73-518FDB34AFB8}" dt="2022-08-02T11:58:12.790" v="440" actId="2696"/>
        <pc:sldMkLst>
          <pc:docMk/>
          <pc:sldMk cId="821143376" sldId="266"/>
        </pc:sldMkLst>
        <pc:spChg chg="mod ord">
          <ac:chgData name="Kavita Shirsat" userId="d3cea5b6e0c28af1" providerId="LiveId" clId="{DF2812DC-1666-43E8-8B73-518FDB34AFB8}" dt="2022-08-02T11:04:25.350" v="227" actId="1076"/>
          <ac:spMkLst>
            <pc:docMk/>
            <pc:sldMk cId="821143376" sldId="266"/>
            <ac:spMk id="2" creationId="{13F922EF-D63C-A8E2-345A-9DC76506F02F}"/>
          </ac:spMkLst>
        </pc:spChg>
        <pc:spChg chg="del mod">
          <ac:chgData name="Kavita Shirsat" userId="d3cea5b6e0c28af1" providerId="LiveId" clId="{DF2812DC-1666-43E8-8B73-518FDB34AFB8}" dt="2022-08-02T07:25:50.586" v="159" actId="478"/>
          <ac:spMkLst>
            <pc:docMk/>
            <pc:sldMk cId="821143376" sldId="266"/>
            <ac:spMk id="3" creationId="{B849ACB8-F24A-68A5-4709-3C459008141D}"/>
          </ac:spMkLst>
        </pc:spChg>
        <pc:spChg chg="add del">
          <ac:chgData name="Kavita Shirsat" userId="d3cea5b6e0c28af1" providerId="LiveId" clId="{DF2812DC-1666-43E8-8B73-518FDB34AFB8}" dt="2022-08-02T07:25:20.272" v="144"/>
          <ac:spMkLst>
            <pc:docMk/>
            <pc:sldMk cId="821143376" sldId="266"/>
            <ac:spMk id="4" creationId="{172310C1-67C2-D199-2349-42C89F4B8F86}"/>
          </ac:spMkLst>
        </pc:spChg>
        <pc:spChg chg="add del mod">
          <ac:chgData name="Kavita Shirsat" userId="d3cea5b6e0c28af1" providerId="LiveId" clId="{DF2812DC-1666-43E8-8B73-518FDB34AFB8}" dt="2022-08-02T07:26:06.502" v="160" actId="478"/>
          <ac:spMkLst>
            <pc:docMk/>
            <pc:sldMk cId="821143376" sldId="266"/>
            <ac:spMk id="5" creationId="{72613E4E-7EB1-2F1C-8AEC-928ACE4F2C0A}"/>
          </ac:spMkLst>
        </pc:spChg>
        <pc:spChg chg="add del mod">
          <ac:chgData name="Kavita Shirsat" userId="d3cea5b6e0c28af1" providerId="LiveId" clId="{DF2812DC-1666-43E8-8B73-518FDB34AFB8}" dt="2022-08-02T07:26:50.194" v="171"/>
          <ac:spMkLst>
            <pc:docMk/>
            <pc:sldMk cId="821143376" sldId="266"/>
            <ac:spMk id="6" creationId="{CE1815CD-8B91-2267-E896-2F3EAED1FE1E}"/>
          </ac:spMkLst>
        </pc:spChg>
        <pc:spChg chg="add del mod ord">
          <ac:chgData name="Kavita Shirsat" userId="d3cea5b6e0c28af1" providerId="LiveId" clId="{DF2812DC-1666-43E8-8B73-518FDB34AFB8}" dt="2022-08-02T10:54:58.867" v="210"/>
          <ac:spMkLst>
            <pc:docMk/>
            <pc:sldMk cId="821143376" sldId="266"/>
            <ac:spMk id="7" creationId="{C3EC6376-D986-9A6D-A0D4-3AA4E946BF1E}"/>
          </ac:spMkLst>
        </pc:spChg>
        <pc:spChg chg="add del mod">
          <ac:chgData name="Kavita Shirsat" userId="d3cea5b6e0c28af1" providerId="LiveId" clId="{DF2812DC-1666-43E8-8B73-518FDB34AFB8}" dt="2022-08-02T10:54:29.277" v="209"/>
          <ac:spMkLst>
            <pc:docMk/>
            <pc:sldMk cId="821143376" sldId="266"/>
            <ac:spMk id="9" creationId="{2C830EC7-88F6-A213-550A-3F5B5EDCB4FC}"/>
          </ac:spMkLst>
        </pc:spChg>
        <pc:spChg chg="add del mod">
          <ac:chgData name="Kavita Shirsat" userId="d3cea5b6e0c28af1" providerId="LiveId" clId="{DF2812DC-1666-43E8-8B73-518FDB34AFB8}" dt="2022-08-02T11:02:25.449" v="213"/>
          <ac:spMkLst>
            <pc:docMk/>
            <pc:sldMk cId="821143376" sldId="266"/>
            <ac:spMk id="10" creationId="{0956CBC7-B293-0C3F-E599-F3720DBDA884}"/>
          </ac:spMkLst>
        </pc:spChg>
        <pc:spChg chg="add mod">
          <ac:chgData name="Kavita Shirsat" userId="d3cea5b6e0c28af1" providerId="LiveId" clId="{DF2812DC-1666-43E8-8B73-518FDB34AFB8}" dt="2022-08-02T11:04:52.385" v="235" actId="12"/>
          <ac:spMkLst>
            <pc:docMk/>
            <pc:sldMk cId="821143376" sldId="266"/>
            <ac:spMk id="18" creationId="{ABE36798-DB09-0F3C-C32A-B49AE9EBE396}"/>
          </ac:spMkLst>
        </pc:spChg>
        <pc:spChg chg="add mod">
          <ac:chgData name="Kavita Shirsat" userId="d3cea5b6e0c28af1" providerId="LiveId" clId="{DF2812DC-1666-43E8-8B73-518FDB34AFB8}" dt="2022-08-02T11:05:01.555" v="236" actId="113"/>
          <ac:spMkLst>
            <pc:docMk/>
            <pc:sldMk cId="821143376" sldId="266"/>
            <ac:spMk id="20" creationId="{92DA9105-8BBB-1138-5374-A80E163D7741}"/>
          </ac:spMkLst>
        </pc:spChg>
        <pc:picChg chg="add mod modCrop">
          <ac:chgData name="Kavita Shirsat" userId="d3cea5b6e0c28af1" providerId="LiveId" clId="{DF2812DC-1666-43E8-8B73-518FDB34AFB8}" dt="2022-08-02T11:04:43.011" v="233" actId="1076"/>
          <ac:picMkLst>
            <pc:docMk/>
            <pc:sldMk cId="821143376" sldId="266"/>
            <ac:picMk id="8" creationId="{99B98389-40E0-16FE-BA7D-71798CB607AC}"/>
          </ac:picMkLst>
        </pc:picChg>
        <pc:picChg chg="add mod">
          <ac:chgData name="Kavita Shirsat" userId="d3cea5b6e0c28af1" providerId="LiveId" clId="{DF2812DC-1666-43E8-8B73-518FDB34AFB8}" dt="2022-08-02T11:05:13.940" v="237" actId="1076"/>
          <ac:picMkLst>
            <pc:docMk/>
            <pc:sldMk cId="821143376" sldId="266"/>
            <ac:picMk id="11" creationId="{7713433D-0719-E9F3-5501-6E19003C5AD9}"/>
          </ac:picMkLst>
        </pc:picChg>
        <pc:picChg chg="add del">
          <ac:chgData name="Kavita Shirsat" userId="d3cea5b6e0c28af1" providerId="LiveId" clId="{DF2812DC-1666-43E8-8B73-518FDB34AFB8}" dt="2022-08-02T07:25:20.272" v="144"/>
          <ac:picMkLst>
            <pc:docMk/>
            <pc:sldMk cId="821143376" sldId="266"/>
            <ac:picMk id="7170" creationId="{EDDC8F95-D98B-D60E-F755-1AF8BF29AF8C}"/>
          </ac:picMkLst>
        </pc:picChg>
        <pc:picChg chg="add del mod">
          <ac:chgData name="Kavita Shirsat" userId="d3cea5b6e0c28af1" providerId="LiveId" clId="{DF2812DC-1666-43E8-8B73-518FDB34AFB8}" dt="2022-08-02T07:26:09.230" v="161" actId="478"/>
          <ac:picMkLst>
            <pc:docMk/>
            <pc:sldMk cId="821143376" sldId="266"/>
            <ac:picMk id="7172" creationId="{1AAF1EF6-1F5C-9D3F-290D-47D1734DF483}"/>
          </ac:picMkLst>
        </pc:picChg>
        <pc:picChg chg="add del mod">
          <ac:chgData name="Kavita Shirsat" userId="d3cea5b6e0c28af1" providerId="LiveId" clId="{DF2812DC-1666-43E8-8B73-518FDB34AFB8}" dt="2022-08-02T07:26:50.194" v="171"/>
          <ac:picMkLst>
            <pc:docMk/>
            <pc:sldMk cId="821143376" sldId="266"/>
            <ac:picMk id="7174" creationId="{D8726A4C-4B3B-CD9A-2C26-ED86119C2F00}"/>
          </ac:picMkLst>
        </pc:picChg>
        <pc:picChg chg="add del mod">
          <ac:chgData name="Kavita Shirsat" userId="d3cea5b6e0c28af1" providerId="LiveId" clId="{DF2812DC-1666-43E8-8B73-518FDB34AFB8}" dt="2022-08-02T10:52:43.418" v="194" actId="478"/>
          <ac:picMkLst>
            <pc:docMk/>
            <pc:sldMk cId="821143376" sldId="266"/>
            <ac:picMk id="7176" creationId="{14EA876E-EF86-A5B2-2E29-4362DFBF9700}"/>
          </ac:picMkLst>
        </pc:picChg>
        <pc:picChg chg="add del mod">
          <ac:chgData name="Kavita Shirsat" userId="d3cea5b6e0c28af1" providerId="LiveId" clId="{DF2812DC-1666-43E8-8B73-518FDB34AFB8}" dt="2022-08-02T10:54:29.277" v="209"/>
          <ac:picMkLst>
            <pc:docMk/>
            <pc:sldMk cId="821143376" sldId="266"/>
            <ac:picMk id="7178" creationId="{2415E6D9-EDF8-A844-0BEC-FD1CEF0F5E85}"/>
          </ac:picMkLst>
        </pc:picChg>
        <pc:picChg chg="add del mod">
          <ac:chgData name="Kavita Shirsat" userId="d3cea5b6e0c28af1" providerId="LiveId" clId="{DF2812DC-1666-43E8-8B73-518FDB34AFB8}" dt="2022-08-02T10:55:04.816" v="212" actId="478"/>
          <ac:picMkLst>
            <pc:docMk/>
            <pc:sldMk cId="821143376" sldId="266"/>
            <ac:picMk id="7180" creationId="{E2A20AD0-2ACF-2F43-EFC4-65163AF3D1E4}"/>
          </ac:picMkLst>
        </pc:picChg>
      </pc:sldChg>
      <pc:sldChg chg="add">
        <pc:chgData name="Kavita Shirsat" userId="d3cea5b6e0c28af1" providerId="LiveId" clId="{DF2812DC-1666-43E8-8B73-518FDB34AFB8}" dt="2022-08-02T11:58:19.711" v="441"/>
        <pc:sldMkLst>
          <pc:docMk/>
          <pc:sldMk cId="1494202971" sldId="266"/>
        </pc:sldMkLst>
      </pc:sldChg>
      <pc:sldChg chg="addSp delSp modSp new mod">
        <pc:chgData name="Kavita Shirsat" userId="d3cea5b6e0c28af1" providerId="LiveId" clId="{DF2812DC-1666-43E8-8B73-518FDB34AFB8}" dt="2022-08-02T11:35:07.227" v="278" actId="20577"/>
        <pc:sldMkLst>
          <pc:docMk/>
          <pc:sldMk cId="2329003134" sldId="267"/>
        </pc:sldMkLst>
        <pc:spChg chg="del">
          <ac:chgData name="Kavita Shirsat" userId="d3cea5b6e0c28af1" providerId="LiveId" clId="{DF2812DC-1666-43E8-8B73-518FDB34AFB8}" dt="2022-08-02T11:32:39.337" v="256"/>
          <ac:spMkLst>
            <pc:docMk/>
            <pc:sldMk cId="2329003134" sldId="267"/>
            <ac:spMk id="2" creationId="{33D5C8E6-93C5-B00B-B393-1AFB1B7718A7}"/>
          </ac:spMkLst>
        </pc:spChg>
        <pc:spChg chg="mod">
          <ac:chgData name="Kavita Shirsat" userId="d3cea5b6e0c28af1" providerId="LiveId" clId="{DF2812DC-1666-43E8-8B73-518FDB34AFB8}" dt="2022-08-02T11:35:07.227" v="278" actId="20577"/>
          <ac:spMkLst>
            <pc:docMk/>
            <pc:sldMk cId="2329003134" sldId="267"/>
            <ac:spMk id="3" creationId="{E33622CE-EFDC-9E09-7B94-18C8D32ED841}"/>
          </ac:spMkLst>
        </pc:spChg>
        <pc:spChg chg="add del mod">
          <ac:chgData name="Kavita Shirsat" userId="d3cea5b6e0c28af1" providerId="LiveId" clId="{DF2812DC-1666-43E8-8B73-518FDB34AFB8}" dt="2022-08-02T11:33:16.891" v="261" actId="478"/>
          <ac:spMkLst>
            <pc:docMk/>
            <pc:sldMk cId="2329003134" sldId="267"/>
            <ac:spMk id="4" creationId="{EC873275-618A-7FA3-27F1-E44AE95C9BAF}"/>
          </ac:spMkLst>
        </pc:spChg>
        <pc:spChg chg="add mod">
          <ac:chgData name="Kavita Shirsat" userId="d3cea5b6e0c28af1" providerId="LiveId" clId="{DF2812DC-1666-43E8-8B73-518FDB34AFB8}" dt="2022-08-02T11:33:34.447" v="264" actId="6549"/>
          <ac:spMkLst>
            <pc:docMk/>
            <pc:sldMk cId="2329003134" sldId="267"/>
            <ac:spMk id="5" creationId="{24DED249-C2E7-516C-8F49-C77F6133445E}"/>
          </ac:spMkLst>
        </pc:spChg>
      </pc:sldChg>
      <pc:sldChg chg="new del">
        <pc:chgData name="Kavita Shirsat" userId="d3cea5b6e0c28af1" providerId="LiveId" clId="{DF2812DC-1666-43E8-8B73-518FDB34AFB8}" dt="2022-08-02T11:38:01.121" v="283" actId="47"/>
        <pc:sldMkLst>
          <pc:docMk/>
          <pc:sldMk cId="3806497925" sldId="268"/>
        </pc:sldMkLst>
      </pc:sldChg>
      <pc:sldChg chg="modSp add mod setBg">
        <pc:chgData name="Kavita Shirsat" userId="d3cea5b6e0c28af1" providerId="LiveId" clId="{DF2812DC-1666-43E8-8B73-518FDB34AFB8}" dt="2022-08-02T11:37:54.924" v="282" actId="207"/>
        <pc:sldMkLst>
          <pc:docMk/>
          <pc:sldMk cId="0" sldId="271"/>
        </pc:sldMkLst>
        <pc:spChg chg="mod">
          <ac:chgData name="Kavita Shirsat" userId="d3cea5b6e0c28af1" providerId="LiveId" clId="{DF2812DC-1666-43E8-8B73-518FDB34AFB8}" dt="2022-08-02T11:37:49.828" v="281" actId="2711"/>
          <ac:spMkLst>
            <pc:docMk/>
            <pc:sldMk cId="0" sldId="271"/>
            <ac:spMk id="21506" creationId="{66EE5C71-9D1A-AD1F-43E4-D43776F74208}"/>
          </ac:spMkLst>
        </pc:spChg>
        <pc:spChg chg="mod">
          <ac:chgData name="Kavita Shirsat" userId="d3cea5b6e0c28af1" providerId="LiveId" clId="{DF2812DC-1666-43E8-8B73-518FDB34AFB8}" dt="2022-08-02T11:37:54.924" v="282" actId="207"/>
          <ac:spMkLst>
            <pc:docMk/>
            <pc:sldMk cId="0" sldId="271"/>
            <ac:spMk id="21507" creationId="{BEFB8DC1-CA4C-AB86-494C-397940644B25}"/>
          </ac:spMkLst>
        </pc:spChg>
      </pc:sldChg>
      <pc:sldChg chg="modSp add mod setBg">
        <pc:chgData name="Kavita Shirsat" userId="d3cea5b6e0c28af1" providerId="LiveId" clId="{DF2812DC-1666-43E8-8B73-518FDB34AFB8}" dt="2022-08-02T11:39:21.400" v="307" actId="255"/>
        <pc:sldMkLst>
          <pc:docMk/>
          <pc:sldMk cId="0" sldId="272"/>
        </pc:sldMkLst>
        <pc:spChg chg="mod">
          <ac:chgData name="Kavita Shirsat" userId="d3cea5b6e0c28af1" providerId="LiveId" clId="{DF2812DC-1666-43E8-8B73-518FDB34AFB8}" dt="2022-08-02T11:39:11.556" v="305" actId="207"/>
          <ac:spMkLst>
            <pc:docMk/>
            <pc:sldMk cId="0" sldId="272"/>
            <ac:spMk id="22530" creationId="{C52928A6-B77D-9C84-28A5-2C941FB35B12}"/>
          </ac:spMkLst>
        </pc:spChg>
        <pc:spChg chg="mod">
          <ac:chgData name="Kavita Shirsat" userId="d3cea5b6e0c28af1" providerId="LiveId" clId="{DF2812DC-1666-43E8-8B73-518FDB34AFB8}" dt="2022-08-02T11:39:21.400" v="307" actId="255"/>
          <ac:spMkLst>
            <pc:docMk/>
            <pc:sldMk cId="0" sldId="272"/>
            <ac:spMk id="22531" creationId="{30C3B989-0086-E99C-B8A2-3D4BDE55CBDD}"/>
          </ac:spMkLst>
        </pc:spChg>
      </pc:sldChg>
      <pc:sldChg chg="modSp add mod setBg">
        <pc:chgData name="Kavita Shirsat" userId="d3cea5b6e0c28af1" providerId="LiveId" clId="{DF2812DC-1666-43E8-8B73-518FDB34AFB8}" dt="2022-08-02T11:40:58.419" v="319" actId="255"/>
        <pc:sldMkLst>
          <pc:docMk/>
          <pc:sldMk cId="0" sldId="274"/>
        </pc:sldMkLst>
        <pc:spChg chg="mod">
          <ac:chgData name="Kavita Shirsat" userId="d3cea5b6e0c28af1" providerId="LiveId" clId="{DF2812DC-1666-43E8-8B73-518FDB34AFB8}" dt="2022-08-02T11:40:17.350" v="312" actId="14100"/>
          <ac:spMkLst>
            <pc:docMk/>
            <pc:sldMk cId="0" sldId="274"/>
            <ac:spMk id="24578" creationId="{A709CEA2-DAB2-22CA-4372-41DB5F5BC56C}"/>
          </ac:spMkLst>
        </pc:spChg>
        <pc:spChg chg="mod">
          <ac:chgData name="Kavita Shirsat" userId="d3cea5b6e0c28af1" providerId="LiveId" clId="{DF2812DC-1666-43E8-8B73-518FDB34AFB8}" dt="2022-08-02T11:40:58.419" v="319" actId="255"/>
          <ac:spMkLst>
            <pc:docMk/>
            <pc:sldMk cId="0" sldId="274"/>
            <ac:spMk id="24579" creationId="{F572D3EC-2CD8-B80B-C0EA-D013E51C64FB}"/>
          </ac:spMkLst>
        </pc:spChg>
        <pc:spChg chg="mod">
          <ac:chgData name="Kavita Shirsat" userId="d3cea5b6e0c28af1" providerId="LiveId" clId="{DF2812DC-1666-43E8-8B73-518FDB34AFB8}" dt="2022-08-02T11:40:47.957" v="318" actId="14100"/>
          <ac:spMkLst>
            <pc:docMk/>
            <pc:sldMk cId="0" sldId="274"/>
            <ac:spMk id="24605" creationId="{F617BF0F-607C-2F0C-A877-038F1C0E6629}"/>
          </ac:spMkLst>
        </pc:spChg>
      </pc:sldChg>
      <pc:sldChg chg="modSp add mod setBg">
        <pc:chgData name="Kavita Shirsat" userId="d3cea5b6e0c28af1" providerId="LiveId" clId="{DF2812DC-1666-43E8-8B73-518FDB34AFB8}" dt="2022-08-02T11:46:29.458" v="373" actId="5793"/>
        <pc:sldMkLst>
          <pc:docMk/>
          <pc:sldMk cId="0" sldId="275"/>
        </pc:sldMkLst>
        <pc:spChg chg="mod">
          <ac:chgData name="Kavita Shirsat" userId="d3cea5b6e0c28af1" providerId="LiveId" clId="{DF2812DC-1666-43E8-8B73-518FDB34AFB8}" dt="2022-08-02T11:41:26.598" v="323" actId="207"/>
          <ac:spMkLst>
            <pc:docMk/>
            <pc:sldMk cId="0" sldId="275"/>
            <ac:spMk id="25601" creationId="{8B7EA135-1E77-5812-B392-51C631B97994}"/>
          </ac:spMkLst>
        </pc:spChg>
        <pc:spChg chg="mod">
          <ac:chgData name="Kavita Shirsat" userId="d3cea5b6e0c28af1" providerId="LiveId" clId="{DF2812DC-1666-43E8-8B73-518FDB34AFB8}" dt="2022-08-02T11:46:29.458" v="373" actId="5793"/>
          <ac:spMkLst>
            <pc:docMk/>
            <pc:sldMk cId="0" sldId="275"/>
            <ac:spMk id="25602" creationId="{17F42147-BD87-A7C7-8762-FBDA47C78A3C}"/>
          </ac:spMkLst>
        </pc:spChg>
      </pc:sldChg>
      <pc:sldChg chg="modSp add del mod setBg">
        <pc:chgData name="Kavita Shirsat" userId="d3cea5b6e0c28af1" providerId="LiveId" clId="{DF2812DC-1666-43E8-8B73-518FDB34AFB8}" dt="2022-08-02T11:47:05.839" v="376" actId="47"/>
        <pc:sldMkLst>
          <pc:docMk/>
          <pc:sldMk cId="0" sldId="276"/>
        </pc:sldMkLst>
        <pc:spChg chg="mod">
          <ac:chgData name="Kavita Shirsat" userId="d3cea5b6e0c28af1" providerId="LiveId" clId="{DF2812DC-1666-43E8-8B73-518FDB34AFB8}" dt="2022-08-02T11:41:59.283" v="330" actId="207"/>
          <ac:spMkLst>
            <pc:docMk/>
            <pc:sldMk cId="0" sldId="276"/>
            <ac:spMk id="26626" creationId="{E3424914-396C-2B30-5D7D-383B9C0EDADD}"/>
          </ac:spMkLst>
        </pc:spChg>
        <pc:spChg chg="mod">
          <ac:chgData name="Kavita Shirsat" userId="d3cea5b6e0c28af1" providerId="LiveId" clId="{DF2812DC-1666-43E8-8B73-518FDB34AFB8}" dt="2022-08-02T11:42:03.782" v="331" actId="207"/>
          <ac:spMkLst>
            <pc:docMk/>
            <pc:sldMk cId="0" sldId="276"/>
            <ac:spMk id="26627" creationId="{9A0CB468-9AAF-A09A-6B98-69833F824153}"/>
          </ac:spMkLst>
        </pc:spChg>
        <pc:graphicFrameChg chg="mod">
          <ac:chgData name="Kavita Shirsat" userId="d3cea5b6e0c28af1" providerId="LiveId" clId="{DF2812DC-1666-43E8-8B73-518FDB34AFB8}" dt="2022-08-02T11:47:01.482" v="375" actId="14100"/>
          <ac:graphicFrameMkLst>
            <pc:docMk/>
            <pc:sldMk cId="0" sldId="276"/>
            <ac:graphicFrameMk id="26628" creationId="{C187E4CF-819F-2357-C48A-6E8366C39248}"/>
          </ac:graphicFrameMkLst>
        </pc:graphicFrameChg>
      </pc:sldChg>
      <pc:sldChg chg="new del">
        <pc:chgData name="Kavita Shirsat" userId="d3cea5b6e0c28af1" providerId="LiveId" clId="{DF2812DC-1666-43E8-8B73-518FDB34AFB8}" dt="2022-08-02T11:49:26.563" v="384" actId="47"/>
        <pc:sldMkLst>
          <pc:docMk/>
          <pc:sldMk cId="2225409306" sldId="276"/>
        </pc:sldMkLst>
      </pc:sldChg>
      <pc:sldChg chg="modSp add del mod setBg">
        <pc:chgData name="Kavita Shirsat" userId="d3cea5b6e0c28af1" providerId="LiveId" clId="{DF2812DC-1666-43E8-8B73-518FDB34AFB8}" dt="2022-08-02T11:46:53.281" v="374" actId="47"/>
        <pc:sldMkLst>
          <pc:docMk/>
          <pc:sldMk cId="0" sldId="277"/>
        </pc:sldMkLst>
        <pc:spChg chg="mod">
          <ac:chgData name="Kavita Shirsat" userId="d3cea5b6e0c28af1" providerId="LiveId" clId="{DF2812DC-1666-43E8-8B73-518FDB34AFB8}" dt="2022-08-02T11:43:28.663" v="350" actId="21"/>
          <ac:spMkLst>
            <pc:docMk/>
            <pc:sldMk cId="0" sldId="277"/>
            <ac:spMk id="27650" creationId="{B933591D-4FB1-0BD6-B1CB-A018BA87BB45}"/>
          </ac:spMkLst>
        </pc:spChg>
        <pc:spChg chg="mod">
          <ac:chgData name="Kavita Shirsat" userId="d3cea5b6e0c28af1" providerId="LiveId" clId="{DF2812DC-1666-43E8-8B73-518FDB34AFB8}" dt="2022-08-02T11:46:12.321" v="369" actId="15"/>
          <ac:spMkLst>
            <pc:docMk/>
            <pc:sldMk cId="0" sldId="277"/>
            <ac:spMk id="27651" creationId="{C46C2741-E6BB-4A55-6364-ED441B4CEE3F}"/>
          </ac:spMkLst>
        </pc:spChg>
      </pc:sldChg>
      <pc:sldChg chg="add del setBg">
        <pc:chgData name="Kavita Shirsat" userId="d3cea5b6e0c28af1" providerId="LiveId" clId="{DF2812DC-1666-43E8-8B73-518FDB34AFB8}" dt="2022-08-02T11:44:03.221" v="359" actId="47"/>
        <pc:sldMkLst>
          <pc:docMk/>
          <pc:sldMk cId="0" sldId="278"/>
        </pc:sldMkLst>
      </pc:sldChg>
      <pc:sldChg chg="add del setBg">
        <pc:chgData name="Kavita Shirsat" userId="d3cea5b6e0c28af1" providerId="LiveId" clId="{DF2812DC-1666-43E8-8B73-518FDB34AFB8}" dt="2022-08-02T11:44:03.878" v="360" actId="47"/>
        <pc:sldMkLst>
          <pc:docMk/>
          <pc:sldMk cId="0" sldId="279"/>
        </pc:sldMkLst>
      </pc:sldChg>
      <pc:sldChg chg="modSp add mod setBg">
        <pc:chgData name="Kavita Shirsat" userId="d3cea5b6e0c28af1" providerId="LiveId" clId="{DF2812DC-1666-43E8-8B73-518FDB34AFB8}" dt="2022-08-02T11:49:07.179" v="383" actId="123"/>
        <pc:sldMkLst>
          <pc:docMk/>
          <pc:sldMk cId="0" sldId="284"/>
        </pc:sldMkLst>
        <pc:spChg chg="mod">
          <ac:chgData name="Kavita Shirsat" userId="d3cea5b6e0c28af1" providerId="LiveId" clId="{DF2812DC-1666-43E8-8B73-518FDB34AFB8}" dt="2022-08-02T11:48:59.102" v="381" actId="2711"/>
          <ac:spMkLst>
            <pc:docMk/>
            <pc:sldMk cId="0" sldId="284"/>
            <ac:spMk id="34818" creationId="{1E701DA1-A597-CD7D-17CD-1913986B3279}"/>
          </ac:spMkLst>
        </pc:spChg>
        <pc:spChg chg="mod">
          <ac:chgData name="Kavita Shirsat" userId="d3cea5b6e0c28af1" providerId="LiveId" clId="{DF2812DC-1666-43E8-8B73-518FDB34AFB8}" dt="2022-08-02T11:49:07.179" v="383" actId="123"/>
          <ac:spMkLst>
            <pc:docMk/>
            <pc:sldMk cId="0" sldId="284"/>
            <ac:spMk id="34819" creationId="{71E2319C-D9D1-B554-DF1A-7E07516E1719}"/>
          </ac:spMkLst>
        </pc:spChg>
      </pc:sldChg>
      <pc:sldChg chg="modSp add mod ord setBg">
        <pc:chgData name="Kavita Shirsat" userId="d3cea5b6e0c28af1" providerId="LiveId" clId="{DF2812DC-1666-43E8-8B73-518FDB34AFB8}" dt="2022-08-02T11:55:16.293" v="391"/>
        <pc:sldMkLst>
          <pc:docMk/>
          <pc:sldMk cId="0" sldId="285"/>
        </pc:sldMkLst>
        <pc:spChg chg="mod">
          <ac:chgData name="Kavita Shirsat" userId="d3cea5b6e0c28af1" providerId="LiveId" clId="{DF2812DC-1666-43E8-8B73-518FDB34AFB8}" dt="2022-08-02T11:52:52.825" v="388" actId="2711"/>
          <ac:spMkLst>
            <pc:docMk/>
            <pc:sldMk cId="0" sldId="285"/>
            <ac:spMk id="35842" creationId="{97EF4971-D7B7-740A-6EDC-55E2D9CEC831}"/>
          </ac:spMkLst>
        </pc:spChg>
        <pc:spChg chg="mod">
          <ac:chgData name="Kavita Shirsat" userId="d3cea5b6e0c28af1" providerId="LiveId" clId="{DF2812DC-1666-43E8-8B73-518FDB34AFB8}" dt="2022-08-02T11:52:08.966" v="386" actId="207"/>
          <ac:spMkLst>
            <pc:docMk/>
            <pc:sldMk cId="0" sldId="285"/>
            <ac:spMk id="35843" creationId="{4BC8C518-7E9D-1A40-3C1A-A607CDDD6FA7}"/>
          </ac:spMkLst>
        </pc:spChg>
      </pc:sldChg>
      <pc:sldChg chg="modSp add mod setBg">
        <pc:chgData name="Kavita Shirsat" userId="d3cea5b6e0c28af1" providerId="LiveId" clId="{DF2812DC-1666-43E8-8B73-518FDB34AFB8}" dt="2022-08-02T11:57:45.174" v="431" actId="2711"/>
        <pc:sldMkLst>
          <pc:docMk/>
          <pc:sldMk cId="0" sldId="287"/>
        </pc:sldMkLst>
        <pc:spChg chg="mod">
          <ac:chgData name="Kavita Shirsat" userId="d3cea5b6e0c28af1" providerId="LiveId" clId="{DF2812DC-1666-43E8-8B73-518FDB34AFB8}" dt="2022-08-02T11:57:44.918" v="430" actId="2711"/>
          <ac:spMkLst>
            <pc:docMk/>
            <pc:sldMk cId="0" sldId="287"/>
            <ac:spMk id="37890" creationId="{36AB1D80-DB4F-7828-0130-F46E70FF83A2}"/>
          </ac:spMkLst>
        </pc:spChg>
        <pc:spChg chg="mod">
          <ac:chgData name="Kavita Shirsat" userId="d3cea5b6e0c28af1" providerId="LiveId" clId="{DF2812DC-1666-43E8-8B73-518FDB34AFB8}" dt="2022-08-02T11:57:45.174" v="431" actId="2711"/>
          <ac:spMkLst>
            <pc:docMk/>
            <pc:sldMk cId="0" sldId="287"/>
            <ac:spMk id="37891" creationId="{FE0D35FE-A8D6-5B69-12A4-CE896F3A1797}"/>
          </ac:spMkLst>
        </pc:spChg>
      </pc:sldChg>
      <pc:sldChg chg="modSp add mod setBg">
        <pc:chgData name="Kavita Shirsat" userId="d3cea5b6e0c28af1" providerId="LiveId" clId="{DF2812DC-1666-43E8-8B73-518FDB34AFB8}" dt="2022-08-02T11:58:07.526" v="439" actId="207"/>
        <pc:sldMkLst>
          <pc:docMk/>
          <pc:sldMk cId="0" sldId="288"/>
        </pc:sldMkLst>
        <pc:spChg chg="mod">
          <ac:chgData name="Kavita Shirsat" userId="d3cea5b6e0c28af1" providerId="LiveId" clId="{DF2812DC-1666-43E8-8B73-518FDB34AFB8}" dt="2022-08-02T11:57:46.112" v="433" actId="207"/>
          <ac:spMkLst>
            <pc:docMk/>
            <pc:sldMk cId="0" sldId="288"/>
            <ac:spMk id="38914" creationId="{886B811E-EDC7-C1B2-7B7C-213091DCDD53}"/>
          </ac:spMkLst>
        </pc:spChg>
        <pc:spChg chg="mod">
          <ac:chgData name="Kavita Shirsat" userId="d3cea5b6e0c28af1" providerId="LiveId" clId="{DF2812DC-1666-43E8-8B73-518FDB34AFB8}" dt="2022-08-02T11:58:07.526" v="439" actId="207"/>
          <ac:spMkLst>
            <pc:docMk/>
            <pc:sldMk cId="0" sldId="288"/>
            <ac:spMk id="38915" creationId="{3AF2B0D3-8377-8BA1-1C81-DA5800A4E962}"/>
          </ac:spMkLst>
        </pc:spChg>
      </pc:sldChg>
      <pc:sldChg chg="add del setBg">
        <pc:chgData name="Kavita Shirsat" userId="d3cea5b6e0c28af1" providerId="LiveId" clId="{DF2812DC-1666-43E8-8B73-518FDB34AFB8}" dt="2022-08-02T11:57:49.330" v="436"/>
        <pc:sldMkLst>
          <pc:docMk/>
          <pc:sldMk cId="0" sldId="289"/>
        </pc:sldMkLst>
      </pc:sldChg>
      <pc:sldChg chg="add del setBg">
        <pc:chgData name="Kavita Shirsat" userId="d3cea5b6e0c28af1" providerId="LiveId" clId="{DF2812DC-1666-43E8-8B73-518FDB34AFB8}" dt="2022-08-02T11:57:49.330" v="436"/>
        <pc:sldMkLst>
          <pc:docMk/>
          <pc:sldMk cId="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71ED5-492E-451C-8CD2-8CA42B1A5FEA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98689-CA4F-4AD3-970C-46736FB0B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4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D030D1D-B1BE-82D9-E1C2-047FA0CB1A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982BA-5111-4E43-B130-03AF05581B2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48E34F93-7E11-C914-E4D8-25E4C92DC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1D6F3975-B2C0-4567-BF1B-BC0C5EB92846}" type="slidenum">
              <a:rPr lang="en-US" altLang="en-US" sz="12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D4D8410-C3BE-435D-69BA-43FD8C67F11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98563" y="693738"/>
            <a:ext cx="4616450" cy="3462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0153E38-3164-BD09-4E08-3739E0CF433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386263"/>
            <a:ext cx="514032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D41AFE8-7F07-244D-328E-E378F73B07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8DFA5-E813-47A0-984F-3A608D63022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9393" name="Text Box 1">
            <a:extLst>
              <a:ext uri="{FF2B5EF4-FFF2-40B4-BE49-F238E27FC236}">
                <a16:creationId xmlns:a16="http://schemas.microsoft.com/office/drawing/2014/main" id="{2B7969B7-550F-050A-9EAF-29C1EE062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E21345F7-0FFC-4DD4-B4B0-9C18382421A8}" type="slidenum">
              <a:rPr lang="en-US" altLang="en-US" sz="12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E3BDBD1-A375-1D39-EB69-5EA6AC2A8F4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1C18121-F762-0B67-EB70-42D89667F15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5437747-8DAC-5374-D616-61A7C79600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198C1F-BB19-4797-9055-B3B17017A0A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1441" name="Text Box 1">
            <a:extLst>
              <a:ext uri="{FF2B5EF4-FFF2-40B4-BE49-F238E27FC236}">
                <a16:creationId xmlns:a16="http://schemas.microsoft.com/office/drawing/2014/main" id="{CEC198EE-0C97-5194-2819-D048D1123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5A850C6F-389A-4333-8A29-2C16DDFE446F}" type="slidenum">
              <a:rPr lang="en-US" altLang="en-US" sz="12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74D90100-7D84-EEBF-E7C1-0107FF9A642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7A1C125-1E83-9B80-8E0F-4DC2444AEE6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5FD3F96C-B2CA-3AF7-6C23-EEA3539C9A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610A4-BA72-4AAF-8B11-DFAF243A5AA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F13CF4FC-B0E0-6368-E55D-A274C615485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5837B81-C0E9-5AFA-7B90-93C3AED23EE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576F0E2-7D87-E408-A938-447D46FF9F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C7581-23CD-4133-8724-5DD07F04CCA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1681" name="Text Box 1">
            <a:extLst>
              <a:ext uri="{FF2B5EF4-FFF2-40B4-BE49-F238E27FC236}">
                <a16:creationId xmlns:a16="http://schemas.microsoft.com/office/drawing/2014/main" id="{F2FA7B5B-4D92-3522-465A-F4355DE1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56693075-77A7-4D9A-8CF1-F3C135443F75}" type="slidenum">
              <a:rPr lang="en-US" altLang="en-US" sz="12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118AD82-F3FC-9F3F-D6EE-283DEC316F2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AC34030-93B2-B846-C882-4DD68C6BE90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23F921E8-6489-F701-D6B5-A51DD6530E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D3F8DC-3BE9-4D69-ACD5-C2E54E3EE3B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2705" name="Text Box 1">
            <a:extLst>
              <a:ext uri="{FF2B5EF4-FFF2-40B4-BE49-F238E27FC236}">
                <a16:creationId xmlns:a16="http://schemas.microsoft.com/office/drawing/2014/main" id="{90A86539-12AD-57E0-B42A-4823E710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3EC07745-0ECD-40EF-893D-61FC8583D5D2}" type="slidenum">
              <a:rPr lang="en-US" altLang="en-US" sz="12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E6FED27B-8A50-B1D3-2A5E-8F80C572792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FEEEE18-0138-0F5B-909F-86C44B1E5B0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4D90488-A9E6-3B7C-7683-EC67EB2F50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EE7072-AC65-4D7B-B092-A0331A97C65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4753" name="Text Box 1">
            <a:extLst>
              <a:ext uri="{FF2B5EF4-FFF2-40B4-BE49-F238E27FC236}">
                <a16:creationId xmlns:a16="http://schemas.microsoft.com/office/drawing/2014/main" id="{2BF80807-3A89-33D1-E9D1-87C2C461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C7C90FD7-226C-48F2-A088-4684E6F70FB6}" type="slidenum">
              <a:rPr lang="en-US" altLang="en-US" sz="12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C686D54-3F2B-C7BE-5EE3-3D0CD20274E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699D0B5-2F51-C605-9204-CAA2800B1CD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1A07397-52C9-27A9-9F2C-DF04E356B3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A86822-0679-4606-9BCD-16C6AA481D2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7" name="Text Box 1">
            <a:extLst>
              <a:ext uri="{FF2B5EF4-FFF2-40B4-BE49-F238E27FC236}">
                <a16:creationId xmlns:a16="http://schemas.microsoft.com/office/drawing/2014/main" id="{86D7D1EC-BDD4-486A-B5BF-9AACBE8F3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440" rIns="93240" bIns="464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6845840C-ECA5-40CE-8B3E-6784D31E7660}" type="slidenum">
              <a:rPr lang="en-US" altLang="en-US" sz="12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F601844-4ACA-DBCB-E4C5-8E2FB24010B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B2915ED-6394-1DC4-8D5F-A2485396CE7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9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6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10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1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14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1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0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6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0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4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1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008A2D-FB40-4509-816B-4700D886B37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0C30-FC7F-4A88-AC38-F5FE6C61A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3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A1C3-D9F3-8918-D00E-2A333FA05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Data 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7ACD9-DDD5-1B90-18E7-36E5698CD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0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D9EABF-B2E7-2A88-F5AB-5EF756C08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40640"/>
              </p:ext>
            </p:extLst>
          </p:nvPr>
        </p:nvGraphicFramePr>
        <p:xfrm>
          <a:off x="1308652" y="1174507"/>
          <a:ext cx="5692122" cy="2942070"/>
        </p:xfrm>
        <a:graphic>
          <a:graphicData uri="http://schemas.openxmlformats.org/drawingml/2006/table">
            <a:tbl>
              <a:tblPr/>
              <a:tblGrid>
                <a:gridCol w="948687">
                  <a:extLst>
                    <a:ext uri="{9D8B030D-6E8A-4147-A177-3AD203B41FA5}">
                      <a16:colId xmlns:a16="http://schemas.microsoft.com/office/drawing/2014/main" val="2179202319"/>
                    </a:ext>
                  </a:extLst>
                </a:gridCol>
                <a:gridCol w="948687">
                  <a:extLst>
                    <a:ext uri="{9D8B030D-6E8A-4147-A177-3AD203B41FA5}">
                      <a16:colId xmlns:a16="http://schemas.microsoft.com/office/drawing/2014/main" val="4268757403"/>
                    </a:ext>
                  </a:extLst>
                </a:gridCol>
                <a:gridCol w="948687">
                  <a:extLst>
                    <a:ext uri="{9D8B030D-6E8A-4147-A177-3AD203B41FA5}">
                      <a16:colId xmlns:a16="http://schemas.microsoft.com/office/drawing/2014/main" val="2593841617"/>
                    </a:ext>
                  </a:extLst>
                </a:gridCol>
                <a:gridCol w="948687">
                  <a:extLst>
                    <a:ext uri="{9D8B030D-6E8A-4147-A177-3AD203B41FA5}">
                      <a16:colId xmlns:a16="http://schemas.microsoft.com/office/drawing/2014/main" val="1508476786"/>
                    </a:ext>
                  </a:extLst>
                </a:gridCol>
                <a:gridCol w="948687">
                  <a:extLst>
                    <a:ext uri="{9D8B030D-6E8A-4147-A177-3AD203B41FA5}">
                      <a16:colId xmlns:a16="http://schemas.microsoft.com/office/drawing/2014/main" val="2800763708"/>
                    </a:ext>
                  </a:extLst>
                </a:gridCol>
                <a:gridCol w="948687">
                  <a:extLst>
                    <a:ext uri="{9D8B030D-6E8A-4147-A177-3AD203B41FA5}">
                      <a16:colId xmlns:a16="http://schemas.microsoft.com/office/drawing/2014/main" val="2030532611"/>
                    </a:ext>
                  </a:extLst>
                </a:gridCol>
              </a:tblGrid>
              <a:tr h="3491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cap="all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 X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cap="all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GLUCOSE LEVEL Y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cap="all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XY</a:t>
                      </a:r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cap="all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1600" b="0" i="0" cap="all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cap="all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GB" sz="1600" b="0" i="0" cap="all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869490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4257 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1849 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9801 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19890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1365 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441 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4225 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29400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1975 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625 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6241 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728725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3150 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1764 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5625 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17847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4959 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3249 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7569 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587233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4779 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3481 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6561 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73751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algn="l" rtl="0" fontAlgn="base"/>
                      <a:r>
                        <a:rPr lang="el-GR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 </a:t>
                      </a:r>
                      <a:endParaRPr lang="el-GR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247 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486 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20485 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11409 </a:t>
                      </a:r>
                      <a:endParaRPr lang="en-GB" sz="16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40022 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09550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04BFBC5-A5A7-3D96-0FFA-2AA246BF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529" y="4261007"/>
            <a:ext cx="5448283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our table: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247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486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Σxy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20,485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Σx</a:t>
            </a:r>
            <a:r>
              <a:rPr kumimoji="0" lang="en-US" altLang="en-US" sz="600" b="0" i="0" u="none" strike="noStrike" cap="none" normalizeH="0" baseline="3000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11,409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Σy</a:t>
            </a:r>
            <a:r>
              <a:rPr kumimoji="0" lang="en-US" altLang="en-US" sz="600" b="0" i="0" u="none" strike="noStrike" cap="none" normalizeH="0" baseline="3000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40,022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5A9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n= 6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05A9C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correlation coefficient =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6(20,485) – (247 × 486) / [√[[6(11,409) – (247</a:t>
            </a:r>
            <a:r>
              <a:rPr kumimoji="0" lang="en-US" altLang="en-US" sz="600" b="0" i="0" u="none" strike="noStrike" cap="none" normalizeH="0" baseline="3000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)] × [6(40,022) – 486</a:t>
            </a:r>
            <a:r>
              <a:rPr kumimoji="0" lang="en-US" altLang="en-US" sz="600" b="0" i="0" u="none" strike="noStrike" cap="none" normalizeH="0" baseline="3000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]]]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0.5298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E02F62E-2E68-A925-5899-59DD3A1B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13" y="189940"/>
            <a:ext cx="9404723" cy="419661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WordVisi_MSFontService"/>
              </a:rPr>
              <a:t>Pearson’s Correlation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81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22CE-EFDC-9E09-7B94-18C8D32E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30" y="1029903"/>
            <a:ext cx="8971824" cy="52184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reduction: Obtain a reduced representation of the data set that is much smaller in volume but yet produces the same (or almost the same) analytical results</a:t>
            </a:r>
          </a:p>
          <a:p>
            <a:r>
              <a:rPr lang="en-US" dirty="0"/>
              <a:t>Why data reduction? — A database/data warehouse may store terabytes of data.  Complex data analysis may take a very long time to run on the complete data set.</a:t>
            </a:r>
          </a:p>
          <a:p>
            <a:endParaRPr lang="en-US" dirty="0"/>
          </a:p>
          <a:p>
            <a:r>
              <a:rPr lang="en-US" dirty="0"/>
              <a:t>Dimensionality reduction Strategies include</a:t>
            </a:r>
          </a:p>
          <a:p>
            <a:pPr lvl="1"/>
            <a:r>
              <a:rPr lang="en-US" dirty="0" err="1"/>
              <a:t>Dimensionalality</a:t>
            </a:r>
            <a:r>
              <a:rPr lang="en-US" dirty="0"/>
              <a:t> reduction</a:t>
            </a:r>
          </a:p>
          <a:p>
            <a:pPr lvl="1"/>
            <a:r>
              <a:rPr lang="en-US" dirty="0"/>
              <a:t>Numerosity reduction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endParaRPr lang="en-US" dirty="0"/>
          </a:p>
          <a:p>
            <a:pPr marL="0" indent="0">
              <a:lnSpc>
                <a:spcPct val="110000"/>
              </a:lnSpc>
              <a:spcBef>
                <a:spcPts val="450"/>
              </a:spcBef>
              <a:buClr>
                <a:srgbClr val="3333CC"/>
              </a:buClr>
              <a:buSzPct val="60000"/>
              <a:buNone/>
            </a:pPr>
            <a:r>
              <a:rPr lang="en-US" altLang="en-US" sz="1800" b="1" dirty="0"/>
              <a:t>Dimensionality reduction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/>
              <a:t>Avoid the curse of dimensionality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/>
              <a:t>Help eliminate irrelevant features and reduce noise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/>
              <a:t>Reduce time and space required in data mining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/>
              <a:t>Allow easier visualization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DED249-C2E7-516C-8F49-C77F6133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154335"/>
            <a:ext cx="9404723" cy="1400530"/>
          </a:xfrm>
        </p:spPr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Reduction 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GB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00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B581070C-2287-928C-BE37-4E42C2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4C9E0CE5-D561-43B0-A607-5F788C32CB5F}" type="slidenum">
              <a:rPr lang="en-US" altLang="en-US" sz="1200"/>
              <a:pPr algn="r"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66EE5C71-9D1A-AD1F-43E4-D43776F7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Subset Selection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EFB8DC1-CA4C-AB86-494C-39794064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</a:rPr>
              <a:t>Another way to reduce dimensionality of data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</a:rPr>
              <a:t>Redundant attributes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</a:rPr>
              <a:t>Duplicate much or all of the information contained in one or more other attributes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</a:rPr>
              <a:t>E.g., purchase price of a product and the amount of sales tax paid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</a:rPr>
              <a:t>Irrelevant attributes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</a:rPr>
              <a:t>Contain no information that is useful for the data mining task at hand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</a:rPr>
              <a:t>E.g., students' ID is often irrelevant to the task of predicting students' GPA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92A49557-84AB-908A-2880-2459151AE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7C889E7-3274-1AAA-059B-E18E22F5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364C2A53-38DE-86F8-B19E-BFABA9CDA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B36DB0CD-FB13-44B1-A904-35860872A18A}" type="slidenum">
              <a:rPr lang="en-US" altLang="en-US" sz="1200"/>
              <a:pPr algn="r"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C52928A6-B77D-9C84-28A5-2C941FB3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of Attribute Selection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30C3B989-0086-E99C-B8A2-3D4BDE55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marL="341313" algn="just">
              <a:spcBef>
                <a:spcPts val="600"/>
              </a:spcBef>
              <a:buSzPct val="60000"/>
            </a:pPr>
            <a:endParaRPr lang="en-US" altLang="en-US" sz="15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altLang="en-US" sz="1500" dirty="0">
                <a:solidFill>
                  <a:schemeClr val="tx1"/>
                </a:solidFill>
              </a:rPr>
              <a:t>1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  <a:r>
              <a:rPr lang="en-US" altLang="en-US" sz="1600" dirty="0">
                <a:solidFill>
                  <a:schemeClr val="tx1"/>
                </a:solidFill>
              </a:rPr>
              <a:t>Stepwise forward selection: The procedure starts with an empty set of attributes as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the reduced set. The best of the original attributes is determined and added to the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reduced set. At each subsequent iteration or step, the best of the remaining original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attributes is added to the set.</a:t>
            </a:r>
          </a:p>
          <a:p>
            <a:pPr algn="just">
              <a:spcBef>
                <a:spcPts val="600"/>
              </a:spcBef>
            </a:pPr>
            <a:endParaRPr lang="en-US" alt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2. Stepwise backward elimination: The procedure starts with the full set of attributes.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At each step, it removes the worst attribute remaining in the set.</a:t>
            </a:r>
          </a:p>
          <a:p>
            <a:pPr algn="just">
              <a:spcBef>
                <a:spcPts val="600"/>
              </a:spcBef>
            </a:pPr>
            <a:endParaRPr lang="en-US" alt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4. Decision tree induction: Decision tree algorithms (e.g., ID3, C4.5, and CART) were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originally intended for classification. Decision tree induction constructs a flowchart-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like structure where each internal (</a:t>
            </a:r>
            <a:r>
              <a:rPr lang="en-US" altLang="en-US" sz="1600" dirty="0" err="1">
                <a:solidFill>
                  <a:schemeClr val="tx1"/>
                </a:solidFill>
              </a:rPr>
              <a:t>nonleaf</a:t>
            </a:r>
            <a:r>
              <a:rPr lang="en-US" altLang="en-US" sz="1600" dirty="0">
                <a:solidFill>
                  <a:schemeClr val="tx1"/>
                </a:solidFill>
              </a:rPr>
              <a:t>) node denotes a test on an attribute, each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branch corresponds to an outcome of the test, and each external (leaf) node denotes a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class prediction. At each node, the algorithm chooses the “best” attribute to partition</a:t>
            </a:r>
          </a:p>
          <a:p>
            <a:pPr algn="just">
              <a:spcBef>
                <a:spcPts val="60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the data into individual classes.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3481010D-4CE9-6C3B-CEBF-896442920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5BDB498C-8093-446D-81B6-552AAA77DE7A}" type="slidenum">
              <a:rPr lang="en-US" altLang="en-US" sz="1200"/>
              <a:pPr algn="r"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709CEA2-DAB2-22CA-4372-41DB5F5B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8991600" cy="3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Reduction 2: Numerosity Reduction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572D3EC-2CD8-B80B-C0EA-D013E51C6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09" y="639764"/>
            <a:ext cx="6289241" cy="576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1400" b="1" dirty="0">
                <a:solidFill>
                  <a:schemeClr val="tx1"/>
                </a:solidFill>
              </a:rPr>
              <a:t>Reduce data volume by choosing alternative, </a:t>
            </a:r>
            <a:r>
              <a:rPr lang="en-US" altLang="en-US" sz="1400" b="1" i="1" dirty="0">
                <a:solidFill>
                  <a:schemeClr val="tx1"/>
                </a:solidFill>
              </a:rPr>
              <a:t>smaller forms</a:t>
            </a:r>
            <a:r>
              <a:rPr lang="en-US" altLang="en-US" sz="1400" b="1" dirty="0">
                <a:solidFill>
                  <a:schemeClr val="tx1"/>
                </a:solidFill>
              </a:rPr>
              <a:t> of data representation</a:t>
            </a:r>
          </a:p>
          <a:p>
            <a:pPr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1400" b="1" dirty="0">
                <a:solidFill>
                  <a:schemeClr val="tx1"/>
                </a:solidFill>
              </a:rPr>
              <a:t>Parametric methods</a:t>
            </a:r>
            <a:r>
              <a:rPr lang="en-US" altLang="en-US" sz="1400" dirty="0">
                <a:solidFill>
                  <a:schemeClr val="tx1"/>
                </a:solidFill>
              </a:rPr>
              <a:t> (e.g., regression)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400" dirty="0">
                <a:solidFill>
                  <a:schemeClr val="tx1"/>
                </a:solidFill>
              </a:rPr>
              <a:t>Assume the data fits some model, estimate model parameters, store only the parameters, and discard the data (except possible outliers)</a:t>
            </a:r>
          </a:p>
          <a:p>
            <a:pPr marL="741363" lvl="1">
              <a:spcBef>
                <a:spcPts val="600"/>
              </a:spcBef>
              <a:buSzPct val="55000"/>
            </a:pPr>
            <a:endParaRPr lang="en-US" altLang="en-US" sz="14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400" b="1" dirty="0">
                <a:solidFill>
                  <a:schemeClr val="tx1"/>
                </a:solidFill>
              </a:rPr>
              <a:t>Regression analysis: </a:t>
            </a:r>
            <a:r>
              <a:rPr lang="en-US" altLang="en-US" sz="1400" dirty="0">
                <a:solidFill>
                  <a:schemeClr val="tx1"/>
                </a:solidFill>
              </a:rPr>
              <a:t>A collective name for techniques for the modeling and analysis of numerical data consisting of values of a </a:t>
            </a:r>
            <a:r>
              <a:rPr lang="en-US" altLang="en-US" sz="1400" b="1" i="1" dirty="0">
                <a:solidFill>
                  <a:schemeClr val="tx1"/>
                </a:solidFill>
              </a:rPr>
              <a:t>dependent variable</a:t>
            </a:r>
            <a:r>
              <a:rPr lang="en-US" altLang="en-US" sz="1400" b="1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</a:rPr>
              <a:t>(also called </a:t>
            </a:r>
            <a:r>
              <a:rPr lang="en-US" altLang="en-US" sz="1400" b="1" i="1" dirty="0">
                <a:solidFill>
                  <a:schemeClr val="tx1"/>
                </a:solidFill>
              </a:rPr>
              <a:t>response variable</a:t>
            </a:r>
            <a:r>
              <a:rPr lang="en-US" altLang="en-US" sz="1400" b="1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</a:rPr>
              <a:t>or </a:t>
            </a:r>
            <a:r>
              <a:rPr lang="en-US" altLang="en-US" sz="1400" i="1" dirty="0">
                <a:solidFill>
                  <a:schemeClr val="tx1"/>
                </a:solidFill>
              </a:rPr>
              <a:t>measurement</a:t>
            </a:r>
            <a:r>
              <a:rPr lang="en-US" altLang="en-US" sz="1400" dirty="0">
                <a:solidFill>
                  <a:schemeClr val="tx1"/>
                </a:solidFill>
              </a:rPr>
              <a:t>) and of one or more </a:t>
            </a:r>
            <a:r>
              <a:rPr lang="en-US" altLang="en-US" sz="1400" i="1" dirty="0">
                <a:solidFill>
                  <a:schemeClr val="tx1"/>
                </a:solidFill>
              </a:rPr>
              <a:t>independent variables</a:t>
            </a:r>
            <a:r>
              <a:rPr lang="en-US" altLang="en-US" sz="1400" dirty="0">
                <a:solidFill>
                  <a:schemeClr val="tx1"/>
                </a:solidFill>
              </a:rPr>
              <a:t> (aka. </a:t>
            </a:r>
            <a:r>
              <a:rPr lang="en-US" altLang="en-US" sz="1400" b="1" i="1" dirty="0">
                <a:solidFill>
                  <a:schemeClr val="tx1"/>
                </a:solidFill>
              </a:rPr>
              <a:t>explanatory variables</a:t>
            </a:r>
            <a:r>
              <a:rPr lang="en-US" altLang="en-US" sz="1400" b="1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</a:rPr>
              <a:t>or </a:t>
            </a:r>
            <a:r>
              <a:rPr lang="en-US" altLang="en-US" sz="1400" b="1" i="1" dirty="0">
                <a:solidFill>
                  <a:schemeClr val="tx1"/>
                </a:solidFill>
              </a:rPr>
              <a:t>predictors</a:t>
            </a:r>
            <a:r>
              <a:rPr lang="en-US" alt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341313" eaLnBrk="0" hangingPunct="0">
              <a:spcBef>
                <a:spcPts val="700"/>
              </a:spcBef>
              <a:buSzPct val="60000"/>
            </a:pPr>
            <a:r>
              <a:rPr lang="en-US" altLang="en-US" sz="1400" dirty="0">
                <a:solidFill>
                  <a:schemeClr val="tx1"/>
                </a:solidFill>
              </a:rPr>
              <a:t>The parameters are estimated so as to give a "</a:t>
            </a:r>
            <a:r>
              <a:rPr lang="en-US" altLang="en-US" sz="1400" b="1" dirty="0">
                <a:solidFill>
                  <a:schemeClr val="tx1"/>
                </a:solidFill>
              </a:rPr>
              <a:t>best fit</a:t>
            </a:r>
            <a:r>
              <a:rPr lang="en-US" altLang="en-US" sz="1400" dirty="0">
                <a:solidFill>
                  <a:schemeClr val="tx1"/>
                </a:solidFill>
              </a:rPr>
              <a:t>" of the data</a:t>
            </a:r>
          </a:p>
          <a:p>
            <a:pPr eaLnBrk="0" hangingPunct="0"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1400" b="1" dirty="0">
                <a:solidFill>
                  <a:schemeClr val="tx1"/>
                </a:solidFill>
              </a:rPr>
              <a:t>Linear regression</a:t>
            </a:r>
          </a:p>
          <a:p>
            <a:pPr lvl="2" eaLnBrk="0" hangingPunct="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1400" dirty="0">
                <a:solidFill>
                  <a:schemeClr val="tx1"/>
                </a:solidFill>
              </a:rPr>
              <a:t>Often uses the least-square method to fit the line</a:t>
            </a:r>
          </a:p>
          <a:p>
            <a:pPr lvl="2" eaLnBrk="0" hangingPunct="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1400" dirty="0">
                <a:solidFill>
                  <a:schemeClr val="tx1"/>
                </a:solidFill>
              </a:rPr>
              <a:t>Data modeled to fit a straight line</a:t>
            </a:r>
          </a:p>
          <a:p>
            <a:pPr lvl="1" eaLnBrk="0" hangingPunct="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400" b="1" dirty="0">
                <a:solidFill>
                  <a:schemeClr val="tx1"/>
                </a:solidFill>
              </a:rPr>
              <a:t>Multiple regression</a:t>
            </a:r>
          </a:p>
          <a:p>
            <a:pPr marL="741363" lvl="1" eaLnBrk="0" hangingPunct="0">
              <a:spcBef>
                <a:spcPts val="700"/>
              </a:spcBef>
              <a:buSzPct val="55000"/>
            </a:pPr>
            <a:r>
              <a:rPr lang="en-US" altLang="en-US" sz="1400" dirty="0">
                <a:solidFill>
                  <a:schemeClr val="tx1"/>
                </a:solidFill>
              </a:rPr>
              <a:t>Allows a response variable Y to be modeled as a linear function of multidimensional feature vector</a:t>
            </a:r>
          </a:p>
          <a:p>
            <a:pPr lvl="1" eaLnBrk="0" hangingPunct="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400" b="1" dirty="0">
                <a:solidFill>
                  <a:schemeClr val="tx1"/>
                </a:solidFill>
              </a:rPr>
              <a:t>Log-linear model</a:t>
            </a:r>
          </a:p>
          <a:p>
            <a:pPr marL="341313" eaLnBrk="0" hangingPunct="0">
              <a:spcBef>
                <a:spcPts val="700"/>
              </a:spcBef>
              <a:buSzPct val="60000"/>
            </a:pPr>
            <a:r>
              <a:rPr lang="en-US" altLang="en-US" sz="1400" dirty="0">
                <a:solidFill>
                  <a:schemeClr val="tx1"/>
                </a:solidFill>
              </a:rPr>
              <a:t>       Approximates discrete multidimensional probability distributions</a:t>
            </a:r>
          </a:p>
          <a:p>
            <a:pPr marL="741363" lvl="1">
              <a:spcBef>
                <a:spcPts val="600"/>
              </a:spcBef>
              <a:buSzPct val="55000"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C30C268D-50DC-9F76-EB0E-9D059AD9D6CF}"/>
              </a:ext>
            </a:extLst>
          </p:cNvPr>
          <p:cNvGrpSpPr>
            <a:grpSpLocks/>
          </p:cNvGrpSpPr>
          <p:nvPr/>
        </p:nvGrpSpPr>
        <p:grpSpPr bwMode="auto">
          <a:xfrm>
            <a:off x="6924677" y="1141414"/>
            <a:ext cx="3370264" cy="3181351"/>
            <a:chOff x="3402" y="719"/>
            <a:chExt cx="2123" cy="2004"/>
          </a:xfrm>
        </p:grpSpPr>
        <p:sp>
          <p:nvSpPr>
            <p:cNvPr id="24581" name="Line 5">
              <a:extLst>
                <a:ext uri="{FF2B5EF4-FFF2-40B4-BE49-F238E27FC236}">
                  <a16:creationId xmlns:a16="http://schemas.microsoft.com/office/drawing/2014/main" id="{C155E58D-155E-224A-5F51-F0120BA99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432"/>
              <a:ext cx="206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44F323C4-AA7F-AA07-1809-C12F8EF43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4" y="719"/>
              <a:ext cx="0" cy="200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3" name="Oval 7">
              <a:extLst>
                <a:ext uri="{FF2B5EF4-FFF2-40B4-BE49-F238E27FC236}">
                  <a16:creationId xmlns:a16="http://schemas.microsoft.com/office/drawing/2014/main" id="{386A52D8-B120-C96B-3A2A-1BDA5089E9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467" y="1771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4" name="Oval 8">
              <a:extLst>
                <a:ext uri="{FF2B5EF4-FFF2-40B4-BE49-F238E27FC236}">
                  <a16:creationId xmlns:a16="http://schemas.microsoft.com/office/drawing/2014/main" id="{0FBF4EBE-95EA-41A6-5121-A6A1C31F5F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05" y="1837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5" name="Oval 9">
              <a:extLst>
                <a:ext uri="{FF2B5EF4-FFF2-40B4-BE49-F238E27FC236}">
                  <a16:creationId xmlns:a16="http://schemas.microsoft.com/office/drawing/2014/main" id="{23F83FB7-4E78-8CBE-31EB-80F6D04C43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95" y="1256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6" name="Oval 10">
              <a:extLst>
                <a:ext uri="{FF2B5EF4-FFF2-40B4-BE49-F238E27FC236}">
                  <a16:creationId xmlns:a16="http://schemas.microsoft.com/office/drawing/2014/main" id="{1968F018-5F7E-1C98-0134-8855A77999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85" y="2132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7" name="Oval 11">
              <a:extLst>
                <a:ext uri="{FF2B5EF4-FFF2-40B4-BE49-F238E27FC236}">
                  <a16:creationId xmlns:a16="http://schemas.microsoft.com/office/drawing/2014/main" id="{88585026-2FB9-913B-B0B9-83E332B8E4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33" y="1550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8" name="Oval 12">
              <a:extLst>
                <a:ext uri="{FF2B5EF4-FFF2-40B4-BE49-F238E27FC236}">
                  <a16:creationId xmlns:a16="http://schemas.microsoft.com/office/drawing/2014/main" id="{828ABA31-8332-02C7-15A4-3CA347FA89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60" y="1378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9" name="Oval 13">
              <a:extLst>
                <a:ext uri="{FF2B5EF4-FFF2-40B4-BE49-F238E27FC236}">
                  <a16:creationId xmlns:a16="http://schemas.microsoft.com/office/drawing/2014/main" id="{98E172BB-29C6-4459-ED45-3C09998CB6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59" y="2193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0" name="Oval 14">
              <a:extLst>
                <a:ext uri="{FF2B5EF4-FFF2-40B4-BE49-F238E27FC236}">
                  <a16:creationId xmlns:a16="http://schemas.microsoft.com/office/drawing/2014/main" id="{9448B674-BF19-E26A-8BA1-6DC4FABBB7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62" y="1375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1" name="Oval 15">
              <a:extLst>
                <a:ext uri="{FF2B5EF4-FFF2-40B4-BE49-F238E27FC236}">
                  <a16:creationId xmlns:a16="http://schemas.microsoft.com/office/drawing/2014/main" id="{4A84B35B-B938-1B84-B5B6-6A7509B66D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75" y="1224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2" name="Oval 16">
              <a:extLst>
                <a:ext uri="{FF2B5EF4-FFF2-40B4-BE49-F238E27FC236}">
                  <a16:creationId xmlns:a16="http://schemas.microsoft.com/office/drawing/2014/main" id="{B0995624-4CA0-7CA6-7AD4-3A50990876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36" y="1207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3" name="Oval 17">
              <a:extLst>
                <a:ext uri="{FF2B5EF4-FFF2-40B4-BE49-F238E27FC236}">
                  <a16:creationId xmlns:a16="http://schemas.microsoft.com/office/drawing/2014/main" id="{E555150A-CFB5-3908-4BD5-543BE239A6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31" y="2361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4" name="Oval 18">
              <a:extLst>
                <a:ext uri="{FF2B5EF4-FFF2-40B4-BE49-F238E27FC236}">
                  <a16:creationId xmlns:a16="http://schemas.microsoft.com/office/drawing/2014/main" id="{96F869B6-51E0-42FF-F48C-AAC1C684A2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23" y="1049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5" name="Oval 19">
              <a:extLst>
                <a:ext uri="{FF2B5EF4-FFF2-40B4-BE49-F238E27FC236}">
                  <a16:creationId xmlns:a16="http://schemas.microsoft.com/office/drawing/2014/main" id="{E243B639-260A-3ECF-110E-11C5F06E61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31" y="971"/>
              <a:ext cx="24" cy="24"/>
            </a:xfrm>
            <a:prstGeom prst="ellipse">
              <a:avLst/>
            </a:prstGeom>
            <a:solidFill>
              <a:srgbClr val="00E4A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6" name="Line 20">
              <a:extLst>
                <a:ext uri="{FF2B5EF4-FFF2-40B4-BE49-F238E27FC236}">
                  <a16:creationId xmlns:a16="http://schemas.microsoft.com/office/drawing/2014/main" id="{C9A99947-4685-CE42-58D0-D719F3C91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4" y="914"/>
              <a:ext cx="1827" cy="1431"/>
            </a:xfrm>
            <a:prstGeom prst="line">
              <a:avLst/>
            </a:prstGeom>
            <a:noFill/>
            <a:ln w="936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7" name="Text Box 21">
              <a:extLst>
                <a:ext uri="{FF2B5EF4-FFF2-40B4-BE49-F238E27FC236}">
                  <a16:creationId xmlns:a16="http://schemas.microsoft.com/office/drawing/2014/main" id="{865BA593-0F8D-0465-2EBD-128ADC5CB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4" y="2384"/>
              <a:ext cx="2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598" name="Text Box 22">
              <a:extLst>
                <a:ext uri="{FF2B5EF4-FFF2-40B4-BE49-F238E27FC236}">
                  <a16:creationId xmlns:a16="http://schemas.microsoft.com/office/drawing/2014/main" id="{1EA92E3C-16C8-CD8A-CE38-7E0685DF8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8" y="1719"/>
              <a:ext cx="81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24599" name="Line 23">
              <a:extLst>
                <a:ext uri="{FF2B5EF4-FFF2-40B4-BE49-F238E27FC236}">
                  <a16:creationId xmlns:a16="http://schemas.microsoft.com/office/drawing/2014/main" id="{61654F55-133B-6F3B-E0EB-C0DE7C0E5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9" y="1265"/>
              <a:ext cx="0" cy="1198"/>
            </a:xfrm>
            <a:prstGeom prst="line">
              <a:avLst/>
            </a:prstGeom>
            <a:noFill/>
            <a:ln w="9360" cap="sq">
              <a:solidFill>
                <a:srgbClr val="00666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00" name="Line 24">
              <a:extLst>
                <a:ext uri="{FF2B5EF4-FFF2-40B4-BE49-F238E27FC236}">
                  <a16:creationId xmlns:a16="http://schemas.microsoft.com/office/drawing/2014/main" id="{C8130856-AB6C-E23A-052C-5CAD6C5FE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1" y="1275"/>
              <a:ext cx="507" cy="0"/>
            </a:xfrm>
            <a:prstGeom prst="line">
              <a:avLst/>
            </a:prstGeom>
            <a:noFill/>
            <a:ln w="9360" cap="sq">
              <a:solidFill>
                <a:srgbClr val="00666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01" name="Line 25">
              <a:extLst>
                <a:ext uri="{FF2B5EF4-FFF2-40B4-BE49-F238E27FC236}">
                  <a16:creationId xmlns:a16="http://schemas.microsoft.com/office/drawing/2014/main" id="{0E9F241B-17EB-10AF-B2C5-36420ADD1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" y="1912"/>
              <a:ext cx="517" cy="0"/>
            </a:xfrm>
            <a:prstGeom prst="line">
              <a:avLst/>
            </a:prstGeom>
            <a:noFill/>
            <a:ln w="9360" cap="sq">
              <a:solidFill>
                <a:srgbClr val="00666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602" name="Text Box 26">
              <a:extLst>
                <a:ext uri="{FF2B5EF4-FFF2-40B4-BE49-F238E27FC236}">
                  <a16:creationId xmlns:a16="http://schemas.microsoft.com/office/drawing/2014/main" id="{061AB349-D390-D80B-3CD3-810295D26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470"/>
              <a:ext cx="31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4603" name="Text Box 27">
              <a:extLst>
                <a:ext uri="{FF2B5EF4-FFF2-40B4-BE49-F238E27FC236}">
                  <a16:creationId xmlns:a16="http://schemas.microsoft.com/office/drawing/2014/main" id="{1ED5239C-4D5B-5909-EC91-9E517C3B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1090"/>
              <a:ext cx="31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Y1</a:t>
              </a:r>
            </a:p>
          </p:txBody>
        </p:sp>
        <p:sp>
          <p:nvSpPr>
            <p:cNvPr id="24604" name="Text Box 28">
              <a:extLst>
                <a:ext uri="{FF2B5EF4-FFF2-40B4-BE49-F238E27FC236}">
                  <a16:creationId xmlns:a16="http://schemas.microsoft.com/office/drawing/2014/main" id="{AE7866B9-4107-4096-AAC7-FBDB435D1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" y="1665"/>
              <a:ext cx="36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Y1’</a:t>
              </a:r>
            </a:p>
          </p:txBody>
        </p:sp>
      </p:grpSp>
      <p:sp>
        <p:nvSpPr>
          <p:cNvPr id="24605" name="Text Box 29">
            <a:extLst>
              <a:ext uri="{FF2B5EF4-FFF2-40B4-BE49-F238E27FC236}">
                <a16:creationId xmlns:a16="http://schemas.microsoft.com/office/drawing/2014/main" id="{F617BF0F-607C-2F0C-A877-038F1C0E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6" y="4560888"/>
            <a:ext cx="464488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chemeClr val="tx1"/>
                </a:solidFill>
              </a:rPr>
              <a:t>Used for prediction (including forecasting of time-series data), inference, hypothesis testing, and modeling of causal relationships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8B7EA135-1E77-5812-B392-51C631B97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7963"/>
            <a:ext cx="8991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Reduction 2: Numerosity Reduction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17F42147-BD87-A7C7-8762-FBDA47C7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23" y="1439863"/>
            <a:ext cx="1039528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 marL="428625" indent="-2159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Non-Parametric methods: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storing reduced representations of the data includes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Histograms: Uses binning to approximate data distribution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Clustering: partitions into groups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:uses large number of smaller samples</a:t>
            </a:r>
          </a:p>
          <a:p>
            <a:pPr marL="212725" lvl="1" indent="0">
              <a:buSzPct val="45000"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cube aggregation: uses summarization </a:t>
            </a:r>
          </a:p>
          <a:p>
            <a:pPr lvl="2">
              <a:buFont typeface="Times New Roman" panose="02020603050405020304" pitchFamily="18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Ex:months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aggregated to years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89E996AB-9EFC-B71D-33F2-AC34A7919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87E11D82-C9D1-485D-B5E2-78A5CBF624C3}" type="slidenum">
              <a:rPr lang="en-US" altLang="en-US" sz="1200"/>
              <a:pPr algn="r"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1E701DA1-A597-CD7D-17CD-1913986B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1" y="304800"/>
            <a:ext cx="8054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71E2319C-D9D1-B554-DF1A-7E07516E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function that maps the entire set of values of a given attribute to a new set of replacement values </a:t>
            </a:r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s.t.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old value can be identified with one of the new values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Smoothing: Remove noise from data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Attribute/feature construction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attributes constructed from the given ones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Aggregation: Summarization, data cube construction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Normalization: Scaled to fall within a smaller, specified range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normalization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z-score normalization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 by decimal scaling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Discretization: Concept hierarchy climbing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9091E058-947B-5F9E-C8D0-1C5187D53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61404684-058D-4654-B860-941DB0CBFA53}" type="slidenum">
              <a:rPr lang="en-US" altLang="en-US" sz="1200"/>
              <a:pPr algn="r">
                <a:buClr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97EF4971-D7B7-740A-6EDC-55E2D9CEC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10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4BC8C518-7E9D-1A40-3C1A-A607CDDD6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954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 marL="741363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b="1" dirty="0">
                <a:solidFill>
                  <a:schemeClr val="tx1"/>
                </a:solidFill>
              </a:rPr>
              <a:t>Min-max normalization</a:t>
            </a:r>
            <a:r>
              <a:rPr lang="en-US" altLang="en-US" sz="2000" dirty="0">
                <a:solidFill>
                  <a:schemeClr val="tx1"/>
                </a:solidFill>
              </a:rPr>
              <a:t>: to [</a:t>
            </a:r>
            <a:r>
              <a:rPr lang="en-US" altLang="en-US" sz="2000" dirty="0" err="1">
                <a:solidFill>
                  <a:schemeClr val="tx1"/>
                </a:solidFill>
              </a:rPr>
              <a:t>new_min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A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new_max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A</a:t>
            </a:r>
            <a:r>
              <a:rPr lang="en-US" altLang="en-US" sz="2000" dirty="0">
                <a:solidFill>
                  <a:schemeClr val="tx1"/>
                </a:solidFill>
              </a:rPr>
              <a:t>]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SzPct val="55000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  <a:buSzPct val="55000"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738188" lvl="1" indent="-277813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</a:rPr>
              <a:t>Ex.  Let income range $12,000 to $98,000 normalized to [0.0, 1.0].  Then $73,600 is mapped to  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b="1" dirty="0">
                <a:solidFill>
                  <a:schemeClr val="tx1"/>
                </a:solidFill>
              </a:rPr>
              <a:t>Z-score normalization</a:t>
            </a:r>
            <a:r>
              <a:rPr lang="en-US" altLang="en-US" sz="2000" dirty="0">
                <a:solidFill>
                  <a:schemeClr val="tx1"/>
                </a:solidFill>
              </a:rPr>
              <a:t> (</a:t>
            </a:r>
            <a:r>
              <a:rPr lang="el-GR" altLang="en-US" sz="2000" dirty="0">
                <a:solidFill>
                  <a:schemeClr val="tx1"/>
                </a:solidFill>
              </a:rPr>
              <a:t>μ</a:t>
            </a:r>
            <a:r>
              <a:rPr lang="en-US" altLang="en-US" sz="2000" dirty="0">
                <a:solidFill>
                  <a:schemeClr val="tx1"/>
                </a:solidFill>
              </a:rPr>
              <a:t>: mean, </a:t>
            </a:r>
            <a:r>
              <a:rPr lang="el-GR" altLang="en-US" sz="2000" dirty="0">
                <a:solidFill>
                  <a:schemeClr val="tx1"/>
                </a:solidFill>
              </a:rPr>
              <a:t>σ</a:t>
            </a:r>
            <a:r>
              <a:rPr lang="en-US" altLang="en-US" sz="2000" dirty="0">
                <a:solidFill>
                  <a:schemeClr val="tx1"/>
                </a:solidFill>
              </a:rPr>
              <a:t>: standard deviation):</a:t>
            </a:r>
          </a:p>
          <a:p>
            <a:pPr marL="341313">
              <a:lnSpc>
                <a:spcPct val="120000"/>
              </a:lnSpc>
              <a:spcBef>
                <a:spcPts val="500"/>
              </a:spcBef>
              <a:buSzPct val="60000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  <a:buSzPct val="55000"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738188" lvl="1" indent="-277813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</a:rPr>
              <a:t>Ex. Let </a:t>
            </a:r>
            <a:r>
              <a:rPr lang="el-GR" altLang="en-US" sz="2000" dirty="0">
                <a:solidFill>
                  <a:schemeClr val="tx1"/>
                </a:solidFill>
              </a:rPr>
              <a:t>μ</a:t>
            </a:r>
            <a:r>
              <a:rPr lang="en-US" altLang="en-US" sz="2000" dirty="0">
                <a:solidFill>
                  <a:schemeClr val="tx1"/>
                </a:solidFill>
              </a:rPr>
              <a:t> = 54,000, </a:t>
            </a:r>
            <a:r>
              <a:rPr lang="el-GR" altLang="en-US" sz="2000" dirty="0">
                <a:solidFill>
                  <a:schemeClr val="tx1"/>
                </a:solidFill>
              </a:rPr>
              <a:t>σ</a:t>
            </a:r>
            <a:r>
              <a:rPr lang="en-US" altLang="en-US" sz="2000" dirty="0">
                <a:solidFill>
                  <a:schemeClr val="tx1"/>
                </a:solidFill>
              </a:rPr>
              <a:t> = 16,000.  Then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b="1" dirty="0">
                <a:solidFill>
                  <a:schemeClr val="tx1"/>
                </a:solidFill>
              </a:rPr>
              <a:t>Normalization by decimal scaling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B6AD3F87-6394-178B-7AC5-FA4F618AD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939256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48720" imgH="361440" progId="">
                  <p:embed/>
                </p:oleObj>
              </mc:Choice>
              <mc:Fallback>
                <p:oleObj r:id="rId3" imgW="2448720" imgH="361440" progId="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B6AD3F87-6394-178B-7AC5-FA4F618AD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939256"/>
                        <a:ext cx="2514600" cy="488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CCEBCC2E-DFDF-90C6-DC17-5109E8792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05240" imgH="361440" progId="">
                  <p:embed/>
                </p:oleObj>
              </mc:Choice>
              <mc:Fallback>
                <p:oleObj r:id="rId5" imgW="3405240" imgH="361440" progId="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CCEBCC2E-DFDF-90C6-DC17-5109E8792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9316DFDA-150D-D3C1-1D42-AEF29E0E4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39800" imgH="361440" progId="">
                  <p:embed/>
                </p:oleObj>
              </mc:Choice>
              <mc:Fallback>
                <p:oleObj r:id="rId7" imgW="739800" imgH="361440" progId="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9316DFDA-150D-D3C1-1D42-AEF29E0E4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D03BBF54-61F8-C2D1-B38C-862AA6F5D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44680" imgH="384120" progId="">
                  <p:embed/>
                </p:oleObj>
              </mc:Choice>
              <mc:Fallback>
                <p:oleObj r:id="rId9" imgW="544680" imgH="384120" progId="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D03BBF54-61F8-C2D1-B38C-862AA6F5D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50A216BB-8C8D-1925-1325-600050C1D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2360" imgH="169560" progId="">
                  <p:embed/>
                </p:oleObj>
              </mc:Choice>
              <mc:Fallback>
                <p:oleObj r:id="rId11" imgW="72360" imgH="169560" progId="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50A216BB-8C8D-1925-1325-600050C1D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>
            <a:extLst>
              <a:ext uri="{FF2B5EF4-FFF2-40B4-BE49-F238E27FC236}">
                <a16:creationId xmlns:a16="http://schemas.microsoft.com/office/drawing/2014/main" id="{D3212494-2C0D-1C61-06F4-50D4DBB0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638801"/>
            <a:ext cx="61261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</a:p>
        </p:txBody>
      </p:sp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7CD9B383-42EF-6430-AF85-8EDF7A87D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8275" y="4692650"/>
          <a:ext cx="19526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679400" imgH="361440" progId="">
                  <p:embed/>
                </p:oleObj>
              </mc:Choice>
              <mc:Fallback>
                <p:oleObj r:id="rId13" imgW="1679400" imgH="361440" progId="">
                  <p:embed/>
                  <p:pic>
                    <p:nvPicPr>
                      <p:cNvPr id="35850" name="Object 10">
                        <a:extLst>
                          <a:ext uri="{FF2B5EF4-FFF2-40B4-BE49-F238E27FC236}">
                            <a16:creationId xmlns:a16="http://schemas.microsoft.com/office/drawing/2014/main" id="{7CD9B383-42EF-6430-AF85-8EDF7A87D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5" y="4692650"/>
                        <a:ext cx="1952625" cy="563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2EF-D63C-A8E2-345A-9DC76506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154335"/>
            <a:ext cx="9404723" cy="1400530"/>
          </a:xfrm>
        </p:spPr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kumimoji="0" lang="en-GB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98389-40E0-16FE-BA7D-71798CB60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94" b="59298"/>
          <a:stretch/>
        </p:blipFill>
        <p:spPr>
          <a:xfrm>
            <a:off x="1633119" y="1551747"/>
            <a:ext cx="9144000" cy="129667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13433D-0719-E9F3-5501-6E19003C5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9427" y="3429000"/>
            <a:ext cx="4238625" cy="336232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BE36798-DB09-0F3C-C32A-B49AE9EBE396}"/>
              </a:ext>
            </a:extLst>
          </p:cNvPr>
          <p:cNvSpPr txBox="1">
            <a:spLocks/>
          </p:cNvSpPr>
          <p:nvPr/>
        </p:nvSpPr>
        <p:spPr>
          <a:xfrm>
            <a:off x="154004" y="2960979"/>
            <a:ext cx="8884117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Z-score normalization(</a:t>
            </a:r>
            <a:r>
              <a:rPr lang="el-G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μ: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mean, </a:t>
            </a:r>
            <a:r>
              <a:rPr lang="el-G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σ: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deviation): Normalization</a:t>
            </a:r>
            <a:r>
              <a:rPr lang="en-GB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GB" altLang="en-US" sz="2000" dirty="0">
                <a:solidFill>
                  <a:schemeClr val="tx1"/>
                </a:solidFill>
              </a:rPr>
            </a:br>
            <a:endParaRPr lang="en-IN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DA9105-8BBB-1138-5374-A80E163D7741}"/>
              </a:ext>
            </a:extLst>
          </p:cNvPr>
          <p:cNvSpPr txBox="1"/>
          <p:nvPr/>
        </p:nvSpPr>
        <p:spPr>
          <a:xfrm>
            <a:off x="979370" y="97069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Calibri" panose="020F0502020204030204" pitchFamily="34" charset="0"/>
              </a:rPr>
              <a:t>Min-max normalization: to [</a:t>
            </a:r>
            <a:r>
              <a:rPr lang="en-US" sz="1800" b="1" i="0" dirty="0" err="1">
                <a:effectLst/>
                <a:latin typeface="Calibri" panose="020F0502020204030204" pitchFamily="34" charset="0"/>
              </a:rPr>
              <a:t>new_minA</a:t>
            </a:r>
            <a:r>
              <a:rPr lang="en-US" sz="1800" b="1" i="0" dirty="0">
                <a:effectLst/>
                <a:latin typeface="Calibri" panose="020F0502020204030204" pitchFamily="34" charset="0"/>
              </a:rPr>
              <a:t>, </a:t>
            </a:r>
            <a:r>
              <a:rPr lang="en-US" sz="1800" b="1" i="0" dirty="0" err="1">
                <a:effectLst/>
                <a:latin typeface="Calibri" panose="020F0502020204030204" pitchFamily="34" charset="0"/>
              </a:rPr>
              <a:t>new_maxA</a:t>
            </a:r>
            <a:r>
              <a:rPr lang="en-US" sz="1800" b="1" i="0" dirty="0">
                <a:effectLst/>
                <a:latin typeface="Calibri" panose="020F0502020204030204" pitchFamily="34" charset="0"/>
              </a:rPr>
              <a:t>]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420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CFAD56CA-F915-2DCB-9B2C-B29E3BE4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90F0ED44-B83F-4FB8-BDB5-75995B04FB75}" type="slidenum">
              <a:rPr lang="en-US" altLang="en-US" sz="1200"/>
              <a:pPr algn="r">
                <a:buClr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36AB1D80-DB4F-7828-0130-F46E70FF8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"/>
            <a:ext cx="9448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Hierarchy Generation </a:t>
            </a:r>
            <a:b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Nominal Data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FE0D35FE-A8D6-5B69-12A4-CE896F3A1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716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 of a partial/total ordering of attributes explicitly at the schema level by users or experts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street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 of a hierarchy for a set of values by explicit data grouping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{Urbana, Champaign, Chicago} &lt; Illinois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 of only a partial set of attributes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only 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street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not others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generation of hierarchies (or attribute levels) by the analysis of the number of distinct values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for a set of attributes: {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street, city, state, country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DC8E-2013-A84D-AA68-324C58C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5834"/>
            <a:ext cx="9404723" cy="384680"/>
          </a:xfrm>
        </p:spPr>
        <p:txBody>
          <a:bodyPr/>
          <a:lstStyle/>
          <a:p>
            <a:pPr algn="ctr"/>
            <a:r>
              <a:rPr lang="en-IN" sz="4400" dirty="0"/>
              <a:t>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6D93-C530-77E7-A86B-6BC0742E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85524"/>
            <a:ext cx="8946541" cy="5362876"/>
          </a:xfrm>
        </p:spPr>
        <p:txBody>
          <a:bodyPr>
            <a:normAutofit lnSpcReduction="10000"/>
          </a:bodyPr>
          <a:lstStyle/>
          <a:p>
            <a:pPr algn="l" rtl="0" fontAlgn="base"/>
            <a:r>
              <a:rPr lang="en-US" sz="1400" b="0" i="0" dirty="0">
                <a:effectLst/>
                <a:latin typeface="Calibri" panose="020F0502020204030204" pitchFamily="34" charset="0"/>
              </a:rPr>
              <a:t>Data preprocessing is a data mining technique which is used to transform the raw data in a useful and efficient format. </a:t>
            </a:r>
          </a:p>
          <a:p>
            <a:pPr algn="l" rtl="0" fontAlgn="base"/>
            <a:r>
              <a:rPr lang="en-US" sz="1400" b="1" i="0" dirty="0">
                <a:effectLst/>
                <a:latin typeface="Calibri" panose="020F0502020204030204" pitchFamily="34" charset="0"/>
              </a:rPr>
              <a:t>Steps Involved in Data Preprocessing: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1400" b="1" i="0" dirty="0">
                <a:effectLst/>
                <a:latin typeface="Calibri" panose="020F0502020204030204" pitchFamily="34" charset="0"/>
              </a:rPr>
              <a:t>1. Data Cleaning:</a:t>
            </a:r>
            <a:r>
              <a:rPr lang="en-US" sz="1400" b="0" i="0" dirty="0">
                <a:effectLst/>
                <a:latin typeface="WordVisiCarriageReturn_MSFontService"/>
              </a:rPr>
              <a:t> </a:t>
            </a:r>
            <a:br>
              <a:rPr lang="en-US" sz="1400" b="0" i="0" dirty="0">
                <a:effectLst/>
                <a:latin typeface="WordVisiCarriageReturn_MSFontService"/>
              </a:rPr>
            </a:br>
            <a:r>
              <a:rPr lang="en-US" sz="1400" b="1" i="0" dirty="0">
                <a:effectLst/>
                <a:latin typeface="Calibri" panose="020F0502020204030204" pitchFamily="34" charset="0"/>
              </a:rPr>
              <a:t>The data can have many irrelevant and missing parts. To handle this part, data cleaning is done. It involves handling of missing data, noisy data etc.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1400" b="1" i="0" dirty="0">
                <a:effectLst/>
                <a:latin typeface="Calibri" panose="020F0502020204030204" pitchFamily="34" charset="0"/>
              </a:rPr>
              <a:t>(a) Missing Data:</a:t>
            </a:r>
            <a:r>
              <a:rPr lang="en-US" sz="1400" b="0" i="0" dirty="0">
                <a:effectLst/>
                <a:latin typeface="WordVisiCarriageReturn_MSFontService"/>
              </a:rPr>
              <a:t> </a:t>
            </a:r>
            <a:br>
              <a:rPr lang="en-US" sz="1400" b="0" i="0" dirty="0">
                <a:effectLst/>
                <a:latin typeface="WordVisiCarriageReturn_MSFontService"/>
              </a:rPr>
            </a:br>
            <a:r>
              <a:rPr lang="en-US" sz="1400" b="1" i="0" dirty="0">
                <a:effectLst/>
                <a:latin typeface="Calibri" panose="020F0502020204030204" pitchFamily="34" charset="0"/>
              </a:rPr>
              <a:t>This situation arises when some data is missing in the data. It can be handled in various ways.</a:t>
            </a:r>
            <a:r>
              <a:rPr lang="en-US" sz="1400" b="0" i="0" dirty="0">
                <a:effectLst/>
                <a:latin typeface="WordVisiCarriageReturn_MSFontService"/>
              </a:rPr>
              <a:t> </a:t>
            </a:r>
            <a:br>
              <a:rPr lang="en-US" sz="1400" b="0" i="0" dirty="0">
                <a:effectLst/>
                <a:latin typeface="WordVisiCarriageReturn_MSFontService"/>
              </a:rPr>
            </a:br>
            <a:r>
              <a:rPr lang="en-US" sz="1400" b="1" i="0" dirty="0">
                <a:effectLst/>
                <a:latin typeface="Calibri" panose="020F0502020204030204" pitchFamily="34" charset="0"/>
              </a:rPr>
              <a:t>Some of them are: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400" b="1" i="0" dirty="0">
                <a:effectLst/>
                <a:latin typeface="Calibri" panose="020F0502020204030204" pitchFamily="34" charset="0"/>
              </a:rPr>
              <a:t>Ignore the tuples:</a:t>
            </a:r>
            <a:r>
              <a:rPr lang="en-US" sz="1400" b="0" i="0" dirty="0">
                <a:effectLst/>
                <a:latin typeface="WordVisiCarriageReturn_MSFontService"/>
              </a:rPr>
              <a:t> </a:t>
            </a:r>
            <a:br>
              <a:rPr lang="en-US" sz="1400" b="0" i="0" dirty="0">
                <a:effectLst/>
                <a:latin typeface="WordVisiCarriageReturn_MSFontService"/>
              </a:rPr>
            </a:br>
            <a:r>
              <a:rPr lang="en-US" sz="1400" b="1" i="0" dirty="0">
                <a:effectLst/>
                <a:latin typeface="Calibri" panose="020F0502020204030204" pitchFamily="34" charset="0"/>
              </a:rPr>
              <a:t>This approach is suitable only when the dataset we have is quite large and multiple values are missing within a tuple.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400" b="1" i="0" dirty="0">
                <a:effectLst/>
                <a:latin typeface="Calibri" panose="020F0502020204030204" pitchFamily="34" charset="0"/>
              </a:rPr>
              <a:t>Fill the Missing values:</a:t>
            </a:r>
            <a:r>
              <a:rPr lang="en-US" sz="1400" b="0" i="0" dirty="0">
                <a:effectLst/>
                <a:latin typeface="WordVisiCarriageReturn_MSFontService"/>
              </a:rPr>
              <a:t> </a:t>
            </a:r>
            <a:br>
              <a:rPr lang="en-US" sz="1400" b="0" i="0" dirty="0">
                <a:effectLst/>
                <a:latin typeface="WordVisiCarriageReturn_MSFontService"/>
              </a:rPr>
            </a:br>
            <a:r>
              <a:rPr lang="en-US" sz="1400" b="1" i="0" dirty="0">
                <a:effectLst/>
                <a:latin typeface="Calibri" panose="020F0502020204030204" pitchFamily="34" charset="0"/>
              </a:rPr>
              <a:t>There are various ways to do this task. 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marL="742950" lvl="1" indent="-285750" algn="l" rtl="0" fontAlgn="base">
              <a:buFont typeface="+mj-lt"/>
              <a:buAutoNum type="arabi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fill the missing values manually </a:t>
            </a:r>
          </a:p>
          <a:p>
            <a:pPr marL="742950" lvl="1" indent="-285750" algn="l" rtl="0" fontAlgn="base">
              <a:buFont typeface="+mj-lt"/>
              <a:buAutoNum type="arabi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Fill it automatically </a:t>
            </a:r>
          </a:p>
          <a:p>
            <a:pPr marL="1143000" lvl="2" indent="-228600" algn="l" rtl="0" fontAlgn="base">
              <a:buFont typeface="+mj-lt"/>
              <a:buAutoNum type="arabi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 A global constant Unknown a new class </a:t>
            </a:r>
          </a:p>
          <a:p>
            <a:pPr marL="1143000" lvl="2" indent="-228600" algn="l" rtl="0" fontAlgn="base">
              <a:buFont typeface="+mj-lt"/>
              <a:buAutoNum type="arabi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by  central tendency attribute mean  or median </a:t>
            </a:r>
          </a:p>
          <a:p>
            <a:pPr marL="1143000" lvl="2" indent="-228600" algn="l" rtl="0" fontAlgn="base">
              <a:buFont typeface="+mj-lt"/>
              <a:buAutoNum type="arabicPeriod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Use  the most probable value.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77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38752C50-6769-F449-5C68-3C0FD6FA5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3A3BF583-5AFB-4B6B-BD10-B964BC032EE3}" type="slidenum">
              <a:rPr lang="en-US" altLang="en-US" sz="1200"/>
              <a:pPr algn="r"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886B811E-EDC7-C1B2-7B7C-213091DC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Concept Hierarchy Generation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AF2B0D3-8377-8BA1-1C81-DA5800A4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0"/>
            <a:ext cx="807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1B2A60B6-EE5C-B0C2-E7C1-815FCEEBCD7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733802"/>
            <a:ext cx="7165976" cy="2730501"/>
            <a:chOff x="576" y="2352"/>
            <a:chExt cx="4514" cy="1720"/>
          </a:xfrm>
        </p:grpSpPr>
        <p:sp>
          <p:nvSpPr>
            <p:cNvPr id="38917" name="Oval 5">
              <a:extLst>
                <a:ext uri="{FF2B5EF4-FFF2-40B4-BE49-F238E27FC236}">
                  <a16:creationId xmlns:a16="http://schemas.microsoft.com/office/drawing/2014/main" id="{1E49EAA2-F71D-B30E-EBD8-8412FB313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10"/>
              <a:ext cx="2252" cy="213"/>
            </a:xfrm>
            <a:prstGeom prst="ellipse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i="1" dirty="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38918" name="Oval 6">
              <a:extLst>
                <a:ext uri="{FF2B5EF4-FFF2-40B4-BE49-F238E27FC236}">
                  <a16:creationId xmlns:a16="http://schemas.microsoft.com/office/drawing/2014/main" id="{AEA529D9-4094-2D3D-C134-A8523B963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866"/>
              <a:ext cx="2252" cy="213"/>
            </a:xfrm>
            <a:prstGeom prst="ellipse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38919" name="Oval 7">
              <a:extLst>
                <a:ext uri="{FF2B5EF4-FFF2-40B4-BE49-F238E27FC236}">
                  <a16:creationId xmlns:a16="http://schemas.microsoft.com/office/drawing/2014/main" id="{68F089B9-9600-4E33-BCA7-FC13A4A14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3370"/>
              <a:ext cx="2252" cy="213"/>
            </a:xfrm>
            <a:prstGeom prst="ellipse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38920" name="Oval 8">
              <a:extLst>
                <a:ext uri="{FF2B5EF4-FFF2-40B4-BE49-F238E27FC236}">
                  <a16:creationId xmlns:a16="http://schemas.microsoft.com/office/drawing/2014/main" id="{CD029C58-FF51-D109-B6B1-DE7C6EFF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850"/>
              <a:ext cx="2252" cy="213"/>
            </a:xfrm>
            <a:prstGeom prst="ellipse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38921" name="Line 9">
              <a:extLst>
                <a:ext uri="{FF2B5EF4-FFF2-40B4-BE49-F238E27FC236}">
                  <a16:creationId xmlns:a16="http://schemas.microsoft.com/office/drawing/2014/main" id="{3D10F5CE-2FF0-EABA-830F-09AEF7566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2650"/>
              <a:ext cx="0" cy="237"/>
            </a:xfrm>
            <a:prstGeom prst="line">
              <a:avLst/>
            </a:prstGeom>
            <a:noFill/>
            <a:ln w="936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22" name="Line 10">
              <a:extLst>
                <a:ext uri="{FF2B5EF4-FFF2-40B4-BE49-F238E27FC236}">
                  <a16:creationId xmlns:a16="http://schemas.microsoft.com/office/drawing/2014/main" id="{3E5E841D-5D47-F3D2-0FDE-4E716439E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3010"/>
              <a:ext cx="0" cy="333"/>
            </a:xfrm>
            <a:prstGeom prst="line">
              <a:avLst/>
            </a:prstGeom>
            <a:noFill/>
            <a:ln w="936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23" name="Line 11">
              <a:extLst>
                <a:ext uri="{FF2B5EF4-FFF2-40B4-BE49-F238E27FC236}">
                  <a16:creationId xmlns:a16="http://schemas.microsoft.com/office/drawing/2014/main" id="{B3566762-0FB3-7C5C-1E1E-F65398C72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3526"/>
              <a:ext cx="0" cy="345"/>
            </a:xfrm>
            <a:prstGeom prst="line">
              <a:avLst/>
            </a:prstGeom>
            <a:noFill/>
            <a:ln w="936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24" name="Text Box 12">
              <a:extLst>
                <a:ext uri="{FF2B5EF4-FFF2-40B4-BE49-F238E27FC236}">
                  <a16:creationId xmlns:a16="http://schemas.microsoft.com/office/drawing/2014/main" id="{612A8BB8-156F-EF94-889B-A7BA0F8BB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2352"/>
              <a:ext cx="147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38925" name="Text Box 13">
              <a:extLst>
                <a:ext uri="{FF2B5EF4-FFF2-40B4-BE49-F238E27FC236}">
                  <a16:creationId xmlns:a16="http://schemas.microsoft.com/office/drawing/2014/main" id="{78B6AB89-2D50-0082-D07F-4A6BB779E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856"/>
              <a:ext cx="156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38926" name="Text Box 14">
              <a:extLst>
                <a:ext uri="{FF2B5EF4-FFF2-40B4-BE49-F238E27FC236}">
                  <a16:creationId xmlns:a16="http://schemas.microsoft.com/office/drawing/2014/main" id="{D04175BF-49B7-F17D-003B-4AFD612E5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3324"/>
              <a:ext cx="16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38927" name="Text Box 15">
              <a:extLst>
                <a:ext uri="{FF2B5EF4-FFF2-40B4-BE49-F238E27FC236}">
                  <a16:creationId xmlns:a16="http://schemas.microsoft.com/office/drawing/2014/main" id="{0FDE9587-9DE2-0667-B543-C0059E7CC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3780"/>
              <a:ext cx="19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Noto Sans CJK SC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E67B-F514-6B9C-BC3D-CBA3FC95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58780"/>
            <a:ext cx="8946541" cy="5189620"/>
          </a:xfrm>
        </p:spPr>
        <p:txBody>
          <a:bodyPr/>
          <a:lstStyle/>
          <a:p>
            <a:pPr marL="0" indent="0" algn="l" rtl="0" fontAlgn="base">
              <a:buNone/>
            </a:pPr>
            <a:r>
              <a:rPr lang="en-US" sz="1800" b="1" i="0" dirty="0">
                <a:effectLst/>
                <a:latin typeface="Calibri" panose="020F0502020204030204" pitchFamily="34" charset="0"/>
              </a:rPr>
              <a:t>(b). Noisy Data:</a:t>
            </a:r>
            <a:r>
              <a:rPr lang="en-US" sz="1800" b="0" i="0" dirty="0"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effectLst/>
                <a:latin typeface="WordVisiCarriageReturn_MSFontService"/>
              </a:rPr>
            </a:br>
            <a:r>
              <a:rPr lang="en-US" sz="1800" b="1" i="0" dirty="0">
                <a:effectLst/>
                <a:latin typeface="Calibri" panose="020F0502020204030204" pitchFamily="34" charset="0"/>
              </a:rPr>
              <a:t>Noisy data is a meaningless data that can’t be interpreted by machines. It can be generated due to faulty data collection, data entry errors etc. It can be handled in following ways :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Calibri" panose="020F0502020204030204" pitchFamily="34" charset="0"/>
              </a:rPr>
              <a:t>Binning: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Binning methods smooth a sorted data value by consulting its “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neighborhood,”that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is, the values around it. The sorted values are distributed into a number of “buckets,” or bins. Because binning methods consult the neighborhood of values, they perform local smoothing.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Calibri" panose="020F0502020204030204" pitchFamily="34" charset="0"/>
              </a:rPr>
              <a:t>Regression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: Data smoothing can also be done by regression, a technique that conforms data values to a function.</a:t>
            </a:r>
            <a:r>
              <a:rPr lang="en-GB" sz="18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Calibri" panose="020F0502020204030204" pitchFamily="34" charset="0"/>
              </a:rPr>
              <a:t>Outlier analysis: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Outliers may be detected by clustering, for example, where similar values are organized into groups, or “clusters.”</a:t>
            </a:r>
            <a:r>
              <a:rPr lang="en-GB" sz="18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E0896-10E0-519D-9770-BA79ED09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374650"/>
          </a:xfrm>
        </p:spPr>
        <p:txBody>
          <a:bodyPr/>
          <a:lstStyle/>
          <a:p>
            <a:pPr algn="ctr"/>
            <a:r>
              <a:rPr lang="en-IN" sz="4400" dirty="0"/>
              <a:t>Data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30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2C7D-7416-A72F-9473-EED6FD15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64143"/>
            <a:ext cx="10485505" cy="6063916"/>
          </a:xfrm>
        </p:spPr>
        <p:txBody>
          <a:bodyPr>
            <a:normAutofit fontScale="92500" lnSpcReduction="10000"/>
          </a:bodyPr>
          <a:lstStyle/>
          <a:p>
            <a:pPr marL="0" indent="0" algn="l" rtl="0" fontAlgn="base">
              <a:buNone/>
            </a:pPr>
            <a:r>
              <a:rPr lang="en-US" sz="2200" b="1" i="0" dirty="0">
                <a:effectLst/>
                <a:latin typeface="Calibri" panose="020F0502020204030204" pitchFamily="34" charset="0"/>
              </a:rPr>
              <a:t>Data integration</a:t>
            </a:r>
            <a:endParaRPr lang="en-US" sz="2200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b="0" i="0" dirty="0">
                <a:effectLst/>
                <a:latin typeface="Calibri" panose="020F0502020204030204" pitchFamily="34" charset="0"/>
              </a:rPr>
              <a:t>Combines data from multiple sources into a coherent store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b="0" i="0" dirty="0">
                <a:effectLst/>
                <a:latin typeface="Calibri" panose="020F0502020204030204" pitchFamily="34" charset="0"/>
              </a:rPr>
              <a:t>Integrate metadata from different sources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b="0" i="0" dirty="0">
                <a:effectLst/>
                <a:latin typeface="Calibri" panose="020F0502020204030204" pitchFamily="34" charset="0"/>
              </a:rPr>
              <a:t>Entity identification problem: 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Identify real world entities from multiple data sources, 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e.g., Bill Clinton = William Clinton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b="0" i="0" dirty="0">
                <a:effectLst/>
                <a:latin typeface="Calibri" panose="020F0502020204030204" pitchFamily="34" charset="0"/>
              </a:rPr>
              <a:t>Detecting and resolving data value conflicts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		For the same real world entity, attribute values from different sources are different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b="0" i="0" dirty="0">
                <a:effectLst/>
                <a:latin typeface="Calibri" panose="020F0502020204030204" pitchFamily="34" charset="0"/>
              </a:rPr>
              <a:t>Possible reasons: different representations, different scales, 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sz="1600" b="0" i="0" dirty="0">
                <a:effectLst/>
                <a:latin typeface="Calibri" panose="020F0502020204030204" pitchFamily="34" charset="0"/>
              </a:rPr>
              <a:t>		e.g., rupee  vs. British units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2200" b="1" i="0" dirty="0">
                <a:effectLst/>
                <a:latin typeface="Calibri" panose="020F0502020204030204" pitchFamily="34" charset="0"/>
              </a:rPr>
              <a:t>Handling Redundancy in data</a:t>
            </a:r>
            <a:r>
              <a:rPr lang="en-US" sz="22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marL="400050" lvl="1" indent="0" fontAlgn="base">
              <a:buNone/>
            </a:pPr>
            <a:r>
              <a:rPr lang="en-US" sz="1600" b="0" i="0" dirty="0">
                <a:effectLst/>
                <a:latin typeface="Calibri" panose="020F0502020204030204" pitchFamily="34" charset="0"/>
              </a:rPr>
              <a:t>Redundant data occur often when integration of multiple databases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sz="1600" b="0" i="1" dirty="0">
                <a:effectLst/>
                <a:latin typeface="Calibri" panose="020F0502020204030204" pitchFamily="34" charset="0"/>
              </a:rPr>
              <a:t>Object identification</a:t>
            </a:r>
            <a:r>
              <a:rPr lang="en-US" sz="1600" b="0" i="0" dirty="0">
                <a:effectLst/>
                <a:latin typeface="Calibri" panose="020F0502020204030204" pitchFamily="34" charset="0"/>
              </a:rPr>
              <a:t>:  The same attribute or object may have different names in different databases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sz="1600" b="0" i="1" dirty="0">
                <a:effectLst/>
                <a:latin typeface="Calibri" panose="020F0502020204030204" pitchFamily="34" charset="0"/>
              </a:rPr>
              <a:t>Derivable data:</a:t>
            </a:r>
            <a:r>
              <a:rPr lang="en-US" sz="1600" b="0" i="0" dirty="0">
                <a:effectLst/>
                <a:latin typeface="Calibri" panose="020F0502020204030204" pitchFamily="34" charset="0"/>
              </a:rPr>
              <a:t> One attribute may be a “derived” attribute in another table, e.g., annual revenue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sz="1600" b="0" i="0" dirty="0">
                <a:effectLst/>
                <a:latin typeface="Calibri" panose="020F0502020204030204" pitchFamily="34" charset="0"/>
              </a:rPr>
              <a:t>Redundant attributes: may be able to be detected by </a:t>
            </a:r>
            <a:r>
              <a:rPr lang="en-US" sz="1600" b="0" i="1" dirty="0">
                <a:effectLst/>
                <a:latin typeface="Calibri" panose="020F0502020204030204" pitchFamily="34" charset="0"/>
              </a:rPr>
              <a:t>correlation analysis </a:t>
            </a:r>
            <a:r>
              <a:rPr lang="en-US" sz="1600" b="0" i="0" dirty="0">
                <a:effectLst/>
                <a:latin typeface="Calibri" panose="020F0502020204030204" pitchFamily="34" charset="0"/>
              </a:rPr>
              <a:t>and</a:t>
            </a:r>
            <a:r>
              <a:rPr lang="en-US" sz="1600" b="0" i="1" dirty="0">
                <a:effectLst/>
                <a:latin typeface="Calibri" panose="020F0502020204030204" pitchFamily="34" charset="0"/>
              </a:rPr>
              <a:t> covariance analysis</a:t>
            </a:r>
            <a:r>
              <a:rPr lang="en-US" sz="1600" b="0" i="0" dirty="0"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400050" lvl="1" indent="0" fontAlgn="base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sz="1600" b="0" i="0" dirty="0">
                <a:effectLst/>
                <a:latin typeface="Calibri" panose="020F0502020204030204" pitchFamily="34" charset="0"/>
              </a:rPr>
              <a:t>Careful integration of the data from multiple sources may help reduce/avoid redundancies and inconsistencies and improve mining speed and quality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278840-0407-2410-626E-967136E0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03" y="0"/>
            <a:ext cx="9404350" cy="374650"/>
          </a:xfrm>
        </p:spPr>
        <p:txBody>
          <a:bodyPr/>
          <a:lstStyle/>
          <a:p>
            <a:pPr algn="ctr"/>
            <a:r>
              <a:rPr lang="en-IN" sz="4400" dirty="0"/>
              <a:t>Data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78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DE52-6C42-2B3C-C8E7-0B4405A3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65429"/>
          </a:xfrm>
        </p:spPr>
        <p:txBody>
          <a:bodyPr/>
          <a:lstStyle/>
          <a:p>
            <a:pPr algn="ctr"/>
            <a:r>
              <a:rPr lang="en-US" sz="1800" b="1" i="0" dirty="0">
                <a:effectLst/>
                <a:latin typeface="Calibri" panose="020F0502020204030204" pitchFamily="34" charset="0"/>
              </a:rPr>
              <a:t>Correlation Analysis (Nominal data)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52DE-1B7C-1E96-E5BF-580861FE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49154"/>
            <a:ext cx="8946541" cy="5199245"/>
          </a:xfrm>
        </p:spPr>
        <p:txBody>
          <a:bodyPr>
            <a:normAutofit fontScale="92500" lnSpcReduction="20000"/>
          </a:bodyPr>
          <a:lstStyle/>
          <a:p>
            <a:pPr algn="just" rtl="0" fontAlgn="base"/>
            <a:r>
              <a:rPr lang="en-US" sz="1800" b="0" i="0" dirty="0">
                <a:effectLst/>
                <a:latin typeface="Calibri" panose="020F0502020204030204" pitchFamily="34" charset="0"/>
              </a:rPr>
              <a:t>The Chi-square test of independence tests if there is a significant relationship between two categorical variables. The test is comparing the observed observations to the expected observations. The data is usually displayed in a cross-tabulation format with each row representing a category for one variable and each column representing a category for another variable.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lvl="1" algn="just" fontAlgn="base"/>
            <a:r>
              <a:rPr lang="en-US" sz="1600" b="1" i="0" dirty="0">
                <a:effectLst/>
                <a:latin typeface="Calibri" panose="020F0502020204030204" pitchFamily="34" charset="0"/>
              </a:rPr>
              <a:t>The H0 (Null Hypothesis):</a:t>
            </a:r>
            <a:r>
              <a:rPr lang="en-US" sz="1600" b="0" i="0" dirty="0">
                <a:effectLst/>
                <a:latin typeface="Calibri" panose="020F0502020204030204" pitchFamily="34" charset="0"/>
              </a:rPr>
              <a:t> There is no relationship between variable one and variable two.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lvl="1" algn="just" fontAlgn="base"/>
            <a:r>
              <a:rPr lang="en-US" sz="1600" b="1" i="0" dirty="0">
                <a:effectLst/>
                <a:latin typeface="Calibri" panose="020F0502020204030204" pitchFamily="34" charset="0"/>
              </a:rPr>
              <a:t>The H1 (Alternative Hypothesis):</a:t>
            </a:r>
            <a:r>
              <a:rPr lang="en-US" sz="1600" b="0" i="0" dirty="0">
                <a:effectLst/>
                <a:latin typeface="Calibri" panose="020F0502020204030204" pitchFamily="34" charset="0"/>
              </a:rPr>
              <a:t> There is a relationship between variable 1 and variable 2.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If the p-value is significant, you can reject the null hypothesis and claim that the findings support the alternative hypothesis.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 (chi-square) test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larger the value, the more likely the variables are related </a:t>
            </a:r>
          </a:p>
          <a:p>
            <a:pPr marL="0" indent="0">
              <a:buNone/>
            </a:pPr>
            <a:r>
              <a:rPr lang="en-US" dirty="0"/>
              <a:t>• The cells that contribute the most to the value are those  whose actual count is very different from the expected count </a:t>
            </a:r>
          </a:p>
          <a:p>
            <a:endParaRPr lang="en-IN" dirty="0"/>
          </a:p>
        </p:txBody>
      </p:sp>
      <p:pic>
        <p:nvPicPr>
          <p:cNvPr id="1028" name="Picture 4" descr="Chi-Square Test | How to Calculate Chi-square using Formula with Example">
            <a:extLst>
              <a:ext uri="{FF2B5EF4-FFF2-40B4-BE49-F238E27FC236}">
                <a16:creationId xmlns:a16="http://schemas.microsoft.com/office/drawing/2014/main" id="{7DD346A0-5B28-DC0F-403D-EE8931B1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27" y="3901290"/>
            <a:ext cx="44100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7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41E0D-22CD-E707-CAB3-7837DED0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(chi-square)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BD8-D4D9-10FF-7377-A8152993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</a:t>
            </a:r>
            <a:endParaRPr lang="en-IN" dirty="0"/>
          </a:p>
        </p:txBody>
      </p:sp>
      <p:pic>
        <p:nvPicPr>
          <p:cNvPr id="2050" name="Picture 2" descr="Chi-Square Calculation: An Example &#10;Play chess Not play chess Sum (row) &#10;Like science fiction &#10;Not like science fiction &#10;Sum(col &#10;250(90) &#10;50(210) &#10;300 &#10;200(360) &#10;1000(840) &#10;1200 &#10;450 &#10;1050 &#10;1500 &#10;(chi-square) calculation (numbers in parenthesis are expected &#10;counts calculated based on the data distribution in the two &#10;categories) &#10;(250 90)2 &#10;(50 210)2 &#10;(200 360)2 &#10;(1000 - &#10;2 &#10;90 &#10;210 &#10;360 &#10;= 507.93 &#10;840 &#10;• It shows that like_science_fiction and play_chess are correlated &#10;in the group &#10;5 ">
            <a:extLst>
              <a:ext uri="{FF2B5EF4-FFF2-40B4-BE49-F238E27FC236}">
                <a16:creationId xmlns:a16="http://schemas.microsoft.com/office/drawing/2014/main" id="{1DD35FC6-BF81-9DA9-59A7-C15E915E4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92"/>
          <a:stretch/>
        </p:blipFill>
        <p:spPr bwMode="auto">
          <a:xfrm>
            <a:off x="702644" y="1230229"/>
            <a:ext cx="9625263" cy="537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7EA89-994A-D4FE-67AC-CD686560D195}"/>
              </a:ext>
            </a:extLst>
          </p:cNvPr>
          <p:cNvSpPr txBox="1"/>
          <p:nvPr/>
        </p:nvSpPr>
        <p:spPr>
          <a:xfrm>
            <a:off x="2282826" y="2553721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(chi-square) test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-Square Calculation: An Example &#10;Play chess Not play chess Sum (row) &#10;Like science fiction &#10;Not like science fiction &#10;Sum(col &#10;250(90) &#10;50(210) &#10;300 &#10;200(360) &#10;1000(840) &#10;1200 &#10;450 &#10;1050 &#10;1500 &#10;(chi-square) calculation (numbers in parenthesis are expected &#10;counts calculated based on the data distribution in the two &#10;categories) &#10;(250 90)2 &#10;(50 210)2 &#10;(200 360)2 &#10;(1000 - &#10;2 &#10;90 &#10;210 &#10;360 &#10;= 507.93 &#10;840 &#10;• It shows that like_science_fiction and play_chess are correlated &#10;in the group &#10;5 ">
            <a:extLst>
              <a:ext uri="{FF2B5EF4-FFF2-40B4-BE49-F238E27FC236}">
                <a16:creationId xmlns:a16="http://schemas.microsoft.com/office/drawing/2014/main" id="{DC56AAE3-64E5-F8F4-2D3C-2E328B292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2"/>
          <a:stretch/>
        </p:blipFill>
        <p:spPr bwMode="auto">
          <a:xfrm>
            <a:off x="1285875" y="1530417"/>
            <a:ext cx="9620250" cy="51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81448-E331-A39F-8CDD-04037AE4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(chi-square)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4A80-AE19-3640-8D72-6798C94A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3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760C7D-4F40-5426-1CCD-106581FE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3" y="103410"/>
            <a:ext cx="9404723" cy="1400530"/>
          </a:xfrm>
        </p:spPr>
        <p:txBody>
          <a:bodyPr/>
          <a:lstStyle/>
          <a:p>
            <a:pPr algn="ctr"/>
            <a:r>
              <a:rPr lang="en-US" sz="4400" b="0" i="0" dirty="0">
                <a:effectLst/>
                <a:latin typeface="Arial" panose="020B0604020202020204" pitchFamily="34" charset="0"/>
              </a:rPr>
              <a:t>Correlation Analysis </a:t>
            </a:r>
            <a:br>
              <a:rPr lang="en-US" b="0" i="0" dirty="0"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70ECC-AF5E-DD98-3560-E19B3E9C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48" y="1135781"/>
            <a:ext cx="9953601" cy="4536991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In correlation analysis, we estimate a sample 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correlation coefficient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more specifically the 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Pearson Product Moment correlation coefficient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 </a:t>
            </a:r>
            <a:endParaRPr lang="en-US" sz="1400" b="0" i="0" dirty="0">
              <a:effectLst/>
              <a:latin typeface="Calibri" panose="020F0502020204030204" pitchFamily="34" charset="0"/>
            </a:endParaRP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 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The sample correlation coefficient, denoted </a:t>
            </a:r>
            <a:r>
              <a:rPr lang="en-US" sz="1400" b="1" i="0" dirty="0">
                <a:effectLst/>
                <a:latin typeface="Calibri" panose="020F0502020204030204" pitchFamily="34" charset="0"/>
              </a:rPr>
              <a:t>r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, 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ranges between -1 and +1 and </a:t>
            </a:r>
            <a:r>
              <a:rPr lang="en-US" sz="1400" b="1" i="0" dirty="0">
                <a:effectLst/>
                <a:latin typeface="Calibri" panose="020F0502020204030204" pitchFamily="34" charset="0"/>
              </a:rPr>
              <a:t>quantifies the direction and strength of the linear association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between the two variables. 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A “0” means there is </a:t>
            </a:r>
            <a:r>
              <a:rPr lang="en-US" sz="1400" b="1" i="0" dirty="0">
                <a:effectLst/>
                <a:latin typeface="Calibri" panose="020F0502020204030204" pitchFamily="34" charset="0"/>
              </a:rPr>
              <a:t>no relationship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between the variables at all, while -1 or 1 means that there is a </a:t>
            </a:r>
            <a:r>
              <a:rPr lang="en-US" sz="1400" b="1" i="0" dirty="0">
                <a:effectLst/>
                <a:latin typeface="Calibri" panose="020F0502020204030204" pitchFamily="34" charset="0"/>
              </a:rPr>
              <a:t>perfect negative or positive correlation.</a:t>
            </a:r>
            <a:r>
              <a:rPr lang="en-US" sz="14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 panose="020F0502020204030204" pitchFamily="34" charset="0"/>
              </a:rPr>
              <a:t>The magnitude of the correlation coefficient indicates the strength of the association. </a:t>
            </a:r>
          </a:p>
          <a:p>
            <a:endParaRPr lang="en-IN" dirty="0"/>
          </a:p>
        </p:txBody>
      </p:sp>
      <p:pic>
        <p:nvPicPr>
          <p:cNvPr id="4102" name="Picture 6" descr="0.4 &#10;Positive Correlation &#10;No correlation &#10;r = -0.4 &#10;N egative ">
            <a:extLst>
              <a:ext uri="{FF2B5EF4-FFF2-40B4-BE49-F238E27FC236}">
                <a16:creationId xmlns:a16="http://schemas.microsoft.com/office/drawing/2014/main" id="{232BA554-4062-896C-009D-E6D224E3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35" y="3672522"/>
            <a:ext cx="54578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9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512B-1B1E-000A-EA3E-EF71033E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87" y="0"/>
            <a:ext cx="9404723" cy="471307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WordVisi_MSFontService"/>
              </a:rPr>
              <a:t>Pearson’s Correlation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6BF392-F62E-199E-B8C6-F47E0FF66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78847"/>
              </p:ext>
            </p:extLst>
          </p:nvPr>
        </p:nvGraphicFramePr>
        <p:xfrm>
          <a:off x="1007060" y="4450707"/>
          <a:ext cx="8947152" cy="1440180"/>
        </p:xfrm>
        <a:graphic>
          <a:graphicData uri="http://schemas.openxmlformats.org/drawingml/2006/table">
            <a:tbl>
              <a:tblPr/>
              <a:tblGrid>
                <a:gridCol w="1491192">
                  <a:extLst>
                    <a:ext uri="{9D8B030D-6E8A-4147-A177-3AD203B41FA5}">
                      <a16:colId xmlns:a16="http://schemas.microsoft.com/office/drawing/2014/main" val="1050630093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25672155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154030139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92147615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3006746575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351016607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Age X</a:t>
                      </a:r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 dirty="0">
                          <a:effectLst/>
                          <a:latin typeface="Calibri" panose="020F0502020204030204" pitchFamily="34" charset="0"/>
                        </a:rPr>
                        <a:t>Glucose level Y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X*y</a:t>
                      </a:r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X*x</a:t>
                      </a:r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i="0">
                          <a:effectLst/>
                          <a:latin typeface="Calibri" panose="020F0502020204030204" pitchFamily="34" charset="0"/>
                        </a:rPr>
                        <a:t>Y*y</a:t>
                      </a:r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2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1 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43 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99 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6599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2 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21 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65 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2148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3 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25 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79 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9989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4 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42 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75 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9935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5 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57 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87 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7964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6 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59 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81 </a:t>
                      </a:r>
                      <a:endParaRPr lang="en-US" sz="1800" b="0" i="0">
                        <a:effectLst/>
                      </a:endParaRP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T="19050" marB="19050">
                    <a:lnL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77408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6F181014-8BF3-59D6-F06E-6EB4ABB8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15" y="832086"/>
            <a:ext cx="590387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Pearson’s Correlation Coefficient formula is as follows,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kumimoji="0" lang="en-GB" altLang="en-US" sz="4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    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Where,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= Pearson Coefficient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n= number of tuples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sum of products 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∑x = sum of the x scores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∑y= sum of the y scores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∑x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sum of the squared x scores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∑y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sum of the squared y scores</a:t>
            </a:r>
            <a:r>
              <a:rPr kumimoji="0" lang="en-GB" altLang="en-US" sz="1300" b="0" i="0" u="none" strike="noStrike" cap="none" normalizeH="0" baseline="0" dirty="0">
                <a:ln>
                  <a:noFill/>
                </a:ln>
                <a:solidFill>
                  <a:srgbClr val="4D59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GB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Pearson Correlation Coefficient Formula">
            <a:extLst>
              <a:ext uri="{FF2B5EF4-FFF2-40B4-BE49-F238E27FC236}">
                <a16:creationId xmlns:a16="http://schemas.microsoft.com/office/drawing/2014/main" id="{0F80A6E9-CD8B-9789-ED8C-476653A0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72" y="1050909"/>
            <a:ext cx="31146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4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1987</Words>
  <Application>Microsoft Office PowerPoint</Application>
  <PresentationFormat>Widescreen</PresentationFormat>
  <Paragraphs>313</Paragraphs>
  <Slides>20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Century Gothic</vt:lpstr>
      <vt:lpstr>Segoe UI</vt:lpstr>
      <vt:lpstr>Tahoma</vt:lpstr>
      <vt:lpstr>Times New Roman</vt:lpstr>
      <vt:lpstr>Verdana</vt:lpstr>
      <vt:lpstr>Wingdings</vt:lpstr>
      <vt:lpstr>Wingdings 3</vt:lpstr>
      <vt:lpstr>WordVisi_MSFontService</vt:lpstr>
      <vt:lpstr>WordVisiCarriageReturn_MSFontService</vt:lpstr>
      <vt:lpstr>Ion</vt:lpstr>
      <vt:lpstr>Data Pre-processing</vt:lpstr>
      <vt:lpstr>Data Pre-processing</vt:lpstr>
      <vt:lpstr>Data Pre-processing</vt:lpstr>
      <vt:lpstr>Data Pre-processing</vt:lpstr>
      <vt:lpstr>Correlation Analysis (Nominal data) </vt:lpstr>
      <vt:lpstr>(chi-square) test</vt:lpstr>
      <vt:lpstr>(chi-square) test</vt:lpstr>
      <vt:lpstr>Correlation Analysis  </vt:lpstr>
      <vt:lpstr>Pearson’s Correlation</vt:lpstr>
      <vt:lpstr>Pearson’s Correlation</vt:lpstr>
      <vt:lpstr>Data Reduction 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 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Pre-processing</dc:title>
  <dc:creator>Kavita Shirsat</dc:creator>
  <cp:lastModifiedBy>Kavita Shirsat</cp:lastModifiedBy>
  <cp:revision>4</cp:revision>
  <dcterms:created xsi:type="dcterms:W3CDTF">2022-08-02T06:59:28Z</dcterms:created>
  <dcterms:modified xsi:type="dcterms:W3CDTF">2022-08-02T11:59:50Z</dcterms:modified>
</cp:coreProperties>
</file>