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35999738" cy="35999738"/>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5pPr>
    <a:lvl6pPr marL="2286000" algn="l" defTabSz="914400" rtl="0" eaLnBrk="1" latinLnBrk="0" hangingPunct="1">
      <a:defRPr sz="2400" kern="1200">
        <a:solidFill>
          <a:schemeClr val="tx1"/>
        </a:solidFill>
        <a:latin typeface="Arial Narrow" panose="020B0606020202030204" pitchFamily="34" charset="0"/>
        <a:ea typeface="+mn-ea"/>
        <a:cs typeface="+mn-cs"/>
      </a:defRPr>
    </a:lvl6pPr>
    <a:lvl7pPr marL="2743200" algn="l" defTabSz="914400" rtl="0" eaLnBrk="1" latinLnBrk="0" hangingPunct="1">
      <a:defRPr sz="2400" kern="1200">
        <a:solidFill>
          <a:schemeClr val="tx1"/>
        </a:solidFill>
        <a:latin typeface="Arial Narrow" panose="020B0606020202030204" pitchFamily="34" charset="0"/>
        <a:ea typeface="+mn-ea"/>
        <a:cs typeface="+mn-cs"/>
      </a:defRPr>
    </a:lvl7pPr>
    <a:lvl8pPr marL="3200400" algn="l" defTabSz="914400" rtl="0" eaLnBrk="1" latinLnBrk="0" hangingPunct="1">
      <a:defRPr sz="2400" kern="1200">
        <a:solidFill>
          <a:schemeClr val="tx1"/>
        </a:solidFill>
        <a:latin typeface="Arial Narrow" panose="020B0606020202030204" pitchFamily="34" charset="0"/>
        <a:ea typeface="+mn-ea"/>
        <a:cs typeface="+mn-cs"/>
      </a:defRPr>
    </a:lvl8pPr>
    <a:lvl9pPr marL="3657600" algn="l" defTabSz="914400" rtl="0" eaLnBrk="1" latinLnBrk="0" hangingPunct="1">
      <a:defRPr sz="24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3310">
          <p15:clr>
            <a:srgbClr val="A4A3A4"/>
          </p15:clr>
        </p15:guide>
        <p15:guide id="2" orient="horz" pos="22184">
          <p15:clr>
            <a:srgbClr val="A4A3A4"/>
          </p15:clr>
        </p15:guide>
        <p15:guide id="3" pos="484">
          <p15:clr>
            <a:srgbClr val="A4A3A4"/>
          </p15:clr>
        </p15:guide>
        <p15:guide id="4" pos="7466">
          <p15:clr>
            <a:srgbClr val="A4A3A4"/>
          </p15:clr>
        </p15:guide>
        <p15:guide id="5" pos="7830">
          <p15:clr>
            <a:srgbClr val="A4A3A4"/>
          </p15:clr>
        </p15:guide>
        <p15:guide id="6" pos="22157">
          <p15:clr>
            <a:srgbClr val="A4A3A4"/>
          </p15:clr>
        </p15:guide>
        <p15:guide id="7" pos="14811">
          <p15:clr>
            <a:srgbClr val="A4A3A4"/>
          </p15:clr>
        </p15:guide>
        <p15:guide id="8" pos="151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C1"/>
    <a:srgbClr val="D2EEEC"/>
    <a:srgbClr val="A0DCD8"/>
    <a:srgbClr val="006600"/>
    <a:srgbClr val="FFDF85"/>
    <a:srgbClr val="CC9900"/>
    <a:srgbClr val="FF99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3447" autoAdjust="0"/>
  </p:normalViewPr>
  <p:slideViewPr>
    <p:cSldViewPr snapToGrid="0" snapToObjects="1">
      <p:cViewPr>
        <p:scale>
          <a:sx n="50" d="100"/>
          <a:sy n="50" d="100"/>
        </p:scale>
        <p:origin x="-2100" y="24"/>
      </p:cViewPr>
      <p:guideLst>
        <p:guide orient="horz" pos="3310"/>
        <p:guide orient="horz" pos="22184"/>
        <p:guide pos="484"/>
        <p:guide pos="7466"/>
        <p:guide pos="7830"/>
        <p:guide pos="22157"/>
        <p:guide pos="14811"/>
        <p:guide pos="151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465D5720-64A6-0D0F-8BBB-5D2E54D3A50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0531" name="Rectangle 3">
            <a:extLst>
              <a:ext uri="{FF2B5EF4-FFF2-40B4-BE49-F238E27FC236}">
                <a16:creationId xmlns:a16="http://schemas.microsoft.com/office/drawing/2014/main" id="{7A6E8D7E-CF81-BCE1-B7D5-72C822EF900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100" name="Rectangle 4">
            <a:extLst>
              <a:ext uri="{FF2B5EF4-FFF2-40B4-BE49-F238E27FC236}">
                <a16:creationId xmlns:a16="http://schemas.microsoft.com/office/drawing/2014/main" id="{03FF619A-8274-DD9C-4A51-DADD83958FA3}"/>
              </a:ext>
            </a:extLst>
          </p:cNvPr>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a:extLst>
              <a:ext uri="{FF2B5EF4-FFF2-40B4-BE49-F238E27FC236}">
                <a16:creationId xmlns:a16="http://schemas.microsoft.com/office/drawing/2014/main" id="{9594408C-21E0-E7DA-C204-7395DDC7312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a16="http://schemas.microsoft.com/office/drawing/2014/main" id="{C561161B-6B85-DB7B-1E51-3B33DB12E44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0535" name="Rectangle 7">
            <a:extLst>
              <a:ext uri="{FF2B5EF4-FFF2-40B4-BE49-F238E27FC236}">
                <a16:creationId xmlns:a16="http://schemas.microsoft.com/office/drawing/2014/main" id="{DC0E1712-230B-FE1C-BE7C-D50EA0A94B0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DBBAA423-7BFF-4057-90D7-5F101B788DF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BDA311ED-70C6-6619-1876-3219F75511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FEF6377A-7024-415C-AD85-5505F4F93987}" type="slidenum">
              <a:rPr lang="en-US" altLang="en-US" sz="1200">
                <a:latin typeface="Arial" panose="020B0604020202020204" pitchFamily="34" charset="0"/>
              </a:rPr>
              <a:pPr/>
              <a:t>1</a:t>
            </a:fld>
            <a:endParaRPr lang="en-US" altLang="en-US" sz="1200">
              <a:latin typeface="Arial" panose="020B0604020202020204" pitchFamily="34" charset="0"/>
            </a:endParaRPr>
          </a:p>
        </p:txBody>
      </p:sp>
      <p:sp>
        <p:nvSpPr>
          <p:cNvPr id="6147" name="Rectangle 2">
            <a:extLst>
              <a:ext uri="{FF2B5EF4-FFF2-40B4-BE49-F238E27FC236}">
                <a16:creationId xmlns:a16="http://schemas.microsoft.com/office/drawing/2014/main" id="{B34A2A4A-0153-9DBB-162F-3F5C2357CC7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85DCBCBB-CABA-7D7A-253F-4D7089F891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338" y="11183938"/>
            <a:ext cx="30599062" cy="7715250"/>
          </a:xfrm>
        </p:spPr>
        <p:txBody>
          <a:bodyPr/>
          <a:lstStyle/>
          <a:p>
            <a:r>
              <a:rPr lang="en-US"/>
              <a:t>Click to edit Master title style</a:t>
            </a:r>
            <a:endParaRPr lang="en-GB"/>
          </a:p>
        </p:txBody>
      </p:sp>
      <p:sp>
        <p:nvSpPr>
          <p:cNvPr id="3" name="Subtitle 2"/>
          <p:cNvSpPr>
            <a:spLocks noGrp="1"/>
          </p:cNvSpPr>
          <p:nvPr>
            <p:ph type="subTitle" idx="1"/>
          </p:nvPr>
        </p:nvSpPr>
        <p:spPr>
          <a:xfrm>
            <a:off x="5400675" y="20399375"/>
            <a:ext cx="25198388" cy="9201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8141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91040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7925" y="915988"/>
            <a:ext cx="8596313" cy="342963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87400" y="915988"/>
            <a:ext cx="25638125" cy="34296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82245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338" y="11183938"/>
            <a:ext cx="30599062" cy="7715250"/>
          </a:xfrm>
        </p:spPr>
        <p:txBody>
          <a:bodyPr/>
          <a:lstStyle/>
          <a:p>
            <a:r>
              <a:rPr lang="en-US"/>
              <a:t>Click to edit Master title style</a:t>
            </a:r>
            <a:endParaRPr lang="en-GB"/>
          </a:p>
        </p:txBody>
      </p:sp>
      <p:sp>
        <p:nvSpPr>
          <p:cNvPr id="3" name="Subtitle 2"/>
          <p:cNvSpPr>
            <a:spLocks noGrp="1"/>
          </p:cNvSpPr>
          <p:nvPr>
            <p:ph type="subTitle" idx="1"/>
          </p:nvPr>
        </p:nvSpPr>
        <p:spPr>
          <a:xfrm>
            <a:off x="5400675" y="20399375"/>
            <a:ext cx="25198388" cy="9201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428748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94849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213" y="23133050"/>
            <a:ext cx="30600650" cy="7150100"/>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843213" y="15257463"/>
            <a:ext cx="30600650" cy="7875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7292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68350" y="5254625"/>
            <a:ext cx="4013200" cy="299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933950" y="5254625"/>
            <a:ext cx="4014788" cy="299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62974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41450"/>
            <a:ext cx="32399288" cy="60007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800225" y="8058150"/>
            <a:ext cx="1590516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00225" y="11417300"/>
            <a:ext cx="1590516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8288000" y="8058150"/>
            <a:ext cx="1591151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8000" y="11417300"/>
            <a:ext cx="1591151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2007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60048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070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33513"/>
            <a:ext cx="11842750" cy="6099175"/>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4074775" y="1433513"/>
            <a:ext cx="20124738" cy="30724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800225" y="7532688"/>
            <a:ext cx="11842750" cy="24625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2498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39779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6438" y="25199975"/>
            <a:ext cx="21599525" cy="2974975"/>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7056438" y="3216275"/>
            <a:ext cx="21599525" cy="21599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7056438" y="28174950"/>
            <a:ext cx="21599525" cy="4224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36827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47333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3163" y="1392238"/>
            <a:ext cx="8601075" cy="338248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68350" y="1392238"/>
            <a:ext cx="25652413" cy="33824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81055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338" y="11183938"/>
            <a:ext cx="30599062" cy="7715250"/>
          </a:xfrm>
        </p:spPr>
        <p:txBody>
          <a:bodyPr/>
          <a:lstStyle/>
          <a:p>
            <a:r>
              <a:rPr lang="en-US"/>
              <a:t>Click to edit Master title style</a:t>
            </a:r>
            <a:endParaRPr lang="en-GB"/>
          </a:p>
        </p:txBody>
      </p:sp>
      <p:sp>
        <p:nvSpPr>
          <p:cNvPr id="3" name="Subtitle 2"/>
          <p:cNvSpPr>
            <a:spLocks noGrp="1"/>
          </p:cNvSpPr>
          <p:nvPr>
            <p:ph type="subTitle" idx="1"/>
          </p:nvPr>
        </p:nvSpPr>
        <p:spPr>
          <a:xfrm>
            <a:off x="5400675" y="20399375"/>
            <a:ext cx="25198388" cy="9201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2810688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675113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213" y="23133050"/>
            <a:ext cx="30600650" cy="7150100"/>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843213" y="15257463"/>
            <a:ext cx="30600650" cy="7875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0186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68325" y="5254625"/>
            <a:ext cx="17225963" cy="299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7946688" y="5254625"/>
            <a:ext cx="17227550" cy="299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467246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41450"/>
            <a:ext cx="32399288" cy="60007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800225" y="8058150"/>
            <a:ext cx="1590516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00225" y="11417300"/>
            <a:ext cx="1590516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8288000" y="8058150"/>
            <a:ext cx="1591151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8000" y="11417300"/>
            <a:ext cx="1591151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502938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992800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319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213" y="23133050"/>
            <a:ext cx="30600650" cy="7150100"/>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843213" y="15257463"/>
            <a:ext cx="30600650" cy="7875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33131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33513"/>
            <a:ext cx="11842750" cy="6099175"/>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4074775" y="1433513"/>
            <a:ext cx="20124738" cy="30724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800225" y="7532688"/>
            <a:ext cx="11842750" cy="24625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74981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6438" y="25199975"/>
            <a:ext cx="21599525" cy="2974975"/>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7056438" y="3216275"/>
            <a:ext cx="21599525" cy="21599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7056438" y="28174950"/>
            <a:ext cx="21599525" cy="4224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98415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044240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23950" y="1392238"/>
            <a:ext cx="8650288" cy="338248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68325" y="1392238"/>
            <a:ext cx="25803225" cy="33824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8769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87400" y="5245100"/>
            <a:ext cx="5454650" cy="29967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94450" y="5245100"/>
            <a:ext cx="5456238" cy="29967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7045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41450"/>
            <a:ext cx="32399288" cy="60007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800225" y="8058150"/>
            <a:ext cx="1590516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00225" y="11417300"/>
            <a:ext cx="1590516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8288000" y="8058150"/>
            <a:ext cx="1591151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8000" y="11417300"/>
            <a:ext cx="1591151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932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5132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63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33513"/>
            <a:ext cx="11842750" cy="6099175"/>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4074775" y="1433513"/>
            <a:ext cx="20124738" cy="30724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800225" y="7532688"/>
            <a:ext cx="11842750" cy="24625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012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6438" y="25199975"/>
            <a:ext cx="21599525" cy="2974975"/>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7056438" y="3216275"/>
            <a:ext cx="21599525" cy="21599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7056438" y="28174950"/>
            <a:ext cx="21599525" cy="4224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4465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B3894195-EE5A-5386-D4F9-B3BA4C11B812}"/>
              </a:ext>
            </a:extLst>
          </p:cNvPr>
          <p:cNvSpPr>
            <a:spLocks noChangeArrowheads="1"/>
          </p:cNvSpPr>
          <p:nvPr userDrawn="1"/>
        </p:nvSpPr>
        <p:spPr bwMode="auto">
          <a:xfrm>
            <a:off x="0" y="0"/>
            <a:ext cx="35999738" cy="4449763"/>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1027" name="Rectangle 33">
            <a:extLst>
              <a:ext uri="{FF2B5EF4-FFF2-40B4-BE49-F238E27FC236}">
                <a16:creationId xmlns:a16="http://schemas.microsoft.com/office/drawing/2014/main" id="{9D5EEE05-F10E-523E-4293-3C355B510427}"/>
              </a:ext>
            </a:extLst>
          </p:cNvPr>
          <p:cNvSpPr>
            <a:spLocks noChangeArrowheads="1"/>
          </p:cNvSpPr>
          <p:nvPr userDrawn="1"/>
        </p:nvSpPr>
        <p:spPr bwMode="auto">
          <a:xfrm>
            <a:off x="766763" y="5249863"/>
            <a:ext cx="11083925" cy="29962475"/>
          </a:xfrm>
          <a:prstGeom prst="rect">
            <a:avLst/>
          </a:prstGeom>
          <a:solidFill>
            <a:srgbClr val="FFFFFF"/>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1028" name="Text Box 14">
            <a:extLst>
              <a:ext uri="{FF2B5EF4-FFF2-40B4-BE49-F238E27FC236}">
                <a16:creationId xmlns:a16="http://schemas.microsoft.com/office/drawing/2014/main" id="{9A915D08-AD72-D634-E557-64CEE12329BD}"/>
              </a:ext>
            </a:extLst>
          </p:cNvPr>
          <p:cNvSpPr txBox="1">
            <a:spLocks noChangeArrowheads="1"/>
          </p:cNvSpPr>
          <p:nvPr userDrawn="1"/>
        </p:nvSpPr>
        <p:spPr bwMode="auto">
          <a:xfrm>
            <a:off x="766763" y="35482213"/>
            <a:ext cx="2365375" cy="257175"/>
          </a:xfrm>
          <a:prstGeom prst="rect">
            <a:avLst/>
          </a:prstGeom>
          <a:noFill/>
          <a:ln>
            <a:noFill/>
          </a:ln>
        </p:spPr>
        <p:txBody>
          <a:bodyPr lIns="74857" tIns="37421" rIns="74857" bIns="37421">
            <a:spAutoFit/>
          </a:bodyPr>
          <a:lstStyle>
            <a:lvl1pPr defTabSz="749300">
              <a:defRPr sz="2400">
                <a:solidFill>
                  <a:schemeClr val="tx1"/>
                </a:solidFill>
                <a:latin typeface="Arial Narrow" panose="020B0606020202030204" pitchFamily="34" charset="0"/>
              </a:defRPr>
            </a:lvl1pPr>
            <a:lvl2pPr marL="742950" indent="-285750" defTabSz="749300">
              <a:defRPr sz="2400">
                <a:solidFill>
                  <a:schemeClr val="tx1"/>
                </a:solidFill>
                <a:latin typeface="Arial Narrow" panose="020B0606020202030204" pitchFamily="34" charset="0"/>
              </a:defRPr>
            </a:lvl2pPr>
            <a:lvl3pPr marL="1143000" indent="-228600" defTabSz="749300">
              <a:defRPr sz="2400">
                <a:solidFill>
                  <a:schemeClr val="tx1"/>
                </a:solidFill>
                <a:latin typeface="Arial Narrow" panose="020B0606020202030204" pitchFamily="34" charset="0"/>
              </a:defRPr>
            </a:lvl3pPr>
            <a:lvl4pPr marL="1600200" indent="-228600" defTabSz="749300">
              <a:defRPr sz="2400">
                <a:solidFill>
                  <a:schemeClr val="tx1"/>
                </a:solidFill>
                <a:latin typeface="Arial Narrow" panose="020B0606020202030204" pitchFamily="34" charset="0"/>
              </a:defRPr>
            </a:lvl4pPr>
            <a:lvl5pPr marL="2057400" indent="-228600" defTabSz="749300">
              <a:defRPr sz="2400">
                <a:solidFill>
                  <a:schemeClr val="tx1"/>
                </a:solidFill>
                <a:latin typeface="Arial Narrow" panose="020B0606020202030204" pitchFamily="34" charset="0"/>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defRPr>
            </a:lvl9pPr>
          </a:lstStyle>
          <a:p>
            <a:pPr>
              <a:lnSpc>
                <a:spcPct val="65000"/>
              </a:lnSpc>
              <a:spcBef>
                <a:spcPct val="50000"/>
              </a:spcBef>
              <a:defRPr/>
            </a:pPr>
            <a:r>
              <a:rPr lang="en-US" altLang="en-US" sz="400" b="1">
                <a:solidFill>
                  <a:schemeClr val="bg2"/>
                </a:solidFill>
                <a:latin typeface="Arial" panose="020B0604020202020204" pitchFamily="34" charset="0"/>
              </a:rPr>
              <a:t>TEMPLATE DESIGN © 2008</a:t>
            </a:r>
          </a:p>
          <a:p>
            <a:pPr>
              <a:lnSpc>
                <a:spcPct val="65000"/>
              </a:lnSpc>
              <a:spcBef>
                <a:spcPct val="50000"/>
              </a:spcBef>
              <a:defRPr/>
            </a:pPr>
            <a:r>
              <a:rPr lang="en-US" altLang="en-US" sz="800" b="1">
                <a:solidFill>
                  <a:schemeClr val="bg2"/>
                </a:solidFill>
                <a:latin typeface="Arial" panose="020B0604020202020204" pitchFamily="34" charset="0"/>
              </a:rPr>
              <a:t>www.PosterPresentations.com</a:t>
            </a:r>
          </a:p>
        </p:txBody>
      </p:sp>
      <p:sp>
        <p:nvSpPr>
          <p:cNvPr id="1029" name="Rectangle 15">
            <a:extLst>
              <a:ext uri="{FF2B5EF4-FFF2-40B4-BE49-F238E27FC236}">
                <a16:creationId xmlns:a16="http://schemas.microsoft.com/office/drawing/2014/main" id="{7F00F407-7462-6C8C-BC13-70429ED87A26}"/>
              </a:ext>
            </a:extLst>
          </p:cNvPr>
          <p:cNvSpPr>
            <a:spLocks noGrp="1" noChangeArrowheads="1"/>
          </p:cNvSpPr>
          <p:nvPr>
            <p:ph type="title"/>
          </p:nvPr>
        </p:nvSpPr>
        <p:spPr bwMode="auto">
          <a:xfrm>
            <a:off x="787400" y="915988"/>
            <a:ext cx="34386838"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en-US"/>
              <a:t>Click to edit Master title style</a:t>
            </a:r>
          </a:p>
        </p:txBody>
      </p:sp>
      <p:sp>
        <p:nvSpPr>
          <p:cNvPr id="1030" name="Rectangle 16">
            <a:extLst>
              <a:ext uri="{FF2B5EF4-FFF2-40B4-BE49-F238E27FC236}">
                <a16:creationId xmlns:a16="http://schemas.microsoft.com/office/drawing/2014/main" id="{E34A05AF-E5F3-CCB3-B4D6-9CCC5D1195D3}"/>
              </a:ext>
            </a:extLst>
          </p:cNvPr>
          <p:cNvSpPr>
            <a:spLocks noGrp="1" noChangeArrowheads="1"/>
          </p:cNvSpPr>
          <p:nvPr>
            <p:ph type="body" idx="1"/>
          </p:nvPr>
        </p:nvSpPr>
        <p:spPr bwMode="auto">
          <a:xfrm>
            <a:off x="787400" y="5245100"/>
            <a:ext cx="11063288" cy="299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1031" name="Rectangle 25">
            <a:extLst>
              <a:ext uri="{FF2B5EF4-FFF2-40B4-BE49-F238E27FC236}">
                <a16:creationId xmlns:a16="http://schemas.microsoft.com/office/drawing/2014/main" id="{2AD28951-BC29-5DDD-0B13-BD62B8867706}"/>
              </a:ext>
            </a:extLst>
          </p:cNvPr>
          <p:cNvSpPr>
            <a:spLocks noChangeArrowheads="1"/>
          </p:cNvSpPr>
          <p:nvPr userDrawn="1"/>
        </p:nvSpPr>
        <p:spPr bwMode="auto">
          <a:xfrm>
            <a:off x="0" y="0"/>
            <a:ext cx="35999738" cy="35999738"/>
          </a:xfrm>
          <a:prstGeom prst="rect">
            <a:avLst/>
          </a:prstGeom>
          <a:noFill/>
          <a:ln w="3175">
            <a:solidFill>
              <a:schemeClr val="tx2"/>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1032" name="Rectangle 40">
            <a:extLst>
              <a:ext uri="{FF2B5EF4-FFF2-40B4-BE49-F238E27FC236}">
                <a16:creationId xmlns:a16="http://schemas.microsoft.com/office/drawing/2014/main" id="{CE722420-17DA-7CB8-B5E3-0F7003559C0B}"/>
              </a:ext>
            </a:extLst>
          </p:cNvPr>
          <p:cNvSpPr>
            <a:spLocks noChangeArrowheads="1"/>
          </p:cNvSpPr>
          <p:nvPr userDrawn="1"/>
        </p:nvSpPr>
        <p:spPr bwMode="auto">
          <a:xfrm>
            <a:off x="24090313" y="5249863"/>
            <a:ext cx="11083925" cy="29962475"/>
          </a:xfrm>
          <a:prstGeom prst="rect">
            <a:avLst/>
          </a:prstGeom>
          <a:solidFill>
            <a:srgbClr val="FFFFFF"/>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1033" name="Rectangle 41">
            <a:extLst>
              <a:ext uri="{FF2B5EF4-FFF2-40B4-BE49-F238E27FC236}">
                <a16:creationId xmlns:a16="http://schemas.microsoft.com/office/drawing/2014/main" id="{29F3EC24-FD89-C37A-8DFD-E28B5379602D}"/>
              </a:ext>
            </a:extLst>
          </p:cNvPr>
          <p:cNvSpPr>
            <a:spLocks noChangeArrowheads="1"/>
          </p:cNvSpPr>
          <p:nvPr userDrawn="1"/>
        </p:nvSpPr>
        <p:spPr bwMode="auto">
          <a:xfrm>
            <a:off x="12428538" y="5249863"/>
            <a:ext cx="11082337" cy="29962475"/>
          </a:xfrm>
          <a:prstGeom prst="rect">
            <a:avLst/>
          </a:prstGeom>
          <a:solidFill>
            <a:srgbClr val="FFFFFF"/>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1034" name="Line 43">
            <a:extLst>
              <a:ext uri="{FF2B5EF4-FFF2-40B4-BE49-F238E27FC236}">
                <a16:creationId xmlns:a16="http://schemas.microsoft.com/office/drawing/2014/main" id="{52FD37B2-81D5-90B9-1026-FBF3D23BD19D}"/>
              </a:ext>
            </a:extLst>
          </p:cNvPr>
          <p:cNvSpPr>
            <a:spLocks noChangeShapeType="1"/>
          </p:cNvSpPr>
          <p:nvPr userDrawn="1"/>
        </p:nvSpPr>
        <p:spPr bwMode="auto">
          <a:xfrm>
            <a:off x="0" y="4449763"/>
            <a:ext cx="35999738" cy="0"/>
          </a:xfrm>
          <a:prstGeom prst="line">
            <a:avLst/>
          </a:prstGeom>
          <a:noFill/>
          <a:ln w="203200">
            <a:solidFill>
              <a:srgbClr val="FF99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749300" rtl="0" eaLnBrk="0" fontAlgn="base" hangingPunct="0">
        <a:spcBef>
          <a:spcPct val="0"/>
        </a:spcBef>
        <a:spcAft>
          <a:spcPct val="0"/>
        </a:spcAft>
        <a:defRPr sz="7200">
          <a:solidFill>
            <a:srgbClr val="F8F8F8"/>
          </a:solidFill>
          <a:latin typeface="+mj-lt"/>
          <a:ea typeface="+mj-ea"/>
          <a:cs typeface="+mj-cs"/>
        </a:defRPr>
      </a:lvl1pPr>
      <a:lvl2pPr algn="ctr" defTabSz="749300" rtl="0" eaLnBrk="0" fontAlgn="base" hangingPunct="0">
        <a:spcBef>
          <a:spcPct val="0"/>
        </a:spcBef>
        <a:spcAft>
          <a:spcPct val="0"/>
        </a:spcAft>
        <a:defRPr sz="7200">
          <a:solidFill>
            <a:srgbClr val="F8F8F8"/>
          </a:solidFill>
          <a:latin typeface="Arial Black" pitchFamily="34" charset="0"/>
        </a:defRPr>
      </a:lvl2pPr>
      <a:lvl3pPr algn="ctr" defTabSz="749300" rtl="0" eaLnBrk="0" fontAlgn="base" hangingPunct="0">
        <a:spcBef>
          <a:spcPct val="0"/>
        </a:spcBef>
        <a:spcAft>
          <a:spcPct val="0"/>
        </a:spcAft>
        <a:defRPr sz="7200">
          <a:solidFill>
            <a:srgbClr val="F8F8F8"/>
          </a:solidFill>
          <a:latin typeface="Arial Black" pitchFamily="34" charset="0"/>
        </a:defRPr>
      </a:lvl3pPr>
      <a:lvl4pPr algn="ctr" defTabSz="749300" rtl="0" eaLnBrk="0" fontAlgn="base" hangingPunct="0">
        <a:spcBef>
          <a:spcPct val="0"/>
        </a:spcBef>
        <a:spcAft>
          <a:spcPct val="0"/>
        </a:spcAft>
        <a:defRPr sz="7200">
          <a:solidFill>
            <a:srgbClr val="F8F8F8"/>
          </a:solidFill>
          <a:latin typeface="Arial Black" pitchFamily="34" charset="0"/>
        </a:defRPr>
      </a:lvl4pPr>
      <a:lvl5pPr algn="ctr" defTabSz="749300" rtl="0" eaLnBrk="0" fontAlgn="base" hangingPunct="0">
        <a:spcBef>
          <a:spcPct val="0"/>
        </a:spcBef>
        <a:spcAft>
          <a:spcPct val="0"/>
        </a:spcAft>
        <a:defRPr sz="7200">
          <a:solidFill>
            <a:srgbClr val="F8F8F8"/>
          </a:solidFill>
          <a:latin typeface="Arial Black" pitchFamily="34" charset="0"/>
        </a:defRPr>
      </a:lvl5pPr>
      <a:lvl6pPr marL="457200" algn="ctr" defTabSz="749300" rtl="0" fontAlgn="base">
        <a:spcBef>
          <a:spcPct val="0"/>
        </a:spcBef>
        <a:spcAft>
          <a:spcPct val="0"/>
        </a:spcAft>
        <a:defRPr sz="7200">
          <a:solidFill>
            <a:srgbClr val="F8F8F8"/>
          </a:solidFill>
          <a:latin typeface="Arial Black" pitchFamily="34" charset="0"/>
        </a:defRPr>
      </a:lvl6pPr>
      <a:lvl7pPr marL="914400" algn="ctr" defTabSz="749300" rtl="0" fontAlgn="base">
        <a:spcBef>
          <a:spcPct val="0"/>
        </a:spcBef>
        <a:spcAft>
          <a:spcPct val="0"/>
        </a:spcAft>
        <a:defRPr sz="7200">
          <a:solidFill>
            <a:srgbClr val="F8F8F8"/>
          </a:solidFill>
          <a:latin typeface="Arial Black" pitchFamily="34" charset="0"/>
        </a:defRPr>
      </a:lvl7pPr>
      <a:lvl8pPr marL="1371600" algn="ctr" defTabSz="749300" rtl="0" fontAlgn="base">
        <a:spcBef>
          <a:spcPct val="0"/>
        </a:spcBef>
        <a:spcAft>
          <a:spcPct val="0"/>
        </a:spcAft>
        <a:defRPr sz="7200">
          <a:solidFill>
            <a:srgbClr val="F8F8F8"/>
          </a:solidFill>
          <a:latin typeface="Arial Black" pitchFamily="34" charset="0"/>
        </a:defRPr>
      </a:lvl8pPr>
      <a:lvl9pPr marL="1828800" algn="ctr" defTabSz="749300" rtl="0" fontAlgn="base">
        <a:spcBef>
          <a:spcPct val="0"/>
        </a:spcBef>
        <a:spcAft>
          <a:spcPct val="0"/>
        </a:spcAft>
        <a:defRPr sz="7200">
          <a:solidFill>
            <a:srgbClr val="F8F8F8"/>
          </a:solidFill>
          <a:latin typeface="Arial Black" pitchFamily="34" charset="0"/>
        </a:defRPr>
      </a:lvl9pPr>
    </p:titleStyle>
    <p:bodyStyle>
      <a:lvl1pPr marL="280988" indent="-280988" algn="l" defTabSz="749300" rtl="0" eaLnBrk="0" fontAlgn="base" hangingPunct="0">
        <a:spcBef>
          <a:spcPct val="20000"/>
        </a:spcBef>
        <a:spcAft>
          <a:spcPct val="0"/>
        </a:spcAft>
        <a:buChar char="•"/>
        <a:defRPr sz="2400">
          <a:solidFill>
            <a:schemeClr val="tx1"/>
          </a:solidFill>
          <a:latin typeface="+mn-lt"/>
          <a:ea typeface="+mn-ea"/>
          <a:cs typeface="+mn-cs"/>
        </a:defRPr>
      </a:lvl1pPr>
      <a:lvl2pPr marL="606425" indent="-231775" algn="l" defTabSz="749300" rtl="0" eaLnBrk="0" fontAlgn="base" hangingPunct="0">
        <a:spcBef>
          <a:spcPct val="20000"/>
        </a:spcBef>
        <a:spcAft>
          <a:spcPct val="0"/>
        </a:spcAft>
        <a:buChar char="–"/>
        <a:defRPr sz="2400">
          <a:solidFill>
            <a:schemeClr val="tx1"/>
          </a:solidFill>
          <a:latin typeface="+mn-lt"/>
        </a:defRPr>
      </a:lvl2pPr>
      <a:lvl3pPr marL="938213" indent="-188913" algn="l" defTabSz="749300" rtl="0" eaLnBrk="0" fontAlgn="base" hangingPunct="0">
        <a:spcBef>
          <a:spcPct val="20000"/>
        </a:spcBef>
        <a:spcAft>
          <a:spcPct val="0"/>
        </a:spcAft>
        <a:buChar char="•"/>
        <a:defRPr sz="2000">
          <a:solidFill>
            <a:schemeClr val="tx1"/>
          </a:solidFill>
          <a:latin typeface="+mn-lt"/>
        </a:defRPr>
      </a:lvl3pPr>
      <a:lvl4pPr marL="1312863" indent="-187325" algn="l" defTabSz="749300" rtl="0" eaLnBrk="0" fontAlgn="base" hangingPunct="0">
        <a:spcBef>
          <a:spcPct val="20000"/>
        </a:spcBef>
        <a:spcAft>
          <a:spcPct val="0"/>
        </a:spcAft>
        <a:buChar char="–"/>
        <a:defRPr sz="1600">
          <a:solidFill>
            <a:schemeClr val="tx1"/>
          </a:solidFill>
          <a:latin typeface="+mn-lt"/>
        </a:defRPr>
      </a:lvl4pPr>
      <a:lvl5pPr marL="1687513" indent="-187325" algn="l" defTabSz="749300" rtl="0" eaLnBrk="0" fontAlgn="base" hangingPunct="0">
        <a:spcBef>
          <a:spcPct val="20000"/>
        </a:spcBef>
        <a:spcAft>
          <a:spcPct val="0"/>
        </a:spcAft>
        <a:buChar char="»"/>
        <a:defRPr sz="1600">
          <a:solidFill>
            <a:schemeClr val="tx1"/>
          </a:solidFill>
          <a:latin typeface="+mn-lt"/>
        </a:defRPr>
      </a:lvl5pPr>
      <a:lvl6pPr marL="2144713" indent="-187325" algn="l" defTabSz="749300" rtl="0" fontAlgn="base">
        <a:spcBef>
          <a:spcPct val="20000"/>
        </a:spcBef>
        <a:spcAft>
          <a:spcPct val="0"/>
        </a:spcAft>
        <a:buChar char="»"/>
        <a:defRPr sz="1600">
          <a:solidFill>
            <a:schemeClr val="tx1"/>
          </a:solidFill>
          <a:latin typeface="+mn-lt"/>
        </a:defRPr>
      </a:lvl6pPr>
      <a:lvl7pPr marL="2601913" indent="-187325" algn="l" defTabSz="749300" rtl="0" fontAlgn="base">
        <a:spcBef>
          <a:spcPct val="20000"/>
        </a:spcBef>
        <a:spcAft>
          <a:spcPct val="0"/>
        </a:spcAft>
        <a:buChar char="»"/>
        <a:defRPr sz="1600">
          <a:solidFill>
            <a:schemeClr val="tx1"/>
          </a:solidFill>
          <a:latin typeface="+mn-lt"/>
        </a:defRPr>
      </a:lvl7pPr>
      <a:lvl8pPr marL="3059113" indent="-187325" algn="l" defTabSz="749300" rtl="0" fontAlgn="base">
        <a:spcBef>
          <a:spcPct val="20000"/>
        </a:spcBef>
        <a:spcAft>
          <a:spcPct val="0"/>
        </a:spcAft>
        <a:buChar char="»"/>
        <a:defRPr sz="1600">
          <a:solidFill>
            <a:schemeClr val="tx1"/>
          </a:solidFill>
          <a:latin typeface="+mn-lt"/>
        </a:defRPr>
      </a:lvl8pPr>
      <a:lvl9pPr marL="3516313" indent="-187325" algn="l" defTabSz="749300"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DC4A917-7069-6F0E-639A-D75B748F946C}"/>
              </a:ext>
            </a:extLst>
          </p:cNvPr>
          <p:cNvSpPr>
            <a:spLocks noChangeArrowheads="1"/>
          </p:cNvSpPr>
          <p:nvPr userDrawn="1"/>
        </p:nvSpPr>
        <p:spPr bwMode="auto">
          <a:xfrm>
            <a:off x="0" y="0"/>
            <a:ext cx="35999738" cy="460375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2051" name="Rectangle 3">
            <a:extLst>
              <a:ext uri="{FF2B5EF4-FFF2-40B4-BE49-F238E27FC236}">
                <a16:creationId xmlns:a16="http://schemas.microsoft.com/office/drawing/2014/main" id="{6948FD1F-1A07-22CE-2262-74B0EB58A3CE}"/>
              </a:ext>
            </a:extLst>
          </p:cNvPr>
          <p:cNvSpPr>
            <a:spLocks noChangeArrowheads="1"/>
          </p:cNvSpPr>
          <p:nvPr userDrawn="1"/>
        </p:nvSpPr>
        <p:spPr bwMode="auto">
          <a:xfrm>
            <a:off x="768350" y="5254625"/>
            <a:ext cx="8180388" cy="299624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2052" name="Rectangle 4">
            <a:extLst>
              <a:ext uri="{FF2B5EF4-FFF2-40B4-BE49-F238E27FC236}">
                <a16:creationId xmlns:a16="http://schemas.microsoft.com/office/drawing/2014/main" id="{C05A5326-037A-202C-4234-385D7FB03908}"/>
              </a:ext>
            </a:extLst>
          </p:cNvPr>
          <p:cNvSpPr>
            <a:spLocks noChangeArrowheads="1"/>
          </p:cNvSpPr>
          <p:nvPr userDrawn="1"/>
        </p:nvSpPr>
        <p:spPr bwMode="auto">
          <a:xfrm>
            <a:off x="0" y="4603750"/>
            <a:ext cx="35999738" cy="142875"/>
          </a:xfrm>
          <a:prstGeom prst="rect">
            <a:avLst/>
          </a:prstGeom>
          <a:solidFill>
            <a:srgbClr val="660000"/>
          </a:solidFill>
          <a:ln>
            <a:noFill/>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2053" name="Text Box 5">
            <a:extLst>
              <a:ext uri="{FF2B5EF4-FFF2-40B4-BE49-F238E27FC236}">
                <a16:creationId xmlns:a16="http://schemas.microsoft.com/office/drawing/2014/main" id="{45A46CD7-BAAC-EF4C-7B90-13520304F9CA}"/>
              </a:ext>
            </a:extLst>
          </p:cNvPr>
          <p:cNvSpPr txBox="1">
            <a:spLocks noChangeArrowheads="1"/>
          </p:cNvSpPr>
          <p:nvPr userDrawn="1"/>
        </p:nvSpPr>
        <p:spPr bwMode="auto">
          <a:xfrm>
            <a:off x="500063" y="35482213"/>
            <a:ext cx="2062162" cy="260350"/>
          </a:xfrm>
          <a:prstGeom prst="rect">
            <a:avLst/>
          </a:prstGeom>
          <a:noFill/>
          <a:ln>
            <a:noFill/>
          </a:ln>
        </p:spPr>
        <p:txBody>
          <a:bodyPr lIns="74857" tIns="37421" rIns="74857" bIns="37421">
            <a:spAutoFit/>
          </a:bodyPr>
          <a:lstStyle>
            <a:lvl1pPr defTabSz="749300">
              <a:defRPr sz="2400">
                <a:solidFill>
                  <a:schemeClr val="tx1"/>
                </a:solidFill>
                <a:latin typeface="Arial Narrow" panose="020B0606020202030204" pitchFamily="34" charset="0"/>
              </a:defRPr>
            </a:lvl1pPr>
            <a:lvl2pPr marL="742950" indent="-285750" defTabSz="749300">
              <a:defRPr sz="2400">
                <a:solidFill>
                  <a:schemeClr val="tx1"/>
                </a:solidFill>
                <a:latin typeface="Arial Narrow" panose="020B0606020202030204" pitchFamily="34" charset="0"/>
              </a:defRPr>
            </a:lvl2pPr>
            <a:lvl3pPr marL="1143000" indent="-228600" defTabSz="749300">
              <a:defRPr sz="2400">
                <a:solidFill>
                  <a:schemeClr val="tx1"/>
                </a:solidFill>
                <a:latin typeface="Arial Narrow" panose="020B0606020202030204" pitchFamily="34" charset="0"/>
              </a:defRPr>
            </a:lvl3pPr>
            <a:lvl4pPr marL="1600200" indent="-228600" defTabSz="749300">
              <a:defRPr sz="2400">
                <a:solidFill>
                  <a:schemeClr val="tx1"/>
                </a:solidFill>
                <a:latin typeface="Arial Narrow" panose="020B0606020202030204" pitchFamily="34" charset="0"/>
              </a:defRPr>
            </a:lvl4pPr>
            <a:lvl5pPr marL="2057400" indent="-228600" defTabSz="749300">
              <a:defRPr sz="2400">
                <a:solidFill>
                  <a:schemeClr val="tx1"/>
                </a:solidFill>
                <a:latin typeface="Arial Narrow" panose="020B0606020202030204" pitchFamily="34" charset="0"/>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defRPr>
            </a:lvl9pPr>
          </a:lstStyle>
          <a:p>
            <a:pPr>
              <a:lnSpc>
                <a:spcPct val="65000"/>
              </a:lnSpc>
              <a:spcBef>
                <a:spcPct val="50000"/>
              </a:spcBef>
              <a:defRPr/>
            </a:pPr>
            <a:r>
              <a:rPr lang="en-US" altLang="en-US" sz="400" b="1">
                <a:solidFill>
                  <a:schemeClr val="bg2"/>
                </a:solidFill>
                <a:latin typeface="Arial" panose="020B0604020202020204" pitchFamily="34" charset="0"/>
              </a:rPr>
              <a:t>POSTER TEMPLATE BY:</a:t>
            </a:r>
          </a:p>
          <a:p>
            <a:pPr>
              <a:lnSpc>
                <a:spcPct val="65000"/>
              </a:lnSpc>
              <a:spcBef>
                <a:spcPct val="50000"/>
              </a:spcBef>
              <a:defRPr/>
            </a:pPr>
            <a:r>
              <a:rPr lang="en-US" altLang="en-US" sz="800" b="1">
                <a:solidFill>
                  <a:schemeClr val="bg2"/>
                </a:solidFill>
                <a:latin typeface="Arial" panose="020B0604020202020204" pitchFamily="34" charset="0"/>
              </a:rPr>
              <a:t>www.PosterPresentations.com</a:t>
            </a:r>
          </a:p>
        </p:txBody>
      </p:sp>
      <p:sp>
        <p:nvSpPr>
          <p:cNvPr id="2054" name="Rectangle 6">
            <a:extLst>
              <a:ext uri="{FF2B5EF4-FFF2-40B4-BE49-F238E27FC236}">
                <a16:creationId xmlns:a16="http://schemas.microsoft.com/office/drawing/2014/main" id="{A071D6F7-D80F-9E6B-C729-5AF3B19B8639}"/>
              </a:ext>
            </a:extLst>
          </p:cNvPr>
          <p:cNvSpPr>
            <a:spLocks noGrp="1" noChangeArrowheads="1"/>
          </p:cNvSpPr>
          <p:nvPr>
            <p:ph type="title"/>
          </p:nvPr>
        </p:nvSpPr>
        <p:spPr bwMode="auto">
          <a:xfrm>
            <a:off x="787400" y="1392238"/>
            <a:ext cx="34386838"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en-US"/>
              <a:t>Click to edit Master title style</a:t>
            </a:r>
          </a:p>
        </p:txBody>
      </p:sp>
      <p:sp>
        <p:nvSpPr>
          <p:cNvPr id="2055" name="Rectangle 7">
            <a:extLst>
              <a:ext uri="{FF2B5EF4-FFF2-40B4-BE49-F238E27FC236}">
                <a16:creationId xmlns:a16="http://schemas.microsoft.com/office/drawing/2014/main" id="{554EDF05-A05B-E8D0-0EB7-DE698A303B1E}"/>
              </a:ext>
            </a:extLst>
          </p:cNvPr>
          <p:cNvSpPr>
            <a:spLocks noGrp="1" noChangeArrowheads="1"/>
          </p:cNvSpPr>
          <p:nvPr>
            <p:ph type="body" idx="1"/>
          </p:nvPr>
        </p:nvSpPr>
        <p:spPr bwMode="auto">
          <a:xfrm>
            <a:off x="768350" y="5254625"/>
            <a:ext cx="8180388" cy="299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6" name="Rectangle 8">
            <a:extLst>
              <a:ext uri="{FF2B5EF4-FFF2-40B4-BE49-F238E27FC236}">
                <a16:creationId xmlns:a16="http://schemas.microsoft.com/office/drawing/2014/main" id="{0CD3B29E-37B5-B767-B04F-3BA25B2D1ED0}"/>
              </a:ext>
            </a:extLst>
          </p:cNvPr>
          <p:cNvSpPr>
            <a:spLocks noChangeArrowheads="1"/>
          </p:cNvSpPr>
          <p:nvPr userDrawn="1"/>
        </p:nvSpPr>
        <p:spPr bwMode="auto">
          <a:xfrm>
            <a:off x="0" y="0"/>
            <a:ext cx="35999738" cy="35999738"/>
          </a:xfrm>
          <a:prstGeom prst="rect">
            <a:avLst/>
          </a:prstGeom>
          <a:noFill/>
          <a:ln w="3175">
            <a:solidFill>
              <a:schemeClr val="tx2"/>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2057" name="Rectangle 9">
            <a:extLst>
              <a:ext uri="{FF2B5EF4-FFF2-40B4-BE49-F238E27FC236}">
                <a16:creationId xmlns:a16="http://schemas.microsoft.com/office/drawing/2014/main" id="{9C76B1EF-2EE0-FF41-E7F5-45A51E916A1F}"/>
              </a:ext>
            </a:extLst>
          </p:cNvPr>
          <p:cNvSpPr>
            <a:spLocks noChangeArrowheads="1"/>
          </p:cNvSpPr>
          <p:nvPr userDrawn="1"/>
        </p:nvSpPr>
        <p:spPr bwMode="auto">
          <a:xfrm>
            <a:off x="9424988" y="5254625"/>
            <a:ext cx="17030700" cy="299624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2058" name="Rectangle 11">
            <a:extLst>
              <a:ext uri="{FF2B5EF4-FFF2-40B4-BE49-F238E27FC236}">
                <a16:creationId xmlns:a16="http://schemas.microsoft.com/office/drawing/2014/main" id="{F18BAF35-DEE1-F88D-FA9B-793E8B3E9A8C}"/>
              </a:ext>
            </a:extLst>
          </p:cNvPr>
          <p:cNvSpPr>
            <a:spLocks noChangeArrowheads="1"/>
          </p:cNvSpPr>
          <p:nvPr userDrawn="1"/>
        </p:nvSpPr>
        <p:spPr bwMode="auto">
          <a:xfrm>
            <a:off x="26987500" y="5254625"/>
            <a:ext cx="8186738" cy="299624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749300" rtl="0" eaLnBrk="0" fontAlgn="base" hangingPunct="0">
        <a:spcBef>
          <a:spcPct val="0"/>
        </a:spcBef>
        <a:spcAft>
          <a:spcPct val="0"/>
        </a:spcAft>
        <a:defRPr sz="7100">
          <a:solidFill>
            <a:schemeClr val="tx2"/>
          </a:solidFill>
          <a:latin typeface="+mj-lt"/>
          <a:ea typeface="+mj-ea"/>
          <a:cs typeface="+mj-cs"/>
        </a:defRPr>
      </a:lvl1pPr>
      <a:lvl2pPr algn="ctr" defTabSz="749300" rtl="0" eaLnBrk="0" fontAlgn="base" hangingPunct="0">
        <a:spcBef>
          <a:spcPct val="0"/>
        </a:spcBef>
        <a:spcAft>
          <a:spcPct val="0"/>
        </a:spcAft>
        <a:defRPr sz="7100">
          <a:solidFill>
            <a:schemeClr val="tx2"/>
          </a:solidFill>
          <a:latin typeface="Arial Black" pitchFamily="34" charset="0"/>
        </a:defRPr>
      </a:lvl2pPr>
      <a:lvl3pPr algn="ctr" defTabSz="749300" rtl="0" eaLnBrk="0" fontAlgn="base" hangingPunct="0">
        <a:spcBef>
          <a:spcPct val="0"/>
        </a:spcBef>
        <a:spcAft>
          <a:spcPct val="0"/>
        </a:spcAft>
        <a:defRPr sz="7100">
          <a:solidFill>
            <a:schemeClr val="tx2"/>
          </a:solidFill>
          <a:latin typeface="Arial Black" pitchFamily="34" charset="0"/>
        </a:defRPr>
      </a:lvl3pPr>
      <a:lvl4pPr algn="ctr" defTabSz="749300" rtl="0" eaLnBrk="0" fontAlgn="base" hangingPunct="0">
        <a:spcBef>
          <a:spcPct val="0"/>
        </a:spcBef>
        <a:spcAft>
          <a:spcPct val="0"/>
        </a:spcAft>
        <a:defRPr sz="7100">
          <a:solidFill>
            <a:schemeClr val="tx2"/>
          </a:solidFill>
          <a:latin typeface="Arial Black" pitchFamily="34" charset="0"/>
        </a:defRPr>
      </a:lvl4pPr>
      <a:lvl5pPr algn="ctr" defTabSz="749300" rtl="0" eaLnBrk="0" fontAlgn="base" hangingPunct="0">
        <a:spcBef>
          <a:spcPct val="0"/>
        </a:spcBef>
        <a:spcAft>
          <a:spcPct val="0"/>
        </a:spcAft>
        <a:defRPr sz="7100">
          <a:solidFill>
            <a:schemeClr val="tx2"/>
          </a:solidFill>
          <a:latin typeface="Arial Black" pitchFamily="34" charset="0"/>
        </a:defRPr>
      </a:lvl5pPr>
      <a:lvl6pPr marL="457200" algn="ctr" defTabSz="749300" rtl="0" fontAlgn="base">
        <a:spcBef>
          <a:spcPct val="0"/>
        </a:spcBef>
        <a:spcAft>
          <a:spcPct val="0"/>
        </a:spcAft>
        <a:defRPr sz="7100">
          <a:solidFill>
            <a:schemeClr val="tx2"/>
          </a:solidFill>
          <a:latin typeface="Arial Black" pitchFamily="34" charset="0"/>
        </a:defRPr>
      </a:lvl6pPr>
      <a:lvl7pPr marL="914400" algn="ctr" defTabSz="749300" rtl="0" fontAlgn="base">
        <a:spcBef>
          <a:spcPct val="0"/>
        </a:spcBef>
        <a:spcAft>
          <a:spcPct val="0"/>
        </a:spcAft>
        <a:defRPr sz="7100">
          <a:solidFill>
            <a:schemeClr val="tx2"/>
          </a:solidFill>
          <a:latin typeface="Arial Black" pitchFamily="34" charset="0"/>
        </a:defRPr>
      </a:lvl7pPr>
      <a:lvl8pPr marL="1371600" algn="ctr" defTabSz="749300" rtl="0" fontAlgn="base">
        <a:spcBef>
          <a:spcPct val="0"/>
        </a:spcBef>
        <a:spcAft>
          <a:spcPct val="0"/>
        </a:spcAft>
        <a:defRPr sz="7100">
          <a:solidFill>
            <a:schemeClr val="tx2"/>
          </a:solidFill>
          <a:latin typeface="Arial Black" pitchFamily="34" charset="0"/>
        </a:defRPr>
      </a:lvl8pPr>
      <a:lvl9pPr marL="1828800" algn="ctr" defTabSz="749300" rtl="0" fontAlgn="base">
        <a:spcBef>
          <a:spcPct val="0"/>
        </a:spcBef>
        <a:spcAft>
          <a:spcPct val="0"/>
        </a:spcAft>
        <a:defRPr sz="7100">
          <a:solidFill>
            <a:schemeClr val="tx2"/>
          </a:solidFill>
          <a:latin typeface="Arial Black" pitchFamily="34" charset="0"/>
        </a:defRPr>
      </a:lvl9pPr>
    </p:titleStyle>
    <p:bodyStyle>
      <a:lvl1pPr marL="280988" indent="-280988" algn="l" defTabSz="749300" rtl="0" eaLnBrk="0" fontAlgn="base" hangingPunct="0">
        <a:spcBef>
          <a:spcPct val="20000"/>
        </a:spcBef>
        <a:spcAft>
          <a:spcPct val="0"/>
        </a:spcAft>
        <a:buChar char="•"/>
        <a:defRPr sz="2400">
          <a:solidFill>
            <a:schemeClr val="tx1"/>
          </a:solidFill>
          <a:latin typeface="+mn-lt"/>
          <a:ea typeface="+mn-ea"/>
          <a:cs typeface="+mn-cs"/>
        </a:defRPr>
      </a:lvl1pPr>
      <a:lvl2pPr marL="606425" indent="-231775" algn="l" defTabSz="749300" rtl="0" eaLnBrk="0" fontAlgn="base" hangingPunct="0">
        <a:spcBef>
          <a:spcPct val="20000"/>
        </a:spcBef>
        <a:spcAft>
          <a:spcPct val="0"/>
        </a:spcAft>
        <a:buChar char="–"/>
        <a:defRPr sz="2400">
          <a:solidFill>
            <a:schemeClr val="tx1"/>
          </a:solidFill>
          <a:latin typeface="+mn-lt"/>
        </a:defRPr>
      </a:lvl2pPr>
      <a:lvl3pPr marL="938213" indent="-188913" algn="l" defTabSz="749300" rtl="0" eaLnBrk="0" fontAlgn="base" hangingPunct="0">
        <a:spcBef>
          <a:spcPct val="20000"/>
        </a:spcBef>
        <a:spcAft>
          <a:spcPct val="0"/>
        </a:spcAft>
        <a:buChar char="•"/>
        <a:defRPr sz="2000">
          <a:solidFill>
            <a:schemeClr val="tx1"/>
          </a:solidFill>
          <a:latin typeface="+mn-lt"/>
        </a:defRPr>
      </a:lvl3pPr>
      <a:lvl4pPr marL="1312863" indent="-187325" algn="l" defTabSz="749300" rtl="0" eaLnBrk="0" fontAlgn="base" hangingPunct="0">
        <a:spcBef>
          <a:spcPct val="20000"/>
        </a:spcBef>
        <a:spcAft>
          <a:spcPct val="0"/>
        </a:spcAft>
        <a:buChar char="–"/>
        <a:defRPr sz="1600">
          <a:solidFill>
            <a:schemeClr val="tx1"/>
          </a:solidFill>
          <a:latin typeface="+mn-lt"/>
        </a:defRPr>
      </a:lvl4pPr>
      <a:lvl5pPr marL="1687513" indent="-187325" algn="l" defTabSz="749300" rtl="0" eaLnBrk="0" fontAlgn="base" hangingPunct="0">
        <a:spcBef>
          <a:spcPct val="20000"/>
        </a:spcBef>
        <a:spcAft>
          <a:spcPct val="0"/>
        </a:spcAft>
        <a:buChar char="»"/>
        <a:defRPr sz="1600">
          <a:solidFill>
            <a:schemeClr val="tx1"/>
          </a:solidFill>
          <a:latin typeface="+mn-lt"/>
        </a:defRPr>
      </a:lvl5pPr>
      <a:lvl6pPr marL="2144713" indent="-187325" algn="l" defTabSz="749300" rtl="0" fontAlgn="base">
        <a:spcBef>
          <a:spcPct val="20000"/>
        </a:spcBef>
        <a:spcAft>
          <a:spcPct val="0"/>
        </a:spcAft>
        <a:buChar char="»"/>
        <a:defRPr sz="1600">
          <a:solidFill>
            <a:schemeClr val="tx1"/>
          </a:solidFill>
          <a:latin typeface="+mn-lt"/>
        </a:defRPr>
      </a:lvl6pPr>
      <a:lvl7pPr marL="2601913" indent="-187325" algn="l" defTabSz="749300" rtl="0" fontAlgn="base">
        <a:spcBef>
          <a:spcPct val="20000"/>
        </a:spcBef>
        <a:spcAft>
          <a:spcPct val="0"/>
        </a:spcAft>
        <a:buChar char="»"/>
        <a:defRPr sz="1600">
          <a:solidFill>
            <a:schemeClr val="tx1"/>
          </a:solidFill>
          <a:latin typeface="+mn-lt"/>
        </a:defRPr>
      </a:lvl7pPr>
      <a:lvl8pPr marL="3059113" indent="-187325" algn="l" defTabSz="749300" rtl="0" fontAlgn="base">
        <a:spcBef>
          <a:spcPct val="20000"/>
        </a:spcBef>
        <a:spcAft>
          <a:spcPct val="0"/>
        </a:spcAft>
        <a:buChar char="»"/>
        <a:defRPr sz="1600">
          <a:solidFill>
            <a:schemeClr val="tx1"/>
          </a:solidFill>
          <a:latin typeface="+mn-lt"/>
        </a:defRPr>
      </a:lvl8pPr>
      <a:lvl9pPr marL="3516313" indent="-187325" algn="l" defTabSz="749300"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3BE6DB6-5F84-0058-096D-E22DA8161E9A}"/>
              </a:ext>
            </a:extLst>
          </p:cNvPr>
          <p:cNvSpPr>
            <a:spLocks noChangeArrowheads="1"/>
          </p:cNvSpPr>
          <p:nvPr userDrawn="1"/>
        </p:nvSpPr>
        <p:spPr bwMode="auto">
          <a:xfrm>
            <a:off x="0" y="0"/>
            <a:ext cx="35999738" cy="460375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3075" name="Rectangle 3">
            <a:extLst>
              <a:ext uri="{FF2B5EF4-FFF2-40B4-BE49-F238E27FC236}">
                <a16:creationId xmlns:a16="http://schemas.microsoft.com/office/drawing/2014/main" id="{7D99F157-C805-2A62-B9F6-ABCB8BCD3482}"/>
              </a:ext>
            </a:extLst>
          </p:cNvPr>
          <p:cNvSpPr>
            <a:spLocks noChangeArrowheads="1"/>
          </p:cNvSpPr>
          <p:nvPr userDrawn="1"/>
        </p:nvSpPr>
        <p:spPr bwMode="auto">
          <a:xfrm>
            <a:off x="568325" y="5254625"/>
            <a:ext cx="34750375" cy="299624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3076" name="Rectangle 4">
            <a:extLst>
              <a:ext uri="{FF2B5EF4-FFF2-40B4-BE49-F238E27FC236}">
                <a16:creationId xmlns:a16="http://schemas.microsoft.com/office/drawing/2014/main" id="{53F47643-FD2D-468F-8346-8BE42A0DA94F}"/>
              </a:ext>
            </a:extLst>
          </p:cNvPr>
          <p:cNvSpPr>
            <a:spLocks noChangeArrowheads="1"/>
          </p:cNvSpPr>
          <p:nvPr userDrawn="1"/>
        </p:nvSpPr>
        <p:spPr bwMode="auto">
          <a:xfrm>
            <a:off x="0" y="4603750"/>
            <a:ext cx="35999738" cy="142875"/>
          </a:xfrm>
          <a:prstGeom prst="rect">
            <a:avLst/>
          </a:prstGeom>
          <a:solidFill>
            <a:srgbClr val="660000"/>
          </a:solidFill>
          <a:ln>
            <a:noFill/>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3077" name="Text Box 5">
            <a:extLst>
              <a:ext uri="{FF2B5EF4-FFF2-40B4-BE49-F238E27FC236}">
                <a16:creationId xmlns:a16="http://schemas.microsoft.com/office/drawing/2014/main" id="{28D5B422-D73F-C02F-BE07-5E3080969369}"/>
              </a:ext>
            </a:extLst>
          </p:cNvPr>
          <p:cNvSpPr txBox="1">
            <a:spLocks noChangeArrowheads="1"/>
          </p:cNvSpPr>
          <p:nvPr userDrawn="1"/>
        </p:nvSpPr>
        <p:spPr bwMode="auto">
          <a:xfrm>
            <a:off x="500063" y="35482213"/>
            <a:ext cx="2062162" cy="260350"/>
          </a:xfrm>
          <a:prstGeom prst="rect">
            <a:avLst/>
          </a:prstGeom>
          <a:noFill/>
          <a:ln>
            <a:noFill/>
          </a:ln>
        </p:spPr>
        <p:txBody>
          <a:bodyPr lIns="74857" tIns="37421" rIns="74857" bIns="37421">
            <a:spAutoFit/>
          </a:bodyPr>
          <a:lstStyle>
            <a:lvl1pPr defTabSz="749300">
              <a:defRPr sz="2400">
                <a:solidFill>
                  <a:schemeClr val="tx1"/>
                </a:solidFill>
                <a:latin typeface="Arial Narrow" panose="020B0606020202030204" pitchFamily="34" charset="0"/>
              </a:defRPr>
            </a:lvl1pPr>
            <a:lvl2pPr marL="742950" indent="-285750" defTabSz="749300">
              <a:defRPr sz="2400">
                <a:solidFill>
                  <a:schemeClr val="tx1"/>
                </a:solidFill>
                <a:latin typeface="Arial Narrow" panose="020B0606020202030204" pitchFamily="34" charset="0"/>
              </a:defRPr>
            </a:lvl2pPr>
            <a:lvl3pPr marL="1143000" indent="-228600" defTabSz="749300">
              <a:defRPr sz="2400">
                <a:solidFill>
                  <a:schemeClr val="tx1"/>
                </a:solidFill>
                <a:latin typeface="Arial Narrow" panose="020B0606020202030204" pitchFamily="34" charset="0"/>
              </a:defRPr>
            </a:lvl3pPr>
            <a:lvl4pPr marL="1600200" indent="-228600" defTabSz="749300">
              <a:defRPr sz="2400">
                <a:solidFill>
                  <a:schemeClr val="tx1"/>
                </a:solidFill>
                <a:latin typeface="Arial Narrow" panose="020B0606020202030204" pitchFamily="34" charset="0"/>
              </a:defRPr>
            </a:lvl4pPr>
            <a:lvl5pPr marL="2057400" indent="-228600" defTabSz="749300">
              <a:defRPr sz="2400">
                <a:solidFill>
                  <a:schemeClr val="tx1"/>
                </a:solidFill>
                <a:latin typeface="Arial Narrow" panose="020B0606020202030204" pitchFamily="34" charset="0"/>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defRPr>
            </a:lvl9pPr>
          </a:lstStyle>
          <a:p>
            <a:pPr>
              <a:lnSpc>
                <a:spcPct val="65000"/>
              </a:lnSpc>
              <a:spcBef>
                <a:spcPct val="50000"/>
              </a:spcBef>
              <a:defRPr/>
            </a:pPr>
            <a:r>
              <a:rPr lang="en-US" altLang="en-US" sz="400" b="1">
                <a:solidFill>
                  <a:schemeClr val="bg2"/>
                </a:solidFill>
                <a:latin typeface="Arial" panose="020B0604020202020204" pitchFamily="34" charset="0"/>
              </a:rPr>
              <a:t>POSTER TEMPLATE BY:</a:t>
            </a:r>
          </a:p>
          <a:p>
            <a:pPr>
              <a:lnSpc>
                <a:spcPct val="65000"/>
              </a:lnSpc>
              <a:spcBef>
                <a:spcPct val="50000"/>
              </a:spcBef>
              <a:defRPr/>
            </a:pPr>
            <a:r>
              <a:rPr lang="en-US" altLang="en-US" sz="800" b="1">
                <a:solidFill>
                  <a:schemeClr val="bg2"/>
                </a:solidFill>
                <a:latin typeface="Arial" panose="020B0604020202020204" pitchFamily="34" charset="0"/>
              </a:rPr>
              <a:t>www.PosterPresentations.com</a:t>
            </a:r>
          </a:p>
        </p:txBody>
      </p:sp>
      <p:sp>
        <p:nvSpPr>
          <p:cNvPr id="3078" name="Rectangle 6">
            <a:extLst>
              <a:ext uri="{FF2B5EF4-FFF2-40B4-BE49-F238E27FC236}">
                <a16:creationId xmlns:a16="http://schemas.microsoft.com/office/drawing/2014/main" id="{8749111B-894C-DDCD-FC5A-372581BB11D4}"/>
              </a:ext>
            </a:extLst>
          </p:cNvPr>
          <p:cNvSpPr>
            <a:spLocks noGrp="1" noChangeArrowheads="1"/>
          </p:cNvSpPr>
          <p:nvPr>
            <p:ph type="title"/>
          </p:nvPr>
        </p:nvSpPr>
        <p:spPr bwMode="auto">
          <a:xfrm>
            <a:off x="787400" y="1392238"/>
            <a:ext cx="34386838"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en-US"/>
              <a:t>Click to edit Master title style</a:t>
            </a:r>
          </a:p>
        </p:txBody>
      </p:sp>
      <p:sp>
        <p:nvSpPr>
          <p:cNvPr id="3079" name="Rectangle 7">
            <a:extLst>
              <a:ext uri="{FF2B5EF4-FFF2-40B4-BE49-F238E27FC236}">
                <a16:creationId xmlns:a16="http://schemas.microsoft.com/office/drawing/2014/main" id="{3AEBB12A-2C39-9A45-D81F-79CA27349ADC}"/>
              </a:ext>
            </a:extLst>
          </p:cNvPr>
          <p:cNvSpPr>
            <a:spLocks noGrp="1" noChangeArrowheads="1"/>
          </p:cNvSpPr>
          <p:nvPr>
            <p:ph type="body" idx="1"/>
          </p:nvPr>
        </p:nvSpPr>
        <p:spPr bwMode="auto">
          <a:xfrm>
            <a:off x="568325" y="5254625"/>
            <a:ext cx="34605913" cy="299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80" name="Rectangle 8">
            <a:extLst>
              <a:ext uri="{FF2B5EF4-FFF2-40B4-BE49-F238E27FC236}">
                <a16:creationId xmlns:a16="http://schemas.microsoft.com/office/drawing/2014/main" id="{DBD6303B-57E6-DA25-1415-035888F3EF65}"/>
              </a:ext>
            </a:extLst>
          </p:cNvPr>
          <p:cNvSpPr>
            <a:spLocks noChangeArrowheads="1"/>
          </p:cNvSpPr>
          <p:nvPr userDrawn="1"/>
        </p:nvSpPr>
        <p:spPr bwMode="auto">
          <a:xfrm>
            <a:off x="0" y="0"/>
            <a:ext cx="35999738" cy="35999738"/>
          </a:xfrm>
          <a:prstGeom prst="rect">
            <a:avLst/>
          </a:prstGeom>
          <a:noFill/>
          <a:ln w="3175">
            <a:solidFill>
              <a:schemeClr val="tx2"/>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749300" rtl="0" eaLnBrk="0" fontAlgn="base" hangingPunct="0">
        <a:spcBef>
          <a:spcPct val="0"/>
        </a:spcBef>
        <a:spcAft>
          <a:spcPct val="0"/>
        </a:spcAft>
        <a:defRPr sz="7100">
          <a:solidFill>
            <a:schemeClr val="tx2"/>
          </a:solidFill>
          <a:latin typeface="+mj-lt"/>
          <a:ea typeface="+mj-ea"/>
          <a:cs typeface="+mj-cs"/>
        </a:defRPr>
      </a:lvl1pPr>
      <a:lvl2pPr algn="ctr" defTabSz="749300" rtl="0" eaLnBrk="0" fontAlgn="base" hangingPunct="0">
        <a:spcBef>
          <a:spcPct val="0"/>
        </a:spcBef>
        <a:spcAft>
          <a:spcPct val="0"/>
        </a:spcAft>
        <a:defRPr sz="7100">
          <a:solidFill>
            <a:schemeClr val="tx2"/>
          </a:solidFill>
          <a:latin typeface="Arial Black" pitchFamily="34" charset="0"/>
        </a:defRPr>
      </a:lvl2pPr>
      <a:lvl3pPr algn="ctr" defTabSz="749300" rtl="0" eaLnBrk="0" fontAlgn="base" hangingPunct="0">
        <a:spcBef>
          <a:spcPct val="0"/>
        </a:spcBef>
        <a:spcAft>
          <a:spcPct val="0"/>
        </a:spcAft>
        <a:defRPr sz="7100">
          <a:solidFill>
            <a:schemeClr val="tx2"/>
          </a:solidFill>
          <a:latin typeface="Arial Black" pitchFamily="34" charset="0"/>
        </a:defRPr>
      </a:lvl3pPr>
      <a:lvl4pPr algn="ctr" defTabSz="749300" rtl="0" eaLnBrk="0" fontAlgn="base" hangingPunct="0">
        <a:spcBef>
          <a:spcPct val="0"/>
        </a:spcBef>
        <a:spcAft>
          <a:spcPct val="0"/>
        </a:spcAft>
        <a:defRPr sz="7100">
          <a:solidFill>
            <a:schemeClr val="tx2"/>
          </a:solidFill>
          <a:latin typeface="Arial Black" pitchFamily="34" charset="0"/>
        </a:defRPr>
      </a:lvl4pPr>
      <a:lvl5pPr algn="ctr" defTabSz="749300" rtl="0" eaLnBrk="0" fontAlgn="base" hangingPunct="0">
        <a:spcBef>
          <a:spcPct val="0"/>
        </a:spcBef>
        <a:spcAft>
          <a:spcPct val="0"/>
        </a:spcAft>
        <a:defRPr sz="7100">
          <a:solidFill>
            <a:schemeClr val="tx2"/>
          </a:solidFill>
          <a:latin typeface="Arial Black" pitchFamily="34" charset="0"/>
        </a:defRPr>
      </a:lvl5pPr>
      <a:lvl6pPr marL="457200" algn="ctr" defTabSz="749300" rtl="0" fontAlgn="base">
        <a:spcBef>
          <a:spcPct val="0"/>
        </a:spcBef>
        <a:spcAft>
          <a:spcPct val="0"/>
        </a:spcAft>
        <a:defRPr sz="7100">
          <a:solidFill>
            <a:schemeClr val="tx2"/>
          </a:solidFill>
          <a:latin typeface="Arial Black" pitchFamily="34" charset="0"/>
        </a:defRPr>
      </a:lvl6pPr>
      <a:lvl7pPr marL="914400" algn="ctr" defTabSz="749300" rtl="0" fontAlgn="base">
        <a:spcBef>
          <a:spcPct val="0"/>
        </a:spcBef>
        <a:spcAft>
          <a:spcPct val="0"/>
        </a:spcAft>
        <a:defRPr sz="7100">
          <a:solidFill>
            <a:schemeClr val="tx2"/>
          </a:solidFill>
          <a:latin typeface="Arial Black" pitchFamily="34" charset="0"/>
        </a:defRPr>
      </a:lvl7pPr>
      <a:lvl8pPr marL="1371600" algn="ctr" defTabSz="749300" rtl="0" fontAlgn="base">
        <a:spcBef>
          <a:spcPct val="0"/>
        </a:spcBef>
        <a:spcAft>
          <a:spcPct val="0"/>
        </a:spcAft>
        <a:defRPr sz="7100">
          <a:solidFill>
            <a:schemeClr val="tx2"/>
          </a:solidFill>
          <a:latin typeface="Arial Black" pitchFamily="34" charset="0"/>
        </a:defRPr>
      </a:lvl8pPr>
      <a:lvl9pPr marL="1828800" algn="ctr" defTabSz="749300" rtl="0" fontAlgn="base">
        <a:spcBef>
          <a:spcPct val="0"/>
        </a:spcBef>
        <a:spcAft>
          <a:spcPct val="0"/>
        </a:spcAft>
        <a:defRPr sz="7100">
          <a:solidFill>
            <a:schemeClr val="tx2"/>
          </a:solidFill>
          <a:latin typeface="Arial Black" pitchFamily="34" charset="0"/>
        </a:defRPr>
      </a:lvl9pPr>
    </p:titleStyle>
    <p:bodyStyle>
      <a:lvl1pPr marL="280988" indent="-280988" algn="l" defTabSz="749300" rtl="0" eaLnBrk="0" fontAlgn="base" hangingPunct="0">
        <a:spcBef>
          <a:spcPct val="20000"/>
        </a:spcBef>
        <a:spcAft>
          <a:spcPct val="0"/>
        </a:spcAft>
        <a:buChar char="•"/>
        <a:defRPr sz="2400">
          <a:solidFill>
            <a:schemeClr val="tx1"/>
          </a:solidFill>
          <a:latin typeface="+mn-lt"/>
          <a:ea typeface="+mn-ea"/>
          <a:cs typeface="+mn-cs"/>
        </a:defRPr>
      </a:lvl1pPr>
      <a:lvl2pPr marL="606425" indent="-231775" algn="l" defTabSz="749300" rtl="0" eaLnBrk="0" fontAlgn="base" hangingPunct="0">
        <a:spcBef>
          <a:spcPct val="20000"/>
        </a:spcBef>
        <a:spcAft>
          <a:spcPct val="0"/>
        </a:spcAft>
        <a:buChar char="–"/>
        <a:defRPr sz="2400">
          <a:solidFill>
            <a:schemeClr val="tx1"/>
          </a:solidFill>
          <a:latin typeface="+mn-lt"/>
        </a:defRPr>
      </a:lvl2pPr>
      <a:lvl3pPr marL="938213" indent="-188913" algn="l" defTabSz="749300" rtl="0" eaLnBrk="0" fontAlgn="base" hangingPunct="0">
        <a:spcBef>
          <a:spcPct val="20000"/>
        </a:spcBef>
        <a:spcAft>
          <a:spcPct val="0"/>
        </a:spcAft>
        <a:buChar char="•"/>
        <a:defRPr sz="2000">
          <a:solidFill>
            <a:schemeClr val="tx1"/>
          </a:solidFill>
          <a:latin typeface="+mn-lt"/>
        </a:defRPr>
      </a:lvl3pPr>
      <a:lvl4pPr marL="1312863" indent="-187325" algn="l" defTabSz="749300" rtl="0" eaLnBrk="0" fontAlgn="base" hangingPunct="0">
        <a:spcBef>
          <a:spcPct val="20000"/>
        </a:spcBef>
        <a:spcAft>
          <a:spcPct val="0"/>
        </a:spcAft>
        <a:buChar char="–"/>
        <a:defRPr sz="1600">
          <a:solidFill>
            <a:schemeClr val="tx1"/>
          </a:solidFill>
          <a:latin typeface="+mn-lt"/>
        </a:defRPr>
      </a:lvl4pPr>
      <a:lvl5pPr marL="1687513" indent="-187325" algn="l" defTabSz="749300" rtl="0" eaLnBrk="0" fontAlgn="base" hangingPunct="0">
        <a:spcBef>
          <a:spcPct val="20000"/>
        </a:spcBef>
        <a:spcAft>
          <a:spcPct val="0"/>
        </a:spcAft>
        <a:buChar char="»"/>
        <a:defRPr sz="1600">
          <a:solidFill>
            <a:schemeClr val="tx1"/>
          </a:solidFill>
          <a:latin typeface="+mn-lt"/>
        </a:defRPr>
      </a:lvl5pPr>
      <a:lvl6pPr marL="2144713" indent="-187325" algn="l" defTabSz="749300" rtl="0" fontAlgn="base">
        <a:spcBef>
          <a:spcPct val="20000"/>
        </a:spcBef>
        <a:spcAft>
          <a:spcPct val="0"/>
        </a:spcAft>
        <a:buChar char="»"/>
        <a:defRPr sz="1600">
          <a:solidFill>
            <a:schemeClr val="tx1"/>
          </a:solidFill>
          <a:latin typeface="+mn-lt"/>
        </a:defRPr>
      </a:lvl6pPr>
      <a:lvl7pPr marL="2601913" indent="-187325" algn="l" defTabSz="749300" rtl="0" fontAlgn="base">
        <a:spcBef>
          <a:spcPct val="20000"/>
        </a:spcBef>
        <a:spcAft>
          <a:spcPct val="0"/>
        </a:spcAft>
        <a:buChar char="»"/>
        <a:defRPr sz="1600">
          <a:solidFill>
            <a:schemeClr val="tx1"/>
          </a:solidFill>
          <a:latin typeface="+mn-lt"/>
        </a:defRPr>
      </a:lvl7pPr>
      <a:lvl8pPr marL="3059113" indent="-187325" algn="l" defTabSz="749300" rtl="0" fontAlgn="base">
        <a:spcBef>
          <a:spcPct val="20000"/>
        </a:spcBef>
        <a:spcAft>
          <a:spcPct val="0"/>
        </a:spcAft>
        <a:buChar char="»"/>
        <a:defRPr sz="1600">
          <a:solidFill>
            <a:schemeClr val="tx1"/>
          </a:solidFill>
          <a:latin typeface="+mn-lt"/>
        </a:defRPr>
      </a:lvl8pPr>
      <a:lvl9pPr marL="3516313" indent="-187325" algn="l" defTabSz="749300"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watch?v=aircAruvnKk" TargetMode="External"/><Relationship Id="rId3" Type="http://schemas.openxmlformats.org/officeDocument/2006/relationships/hyperlink" Target="https://www.youtube.com/watch?v=Rs_rAxEsAvI" TargetMode="External"/><Relationship Id="rId7" Type="http://schemas.openxmlformats.org/officeDocument/2006/relationships/hyperlink" Target="https://www.freecodecamp.org/news/how-to-create-a-neural-network-in-javascript-in-only-30-lines-of-code-343dafc50d4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ibm.com/topics/neural-networks" TargetMode="External"/><Relationship Id="rId5" Type="http://schemas.openxmlformats.org/officeDocument/2006/relationships/hyperlink" Target="http://www.freecodecamp.org/" TargetMode="External"/><Relationship Id="rId10" Type="http://schemas.openxmlformats.org/officeDocument/2006/relationships/image" Target="../media/image2.png"/><Relationship Id="rId4" Type="http://schemas.openxmlformats.org/officeDocument/2006/relationships/hyperlink" Target="https://www.freecodecamp.org/news/self-driving-car-javascript/" TargetMode="External"/><Relationship Id="rId9" Type="http://schemas.openxmlformats.org/officeDocument/2006/relationships/hyperlink" Target="https://www.youtube.com/watch?v=ER2It2mIag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3B5CD7A4-8F39-D522-3F42-E94E59C1C437}"/>
              </a:ext>
            </a:extLst>
          </p:cNvPr>
          <p:cNvSpPr>
            <a:spLocks noChangeArrowheads="1"/>
          </p:cNvSpPr>
          <p:nvPr/>
        </p:nvSpPr>
        <p:spPr bwMode="auto">
          <a:xfrm>
            <a:off x="8566150" y="320675"/>
            <a:ext cx="17391063" cy="3645765"/>
          </a:xfrm>
          <a:prstGeom prst="rect">
            <a:avLst/>
          </a:prstGeom>
          <a:solidFill>
            <a:srgbClr val="D2EEEC"/>
          </a:solidFill>
          <a:ln w="9525">
            <a:noFill/>
            <a:miter lim="800000"/>
            <a:headEnd/>
            <a:tailEnd/>
          </a:ln>
          <a:effectLst/>
        </p:spPr>
        <p:txBody>
          <a:bodyPr lIns="74838" tIns="37413" rIns="74838" bIns="37413">
            <a:spAutoFit/>
          </a:bodyPr>
          <a:lstStyle/>
          <a:p>
            <a:pPr algn="ctr" eaLnBrk="1" hangingPunct="1"/>
            <a:r>
              <a:rPr lang="en-US" altLang="en-US" sz="4800" b="1" dirty="0">
                <a:latin typeface="Times New Roman" panose="02020603050405020304" pitchFamily="18" charset="0"/>
                <a:cs typeface="Times New Roman" panose="02020603050405020304" pitchFamily="18" charset="0"/>
              </a:rPr>
              <a:t>Department of Computer Engineering</a:t>
            </a:r>
          </a:p>
          <a:p>
            <a:pPr algn="ctr" defTabSz="749300" eaLnBrk="1" hangingPunct="1">
              <a:spcBef>
                <a:spcPts val="600"/>
              </a:spcBef>
              <a:defRPr/>
            </a:pPr>
            <a:r>
              <a:rPr lang="en-US" sz="4000" b="1" dirty="0">
                <a:solidFill>
                  <a:srgbClr val="993300"/>
                </a:solidFill>
                <a:latin typeface="+mn-lt"/>
                <a:cs typeface="Times New Roman" panose="02020603050405020304" pitchFamily="18" charset="0"/>
              </a:rPr>
              <a:t>Course Code CSM 501 Mini Project:  2 A </a:t>
            </a:r>
          </a:p>
          <a:p>
            <a:pPr algn="ctr" defTabSz="749300" eaLnBrk="1" hangingPunct="1">
              <a:spcBef>
                <a:spcPts val="600"/>
              </a:spcBef>
              <a:defRPr/>
            </a:pPr>
            <a:r>
              <a:rPr lang="en-US" sz="4000" b="1" dirty="0">
                <a:solidFill>
                  <a:srgbClr val="993300"/>
                </a:solidFill>
                <a:latin typeface="+mn-lt"/>
                <a:cs typeface="Times New Roman" panose="02020603050405020304" pitchFamily="18" charset="0"/>
              </a:rPr>
              <a:t>Academic Year  2023-2024</a:t>
            </a:r>
          </a:p>
          <a:p>
            <a:pPr algn="ctr" defTabSz="749300" eaLnBrk="1" hangingPunct="1">
              <a:spcBef>
                <a:spcPts val="1200"/>
              </a:spcBef>
              <a:defRPr/>
            </a:pPr>
            <a:r>
              <a:rPr lang="en-US" sz="4400" b="1" dirty="0">
                <a:latin typeface="+mn-lt"/>
              </a:rPr>
              <a:t>Title : Self Driving Car(Virtual)</a:t>
            </a:r>
          </a:p>
          <a:p>
            <a:pPr algn="ctr" defTabSz="749300">
              <a:defRPr/>
            </a:pPr>
            <a:r>
              <a:rPr lang="en-US" sz="4000" b="1" dirty="0">
                <a:solidFill>
                  <a:srgbClr val="002060"/>
                </a:solidFill>
                <a:latin typeface="+mn-lt"/>
                <a:cs typeface="Times New Roman" panose="02020603050405020304" pitchFamily="18" charset="0"/>
              </a:rPr>
              <a:t>Group ID.: T09</a:t>
            </a:r>
          </a:p>
        </p:txBody>
      </p:sp>
      <p:sp>
        <p:nvSpPr>
          <p:cNvPr id="5123" name="Text Box 471">
            <a:extLst>
              <a:ext uri="{FF2B5EF4-FFF2-40B4-BE49-F238E27FC236}">
                <a16:creationId xmlns:a16="http://schemas.microsoft.com/office/drawing/2014/main" id="{D4E8F31F-2480-5FD5-A0E7-F1AE768C0B69}"/>
              </a:ext>
            </a:extLst>
          </p:cNvPr>
          <p:cNvSpPr txBox="1">
            <a:spLocks noChangeArrowheads="1"/>
          </p:cNvSpPr>
          <p:nvPr/>
        </p:nvSpPr>
        <p:spPr bwMode="auto">
          <a:xfrm>
            <a:off x="768350" y="5184775"/>
            <a:ext cx="11083925" cy="814388"/>
          </a:xfrm>
          <a:prstGeom prst="rect">
            <a:avLst/>
          </a:prstGeom>
          <a:solidFill>
            <a:srgbClr val="00B0F0">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a:spcBef>
                <a:spcPct val="50000"/>
              </a:spcBef>
              <a:buFontTx/>
              <a:buNone/>
            </a:pPr>
            <a:r>
              <a:rPr lang="en-IN" altLang="en-US" sz="4800" dirty="0">
                <a:solidFill>
                  <a:srgbClr val="002060"/>
                </a:solidFill>
                <a:latin typeface="Times New Roman" panose="02020603050405020304" pitchFamily="18" charset="0"/>
                <a:cs typeface="Times New Roman" panose="02020603050405020304" pitchFamily="18" charset="0"/>
              </a:rPr>
              <a:t>Abstract</a:t>
            </a:r>
            <a:endParaRPr lang="en-US" altLang="en-US" sz="4800" dirty="0">
              <a:solidFill>
                <a:srgbClr val="002060"/>
              </a:solidFill>
              <a:latin typeface="Times New Roman" panose="02020603050405020304" pitchFamily="18" charset="0"/>
              <a:cs typeface="Times New Roman" panose="02020603050405020304" pitchFamily="18" charset="0"/>
            </a:endParaRPr>
          </a:p>
        </p:txBody>
      </p:sp>
      <p:sp>
        <p:nvSpPr>
          <p:cNvPr id="2521" name="Text Box 473">
            <a:extLst>
              <a:ext uri="{FF2B5EF4-FFF2-40B4-BE49-F238E27FC236}">
                <a16:creationId xmlns:a16="http://schemas.microsoft.com/office/drawing/2014/main" id="{3C3AE481-B91D-E0DE-221D-09E1AD1C95F3}"/>
              </a:ext>
            </a:extLst>
          </p:cNvPr>
          <p:cNvSpPr txBox="1">
            <a:spLocks noChangeArrowheads="1"/>
          </p:cNvSpPr>
          <p:nvPr/>
        </p:nvSpPr>
        <p:spPr bwMode="auto">
          <a:xfrm>
            <a:off x="12436208" y="5254776"/>
            <a:ext cx="11083925" cy="814237"/>
          </a:xfrm>
          <a:prstGeom prst="rect">
            <a:avLst/>
          </a:prstGeom>
          <a:solidFill>
            <a:srgbClr val="9EFAFC"/>
          </a:solidFill>
          <a:ln w="9525">
            <a:noFill/>
            <a:miter lim="800000"/>
            <a:headEnd/>
            <a:tailEnd/>
          </a:ln>
          <a:effectLst/>
        </p:spPr>
        <p:txBody>
          <a:bodyPr lIns="74857" tIns="37421" rIns="74857" bIns="37421">
            <a:spAutoFit/>
          </a:bodyPr>
          <a:lstStyle/>
          <a:p>
            <a:pPr algn="just" defTabSz="749300">
              <a:spcBef>
                <a:spcPct val="50000"/>
              </a:spcBef>
              <a:defRPr/>
            </a:pPr>
            <a:r>
              <a:rPr lang="en-US" sz="4800" dirty="0">
                <a:latin typeface="Times New Roman"/>
                <a:ea typeface="Calibri"/>
              </a:rPr>
              <a:t>Methodology :</a:t>
            </a:r>
            <a:endParaRPr lang="en-US"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endParaRPr>
          </a:p>
        </p:txBody>
      </p:sp>
      <p:sp>
        <p:nvSpPr>
          <p:cNvPr id="2538" name="Text Box 490">
            <a:extLst>
              <a:ext uri="{FF2B5EF4-FFF2-40B4-BE49-F238E27FC236}">
                <a16:creationId xmlns:a16="http://schemas.microsoft.com/office/drawing/2014/main" id="{34ED219F-8F8C-708C-0977-14A325BDC85C}"/>
              </a:ext>
            </a:extLst>
          </p:cNvPr>
          <p:cNvSpPr txBox="1">
            <a:spLocks noChangeArrowheads="1"/>
          </p:cNvSpPr>
          <p:nvPr/>
        </p:nvSpPr>
        <p:spPr bwMode="auto">
          <a:xfrm>
            <a:off x="12442299" y="13522335"/>
            <a:ext cx="11047145" cy="814237"/>
          </a:xfrm>
          <a:prstGeom prst="rect">
            <a:avLst/>
          </a:prstGeom>
          <a:solidFill>
            <a:srgbClr val="F5C1CC"/>
          </a:solidFill>
          <a:ln w="9525">
            <a:noFill/>
            <a:miter lim="800000"/>
            <a:headEnd/>
            <a:tailEnd/>
          </a:ln>
          <a:effectLst/>
        </p:spPr>
        <p:txBody>
          <a:bodyPr lIns="74857" tIns="37421" rIns="74857" bIns="37421">
            <a:spAutoFit/>
          </a:bodyPr>
          <a:lstStyle/>
          <a:p>
            <a:pPr algn="just" defTabSz="749300">
              <a:spcBef>
                <a:spcPct val="50000"/>
              </a:spcBef>
              <a:defRPr/>
            </a:pPr>
            <a:r>
              <a:rPr lang="en-IN"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 Flow Diagram</a:t>
            </a:r>
            <a:endParaRPr lang="en-US" sz="4800" dirty="0">
              <a:solidFill>
                <a:srgbClr val="002060"/>
              </a:solidFill>
              <a:latin typeface="+mj-lt"/>
            </a:endParaRPr>
          </a:p>
        </p:txBody>
      </p:sp>
      <p:sp>
        <p:nvSpPr>
          <p:cNvPr id="2609" name="Text Box 561">
            <a:extLst>
              <a:ext uri="{FF2B5EF4-FFF2-40B4-BE49-F238E27FC236}">
                <a16:creationId xmlns:a16="http://schemas.microsoft.com/office/drawing/2014/main" id="{9FDA95A8-7CFF-7ADE-25A8-84D91DAE552A}"/>
              </a:ext>
            </a:extLst>
          </p:cNvPr>
          <p:cNvSpPr txBox="1">
            <a:spLocks noChangeArrowheads="1"/>
          </p:cNvSpPr>
          <p:nvPr/>
        </p:nvSpPr>
        <p:spPr bwMode="auto">
          <a:xfrm>
            <a:off x="24183473" y="5254625"/>
            <a:ext cx="10981239" cy="814237"/>
          </a:xfrm>
          <a:prstGeom prst="rect">
            <a:avLst/>
          </a:prstGeom>
          <a:solidFill>
            <a:srgbClr val="E9CFE2"/>
          </a:solidFill>
          <a:ln w="9525">
            <a:noFill/>
            <a:miter lim="800000"/>
            <a:headEnd/>
            <a:tailEnd/>
          </a:ln>
          <a:effectLst/>
        </p:spPr>
        <p:txBody>
          <a:bodyPr lIns="74857" tIns="37421" rIns="74857" bIns="37421">
            <a:spAutoFit/>
          </a:bodyPr>
          <a:lstStyle/>
          <a:p>
            <a:pPr algn="just" defTabSz="749300">
              <a:spcBef>
                <a:spcPct val="50000"/>
              </a:spcBef>
              <a:defRPr/>
            </a:pPr>
            <a:r>
              <a:rPr lang="en-US"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Results</a:t>
            </a:r>
            <a:endParaRPr lang="en-US" sz="4800" dirty="0">
              <a:solidFill>
                <a:srgbClr val="002060"/>
              </a:solidFill>
              <a:latin typeface="+mj-lt"/>
            </a:endParaRPr>
          </a:p>
        </p:txBody>
      </p:sp>
      <p:sp>
        <p:nvSpPr>
          <p:cNvPr id="2610" name="Text Box 562">
            <a:extLst>
              <a:ext uri="{FF2B5EF4-FFF2-40B4-BE49-F238E27FC236}">
                <a16:creationId xmlns:a16="http://schemas.microsoft.com/office/drawing/2014/main" id="{7077FC2B-ADA3-19D6-B453-496E7DCE9BFF}"/>
              </a:ext>
            </a:extLst>
          </p:cNvPr>
          <p:cNvSpPr txBox="1">
            <a:spLocks noChangeArrowheads="1"/>
          </p:cNvSpPr>
          <p:nvPr/>
        </p:nvSpPr>
        <p:spPr bwMode="auto">
          <a:xfrm>
            <a:off x="24131789" y="27978497"/>
            <a:ext cx="11082338" cy="814237"/>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ln w="9525">
            <a:noFill/>
            <a:miter lim="800000"/>
            <a:headEnd/>
            <a:tailEnd/>
          </a:ln>
          <a:effectLst/>
        </p:spPr>
        <p:txBody>
          <a:bodyPr lIns="74857" tIns="37421" rIns="74857" bIns="37421">
            <a:spAutoFit/>
          </a:bodyPr>
          <a:lstStyle/>
          <a:p>
            <a:pPr algn="just" defTabSz="749300">
              <a:spcBef>
                <a:spcPct val="50000"/>
              </a:spcBef>
              <a:defRPr/>
            </a:pPr>
            <a:r>
              <a:rPr lang="en-US" sz="4800" spc="50" dirty="0">
                <a:ln w="13500">
                  <a:solidFill>
                    <a:schemeClr val="accent1">
                      <a:shade val="2500"/>
                      <a:alpha val="6500"/>
                    </a:schemeClr>
                  </a:solidFill>
                  <a:prstDash val="solid"/>
                </a:ln>
                <a:effectLst>
                  <a:innerShdw blurRad="50900" dist="38500" dir="13500000">
                    <a:srgbClr val="000000">
                      <a:alpha val="60000"/>
                    </a:srgbClr>
                  </a:innerShdw>
                </a:effectLst>
                <a:latin typeface="Times New Roman" pitchFamily="18" charset="0"/>
                <a:cs typeface="Times New Roman" pitchFamily="18" charset="0"/>
              </a:rPr>
              <a:t>References</a:t>
            </a:r>
            <a:endParaRPr lang="en-US" sz="4800" dirty="0">
              <a:latin typeface="+mj-lt"/>
            </a:endParaRPr>
          </a:p>
        </p:txBody>
      </p:sp>
      <p:sp>
        <p:nvSpPr>
          <p:cNvPr id="5128" name="AutoShape 588">
            <a:extLst>
              <a:ext uri="{FF2B5EF4-FFF2-40B4-BE49-F238E27FC236}">
                <a16:creationId xmlns:a16="http://schemas.microsoft.com/office/drawing/2014/main" id="{AAC2544D-0783-00B8-AF5A-32A9B72F6DD3}"/>
              </a:ext>
            </a:extLst>
          </p:cNvPr>
          <p:cNvSpPr>
            <a:spLocks noChangeArrowheads="1"/>
          </p:cNvSpPr>
          <p:nvPr/>
        </p:nvSpPr>
        <p:spPr bwMode="auto">
          <a:xfrm>
            <a:off x="26369963" y="320676"/>
            <a:ext cx="9077325" cy="3105150"/>
          </a:xfrm>
          <a:prstGeom prst="roundRect">
            <a:avLst>
              <a:gd name="adj" fmla="val 16667"/>
            </a:avLst>
          </a:prstGeom>
          <a:solidFill>
            <a:schemeClr val="bg1"/>
          </a:solidFill>
          <a:ln w="28575">
            <a:solidFill>
              <a:schemeClr val="tx1"/>
            </a:solidFill>
            <a:round/>
            <a:headEnd/>
            <a:tailEnd/>
          </a:ln>
        </p:spPr>
        <p:txBody>
          <a:bodyPr wrap="none" lIns="74999" tIns="37500" rIns="74999" bIns="37500" anchor="ctr"/>
          <a:lstStyle>
            <a:lvl1pPr defTabSz="2571750">
              <a:defRPr sz="2400">
                <a:solidFill>
                  <a:schemeClr val="tx1"/>
                </a:solidFill>
                <a:latin typeface="Arial Narrow" panose="020B0606020202030204" pitchFamily="34" charset="0"/>
              </a:defRPr>
            </a:lvl1pPr>
            <a:lvl2pPr marL="742950" indent="-285750" defTabSz="2571750">
              <a:defRPr sz="2400">
                <a:solidFill>
                  <a:schemeClr val="tx1"/>
                </a:solidFill>
                <a:latin typeface="Arial Narrow" panose="020B0606020202030204" pitchFamily="34" charset="0"/>
              </a:defRPr>
            </a:lvl2pPr>
            <a:lvl3pPr marL="1143000" indent="-228600" defTabSz="2571750">
              <a:defRPr sz="2400">
                <a:solidFill>
                  <a:schemeClr val="tx1"/>
                </a:solidFill>
                <a:latin typeface="Arial Narrow" panose="020B0606020202030204" pitchFamily="34" charset="0"/>
              </a:defRPr>
            </a:lvl3pPr>
            <a:lvl4pPr marL="1600200" indent="-228600" defTabSz="2571750">
              <a:defRPr sz="2400">
                <a:solidFill>
                  <a:schemeClr val="tx1"/>
                </a:solidFill>
                <a:latin typeface="Arial Narrow" panose="020B0606020202030204" pitchFamily="34" charset="0"/>
              </a:defRPr>
            </a:lvl4pPr>
            <a:lvl5pPr marL="2057400" indent="-228600" defTabSz="2571750">
              <a:defRPr sz="2400">
                <a:solidFill>
                  <a:schemeClr val="tx1"/>
                </a:solidFill>
                <a:latin typeface="Arial Narrow" panose="020B0606020202030204" pitchFamily="34" charset="0"/>
              </a:defRPr>
            </a:lvl5pPr>
            <a:lvl6pPr marL="2514600" indent="-228600" defTabSz="257175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257175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257175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2571750" eaLnBrk="0" fontAlgn="base" hangingPunct="0">
              <a:spcBef>
                <a:spcPct val="0"/>
              </a:spcBef>
              <a:spcAft>
                <a:spcPct val="0"/>
              </a:spcAft>
              <a:defRPr sz="2400">
                <a:solidFill>
                  <a:schemeClr val="tx1"/>
                </a:solidFill>
                <a:latin typeface="Arial Narrow" panose="020B0606020202030204" pitchFamily="34" charset="0"/>
              </a:defRPr>
            </a:lvl9pPr>
          </a:lstStyle>
          <a:p>
            <a:pPr algn="ctr" eaLnBrk="1" hangingPunct="1"/>
            <a:r>
              <a:rPr lang="en-US" altLang="en-US" sz="3600" b="1" dirty="0">
                <a:latin typeface="Times New Roman" panose="02020603050405020304" pitchFamily="18" charset="0"/>
                <a:cs typeface="Times New Roman" panose="02020603050405020304" pitchFamily="18" charset="0"/>
              </a:rPr>
              <a:t>Deep Salunkhe</a:t>
            </a:r>
          </a:p>
          <a:p>
            <a:pPr algn="ctr" eaLnBrk="1" hangingPunct="1"/>
            <a:r>
              <a:rPr lang="en-US" altLang="en-US" sz="3600" b="1" dirty="0">
                <a:latin typeface="Times New Roman" panose="02020603050405020304" pitchFamily="18" charset="0"/>
                <a:cs typeface="Times New Roman" panose="02020603050405020304" pitchFamily="18" charset="0"/>
              </a:rPr>
              <a:t>Pranav </a:t>
            </a:r>
            <a:r>
              <a:rPr lang="en-US" altLang="en-US" sz="3600" b="1" dirty="0" err="1">
                <a:latin typeface="Times New Roman" panose="02020603050405020304" pitchFamily="18" charset="0"/>
                <a:cs typeface="Times New Roman" panose="02020603050405020304" pitchFamily="18" charset="0"/>
              </a:rPr>
              <a:t>Redij</a:t>
            </a:r>
            <a:endParaRPr lang="en-US" altLang="en-US" sz="3600" b="1" dirty="0">
              <a:latin typeface="Times New Roman" panose="02020603050405020304" pitchFamily="18" charset="0"/>
              <a:cs typeface="Times New Roman" panose="02020603050405020304" pitchFamily="18" charset="0"/>
            </a:endParaRPr>
          </a:p>
          <a:p>
            <a:pPr algn="ctr" eaLnBrk="1" hangingPunct="1"/>
            <a:r>
              <a:rPr lang="en-US" altLang="en-US" sz="3600" b="1" dirty="0" err="1">
                <a:latin typeface="Times New Roman" panose="02020603050405020304" pitchFamily="18" charset="0"/>
                <a:cs typeface="Times New Roman" panose="02020603050405020304" pitchFamily="18" charset="0"/>
              </a:rPr>
              <a:t>Sukant</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Thombare</a:t>
            </a:r>
            <a:endParaRPr lang="en-US" altLang="en-US" sz="3600" b="1" dirty="0">
              <a:latin typeface="Times New Roman" panose="02020603050405020304" pitchFamily="18" charset="0"/>
              <a:cs typeface="Times New Roman" panose="02020603050405020304" pitchFamily="18" charset="0"/>
            </a:endParaRPr>
          </a:p>
          <a:p>
            <a:pPr algn="ctr" eaLnBrk="1" hangingPunct="1"/>
            <a:r>
              <a:rPr lang="en-US" altLang="en-US" sz="3600" b="1" dirty="0">
                <a:latin typeface="Times New Roman" panose="02020603050405020304" pitchFamily="18" charset="0"/>
                <a:cs typeface="Times New Roman" panose="02020603050405020304" pitchFamily="18" charset="0"/>
              </a:rPr>
              <a:t>Omkar Patil</a:t>
            </a:r>
          </a:p>
          <a:p>
            <a:pPr algn="ctr" eaLnBrk="1" hangingPunct="1"/>
            <a:r>
              <a:rPr lang="en-US" altLang="en-US" sz="3600" b="1" dirty="0">
                <a:latin typeface="Times New Roman" panose="02020603050405020304" pitchFamily="18" charset="0"/>
                <a:cs typeface="Times New Roman" panose="02020603050405020304" pitchFamily="18" charset="0"/>
              </a:rPr>
              <a:t>Avinash </a:t>
            </a:r>
            <a:r>
              <a:rPr lang="en-US" altLang="en-US" sz="3600" b="1" dirty="0" err="1">
                <a:latin typeface="Times New Roman" panose="02020603050405020304" pitchFamily="18" charset="0"/>
                <a:cs typeface="Times New Roman" panose="02020603050405020304" pitchFamily="18" charset="0"/>
              </a:rPr>
              <a:t>Shrivas</a:t>
            </a:r>
            <a:endParaRPr lang="en-US" altLang="en-US" sz="3600" b="1" dirty="0">
              <a:latin typeface="Times New Roman" panose="02020603050405020304" pitchFamily="18" charset="0"/>
              <a:cs typeface="Times New Roman" panose="02020603050405020304" pitchFamily="18" charset="0"/>
            </a:endParaRPr>
          </a:p>
        </p:txBody>
      </p:sp>
      <p:sp>
        <p:nvSpPr>
          <p:cNvPr id="5129" name="Rectangle 116">
            <a:extLst>
              <a:ext uri="{FF2B5EF4-FFF2-40B4-BE49-F238E27FC236}">
                <a16:creationId xmlns:a16="http://schemas.microsoft.com/office/drawing/2014/main" id="{726D69DB-CD64-FA44-9917-C61A35BC0BC5}"/>
              </a:ext>
            </a:extLst>
          </p:cNvPr>
          <p:cNvSpPr>
            <a:spLocks noChangeArrowheads="1"/>
          </p:cNvSpPr>
          <p:nvPr/>
        </p:nvSpPr>
        <p:spPr bwMode="auto">
          <a:xfrm>
            <a:off x="893763" y="5908675"/>
            <a:ext cx="10793412" cy="483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just">
              <a:spcAft>
                <a:spcPts val="800"/>
              </a:spcAft>
            </a:pPr>
            <a:endPar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this project, we've built a virtual self-driving car. We all know that AI is changing the way we live, especially in transportation. Self-driving vehicles are becoming more common, and AI, like neural networks, is the brain behind them.</a:t>
            </a:r>
          </a:p>
          <a:p>
            <a:pPr algn="just">
              <a:spcAft>
                <a:spcPts val="800"/>
              </a:spcAft>
            </a:pPr>
            <a:endPar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Training AI to drive a real car is expensive and not very practical. So, we've chosen a different path. We've trained our AI in a virtual world.</a:t>
            </a:r>
          </a:p>
          <a:p>
            <a:pPr algn="just">
              <a:spcAft>
                <a:spcPts val="800"/>
              </a:spcAft>
            </a:pPr>
            <a:endPar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is all about teaching AI to drive safely in a computer-simulated world. We're preparing AI for the future of self-driving cars, and this project is a step in that direction.</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8" name="Text Box 561">
            <a:extLst>
              <a:ext uri="{FF2B5EF4-FFF2-40B4-BE49-F238E27FC236}">
                <a16:creationId xmlns:a16="http://schemas.microsoft.com/office/drawing/2014/main" id="{58C60522-F3AF-1193-5A5E-12B5B6DB08B8}"/>
              </a:ext>
            </a:extLst>
          </p:cNvPr>
          <p:cNvSpPr txBox="1">
            <a:spLocks noChangeArrowheads="1"/>
          </p:cNvSpPr>
          <p:nvPr/>
        </p:nvSpPr>
        <p:spPr bwMode="auto">
          <a:xfrm>
            <a:off x="812532" y="31848665"/>
            <a:ext cx="11083925" cy="814237"/>
          </a:xfrm>
          <a:prstGeom prst="rect">
            <a:avLst/>
          </a:prstGeom>
          <a:solidFill>
            <a:srgbClr val="CBC1E9"/>
          </a:solidFill>
          <a:ln w="9525">
            <a:noFill/>
            <a:miter lim="800000"/>
            <a:headEnd/>
            <a:tailEnd/>
          </a:ln>
          <a:effectLst/>
        </p:spPr>
        <p:txBody>
          <a:bodyPr lIns="74857" tIns="37421" rIns="74857" bIns="37421">
            <a:spAutoFit/>
          </a:bodyPr>
          <a:lstStyle/>
          <a:p>
            <a:pPr algn="just" defTabSz="749300">
              <a:spcBef>
                <a:spcPct val="50000"/>
              </a:spcBef>
              <a:defRPr/>
            </a:pPr>
            <a:r>
              <a:rPr lang="en-US"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Objectives</a:t>
            </a:r>
            <a:endParaRPr lang="en-US" sz="4800" dirty="0">
              <a:solidFill>
                <a:srgbClr val="002060"/>
              </a:solidFill>
              <a:latin typeface="+mj-lt"/>
            </a:endParaRPr>
          </a:p>
        </p:txBody>
      </p:sp>
      <p:sp>
        <p:nvSpPr>
          <p:cNvPr id="5131" name="Rectangle: Rounded Corners 2">
            <a:extLst>
              <a:ext uri="{FF2B5EF4-FFF2-40B4-BE49-F238E27FC236}">
                <a16:creationId xmlns:a16="http://schemas.microsoft.com/office/drawing/2014/main" id="{DEB186B4-AD7D-EF07-E590-5567DD5478D5}"/>
              </a:ext>
            </a:extLst>
          </p:cNvPr>
          <p:cNvSpPr>
            <a:spLocks noChangeArrowheads="1"/>
          </p:cNvSpPr>
          <p:nvPr/>
        </p:nvSpPr>
        <p:spPr bwMode="auto">
          <a:xfrm>
            <a:off x="40386000" y="15897225"/>
            <a:ext cx="46038" cy="46038"/>
          </a:xfrm>
          <a:prstGeom prst="roundRect">
            <a:avLst>
              <a:gd name="adj" fmla="val 16667"/>
            </a:avLst>
          </a:prstGeom>
          <a:solidFill>
            <a:schemeClr val="accent1"/>
          </a:solidFill>
          <a:ln w="9525" algn="ctr">
            <a:solidFill>
              <a:schemeClr val="tx1"/>
            </a:solidFill>
            <a:round/>
            <a:headEnd/>
            <a:tailEnd/>
          </a:ln>
        </p:spPr>
        <p:txBody>
          <a:bodyPr/>
          <a:lstStyle>
            <a:lvl1pPr defTabSz="3600450">
              <a:defRPr sz="2400">
                <a:solidFill>
                  <a:schemeClr val="tx1"/>
                </a:solidFill>
                <a:latin typeface="Arial Narrow" panose="020B0606020202030204" pitchFamily="34" charset="0"/>
              </a:defRPr>
            </a:lvl1pPr>
            <a:lvl2pPr marL="742950" indent="-285750" defTabSz="3600450">
              <a:defRPr sz="2400">
                <a:solidFill>
                  <a:schemeClr val="tx1"/>
                </a:solidFill>
                <a:latin typeface="Arial Narrow" panose="020B0606020202030204" pitchFamily="34" charset="0"/>
              </a:defRPr>
            </a:lvl2pPr>
            <a:lvl3pPr marL="1143000" indent="-228600" defTabSz="3600450">
              <a:defRPr sz="2400">
                <a:solidFill>
                  <a:schemeClr val="tx1"/>
                </a:solidFill>
                <a:latin typeface="Arial Narrow" panose="020B0606020202030204" pitchFamily="34" charset="0"/>
              </a:defRPr>
            </a:lvl3pPr>
            <a:lvl4pPr marL="1600200" indent="-228600" defTabSz="3600450">
              <a:defRPr sz="2400">
                <a:solidFill>
                  <a:schemeClr val="tx1"/>
                </a:solidFill>
                <a:latin typeface="Arial Narrow" panose="020B0606020202030204" pitchFamily="34" charset="0"/>
              </a:defRPr>
            </a:lvl4pPr>
            <a:lvl5pPr marL="2057400" indent="-228600" defTabSz="3600450">
              <a:defRPr sz="2400">
                <a:solidFill>
                  <a:schemeClr val="tx1"/>
                </a:solidFill>
                <a:latin typeface="Arial Narrow" panose="020B0606020202030204" pitchFamily="34" charset="0"/>
              </a:defRPr>
            </a:lvl5pPr>
            <a:lvl6pPr marL="2514600" indent="-228600" defTabSz="360045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360045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360045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3600450" eaLnBrk="0" fontAlgn="base" hangingPunct="0">
              <a:spcBef>
                <a:spcPct val="0"/>
              </a:spcBef>
              <a:spcAft>
                <a:spcPct val="0"/>
              </a:spcAft>
              <a:defRPr sz="2400">
                <a:solidFill>
                  <a:schemeClr val="tx1"/>
                </a:solidFill>
                <a:latin typeface="Arial Narrow" panose="020B0606020202030204" pitchFamily="34" charset="0"/>
              </a:defRPr>
            </a:lvl9pPr>
          </a:lstStyle>
          <a:p>
            <a:pPr algn="just" eaLnBrk="1" hangingPunct="1"/>
            <a:endParaRPr lang="en-US" altLang="en-US"/>
          </a:p>
        </p:txBody>
      </p:sp>
      <p:sp>
        <p:nvSpPr>
          <p:cNvPr id="5133" name="Rectangle 6">
            <a:extLst>
              <a:ext uri="{FF2B5EF4-FFF2-40B4-BE49-F238E27FC236}">
                <a16:creationId xmlns:a16="http://schemas.microsoft.com/office/drawing/2014/main" id="{6C67BD2D-AF52-566F-50A8-CFC34DA9B242}"/>
              </a:ext>
            </a:extLst>
          </p:cNvPr>
          <p:cNvSpPr>
            <a:spLocks noChangeArrowheads="1"/>
          </p:cNvSpPr>
          <p:nvPr/>
        </p:nvSpPr>
        <p:spPr bwMode="auto">
          <a:xfrm>
            <a:off x="24364950" y="28921936"/>
            <a:ext cx="11082338" cy="3662541"/>
          </a:xfrm>
          <a:prstGeom prst="rect">
            <a:avLst/>
          </a:prstGeom>
          <a:noFill/>
          <a:ln>
            <a:noFill/>
          </a:ln>
        </p:spPr>
        <p:txBody>
          <a:bodyPr>
            <a:spAutoFit/>
          </a:bodyPr>
          <a:lstStyle>
            <a:lvl1pPr marL="514350" indent="-514350">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just">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3"/>
              </a:rPr>
              <a:t> Neural Networks in JavaScript</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4"/>
              </a:rPr>
              <a:t>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www.freecodecamp.org</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https://www.ibm.com/topics/neural-networks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https://www.freecodecamp.org/news/how-to-create-a-neural-network-in-javascript-in-only-30-lines-of-code-343dafc50d49/</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8"/>
              </a:rPr>
              <a:t>https://www.youtube.com/watch?v=aircAruvnKk</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9"/>
              </a:rPr>
              <a:t>https://www.youtube.com/watch?v=ER2It2mIagI</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Box 495">
            <a:extLst>
              <a:ext uri="{FF2B5EF4-FFF2-40B4-BE49-F238E27FC236}">
                <a16:creationId xmlns:a16="http://schemas.microsoft.com/office/drawing/2014/main" id="{6329891F-E443-E47E-8545-A8FA974E27B6}"/>
              </a:ext>
            </a:extLst>
          </p:cNvPr>
          <p:cNvSpPr txBox="1">
            <a:spLocks noChangeArrowheads="1"/>
          </p:cNvSpPr>
          <p:nvPr/>
        </p:nvSpPr>
        <p:spPr bwMode="auto">
          <a:xfrm>
            <a:off x="806450" y="17299236"/>
            <a:ext cx="11082337" cy="814387"/>
          </a:xfrm>
          <a:prstGeom prst="rect">
            <a:avLst/>
          </a:prstGeom>
          <a:solidFill>
            <a:srgbClr val="A0DCD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a:spcBef>
                <a:spcPct val="50000"/>
              </a:spcBef>
              <a:buFontTx/>
              <a:buNone/>
            </a:pPr>
            <a:r>
              <a:rPr lang="en-US" altLang="en-US" sz="4800" dirty="0">
                <a:latin typeface="Times New Roman" panose="02020603050405020304" pitchFamily="18" charset="0"/>
                <a:cs typeface="Times New Roman" panose="02020603050405020304" pitchFamily="18" charset="0"/>
              </a:rPr>
              <a:t>Literature Survey</a:t>
            </a:r>
          </a:p>
        </p:txBody>
      </p:sp>
      <p:sp>
        <p:nvSpPr>
          <p:cNvPr id="5135" name="TextBox 31">
            <a:extLst>
              <a:ext uri="{FF2B5EF4-FFF2-40B4-BE49-F238E27FC236}">
                <a16:creationId xmlns:a16="http://schemas.microsoft.com/office/drawing/2014/main" id="{5528F2A9-6744-8DBF-1B54-EC5F77E98B7C}"/>
              </a:ext>
            </a:extLst>
          </p:cNvPr>
          <p:cNvSpPr txBox="1">
            <a:spLocks noChangeArrowheads="1"/>
          </p:cNvSpPr>
          <p:nvPr/>
        </p:nvSpPr>
        <p:spPr bwMode="auto">
          <a:xfrm>
            <a:off x="869950" y="31222950"/>
            <a:ext cx="109553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just"/>
            <a:r>
              <a:rPr lang="en-US" altLang="en-US" sz="3200"/>
              <a:t>. </a:t>
            </a:r>
          </a:p>
        </p:txBody>
      </p:sp>
      <p:sp>
        <p:nvSpPr>
          <p:cNvPr id="35" name="Text Box 490">
            <a:extLst>
              <a:ext uri="{FF2B5EF4-FFF2-40B4-BE49-F238E27FC236}">
                <a16:creationId xmlns:a16="http://schemas.microsoft.com/office/drawing/2014/main" id="{DD0F9671-FADC-BE3F-8B74-447A65CD0898}"/>
              </a:ext>
            </a:extLst>
          </p:cNvPr>
          <p:cNvSpPr txBox="1">
            <a:spLocks noChangeArrowheads="1"/>
          </p:cNvSpPr>
          <p:nvPr/>
        </p:nvSpPr>
        <p:spPr bwMode="auto">
          <a:xfrm>
            <a:off x="12472988" y="24375495"/>
            <a:ext cx="11077575" cy="814237"/>
          </a:xfrm>
          <a:prstGeom prst="rect">
            <a:avLst/>
          </a:prstGeom>
          <a:solidFill>
            <a:srgbClr val="F5C1CC"/>
          </a:solidFill>
          <a:ln w="9525">
            <a:noFill/>
            <a:miter lim="800000"/>
            <a:headEnd/>
            <a:tailEnd/>
          </a:ln>
          <a:effectLst/>
        </p:spPr>
        <p:txBody>
          <a:bodyPr lIns="74857" tIns="37421" rIns="74857" bIns="37421">
            <a:spAutoFit/>
          </a:bodyPr>
          <a:lstStyle/>
          <a:p>
            <a:pPr algn="just" defTabSz="749300">
              <a:spcBef>
                <a:spcPct val="50000"/>
              </a:spcBef>
              <a:defRPr/>
            </a:pPr>
            <a:r>
              <a:rPr lang="en-IN"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 Experimental Details </a:t>
            </a:r>
            <a:endParaRPr lang="en-US" sz="4800" dirty="0">
              <a:solidFill>
                <a:srgbClr val="002060"/>
              </a:solidFill>
              <a:latin typeface="+mj-lt"/>
            </a:endParaRPr>
          </a:p>
        </p:txBody>
      </p:sp>
      <p:sp>
        <p:nvSpPr>
          <p:cNvPr id="38" name="Text Box 490">
            <a:extLst>
              <a:ext uri="{FF2B5EF4-FFF2-40B4-BE49-F238E27FC236}">
                <a16:creationId xmlns:a16="http://schemas.microsoft.com/office/drawing/2014/main" id="{99804853-9B27-3A04-188D-4E39B6505552}"/>
              </a:ext>
            </a:extLst>
          </p:cNvPr>
          <p:cNvSpPr txBox="1">
            <a:spLocks noChangeArrowheads="1"/>
          </p:cNvSpPr>
          <p:nvPr/>
        </p:nvSpPr>
        <p:spPr bwMode="auto">
          <a:xfrm>
            <a:off x="24084756" y="14544226"/>
            <a:ext cx="11077575" cy="814237"/>
          </a:xfrm>
          <a:prstGeom prst="rect">
            <a:avLst/>
          </a:prstGeom>
          <a:solidFill>
            <a:srgbClr val="F5C1CC"/>
          </a:solidFill>
          <a:ln w="9525">
            <a:noFill/>
            <a:miter lim="800000"/>
            <a:headEnd/>
            <a:tailEnd/>
          </a:ln>
          <a:effectLst/>
        </p:spPr>
        <p:txBody>
          <a:bodyPr lIns="74857" tIns="37421" rIns="74857" bIns="37421">
            <a:spAutoFit/>
          </a:bodyPr>
          <a:lstStyle/>
          <a:p>
            <a:pPr algn="just" defTabSz="749300">
              <a:spcBef>
                <a:spcPct val="50000"/>
              </a:spcBef>
              <a:defRPr/>
            </a:pPr>
            <a:r>
              <a:rPr lang="en-US"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Conclusion</a:t>
            </a:r>
            <a:endParaRPr lang="en-US" sz="4800" dirty="0">
              <a:solidFill>
                <a:srgbClr val="002060"/>
              </a:solidFill>
              <a:latin typeface="+mj-lt"/>
            </a:endParaRPr>
          </a:p>
        </p:txBody>
      </p:sp>
      <p:sp>
        <p:nvSpPr>
          <p:cNvPr id="2" name="Text Box 490">
            <a:extLst>
              <a:ext uri="{FF2B5EF4-FFF2-40B4-BE49-F238E27FC236}">
                <a16:creationId xmlns:a16="http://schemas.microsoft.com/office/drawing/2014/main" id="{B321B79B-AB99-1B4B-DBB4-C9BE018490BE}"/>
              </a:ext>
            </a:extLst>
          </p:cNvPr>
          <p:cNvSpPr txBox="1">
            <a:spLocks noChangeArrowheads="1"/>
          </p:cNvSpPr>
          <p:nvPr/>
        </p:nvSpPr>
        <p:spPr bwMode="auto">
          <a:xfrm>
            <a:off x="869950" y="10963426"/>
            <a:ext cx="11047145" cy="814237"/>
          </a:xfrm>
          <a:prstGeom prst="rect">
            <a:avLst/>
          </a:prstGeom>
          <a:solidFill>
            <a:srgbClr val="F5C1CC"/>
          </a:solidFill>
          <a:ln w="9525">
            <a:noFill/>
            <a:miter lim="800000"/>
            <a:headEnd/>
            <a:tailEnd/>
          </a:ln>
          <a:effectLst/>
        </p:spPr>
        <p:txBody>
          <a:bodyPr lIns="74857" tIns="37421" rIns="74857" bIns="37421">
            <a:spAutoFit/>
          </a:bodyPr>
          <a:lstStyle/>
          <a:p>
            <a:pPr algn="just" defTabSz="749300">
              <a:spcBef>
                <a:spcPct val="50000"/>
              </a:spcBef>
              <a:defRPr/>
            </a:pPr>
            <a:r>
              <a:rPr lang="en-IN"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 Introduction</a:t>
            </a:r>
            <a:endParaRPr lang="en-US" sz="4800" dirty="0">
              <a:solidFill>
                <a:srgbClr val="002060"/>
              </a:solidFill>
              <a:latin typeface="+mj-lt"/>
            </a:endParaRPr>
          </a:p>
        </p:txBody>
      </p:sp>
      <p:sp>
        <p:nvSpPr>
          <p:cNvPr id="5140" name="AutoShape 588">
            <a:extLst>
              <a:ext uri="{FF2B5EF4-FFF2-40B4-BE49-F238E27FC236}">
                <a16:creationId xmlns:a16="http://schemas.microsoft.com/office/drawing/2014/main" id="{3D968E0C-D7C4-1AFA-0B89-B2048A69F07E}"/>
              </a:ext>
            </a:extLst>
          </p:cNvPr>
          <p:cNvSpPr>
            <a:spLocks noChangeArrowheads="1"/>
          </p:cNvSpPr>
          <p:nvPr/>
        </p:nvSpPr>
        <p:spPr bwMode="auto">
          <a:xfrm>
            <a:off x="890588" y="400050"/>
            <a:ext cx="7385050" cy="3025775"/>
          </a:xfrm>
          <a:prstGeom prst="roundRect">
            <a:avLst>
              <a:gd name="adj" fmla="val 16667"/>
            </a:avLst>
          </a:prstGeom>
          <a:solidFill>
            <a:schemeClr val="bg1"/>
          </a:solidFill>
          <a:ln w="28575">
            <a:solidFill>
              <a:schemeClr val="tx1"/>
            </a:solidFill>
            <a:round/>
            <a:headEnd/>
            <a:tailEnd/>
          </a:ln>
        </p:spPr>
        <p:txBody>
          <a:bodyPr wrap="none" lIns="74999" tIns="37500" rIns="74999" bIns="37500" anchor="ctr"/>
          <a:lstStyle>
            <a:lvl1pPr defTabSz="2571750">
              <a:defRPr sz="2400">
                <a:solidFill>
                  <a:schemeClr val="tx1"/>
                </a:solidFill>
                <a:latin typeface="Arial Narrow" panose="020B0606020202030204" pitchFamily="34" charset="0"/>
              </a:defRPr>
            </a:lvl1pPr>
            <a:lvl2pPr marL="742950" indent="-285750" defTabSz="2571750">
              <a:defRPr sz="2400">
                <a:solidFill>
                  <a:schemeClr val="tx1"/>
                </a:solidFill>
                <a:latin typeface="Arial Narrow" panose="020B0606020202030204" pitchFamily="34" charset="0"/>
              </a:defRPr>
            </a:lvl2pPr>
            <a:lvl3pPr marL="1143000" indent="-228600" defTabSz="2571750">
              <a:defRPr sz="2400">
                <a:solidFill>
                  <a:schemeClr val="tx1"/>
                </a:solidFill>
                <a:latin typeface="Arial Narrow" panose="020B0606020202030204" pitchFamily="34" charset="0"/>
              </a:defRPr>
            </a:lvl3pPr>
            <a:lvl4pPr marL="1600200" indent="-228600" defTabSz="2571750">
              <a:defRPr sz="2400">
                <a:solidFill>
                  <a:schemeClr val="tx1"/>
                </a:solidFill>
                <a:latin typeface="Arial Narrow" panose="020B0606020202030204" pitchFamily="34" charset="0"/>
              </a:defRPr>
            </a:lvl4pPr>
            <a:lvl5pPr marL="2057400" indent="-228600" defTabSz="2571750">
              <a:defRPr sz="2400">
                <a:solidFill>
                  <a:schemeClr val="tx1"/>
                </a:solidFill>
                <a:latin typeface="Arial Narrow" panose="020B0606020202030204" pitchFamily="34" charset="0"/>
              </a:defRPr>
            </a:lvl5pPr>
            <a:lvl6pPr marL="2514600" indent="-228600" defTabSz="257175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257175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257175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2571750" eaLnBrk="0" fontAlgn="base" hangingPunct="0">
              <a:spcBef>
                <a:spcPct val="0"/>
              </a:spcBef>
              <a:spcAft>
                <a:spcPct val="0"/>
              </a:spcAft>
              <a:defRPr sz="2400">
                <a:solidFill>
                  <a:schemeClr val="tx1"/>
                </a:solidFill>
                <a:latin typeface="Arial Narrow" panose="020B0606020202030204" pitchFamily="34" charset="0"/>
              </a:defRPr>
            </a:lvl9pPr>
          </a:lstStyle>
          <a:p>
            <a:pPr algn="just" eaLnBrk="1" hangingPunct="1"/>
            <a:endParaRPr lang="en-US" altLang="en-US" sz="3600" dirty="0">
              <a:solidFill>
                <a:srgbClr val="0066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FCFD1B-E5F9-0158-83BD-6A9A3EE1D15A}"/>
              </a:ext>
            </a:extLst>
          </p:cNvPr>
          <p:cNvSpPr txBox="1"/>
          <p:nvPr/>
        </p:nvSpPr>
        <p:spPr>
          <a:xfrm>
            <a:off x="893763" y="11777663"/>
            <a:ext cx="10793412" cy="5119350"/>
          </a:xfrm>
          <a:prstGeom prst="rect">
            <a:avLst/>
          </a:prstGeom>
          <a:noFill/>
        </p:spPr>
        <p:txBody>
          <a:bodyPr wrap="square" rtlCol="0">
            <a:spAutoFit/>
          </a:bodyPr>
          <a:lstStyle/>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Our project introduces neural networks as the decision-making brain of our self-driving car. We employ a straightforward feed-forward algorithm to enable data transfer between network layers, empowering our car to navigate autonomously.</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expedite the process of finding the best-performing car, we implement parallelism and mutation techniques. This approach allows multiple cars to be tested simultaneously and their neural networks adjusted, leading to quicker and more efficient results.</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Notably, we opt for manual data storage rather than the backpropagation algorithm. JavaScript is our language of choice, facilitating the entire process. Our project showcases the exciting potential of AI in redefining transportation.</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74B6EDC-842B-4F04-AA31-F6DFDC9B3A01}"/>
              </a:ext>
            </a:extLst>
          </p:cNvPr>
          <p:cNvSpPr txBox="1"/>
          <p:nvPr/>
        </p:nvSpPr>
        <p:spPr>
          <a:xfrm>
            <a:off x="814615" y="32720694"/>
            <a:ext cx="10793412" cy="2426305"/>
          </a:xfrm>
          <a:prstGeom prst="rect">
            <a:avLst/>
          </a:prstGeom>
          <a:noFill/>
        </p:spPr>
        <p:txBody>
          <a:bodyPr wrap="square" rtlCol="0">
            <a:spAutoFit/>
          </a:bodyPr>
          <a:lstStyle/>
          <a:p>
            <a:pPr marL="342900" indent="-342900" algn="just">
              <a:spcAft>
                <a:spcPts val="800"/>
              </a:spcAft>
              <a:buFont typeface="Arial" panose="020B0604020202020204" pitchFamily="34" charset="0"/>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To Implement the Neural network using JavaScript</a:t>
            </a:r>
          </a:p>
          <a:p>
            <a:pPr marL="342900" indent="-342900" algn="just">
              <a:spcAft>
                <a:spcPts val="800"/>
              </a:spcAft>
              <a:buFont typeface="Arial" panose="020B0604020202020204" pitchFamily="34" charset="0"/>
              <a:buChar char="•"/>
            </a:pPr>
            <a:r>
              <a:rPr lang="en-US" sz="2500" dirty="0">
                <a:latin typeface="Times New Roman" panose="02020603050405020304" pitchFamily="18" charset="0"/>
                <a:ea typeface="Calibri" panose="020F0502020204030204" pitchFamily="34" charset="0"/>
                <a:cs typeface="Times New Roman" panose="02020603050405020304" pitchFamily="18" charset="0"/>
              </a:rPr>
              <a:t>Creating a  brain that can run on the virtual path without hitting any other car</a:t>
            </a:r>
          </a:p>
          <a:p>
            <a:pPr marL="342900" indent="-342900" algn="just">
              <a:spcAft>
                <a:spcPts val="800"/>
              </a:spcAft>
              <a:buFont typeface="Arial" panose="020B0604020202020204" pitchFamily="34" charset="0"/>
              <a:buChar char="•"/>
            </a:pPr>
            <a:r>
              <a:rPr lang="en-US" sz="2500" dirty="0">
                <a:latin typeface="Times New Roman" panose="02020603050405020304" pitchFamily="18" charset="0"/>
                <a:ea typeface="Calibri" panose="020F0502020204030204" pitchFamily="34" charset="0"/>
                <a:cs typeface="Times New Roman" panose="02020603050405020304" pitchFamily="18" charset="0"/>
              </a:rPr>
              <a:t>Visualizing the neural network to see how is it working</a:t>
            </a:r>
          </a:p>
          <a:p>
            <a:pPr marL="342900" indent="-342900" algn="just">
              <a:spcAft>
                <a:spcPts val="800"/>
              </a:spcAft>
              <a:buFont typeface="Arial" panose="020B0604020202020204" pitchFamily="34" charset="0"/>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Understanding the </a:t>
            </a:r>
            <a:r>
              <a:rPr lang="en-US" sz="2500" dirty="0">
                <a:latin typeface="Times New Roman" panose="02020603050405020304" pitchFamily="18" charset="0"/>
                <a:ea typeface="Calibri" panose="020F0502020204030204" pitchFamily="34" charset="0"/>
                <a:cs typeface="Times New Roman" panose="02020603050405020304" pitchFamily="18" charset="0"/>
              </a:rPr>
              <a:t>mathematical significance of neural network</a:t>
            </a:r>
          </a:p>
          <a:p>
            <a:pPr marL="342900" indent="-342900" algn="just">
              <a:spcAft>
                <a:spcPts val="800"/>
              </a:spcAft>
              <a:buFont typeface="Arial" panose="020B0604020202020204" pitchFamily="34" charset="0"/>
              <a:buChar char="•"/>
            </a:pP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61FF339-E5DF-50A1-F3C5-D32ABDE6FA05}"/>
              </a:ext>
            </a:extLst>
          </p:cNvPr>
          <p:cNvSpPr txBox="1"/>
          <p:nvPr/>
        </p:nvSpPr>
        <p:spPr>
          <a:xfrm>
            <a:off x="869950" y="18209020"/>
            <a:ext cx="10793412" cy="13147189"/>
          </a:xfrm>
          <a:prstGeom prst="rect">
            <a:avLst/>
          </a:prstGeom>
          <a:noFill/>
        </p:spPr>
        <p:txBody>
          <a:bodyPr wrap="square" rtlCol="0">
            <a:spAutoFit/>
          </a:bodyPr>
          <a:lstStyle/>
          <a:p>
            <a:pPr algn="just">
              <a:spcAft>
                <a:spcPts val="800"/>
              </a:spcAft>
            </a:pPr>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Current State of the Self-Driving Car Industry</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autonomous vehicle industry has seen significant investment and advancements, but it’s also faced challenges and setbacks. Currently, there are no companies that can offer a fully autonomous ride in any conditions, on any road, without a human overseer1. The leaders in autonomous driving have achieved Level 4 technology, but only along pre-defined routes under specific circumstances1. Self-driving cars that the public can actually buy and use are still firmly at Level 3 technology1.</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market is shifting from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robo</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-taxis to automated trucks and delivery vehicles2. This shift is due to difficulties in commercializing Mobility as a Service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MaaS</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technological hurdles, and changes in market demand caused by the COVID-19 pandemic2.</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Importance of Virtual Environments in Training AI for Self-Driving Cars</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Virtual environments play a crucial role in training the AI used in self-driving cars. They make training safer and more efficient by allowing the vehicles to think they’re on public roads when they’re really in controlled environments. This approach eliminates the risk of property damage or loss of life during on-road training.</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Virtual environments can simulate countless variables that an AI would encounter on actual roads, such as construction, pedestrians, erratic human drivers, inclement weather, and other road hazards. This method saves time, money, and eliminates the risk of fatal traffic accidents.</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Conclusion</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development of self-driving cars using JavaScript presents an opportunity to contribute to this rapidly evolving field. By leveraging virtual environments for training, we can improve the safety and efficiency of developing autonomous vehicle technology.</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284F240-AF9B-1DE9-FC6F-9BEEC4FAEFA4}"/>
              </a:ext>
            </a:extLst>
          </p:cNvPr>
          <p:cNvSpPr txBox="1"/>
          <p:nvPr/>
        </p:nvSpPr>
        <p:spPr>
          <a:xfrm>
            <a:off x="12472988" y="6069013"/>
            <a:ext cx="10793412" cy="7453322"/>
          </a:xfrm>
          <a:prstGeom prst="rect">
            <a:avLst/>
          </a:prstGeom>
          <a:noFill/>
        </p:spPr>
        <p:txBody>
          <a:bodyPr wrap="square" rtlCol="0">
            <a:spAutoFit/>
          </a:bodyPr>
          <a:lstStyle/>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Environment Setup: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Created the simulation environment using HTML, CSS, and canvas.</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Car Development</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Defined car properties and controls in JavaScript.</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Sensor Integration: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Added sensors for object detection and implemented collision detection.</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Neural Network Introduction: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Introduced neural networks for decision-making, inspired by the human brain.</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Neural Network Construction :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Developed a neural network with input and output layers, weights, and biases.</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Sensor-Network Connection : </a:t>
            </a:r>
            <a:r>
              <a:rPr lang="en-US" sz="2500" dirty="0">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ntegrated car sensors with the neural network, adjusting inputs to represent object proximity.</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Visualization and Debugging :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Implemented a visualization canvas to aid in network debugging.</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Parallelization and Traffic :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Extended the simulation to multiple cars and introduced traffic interactions.</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Network Saving and Mutation :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Saved best car network data in JSON format and introduced network mutation for innovation.</a:t>
            </a:r>
          </a:p>
        </p:txBody>
      </p:sp>
      <p:sp>
        <p:nvSpPr>
          <p:cNvPr id="8" name="TextBox 7">
            <a:extLst>
              <a:ext uri="{FF2B5EF4-FFF2-40B4-BE49-F238E27FC236}">
                <a16:creationId xmlns:a16="http://schemas.microsoft.com/office/drawing/2014/main" id="{4AA8B115-FEA3-173A-5A81-8D455EE49645}"/>
              </a:ext>
            </a:extLst>
          </p:cNvPr>
          <p:cNvSpPr txBox="1"/>
          <p:nvPr/>
        </p:nvSpPr>
        <p:spPr>
          <a:xfrm>
            <a:off x="12488202" y="25305382"/>
            <a:ext cx="10955338" cy="9787295"/>
          </a:xfrm>
          <a:prstGeom prst="rect">
            <a:avLst/>
          </a:prstGeom>
          <a:noFill/>
        </p:spPr>
        <p:txBody>
          <a:bodyPr wrap="square" rtlCol="0">
            <a:spAutoFit/>
          </a:bodyPr>
          <a:lstStyle/>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self-driving car simulation project is developed entirely in JavaScript, emphasizing the use of modern JavaScript techniques. No external libraries were utilized. The software used included a code editor for JavaScript development. </a:t>
            </a:r>
          </a:p>
          <a:p>
            <a:pPr algn="just">
              <a:spcAft>
                <a:spcPts val="800"/>
              </a:spcAft>
            </a:pPr>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Collection</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collection in the experiment revolved around capturing various parameters related to the self-driving car's behavior within the simulated environment. This data encompassed sensor inputs, control commands, and neural network parameters, enabling the evaluation of the car's performance under different conditions.</a:t>
            </a:r>
          </a:p>
          <a:p>
            <a:pPr algn="just">
              <a:spcAft>
                <a:spcPts val="800"/>
              </a:spcAft>
            </a:pPr>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Experimental Design</a:t>
            </a: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primary objectives of the experiments were to simulate the self-driving car's behavior in a variety of scenarios. These scenarios were designed to test the car's ability to navigate digital roads, avoid obstacles, and interact with simulated traffic.</a:t>
            </a:r>
          </a:p>
          <a:p>
            <a:pPr algn="just">
              <a:spcAft>
                <a:spcPts val="800"/>
              </a:spcAft>
            </a:pPr>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Scenarios</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designed scenarios covered aspects such as road layouts, obstacles, traffic conditions, and complex road borders. These scenarios aimed to assess the adaptability and learning capabilities of the self-driving car within the simulation.</a:t>
            </a:r>
          </a:p>
          <a:p>
            <a:pPr algn="just">
              <a:spcAft>
                <a:spcPts val="800"/>
              </a:spcAft>
            </a:pPr>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Simulation Components</a:t>
            </a: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Physics and Control</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Road and Border Creation</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Sensor Implementation</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Collision Detection</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Neural Network Integration</a:t>
            </a:r>
          </a:p>
        </p:txBody>
      </p:sp>
      <p:sp>
        <p:nvSpPr>
          <p:cNvPr id="9" name="TextBox 8">
            <a:extLst>
              <a:ext uri="{FF2B5EF4-FFF2-40B4-BE49-F238E27FC236}">
                <a16:creationId xmlns:a16="http://schemas.microsoft.com/office/drawing/2014/main" id="{C627AC31-5741-41E1-11FB-94F59745CC8D}"/>
              </a:ext>
            </a:extLst>
          </p:cNvPr>
          <p:cNvSpPr txBox="1"/>
          <p:nvPr/>
        </p:nvSpPr>
        <p:spPr>
          <a:xfrm>
            <a:off x="24231600" y="6069013"/>
            <a:ext cx="10799763" cy="8402300"/>
          </a:xfrm>
          <a:prstGeom prst="rect">
            <a:avLst/>
          </a:prstGeom>
          <a:noFill/>
        </p:spPr>
        <p:txBody>
          <a:bodyPr wrap="square" rtlCol="0">
            <a:spAutoFit/>
          </a:bodyPr>
          <a:lstStyle/>
          <a:p>
            <a:pPr marL="342900" indent="-342900" algn="just">
              <a:spcAft>
                <a:spcPts val="800"/>
              </a:spcAft>
              <a:buFont typeface="Arial" panose="020B0604020202020204" pitchFamily="34" charset="0"/>
              <a:buChar char="•"/>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Collision Avoidance</a:t>
            </a: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self-driving car successfully learned collision avoidance strategies, ensuring safe navigation in traffic scenarios.</a:t>
            </a:r>
          </a:p>
          <a:p>
            <a:pPr marL="342900" indent="-342900" algn="just">
              <a:spcAft>
                <a:spcPts val="800"/>
              </a:spcAft>
              <a:buFont typeface="Arial" panose="020B0604020202020204" pitchFamily="34" charset="0"/>
              <a:buChar char="•"/>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Adaptive Learning</a:t>
            </a: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neural network demonstrated adaptive learning, allowing the car to adjust its behavior based on real-time sensor inputs and changing traffic conditions.</a:t>
            </a:r>
          </a:p>
          <a:p>
            <a:pPr marL="342900" indent="-342900" algn="just">
              <a:spcAft>
                <a:spcPts val="800"/>
              </a:spcAft>
              <a:buFont typeface="Arial" panose="020B0604020202020204" pitchFamily="34" charset="0"/>
              <a:buChar char="•"/>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Optimal Car Selection</a:t>
            </a: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implemented algorithms facilitated the selection of the best-performing car, ensuring that the car with the highest fitness and ability to navigate traffic was preserved for future use.</a:t>
            </a:r>
          </a:p>
          <a:p>
            <a:pPr marL="342900" indent="-342900" algn="just">
              <a:spcAft>
                <a:spcPts val="800"/>
              </a:spcAft>
              <a:buFont typeface="Arial" panose="020B0604020202020204" pitchFamily="34" charset="0"/>
              <a:buChar char="•"/>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Scalability</a:t>
            </a: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project's architecture proved to be scalable, accommodating the training of multiple cars in parallel, making it possible to experiment with various car behaviors and strategies simultaneously.</a:t>
            </a:r>
          </a:p>
          <a:p>
            <a:pPr marL="342900" indent="-342900" algn="just">
              <a:spcAft>
                <a:spcPts val="800"/>
              </a:spcAft>
              <a:buFont typeface="Arial" panose="020B0604020202020204" pitchFamily="34" charset="0"/>
              <a:buChar char="•"/>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Genetic Algorithm Impact</a:t>
            </a: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Genetic algorithms played a vital role in optimizing car behaviors, resulting in improved performance over time and under different scenarios.</a:t>
            </a:r>
          </a:p>
          <a:p>
            <a:pPr marL="342900" indent="-342900" algn="just">
              <a:spcAft>
                <a:spcPts val="800"/>
              </a:spcAft>
              <a:buFont typeface="Arial" panose="020B0604020202020204" pitchFamily="34" charset="0"/>
              <a:buChar char="•"/>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Realistic Simulation</a:t>
            </a: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self-driving car simulation closely mimicked real-world driving situations, offering a valuable platform for testing and refining autonomous driving capabilities.</a:t>
            </a:r>
          </a:p>
          <a:p>
            <a:pPr marL="342900" indent="-342900" algn="just">
              <a:spcAft>
                <a:spcPts val="800"/>
              </a:spcAft>
              <a:buFont typeface="Arial" panose="020B0604020202020204" pitchFamily="34" charset="0"/>
              <a:buChar char="•"/>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Future Potential</a:t>
            </a: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successful implementation of these techniques lays the foundation for further developments in autonomous vehicles, potentially leading to more complex actions like lane following and parking.</a:t>
            </a:r>
            <a:endParaRPr lang="en-IN"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50BE135-1810-5EBC-2DED-8847465D9972}"/>
              </a:ext>
            </a:extLst>
          </p:cNvPr>
          <p:cNvSpPr txBox="1"/>
          <p:nvPr/>
        </p:nvSpPr>
        <p:spPr>
          <a:xfrm flipH="1">
            <a:off x="24076026" y="15431376"/>
            <a:ext cx="10955337" cy="12275155"/>
          </a:xfrm>
          <a:prstGeom prst="rect">
            <a:avLst/>
          </a:prstGeom>
          <a:noFill/>
        </p:spPr>
        <p:txBody>
          <a:bodyPr wrap="square" rtlCol="0">
            <a:spAutoFit/>
          </a:bodyPr>
          <a:lstStyle/>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Our project has been a journey of exploration and learning in the amazing world of self-driving car development. While we are proud of our achievements, we approach our results with humility, acknowledging that there is much more to discover and refine in this complex field.</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One of our key accomplishments has been the successful implementation of a neural network that allows a car to navigate traffic without collisions. This achievement underscores the potential of machine learning and artificial intelligence in the realm of autonomous vehicles.</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journey, we have also implemented mutation algorithms and parallel processing techniques to optimize the learning process. These additions have allowed us to identify and save the best-performing cars, bringing us closer to creating more intelligent and adaptive self-driving vehicles.</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Our exploration of genetic algorithms has enriched our understanding of how cars can evolve and improve over time. The  simulation environment we've created mimics real-world driving situations, reminding us of the intricacies and challenges that must be overcome to achieve true autonomous driving.</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we reflect on our work, we recognize that our project is just a small step in the long journey toward self-driving cars. The path ahead is filled with exciting possibilities, and we approach it with the humility to learn from our achievements and shortcomings alike.</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closing, we embrace the knowledge that there is much more to uncover in the development of self-driving cars. Our project stands as a testament to the potential of technology, and we look forward to the ongoing exploration and innovation in this field, remaining humble in the face of the challenges that lie ahead.</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B718E3D3-CA0D-262E-87BB-54DD94FFABBD}"/>
              </a:ext>
            </a:extLst>
          </p:cNvPr>
          <p:cNvPicPr>
            <a:picLocks noChangeAspect="1"/>
          </p:cNvPicPr>
          <p:nvPr/>
        </p:nvPicPr>
        <p:blipFill>
          <a:blip r:embed="rId10"/>
          <a:stretch>
            <a:fillRect/>
          </a:stretch>
        </p:blipFill>
        <p:spPr>
          <a:xfrm>
            <a:off x="1518743" y="823707"/>
            <a:ext cx="6128740" cy="2155625"/>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15">
      <a:dk1>
        <a:sysClr val="windowText" lastClr="000000"/>
      </a:dk1>
      <a:lt1>
        <a:sysClr val="window" lastClr="FFFFFF"/>
      </a:lt1>
      <a:dk2>
        <a:srgbClr val="000000"/>
      </a:dk2>
      <a:lt2>
        <a:srgbClr val="F8F8F8"/>
      </a:lt2>
      <a:accent1>
        <a:srgbClr val="DDDDDD"/>
      </a:accent1>
      <a:accent2>
        <a:srgbClr val="C0E399"/>
      </a:accent2>
      <a:accent3>
        <a:srgbClr val="00B0F0"/>
      </a:accent3>
      <a:accent4>
        <a:srgbClr val="808080"/>
      </a:accent4>
      <a:accent5>
        <a:srgbClr val="5F5F5F"/>
      </a:accent5>
      <a:accent6>
        <a:srgbClr val="4D4D4D"/>
      </a:accent6>
      <a:hlink>
        <a:srgbClr val="5F5F5F"/>
      </a:hlink>
      <a:folHlink>
        <a:srgbClr val="919191"/>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10158</TotalTime>
  <Words>1485</Words>
  <Application>Microsoft Office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Arial Black</vt:lpstr>
      <vt:lpstr>Arial Narrow</vt:lpstr>
      <vt:lpstr>Times New Roman</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100cm by 100cm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Deep Salunkhe</cp:lastModifiedBy>
  <cp:revision>341</cp:revision>
  <dcterms:created xsi:type="dcterms:W3CDTF">2005-05-18T01:24:28Z</dcterms:created>
  <dcterms:modified xsi:type="dcterms:W3CDTF">2023-10-28T12:48:10Z</dcterms:modified>
  <cp:category>Powerpoint poster templates</cp:category>
</cp:coreProperties>
</file>