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5991800" cy="35991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9"/>
          </a:solidFill>
        </a:fill>
      </a:tcStyle>
    </a:wholeTbl>
    <a:band2H>
      <a:tcTxStyle/>
      <a:tcStyle>
        <a:tcBdr/>
        <a:fill>
          <a:solidFill>
            <a:srgbClr val="E6F2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p:restoredTop sz="94624"/>
  </p:normalViewPr>
  <p:slideViewPr>
    <p:cSldViewPr snapToGrid="0">
      <p:cViewPr>
        <p:scale>
          <a:sx n="41" d="100"/>
          <a:sy n="41" d="100"/>
        </p:scale>
        <p:origin x="-872" y="-2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xfrm>
            <a:off x="1143000" y="685800"/>
            <a:ext cx="4572000" cy="3429000"/>
          </a:xfrm>
          <a:prstGeom prst="rect">
            <a:avLst/>
          </a:prstGeom>
        </p:spPr>
        <p:txBody>
          <a:bodyPr/>
          <a:lstStyle/>
          <a:p>
            <a:endParaRPr/>
          </a:p>
        </p:txBody>
      </p:sp>
      <p:sp>
        <p:nvSpPr>
          <p:cNvPr id="369" name="Shape 3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700338" y="11183938"/>
            <a:ext cx="30599063" cy="7715251"/>
          </a:xfrm>
          <a:prstGeom prst="rect">
            <a:avLst/>
          </a:prstGeom>
        </p:spPr>
        <p:txBody>
          <a:bodyPr>
            <a:normAutofit/>
          </a:bodyPr>
          <a:lstStyle/>
          <a:p>
            <a:r>
              <a:t>Title Text</a:t>
            </a:r>
          </a:p>
        </p:txBody>
      </p:sp>
      <p:sp>
        <p:nvSpPr>
          <p:cNvPr id="19" name="Body Level One…"/>
          <p:cNvSpPr txBox="1">
            <a:spLocks noGrp="1"/>
          </p:cNvSpPr>
          <p:nvPr>
            <p:ph type="body" sz="quarter" idx="1"/>
          </p:nvPr>
        </p:nvSpPr>
        <p:spPr>
          <a:xfrm>
            <a:off x="5400675" y="20399375"/>
            <a:ext cx="25198388" cy="920115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9"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00"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01"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02"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03"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04"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05"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06" name="Title Text"/>
          <p:cNvSpPr txBox="1">
            <a:spLocks noGrp="1"/>
          </p:cNvSpPr>
          <p:nvPr>
            <p:ph type="title"/>
          </p:nvPr>
        </p:nvSpPr>
        <p:spPr>
          <a:xfrm>
            <a:off x="2700338" y="11183938"/>
            <a:ext cx="30599063" cy="7715251"/>
          </a:xfrm>
          <a:prstGeom prst="rect">
            <a:avLst/>
          </a:prstGeom>
        </p:spPr>
        <p:txBody>
          <a:bodyPr>
            <a:normAutofit/>
          </a:bodyPr>
          <a:lstStyle>
            <a:lvl1pPr>
              <a:defRPr sz="7100">
                <a:solidFill>
                  <a:srgbClr val="000000"/>
                </a:solidFill>
              </a:defRPr>
            </a:lvl1pPr>
          </a:lstStyle>
          <a:p>
            <a:r>
              <a:t>Title Text</a:t>
            </a:r>
          </a:p>
        </p:txBody>
      </p:sp>
      <p:sp>
        <p:nvSpPr>
          <p:cNvPr id="107" name="Body Level One…"/>
          <p:cNvSpPr txBox="1">
            <a:spLocks noGrp="1"/>
          </p:cNvSpPr>
          <p:nvPr>
            <p:ph type="body" sz="quarter" idx="1"/>
          </p:nvPr>
        </p:nvSpPr>
        <p:spPr>
          <a:xfrm>
            <a:off x="5400675" y="20399375"/>
            <a:ext cx="25198388" cy="920115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15"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16"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17"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18"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19"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20"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21"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22"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123" name="Body Level One…"/>
          <p:cNvSpPr txBox="1">
            <a:spLocks noGrp="1"/>
          </p:cNvSpPr>
          <p:nvPr>
            <p:ph type="body" sz="quarter" idx="1"/>
          </p:nvPr>
        </p:nvSpPr>
        <p:spPr>
          <a:xfrm>
            <a:off x="768350" y="5254625"/>
            <a:ext cx="8180389" cy="2996247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1"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32"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33"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34"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35"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36"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37"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38" name="Title Text"/>
          <p:cNvSpPr txBox="1">
            <a:spLocks noGrp="1"/>
          </p:cNvSpPr>
          <p:nvPr>
            <p:ph type="title"/>
          </p:nvPr>
        </p:nvSpPr>
        <p:spPr>
          <a:xfrm>
            <a:off x="2843213" y="23133050"/>
            <a:ext cx="30600651" cy="7150100"/>
          </a:xfrm>
          <a:prstGeom prst="rect">
            <a:avLst/>
          </a:prstGeom>
        </p:spPr>
        <p:txBody>
          <a:bodyPr anchor="t">
            <a:normAutofit/>
          </a:bodyPr>
          <a:lstStyle>
            <a:lvl1pPr algn="l">
              <a:defRPr sz="4000" cap="all">
                <a:solidFill>
                  <a:srgbClr val="000000"/>
                </a:solidFill>
              </a:defRPr>
            </a:lvl1pPr>
          </a:lstStyle>
          <a:p>
            <a:r>
              <a:t>Title Text</a:t>
            </a:r>
          </a:p>
        </p:txBody>
      </p:sp>
      <p:sp>
        <p:nvSpPr>
          <p:cNvPr id="139" name="Body Level One…"/>
          <p:cNvSpPr txBox="1">
            <a:spLocks noGrp="1"/>
          </p:cNvSpPr>
          <p:nvPr>
            <p:ph type="body" sz="quarter" idx="1"/>
          </p:nvPr>
        </p:nvSpPr>
        <p:spPr>
          <a:xfrm>
            <a:off x="2843213" y="15257462"/>
            <a:ext cx="30600651" cy="78755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7"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48"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49"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50"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51"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52"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53"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54"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155" name="Body Level One…"/>
          <p:cNvSpPr txBox="1">
            <a:spLocks noGrp="1"/>
          </p:cNvSpPr>
          <p:nvPr>
            <p:ph type="body" sz="quarter" idx="1"/>
          </p:nvPr>
        </p:nvSpPr>
        <p:spPr>
          <a:xfrm>
            <a:off x="768350" y="5254625"/>
            <a:ext cx="4013200" cy="29962475"/>
          </a:xfrm>
          <a:prstGeom prst="rect">
            <a:avLst/>
          </a:prstGeom>
        </p:spPr>
        <p:txBody>
          <a:bodyPr>
            <a:normAutofit/>
          </a:bodyPr>
          <a:lstStyle>
            <a:lvl1pPr>
              <a:spcBef>
                <a:spcPts val="600"/>
              </a:spcBef>
              <a:defRPr sz="2800"/>
            </a:lvl1pPr>
            <a:lvl2pPr marL="645054" indent="-270404">
              <a:spcBef>
                <a:spcPts val="600"/>
              </a:spcBef>
              <a:defRPr sz="2800"/>
            </a:lvl2pPr>
            <a:lvl3pPr marL="1013778" indent="-264478">
              <a:spcBef>
                <a:spcPts val="600"/>
              </a:spcBef>
              <a:defRPr sz="2800"/>
            </a:lvl3pPr>
            <a:lvl4pPr marL="1416932" indent="-291394">
              <a:spcBef>
                <a:spcPts val="600"/>
              </a:spcBef>
              <a:defRPr sz="2800"/>
            </a:lvl4pPr>
            <a:lvl5pPr marL="1791582" indent="-291394">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3"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64"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65"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66"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67"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68"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69"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70" name="Title Text"/>
          <p:cNvSpPr txBox="1">
            <a:spLocks noGrp="1"/>
          </p:cNvSpPr>
          <p:nvPr>
            <p:ph type="title"/>
          </p:nvPr>
        </p:nvSpPr>
        <p:spPr>
          <a:xfrm>
            <a:off x="1800225" y="1441450"/>
            <a:ext cx="32399288" cy="6000750"/>
          </a:xfrm>
          <a:prstGeom prst="rect">
            <a:avLst/>
          </a:prstGeom>
        </p:spPr>
        <p:txBody>
          <a:bodyPr>
            <a:normAutofit/>
          </a:bodyPr>
          <a:lstStyle>
            <a:lvl1pPr>
              <a:defRPr sz="7100">
                <a:solidFill>
                  <a:srgbClr val="000000"/>
                </a:solidFill>
              </a:defRPr>
            </a:lvl1pPr>
          </a:lstStyle>
          <a:p>
            <a:r>
              <a:t>Title Text</a:t>
            </a:r>
          </a:p>
        </p:txBody>
      </p:sp>
      <p:sp>
        <p:nvSpPr>
          <p:cNvPr id="171" name="Body Level One…"/>
          <p:cNvSpPr txBox="1">
            <a:spLocks noGrp="1"/>
          </p:cNvSpPr>
          <p:nvPr>
            <p:ph type="body" sz="quarter" idx="1"/>
          </p:nvPr>
        </p:nvSpPr>
        <p:spPr>
          <a:xfrm>
            <a:off x="1800225" y="8058150"/>
            <a:ext cx="15905163" cy="3359150"/>
          </a:xfrm>
          <a:prstGeom prst="rect">
            <a:avLst/>
          </a:prstGeom>
        </p:spPr>
        <p:txBody>
          <a:bodyPr anchor="b">
            <a:normAutofit/>
          </a:bodyPr>
          <a:lstStyle>
            <a:lvl1pPr marL="0" indent="0">
              <a:buSzTx/>
              <a:buNone/>
              <a:defRPr b="1"/>
            </a:lvl1pPr>
            <a:lvl2pPr marL="0" indent="457200">
              <a:buSzTx/>
              <a:buNone/>
              <a:defRPr b="1"/>
            </a:lvl2pPr>
            <a:lvl3pPr marL="0" indent="914400">
              <a:buSzTx/>
              <a:buNone/>
              <a:defRPr b="1"/>
            </a:lvl3pPr>
            <a:lvl4pPr marL="0" indent="1371600">
              <a:buSzTx/>
              <a:buNone/>
              <a:defRPr b="1"/>
            </a:lvl4pPr>
            <a:lvl5pPr marL="0" indent="1828800">
              <a:buSzTx/>
              <a:buNone/>
              <a:defRPr b="1"/>
            </a:lvl5pPr>
          </a:lstStyle>
          <a:p>
            <a:r>
              <a:t>Body Level One</a:t>
            </a:r>
          </a:p>
          <a:p>
            <a:pPr lvl="1"/>
            <a:r>
              <a:t>Body Level Two</a:t>
            </a:r>
          </a:p>
          <a:p>
            <a:pPr lvl="2"/>
            <a:r>
              <a:t>Body Level Three</a:t>
            </a:r>
          </a:p>
          <a:p>
            <a:pPr lvl="3"/>
            <a:r>
              <a:t>Body Level Four</a:t>
            </a:r>
          </a:p>
          <a:p>
            <a:pPr lvl="4"/>
            <a:r>
              <a:t>Body Level Five</a:t>
            </a:r>
          </a:p>
        </p:txBody>
      </p:sp>
      <p:sp>
        <p:nvSpPr>
          <p:cNvPr id="172" name="Text Placeholder 4"/>
          <p:cNvSpPr>
            <a:spLocks noGrp="1"/>
          </p:cNvSpPr>
          <p:nvPr>
            <p:ph type="body" sz="quarter" idx="21"/>
          </p:nvPr>
        </p:nvSpPr>
        <p:spPr>
          <a:xfrm>
            <a:off x="18288000" y="8058150"/>
            <a:ext cx="15911513" cy="3359150"/>
          </a:xfrm>
          <a:prstGeom prst="rect">
            <a:avLst/>
          </a:prstGeom>
        </p:spPr>
        <p:txBody>
          <a:bodyPr anchor="b">
            <a:normAutofit/>
          </a:bodyPr>
          <a:lstStyle/>
          <a:p>
            <a:pPr marL="0" indent="0">
              <a:buSzTx/>
              <a:buNone/>
              <a:defRPr b="1"/>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80"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81"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82"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83"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84"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85"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86"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87"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95"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96"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197"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198"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199"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00"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01"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209"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10"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11"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12"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13"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14"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15"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16" name="Title Text"/>
          <p:cNvSpPr txBox="1">
            <a:spLocks noGrp="1"/>
          </p:cNvSpPr>
          <p:nvPr>
            <p:ph type="title"/>
          </p:nvPr>
        </p:nvSpPr>
        <p:spPr>
          <a:xfrm>
            <a:off x="1800225" y="1433512"/>
            <a:ext cx="11842750" cy="6099176"/>
          </a:xfrm>
          <a:prstGeom prst="rect">
            <a:avLst/>
          </a:prstGeom>
        </p:spPr>
        <p:txBody>
          <a:bodyPr anchor="b">
            <a:normAutofit/>
          </a:bodyPr>
          <a:lstStyle>
            <a:lvl1pPr algn="l">
              <a:defRPr sz="2000">
                <a:solidFill>
                  <a:srgbClr val="000000"/>
                </a:solidFill>
              </a:defRPr>
            </a:lvl1pPr>
          </a:lstStyle>
          <a:p>
            <a:r>
              <a:t>Title Text</a:t>
            </a:r>
          </a:p>
        </p:txBody>
      </p:sp>
      <p:sp>
        <p:nvSpPr>
          <p:cNvPr id="217" name="Body Level One…"/>
          <p:cNvSpPr txBox="1">
            <a:spLocks noGrp="1"/>
          </p:cNvSpPr>
          <p:nvPr>
            <p:ph type="body" idx="1"/>
          </p:nvPr>
        </p:nvSpPr>
        <p:spPr>
          <a:xfrm>
            <a:off x="14074775" y="1433512"/>
            <a:ext cx="20124738" cy="30724476"/>
          </a:xfrm>
          <a:prstGeom prst="rect">
            <a:avLst/>
          </a:prstGeom>
        </p:spPr>
        <p:txBody>
          <a:bodyPr>
            <a:normAutofit/>
          </a:bodyPr>
          <a:lstStyle>
            <a:lvl1pPr>
              <a:spcBef>
                <a:spcPts val="700"/>
              </a:spcBef>
              <a:defRPr sz="3200"/>
            </a:lvl1pPr>
            <a:lvl2pPr marL="639535" indent="-264885">
              <a:spcBef>
                <a:spcPts val="700"/>
              </a:spcBef>
              <a:defRPr sz="3200"/>
            </a:lvl2pPr>
            <a:lvl3pPr marL="1001183" indent="-251883">
              <a:spcBef>
                <a:spcPts val="700"/>
              </a:spcBef>
              <a:defRPr sz="3200"/>
            </a:lvl3pPr>
            <a:lvl4pPr marL="1425257" indent="-299719">
              <a:spcBef>
                <a:spcPts val="700"/>
              </a:spcBef>
              <a:defRPr sz="3200"/>
            </a:lvl4pPr>
            <a:lvl5pPr marL="1799908" indent="-29972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218" name="Text Placeholder 3"/>
          <p:cNvSpPr>
            <a:spLocks noGrp="1"/>
          </p:cNvSpPr>
          <p:nvPr>
            <p:ph type="body" sz="half" idx="21"/>
          </p:nvPr>
        </p:nvSpPr>
        <p:spPr>
          <a:xfrm>
            <a:off x="1800225" y="7532688"/>
            <a:ext cx="11842750" cy="24625301"/>
          </a:xfrm>
          <a:prstGeom prst="rect">
            <a:avLst/>
          </a:prstGeom>
        </p:spPr>
        <p:txBody>
          <a:bodyPr>
            <a:normAutofit/>
          </a:bodyPr>
          <a:lstStyle/>
          <a:p>
            <a:pPr marL="0" indent="0">
              <a:spcBef>
                <a:spcPts val="300"/>
              </a:spcBef>
              <a:buSzTx/>
              <a:buNone/>
              <a:defRPr sz="1400"/>
            </a:pPr>
            <a:endParaRP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26"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27" name="Rectangle 3"/>
          <p:cNvSpPr/>
          <p:nvPr/>
        </p:nvSpPr>
        <p:spPr>
          <a:xfrm>
            <a:off x="768349" y="5254625"/>
            <a:ext cx="8180390"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28"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29"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30"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31" name="Rectangle 9"/>
          <p:cNvSpPr/>
          <p:nvPr/>
        </p:nvSpPr>
        <p:spPr>
          <a:xfrm>
            <a:off x="9424988" y="5254625"/>
            <a:ext cx="17030701"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32" name="Rectangle 11"/>
          <p:cNvSpPr/>
          <p:nvPr/>
        </p:nvSpPr>
        <p:spPr>
          <a:xfrm>
            <a:off x="26987500" y="5254625"/>
            <a:ext cx="8186739"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33" name="Title Text"/>
          <p:cNvSpPr txBox="1">
            <a:spLocks noGrp="1"/>
          </p:cNvSpPr>
          <p:nvPr>
            <p:ph type="title"/>
          </p:nvPr>
        </p:nvSpPr>
        <p:spPr>
          <a:xfrm>
            <a:off x="7056438" y="25199975"/>
            <a:ext cx="21599526" cy="2974975"/>
          </a:xfrm>
          <a:prstGeom prst="rect">
            <a:avLst/>
          </a:prstGeom>
        </p:spPr>
        <p:txBody>
          <a:bodyPr anchor="b">
            <a:normAutofit/>
          </a:bodyPr>
          <a:lstStyle>
            <a:lvl1pPr algn="l">
              <a:defRPr sz="2000">
                <a:solidFill>
                  <a:srgbClr val="000000"/>
                </a:solidFill>
              </a:defRPr>
            </a:lvl1pPr>
          </a:lstStyle>
          <a:p>
            <a:r>
              <a:t>Title Text</a:t>
            </a:r>
          </a:p>
        </p:txBody>
      </p:sp>
      <p:sp>
        <p:nvSpPr>
          <p:cNvPr id="234" name="Picture Placeholder 2"/>
          <p:cNvSpPr>
            <a:spLocks noGrp="1"/>
          </p:cNvSpPr>
          <p:nvPr>
            <p:ph type="pic" sz="half" idx="21"/>
          </p:nvPr>
        </p:nvSpPr>
        <p:spPr>
          <a:xfrm>
            <a:off x="7056438" y="3216275"/>
            <a:ext cx="21599526" cy="21599525"/>
          </a:xfrm>
          <a:prstGeom prst="rect">
            <a:avLst/>
          </a:prstGeom>
        </p:spPr>
        <p:txBody>
          <a:bodyPr lIns="91439" tIns="45719" rIns="91439" bIns="45719"/>
          <a:lstStyle/>
          <a:p>
            <a:endParaRPr/>
          </a:p>
        </p:txBody>
      </p:sp>
      <p:sp>
        <p:nvSpPr>
          <p:cNvPr id="235" name="Body Level One…"/>
          <p:cNvSpPr txBox="1">
            <a:spLocks noGrp="1"/>
          </p:cNvSpPr>
          <p:nvPr>
            <p:ph type="body" sz="quarter" idx="1"/>
          </p:nvPr>
        </p:nvSpPr>
        <p:spPr>
          <a:xfrm>
            <a:off x="7056438" y="28174950"/>
            <a:ext cx="21599526" cy="4224338"/>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2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3"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44"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45"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46"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47"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48" name="Title Text"/>
          <p:cNvSpPr txBox="1">
            <a:spLocks noGrp="1"/>
          </p:cNvSpPr>
          <p:nvPr>
            <p:ph type="title"/>
          </p:nvPr>
        </p:nvSpPr>
        <p:spPr>
          <a:xfrm>
            <a:off x="2700338" y="11183938"/>
            <a:ext cx="30599063" cy="7715251"/>
          </a:xfrm>
          <a:prstGeom prst="rect">
            <a:avLst/>
          </a:prstGeom>
        </p:spPr>
        <p:txBody>
          <a:bodyPr>
            <a:normAutofit/>
          </a:bodyPr>
          <a:lstStyle>
            <a:lvl1pPr>
              <a:defRPr sz="7100">
                <a:solidFill>
                  <a:srgbClr val="000000"/>
                </a:solidFill>
              </a:defRPr>
            </a:lvl1pPr>
          </a:lstStyle>
          <a:p>
            <a:r>
              <a:t>Title Text</a:t>
            </a:r>
          </a:p>
        </p:txBody>
      </p:sp>
      <p:sp>
        <p:nvSpPr>
          <p:cNvPr id="249" name="Body Level One…"/>
          <p:cNvSpPr txBox="1">
            <a:spLocks noGrp="1"/>
          </p:cNvSpPr>
          <p:nvPr>
            <p:ph type="body" sz="quarter" idx="1"/>
          </p:nvPr>
        </p:nvSpPr>
        <p:spPr>
          <a:xfrm>
            <a:off x="5400675" y="20399375"/>
            <a:ext cx="25198388" cy="9201150"/>
          </a:xfrm>
          <a:prstGeom prst="rect">
            <a:avLst/>
          </a:prstGeom>
        </p:spPr>
        <p:txBody>
          <a:bodyPr>
            <a:normAutofit/>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787400" y="915987"/>
            <a:ext cx="34386838" cy="2408238"/>
          </a:xfrm>
          <a:prstGeom prst="rect">
            <a:avLst/>
          </a:prstGeom>
        </p:spPr>
        <p:txBody>
          <a:bodyPr>
            <a:normAutofit/>
          </a:bodyPr>
          <a:lstStyle/>
          <a:p>
            <a:r>
              <a:t>Title Text</a:t>
            </a:r>
          </a:p>
        </p:txBody>
      </p:sp>
      <p:sp>
        <p:nvSpPr>
          <p:cNvPr id="28" name="Body Level One…"/>
          <p:cNvSpPr txBox="1">
            <a:spLocks noGrp="1"/>
          </p:cNvSpPr>
          <p:nvPr>
            <p:ph type="body" sz="half" idx="1"/>
          </p:nvPr>
        </p:nvSpPr>
        <p:spPr>
          <a:xfrm>
            <a:off x="787400" y="5245100"/>
            <a:ext cx="11063289" cy="299672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57"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58"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59"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60"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61"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62"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263" name="Body Level One…"/>
          <p:cNvSpPr txBox="1">
            <a:spLocks noGrp="1"/>
          </p:cNvSpPr>
          <p:nvPr>
            <p:ph type="body" idx="1"/>
          </p:nvPr>
        </p:nvSpPr>
        <p:spPr>
          <a:xfrm>
            <a:off x="568325" y="5254625"/>
            <a:ext cx="34605913" cy="2996247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271"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72"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73"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74"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75"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76" name="Title Text"/>
          <p:cNvSpPr txBox="1">
            <a:spLocks noGrp="1"/>
          </p:cNvSpPr>
          <p:nvPr>
            <p:ph type="title"/>
          </p:nvPr>
        </p:nvSpPr>
        <p:spPr>
          <a:xfrm>
            <a:off x="2843213" y="23133050"/>
            <a:ext cx="30600651" cy="7150100"/>
          </a:xfrm>
          <a:prstGeom prst="rect">
            <a:avLst/>
          </a:prstGeom>
        </p:spPr>
        <p:txBody>
          <a:bodyPr anchor="t">
            <a:normAutofit/>
          </a:bodyPr>
          <a:lstStyle>
            <a:lvl1pPr algn="l">
              <a:defRPr sz="4000" cap="all">
                <a:solidFill>
                  <a:srgbClr val="000000"/>
                </a:solidFill>
              </a:defRPr>
            </a:lvl1pPr>
          </a:lstStyle>
          <a:p>
            <a:r>
              <a:t>Title Text</a:t>
            </a:r>
          </a:p>
        </p:txBody>
      </p:sp>
      <p:sp>
        <p:nvSpPr>
          <p:cNvPr id="277" name="Body Level One…"/>
          <p:cNvSpPr txBox="1">
            <a:spLocks noGrp="1"/>
          </p:cNvSpPr>
          <p:nvPr>
            <p:ph type="body" sz="quarter" idx="1"/>
          </p:nvPr>
        </p:nvSpPr>
        <p:spPr>
          <a:xfrm>
            <a:off x="2843213" y="15257462"/>
            <a:ext cx="30600651" cy="78755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2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85"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86"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87"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288"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289"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290"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291" name="Body Level One…"/>
          <p:cNvSpPr txBox="1">
            <a:spLocks noGrp="1"/>
          </p:cNvSpPr>
          <p:nvPr>
            <p:ph type="body" sz="half" idx="1"/>
          </p:nvPr>
        </p:nvSpPr>
        <p:spPr>
          <a:xfrm>
            <a:off x="568325" y="5254625"/>
            <a:ext cx="17225963" cy="29962475"/>
          </a:xfrm>
          <a:prstGeom prst="rect">
            <a:avLst/>
          </a:prstGeom>
        </p:spPr>
        <p:txBody>
          <a:bodyPr>
            <a:normAutofit/>
          </a:bodyPr>
          <a:lstStyle>
            <a:lvl1pPr>
              <a:spcBef>
                <a:spcPts val="600"/>
              </a:spcBef>
              <a:defRPr sz="2800"/>
            </a:lvl1pPr>
            <a:lvl2pPr marL="645054" indent="-270404">
              <a:spcBef>
                <a:spcPts val="600"/>
              </a:spcBef>
              <a:defRPr sz="2800"/>
            </a:lvl2pPr>
            <a:lvl3pPr marL="1013778" indent="-264478">
              <a:spcBef>
                <a:spcPts val="600"/>
              </a:spcBef>
              <a:defRPr sz="2800"/>
            </a:lvl3pPr>
            <a:lvl4pPr marL="1416932" indent="-291394">
              <a:spcBef>
                <a:spcPts val="600"/>
              </a:spcBef>
              <a:defRPr sz="2800"/>
            </a:lvl4pPr>
            <a:lvl5pPr marL="1791582" indent="-291394">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299"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00"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01"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302"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303"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04" name="Title Text"/>
          <p:cNvSpPr txBox="1">
            <a:spLocks noGrp="1"/>
          </p:cNvSpPr>
          <p:nvPr>
            <p:ph type="title"/>
          </p:nvPr>
        </p:nvSpPr>
        <p:spPr>
          <a:xfrm>
            <a:off x="1800225" y="1441450"/>
            <a:ext cx="32399288" cy="6000750"/>
          </a:xfrm>
          <a:prstGeom prst="rect">
            <a:avLst/>
          </a:prstGeom>
        </p:spPr>
        <p:txBody>
          <a:bodyPr>
            <a:normAutofit/>
          </a:bodyPr>
          <a:lstStyle>
            <a:lvl1pPr>
              <a:defRPr sz="7100">
                <a:solidFill>
                  <a:srgbClr val="000000"/>
                </a:solidFill>
              </a:defRPr>
            </a:lvl1pPr>
          </a:lstStyle>
          <a:p>
            <a:r>
              <a:t>Title Text</a:t>
            </a:r>
          </a:p>
        </p:txBody>
      </p:sp>
      <p:sp>
        <p:nvSpPr>
          <p:cNvPr id="305" name="Body Level One…"/>
          <p:cNvSpPr txBox="1">
            <a:spLocks noGrp="1"/>
          </p:cNvSpPr>
          <p:nvPr>
            <p:ph type="body" sz="quarter" idx="1"/>
          </p:nvPr>
        </p:nvSpPr>
        <p:spPr>
          <a:xfrm>
            <a:off x="1800225" y="8058150"/>
            <a:ext cx="15905163" cy="3359150"/>
          </a:xfrm>
          <a:prstGeom prst="rect">
            <a:avLst/>
          </a:prstGeom>
        </p:spPr>
        <p:txBody>
          <a:bodyPr anchor="b">
            <a:normAutofit/>
          </a:bodyPr>
          <a:lstStyle>
            <a:lvl1pPr marL="0" indent="0">
              <a:buSzTx/>
              <a:buNone/>
              <a:defRPr b="1"/>
            </a:lvl1pPr>
            <a:lvl2pPr marL="0" indent="457200">
              <a:buSzTx/>
              <a:buNone/>
              <a:defRPr b="1"/>
            </a:lvl2pPr>
            <a:lvl3pPr marL="0" indent="914400">
              <a:buSzTx/>
              <a:buNone/>
              <a:defRPr b="1"/>
            </a:lvl3pPr>
            <a:lvl4pPr marL="0" indent="1371600">
              <a:buSzTx/>
              <a:buNone/>
              <a:defRPr b="1"/>
            </a:lvl4pPr>
            <a:lvl5pPr marL="0" indent="1828800">
              <a:buSzTx/>
              <a:buNone/>
              <a:defRPr b="1"/>
            </a:lvl5pPr>
          </a:lstStyle>
          <a:p>
            <a:r>
              <a:t>Body Level One</a:t>
            </a:r>
          </a:p>
          <a:p>
            <a:pPr lvl="1"/>
            <a:r>
              <a:t>Body Level Two</a:t>
            </a:r>
          </a:p>
          <a:p>
            <a:pPr lvl="2"/>
            <a:r>
              <a:t>Body Level Three</a:t>
            </a:r>
          </a:p>
          <a:p>
            <a:pPr lvl="3"/>
            <a:r>
              <a:t>Body Level Four</a:t>
            </a:r>
          </a:p>
          <a:p>
            <a:pPr lvl="4"/>
            <a:r>
              <a:t>Body Level Five</a:t>
            </a:r>
          </a:p>
        </p:txBody>
      </p:sp>
      <p:sp>
        <p:nvSpPr>
          <p:cNvPr id="306" name="Text Placeholder 4"/>
          <p:cNvSpPr>
            <a:spLocks noGrp="1"/>
          </p:cNvSpPr>
          <p:nvPr>
            <p:ph type="body" sz="quarter" idx="21"/>
          </p:nvPr>
        </p:nvSpPr>
        <p:spPr>
          <a:xfrm>
            <a:off x="18288000" y="8058150"/>
            <a:ext cx="15911513" cy="3359150"/>
          </a:xfrm>
          <a:prstGeom prst="rect">
            <a:avLst/>
          </a:prstGeom>
        </p:spPr>
        <p:txBody>
          <a:bodyPr anchor="b">
            <a:normAutofit/>
          </a:bodyPr>
          <a:lstStyle/>
          <a:p>
            <a:pPr marL="0" indent="0">
              <a:buSzTx/>
              <a:buNone/>
              <a:defRPr b="1"/>
            </a:pPr>
            <a:endParaRPr/>
          </a:p>
        </p:txBody>
      </p:sp>
      <p:sp>
        <p:nvSpPr>
          <p:cNvPr id="3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14"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15"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16"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317"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318"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19" name="Title Text"/>
          <p:cNvSpPr txBox="1">
            <a:spLocks noGrp="1"/>
          </p:cNvSpPr>
          <p:nvPr>
            <p:ph type="title"/>
          </p:nvPr>
        </p:nvSpPr>
        <p:spPr>
          <a:xfrm>
            <a:off x="787400" y="1392237"/>
            <a:ext cx="34386838" cy="2408238"/>
          </a:xfrm>
          <a:prstGeom prst="rect">
            <a:avLst/>
          </a:prstGeom>
        </p:spPr>
        <p:txBody>
          <a:bodyPr>
            <a:normAutofit/>
          </a:bodyPr>
          <a:lstStyle>
            <a:lvl1pPr>
              <a:defRPr sz="7100">
                <a:solidFill>
                  <a:srgbClr val="000000"/>
                </a:solidFill>
              </a:defRPr>
            </a:lvl1pPr>
          </a:lstStyle>
          <a:p>
            <a:r>
              <a:t>Title Text</a:t>
            </a:r>
          </a:p>
        </p:txBody>
      </p:sp>
      <p:sp>
        <p:nvSpPr>
          <p:cNvPr id="3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27"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28"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29"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330"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331"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339"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40"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41"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342"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343"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44" name="Title Text"/>
          <p:cNvSpPr txBox="1">
            <a:spLocks noGrp="1"/>
          </p:cNvSpPr>
          <p:nvPr>
            <p:ph type="title"/>
          </p:nvPr>
        </p:nvSpPr>
        <p:spPr>
          <a:xfrm>
            <a:off x="1800225" y="1433512"/>
            <a:ext cx="11842750" cy="6099176"/>
          </a:xfrm>
          <a:prstGeom prst="rect">
            <a:avLst/>
          </a:prstGeom>
        </p:spPr>
        <p:txBody>
          <a:bodyPr anchor="b">
            <a:normAutofit/>
          </a:bodyPr>
          <a:lstStyle>
            <a:lvl1pPr algn="l">
              <a:defRPr sz="2000">
                <a:solidFill>
                  <a:srgbClr val="000000"/>
                </a:solidFill>
              </a:defRPr>
            </a:lvl1pPr>
          </a:lstStyle>
          <a:p>
            <a:r>
              <a:t>Title Text</a:t>
            </a:r>
          </a:p>
        </p:txBody>
      </p:sp>
      <p:sp>
        <p:nvSpPr>
          <p:cNvPr id="345" name="Body Level One…"/>
          <p:cNvSpPr txBox="1">
            <a:spLocks noGrp="1"/>
          </p:cNvSpPr>
          <p:nvPr>
            <p:ph type="body" idx="1"/>
          </p:nvPr>
        </p:nvSpPr>
        <p:spPr>
          <a:xfrm>
            <a:off x="14074775" y="1433512"/>
            <a:ext cx="20124738" cy="30724476"/>
          </a:xfrm>
          <a:prstGeom prst="rect">
            <a:avLst/>
          </a:prstGeom>
        </p:spPr>
        <p:txBody>
          <a:bodyPr>
            <a:normAutofit/>
          </a:bodyPr>
          <a:lstStyle>
            <a:lvl1pPr>
              <a:spcBef>
                <a:spcPts val="700"/>
              </a:spcBef>
              <a:defRPr sz="3200"/>
            </a:lvl1pPr>
            <a:lvl2pPr marL="639535" indent="-264885">
              <a:spcBef>
                <a:spcPts val="700"/>
              </a:spcBef>
              <a:defRPr sz="3200"/>
            </a:lvl2pPr>
            <a:lvl3pPr marL="1001183" indent="-251883">
              <a:spcBef>
                <a:spcPts val="700"/>
              </a:spcBef>
              <a:defRPr sz="3200"/>
            </a:lvl3pPr>
            <a:lvl4pPr marL="1425257" indent="-299719">
              <a:spcBef>
                <a:spcPts val="700"/>
              </a:spcBef>
              <a:defRPr sz="3200"/>
            </a:lvl4pPr>
            <a:lvl5pPr marL="1799908" indent="-29972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346" name="Text Placeholder 3"/>
          <p:cNvSpPr>
            <a:spLocks noGrp="1"/>
          </p:cNvSpPr>
          <p:nvPr>
            <p:ph type="body" sz="half" idx="21"/>
          </p:nvPr>
        </p:nvSpPr>
        <p:spPr>
          <a:xfrm>
            <a:off x="1800225" y="7532688"/>
            <a:ext cx="11842750" cy="24625301"/>
          </a:xfrm>
          <a:prstGeom prst="rect">
            <a:avLst/>
          </a:prstGeom>
        </p:spPr>
        <p:txBody>
          <a:bodyPr>
            <a:normAutofit/>
          </a:bodyPr>
          <a:lstStyle/>
          <a:p>
            <a:pPr marL="0" indent="0">
              <a:spcBef>
                <a:spcPts val="300"/>
              </a:spcBef>
              <a:buSzTx/>
              <a:buNone/>
              <a:defRPr sz="1400"/>
            </a:pPr>
            <a:endParaRPr/>
          </a:p>
        </p:txBody>
      </p:sp>
      <p:sp>
        <p:nvSpPr>
          <p:cNvPr id="3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354" name="Rectangle 2"/>
          <p:cNvSpPr/>
          <p:nvPr/>
        </p:nvSpPr>
        <p:spPr>
          <a:xfrm>
            <a:off x="-1" y="0"/>
            <a:ext cx="35999738" cy="4603750"/>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55" name="Rectangle 3"/>
          <p:cNvSpPr/>
          <p:nvPr/>
        </p:nvSpPr>
        <p:spPr>
          <a:xfrm>
            <a:off x="568325" y="5254625"/>
            <a:ext cx="34750376" cy="29962476"/>
          </a:xfrm>
          <a:prstGeom prst="rect">
            <a:avLst/>
          </a:prstGeom>
          <a:solidFill>
            <a:srgbClr val="D7D7D7"/>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56" name="Rectangle 4"/>
          <p:cNvSpPr/>
          <p:nvPr/>
        </p:nvSpPr>
        <p:spPr>
          <a:xfrm>
            <a:off x="-1" y="4603750"/>
            <a:ext cx="35999738" cy="142875"/>
          </a:xfrm>
          <a:prstGeom prst="rect">
            <a:avLst/>
          </a:prstGeom>
          <a:solidFill>
            <a:srgbClr val="660000"/>
          </a:solidFill>
          <a:ln w="12700">
            <a:miter lim="400000"/>
          </a:ln>
        </p:spPr>
        <p:txBody>
          <a:bodyPr lIns="45719" rIns="45719" anchor="ctr"/>
          <a:lstStyle/>
          <a:p>
            <a:pPr>
              <a:defRPr>
                <a:latin typeface="Arial Narrow"/>
                <a:ea typeface="Arial Narrow"/>
                <a:cs typeface="Arial Narrow"/>
                <a:sym typeface="Arial Narrow"/>
              </a:defRPr>
            </a:pPr>
            <a:endParaRPr/>
          </a:p>
        </p:txBody>
      </p:sp>
      <p:sp>
        <p:nvSpPr>
          <p:cNvPr id="357" name="Text Box 5"/>
          <p:cNvSpPr txBox="1"/>
          <p:nvPr/>
        </p:nvSpPr>
        <p:spPr>
          <a:xfrm>
            <a:off x="537499" y="35482212"/>
            <a:ext cx="1987289"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chemeClr val="accent4"/>
                </a:solidFill>
              </a:defRPr>
            </a:pPr>
            <a:r>
              <a:t>POSTER TEMPLATE BY:</a:t>
            </a:r>
            <a:endParaRPr>
              <a:latin typeface="Arial Narrow"/>
              <a:ea typeface="Arial Narrow"/>
              <a:cs typeface="Arial Narrow"/>
              <a:sym typeface="Arial Narrow"/>
            </a:endParaRPr>
          </a:p>
          <a:p>
            <a:pPr defTabSz="749300">
              <a:lnSpc>
                <a:spcPct val="65000"/>
              </a:lnSpc>
              <a:spcBef>
                <a:spcPts val="400"/>
              </a:spcBef>
              <a:defRPr sz="800" b="1">
                <a:solidFill>
                  <a:schemeClr val="accent4"/>
                </a:solidFill>
              </a:defRPr>
            </a:pPr>
            <a:r>
              <a:t>www.PosterPresentations.com</a:t>
            </a:r>
          </a:p>
        </p:txBody>
      </p:sp>
      <p:sp>
        <p:nvSpPr>
          <p:cNvPr id="358" name="Rectangle 8"/>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59" name="Title Text"/>
          <p:cNvSpPr txBox="1">
            <a:spLocks noGrp="1"/>
          </p:cNvSpPr>
          <p:nvPr>
            <p:ph type="title"/>
          </p:nvPr>
        </p:nvSpPr>
        <p:spPr>
          <a:xfrm>
            <a:off x="7056438" y="25199975"/>
            <a:ext cx="21599526" cy="2974975"/>
          </a:xfrm>
          <a:prstGeom prst="rect">
            <a:avLst/>
          </a:prstGeom>
        </p:spPr>
        <p:txBody>
          <a:bodyPr anchor="b">
            <a:normAutofit/>
          </a:bodyPr>
          <a:lstStyle>
            <a:lvl1pPr algn="l">
              <a:defRPr sz="2000">
                <a:solidFill>
                  <a:srgbClr val="000000"/>
                </a:solidFill>
              </a:defRPr>
            </a:lvl1pPr>
          </a:lstStyle>
          <a:p>
            <a:r>
              <a:t>Title Text</a:t>
            </a:r>
          </a:p>
        </p:txBody>
      </p:sp>
      <p:sp>
        <p:nvSpPr>
          <p:cNvPr id="360" name="Picture Placeholder 2"/>
          <p:cNvSpPr>
            <a:spLocks noGrp="1"/>
          </p:cNvSpPr>
          <p:nvPr>
            <p:ph type="pic" sz="half" idx="21"/>
          </p:nvPr>
        </p:nvSpPr>
        <p:spPr>
          <a:xfrm>
            <a:off x="7056438" y="3216275"/>
            <a:ext cx="21599526" cy="21599525"/>
          </a:xfrm>
          <a:prstGeom prst="rect">
            <a:avLst/>
          </a:prstGeom>
        </p:spPr>
        <p:txBody>
          <a:bodyPr lIns="91439" tIns="45719" rIns="91439" bIns="45719"/>
          <a:lstStyle/>
          <a:p>
            <a:endParaRPr/>
          </a:p>
        </p:txBody>
      </p:sp>
      <p:sp>
        <p:nvSpPr>
          <p:cNvPr id="361" name="Body Level One…"/>
          <p:cNvSpPr txBox="1">
            <a:spLocks noGrp="1"/>
          </p:cNvSpPr>
          <p:nvPr>
            <p:ph type="body" sz="quarter" idx="1"/>
          </p:nvPr>
        </p:nvSpPr>
        <p:spPr>
          <a:xfrm>
            <a:off x="7056438" y="28174950"/>
            <a:ext cx="21599526" cy="4224338"/>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3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843213" y="23133050"/>
            <a:ext cx="30600651" cy="7150100"/>
          </a:xfrm>
          <a:prstGeom prst="rect">
            <a:avLst/>
          </a:prstGeom>
        </p:spPr>
        <p:txBody>
          <a:bodyPr anchor="t">
            <a:normAutofit/>
          </a:bodyPr>
          <a:lstStyle>
            <a:lvl1pPr algn="l">
              <a:defRPr sz="4000" cap="all"/>
            </a:lvl1pPr>
          </a:lstStyle>
          <a:p>
            <a:r>
              <a:t>Title Text</a:t>
            </a:r>
          </a:p>
        </p:txBody>
      </p:sp>
      <p:sp>
        <p:nvSpPr>
          <p:cNvPr id="37" name="Body Level One…"/>
          <p:cNvSpPr txBox="1">
            <a:spLocks noGrp="1"/>
          </p:cNvSpPr>
          <p:nvPr>
            <p:ph type="body" sz="quarter" idx="1"/>
          </p:nvPr>
        </p:nvSpPr>
        <p:spPr>
          <a:xfrm>
            <a:off x="2843213" y="15257462"/>
            <a:ext cx="30600651" cy="7875588"/>
          </a:xfrm>
          <a:prstGeom prst="rect">
            <a:avLst/>
          </a:prstGeom>
        </p:spPr>
        <p:txBody>
          <a:bodyPr anchor="b">
            <a:normAutofit/>
          </a:bodyPr>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5" name="Title Text"/>
          <p:cNvSpPr txBox="1">
            <a:spLocks noGrp="1"/>
          </p:cNvSpPr>
          <p:nvPr>
            <p:ph type="title"/>
          </p:nvPr>
        </p:nvSpPr>
        <p:spPr>
          <a:xfrm>
            <a:off x="787400" y="915987"/>
            <a:ext cx="34386838" cy="2408238"/>
          </a:xfrm>
          <a:prstGeom prst="rect">
            <a:avLst/>
          </a:prstGeom>
        </p:spPr>
        <p:txBody>
          <a:bodyPr>
            <a:normAutofit/>
          </a:bodyPr>
          <a:lstStyle/>
          <a:p>
            <a:r>
              <a:t>Title Text</a:t>
            </a:r>
          </a:p>
        </p:txBody>
      </p:sp>
      <p:sp>
        <p:nvSpPr>
          <p:cNvPr id="46" name="Body Level One…"/>
          <p:cNvSpPr txBox="1">
            <a:spLocks noGrp="1"/>
          </p:cNvSpPr>
          <p:nvPr>
            <p:ph type="body" sz="quarter" idx="1"/>
          </p:nvPr>
        </p:nvSpPr>
        <p:spPr>
          <a:xfrm>
            <a:off x="787400" y="5245100"/>
            <a:ext cx="5454650" cy="29967238"/>
          </a:xfrm>
          <a:prstGeom prst="rect">
            <a:avLst/>
          </a:prstGeom>
        </p:spPr>
        <p:txBody>
          <a:bodyPr>
            <a:normAutofit/>
          </a:bodyPr>
          <a:lstStyle>
            <a:lvl1pPr>
              <a:spcBef>
                <a:spcPts val="600"/>
              </a:spcBef>
              <a:defRPr sz="2800"/>
            </a:lvl1pPr>
            <a:lvl2pPr marL="645054" indent="-270404">
              <a:spcBef>
                <a:spcPts val="600"/>
              </a:spcBef>
              <a:defRPr sz="2800"/>
            </a:lvl2pPr>
            <a:lvl3pPr marL="1013778" indent="-264478">
              <a:spcBef>
                <a:spcPts val="600"/>
              </a:spcBef>
              <a:defRPr sz="2800"/>
            </a:lvl3pPr>
            <a:lvl4pPr marL="1416932" indent="-291394">
              <a:spcBef>
                <a:spcPts val="600"/>
              </a:spcBef>
              <a:defRPr sz="2800"/>
            </a:lvl4pPr>
            <a:lvl5pPr marL="1791582" indent="-291394">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4" name="Title Text"/>
          <p:cNvSpPr txBox="1">
            <a:spLocks noGrp="1"/>
          </p:cNvSpPr>
          <p:nvPr>
            <p:ph type="title"/>
          </p:nvPr>
        </p:nvSpPr>
        <p:spPr>
          <a:xfrm>
            <a:off x="1800225" y="1441450"/>
            <a:ext cx="32399288" cy="6000750"/>
          </a:xfrm>
          <a:prstGeom prst="rect">
            <a:avLst/>
          </a:prstGeom>
        </p:spPr>
        <p:txBody>
          <a:bodyPr>
            <a:normAutofit/>
          </a:bodyPr>
          <a:lstStyle/>
          <a:p>
            <a:r>
              <a:t>Title Text</a:t>
            </a:r>
          </a:p>
        </p:txBody>
      </p:sp>
      <p:sp>
        <p:nvSpPr>
          <p:cNvPr id="55" name="Body Level One…"/>
          <p:cNvSpPr txBox="1">
            <a:spLocks noGrp="1"/>
          </p:cNvSpPr>
          <p:nvPr>
            <p:ph type="body" sz="quarter" idx="1"/>
          </p:nvPr>
        </p:nvSpPr>
        <p:spPr>
          <a:xfrm>
            <a:off x="1800225" y="8058150"/>
            <a:ext cx="15905163" cy="3359150"/>
          </a:xfrm>
          <a:prstGeom prst="rect">
            <a:avLst/>
          </a:prstGeom>
        </p:spPr>
        <p:txBody>
          <a:bodyPr anchor="b">
            <a:normAutofit/>
          </a:bodyPr>
          <a:lstStyle>
            <a:lvl1pPr marL="0" indent="0">
              <a:buSzTx/>
              <a:buNone/>
              <a:defRPr b="1"/>
            </a:lvl1pPr>
            <a:lvl2pPr marL="0" indent="457200">
              <a:buSzTx/>
              <a:buNone/>
              <a:defRPr b="1"/>
            </a:lvl2pPr>
            <a:lvl3pPr marL="0" indent="914400">
              <a:buSzTx/>
              <a:buNone/>
              <a:defRPr b="1"/>
            </a:lvl3pPr>
            <a:lvl4pPr marL="0" indent="1371600">
              <a:buSzTx/>
              <a:buNone/>
              <a:defRPr b="1"/>
            </a:lvl4pPr>
            <a:lvl5pPr marL="0" indent="1828800">
              <a:buSzTx/>
              <a:buNone/>
              <a:defRPr b="1"/>
            </a:lvl5pPr>
          </a:lstStyle>
          <a:p>
            <a:r>
              <a:t>Body Level One</a:t>
            </a:r>
          </a:p>
          <a:p>
            <a:pPr lvl="1"/>
            <a:r>
              <a:t>Body Level Two</a:t>
            </a:r>
          </a:p>
          <a:p>
            <a:pPr lvl="2"/>
            <a:r>
              <a:t>Body Level Three</a:t>
            </a:r>
          </a:p>
          <a:p>
            <a:pPr lvl="3"/>
            <a:r>
              <a:t>Body Level Four</a:t>
            </a:r>
          </a:p>
          <a:p>
            <a:pPr lvl="4"/>
            <a:r>
              <a:t>Body Level Five</a:t>
            </a:r>
          </a:p>
        </p:txBody>
      </p:sp>
      <p:sp>
        <p:nvSpPr>
          <p:cNvPr id="56" name="Text Placeholder 4"/>
          <p:cNvSpPr>
            <a:spLocks noGrp="1"/>
          </p:cNvSpPr>
          <p:nvPr>
            <p:ph type="body" sz="quarter" idx="21"/>
          </p:nvPr>
        </p:nvSpPr>
        <p:spPr>
          <a:xfrm>
            <a:off x="18288000" y="8058150"/>
            <a:ext cx="15911513" cy="3359150"/>
          </a:xfrm>
          <a:prstGeom prst="rect">
            <a:avLst/>
          </a:prstGeom>
        </p:spPr>
        <p:txBody>
          <a:bodyPr anchor="b">
            <a:normAutofit/>
          </a:bodyPr>
          <a:lstStyle/>
          <a:p>
            <a:pPr marL="0" indent="0">
              <a:buSzTx/>
              <a:buNone/>
              <a:defRPr b="1"/>
            </a:pP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Title Text"/>
          <p:cNvSpPr txBox="1">
            <a:spLocks noGrp="1"/>
          </p:cNvSpPr>
          <p:nvPr>
            <p:ph type="title"/>
          </p:nvPr>
        </p:nvSpPr>
        <p:spPr>
          <a:xfrm>
            <a:off x="787400" y="915987"/>
            <a:ext cx="34386838" cy="2408238"/>
          </a:xfrm>
          <a:prstGeom prst="rect">
            <a:avLst/>
          </a:prstGeom>
        </p:spPr>
        <p:txBody>
          <a:bodyPr>
            <a:normAutofit/>
          </a:body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9" name="Title Text"/>
          <p:cNvSpPr txBox="1">
            <a:spLocks noGrp="1"/>
          </p:cNvSpPr>
          <p:nvPr>
            <p:ph type="title"/>
          </p:nvPr>
        </p:nvSpPr>
        <p:spPr>
          <a:xfrm>
            <a:off x="1800225" y="1433512"/>
            <a:ext cx="11842750" cy="6099176"/>
          </a:xfrm>
          <a:prstGeom prst="rect">
            <a:avLst/>
          </a:prstGeom>
        </p:spPr>
        <p:txBody>
          <a:bodyPr anchor="b">
            <a:normAutofit/>
          </a:bodyPr>
          <a:lstStyle>
            <a:lvl1pPr algn="l">
              <a:defRPr sz="2000"/>
            </a:lvl1pPr>
          </a:lstStyle>
          <a:p>
            <a:r>
              <a:t>Title Text</a:t>
            </a:r>
          </a:p>
        </p:txBody>
      </p:sp>
      <p:sp>
        <p:nvSpPr>
          <p:cNvPr id="80" name="Body Level One…"/>
          <p:cNvSpPr txBox="1">
            <a:spLocks noGrp="1"/>
          </p:cNvSpPr>
          <p:nvPr>
            <p:ph type="body" idx="1"/>
          </p:nvPr>
        </p:nvSpPr>
        <p:spPr>
          <a:xfrm>
            <a:off x="14074775" y="1433512"/>
            <a:ext cx="20124738" cy="30724476"/>
          </a:xfrm>
          <a:prstGeom prst="rect">
            <a:avLst/>
          </a:prstGeom>
        </p:spPr>
        <p:txBody>
          <a:bodyPr>
            <a:normAutofit/>
          </a:bodyPr>
          <a:lstStyle>
            <a:lvl1pPr>
              <a:spcBef>
                <a:spcPts val="700"/>
              </a:spcBef>
              <a:defRPr sz="3200"/>
            </a:lvl1pPr>
            <a:lvl2pPr marL="639535" indent="-264885">
              <a:spcBef>
                <a:spcPts val="700"/>
              </a:spcBef>
              <a:defRPr sz="3200"/>
            </a:lvl2pPr>
            <a:lvl3pPr marL="1001183" indent="-251883">
              <a:spcBef>
                <a:spcPts val="700"/>
              </a:spcBef>
              <a:defRPr sz="3200"/>
            </a:lvl3pPr>
            <a:lvl4pPr marL="1425257" indent="-299719">
              <a:spcBef>
                <a:spcPts val="700"/>
              </a:spcBef>
              <a:defRPr sz="3200"/>
            </a:lvl4pPr>
            <a:lvl5pPr marL="1799908" indent="-29972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half" idx="21"/>
          </p:nvPr>
        </p:nvSpPr>
        <p:spPr>
          <a:xfrm>
            <a:off x="1800225" y="7532688"/>
            <a:ext cx="11842750" cy="24625301"/>
          </a:xfrm>
          <a:prstGeom prst="rect">
            <a:avLst/>
          </a:prstGeom>
        </p:spPr>
        <p:txBody>
          <a:bodyPr>
            <a:normAutofit/>
          </a:bodyPr>
          <a:lstStyle/>
          <a:p>
            <a:pPr marL="0" indent="0">
              <a:spcBef>
                <a:spcPts val="300"/>
              </a:spcBef>
              <a:buSzTx/>
              <a:buNone/>
              <a:defRPr sz="1400"/>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9" name="Title Text"/>
          <p:cNvSpPr txBox="1">
            <a:spLocks noGrp="1"/>
          </p:cNvSpPr>
          <p:nvPr>
            <p:ph type="title"/>
          </p:nvPr>
        </p:nvSpPr>
        <p:spPr>
          <a:xfrm>
            <a:off x="7056438" y="25199975"/>
            <a:ext cx="21599526" cy="2974975"/>
          </a:xfrm>
          <a:prstGeom prst="rect">
            <a:avLst/>
          </a:prstGeom>
        </p:spPr>
        <p:txBody>
          <a:bodyPr anchor="b">
            <a:normAutofit/>
          </a:bodyPr>
          <a:lstStyle>
            <a:lvl1pPr algn="l">
              <a:defRPr sz="2000"/>
            </a:lvl1pPr>
          </a:lstStyle>
          <a:p>
            <a:r>
              <a:t>Title Text</a:t>
            </a:r>
          </a:p>
        </p:txBody>
      </p:sp>
      <p:sp>
        <p:nvSpPr>
          <p:cNvPr id="90" name="Picture Placeholder 2"/>
          <p:cNvSpPr>
            <a:spLocks noGrp="1"/>
          </p:cNvSpPr>
          <p:nvPr>
            <p:ph type="pic" sz="half" idx="21"/>
          </p:nvPr>
        </p:nvSpPr>
        <p:spPr>
          <a:xfrm>
            <a:off x="7056438" y="3216275"/>
            <a:ext cx="21599526" cy="21599525"/>
          </a:xfrm>
          <a:prstGeom prst="rect">
            <a:avLst/>
          </a:prstGeom>
        </p:spPr>
        <p:txBody>
          <a:bodyPr lIns="91439" tIns="45719" rIns="91439" bIns="45719"/>
          <a:lstStyle/>
          <a:p>
            <a:endParaRPr/>
          </a:p>
        </p:txBody>
      </p:sp>
      <p:sp>
        <p:nvSpPr>
          <p:cNvPr id="91" name="Body Level One…"/>
          <p:cNvSpPr txBox="1">
            <a:spLocks noGrp="1"/>
          </p:cNvSpPr>
          <p:nvPr>
            <p:ph type="body" sz="quarter" idx="1"/>
          </p:nvPr>
        </p:nvSpPr>
        <p:spPr>
          <a:xfrm>
            <a:off x="7056438" y="28174950"/>
            <a:ext cx="21599526" cy="4224338"/>
          </a:xfrm>
          <a:prstGeom prst="rect">
            <a:avLst/>
          </a:prstGeom>
        </p:spPr>
        <p:txBody>
          <a:bodyPr>
            <a:normAutofit/>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9"/>
          <a:srcRect/>
          <a:tile tx="0" ty="0" sx="100000" sy="100000" flip="none" algn="tl"/>
        </a:blipFill>
        <a:effectLst/>
      </p:bgPr>
    </p:bg>
    <p:spTree>
      <p:nvGrpSpPr>
        <p:cNvPr id="1" name=""/>
        <p:cNvGrpSpPr/>
        <p:nvPr/>
      </p:nvGrpSpPr>
      <p:grpSpPr>
        <a:xfrm>
          <a:off x="0" y="0"/>
          <a:ext cx="0" cy="0"/>
          <a:chOff x="0" y="0"/>
          <a:chExt cx="0" cy="0"/>
        </a:xfrm>
      </p:grpSpPr>
      <p:sp>
        <p:nvSpPr>
          <p:cNvPr id="2" name="Rectangle 36"/>
          <p:cNvSpPr/>
          <p:nvPr/>
        </p:nvSpPr>
        <p:spPr>
          <a:xfrm>
            <a:off x="-1" y="0"/>
            <a:ext cx="35999738" cy="4449763"/>
          </a:xfrm>
          <a:prstGeom prst="rect">
            <a:avLst/>
          </a:prstGeom>
          <a:solidFill>
            <a:schemeClr val="accent2"/>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3" name="Rectangle 33"/>
          <p:cNvSpPr/>
          <p:nvPr/>
        </p:nvSpPr>
        <p:spPr>
          <a:xfrm>
            <a:off x="766762" y="5249863"/>
            <a:ext cx="11083926" cy="29962476"/>
          </a:xfrm>
          <a:prstGeom prst="rect">
            <a:avLst/>
          </a:prstGeom>
          <a:solidFill>
            <a:srgbClr val="FFFFFF"/>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4" name="Text Box 14"/>
          <p:cNvSpPr txBox="1"/>
          <p:nvPr/>
        </p:nvSpPr>
        <p:spPr>
          <a:xfrm>
            <a:off x="804198" y="35482212"/>
            <a:ext cx="2290504" cy="2886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p>
            <a:pPr defTabSz="749300">
              <a:lnSpc>
                <a:spcPct val="65000"/>
              </a:lnSpc>
              <a:spcBef>
                <a:spcPts val="200"/>
              </a:spcBef>
              <a:defRPr sz="400" b="1">
                <a:solidFill>
                  <a:srgbClr val="F8F8F8"/>
                </a:solidFill>
              </a:defRPr>
            </a:pPr>
            <a:r>
              <a:t>TEMPLATE DESIGN © 2008</a:t>
            </a:r>
            <a:endParaRPr>
              <a:latin typeface="Arial Narrow"/>
              <a:ea typeface="Arial Narrow"/>
              <a:cs typeface="Arial Narrow"/>
              <a:sym typeface="Arial Narrow"/>
            </a:endParaRPr>
          </a:p>
          <a:p>
            <a:pPr defTabSz="749300">
              <a:lnSpc>
                <a:spcPct val="65000"/>
              </a:lnSpc>
              <a:spcBef>
                <a:spcPts val="400"/>
              </a:spcBef>
              <a:defRPr sz="800" b="1">
                <a:solidFill>
                  <a:srgbClr val="F8F8F8"/>
                </a:solidFill>
              </a:defRPr>
            </a:pPr>
            <a:r>
              <a:t>www.PosterPresentations.com</a:t>
            </a:r>
          </a:p>
        </p:txBody>
      </p:sp>
      <p:sp>
        <p:nvSpPr>
          <p:cNvPr id="5" name="Rectangle 25"/>
          <p:cNvSpPr/>
          <p:nvPr/>
        </p:nvSpPr>
        <p:spPr>
          <a:xfrm>
            <a:off x="-1" y="-1"/>
            <a:ext cx="35999738" cy="35999738"/>
          </a:xfrm>
          <a:prstGeom prst="rect">
            <a:avLst/>
          </a:prstGeom>
          <a:ln w="3175">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6" name="Rectangle 40"/>
          <p:cNvSpPr/>
          <p:nvPr/>
        </p:nvSpPr>
        <p:spPr>
          <a:xfrm>
            <a:off x="24090312" y="5249863"/>
            <a:ext cx="11083926" cy="29962476"/>
          </a:xfrm>
          <a:prstGeom prst="rect">
            <a:avLst/>
          </a:prstGeom>
          <a:solidFill>
            <a:srgbClr val="FFFFFF"/>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7" name="Rectangle 41"/>
          <p:cNvSpPr/>
          <p:nvPr/>
        </p:nvSpPr>
        <p:spPr>
          <a:xfrm>
            <a:off x="12428538" y="5249863"/>
            <a:ext cx="11082338" cy="29962476"/>
          </a:xfrm>
          <a:prstGeom prst="rect">
            <a:avLst/>
          </a:prstGeom>
          <a:solidFill>
            <a:srgbClr val="FFFFFF"/>
          </a:solidFill>
          <a:ln>
            <a:solidFill>
              <a:srgbClr val="000000"/>
            </a:solidFill>
            <a:miter/>
          </a:ln>
        </p:spPr>
        <p:txBody>
          <a:bodyPr lIns="45719" rIns="45719" anchor="ctr"/>
          <a:lstStyle/>
          <a:p>
            <a:pPr>
              <a:defRPr>
                <a:latin typeface="Arial Narrow"/>
                <a:ea typeface="Arial Narrow"/>
                <a:cs typeface="Arial Narrow"/>
                <a:sym typeface="Arial Narrow"/>
              </a:defRPr>
            </a:pPr>
            <a:endParaRPr/>
          </a:p>
        </p:txBody>
      </p:sp>
      <p:sp>
        <p:nvSpPr>
          <p:cNvPr id="8" name="Line 43"/>
          <p:cNvSpPr/>
          <p:nvPr/>
        </p:nvSpPr>
        <p:spPr>
          <a:xfrm>
            <a:off x="-1" y="4449762"/>
            <a:ext cx="35999738" cy="1"/>
          </a:xfrm>
          <a:prstGeom prst="line">
            <a:avLst/>
          </a:prstGeom>
          <a:ln w="203200">
            <a:solidFill>
              <a:srgbClr val="FF9900"/>
            </a:solidFill>
          </a:ln>
        </p:spPr>
        <p:txBody>
          <a:bodyPr lIns="45719" rIns="45719"/>
          <a:lstStyle/>
          <a:p>
            <a:endParaRPr/>
          </a:p>
        </p:txBody>
      </p:sp>
      <p:sp>
        <p:nvSpPr>
          <p:cNvPr id="9" name="Title Text"/>
          <p:cNvSpPr txBox="1">
            <a:spLocks noGrp="1"/>
          </p:cNvSpPr>
          <p:nvPr>
            <p:ph type="title"/>
          </p:nvPr>
        </p:nvSpPr>
        <p:spPr>
          <a:xfrm>
            <a:off x="1799589" y="483223"/>
            <a:ext cx="32392623" cy="79148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nchor="ctr"/>
          <a:lstStyle/>
          <a:p>
            <a:r>
              <a:t>Title Text</a:t>
            </a:r>
          </a:p>
        </p:txBody>
      </p:sp>
      <p:sp>
        <p:nvSpPr>
          <p:cNvPr id="10" name="Body Level One…"/>
          <p:cNvSpPr txBox="1">
            <a:spLocks noGrp="1"/>
          </p:cNvSpPr>
          <p:nvPr>
            <p:ph type="body" idx="1"/>
          </p:nvPr>
        </p:nvSpPr>
        <p:spPr>
          <a:xfrm>
            <a:off x="1799589" y="8398086"/>
            <a:ext cx="32392623" cy="275937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345" tIns="374345" rIns="374345" bIns="374345"/>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7396036" y="32400217"/>
            <a:ext cx="8398088" cy="1917701"/>
          </a:xfrm>
          <a:prstGeom prst="rect">
            <a:avLst/>
          </a:prstGeom>
          <a:ln w="12700">
            <a:miter lim="400000"/>
          </a:ln>
        </p:spPr>
        <p:txBody>
          <a:bodyPr wrap="none" lIns="45719" rIns="45719" anchor="ctr">
            <a:spAutoFit/>
          </a:bodyPr>
          <a:lstStyle>
            <a:lvl1pPr algn="r">
              <a:defRPr sz="1200">
                <a:latin typeface="Arial Narrow"/>
                <a:ea typeface="Arial Narrow"/>
                <a:cs typeface="Arial Narrow"/>
                <a:sym typeface="Arial Narrow"/>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1pPr>
      <a:lvl2pPr marL="0" marR="0" indent="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2pPr>
      <a:lvl3pPr marL="0" marR="0" indent="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3pPr>
      <a:lvl4pPr marL="0" marR="0" indent="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4pPr>
      <a:lvl5pPr marL="0" marR="0" indent="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5pPr>
      <a:lvl6pPr marL="0" marR="0" indent="45720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6pPr>
      <a:lvl7pPr marL="0" marR="0" indent="91440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7pPr>
      <a:lvl8pPr marL="0" marR="0" indent="137160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8pPr>
      <a:lvl9pPr marL="0" marR="0" indent="1828800" algn="ctr" defTabSz="749300" rtl="0" latinLnBrk="0">
        <a:lnSpc>
          <a:spcPct val="100000"/>
        </a:lnSpc>
        <a:spcBef>
          <a:spcPts val="0"/>
        </a:spcBef>
        <a:spcAft>
          <a:spcPts val="0"/>
        </a:spcAft>
        <a:buClrTx/>
        <a:buSzTx/>
        <a:buFontTx/>
        <a:buNone/>
        <a:tabLst/>
        <a:defRPr sz="7200" b="0" i="0" u="none" strike="noStrike" cap="none" spc="0" baseline="0">
          <a:solidFill>
            <a:srgbClr val="F8F8F8"/>
          </a:solidFill>
          <a:uFillTx/>
          <a:latin typeface="Arial Black"/>
          <a:ea typeface="Arial Black"/>
          <a:cs typeface="Arial Black"/>
          <a:sym typeface="Arial Black"/>
        </a:defRPr>
      </a:lvl9pPr>
    </p:titleStyle>
    <p:bodyStyle>
      <a:lvl1pPr marL="280988" marR="0" indent="-280988"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1pPr>
      <a:lvl2pPr marL="606425" marR="0" indent="-231775"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2pPr>
      <a:lvl3pPr marL="975995" marR="0" indent="-226695"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3pPr>
      <a:lvl4pPr marL="140652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4pPr>
      <a:lvl5pPr marL="178117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5pPr>
      <a:lvl6pPr marL="223837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6pPr>
      <a:lvl7pPr marL="269557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7pPr>
      <a:lvl8pPr marL="315277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8pPr>
      <a:lvl9pPr marL="3609975" marR="0" indent="-280987" algn="l" defTabSz="749300" rtl="0" latinLnBrk="0">
        <a:lnSpc>
          <a:spcPct val="100000"/>
        </a:lnSpc>
        <a:spcBef>
          <a:spcPts val="500"/>
        </a:spcBef>
        <a:spcAft>
          <a:spcPts val="0"/>
        </a:spcAft>
        <a:buClrTx/>
        <a:buSzPct val="100000"/>
        <a:buFontTx/>
        <a:buChar char="»"/>
        <a:tabLst/>
        <a:defRPr sz="24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Narrow"/>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crosoft/AirSim"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ctangle 5"/>
          <p:cNvSpPr/>
          <p:nvPr/>
        </p:nvSpPr>
        <p:spPr>
          <a:xfrm>
            <a:off x="8566150" y="320674"/>
            <a:ext cx="17391063" cy="3411008"/>
          </a:xfrm>
          <a:prstGeom prst="rect">
            <a:avLst/>
          </a:prstGeom>
          <a:solidFill>
            <a:srgbClr val="D2EEE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12" tIns="37412" rIns="37412" bIns="37412">
            <a:spAutoFit/>
          </a:bodyPr>
          <a:lstStyle/>
          <a:p>
            <a:pPr algn="ctr">
              <a:defRPr sz="4800" b="1">
                <a:latin typeface="Times New Roman"/>
                <a:ea typeface="Times New Roman"/>
                <a:cs typeface="Times New Roman"/>
                <a:sym typeface="Times New Roman"/>
              </a:defRPr>
            </a:pPr>
            <a:r>
              <a:t>Department of Computer Engineering</a:t>
            </a:r>
            <a:endParaRPr>
              <a:latin typeface="Arial Narrow"/>
              <a:ea typeface="Arial Narrow"/>
              <a:cs typeface="Arial Narrow"/>
              <a:sym typeface="Arial Narrow"/>
            </a:endParaRPr>
          </a:p>
          <a:p>
            <a:pPr algn="ctr" defTabSz="749300">
              <a:spcBef>
                <a:spcPts val="600"/>
              </a:spcBef>
              <a:defRPr sz="4000" b="1">
                <a:solidFill>
                  <a:srgbClr val="993300"/>
                </a:solidFill>
              </a:defRPr>
            </a:pPr>
            <a:r>
              <a:t>Course Code CSM 501 Mini Project:  2 A </a:t>
            </a:r>
            <a:endParaRPr>
              <a:latin typeface="Arial Narrow"/>
              <a:ea typeface="Arial Narrow"/>
              <a:cs typeface="Arial Narrow"/>
              <a:sym typeface="Arial Narrow"/>
            </a:endParaRPr>
          </a:p>
          <a:p>
            <a:pPr algn="ctr" defTabSz="749300">
              <a:spcBef>
                <a:spcPts val="600"/>
              </a:spcBef>
              <a:defRPr sz="4000" b="1">
                <a:solidFill>
                  <a:srgbClr val="993300"/>
                </a:solidFill>
              </a:defRPr>
            </a:pPr>
            <a:r>
              <a:t>Academic Year  2023-2024</a:t>
            </a:r>
            <a:endParaRPr>
              <a:latin typeface="Arial Narrow"/>
              <a:ea typeface="Arial Narrow"/>
              <a:cs typeface="Arial Narrow"/>
              <a:sym typeface="Arial Narrow"/>
            </a:endParaRPr>
          </a:p>
          <a:p>
            <a:pPr algn="ctr" defTabSz="749300">
              <a:spcBef>
                <a:spcPts val="1200"/>
              </a:spcBef>
              <a:defRPr sz="4400" b="1"/>
            </a:pPr>
            <a:r>
              <a:t>Title: Self Driving Car</a:t>
            </a:r>
            <a:endParaRPr>
              <a:latin typeface="Arial Narrow"/>
              <a:ea typeface="Arial Narrow"/>
              <a:cs typeface="Arial Narrow"/>
              <a:sym typeface="Arial Narrow"/>
            </a:endParaRPr>
          </a:p>
          <a:p>
            <a:pPr algn="ctr" defTabSz="749300">
              <a:defRPr sz="4000" b="1">
                <a:solidFill>
                  <a:srgbClr val="002060"/>
                </a:solidFill>
              </a:defRPr>
            </a:pPr>
            <a:r>
              <a:t>Group ID.: T09</a:t>
            </a:r>
          </a:p>
        </p:txBody>
      </p:sp>
      <p:sp>
        <p:nvSpPr>
          <p:cNvPr id="372" name="Text Box 471"/>
          <p:cNvSpPr txBox="1"/>
          <p:nvPr/>
        </p:nvSpPr>
        <p:spPr>
          <a:xfrm>
            <a:off x="768350" y="5184775"/>
            <a:ext cx="11083925" cy="747446"/>
          </a:xfrm>
          <a:prstGeom prst="rect">
            <a:avLst/>
          </a:prstGeom>
          <a:solidFill>
            <a:schemeClr val="accent3">
              <a:alpha val="29802"/>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a:solidFill>
                  <a:srgbClr val="002060"/>
                </a:solidFill>
                <a:latin typeface="Times New Roman"/>
                <a:ea typeface="Times New Roman"/>
                <a:cs typeface="Times New Roman"/>
                <a:sym typeface="Times New Roman"/>
              </a:defRPr>
            </a:lvl1pPr>
          </a:lstStyle>
          <a:p>
            <a:r>
              <a:t>Abstract</a:t>
            </a:r>
          </a:p>
        </p:txBody>
      </p:sp>
      <p:sp>
        <p:nvSpPr>
          <p:cNvPr id="373" name="Text Box 473"/>
          <p:cNvSpPr txBox="1"/>
          <p:nvPr/>
        </p:nvSpPr>
        <p:spPr>
          <a:xfrm>
            <a:off x="12436208" y="5254776"/>
            <a:ext cx="11083926" cy="747447"/>
          </a:xfrm>
          <a:prstGeom prst="rect">
            <a:avLst/>
          </a:prstGeom>
          <a:solidFill>
            <a:srgbClr val="9EFAF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a:latin typeface="Times New Roman"/>
                <a:ea typeface="Times New Roman"/>
                <a:cs typeface="Times New Roman"/>
                <a:sym typeface="Times New Roman"/>
              </a:defRPr>
            </a:lvl1pPr>
          </a:lstStyle>
          <a:p>
            <a:r>
              <a:t>Methodology :</a:t>
            </a:r>
          </a:p>
        </p:txBody>
      </p:sp>
      <p:sp>
        <p:nvSpPr>
          <p:cNvPr id="374" name="Text Box 490"/>
          <p:cNvSpPr txBox="1"/>
          <p:nvPr/>
        </p:nvSpPr>
        <p:spPr>
          <a:xfrm>
            <a:off x="12472988" y="10963426"/>
            <a:ext cx="11047146" cy="747447"/>
          </a:xfrm>
          <a:prstGeom prst="rect">
            <a:avLst/>
          </a:prstGeom>
          <a:solidFill>
            <a:srgbClr val="F5C1C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 Flow Diagram</a:t>
            </a:r>
          </a:p>
        </p:txBody>
      </p:sp>
      <p:sp>
        <p:nvSpPr>
          <p:cNvPr id="375" name="Text Box 561"/>
          <p:cNvSpPr txBox="1"/>
          <p:nvPr/>
        </p:nvSpPr>
        <p:spPr>
          <a:xfrm>
            <a:off x="24183472" y="5254625"/>
            <a:ext cx="10981240" cy="747446"/>
          </a:xfrm>
          <a:prstGeom prst="rect">
            <a:avLst/>
          </a:prstGeom>
          <a:solidFill>
            <a:srgbClr val="E9CFE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Results</a:t>
            </a:r>
          </a:p>
        </p:txBody>
      </p:sp>
      <p:sp>
        <p:nvSpPr>
          <p:cNvPr id="376" name="Text Box 562"/>
          <p:cNvSpPr txBox="1"/>
          <p:nvPr/>
        </p:nvSpPr>
        <p:spPr>
          <a:xfrm>
            <a:off x="24133176" y="22719116"/>
            <a:ext cx="11082339" cy="747447"/>
          </a:xfrm>
          <a:prstGeom prst="rect">
            <a:avLst/>
          </a:prstGeom>
          <a:gradFill>
            <a:gsLst>
              <a:gs pos="0">
                <a:srgbClr val="D8FAB6"/>
              </a:gs>
              <a:gs pos="50000">
                <a:srgbClr val="E5FBD1"/>
              </a:gs>
              <a:gs pos="100000">
                <a:srgbClr val="F2FDE8"/>
              </a:gs>
            </a:gsLst>
            <a:lin ang="2700000"/>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latin typeface="Times New Roman"/>
                <a:ea typeface="Times New Roman"/>
                <a:cs typeface="Times New Roman"/>
                <a:sym typeface="Times New Roman"/>
              </a:defRPr>
            </a:lvl1pPr>
          </a:lstStyle>
          <a:p>
            <a:r>
              <a:t>References</a:t>
            </a:r>
          </a:p>
        </p:txBody>
      </p:sp>
      <p:grpSp>
        <p:nvGrpSpPr>
          <p:cNvPr id="379" name="AutoShape 588"/>
          <p:cNvGrpSpPr/>
          <p:nvPr/>
        </p:nvGrpSpPr>
        <p:grpSpPr>
          <a:xfrm>
            <a:off x="26369962" y="64100"/>
            <a:ext cx="9077326" cy="3618302"/>
            <a:chOff x="0" y="0"/>
            <a:chExt cx="9077325" cy="3618300"/>
          </a:xfrm>
        </p:grpSpPr>
        <p:sp>
          <p:nvSpPr>
            <p:cNvPr id="377" name="Rounded Rectangle"/>
            <p:cNvSpPr/>
            <p:nvPr/>
          </p:nvSpPr>
          <p:spPr>
            <a:xfrm>
              <a:off x="0" y="256574"/>
              <a:ext cx="9077325" cy="3105151"/>
            </a:xfrm>
            <a:prstGeom prst="roundRect">
              <a:avLst>
                <a:gd name="adj" fmla="val 16667"/>
              </a:avLst>
            </a:prstGeom>
            <a:solidFill>
              <a:srgbClr val="FFFFFF"/>
            </a:solidFill>
            <a:ln w="28575" cap="flat">
              <a:solidFill>
                <a:srgbClr val="000000"/>
              </a:solidFill>
              <a:prstDash val="solid"/>
              <a:round/>
            </a:ln>
            <a:effectLst/>
          </p:spPr>
          <p:txBody>
            <a:bodyPr wrap="square" lIns="45719" tIns="45719" rIns="45719" bIns="45719" numCol="1" anchor="ctr">
              <a:noAutofit/>
            </a:bodyPr>
            <a:lstStyle/>
            <a:p>
              <a:pPr algn="just" defTabSz="2571750">
                <a:defRPr>
                  <a:solidFill>
                    <a:srgbClr val="006600"/>
                  </a:solidFill>
                  <a:latin typeface="Times New Roman"/>
                  <a:ea typeface="Times New Roman"/>
                  <a:cs typeface="Times New Roman"/>
                  <a:sym typeface="Times New Roman"/>
                </a:defRPr>
              </a:pPr>
              <a:endParaRPr/>
            </a:p>
          </p:txBody>
        </p:sp>
        <p:sp>
          <p:nvSpPr>
            <p:cNvPr id="378" name="Omkar Patil…"/>
            <p:cNvSpPr txBox="1"/>
            <p:nvPr/>
          </p:nvSpPr>
          <p:spPr>
            <a:xfrm>
              <a:off x="2911578" y="-1"/>
              <a:ext cx="3254169" cy="361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7500" tIns="37500" rIns="37500" bIns="37500" numCol="1" anchor="ctr">
              <a:spAutoFit/>
            </a:bodyPr>
            <a:lstStyle/>
            <a:p>
              <a:pPr algn="ctr" defTabSz="2571750">
                <a:defRPr sz="3600" b="1">
                  <a:latin typeface="Times New Roman"/>
                  <a:ea typeface="Times New Roman"/>
                  <a:cs typeface="Times New Roman"/>
                  <a:sym typeface="Times New Roman"/>
                </a:defRPr>
              </a:pPr>
              <a:endParaRPr/>
            </a:p>
            <a:p>
              <a:pPr algn="ctr" defTabSz="2571750">
                <a:defRPr sz="3600" b="1">
                  <a:latin typeface="Times New Roman"/>
                  <a:ea typeface="Times New Roman"/>
                  <a:cs typeface="Times New Roman"/>
                  <a:sym typeface="Times New Roman"/>
                </a:defRPr>
              </a:pPr>
              <a:r>
                <a:t>Omkar Patil</a:t>
              </a:r>
              <a:endParaRPr>
                <a:latin typeface="Arial Narrow"/>
                <a:ea typeface="Arial Narrow"/>
                <a:cs typeface="Arial Narrow"/>
                <a:sym typeface="Arial Narrow"/>
              </a:endParaRPr>
            </a:p>
            <a:p>
              <a:pPr algn="ctr" defTabSz="2571750">
                <a:defRPr sz="3600" b="1">
                  <a:latin typeface="Times New Roman"/>
                  <a:ea typeface="Times New Roman"/>
                  <a:cs typeface="Times New Roman"/>
                  <a:sym typeface="Times New Roman"/>
                </a:defRPr>
              </a:pPr>
              <a:r>
                <a:rPr>
                  <a:latin typeface="Arial Narrow"/>
                  <a:ea typeface="Arial Narrow"/>
                  <a:cs typeface="Arial Narrow"/>
                  <a:sym typeface="Arial Narrow"/>
                </a:rPr>
                <a:t>Deep Salunkhe</a:t>
              </a:r>
            </a:p>
            <a:p>
              <a:pPr algn="ctr" defTabSz="2571750">
                <a:defRPr sz="3600" b="1">
                  <a:latin typeface="Times New Roman"/>
                  <a:ea typeface="Times New Roman"/>
                  <a:cs typeface="Times New Roman"/>
                  <a:sym typeface="Times New Roman"/>
                </a:defRPr>
              </a:pPr>
              <a:r>
                <a:rPr>
                  <a:latin typeface="Arial Narrow"/>
                  <a:ea typeface="Arial Narrow"/>
                  <a:cs typeface="Arial Narrow"/>
                  <a:sym typeface="Arial Narrow"/>
                </a:rPr>
                <a:t>Pranav Redij</a:t>
              </a:r>
            </a:p>
            <a:p>
              <a:pPr algn="ctr" defTabSz="2571750">
                <a:defRPr sz="3600" b="1">
                  <a:latin typeface="Times New Roman"/>
                  <a:ea typeface="Times New Roman"/>
                  <a:cs typeface="Times New Roman"/>
                  <a:sym typeface="Times New Roman"/>
                </a:defRPr>
              </a:pPr>
              <a:r>
                <a:rPr>
                  <a:latin typeface="Arial Narrow"/>
                  <a:ea typeface="Arial Narrow"/>
                  <a:cs typeface="Arial Narrow"/>
                  <a:sym typeface="Arial Narrow"/>
                </a:rPr>
                <a:t>Sukant Thombare</a:t>
              </a:r>
            </a:p>
            <a:p>
              <a:pPr algn="ctr" defTabSz="2571750">
                <a:defRPr sz="3600" b="1">
                  <a:latin typeface="Times New Roman"/>
                  <a:ea typeface="Times New Roman"/>
                  <a:cs typeface="Times New Roman"/>
                  <a:sym typeface="Times New Roman"/>
                </a:defRPr>
              </a:pPr>
              <a:r>
                <a:rPr>
                  <a:latin typeface="Arial Narrow"/>
                  <a:ea typeface="Arial Narrow"/>
                  <a:cs typeface="Arial Narrow"/>
                  <a:sym typeface="Arial Narrow"/>
                </a:rPr>
                <a:t>Avinash Shrivas</a:t>
              </a:r>
            </a:p>
          </p:txBody>
        </p:sp>
      </p:grpSp>
      <p:sp>
        <p:nvSpPr>
          <p:cNvPr id="380" name="Rectangle 116"/>
          <p:cNvSpPr txBox="1"/>
          <p:nvPr/>
        </p:nvSpPr>
        <p:spPr>
          <a:xfrm>
            <a:off x="878973" y="6241777"/>
            <a:ext cx="10701973" cy="2211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spcBef>
                <a:spcPts val="800"/>
              </a:spcBef>
              <a:defRPr sz="2500">
                <a:latin typeface="Times New Roman"/>
                <a:ea typeface="Times New Roman"/>
                <a:cs typeface="Times New Roman"/>
                <a:sym typeface="Times New Roman"/>
              </a:defRPr>
            </a:lvl1pPr>
          </a:lstStyle>
          <a:p>
            <a:r>
              <a:t>Now-a-days, Self driving cars are introduce with rapid developing technology. Developing and testing self deriving cars are life threatening and can be more cost effective. This project presents the virtual self driving simulation using Java script and feed forwarding neural network to navigate the car without colliding. This Simulation environment provides safe and efficient way to train and test self-driving car algorithms. The neural network is trained by trial and error learnings. </a:t>
            </a:r>
          </a:p>
        </p:txBody>
      </p:sp>
      <p:sp>
        <p:nvSpPr>
          <p:cNvPr id="381" name="Text Box 561"/>
          <p:cNvSpPr txBox="1"/>
          <p:nvPr/>
        </p:nvSpPr>
        <p:spPr>
          <a:xfrm>
            <a:off x="768350" y="30323144"/>
            <a:ext cx="11083925" cy="747447"/>
          </a:xfrm>
          <a:prstGeom prst="rect">
            <a:avLst/>
          </a:prstGeom>
          <a:solidFill>
            <a:srgbClr val="CBC1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Objectives</a:t>
            </a:r>
          </a:p>
        </p:txBody>
      </p:sp>
      <p:sp>
        <p:nvSpPr>
          <p:cNvPr id="382" name="Rectangle: Rounded Corners 2"/>
          <p:cNvSpPr/>
          <p:nvPr/>
        </p:nvSpPr>
        <p:spPr>
          <a:xfrm>
            <a:off x="40386000" y="15897225"/>
            <a:ext cx="46038" cy="46038"/>
          </a:xfrm>
          <a:prstGeom prst="roundRect">
            <a:avLst>
              <a:gd name="adj" fmla="val 16667"/>
            </a:avLst>
          </a:prstGeom>
          <a:solidFill>
            <a:srgbClr val="DDDDDD"/>
          </a:solidFill>
          <a:ln>
            <a:solidFill>
              <a:srgbClr val="000000"/>
            </a:solidFill>
          </a:ln>
        </p:spPr>
        <p:txBody>
          <a:bodyPr lIns="45719" rIns="45719"/>
          <a:lstStyle/>
          <a:p>
            <a:pPr algn="just" defTabSz="3600450">
              <a:defRPr>
                <a:latin typeface="Arial Narrow"/>
                <a:ea typeface="Arial Narrow"/>
                <a:cs typeface="Arial Narrow"/>
                <a:sym typeface="Arial Narrow"/>
              </a:defRPr>
            </a:pPr>
            <a:endParaRPr/>
          </a:p>
        </p:txBody>
      </p:sp>
      <p:sp>
        <p:nvSpPr>
          <p:cNvPr id="383" name="Text Box 495"/>
          <p:cNvSpPr txBox="1"/>
          <p:nvPr/>
        </p:nvSpPr>
        <p:spPr>
          <a:xfrm>
            <a:off x="890587" y="15705137"/>
            <a:ext cx="11082339" cy="747447"/>
          </a:xfrm>
          <a:prstGeom prst="rect">
            <a:avLst/>
          </a:prstGeom>
          <a:solidFill>
            <a:srgbClr val="A0DCD8"/>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a:latin typeface="Times New Roman"/>
                <a:ea typeface="Times New Roman"/>
                <a:cs typeface="Times New Roman"/>
                <a:sym typeface="Times New Roman"/>
              </a:defRPr>
            </a:lvl1pPr>
          </a:lstStyle>
          <a:p>
            <a:r>
              <a:t>Literature Survey</a:t>
            </a:r>
          </a:p>
        </p:txBody>
      </p:sp>
      <p:sp>
        <p:nvSpPr>
          <p:cNvPr id="384" name="Text Box 490"/>
          <p:cNvSpPr txBox="1"/>
          <p:nvPr/>
        </p:nvSpPr>
        <p:spPr>
          <a:xfrm>
            <a:off x="12472988" y="23063198"/>
            <a:ext cx="11077576" cy="747447"/>
          </a:xfrm>
          <a:prstGeom prst="rect">
            <a:avLst/>
          </a:prstGeom>
          <a:solidFill>
            <a:srgbClr val="F5C1C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 Experimental Details </a:t>
            </a:r>
          </a:p>
        </p:txBody>
      </p:sp>
      <p:sp>
        <p:nvSpPr>
          <p:cNvPr id="385" name="Text Box 490"/>
          <p:cNvSpPr txBox="1"/>
          <p:nvPr/>
        </p:nvSpPr>
        <p:spPr>
          <a:xfrm>
            <a:off x="24144287" y="15676477"/>
            <a:ext cx="11077576" cy="747447"/>
          </a:xfrm>
          <a:prstGeom prst="rect">
            <a:avLst/>
          </a:prstGeom>
          <a:solidFill>
            <a:srgbClr val="F5C1C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Conclusion</a:t>
            </a:r>
          </a:p>
        </p:txBody>
      </p:sp>
      <p:sp>
        <p:nvSpPr>
          <p:cNvPr id="386" name="Text Box 490"/>
          <p:cNvSpPr txBox="1"/>
          <p:nvPr/>
        </p:nvSpPr>
        <p:spPr>
          <a:xfrm>
            <a:off x="869950" y="10963426"/>
            <a:ext cx="11047146" cy="747447"/>
          </a:xfrm>
          <a:prstGeom prst="rect">
            <a:avLst/>
          </a:prstGeom>
          <a:solidFill>
            <a:srgbClr val="F5C1C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420" tIns="37420" rIns="37420" bIns="37420">
            <a:spAutoFit/>
          </a:bodyPr>
          <a:lstStyle>
            <a:lvl1pPr algn="just" defTabSz="749300">
              <a:spcBef>
                <a:spcPts val="2800"/>
              </a:spcBef>
              <a:defRPr sz="4800" spc="50">
                <a:ln w="13500" cap="flat">
                  <a:solidFill>
                    <a:srgbClr val="292929">
                      <a:alpha val="6500"/>
                    </a:srgbClr>
                  </a:solidFill>
                  <a:prstDash val="solid"/>
                  <a:round/>
                </a:ln>
                <a:solidFill>
                  <a:srgbClr val="002060"/>
                </a:solidFill>
                <a:latin typeface="Times New Roman"/>
                <a:ea typeface="Times New Roman"/>
                <a:cs typeface="Times New Roman"/>
                <a:sym typeface="Times New Roman"/>
              </a:defRPr>
            </a:lvl1pPr>
          </a:lstStyle>
          <a:p>
            <a:r>
              <a:t> Introduction</a:t>
            </a:r>
          </a:p>
        </p:txBody>
      </p:sp>
      <p:sp>
        <p:nvSpPr>
          <p:cNvPr id="387" name="AutoShape 588"/>
          <p:cNvSpPr/>
          <p:nvPr/>
        </p:nvSpPr>
        <p:spPr>
          <a:xfrm>
            <a:off x="890587" y="400050"/>
            <a:ext cx="7385051" cy="3025775"/>
          </a:xfrm>
          <a:prstGeom prst="roundRect">
            <a:avLst>
              <a:gd name="adj" fmla="val 16667"/>
            </a:avLst>
          </a:prstGeom>
          <a:solidFill>
            <a:srgbClr val="FFFFFF"/>
          </a:solidFill>
          <a:ln w="28575">
            <a:solidFill>
              <a:srgbClr val="000000"/>
            </a:solidFill>
          </a:ln>
        </p:spPr>
        <p:txBody>
          <a:bodyPr lIns="45719" rIns="45719" anchor="ctr"/>
          <a:lstStyle/>
          <a:p>
            <a:pPr algn="just" defTabSz="2571750">
              <a:defRPr sz="3600">
                <a:solidFill>
                  <a:srgbClr val="006600"/>
                </a:solidFill>
                <a:latin typeface="Times New Roman"/>
                <a:ea typeface="Times New Roman"/>
                <a:cs typeface="Times New Roman"/>
                <a:sym typeface="Times New Roman"/>
              </a:defRPr>
            </a:pPr>
            <a:endParaRPr/>
          </a:p>
        </p:txBody>
      </p:sp>
      <p:sp>
        <p:nvSpPr>
          <p:cNvPr id="388" name="TextBox 3"/>
          <p:cNvSpPr txBox="1"/>
          <p:nvPr/>
        </p:nvSpPr>
        <p:spPr>
          <a:xfrm>
            <a:off x="939482" y="11777663"/>
            <a:ext cx="10701974" cy="3786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spcBef>
                <a:spcPts val="800"/>
              </a:spcBef>
              <a:defRPr sz="2500">
                <a:latin typeface="Times New Roman"/>
                <a:ea typeface="Times New Roman"/>
                <a:cs typeface="Times New Roman"/>
                <a:sym typeface="Times New Roman"/>
              </a:defRPr>
            </a:pPr>
            <a:r>
              <a:t>Self driving simulation environment developed in this project can be used for tasks such as :</a:t>
            </a:r>
          </a:p>
          <a:p>
            <a:pPr algn="just">
              <a:spcBef>
                <a:spcPts val="800"/>
              </a:spcBef>
              <a:defRPr sz="2500">
                <a:latin typeface="Times New Roman"/>
                <a:ea typeface="Times New Roman"/>
                <a:cs typeface="Times New Roman"/>
                <a:sym typeface="Times New Roman"/>
              </a:defRPr>
            </a:pPr>
            <a:r>
              <a:t>=&gt; Navigating traffic without colliding with obstacles or other vehicles.</a:t>
            </a:r>
          </a:p>
          <a:p>
            <a:pPr algn="just">
              <a:spcBef>
                <a:spcPts val="800"/>
              </a:spcBef>
              <a:defRPr sz="2500">
                <a:latin typeface="Times New Roman"/>
                <a:ea typeface="Times New Roman"/>
                <a:cs typeface="Times New Roman"/>
                <a:sym typeface="Times New Roman"/>
              </a:defRPr>
            </a:pPr>
            <a:r>
              <a:t>=&gt; Following lanes.</a:t>
            </a:r>
          </a:p>
          <a:p>
            <a:pPr algn="just">
              <a:spcBef>
                <a:spcPts val="800"/>
              </a:spcBef>
              <a:defRPr sz="2500">
                <a:latin typeface="Times New Roman"/>
                <a:ea typeface="Times New Roman"/>
                <a:cs typeface="Times New Roman"/>
                <a:sym typeface="Times New Roman"/>
              </a:defRPr>
            </a:pPr>
            <a:r>
              <a:t>=&gt; Responding to traffic lights and signs.</a:t>
            </a:r>
          </a:p>
          <a:p>
            <a:pPr algn="just">
              <a:spcBef>
                <a:spcPts val="800"/>
              </a:spcBef>
              <a:defRPr sz="2500">
                <a:latin typeface="Times New Roman"/>
                <a:ea typeface="Times New Roman"/>
                <a:cs typeface="Times New Roman"/>
                <a:sym typeface="Times New Roman"/>
              </a:defRPr>
            </a:pPr>
            <a:r>
              <a:t>The simulation uses a neural network, which is a type of artificial intelligence, to control the car. </a:t>
            </a:r>
          </a:p>
          <a:p>
            <a:pPr algn="just">
              <a:spcBef>
                <a:spcPts val="800"/>
              </a:spcBef>
              <a:defRPr sz="2500">
                <a:latin typeface="Times New Roman"/>
                <a:ea typeface="Times New Roman"/>
                <a:cs typeface="Times New Roman"/>
                <a:sym typeface="Times New Roman"/>
              </a:defRPr>
            </a:pPr>
            <a:r>
              <a:t>Our project is useful as educational tool for learning about self-driving cars and neural networks concepts. </a:t>
            </a:r>
          </a:p>
        </p:txBody>
      </p:sp>
      <p:sp>
        <p:nvSpPr>
          <p:cNvPr id="389" name="TextBox 6"/>
          <p:cNvSpPr txBox="1"/>
          <p:nvPr/>
        </p:nvSpPr>
        <p:spPr>
          <a:xfrm>
            <a:off x="12518707" y="5920193"/>
            <a:ext cx="10863899" cy="5056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457200">
              <a:defRPr sz="2500">
                <a:latin typeface="Times New Roman"/>
                <a:ea typeface="Times New Roman"/>
                <a:cs typeface="Times New Roman"/>
                <a:sym typeface="Times New Roman"/>
              </a:defRPr>
            </a:pPr>
            <a:r>
              <a:t>Environment Setup</a:t>
            </a:r>
            <a:r>
              <a:rPr b="1"/>
              <a:t>: </a:t>
            </a:r>
            <a:r>
              <a:t>Created the simulation environment using HTML, CSS, and canvas.</a:t>
            </a:r>
            <a:r>
              <a:rPr sz="2400"/>
              <a:t> </a:t>
            </a:r>
            <a:r>
              <a:t>Defined car properties and controls in JavaScript.</a:t>
            </a:r>
            <a:endParaRPr sz="2400"/>
          </a:p>
          <a:p>
            <a:pPr algn="just" defTabSz="457200">
              <a:defRPr sz="2500">
                <a:latin typeface="Times New Roman"/>
                <a:ea typeface="Times New Roman"/>
                <a:cs typeface="Times New Roman"/>
                <a:sym typeface="Times New Roman"/>
              </a:defRPr>
            </a:pPr>
            <a:r>
              <a:t>Sensor Integration:</a:t>
            </a:r>
            <a:r>
              <a:rPr b="1"/>
              <a:t> </a:t>
            </a:r>
            <a:r>
              <a:t>Added sensors for object detection and implemented collision detection.</a:t>
            </a:r>
            <a:endParaRPr sz="2400"/>
          </a:p>
          <a:p>
            <a:pPr algn="just" defTabSz="457200">
              <a:defRPr sz="2500">
                <a:latin typeface="Times New Roman"/>
                <a:ea typeface="Times New Roman"/>
                <a:cs typeface="Times New Roman"/>
                <a:sym typeface="Times New Roman"/>
              </a:defRPr>
            </a:pPr>
            <a:r>
              <a:t>Neural Network Introduction:</a:t>
            </a:r>
            <a:r>
              <a:rPr b="1"/>
              <a:t> </a:t>
            </a:r>
            <a:r>
              <a:t>Introduced neural networks for decision-making, inspired by the human brain.</a:t>
            </a:r>
            <a:r>
              <a:rPr sz="2400"/>
              <a:t> </a:t>
            </a:r>
            <a:r>
              <a:t>Developed a neural network with input and output layers, weights, and biases.</a:t>
            </a:r>
            <a:endParaRPr sz="2400"/>
          </a:p>
          <a:p>
            <a:pPr algn="just" defTabSz="457200">
              <a:defRPr sz="2500">
                <a:latin typeface="Times New Roman"/>
                <a:ea typeface="Times New Roman"/>
                <a:cs typeface="Times New Roman"/>
                <a:sym typeface="Times New Roman"/>
              </a:defRPr>
            </a:pPr>
            <a:r>
              <a:t>Sensor-Network Connection : Integrated car sensors with the neural network, adjusting inputs to represent object proximity.Implemented a visualization canvas to aid in network debugging.</a:t>
            </a:r>
            <a:endParaRPr sz="2400"/>
          </a:p>
          <a:p>
            <a:pPr algn="just" defTabSz="457200">
              <a:defRPr sz="2500">
                <a:latin typeface="Times New Roman"/>
                <a:ea typeface="Times New Roman"/>
                <a:cs typeface="Times New Roman"/>
                <a:sym typeface="Times New Roman"/>
              </a:defRPr>
            </a:pPr>
            <a:r>
              <a:t>Parallelization and Traffic :</a:t>
            </a:r>
            <a:r>
              <a:rPr b="1"/>
              <a:t> </a:t>
            </a:r>
            <a:r>
              <a:t>Extended the simulation to multiple cars and introduced traffic interactions.</a:t>
            </a:r>
            <a:endParaRPr sz="2400"/>
          </a:p>
          <a:p>
            <a:pPr algn="just" defTabSz="457200">
              <a:defRPr sz="2500">
                <a:latin typeface="Times New Roman"/>
                <a:ea typeface="Times New Roman"/>
                <a:cs typeface="Times New Roman"/>
                <a:sym typeface="Times New Roman"/>
              </a:defRPr>
            </a:pPr>
            <a:r>
              <a:t>Network Saving and Mutation :</a:t>
            </a:r>
            <a:r>
              <a:rPr b="1"/>
              <a:t> </a:t>
            </a:r>
            <a:r>
              <a:t>Saved best car network data in JSON format and introduced network mutation for innovation.</a:t>
            </a:r>
          </a:p>
        </p:txBody>
      </p:sp>
      <p:sp>
        <p:nvSpPr>
          <p:cNvPr id="390" name="TextBox 8"/>
          <p:cNvSpPr txBox="1"/>
          <p:nvPr/>
        </p:nvSpPr>
        <p:spPr>
          <a:xfrm>
            <a:off x="24277319" y="6069012"/>
            <a:ext cx="10708324" cy="6580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spcBef>
                <a:spcPts val="800"/>
              </a:spcBef>
              <a:defRPr sz="2500">
                <a:latin typeface="Times New Roman"/>
                <a:ea typeface="Times New Roman"/>
                <a:cs typeface="Times New Roman"/>
                <a:sym typeface="Times New Roman"/>
              </a:defRPr>
            </a:pPr>
            <a:r>
              <a:t>=&gt; The self-driving car learned collision avoidance strategies, safe navigation in traffic scenarios. </a:t>
            </a:r>
          </a:p>
          <a:p>
            <a:pPr algn="just">
              <a:spcBef>
                <a:spcPts val="800"/>
              </a:spcBef>
              <a:defRPr sz="2500">
                <a:latin typeface="Times New Roman"/>
                <a:ea typeface="Times New Roman"/>
                <a:cs typeface="Times New Roman"/>
                <a:sym typeface="Times New Roman"/>
              </a:defRPr>
            </a:pPr>
            <a:r>
              <a:t>=&gt; The neural network demonstrated trial and error learning, allowing the car to adjust its behavior based on real-time sensor inputs and changing traffic conditions. </a:t>
            </a:r>
          </a:p>
          <a:p>
            <a:pPr algn="just">
              <a:spcBef>
                <a:spcPts val="800"/>
              </a:spcBef>
              <a:defRPr sz="2500">
                <a:latin typeface="Times New Roman"/>
                <a:ea typeface="Times New Roman"/>
                <a:cs typeface="Times New Roman"/>
                <a:sym typeface="Times New Roman"/>
              </a:defRPr>
            </a:pPr>
            <a:r>
              <a:t>=&gt; The algorithms facilitated the selection of the best-performing car, ensuring that the car with the highest efficiency and ability to navigate traffic was chosen to drive. </a:t>
            </a:r>
          </a:p>
          <a:p>
            <a:pPr algn="just">
              <a:spcBef>
                <a:spcPts val="800"/>
              </a:spcBef>
              <a:defRPr sz="2500">
                <a:latin typeface="Times New Roman"/>
                <a:ea typeface="Times New Roman"/>
                <a:cs typeface="Times New Roman"/>
                <a:sym typeface="Times New Roman"/>
              </a:defRPr>
            </a:pPr>
            <a:r>
              <a:t>=&gt; The project design accommodating the training of multiple cars in parallel, making it possible to experiment with various car behaviors and strategies simultaneously. </a:t>
            </a:r>
          </a:p>
          <a:p>
            <a:pPr algn="just">
              <a:spcBef>
                <a:spcPts val="800"/>
              </a:spcBef>
              <a:defRPr sz="2500">
                <a:latin typeface="Times New Roman"/>
                <a:ea typeface="Times New Roman"/>
                <a:cs typeface="Times New Roman"/>
                <a:sym typeface="Times New Roman"/>
              </a:defRPr>
            </a:pPr>
            <a:r>
              <a:t>=&gt; Genetic algorithms played a vital role in optimizing car behaviors, resulting in improved performance over time and under different scenarios.</a:t>
            </a:r>
          </a:p>
          <a:p>
            <a:pPr algn="just">
              <a:spcBef>
                <a:spcPts val="800"/>
              </a:spcBef>
              <a:defRPr sz="2500">
                <a:latin typeface="Times New Roman"/>
                <a:ea typeface="Times New Roman"/>
                <a:cs typeface="Times New Roman"/>
                <a:sym typeface="Times New Roman"/>
              </a:defRPr>
            </a:pPr>
            <a:r>
              <a:t>=&gt; Navigating traffic without colliding with obstacles or other vehicles.</a:t>
            </a:r>
          </a:p>
          <a:p>
            <a:pPr algn="just">
              <a:spcBef>
                <a:spcPts val="800"/>
              </a:spcBef>
              <a:defRPr sz="2500">
                <a:latin typeface="Times New Roman"/>
                <a:ea typeface="Times New Roman"/>
                <a:cs typeface="Times New Roman"/>
                <a:sym typeface="Times New Roman"/>
              </a:defRPr>
            </a:pPr>
            <a:r>
              <a:t>=&gt; Following lanes.</a:t>
            </a:r>
          </a:p>
          <a:p>
            <a:pPr algn="just">
              <a:spcBef>
                <a:spcPts val="800"/>
              </a:spcBef>
              <a:defRPr sz="2500">
                <a:latin typeface="Times New Roman"/>
                <a:ea typeface="Times New Roman"/>
                <a:cs typeface="Times New Roman"/>
                <a:sym typeface="Times New Roman"/>
              </a:defRPr>
            </a:pPr>
            <a:r>
              <a:t>=&gt; Responding to traffic lights and signs.</a:t>
            </a:r>
          </a:p>
        </p:txBody>
      </p:sp>
      <p:sp>
        <p:nvSpPr>
          <p:cNvPr id="391" name="TextBox 9"/>
          <p:cNvSpPr txBox="1"/>
          <p:nvPr/>
        </p:nvSpPr>
        <p:spPr>
          <a:xfrm>
            <a:off x="12714431" y="25193462"/>
            <a:ext cx="10472451" cy="9729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spcBef>
                <a:spcPts val="800"/>
              </a:spcBef>
              <a:defRPr sz="2500">
                <a:latin typeface="Times New Roman"/>
                <a:ea typeface="Times New Roman"/>
                <a:cs typeface="Times New Roman"/>
                <a:sym typeface="Times New Roman"/>
              </a:defRPr>
            </a:pPr>
            <a:r>
              <a:t>Experimental objectives: </a:t>
            </a:r>
          </a:p>
          <a:p>
            <a:pPr algn="just">
              <a:spcBef>
                <a:spcPts val="800"/>
              </a:spcBef>
              <a:defRPr sz="2500">
                <a:latin typeface="Times New Roman"/>
                <a:ea typeface="Times New Roman"/>
                <a:cs typeface="Times New Roman"/>
                <a:sym typeface="Times New Roman"/>
              </a:defRPr>
            </a:pPr>
            <a:r>
              <a:t>Simulate the self-driving car's behavior in a variety of scenarios, including driving on different roads, avoiding obstacles, and interacting with simulated traffic. </a:t>
            </a:r>
          </a:p>
          <a:p>
            <a:pPr algn="just">
              <a:spcBef>
                <a:spcPts val="800"/>
              </a:spcBef>
              <a:defRPr sz="2500">
                <a:latin typeface="Times New Roman"/>
                <a:ea typeface="Times New Roman"/>
                <a:cs typeface="Times New Roman"/>
                <a:sym typeface="Times New Roman"/>
              </a:defRPr>
            </a:pPr>
            <a:r>
              <a:t>Assess the adaptability and learning capabilities of the self-driving car within the simulation. </a:t>
            </a:r>
          </a:p>
          <a:p>
            <a:pPr algn="just">
              <a:spcBef>
                <a:spcPts val="800"/>
              </a:spcBef>
              <a:defRPr sz="2500">
                <a:latin typeface="Times New Roman"/>
                <a:ea typeface="Times New Roman"/>
                <a:cs typeface="Times New Roman"/>
                <a:sym typeface="Times New Roman"/>
              </a:defRPr>
            </a:pPr>
            <a:r>
              <a:t>Experimental design: </a:t>
            </a:r>
          </a:p>
          <a:p>
            <a:pPr algn="just">
              <a:spcBef>
                <a:spcPts val="800"/>
              </a:spcBef>
              <a:defRPr sz="2500">
                <a:latin typeface="Times New Roman"/>
                <a:ea typeface="Times New Roman"/>
                <a:cs typeface="Times New Roman"/>
                <a:sym typeface="Times New Roman"/>
              </a:defRPr>
            </a:pPr>
            <a:r>
              <a:t> The simulation is implemented entirely in JavaScript. No external libraries are utilized. </a:t>
            </a:r>
          </a:p>
          <a:p>
            <a:pPr algn="just">
              <a:spcBef>
                <a:spcPts val="800"/>
              </a:spcBef>
              <a:defRPr sz="2500">
                <a:latin typeface="Times New Roman"/>
                <a:ea typeface="Times New Roman"/>
                <a:cs typeface="Times New Roman"/>
                <a:sym typeface="Times New Roman"/>
              </a:defRPr>
            </a:pPr>
            <a:r>
              <a:t>The simulation captures various parameters related to the self-driving car's behavior, including sensor inputs, control commands, and neural network parameters. </a:t>
            </a:r>
          </a:p>
          <a:p>
            <a:pPr algn="just">
              <a:spcBef>
                <a:spcPts val="800"/>
              </a:spcBef>
              <a:defRPr sz="2500">
                <a:latin typeface="Times New Roman"/>
                <a:ea typeface="Times New Roman"/>
                <a:cs typeface="Times New Roman"/>
                <a:sym typeface="Times New Roman"/>
              </a:defRPr>
            </a:pPr>
            <a:r>
              <a:t>The simulation components include physics and control, road and border creation, sensor implementation, collision detection, and neural network integration. </a:t>
            </a:r>
          </a:p>
          <a:p>
            <a:pPr algn="just">
              <a:spcBef>
                <a:spcPts val="800"/>
              </a:spcBef>
              <a:defRPr sz="2500">
                <a:latin typeface="Times New Roman"/>
                <a:ea typeface="Times New Roman"/>
                <a:cs typeface="Times New Roman"/>
                <a:sym typeface="Times New Roman"/>
              </a:defRPr>
            </a:pPr>
            <a:r>
              <a:t>Experimental scenarios: </a:t>
            </a:r>
          </a:p>
          <a:p>
            <a:pPr algn="just">
              <a:spcBef>
                <a:spcPts val="800"/>
              </a:spcBef>
              <a:defRPr sz="2500">
                <a:latin typeface="Times New Roman"/>
                <a:ea typeface="Times New Roman"/>
                <a:cs typeface="Times New Roman"/>
                <a:sym typeface="Times New Roman"/>
              </a:defRPr>
            </a:pPr>
            <a:r>
              <a:t>The designed scenarios cover aspects such as road layouts, obstacles, traffic conditions, and complex road borders.</a:t>
            </a:r>
          </a:p>
          <a:p>
            <a:pPr algn="just">
              <a:spcBef>
                <a:spcPts val="800"/>
              </a:spcBef>
              <a:defRPr sz="2500">
                <a:latin typeface="Times New Roman"/>
                <a:ea typeface="Times New Roman"/>
                <a:cs typeface="Times New Roman"/>
                <a:sym typeface="Times New Roman"/>
              </a:defRPr>
            </a:pPr>
            <a:r>
              <a:t>Data collection: The experiment collects data on the self-driving car's behavior in the simulation, including sensor inputs, control commands, and neural network parameters. </a:t>
            </a:r>
          </a:p>
          <a:p>
            <a:pPr algn="just">
              <a:spcBef>
                <a:spcPts val="800"/>
              </a:spcBef>
              <a:defRPr sz="2500">
                <a:latin typeface="Times New Roman"/>
                <a:ea typeface="Times New Roman"/>
                <a:cs typeface="Times New Roman"/>
                <a:sym typeface="Times New Roman"/>
              </a:defRPr>
            </a:pPr>
            <a:r>
              <a:t>Evaluation: The data collected is used to evaluate the car's performance under different conditions and to assess its adaptability and learning capabilities.</a:t>
            </a:r>
          </a:p>
          <a:p>
            <a:pPr algn="just">
              <a:spcBef>
                <a:spcPts val="800"/>
              </a:spcBef>
              <a:defRPr sz="2500">
                <a:latin typeface="Times New Roman"/>
                <a:ea typeface="Times New Roman"/>
                <a:cs typeface="Times New Roman"/>
                <a:sym typeface="Times New Roman"/>
              </a:defRPr>
            </a:pPr>
            <a:r>
              <a:t>Experimental details of this project are well-designed and well-executed.</a:t>
            </a:r>
          </a:p>
        </p:txBody>
      </p:sp>
      <p:pic>
        <p:nvPicPr>
          <p:cNvPr id="392" name="Picture 10" descr="Picture 10"/>
          <p:cNvPicPr>
            <a:picLocks noChangeAspect="1"/>
          </p:cNvPicPr>
          <p:nvPr/>
        </p:nvPicPr>
        <p:blipFill>
          <a:blip r:embed="rId2"/>
          <a:stretch>
            <a:fillRect/>
          </a:stretch>
        </p:blipFill>
        <p:spPr>
          <a:xfrm>
            <a:off x="1518742" y="823706"/>
            <a:ext cx="6128741" cy="2155627"/>
          </a:xfrm>
          <a:prstGeom prst="rect">
            <a:avLst/>
          </a:prstGeom>
          <a:ln w="12700">
            <a:miter lim="400000"/>
          </a:ln>
        </p:spPr>
      </p:pic>
      <p:sp>
        <p:nvSpPr>
          <p:cNvPr id="393" name="TextBox 3"/>
          <p:cNvSpPr txBox="1"/>
          <p:nvPr/>
        </p:nvSpPr>
        <p:spPr>
          <a:xfrm>
            <a:off x="939482" y="16742077"/>
            <a:ext cx="10701974" cy="11863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spcBef>
                <a:spcPts val="800"/>
              </a:spcBef>
              <a:defRPr sz="2500">
                <a:latin typeface="Times New Roman"/>
                <a:ea typeface="Times New Roman"/>
                <a:cs typeface="Times New Roman"/>
                <a:sym typeface="Times New Roman"/>
              </a:defRPr>
            </a:pPr>
            <a:r>
              <a:t>The existing research on self-driving car simulation environments using neural networks identifies the key challenges in developing self-driving car simulation and the innovative solutions to these challenges.</a:t>
            </a:r>
          </a:p>
          <a:p>
            <a:pPr algn="just">
              <a:spcBef>
                <a:spcPts val="800"/>
              </a:spcBef>
              <a:defRPr sz="2500">
                <a:latin typeface="Times New Roman"/>
                <a:ea typeface="Times New Roman"/>
                <a:cs typeface="Times New Roman"/>
                <a:sym typeface="Times New Roman"/>
              </a:defRPr>
            </a:pPr>
            <a:r>
              <a:t>Key challenges:</a:t>
            </a:r>
          </a:p>
          <a:p>
            <a:pPr algn="just">
              <a:spcBef>
                <a:spcPts val="800"/>
              </a:spcBef>
              <a:defRPr sz="2500">
                <a:latin typeface="Times New Roman"/>
                <a:ea typeface="Times New Roman"/>
                <a:cs typeface="Times New Roman"/>
                <a:sym typeface="Times New Roman"/>
              </a:defRPr>
            </a:pPr>
            <a:r>
              <a:t>=&gt; Simulating the dynamics of the car, the behaviour of other vehicles, and the environment itself.</a:t>
            </a:r>
          </a:p>
          <a:p>
            <a:pPr algn="just">
              <a:spcBef>
                <a:spcPts val="800"/>
              </a:spcBef>
              <a:defRPr sz="2500">
                <a:latin typeface="Times New Roman"/>
                <a:ea typeface="Times New Roman"/>
                <a:cs typeface="Times New Roman"/>
                <a:sym typeface="Times New Roman"/>
              </a:defRPr>
            </a:pPr>
            <a:r>
              <a:t>=&gt; Simulation should handle large numbers of vehicles and complex driving scenarios.</a:t>
            </a:r>
          </a:p>
          <a:p>
            <a:pPr algn="just">
              <a:spcBef>
                <a:spcPts val="800"/>
              </a:spcBef>
              <a:defRPr sz="2500">
                <a:latin typeface="Times New Roman"/>
                <a:ea typeface="Times New Roman"/>
                <a:cs typeface="Times New Roman"/>
                <a:sym typeface="Times New Roman"/>
              </a:defRPr>
            </a:pPr>
            <a:r>
              <a:t>=&gt; Simulation must be efficient enough to allow for real-time training and testing self driving car algorithm.</a:t>
            </a:r>
          </a:p>
          <a:p>
            <a:pPr algn="just">
              <a:spcBef>
                <a:spcPts val="800"/>
              </a:spcBef>
              <a:defRPr sz="2500">
                <a:latin typeface="Times New Roman"/>
                <a:ea typeface="Times New Roman"/>
                <a:cs typeface="Times New Roman"/>
                <a:sym typeface="Times New Roman"/>
              </a:defRPr>
            </a:pPr>
            <a:endParaRPr/>
          </a:p>
          <a:p>
            <a:pPr algn="just">
              <a:spcBef>
                <a:spcPts val="800"/>
              </a:spcBef>
              <a:defRPr sz="2500">
                <a:latin typeface="Times New Roman"/>
                <a:ea typeface="Times New Roman"/>
                <a:cs typeface="Times New Roman"/>
                <a:sym typeface="Times New Roman"/>
              </a:defRPr>
            </a:pPr>
            <a:r>
              <a:t>Solutions:</a:t>
            </a:r>
          </a:p>
          <a:p>
            <a:pPr algn="just">
              <a:spcBef>
                <a:spcPts val="800"/>
              </a:spcBef>
              <a:defRPr sz="2500">
                <a:latin typeface="Times New Roman"/>
                <a:ea typeface="Times New Roman"/>
                <a:cs typeface="Times New Roman"/>
                <a:sym typeface="Times New Roman"/>
              </a:defRPr>
            </a:pPr>
            <a:r>
              <a:t>=&gt; Physically-based simulation: PhysX and Unreal Engine are two popular game engines that provide physically-based simulation of vehicles and the environment. These engines can be used to create realistic self-driving car simulation environments.</a:t>
            </a:r>
          </a:p>
          <a:p>
            <a:pPr algn="just">
              <a:spcBef>
                <a:spcPts val="800"/>
              </a:spcBef>
              <a:defRPr sz="2500">
                <a:latin typeface="Times New Roman"/>
                <a:ea typeface="Times New Roman"/>
                <a:cs typeface="Times New Roman"/>
                <a:sym typeface="Times New Roman"/>
              </a:defRPr>
            </a:pPr>
            <a:r>
              <a:t>=&gt; AI-based simulation: AI-based simulation techniques can be used to generate realistic traffic behavior and simulate the behavior of other vehicles and pedestrians.</a:t>
            </a:r>
          </a:p>
          <a:p>
            <a:pPr algn="just">
              <a:spcBef>
                <a:spcPts val="800"/>
              </a:spcBef>
              <a:defRPr sz="2500">
                <a:latin typeface="Times New Roman"/>
                <a:ea typeface="Times New Roman"/>
                <a:cs typeface="Times New Roman"/>
                <a:sym typeface="Times New Roman"/>
              </a:defRPr>
            </a:pPr>
            <a:r>
              <a:t>=&gt; Distributed simulation: Distributed simulation techniques can be used to scale self-driving car simulation environments to handle large numbers of vehicles and complex driving scenarios.</a:t>
            </a:r>
          </a:p>
          <a:p>
            <a:pPr algn="just">
              <a:spcBef>
                <a:spcPts val="800"/>
              </a:spcBef>
              <a:defRPr sz="2500">
                <a:latin typeface="Times New Roman"/>
                <a:ea typeface="Times New Roman"/>
                <a:cs typeface="Times New Roman"/>
                <a:sym typeface="Times New Roman"/>
              </a:defRPr>
            </a:pPr>
            <a:endParaRPr/>
          </a:p>
          <a:p>
            <a:pPr algn="just">
              <a:spcBef>
                <a:spcPts val="800"/>
              </a:spcBef>
              <a:defRPr sz="2500">
                <a:latin typeface="Times New Roman"/>
                <a:ea typeface="Times New Roman"/>
                <a:cs typeface="Times New Roman"/>
                <a:sym typeface="Times New Roman"/>
              </a:defRPr>
            </a:pPr>
            <a:r>
              <a:t>Self-driving car simulation environments using neural networks are a valuable tool for training and testing. However, there is still room for improvement in terms of efficiency and realism. In our project, we will focus on developing new techniques to improve the efficiency and realism of self-driving car simulation environments. We will also develop simulation environments for specific driving scenarios and for multi-agent systems. We believe that our research will help to accelerate the development of safe and reliable self-driving cars.</a:t>
            </a:r>
          </a:p>
        </p:txBody>
      </p:sp>
      <p:sp>
        <p:nvSpPr>
          <p:cNvPr id="394" name="TextBox 3"/>
          <p:cNvSpPr txBox="1"/>
          <p:nvPr/>
        </p:nvSpPr>
        <p:spPr>
          <a:xfrm>
            <a:off x="957739" y="31442000"/>
            <a:ext cx="10701973" cy="2262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34210" indent="-334210" algn="just">
              <a:spcBef>
                <a:spcPts val="800"/>
              </a:spcBef>
              <a:buSzPct val="100000"/>
              <a:buAutoNum type="arabicPeriod"/>
              <a:defRPr sz="2500">
                <a:latin typeface="Times New Roman"/>
                <a:ea typeface="Times New Roman"/>
                <a:cs typeface="Times New Roman"/>
                <a:sym typeface="Times New Roman"/>
              </a:defRPr>
            </a:pPr>
            <a:r>
              <a:t>To Devlop self driving car simulation using neural networks.</a:t>
            </a:r>
          </a:p>
          <a:p>
            <a:pPr marL="334210" indent="-334210" algn="just">
              <a:spcBef>
                <a:spcPts val="800"/>
              </a:spcBef>
              <a:buSzPct val="100000"/>
              <a:buAutoNum type="arabicPeriod"/>
              <a:defRPr sz="2500">
                <a:latin typeface="Times New Roman"/>
                <a:ea typeface="Times New Roman"/>
                <a:cs typeface="Times New Roman"/>
                <a:sym typeface="Times New Roman"/>
              </a:defRPr>
            </a:pPr>
            <a:r>
              <a:t>To improve efficiency and realism of self driving car environments.</a:t>
            </a:r>
          </a:p>
          <a:p>
            <a:pPr marL="334210" indent="-334210" algn="just">
              <a:spcBef>
                <a:spcPts val="800"/>
              </a:spcBef>
              <a:buSzPct val="100000"/>
              <a:buAutoNum type="arabicPeriod"/>
              <a:defRPr sz="2500">
                <a:latin typeface="Times New Roman"/>
                <a:ea typeface="Times New Roman"/>
                <a:cs typeface="Times New Roman"/>
                <a:sym typeface="Times New Roman"/>
              </a:defRPr>
            </a:pPr>
            <a:r>
              <a:t>To devlop simulation environment for specific driving scenarios.</a:t>
            </a:r>
          </a:p>
          <a:p>
            <a:pPr marL="334210" indent="-334210" algn="just">
              <a:spcBef>
                <a:spcPts val="800"/>
              </a:spcBef>
              <a:buSzPct val="100000"/>
              <a:buAutoNum type="arabicPeriod"/>
              <a:defRPr sz="2500">
                <a:latin typeface="Times New Roman"/>
                <a:ea typeface="Times New Roman"/>
                <a:cs typeface="Times New Roman"/>
                <a:sym typeface="Times New Roman"/>
              </a:defRPr>
            </a:pPr>
            <a:r>
              <a:t>To learn about neural networks concepts. </a:t>
            </a:r>
          </a:p>
          <a:p>
            <a:pPr marL="334210" indent="-334210" algn="just">
              <a:spcBef>
                <a:spcPts val="800"/>
              </a:spcBef>
              <a:buSzPct val="100000"/>
              <a:buAutoNum type="arabicPeriod"/>
              <a:defRPr sz="2500">
                <a:latin typeface="Times New Roman"/>
                <a:ea typeface="Times New Roman"/>
                <a:cs typeface="Times New Roman"/>
                <a:sym typeface="Times New Roman"/>
              </a:defRPr>
            </a:pPr>
            <a:r>
              <a:t>To reduce cost and environment impact of self driving car Devlopment.</a:t>
            </a:r>
          </a:p>
        </p:txBody>
      </p:sp>
      <p:sp>
        <p:nvSpPr>
          <p:cNvPr id="395" name="Rectangle 6"/>
          <p:cNvSpPr txBox="1"/>
          <p:nvPr/>
        </p:nvSpPr>
        <p:spPr>
          <a:xfrm>
            <a:off x="12165585" y="23945149"/>
            <a:ext cx="10990899" cy="1107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514350" indent="-514350" algn="just">
              <a:spcBef>
                <a:spcPts val="800"/>
              </a:spcBef>
              <a:defRPr>
                <a:latin typeface="Times New Roman"/>
                <a:ea typeface="Times New Roman"/>
                <a:cs typeface="Times New Roman"/>
                <a:sym typeface="Times New Roman"/>
              </a:defRPr>
            </a:lvl1pPr>
          </a:lstStyle>
          <a:p>
            <a:r>
              <a:t>   This project is about creating a self-driving car simulation using JavaScript. The simulation will use modern JavaScript techniques and will not use any external libraries.</a:t>
            </a:r>
          </a:p>
        </p:txBody>
      </p:sp>
      <p:sp>
        <p:nvSpPr>
          <p:cNvPr id="396" name="TextBox 8"/>
          <p:cNvSpPr txBox="1"/>
          <p:nvPr/>
        </p:nvSpPr>
        <p:spPr>
          <a:xfrm>
            <a:off x="24297958" y="16693308"/>
            <a:ext cx="10708325" cy="4345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spcBef>
                <a:spcPts val="800"/>
              </a:spcBef>
              <a:defRPr sz="2500">
                <a:latin typeface="Times New Roman"/>
                <a:ea typeface="Times New Roman"/>
                <a:cs typeface="Times New Roman"/>
                <a:sym typeface="Times New Roman"/>
              </a:defRPr>
            </a:lvl1pPr>
          </a:lstStyle>
          <a:p>
            <a:r>
              <a:t>The self-driving car simulation project has created a realistic and efficient simulation to test and train self-driving car algorithms. The simulation is written entirely in JavaScript and captures various parameters related to the self-driving car's behavior. The simulation captures various parameters related to the self-driving car's behavior, such as what the sensors see, what the car does, and how the neural network is working.The simulation components include physics and control, road and border creation, sensor implementation, collision detection, and neural network integration. The experimental scenarios cover aspects such as road layouts, obstacles, traffic conditions, and complex road borders. The data collected from the experiments has been used to evaluate the car's performance and to assess its adaptability and learning capabilities. The results of the project are promising and suggest that self-driving car technology is becoming increasingly feasible.</a:t>
            </a:r>
          </a:p>
        </p:txBody>
      </p:sp>
      <p:sp>
        <p:nvSpPr>
          <p:cNvPr id="397" name="TextBox 8"/>
          <p:cNvSpPr txBox="1"/>
          <p:nvPr/>
        </p:nvSpPr>
        <p:spPr>
          <a:xfrm>
            <a:off x="24297958" y="24112334"/>
            <a:ext cx="10708325" cy="4700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spcBef>
                <a:spcPts val="800"/>
              </a:spcBef>
              <a:defRPr sz="2500">
                <a:latin typeface="Times New Roman"/>
                <a:ea typeface="Times New Roman"/>
                <a:cs typeface="Times New Roman"/>
                <a:sym typeface="Times New Roman"/>
              </a:defRPr>
            </a:pPr>
            <a:r>
              <a:t>Udacity Self-Driving Car Nanodegree: https://www.udacity.com/self-driving-car </a:t>
            </a:r>
          </a:p>
          <a:p>
            <a:pPr algn="just">
              <a:spcBef>
                <a:spcPts val="800"/>
              </a:spcBef>
              <a:defRPr sz="2500">
                <a:latin typeface="Times New Roman"/>
                <a:ea typeface="Times New Roman"/>
                <a:cs typeface="Times New Roman"/>
                <a:sym typeface="Times New Roman"/>
              </a:defRPr>
            </a:pPr>
            <a:r>
              <a:t>NVIDIA Self-Driving Car Simulator: https://developer.nvidia.com/drive/downloads </a:t>
            </a:r>
          </a:p>
          <a:p>
            <a:pPr algn="just">
              <a:spcBef>
                <a:spcPts val="800"/>
              </a:spcBef>
              <a:defRPr sz="2500">
                <a:latin typeface="Times New Roman"/>
                <a:ea typeface="Times New Roman"/>
                <a:cs typeface="Times New Roman"/>
                <a:sym typeface="Times New Roman"/>
              </a:defRPr>
            </a:pPr>
            <a:r>
              <a:t>CARLA: https://carla.org/ BeamNG.drive: https://beamng.com/ </a:t>
            </a:r>
          </a:p>
          <a:p>
            <a:pPr algn="just">
              <a:spcBef>
                <a:spcPts val="800"/>
              </a:spcBef>
              <a:defRPr sz="2500">
                <a:latin typeface="Times New Roman"/>
                <a:ea typeface="Times New Roman"/>
                <a:cs typeface="Times New Roman"/>
                <a:sym typeface="Times New Roman"/>
              </a:defRPr>
            </a:pPr>
            <a:r>
              <a:t>AirSim: </a:t>
            </a:r>
            <a:r>
              <a:rPr u="sng">
                <a:solidFill>
                  <a:schemeClr val="accent5"/>
                </a:solidFill>
                <a:uFill>
                  <a:solidFill>
                    <a:schemeClr val="accent5"/>
                  </a:solidFill>
                </a:uFill>
                <a:hlinkClick r:id="rId3"/>
              </a:rPr>
              <a:t>https://github.com/microsoft/AirSim</a:t>
            </a:r>
          </a:p>
          <a:p>
            <a:pPr algn="just">
              <a:spcBef>
                <a:spcPts val="800"/>
              </a:spcBef>
              <a:defRPr sz="2500">
                <a:latin typeface="Times New Roman"/>
                <a:ea typeface="Times New Roman"/>
                <a:cs typeface="Times New Roman"/>
                <a:sym typeface="Times New Roman"/>
              </a:defRPr>
            </a:pPr>
            <a:r>
              <a:t>Neural Networks for Self-Driving Cars: https://www.sciencedirect.com/science/article/pii/S1319157822000970 </a:t>
            </a:r>
          </a:p>
          <a:p>
            <a:pPr algn="just">
              <a:spcBef>
                <a:spcPts val="800"/>
              </a:spcBef>
              <a:defRPr sz="2500">
                <a:latin typeface="Times New Roman"/>
                <a:ea typeface="Times New Roman"/>
                <a:cs typeface="Times New Roman"/>
                <a:sym typeface="Times New Roman"/>
              </a:defRPr>
            </a:pPr>
            <a:r>
              <a:t>End-to-End Learning for Self-Driving Cars: https://arxiv.org/abs/1604.07316 </a:t>
            </a:r>
          </a:p>
          <a:p>
            <a:pPr algn="just">
              <a:spcBef>
                <a:spcPts val="800"/>
              </a:spcBef>
              <a:defRPr sz="2500">
                <a:latin typeface="Times New Roman"/>
                <a:ea typeface="Times New Roman"/>
                <a:cs typeface="Times New Roman"/>
                <a:sym typeface="Times New Roman"/>
              </a:defRPr>
            </a:pPr>
            <a:r>
              <a:t>Deep Learning in Self-Driving Cars: A Survey: https://arxiv.org/abs/1910.07738 </a:t>
            </a:r>
          </a:p>
          <a:p>
            <a:pPr algn="just">
              <a:spcBef>
                <a:spcPts val="800"/>
              </a:spcBef>
              <a:defRPr sz="2500">
                <a:latin typeface="Times New Roman"/>
                <a:ea typeface="Times New Roman"/>
                <a:cs typeface="Times New Roman"/>
                <a:sym typeface="Times New Roman"/>
              </a:defRPr>
            </a:pPr>
            <a:r>
              <a:t>Self-Driving Cars: A Neural Network Approach: https://neptune.ai/blog/self-driving-cars-with-convolutional-neural-networks-cnn</a:t>
            </a:r>
          </a:p>
        </p:txBody>
      </p:sp>
      <p:pic>
        <p:nvPicPr>
          <p:cNvPr id="1026" name="Picture 2">
            <a:extLst>
              <a:ext uri="{FF2B5EF4-FFF2-40B4-BE49-F238E27FC236}">
                <a16:creationId xmlns:a16="http://schemas.microsoft.com/office/drawing/2014/main" id="{6CEB39CF-0325-42F0-0319-BBCC71854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5538" y="11717489"/>
            <a:ext cx="10600946" cy="11211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7C7C7C"/>
      </a:accent1>
      <a:accent2>
        <a:srgbClr val="C0E399"/>
      </a:accent2>
      <a:accent3>
        <a:srgbClr val="00B0F0"/>
      </a:accent3>
      <a:accent4>
        <a:srgbClr val="808080"/>
      </a:accent4>
      <a:accent5>
        <a:srgbClr val="5F5F5F"/>
      </a:accent5>
      <a:accent6>
        <a:srgbClr val="4D4D4D"/>
      </a:accent6>
      <a:hlink>
        <a:srgbClr val="0000FF"/>
      </a:hlink>
      <a:folHlink>
        <a:srgbClr val="FF00FF"/>
      </a:folHlink>
    </a:clrScheme>
    <a:fontScheme name="Custom Design">
      <a:majorFont>
        <a:latin typeface="Helvetica"/>
        <a:ea typeface="Helvetica"/>
        <a:cs typeface="Helvetica"/>
      </a:majorFont>
      <a:minorFont>
        <a:latin typeface="Arial"/>
        <a:ea typeface="Arial"/>
        <a:cs typeface="Arial"/>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DDDDDD"/>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DDDDD"/>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7C7C7C"/>
      </a:accent1>
      <a:accent2>
        <a:srgbClr val="C0E399"/>
      </a:accent2>
      <a:accent3>
        <a:srgbClr val="00B0F0"/>
      </a:accent3>
      <a:accent4>
        <a:srgbClr val="808080"/>
      </a:accent4>
      <a:accent5>
        <a:srgbClr val="5F5F5F"/>
      </a:accent5>
      <a:accent6>
        <a:srgbClr val="4D4D4D"/>
      </a:accent6>
      <a:hlink>
        <a:srgbClr val="0000FF"/>
      </a:hlink>
      <a:folHlink>
        <a:srgbClr val="FF00FF"/>
      </a:folHlink>
    </a:clrScheme>
    <a:fontScheme name="Custom Design">
      <a:majorFont>
        <a:latin typeface="Helvetica"/>
        <a:ea typeface="Helvetica"/>
        <a:cs typeface="Helvetica"/>
      </a:majorFont>
      <a:minorFont>
        <a:latin typeface="Arial"/>
        <a:ea typeface="Arial"/>
        <a:cs typeface="Arial"/>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DDDDDD"/>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DDDDD"/>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1293</Words>
  <Application>Microsoft Macintosh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Times New Roman</vt:lpstr>
      <vt:lpstr>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Pranav Redij</cp:lastModifiedBy>
  <cp:revision>1</cp:revision>
  <dcterms:modified xsi:type="dcterms:W3CDTF">2023-10-29T05:38:01Z</dcterms:modified>
</cp:coreProperties>
</file>