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presProps1.xml" ContentType="application/vnd.openxmlformats-officedocument.presentationml.presProp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1.xml"/><Relationship Id="rId16" Type="http://schemas.openxmlformats.org/officeDocument/2006/relationships/slide" Target="slides/slide12.xml"/><Relationship Id="rId29" Type="http://schemas.openxmlformats.org/officeDocument/2006/relationships/customXml" Target="../customXml/item1.xml"/><Relationship Id="rId24" Type="http://schemas.openxmlformats.org/officeDocument/2006/relationships/slide" Target="slides/slide2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14" Type="http://schemas.openxmlformats.org/officeDocument/2006/relationships/slide" Target="slides/slide10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4c21c46a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4c21c46a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4c21c46a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g24c21c46a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7" name="Google Shape;1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rafiki/?utm_source=slidesgo_template&amp;utm_medium=referral-link&amp;utm_campaign=sg_resources&amp;utm_content=stories#f5a0a7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/>
          <p:nvPr/>
        </p:nvSpPr>
        <p:spPr>
          <a:xfrm rot="-7856036">
            <a:off x="8399053" y="4179160"/>
            <a:ext cx="885547" cy="840931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4"/>
          <p:cNvSpPr/>
          <p:nvPr/>
        </p:nvSpPr>
        <p:spPr>
          <a:xfrm rot="10800000">
            <a:off x="2656800" y="-37550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-34250" y="4502651"/>
            <a:ext cx="6805050" cy="674448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/>
          <p:nvPr/>
        </p:nvSpPr>
        <p:spPr>
          <a:xfrm rot="-9044280">
            <a:off x="7593510" y="-121036"/>
            <a:ext cx="2004485" cy="190427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/>
          <p:nvPr/>
        </p:nvSpPr>
        <p:spPr>
          <a:xfrm rot="5400000">
            <a:off x="-186875" y="646625"/>
            <a:ext cx="624000" cy="5928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 txBox="1"/>
          <p:nvPr>
            <p:ph type="ctrTitle"/>
          </p:nvPr>
        </p:nvSpPr>
        <p:spPr>
          <a:xfrm>
            <a:off x="4382000" y="1507650"/>
            <a:ext cx="37080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jalla One"/>
              <a:buNone/>
              <a:defRPr sz="8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4682100" y="2943825"/>
            <a:ext cx="3107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None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4"/>
          <p:cNvSpPr/>
          <p:nvPr/>
        </p:nvSpPr>
        <p:spPr>
          <a:xfrm>
            <a:off x="1129500" y="218725"/>
            <a:ext cx="230100" cy="23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1434125" y="183000"/>
            <a:ext cx="108300" cy="108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4"/>
          <p:cNvGrpSpPr/>
          <p:nvPr/>
        </p:nvGrpSpPr>
        <p:grpSpPr>
          <a:xfrm rot="-1107106">
            <a:off x="8528671" y="1301364"/>
            <a:ext cx="1281741" cy="739430"/>
            <a:chOff x="2047425" y="139025"/>
            <a:chExt cx="1082100" cy="301975"/>
          </a:xfrm>
        </p:grpSpPr>
        <p:cxnSp>
          <p:nvCxnSpPr>
            <p:cNvPr id="19" name="Google Shape;19;p2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24"/>
          <p:cNvSpPr/>
          <p:nvPr/>
        </p:nvSpPr>
        <p:spPr>
          <a:xfrm rot="-7856088">
            <a:off x="8481249" y="4257205"/>
            <a:ext cx="721154" cy="68483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4"/>
          <p:cNvGrpSpPr/>
          <p:nvPr/>
        </p:nvGrpSpPr>
        <p:grpSpPr>
          <a:xfrm rot="-484">
            <a:off x="-188301" y="4288385"/>
            <a:ext cx="768507" cy="483855"/>
            <a:chOff x="2047425" y="139025"/>
            <a:chExt cx="1082100" cy="301975"/>
          </a:xfrm>
        </p:grpSpPr>
        <p:cxnSp>
          <p:nvCxnSpPr>
            <p:cNvPr id="29" name="Google Shape;29;p2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2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2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2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2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2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" name="Google Shape;37;p24"/>
          <p:cNvGrpSpPr/>
          <p:nvPr/>
        </p:nvGrpSpPr>
        <p:grpSpPr>
          <a:xfrm flipH="1" rot="-2700000">
            <a:off x="3230328" y="-212220"/>
            <a:ext cx="969159" cy="969861"/>
            <a:chOff x="3368383" y="4173748"/>
            <a:chExt cx="969031" cy="969733"/>
          </a:xfrm>
        </p:grpSpPr>
        <p:sp>
          <p:nvSpPr>
            <p:cNvPr id="38" name="Google Shape;38;p2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4"/>
          <p:cNvSpPr/>
          <p:nvPr/>
        </p:nvSpPr>
        <p:spPr>
          <a:xfrm rot="5128316">
            <a:off x="194387" y="353780"/>
            <a:ext cx="224200" cy="21308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 rot="9668962">
            <a:off x="7488386" y="4146536"/>
            <a:ext cx="313833" cy="3138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 rot="9666835">
            <a:off x="7270737" y="4379733"/>
            <a:ext cx="108438" cy="108438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4"/>
          <p:cNvGrpSpPr/>
          <p:nvPr/>
        </p:nvGrpSpPr>
        <p:grpSpPr>
          <a:xfrm flipH="1" rot="8101428">
            <a:off x="5246692" y="4201637"/>
            <a:ext cx="1154782" cy="1155618"/>
            <a:chOff x="3368383" y="4173748"/>
            <a:chExt cx="969031" cy="969733"/>
          </a:xfrm>
        </p:grpSpPr>
        <p:sp>
          <p:nvSpPr>
            <p:cNvPr id="46" name="Google Shape;46;p2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4"/>
          <p:cNvGrpSpPr/>
          <p:nvPr/>
        </p:nvGrpSpPr>
        <p:grpSpPr>
          <a:xfrm rot="1807889">
            <a:off x="5207399" y="720559"/>
            <a:ext cx="310209" cy="310209"/>
            <a:chOff x="5207300" y="720450"/>
            <a:chExt cx="310200" cy="310200"/>
          </a:xfrm>
        </p:grpSpPr>
        <p:sp>
          <p:nvSpPr>
            <p:cNvPr id="51" name="Google Shape;51;p24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-52479" y="-25340"/>
            <a:ext cx="9407104" cy="248285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9" name="Google Shape;189;p33"/>
          <p:cNvSpPr txBox="1"/>
          <p:nvPr>
            <p:ph idx="2" type="title"/>
          </p:nvPr>
        </p:nvSpPr>
        <p:spPr>
          <a:xfrm>
            <a:off x="2060100" y="3102600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736250" y="3625213"/>
            <a:ext cx="5671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APTION_ONLY_1_1_1">
    <p:bg>
      <p:bgPr>
        <a:solidFill>
          <a:schemeClr val="accent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 flipH="1" rot="-10799640">
            <a:off x="421936" y="4413743"/>
            <a:ext cx="6816152" cy="1194882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 flipH="1" rot="-10507813">
            <a:off x="4889120" y="-646445"/>
            <a:ext cx="3060502" cy="1915945"/>
          </a:xfrm>
          <a:custGeom>
            <a:rect b="b" l="l" r="r" t="t"/>
            <a:pathLst>
              <a:path extrusionOk="0" h="90549" w="91644">
                <a:moveTo>
                  <a:pt x="65495" y="1"/>
                </a:moveTo>
                <a:cubicBezTo>
                  <a:pt x="61193" y="1"/>
                  <a:pt x="56859" y="973"/>
                  <a:pt x="53043" y="2964"/>
                </a:cubicBezTo>
                <a:cubicBezTo>
                  <a:pt x="51353" y="3845"/>
                  <a:pt x="49769" y="4857"/>
                  <a:pt x="48209" y="5833"/>
                </a:cubicBezTo>
                <a:cubicBezTo>
                  <a:pt x="45268" y="7666"/>
                  <a:pt x="42304" y="9381"/>
                  <a:pt x="38541" y="9798"/>
                </a:cubicBezTo>
                <a:cubicBezTo>
                  <a:pt x="37831" y="9877"/>
                  <a:pt x="37122" y="9909"/>
                  <a:pt x="36415" y="9909"/>
                </a:cubicBezTo>
                <a:cubicBezTo>
                  <a:pt x="33291" y="9909"/>
                  <a:pt x="30189" y="9277"/>
                  <a:pt x="27064" y="9238"/>
                </a:cubicBezTo>
                <a:cubicBezTo>
                  <a:pt x="26995" y="9237"/>
                  <a:pt x="26926" y="9237"/>
                  <a:pt x="26858" y="9237"/>
                </a:cubicBezTo>
                <a:cubicBezTo>
                  <a:pt x="19021" y="9237"/>
                  <a:pt x="11236" y="13268"/>
                  <a:pt x="6692" y="19323"/>
                </a:cubicBezTo>
                <a:cubicBezTo>
                  <a:pt x="2108" y="25431"/>
                  <a:pt x="810" y="33384"/>
                  <a:pt x="2906" y="40337"/>
                </a:cubicBezTo>
                <a:cubicBezTo>
                  <a:pt x="3989" y="43933"/>
                  <a:pt x="5930" y="47326"/>
                  <a:pt x="6228" y="51088"/>
                </a:cubicBezTo>
                <a:cubicBezTo>
                  <a:pt x="6954" y="60411"/>
                  <a:pt x="1" y="67817"/>
                  <a:pt x="5502" y="77008"/>
                </a:cubicBezTo>
                <a:cubicBezTo>
                  <a:pt x="8907" y="82688"/>
                  <a:pt x="14765" y="85855"/>
                  <a:pt x="21849" y="86259"/>
                </a:cubicBezTo>
                <a:cubicBezTo>
                  <a:pt x="22847" y="86317"/>
                  <a:pt x="23847" y="86337"/>
                  <a:pt x="24848" y="86337"/>
                </a:cubicBezTo>
                <a:cubicBezTo>
                  <a:pt x="27150" y="86337"/>
                  <a:pt x="29457" y="86231"/>
                  <a:pt x="31754" y="86231"/>
                </a:cubicBezTo>
                <a:cubicBezTo>
                  <a:pt x="33441" y="86231"/>
                  <a:pt x="35122" y="86288"/>
                  <a:pt x="36791" y="86486"/>
                </a:cubicBezTo>
                <a:cubicBezTo>
                  <a:pt x="41554" y="87045"/>
                  <a:pt x="46019" y="88712"/>
                  <a:pt x="50650" y="89808"/>
                </a:cubicBezTo>
                <a:cubicBezTo>
                  <a:pt x="52792" y="90310"/>
                  <a:pt x="54938" y="90549"/>
                  <a:pt x="57057" y="90549"/>
                </a:cubicBezTo>
                <a:cubicBezTo>
                  <a:pt x="69987" y="90549"/>
                  <a:pt x="81896" y="81663"/>
                  <a:pt x="85702" y="69746"/>
                </a:cubicBezTo>
                <a:cubicBezTo>
                  <a:pt x="87119" y="65293"/>
                  <a:pt x="87643" y="60947"/>
                  <a:pt x="86488" y="56494"/>
                </a:cubicBezTo>
                <a:cubicBezTo>
                  <a:pt x="85333" y="52089"/>
                  <a:pt x="83095" y="47814"/>
                  <a:pt x="83499" y="43111"/>
                </a:cubicBezTo>
                <a:cubicBezTo>
                  <a:pt x="83880" y="38396"/>
                  <a:pt x="86964" y="34170"/>
                  <a:pt x="88548" y="29633"/>
                </a:cubicBezTo>
                <a:cubicBezTo>
                  <a:pt x="91643" y="20811"/>
                  <a:pt x="88548" y="10595"/>
                  <a:pt x="80987" y="4892"/>
                </a:cubicBezTo>
                <a:cubicBezTo>
                  <a:pt x="76701" y="1666"/>
                  <a:pt x="71126" y="1"/>
                  <a:pt x="654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4291800" y="540000"/>
            <a:ext cx="41322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5" name="Google Shape;195;p34"/>
          <p:cNvSpPr/>
          <p:nvPr/>
        </p:nvSpPr>
        <p:spPr>
          <a:xfrm flipH="1" rot="-3527910">
            <a:off x="8461675" y="-80558"/>
            <a:ext cx="421581" cy="40147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/>
          <p:nvPr/>
        </p:nvSpPr>
        <p:spPr>
          <a:xfrm flipH="1" rot="-3526896">
            <a:off x="8942574" y="207005"/>
            <a:ext cx="219949" cy="20904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34"/>
          <p:cNvGrpSpPr/>
          <p:nvPr/>
        </p:nvGrpSpPr>
        <p:grpSpPr>
          <a:xfrm rot="5399219">
            <a:off x="370685" y="1081854"/>
            <a:ext cx="353776" cy="353776"/>
            <a:chOff x="4069645" y="4173748"/>
            <a:chExt cx="267769" cy="267769"/>
          </a:xfrm>
        </p:grpSpPr>
        <p:sp>
          <p:nvSpPr>
            <p:cNvPr id="198" name="Google Shape;198;p3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34"/>
          <p:cNvGrpSpPr/>
          <p:nvPr/>
        </p:nvGrpSpPr>
        <p:grpSpPr>
          <a:xfrm flipH="1" rot="-1422199">
            <a:off x="183220" y="3990409"/>
            <a:ext cx="624225" cy="409971"/>
            <a:chOff x="2047425" y="139025"/>
            <a:chExt cx="1082100" cy="301975"/>
          </a:xfrm>
        </p:grpSpPr>
        <p:cxnSp>
          <p:nvCxnSpPr>
            <p:cNvPr id="202" name="Google Shape;202;p3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3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3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3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3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3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3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0" name="Google Shape;210;p34"/>
          <p:cNvGrpSpPr/>
          <p:nvPr/>
        </p:nvGrpSpPr>
        <p:grpSpPr>
          <a:xfrm flipH="1" rot="-2700000">
            <a:off x="439953" y="-88645"/>
            <a:ext cx="969159" cy="969861"/>
            <a:chOff x="3368383" y="4173748"/>
            <a:chExt cx="969031" cy="969733"/>
          </a:xfrm>
        </p:grpSpPr>
        <p:sp>
          <p:nvSpPr>
            <p:cNvPr id="211" name="Google Shape;211;p3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2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1834200" y="1759335"/>
            <a:ext cx="54756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35"/>
          <p:cNvSpPr/>
          <p:nvPr/>
        </p:nvSpPr>
        <p:spPr>
          <a:xfrm rot="-5400000">
            <a:off x="1488126" y="-2281816"/>
            <a:ext cx="5555216" cy="9494317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/>
          <p:nvPr/>
        </p:nvSpPr>
        <p:spPr>
          <a:xfrm flipH="1" rot="8906445">
            <a:off x="2037818" y="304427"/>
            <a:ext cx="163361" cy="155483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5"/>
          <p:cNvSpPr/>
          <p:nvPr/>
        </p:nvSpPr>
        <p:spPr>
          <a:xfrm flipH="1" rot="7465102">
            <a:off x="1678237" y="299944"/>
            <a:ext cx="294570" cy="28026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/>
          <p:nvPr/>
        </p:nvSpPr>
        <p:spPr>
          <a:xfrm rot="7457445">
            <a:off x="8427429" y="2799651"/>
            <a:ext cx="333338" cy="33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/>
          <p:nvPr/>
        </p:nvSpPr>
        <p:spPr>
          <a:xfrm rot="7459681">
            <a:off x="8171728" y="3122461"/>
            <a:ext cx="156934" cy="156934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35"/>
          <p:cNvGrpSpPr/>
          <p:nvPr/>
        </p:nvGrpSpPr>
        <p:grpSpPr>
          <a:xfrm rot="1273763">
            <a:off x="8723893" y="334076"/>
            <a:ext cx="607836" cy="450615"/>
            <a:chOff x="2047425" y="139025"/>
            <a:chExt cx="1082100" cy="301975"/>
          </a:xfrm>
        </p:grpSpPr>
        <p:cxnSp>
          <p:nvCxnSpPr>
            <p:cNvPr id="223" name="Google Shape;223;p3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3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3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3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3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3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3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3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1" name="Google Shape;231;p35"/>
          <p:cNvGrpSpPr/>
          <p:nvPr/>
        </p:nvGrpSpPr>
        <p:grpSpPr>
          <a:xfrm rot="1273953">
            <a:off x="-610611" y="3749541"/>
            <a:ext cx="947182" cy="702215"/>
            <a:chOff x="2047425" y="139025"/>
            <a:chExt cx="1082100" cy="301975"/>
          </a:xfrm>
        </p:grpSpPr>
        <p:cxnSp>
          <p:nvCxnSpPr>
            <p:cNvPr id="232" name="Google Shape;232;p3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3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3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3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3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3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3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0" name="Google Shape;240;p35"/>
          <p:cNvSpPr/>
          <p:nvPr/>
        </p:nvSpPr>
        <p:spPr>
          <a:xfrm rot="-8495506">
            <a:off x="-151740" y="339211"/>
            <a:ext cx="330779" cy="33077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/>
          <p:nvPr/>
        </p:nvSpPr>
        <p:spPr>
          <a:xfrm rot="-8497951">
            <a:off x="-121182" y="136236"/>
            <a:ext cx="119381" cy="119381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5"/>
          <p:cNvGrpSpPr/>
          <p:nvPr/>
        </p:nvGrpSpPr>
        <p:grpSpPr>
          <a:xfrm rot="2695972">
            <a:off x="7134155" y="599362"/>
            <a:ext cx="935584" cy="936261"/>
            <a:chOff x="3368383" y="4173748"/>
            <a:chExt cx="969031" cy="969733"/>
          </a:xfrm>
        </p:grpSpPr>
        <p:sp>
          <p:nvSpPr>
            <p:cNvPr id="243" name="Google Shape;243;p35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35"/>
          <p:cNvGrpSpPr/>
          <p:nvPr/>
        </p:nvGrpSpPr>
        <p:grpSpPr>
          <a:xfrm rot="-3703883">
            <a:off x="610918" y="2952183"/>
            <a:ext cx="2270338" cy="2290846"/>
            <a:chOff x="1313000" y="237900"/>
            <a:chExt cx="5081500" cy="5226650"/>
          </a:xfrm>
        </p:grpSpPr>
        <p:sp>
          <p:nvSpPr>
            <p:cNvPr id="248" name="Google Shape;248;p35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5"/>
          <p:cNvGrpSpPr/>
          <p:nvPr/>
        </p:nvGrpSpPr>
        <p:grpSpPr>
          <a:xfrm flipH="1" rot="2884542">
            <a:off x="6196477" y="2952476"/>
            <a:ext cx="2270197" cy="2290259"/>
            <a:chOff x="1313000" y="237900"/>
            <a:chExt cx="5081500" cy="5226650"/>
          </a:xfrm>
        </p:grpSpPr>
        <p:sp>
          <p:nvSpPr>
            <p:cNvPr id="253" name="Google Shape;253;p35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/>
        </p:nvSpPr>
        <p:spPr>
          <a:xfrm flipH="1">
            <a:off x="2490676" y="4502651"/>
            <a:ext cx="6805050" cy="674448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 rot="10800000">
            <a:off x="2656800" y="-37550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 rot="-9043835">
            <a:off x="8206130" y="171526"/>
            <a:ext cx="932674" cy="88605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 rot="5400000">
            <a:off x="8831098" y="4011099"/>
            <a:ext cx="3210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 txBox="1"/>
          <p:nvPr>
            <p:ph type="ctrTitle"/>
          </p:nvPr>
        </p:nvSpPr>
        <p:spPr>
          <a:xfrm>
            <a:off x="712225" y="922325"/>
            <a:ext cx="3275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Font typeface="Fjalla One"/>
              <a:buNone/>
              <a:defRPr sz="5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idx="1" type="subTitle"/>
          </p:nvPr>
        </p:nvSpPr>
        <p:spPr>
          <a:xfrm>
            <a:off x="720000" y="1864337"/>
            <a:ext cx="37080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421525" y="183000"/>
            <a:ext cx="290700" cy="29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796399" y="183000"/>
            <a:ext cx="103500" cy="103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6"/>
          <p:cNvGrpSpPr/>
          <p:nvPr/>
        </p:nvGrpSpPr>
        <p:grpSpPr>
          <a:xfrm rot="-1046976">
            <a:off x="6760588" y="447160"/>
            <a:ext cx="491492" cy="334792"/>
            <a:chOff x="2047425" y="139025"/>
            <a:chExt cx="1082100" cy="301975"/>
          </a:xfrm>
        </p:grpSpPr>
        <p:cxnSp>
          <p:nvCxnSpPr>
            <p:cNvPr id="267" name="Google Shape;267;p3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3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3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3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3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3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5" name="Google Shape;275;p36"/>
          <p:cNvSpPr/>
          <p:nvPr/>
        </p:nvSpPr>
        <p:spPr>
          <a:xfrm rot="-7857138">
            <a:off x="206813" y="4401605"/>
            <a:ext cx="228400" cy="216943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12225" y="3524250"/>
            <a:ext cx="41454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7" name="Google Shape;277;p36"/>
          <p:cNvGrpSpPr/>
          <p:nvPr/>
        </p:nvGrpSpPr>
        <p:grpSpPr>
          <a:xfrm flipH="1" rot="484">
            <a:off x="-346981" y="1902847"/>
            <a:ext cx="768507" cy="483855"/>
            <a:chOff x="2047425" y="139025"/>
            <a:chExt cx="1082100" cy="301975"/>
          </a:xfrm>
        </p:grpSpPr>
        <p:cxnSp>
          <p:nvCxnSpPr>
            <p:cNvPr id="278" name="Google Shape;278;p3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3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3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3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3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3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36"/>
          <p:cNvGrpSpPr/>
          <p:nvPr/>
        </p:nvGrpSpPr>
        <p:grpSpPr>
          <a:xfrm flipH="1" rot="-2700000">
            <a:off x="3230328" y="-212220"/>
            <a:ext cx="969159" cy="969861"/>
            <a:chOff x="3368383" y="4173748"/>
            <a:chExt cx="969031" cy="969733"/>
          </a:xfrm>
        </p:grpSpPr>
        <p:sp>
          <p:nvSpPr>
            <p:cNvPr id="287" name="Google Shape;287;p36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6"/>
          <p:cNvSpPr/>
          <p:nvPr/>
        </p:nvSpPr>
        <p:spPr>
          <a:xfrm rot="5131290">
            <a:off x="8976505" y="3798597"/>
            <a:ext cx="165204" cy="157106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 flipH="1" rot="-9667567">
            <a:off x="5493490" y="4531041"/>
            <a:ext cx="210519" cy="2105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36"/>
          <p:cNvGrpSpPr/>
          <p:nvPr/>
        </p:nvGrpSpPr>
        <p:grpSpPr>
          <a:xfrm rot="-8101428">
            <a:off x="2860002" y="4201637"/>
            <a:ext cx="1154782" cy="1155618"/>
            <a:chOff x="3368383" y="4173748"/>
            <a:chExt cx="969031" cy="969733"/>
          </a:xfrm>
        </p:grpSpPr>
        <p:sp>
          <p:nvSpPr>
            <p:cNvPr id="294" name="Google Shape;294;p36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6"/>
          <p:cNvSpPr/>
          <p:nvPr/>
        </p:nvSpPr>
        <p:spPr>
          <a:xfrm flipH="1" rot="7855551">
            <a:off x="98603" y="4712011"/>
            <a:ext cx="528484" cy="501929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>
            <a:off x="3065763" y="4002802"/>
            <a:ext cx="6078237" cy="1201403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/>
          <p:nvPr/>
        </p:nvSpPr>
        <p:spPr>
          <a:xfrm flipH="1">
            <a:off x="-52479" y="-25340"/>
            <a:ext cx="9407104" cy="248285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720000" y="1250125"/>
            <a:ext cx="38520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720000" y="2873550"/>
            <a:ext cx="3852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880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37"/>
          <p:cNvSpPr/>
          <p:nvPr/>
        </p:nvSpPr>
        <p:spPr>
          <a:xfrm rot="-5669555">
            <a:off x="4986674" y="399731"/>
            <a:ext cx="126388" cy="12008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7"/>
          <p:cNvGrpSpPr/>
          <p:nvPr/>
        </p:nvGrpSpPr>
        <p:grpSpPr>
          <a:xfrm rot="1273713">
            <a:off x="8768047" y="2316719"/>
            <a:ext cx="526572" cy="283408"/>
            <a:chOff x="2047425" y="139025"/>
            <a:chExt cx="1082100" cy="301975"/>
          </a:xfrm>
        </p:grpSpPr>
        <p:cxnSp>
          <p:nvCxnSpPr>
            <p:cNvPr id="306" name="Google Shape;306;p37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7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7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7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7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7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7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7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4" name="Google Shape;314;p37"/>
          <p:cNvGrpSpPr/>
          <p:nvPr/>
        </p:nvGrpSpPr>
        <p:grpSpPr>
          <a:xfrm rot="-567">
            <a:off x="-353112" y="2473653"/>
            <a:ext cx="655644" cy="387253"/>
            <a:chOff x="2047425" y="139025"/>
            <a:chExt cx="1082100" cy="301975"/>
          </a:xfrm>
        </p:grpSpPr>
        <p:cxnSp>
          <p:nvCxnSpPr>
            <p:cNvPr id="315" name="Google Shape;315;p37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7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7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7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37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37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37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37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3" name="Google Shape;323;p37"/>
          <p:cNvSpPr/>
          <p:nvPr/>
        </p:nvSpPr>
        <p:spPr>
          <a:xfrm rot="4095526">
            <a:off x="574173" y="4317276"/>
            <a:ext cx="424388" cy="40294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/>
          <p:nvPr/>
        </p:nvSpPr>
        <p:spPr>
          <a:xfrm rot="-5400000">
            <a:off x="8248348" y="625504"/>
            <a:ext cx="351300" cy="3339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/>
          <p:nvPr/>
        </p:nvSpPr>
        <p:spPr>
          <a:xfrm rot="-6859640">
            <a:off x="297688" y="4596809"/>
            <a:ext cx="243962" cy="2315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/>
          <p:nvPr/>
        </p:nvSpPr>
        <p:spPr>
          <a:xfrm rot="-5400000">
            <a:off x="8161005" y="550498"/>
            <a:ext cx="509100" cy="4839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/>
          <p:nvPr/>
        </p:nvSpPr>
        <p:spPr>
          <a:xfrm rot="9389092">
            <a:off x="7349189" y="4279458"/>
            <a:ext cx="206771" cy="20677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/>
          <p:cNvSpPr/>
          <p:nvPr/>
        </p:nvSpPr>
        <p:spPr>
          <a:xfrm rot="9395574">
            <a:off x="7146061" y="4343485"/>
            <a:ext cx="97417" cy="97417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786025" y="2229600"/>
            <a:ext cx="471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1" type="subTitle"/>
          </p:nvPr>
        </p:nvSpPr>
        <p:spPr>
          <a:xfrm>
            <a:off x="1313660" y="1949663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2" name="Google Shape;332;p38"/>
          <p:cNvSpPr txBox="1"/>
          <p:nvPr>
            <p:ph idx="2" type="subTitle"/>
          </p:nvPr>
        </p:nvSpPr>
        <p:spPr>
          <a:xfrm>
            <a:off x="1313660" y="2323816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3" name="Google Shape;333;p38"/>
          <p:cNvSpPr txBox="1"/>
          <p:nvPr>
            <p:ph idx="3" type="title"/>
          </p:nvPr>
        </p:nvSpPr>
        <p:spPr>
          <a:xfrm>
            <a:off x="782878" y="3601375"/>
            <a:ext cx="474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38"/>
          <p:cNvSpPr txBox="1"/>
          <p:nvPr>
            <p:ph idx="4" type="subTitle"/>
          </p:nvPr>
        </p:nvSpPr>
        <p:spPr>
          <a:xfrm>
            <a:off x="1313660" y="3339126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38"/>
          <p:cNvSpPr txBox="1"/>
          <p:nvPr>
            <p:ph idx="5" type="subTitle"/>
          </p:nvPr>
        </p:nvSpPr>
        <p:spPr>
          <a:xfrm>
            <a:off x="1313660" y="3713278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6" name="Google Shape;336;p38"/>
          <p:cNvSpPr/>
          <p:nvPr/>
        </p:nvSpPr>
        <p:spPr>
          <a:xfrm rot="5400000">
            <a:off x="4230065" y="-1097567"/>
            <a:ext cx="4246318" cy="6441452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 txBox="1"/>
          <p:nvPr>
            <p:ph idx="6" type="title"/>
          </p:nvPr>
        </p:nvSpPr>
        <p:spPr>
          <a:xfrm>
            <a:off x="3807495" y="2177375"/>
            <a:ext cx="47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38"/>
          <p:cNvSpPr txBox="1"/>
          <p:nvPr>
            <p:ph idx="7" type="subTitle"/>
          </p:nvPr>
        </p:nvSpPr>
        <p:spPr>
          <a:xfrm>
            <a:off x="4333085" y="1949663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8" type="subTitle"/>
          </p:nvPr>
        </p:nvSpPr>
        <p:spPr>
          <a:xfrm>
            <a:off x="4333085" y="2342941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9" type="title"/>
          </p:nvPr>
        </p:nvSpPr>
        <p:spPr>
          <a:xfrm>
            <a:off x="3807495" y="3505525"/>
            <a:ext cx="4713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38"/>
          <p:cNvSpPr txBox="1"/>
          <p:nvPr>
            <p:ph idx="13" type="subTitle"/>
          </p:nvPr>
        </p:nvSpPr>
        <p:spPr>
          <a:xfrm>
            <a:off x="4333085" y="3339126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idx="14" type="subTitle"/>
          </p:nvPr>
        </p:nvSpPr>
        <p:spPr>
          <a:xfrm>
            <a:off x="4333085" y="3713278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43" name="Google Shape;343;p38"/>
          <p:cNvGrpSpPr/>
          <p:nvPr/>
        </p:nvGrpSpPr>
        <p:grpSpPr>
          <a:xfrm flipH="1" rot="-2700000">
            <a:off x="1321303" y="539855"/>
            <a:ext cx="969159" cy="969861"/>
            <a:chOff x="3368383" y="4173748"/>
            <a:chExt cx="969031" cy="969733"/>
          </a:xfrm>
        </p:grpSpPr>
        <p:sp>
          <p:nvSpPr>
            <p:cNvPr id="344" name="Google Shape;344;p38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>
            <p:ph idx="15" type="title"/>
          </p:nvPr>
        </p:nvSpPr>
        <p:spPr>
          <a:xfrm>
            <a:off x="4569225" y="540000"/>
            <a:ext cx="3854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49" name="Google Shape;349;p38"/>
          <p:cNvSpPr/>
          <p:nvPr/>
        </p:nvSpPr>
        <p:spPr>
          <a:xfrm rot="-9922943">
            <a:off x="134384" y="1350805"/>
            <a:ext cx="444591" cy="42203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/>
          <p:nvPr/>
        </p:nvSpPr>
        <p:spPr>
          <a:xfrm rot="-9921513">
            <a:off x="181091" y="1394830"/>
            <a:ext cx="351308" cy="33370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38"/>
          <p:cNvGrpSpPr/>
          <p:nvPr/>
        </p:nvGrpSpPr>
        <p:grpSpPr>
          <a:xfrm rot="-2967876">
            <a:off x="9015671" y="2404812"/>
            <a:ext cx="479681" cy="578419"/>
            <a:chOff x="2047425" y="139025"/>
            <a:chExt cx="1082100" cy="301975"/>
          </a:xfrm>
        </p:grpSpPr>
        <p:cxnSp>
          <p:nvCxnSpPr>
            <p:cNvPr id="352" name="Google Shape;352;p3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3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3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3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3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3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3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3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0" name="Google Shape;360;p38"/>
          <p:cNvSpPr/>
          <p:nvPr/>
        </p:nvSpPr>
        <p:spPr>
          <a:xfrm rot="559857">
            <a:off x="8502603" y="4186498"/>
            <a:ext cx="344154" cy="335622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/>
          <p:nvPr/>
        </p:nvSpPr>
        <p:spPr>
          <a:xfrm rot="2331571">
            <a:off x="7997812" y="4346035"/>
            <a:ext cx="604865" cy="590808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64">
          <p15:clr>
            <a:srgbClr val="FA7B17"/>
          </p15:clr>
        </p15:guide>
        <p15:guide id="2" orient="horz" pos="233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4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flipH="1" rot="268011">
            <a:off x="1275484" y="-309012"/>
            <a:ext cx="8378753" cy="1167517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39"/>
          <p:cNvSpPr txBox="1"/>
          <p:nvPr>
            <p:ph idx="2" type="title"/>
          </p:nvPr>
        </p:nvSpPr>
        <p:spPr>
          <a:xfrm>
            <a:off x="4919475" y="1454298"/>
            <a:ext cx="310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6" name="Google Shape;366;p39"/>
          <p:cNvSpPr txBox="1"/>
          <p:nvPr>
            <p:ph idx="3" type="title"/>
          </p:nvPr>
        </p:nvSpPr>
        <p:spPr>
          <a:xfrm>
            <a:off x="4919475" y="1819175"/>
            <a:ext cx="310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7" name="Google Shape;367;p39"/>
          <p:cNvSpPr txBox="1"/>
          <p:nvPr>
            <p:ph idx="4" type="title"/>
          </p:nvPr>
        </p:nvSpPr>
        <p:spPr>
          <a:xfrm>
            <a:off x="4919475" y="3498612"/>
            <a:ext cx="310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8" name="Google Shape;368;p39"/>
          <p:cNvSpPr txBox="1"/>
          <p:nvPr>
            <p:ph idx="5" type="title"/>
          </p:nvPr>
        </p:nvSpPr>
        <p:spPr>
          <a:xfrm>
            <a:off x="4919475" y="3864073"/>
            <a:ext cx="310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9" name="Google Shape;369;p39"/>
          <p:cNvSpPr/>
          <p:nvPr/>
        </p:nvSpPr>
        <p:spPr>
          <a:xfrm>
            <a:off x="8024786" y="273170"/>
            <a:ext cx="367200" cy="36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8455683" y="187652"/>
            <a:ext cx="172500" cy="17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39"/>
          <p:cNvGrpSpPr/>
          <p:nvPr/>
        </p:nvGrpSpPr>
        <p:grpSpPr>
          <a:xfrm rot="-1335966">
            <a:off x="601694" y="-47916"/>
            <a:ext cx="550034" cy="424779"/>
            <a:chOff x="2047425" y="139025"/>
            <a:chExt cx="1082100" cy="301975"/>
          </a:xfrm>
        </p:grpSpPr>
        <p:cxnSp>
          <p:nvCxnSpPr>
            <p:cNvPr id="372" name="Google Shape;372;p3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3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3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3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3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3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3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3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80" name="Google Shape;380;p39"/>
          <p:cNvPicPr preferRelativeResize="0"/>
          <p:nvPr/>
        </p:nvPicPr>
        <p:blipFill rotWithShape="1">
          <a:blip r:embed="rId2">
            <a:alphaModFix/>
          </a:blip>
          <a:srcRect b="8222" l="0" r="0" t="0"/>
          <a:stretch/>
        </p:blipFill>
        <p:spPr>
          <a:xfrm rot="1229114">
            <a:off x="455572" y="2189205"/>
            <a:ext cx="3942754" cy="308551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/>
          <p:nvPr/>
        </p:nvSpPr>
        <p:spPr>
          <a:xfrm rot="4095368">
            <a:off x="-75855" y="3101403"/>
            <a:ext cx="443775" cy="421547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/>
          <p:nvPr/>
        </p:nvSpPr>
        <p:spPr>
          <a:xfrm rot="2180917">
            <a:off x="267353" y="2929897"/>
            <a:ext cx="224229" cy="21331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39"/>
          <p:cNvGrpSpPr/>
          <p:nvPr/>
        </p:nvGrpSpPr>
        <p:grpSpPr>
          <a:xfrm rot="-327970">
            <a:off x="8166012" y="2591520"/>
            <a:ext cx="227971" cy="227939"/>
            <a:chOff x="4069645" y="4173748"/>
            <a:chExt cx="267769" cy="267769"/>
          </a:xfrm>
        </p:grpSpPr>
        <p:sp>
          <p:nvSpPr>
            <p:cNvPr id="384" name="Google Shape;384;p39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bg>
      <p:bgPr>
        <a:solidFill>
          <a:schemeClr val="accent4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4428000" y="540000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40"/>
          <p:cNvSpPr/>
          <p:nvPr/>
        </p:nvSpPr>
        <p:spPr>
          <a:xfrm>
            <a:off x="0" y="3988425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0"/>
          <p:cNvSpPr/>
          <p:nvPr/>
        </p:nvSpPr>
        <p:spPr>
          <a:xfrm rot="10800000">
            <a:off x="4264099" y="-56779"/>
            <a:ext cx="4879901" cy="828304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 txBox="1"/>
          <p:nvPr>
            <p:ph idx="2" type="title"/>
          </p:nvPr>
        </p:nvSpPr>
        <p:spPr>
          <a:xfrm>
            <a:off x="719993" y="1623033"/>
            <a:ext cx="22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2" name="Google Shape;392;p40"/>
          <p:cNvSpPr txBox="1"/>
          <p:nvPr>
            <p:ph idx="3" type="title"/>
          </p:nvPr>
        </p:nvSpPr>
        <p:spPr>
          <a:xfrm>
            <a:off x="719850" y="2003933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3" name="Google Shape;393;p40"/>
          <p:cNvSpPr txBox="1"/>
          <p:nvPr>
            <p:ph idx="4" type="title"/>
          </p:nvPr>
        </p:nvSpPr>
        <p:spPr>
          <a:xfrm>
            <a:off x="6190775" y="3328140"/>
            <a:ext cx="2089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4" name="Google Shape;394;p40"/>
          <p:cNvSpPr txBox="1"/>
          <p:nvPr>
            <p:ph idx="5" type="title"/>
          </p:nvPr>
        </p:nvSpPr>
        <p:spPr>
          <a:xfrm>
            <a:off x="6190775" y="3709040"/>
            <a:ext cx="208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5" name="Google Shape;395;p40"/>
          <p:cNvSpPr/>
          <p:nvPr/>
        </p:nvSpPr>
        <p:spPr>
          <a:xfrm rot="-782777">
            <a:off x="8236668" y="1041844"/>
            <a:ext cx="1271828" cy="12439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/>
          <p:nvPr/>
        </p:nvSpPr>
        <p:spPr>
          <a:xfrm rot="-7605176">
            <a:off x="2689641" y="4119164"/>
            <a:ext cx="235140" cy="2351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/>
          <p:nvPr/>
        </p:nvSpPr>
        <p:spPr>
          <a:xfrm rot="-7615371">
            <a:off x="2925407" y="4376819"/>
            <a:ext cx="129840" cy="12984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/>
          <p:nvPr/>
        </p:nvSpPr>
        <p:spPr>
          <a:xfrm rot="-3413477">
            <a:off x="-85055" y="3269891"/>
            <a:ext cx="237812" cy="22607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/>
          <p:nvPr/>
        </p:nvSpPr>
        <p:spPr>
          <a:xfrm rot="-9390086">
            <a:off x="137922" y="3413847"/>
            <a:ext cx="428866" cy="40751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bg>
      <p:bgPr>
        <a:solidFill>
          <a:schemeClr val="accent4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/>
        </p:nvSpPr>
        <p:spPr>
          <a:xfrm flipH="1">
            <a:off x="2338950" y="3988425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1"/>
          <p:cNvSpPr/>
          <p:nvPr/>
        </p:nvSpPr>
        <p:spPr>
          <a:xfrm flipH="1" rot="10800000">
            <a:off x="0" y="-56779"/>
            <a:ext cx="4879901" cy="828304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41"/>
          <p:cNvSpPr txBox="1"/>
          <p:nvPr>
            <p:ph idx="2" type="title"/>
          </p:nvPr>
        </p:nvSpPr>
        <p:spPr>
          <a:xfrm flipH="1">
            <a:off x="6359651" y="1757028"/>
            <a:ext cx="1924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5" name="Google Shape;405;p41"/>
          <p:cNvSpPr txBox="1"/>
          <p:nvPr>
            <p:ph idx="3" type="title"/>
          </p:nvPr>
        </p:nvSpPr>
        <p:spPr>
          <a:xfrm flipH="1">
            <a:off x="6359775" y="2137928"/>
            <a:ext cx="192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4" type="title"/>
          </p:nvPr>
        </p:nvSpPr>
        <p:spPr>
          <a:xfrm flipH="1">
            <a:off x="723775" y="3344342"/>
            <a:ext cx="207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7" name="Google Shape;407;p41"/>
          <p:cNvSpPr txBox="1"/>
          <p:nvPr>
            <p:ph idx="5" type="title"/>
          </p:nvPr>
        </p:nvSpPr>
        <p:spPr>
          <a:xfrm flipH="1">
            <a:off x="723775" y="3725242"/>
            <a:ext cx="207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8" name="Google Shape;408;p41"/>
          <p:cNvSpPr/>
          <p:nvPr/>
        </p:nvSpPr>
        <p:spPr>
          <a:xfrm flipH="1" rot="782777">
            <a:off x="-366321" y="1041844"/>
            <a:ext cx="1271828" cy="12439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/>
          <p:nvPr/>
        </p:nvSpPr>
        <p:spPr>
          <a:xfrm flipH="1" rot="7605176">
            <a:off x="6217393" y="4119164"/>
            <a:ext cx="235140" cy="2351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1"/>
          <p:cNvSpPr/>
          <p:nvPr/>
        </p:nvSpPr>
        <p:spPr>
          <a:xfrm flipH="1" rot="7615371">
            <a:off x="6086927" y="4376819"/>
            <a:ext cx="129840" cy="12984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1"/>
          <p:cNvSpPr/>
          <p:nvPr/>
        </p:nvSpPr>
        <p:spPr>
          <a:xfrm flipH="1" rot="3413477">
            <a:off x="8989417" y="3269891"/>
            <a:ext cx="237812" cy="22607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1"/>
          <p:cNvSpPr/>
          <p:nvPr/>
        </p:nvSpPr>
        <p:spPr>
          <a:xfrm flipH="1" rot="9390086">
            <a:off x="8575387" y="3413847"/>
            <a:ext cx="428866" cy="40751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41"/>
          <p:cNvGrpSpPr/>
          <p:nvPr/>
        </p:nvGrpSpPr>
        <p:grpSpPr>
          <a:xfrm flipH="1" rot="840">
            <a:off x="4348831" y="-38283"/>
            <a:ext cx="442687" cy="497323"/>
            <a:chOff x="2047425" y="139025"/>
            <a:chExt cx="1082100" cy="301975"/>
          </a:xfrm>
        </p:grpSpPr>
        <p:cxnSp>
          <p:nvCxnSpPr>
            <p:cNvPr id="414" name="Google Shape;414;p41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41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41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41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41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41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41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41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/>
          <p:nvPr/>
        </p:nvSpPr>
        <p:spPr>
          <a:xfrm rot="10800000">
            <a:off x="2321249" y="2"/>
            <a:ext cx="6822743" cy="1992273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2"/>
          <p:cNvSpPr/>
          <p:nvPr/>
        </p:nvSpPr>
        <p:spPr>
          <a:xfrm flipH="1" rot="10800000">
            <a:off x="0" y="2"/>
            <a:ext cx="4591367" cy="733473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 txBox="1"/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6" name="Google Shape;426;p42"/>
          <p:cNvGrpSpPr/>
          <p:nvPr/>
        </p:nvGrpSpPr>
        <p:grpSpPr>
          <a:xfrm rot="2695972">
            <a:off x="7534205" y="589837"/>
            <a:ext cx="935584" cy="936261"/>
            <a:chOff x="3368383" y="4173748"/>
            <a:chExt cx="969031" cy="969733"/>
          </a:xfrm>
        </p:grpSpPr>
        <p:sp>
          <p:nvSpPr>
            <p:cNvPr id="427" name="Google Shape;427;p4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42"/>
          <p:cNvSpPr/>
          <p:nvPr/>
        </p:nvSpPr>
        <p:spPr>
          <a:xfrm rot="2727600">
            <a:off x="653691" y="4361786"/>
            <a:ext cx="237808" cy="226143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/>
          <p:nvPr/>
        </p:nvSpPr>
        <p:spPr>
          <a:xfrm rot="-3246491">
            <a:off x="260757" y="4532006"/>
            <a:ext cx="428822" cy="40740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/>
        </p:nvSpPr>
        <p:spPr>
          <a:xfrm flipH="1">
            <a:off x="396" y="4329873"/>
            <a:ext cx="3396557" cy="828625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4569175" y="3792173"/>
            <a:ext cx="4620631" cy="1351347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4572000" y="1638550"/>
            <a:ext cx="38520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" type="subTitle"/>
          </p:nvPr>
        </p:nvSpPr>
        <p:spPr>
          <a:xfrm>
            <a:off x="4572000" y="2675950"/>
            <a:ext cx="3852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8" name="Google Shape;58;p25"/>
          <p:cNvSpPr/>
          <p:nvPr/>
        </p:nvSpPr>
        <p:spPr>
          <a:xfrm rot="-554321">
            <a:off x="8411030" y="146168"/>
            <a:ext cx="265342" cy="25286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 rot="-8371639">
            <a:off x="8568445" y="399459"/>
            <a:ext cx="478365" cy="45477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4348636" y="159673"/>
            <a:ext cx="282000" cy="275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/>
          <p:nvPr/>
        </p:nvSpPr>
        <p:spPr>
          <a:xfrm rot="1771543">
            <a:off x="4047299" y="377712"/>
            <a:ext cx="496130" cy="48470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1">
    <p:bg>
      <p:bgPr>
        <a:solidFill>
          <a:schemeClr val="accent4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/>
          <p:nvPr/>
        </p:nvSpPr>
        <p:spPr>
          <a:xfrm rot="-5400000">
            <a:off x="1823086" y="-1438364"/>
            <a:ext cx="4762783" cy="8439044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3"/>
          <p:cNvSpPr txBox="1"/>
          <p:nvPr>
            <p:ph type="title"/>
          </p:nvPr>
        </p:nvSpPr>
        <p:spPr>
          <a:xfrm>
            <a:off x="4374925" y="540000"/>
            <a:ext cx="4049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43"/>
          <p:cNvSpPr/>
          <p:nvPr/>
        </p:nvSpPr>
        <p:spPr>
          <a:xfrm flipH="1" rot="7121598">
            <a:off x="247782" y="219572"/>
            <a:ext cx="198700" cy="18890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/>
          <p:nvPr/>
        </p:nvSpPr>
        <p:spPr>
          <a:xfrm flipH="1" rot="5671217">
            <a:off x="-106363" y="382689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3"/>
          <p:cNvSpPr/>
          <p:nvPr/>
        </p:nvSpPr>
        <p:spPr>
          <a:xfrm rot="7457400">
            <a:off x="8177173" y="4327380"/>
            <a:ext cx="206609" cy="20660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3"/>
          <p:cNvSpPr/>
          <p:nvPr/>
        </p:nvSpPr>
        <p:spPr>
          <a:xfrm rot="7459600">
            <a:off x="8018592" y="4527430"/>
            <a:ext cx="97356" cy="9735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43"/>
          <p:cNvGrpSpPr/>
          <p:nvPr/>
        </p:nvGrpSpPr>
        <p:grpSpPr>
          <a:xfrm rot="1273763">
            <a:off x="8723893" y="334076"/>
            <a:ext cx="607836" cy="450615"/>
            <a:chOff x="2047425" y="139025"/>
            <a:chExt cx="1082100" cy="301975"/>
          </a:xfrm>
        </p:grpSpPr>
        <p:cxnSp>
          <p:nvCxnSpPr>
            <p:cNvPr id="441" name="Google Shape;441;p43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43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43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43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43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43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43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43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9" name="Google Shape;449;p43"/>
          <p:cNvGrpSpPr/>
          <p:nvPr/>
        </p:nvGrpSpPr>
        <p:grpSpPr>
          <a:xfrm rot="1201746">
            <a:off x="5033537" y="2971622"/>
            <a:ext cx="227977" cy="227935"/>
            <a:chOff x="4069645" y="4173748"/>
            <a:chExt cx="267769" cy="267769"/>
          </a:xfrm>
        </p:grpSpPr>
        <p:sp>
          <p:nvSpPr>
            <p:cNvPr id="450" name="Google Shape;450;p43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1_1">
    <p:bg>
      <p:bgPr>
        <a:solidFill>
          <a:schemeClr val="accent4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/>
          <p:nvPr/>
        </p:nvSpPr>
        <p:spPr>
          <a:xfrm flipH="1" rot="5400000">
            <a:off x="2590750" y="-1495475"/>
            <a:ext cx="4762783" cy="853421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4"/>
          <p:cNvSpPr txBox="1"/>
          <p:nvPr>
            <p:ph type="title"/>
          </p:nvPr>
        </p:nvSpPr>
        <p:spPr>
          <a:xfrm flipH="1">
            <a:off x="720075" y="540000"/>
            <a:ext cx="39756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44"/>
          <p:cNvSpPr/>
          <p:nvPr/>
        </p:nvSpPr>
        <p:spPr>
          <a:xfrm flipH="1" rot="-10156363">
            <a:off x="6578830" y="273012"/>
            <a:ext cx="225643" cy="2256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 flipH="1" rot="-10155322">
            <a:off x="6832058" y="200002"/>
            <a:ext cx="101377" cy="101377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44"/>
          <p:cNvGrpSpPr/>
          <p:nvPr/>
        </p:nvGrpSpPr>
        <p:grpSpPr>
          <a:xfrm flipH="1" rot="-1273763">
            <a:off x="-261121" y="334076"/>
            <a:ext cx="607836" cy="450615"/>
            <a:chOff x="2047425" y="139025"/>
            <a:chExt cx="1082100" cy="301975"/>
          </a:xfrm>
        </p:grpSpPr>
        <p:cxnSp>
          <p:nvCxnSpPr>
            <p:cNvPr id="459" name="Google Shape;459;p4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4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4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4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4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4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4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4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7" name="Google Shape;467;p44"/>
          <p:cNvSpPr txBox="1"/>
          <p:nvPr>
            <p:ph idx="2" type="title"/>
          </p:nvPr>
        </p:nvSpPr>
        <p:spPr>
          <a:xfrm>
            <a:off x="720075" y="2084050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68" name="Google Shape;468;p44"/>
          <p:cNvSpPr txBox="1"/>
          <p:nvPr>
            <p:ph idx="3" type="title"/>
          </p:nvPr>
        </p:nvSpPr>
        <p:spPr>
          <a:xfrm>
            <a:off x="720075" y="2927100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69" name="Google Shape;469;p44"/>
          <p:cNvSpPr txBox="1"/>
          <p:nvPr>
            <p:ph idx="4" type="title"/>
          </p:nvPr>
        </p:nvSpPr>
        <p:spPr>
          <a:xfrm>
            <a:off x="720075" y="3841488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grpSp>
        <p:nvGrpSpPr>
          <p:cNvPr id="470" name="Google Shape;470;p44"/>
          <p:cNvGrpSpPr/>
          <p:nvPr/>
        </p:nvGrpSpPr>
        <p:grpSpPr>
          <a:xfrm flipH="1" rot="-6848491">
            <a:off x="352812" y="4640184"/>
            <a:ext cx="227968" cy="227930"/>
            <a:chOff x="4069645" y="4173748"/>
            <a:chExt cx="267769" cy="267769"/>
          </a:xfrm>
        </p:grpSpPr>
        <p:sp>
          <p:nvSpPr>
            <p:cNvPr id="471" name="Google Shape;471;p4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44"/>
          <p:cNvGrpSpPr/>
          <p:nvPr/>
        </p:nvGrpSpPr>
        <p:grpSpPr>
          <a:xfrm flipH="1" rot="1168032">
            <a:off x="8416225" y="2105623"/>
            <a:ext cx="607828" cy="450607"/>
            <a:chOff x="2047425" y="139025"/>
            <a:chExt cx="1082100" cy="301975"/>
          </a:xfrm>
        </p:grpSpPr>
        <p:cxnSp>
          <p:nvCxnSpPr>
            <p:cNvPr id="475" name="Google Shape;475;p4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4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4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4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4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4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4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4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/>
          <p:nvPr/>
        </p:nvSpPr>
        <p:spPr>
          <a:xfrm rot="10800000">
            <a:off x="8123772" y="-23842"/>
            <a:ext cx="1074853" cy="5167342"/>
          </a:xfrm>
          <a:custGeom>
            <a:rect b="b" l="l" r="r" t="t"/>
            <a:pathLst>
              <a:path extrusionOk="0" h="209056" w="95734">
                <a:moveTo>
                  <a:pt x="0" y="0"/>
                </a:moveTo>
                <a:lnTo>
                  <a:pt x="0" y="14745"/>
                </a:lnTo>
                <a:cubicBezTo>
                  <a:pt x="31" y="14915"/>
                  <a:pt x="46" y="15069"/>
                  <a:pt x="62" y="15239"/>
                </a:cubicBezTo>
                <a:cubicBezTo>
                  <a:pt x="77" y="19026"/>
                  <a:pt x="93" y="22813"/>
                  <a:pt x="93" y="26599"/>
                </a:cubicBezTo>
                <a:cubicBezTo>
                  <a:pt x="108" y="28779"/>
                  <a:pt x="108" y="30958"/>
                  <a:pt x="124" y="33137"/>
                </a:cubicBezTo>
                <a:cubicBezTo>
                  <a:pt x="139" y="37079"/>
                  <a:pt x="155" y="41020"/>
                  <a:pt x="170" y="44961"/>
                </a:cubicBezTo>
                <a:cubicBezTo>
                  <a:pt x="170" y="51499"/>
                  <a:pt x="185" y="58037"/>
                  <a:pt x="201" y="64574"/>
                </a:cubicBezTo>
                <a:cubicBezTo>
                  <a:pt x="201" y="68701"/>
                  <a:pt x="216" y="72828"/>
                  <a:pt x="216" y="76955"/>
                </a:cubicBezTo>
                <a:cubicBezTo>
                  <a:pt x="216" y="79103"/>
                  <a:pt x="232" y="81251"/>
                  <a:pt x="232" y="83400"/>
                </a:cubicBezTo>
                <a:cubicBezTo>
                  <a:pt x="247" y="87557"/>
                  <a:pt x="247" y="91715"/>
                  <a:pt x="263" y="95872"/>
                </a:cubicBezTo>
                <a:cubicBezTo>
                  <a:pt x="263" y="102163"/>
                  <a:pt x="278" y="108469"/>
                  <a:pt x="294" y="114790"/>
                </a:cubicBezTo>
                <a:cubicBezTo>
                  <a:pt x="294" y="118933"/>
                  <a:pt x="294" y="123075"/>
                  <a:pt x="309" y="127217"/>
                </a:cubicBezTo>
                <a:cubicBezTo>
                  <a:pt x="294" y="129350"/>
                  <a:pt x="309" y="131483"/>
                  <a:pt x="325" y="133616"/>
                </a:cubicBezTo>
                <a:cubicBezTo>
                  <a:pt x="340" y="137789"/>
                  <a:pt x="340" y="141946"/>
                  <a:pt x="355" y="146135"/>
                </a:cubicBezTo>
                <a:cubicBezTo>
                  <a:pt x="371" y="152425"/>
                  <a:pt x="386" y="158700"/>
                  <a:pt x="386" y="164991"/>
                </a:cubicBezTo>
                <a:cubicBezTo>
                  <a:pt x="402" y="169148"/>
                  <a:pt x="402" y="173306"/>
                  <a:pt x="402" y="177464"/>
                </a:cubicBezTo>
                <a:cubicBezTo>
                  <a:pt x="417" y="179581"/>
                  <a:pt x="417" y="181699"/>
                  <a:pt x="417" y="183816"/>
                </a:cubicBezTo>
                <a:cubicBezTo>
                  <a:pt x="433" y="188005"/>
                  <a:pt x="448" y="192193"/>
                  <a:pt x="448" y="196382"/>
                </a:cubicBezTo>
                <a:cubicBezTo>
                  <a:pt x="464" y="200277"/>
                  <a:pt x="479" y="204171"/>
                  <a:pt x="479" y="208066"/>
                </a:cubicBezTo>
                <a:lnTo>
                  <a:pt x="479" y="208638"/>
                </a:lnTo>
                <a:cubicBezTo>
                  <a:pt x="850" y="208654"/>
                  <a:pt x="1190" y="208684"/>
                  <a:pt x="1530" y="208684"/>
                </a:cubicBezTo>
                <a:lnTo>
                  <a:pt x="15703" y="208746"/>
                </a:lnTo>
                <a:lnTo>
                  <a:pt x="32720" y="208839"/>
                </a:lnTo>
                <a:lnTo>
                  <a:pt x="49690" y="208932"/>
                </a:lnTo>
                <a:lnTo>
                  <a:pt x="66661" y="209025"/>
                </a:lnTo>
                <a:lnTo>
                  <a:pt x="70509" y="209055"/>
                </a:lnTo>
                <a:cubicBezTo>
                  <a:pt x="70664" y="209055"/>
                  <a:pt x="70803" y="209040"/>
                  <a:pt x="71066" y="209025"/>
                </a:cubicBezTo>
                <a:cubicBezTo>
                  <a:pt x="70911" y="208916"/>
                  <a:pt x="70849" y="208854"/>
                  <a:pt x="70788" y="208808"/>
                </a:cubicBezTo>
                <a:cubicBezTo>
                  <a:pt x="66924" y="206258"/>
                  <a:pt x="64265" y="202765"/>
                  <a:pt x="62534" y="198515"/>
                </a:cubicBezTo>
                <a:cubicBezTo>
                  <a:pt x="61576" y="196103"/>
                  <a:pt x="60927" y="193569"/>
                  <a:pt x="60633" y="190988"/>
                </a:cubicBezTo>
                <a:cubicBezTo>
                  <a:pt x="60324" y="188345"/>
                  <a:pt x="60309" y="185671"/>
                  <a:pt x="60587" y="183028"/>
                </a:cubicBezTo>
                <a:cubicBezTo>
                  <a:pt x="61035" y="178731"/>
                  <a:pt x="62287" y="174666"/>
                  <a:pt x="64126" y="170756"/>
                </a:cubicBezTo>
                <a:cubicBezTo>
                  <a:pt x="65935" y="166938"/>
                  <a:pt x="68176" y="163368"/>
                  <a:pt x="70633" y="159937"/>
                </a:cubicBezTo>
                <a:cubicBezTo>
                  <a:pt x="72967" y="156676"/>
                  <a:pt x="75471" y="153554"/>
                  <a:pt x="77975" y="150431"/>
                </a:cubicBezTo>
                <a:cubicBezTo>
                  <a:pt x="80664" y="147078"/>
                  <a:pt x="83353" y="143739"/>
                  <a:pt x="85826" y="140215"/>
                </a:cubicBezTo>
                <a:cubicBezTo>
                  <a:pt x="88191" y="136846"/>
                  <a:pt x="90339" y="133353"/>
                  <a:pt x="92039" y="129597"/>
                </a:cubicBezTo>
                <a:cubicBezTo>
                  <a:pt x="93585" y="126181"/>
                  <a:pt x="94682" y="122596"/>
                  <a:pt x="95301" y="118902"/>
                </a:cubicBezTo>
                <a:cubicBezTo>
                  <a:pt x="95671" y="116645"/>
                  <a:pt x="95733" y="114389"/>
                  <a:pt x="95718" y="112117"/>
                </a:cubicBezTo>
                <a:cubicBezTo>
                  <a:pt x="95702" y="107943"/>
                  <a:pt x="94961" y="103879"/>
                  <a:pt x="93894" y="99860"/>
                </a:cubicBezTo>
                <a:cubicBezTo>
                  <a:pt x="92580" y="94976"/>
                  <a:pt x="90679" y="90324"/>
                  <a:pt x="88531" y="85764"/>
                </a:cubicBezTo>
                <a:cubicBezTo>
                  <a:pt x="86429" y="81329"/>
                  <a:pt x="84111" y="77047"/>
                  <a:pt x="81746" y="72735"/>
                </a:cubicBezTo>
                <a:cubicBezTo>
                  <a:pt x="79366" y="68423"/>
                  <a:pt x="76970" y="64111"/>
                  <a:pt x="74791" y="59690"/>
                </a:cubicBezTo>
                <a:cubicBezTo>
                  <a:pt x="73245" y="56568"/>
                  <a:pt x="71761" y="53400"/>
                  <a:pt x="70633" y="50092"/>
                </a:cubicBezTo>
                <a:cubicBezTo>
                  <a:pt x="69845" y="47867"/>
                  <a:pt x="69304" y="45579"/>
                  <a:pt x="69010" y="43245"/>
                </a:cubicBezTo>
                <a:cubicBezTo>
                  <a:pt x="68639" y="40324"/>
                  <a:pt x="68871" y="37357"/>
                  <a:pt x="69690" y="34528"/>
                </a:cubicBezTo>
                <a:cubicBezTo>
                  <a:pt x="70355" y="32349"/>
                  <a:pt x="71097" y="30185"/>
                  <a:pt x="71823" y="28021"/>
                </a:cubicBezTo>
                <a:cubicBezTo>
                  <a:pt x="72457" y="26213"/>
                  <a:pt x="72967" y="24358"/>
                  <a:pt x="73369" y="22488"/>
                </a:cubicBezTo>
                <a:cubicBezTo>
                  <a:pt x="73972" y="19459"/>
                  <a:pt x="73740" y="16321"/>
                  <a:pt x="72720" y="13416"/>
                </a:cubicBezTo>
                <a:cubicBezTo>
                  <a:pt x="71545" y="9954"/>
                  <a:pt x="69752" y="6862"/>
                  <a:pt x="67140" y="4281"/>
                </a:cubicBezTo>
                <a:cubicBezTo>
                  <a:pt x="65517" y="2689"/>
                  <a:pt x="63678" y="1453"/>
                  <a:pt x="61468" y="804"/>
                </a:cubicBezTo>
                <a:cubicBezTo>
                  <a:pt x="60463" y="525"/>
                  <a:pt x="59428" y="402"/>
                  <a:pt x="58392" y="402"/>
                </a:cubicBezTo>
                <a:lnTo>
                  <a:pt x="52550" y="402"/>
                </a:lnTo>
                <a:lnTo>
                  <a:pt x="30943" y="386"/>
                </a:lnTo>
                <a:cubicBezTo>
                  <a:pt x="28006" y="371"/>
                  <a:pt x="25069" y="371"/>
                  <a:pt x="22133" y="355"/>
                </a:cubicBezTo>
                <a:cubicBezTo>
                  <a:pt x="17759" y="325"/>
                  <a:pt x="13369" y="309"/>
                  <a:pt x="8980" y="247"/>
                </a:cubicBezTo>
                <a:cubicBezTo>
                  <a:pt x="6306" y="232"/>
                  <a:pt x="3632" y="155"/>
                  <a:pt x="958" y="93"/>
                </a:cubicBezTo>
                <a:cubicBezTo>
                  <a:pt x="726" y="77"/>
                  <a:pt x="495" y="46"/>
                  <a:pt x="2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 txBox="1"/>
          <p:nvPr>
            <p:ph type="title"/>
          </p:nvPr>
        </p:nvSpPr>
        <p:spPr>
          <a:xfrm>
            <a:off x="720000" y="1263725"/>
            <a:ext cx="6119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6" name="Google Shape;486;p45"/>
          <p:cNvSpPr txBox="1"/>
          <p:nvPr>
            <p:ph idx="1" type="subTitle"/>
          </p:nvPr>
        </p:nvSpPr>
        <p:spPr>
          <a:xfrm>
            <a:off x="720000" y="3034175"/>
            <a:ext cx="2932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7" name="Google Shape;487;p45"/>
          <p:cNvSpPr/>
          <p:nvPr/>
        </p:nvSpPr>
        <p:spPr>
          <a:xfrm rot="7829134">
            <a:off x="6550445" y="202906"/>
            <a:ext cx="708811" cy="674191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45"/>
          <p:cNvGrpSpPr/>
          <p:nvPr/>
        </p:nvGrpSpPr>
        <p:grpSpPr>
          <a:xfrm rot="-662">
            <a:off x="8107730" y="-23807"/>
            <a:ext cx="561935" cy="497323"/>
            <a:chOff x="2047425" y="139025"/>
            <a:chExt cx="1082100" cy="301975"/>
          </a:xfrm>
        </p:grpSpPr>
        <p:cxnSp>
          <p:nvCxnSpPr>
            <p:cNvPr id="489" name="Google Shape;489;p4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4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4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4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4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4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4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4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7" name="Google Shape;497;p45"/>
          <p:cNvSpPr/>
          <p:nvPr/>
        </p:nvSpPr>
        <p:spPr>
          <a:xfrm flipH="1">
            <a:off x="-68837" y="3792150"/>
            <a:ext cx="5412638" cy="1351347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/>
          <p:nvPr/>
        </p:nvSpPr>
        <p:spPr>
          <a:xfrm rot="-8451524">
            <a:off x="537407" y="378055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5"/>
          <p:cNvSpPr/>
          <p:nvPr/>
        </p:nvSpPr>
        <p:spPr>
          <a:xfrm rot="-8453438">
            <a:off x="364939" y="395843"/>
            <a:ext cx="107482" cy="107482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45"/>
          <p:cNvGrpSpPr/>
          <p:nvPr/>
        </p:nvGrpSpPr>
        <p:grpSpPr>
          <a:xfrm rot="1807680">
            <a:off x="4959494" y="4550064"/>
            <a:ext cx="222113" cy="222113"/>
            <a:chOff x="5207300" y="720450"/>
            <a:chExt cx="310200" cy="310200"/>
          </a:xfrm>
        </p:grpSpPr>
        <p:sp>
          <p:nvSpPr>
            <p:cNvPr id="501" name="Google Shape;501;p45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5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4572000" y="1103250"/>
            <a:ext cx="38520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/>
          <p:nvPr/>
        </p:nvSpPr>
        <p:spPr>
          <a:xfrm>
            <a:off x="-52479" y="-25340"/>
            <a:ext cx="9407104" cy="248285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7"/>
          <p:cNvSpPr txBox="1"/>
          <p:nvPr>
            <p:ph type="title"/>
          </p:nvPr>
        </p:nvSpPr>
        <p:spPr>
          <a:xfrm>
            <a:off x="2843100" y="1137825"/>
            <a:ext cx="345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400"/>
              <a:buNone/>
              <a:defRPr b="0" sz="1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8" name="Google Shape;508;p47"/>
          <p:cNvSpPr txBox="1"/>
          <p:nvPr>
            <p:ph idx="1" type="subTitle"/>
          </p:nvPr>
        </p:nvSpPr>
        <p:spPr>
          <a:xfrm>
            <a:off x="2060100" y="4072575"/>
            <a:ext cx="50238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47"/>
          <p:cNvSpPr txBox="1"/>
          <p:nvPr>
            <p:ph idx="2" type="title"/>
          </p:nvPr>
        </p:nvSpPr>
        <p:spPr>
          <a:xfrm>
            <a:off x="2060100" y="3401425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/>
          <p:nvPr/>
        </p:nvSpPr>
        <p:spPr>
          <a:xfrm flipH="1" rot="5400000">
            <a:off x="3928107" y="112386"/>
            <a:ext cx="3964503" cy="6553882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8"/>
          <p:cNvSpPr txBox="1"/>
          <p:nvPr>
            <p:ph type="title"/>
          </p:nvPr>
        </p:nvSpPr>
        <p:spPr>
          <a:xfrm>
            <a:off x="4572000" y="540000"/>
            <a:ext cx="38520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3" name="Google Shape;513;p48"/>
          <p:cNvSpPr/>
          <p:nvPr/>
        </p:nvSpPr>
        <p:spPr>
          <a:xfrm flipH="1">
            <a:off x="403924" y="4389352"/>
            <a:ext cx="228000" cy="222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8"/>
          <p:cNvSpPr/>
          <p:nvPr/>
        </p:nvSpPr>
        <p:spPr>
          <a:xfrm flipH="1" rot="5397302">
            <a:off x="481103" y="4532426"/>
            <a:ext cx="382200" cy="3729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8"/>
          <p:cNvSpPr/>
          <p:nvPr/>
        </p:nvSpPr>
        <p:spPr>
          <a:xfrm rot="-475">
            <a:off x="1156738" y="-312983"/>
            <a:ext cx="5164055" cy="79351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8"/>
          <p:cNvSpPr/>
          <p:nvPr/>
        </p:nvSpPr>
        <p:spPr>
          <a:xfrm rot="10479079">
            <a:off x="3621701" y="4276236"/>
            <a:ext cx="5522231" cy="1189314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8"/>
          <p:cNvSpPr/>
          <p:nvPr/>
        </p:nvSpPr>
        <p:spPr>
          <a:xfrm rot="-8448095">
            <a:off x="4872640" y="4765570"/>
            <a:ext cx="199365" cy="19936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8"/>
          <p:cNvSpPr/>
          <p:nvPr/>
        </p:nvSpPr>
        <p:spPr>
          <a:xfrm flipH="1" rot="5671217">
            <a:off x="8922212" y="1188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8"/>
          <p:cNvSpPr/>
          <p:nvPr/>
        </p:nvSpPr>
        <p:spPr>
          <a:xfrm flipH="1" rot="5671566">
            <a:off x="8646650" y="200238"/>
            <a:ext cx="186281" cy="17726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8"/>
          <p:cNvGrpSpPr/>
          <p:nvPr/>
        </p:nvGrpSpPr>
        <p:grpSpPr>
          <a:xfrm>
            <a:off x="0" y="-373864"/>
            <a:ext cx="1659905" cy="2197432"/>
            <a:chOff x="1828400" y="238125"/>
            <a:chExt cx="3939025" cy="5214600"/>
          </a:xfrm>
        </p:grpSpPr>
        <p:sp>
          <p:nvSpPr>
            <p:cNvPr id="521" name="Google Shape;521;p48"/>
            <p:cNvSpPr/>
            <p:nvPr/>
          </p:nvSpPr>
          <p:spPr>
            <a:xfrm>
              <a:off x="3308700" y="2994000"/>
              <a:ext cx="2458725" cy="2458725"/>
            </a:xfrm>
            <a:custGeom>
              <a:rect b="b" l="l" r="r" t="t"/>
              <a:pathLst>
                <a:path extrusionOk="0" h="98349" w="98349">
                  <a:moveTo>
                    <a:pt x="97381" y="1"/>
                  </a:moveTo>
                  <a:cubicBezTo>
                    <a:pt x="89702" y="7680"/>
                    <a:pt x="76449" y="8874"/>
                    <a:pt x="62342" y="10125"/>
                  </a:cubicBezTo>
                  <a:cubicBezTo>
                    <a:pt x="47383" y="11491"/>
                    <a:pt x="31911" y="12856"/>
                    <a:pt x="22412" y="22355"/>
                  </a:cubicBezTo>
                  <a:cubicBezTo>
                    <a:pt x="14392" y="30375"/>
                    <a:pt x="13197" y="43970"/>
                    <a:pt x="11889" y="58304"/>
                  </a:cubicBezTo>
                  <a:cubicBezTo>
                    <a:pt x="10524" y="73036"/>
                    <a:pt x="9159" y="88280"/>
                    <a:pt x="1" y="97438"/>
                  </a:cubicBezTo>
                  <a:lnTo>
                    <a:pt x="911" y="98348"/>
                  </a:lnTo>
                  <a:cubicBezTo>
                    <a:pt x="10410" y="88906"/>
                    <a:pt x="11775" y="73377"/>
                    <a:pt x="13197" y="58417"/>
                  </a:cubicBezTo>
                  <a:cubicBezTo>
                    <a:pt x="14449" y="44311"/>
                    <a:pt x="15643" y="31001"/>
                    <a:pt x="23322" y="23322"/>
                  </a:cubicBezTo>
                  <a:cubicBezTo>
                    <a:pt x="32480" y="14164"/>
                    <a:pt x="47724" y="12799"/>
                    <a:pt x="62456" y="11491"/>
                  </a:cubicBezTo>
                  <a:cubicBezTo>
                    <a:pt x="76790" y="10239"/>
                    <a:pt x="90328" y="8988"/>
                    <a:pt x="98348" y="968"/>
                  </a:cubicBezTo>
                  <a:lnTo>
                    <a:pt x="97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8"/>
            <p:cNvSpPr/>
            <p:nvPr/>
          </p:nvSpPr>
          <p:spPr>
            <a:xfrm>
              <a:off x="2650325" y="2335600"/>
              <a:ext cx="2458700" cy="2458725"/>
            </a:xfrm>
            <a:custGeom>
              <a:rect b="b" l="l" r="r" t="t"/>
              <a:pathLst>
                <a:path extrusionOk="0" h="98349" w="98348">
                  <a:moveTo>
                    <a:pt x="97437" y="1"/>
                  </a:moveTo>
                  <a:cubicBezTo>
                    <a:pt x="89417" y="8021"/>
                    <a:pt x="88222" y="21559"/>
                    <a:pt x="86914" y="35949"/>
                  </a:cubicBezTo>
                  <a:cubicBezTo>
                    <a:pt x="85492" y="50682"/>
                    <a:pt x="84127" y="65869"/>
                    <a:pt x="75026" y="75027"/>
                  </a:cubicBezTo>
                  <a:cubicBezTo>
                    <a:pt x="67290" y="82706"/>
                    <a:pt x="54037" y="83900"/>
                    <a:pt x="39931" y="85152"/>
                  </a:cubicBezTo>
                  <a:cubicBezTo>
                    <a:pt x="24971" y="86517"/>
                    <a:pt x="9499" y="87882"/>
                    <a:pt x="0" y="97381"/>
                  </a:cubicBezTo>
                  <a:lnTo>
                    <a:pt x="967" y="98348"/>
                  </a:lnTo>
                  <a:cubicBezTo>
                    <a:pt x="10125" y="89190"/>
                    <a:pt x="25312" y="87825"/>
                    <a:pt x="40101" y="86517"/>
                  </a:cubicBezTo>
                  <a:cubicBezTo>
                    <a:pt x="54435" y="85209"/>
                    <a:pt x="67973" y="83957"/>
                    <a:pt x="75993" y="75994"/>
                  </a:cubicBezTo>
                  <a:cubicBezTo>
                    <a:pt x="85492" y="66495"/>
                    <a:pt x="86914" y="50966"/>
                    <a:pt x="88222" y="36063"/>
                  </a:cubicBezTo>
                  <a:cubicBezTo>
                    <a:pt x="89531" y="21957"/>
                    <a:pt x="90725" y="8647"/>
                    <a:pt x="98347" y="968"/>
                  </a:cubicBezTo>
                  <a:lnTo>
                    <a:pt x="97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8"/>
            <p:cNvSpPr/>
            <p:nvPr/>
          </p:nvSpPr>
          <p:spPr>
            <a:xfrm>
              <a:off x="3995550" y="3680850"/>
              <a:ext cx="426625" cy="426625"/>
            </a:xfrm>
            <a:custGeom>
              <a:rect b="b" l="l" r="r" t="t"/>
              <a:pathLst>
                <a:path extrusionOk="0" h="17065" w="17065">
                  <a:moveTo>
                    <a:pt x="911" y="0"/>
                  </a:moveTo>
                  <a:lnTo>
                    <a:pt x="0" y="967"/>
                  </a:lnTo>
                  <a:lnTo>
                    <a:pt x="16098" y="17065"/>
                  </a:lnTo>
                  <a:lnTo>
                    <a:pt x="17065" y="161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3775125" y="4047725"/>
              <a:ext cx="280175" cy="280175"/>
            </a:xfrm>
            <a:custGeom>
              <a:rect b="b" l="l" r="r" t="t"/>
              <a:pathLst>
                <a:path extrusionOk="0" h="11207" w="11207">
                  <a:moveTo>
                    <a:pt x="911" y="0"/>
                  </a:moveTo>
                  <a:lnTo>
                    <a:pt x="1" y="911"/>
                  </a:lnTo>
                  <a:lnTo>
                    <a:pt x="10239" y="11206"/>
                  </a:lnTo>
                  <a:lnTo>
                    <a:pt x="11206" y="1029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5211375" y="2463575"/>
              <a:ext cx="428050" cy="426650"/>
            </a:xfrm>
            <a:custGeom>
              <a:rect b="b" l="l" r="r" t="t"/>
              <a:pathLst>
                <a:path extrusionOk="0" h="17066" w="17122">
                  <a:moveTo>
                    <a:pt x="968" y="1"/>
                  </a:moveTo>
                  <a:lnTo>
                    <a:pt x="1" y="968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990975" y="2830475"/>
              <a:ext cx="281575" cy="280150"/>
            </a:xfrm>
            <a:custGeom>
              <a:rect b="b" l="l" r="r" t="t"/>
              <a:pathLst>
                <a:path extrusionOk="0" h="11206" w="11263">
                  <a:moveTo>
                    <a:pt x="967" y="0"/>
                  </a:moveTo>
                  <a:lnTo>
                    <a:pt x="0" y="910"/>
                  </a:lnTo>
                  <a:lnTo>
                    <a:pt x="10296" y="11206"/>
                  </a:lnTo>
                  <a:lnTo>
                    <a:pt x="11262" y="10296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4361000" y="346042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2776875" y="4898100"/>
              <a:ext cx="428050" cy="426625"/>
            </a:xfrm>
            <a:custGeom>
              <a:rect b="b" l="l" r="r" t="t"/>
              <a:pathLst>
                <a:path extrusionOk="0" h="17065" w="17122">
                  <a:moveTo>
                    <a:pt x="968" y="0"/>
                  </a:moveTo>
                  <a:lnTo>
                    <a:pt x="1" y="910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3143750" y="467767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1828400" y="2324225"/>
              <a:ext cx="1013925" cy="1747700"/>
            </a:xfrm>
            <a:custGeom>
              <a:rect b="b" l="l" r="r" t="t"/>
              <a:pathLst>
                <a:path extrusionOk="0" h="69908" w="40557">
                  <a:moveTo>
                    <a:pt x="683" y="1"/>
                  </a:moveTo>
                  <a:lnTo>
                    <a:pt x="0" y="399"/>
                  </a:lnTo>
                  <a:cubicBezTo>
                    <a:pt x="2958" y="6087"/>
                    <a:pt x="10125" y="9102"/>
                    <a:pt x="17690" y="12230"/>
                  </a:cubicBezTo>
                  <a:cubicBezTo>
                    <a:pt x="25426" y="15472"/>
                    <a:pt x="33503" y="18828"/>
                    <a:pt x="36859" y="25370"/>
                  </a:cubicBezTo>
                  <a:cubicBezTo>
                    <a:pt x="39703" y="30830"/>
                    <a:pt x="38110" y="38282"/>
                    <a:pt x="36347" y="46131"/>
                  </a:cubicBezTo>
                  <a:cubicBezTo>
                    <a:pt x="34584" y="54550"/>
                    <a:pt x="32650" y="63139"/>
                    <a:pt x="36176" y="69907"/>
                  </a:cubicBezTo>
                  <a:lnTo>
                    <a:pt x="36859" y="69566"/>
                  </a:lnTo>
                  <a:cubicBezTo>
                    <a:pt x="33446" y="63082"/>
                    <a:pt x="35323" y="54550"/>
                    <a:pt x="37143" y="46359"/>
                  </a:cubicBezTo>
                  <a:cubicBezTo>
                    <a:pt x="38907" y="38338"/>
                    <a:pt x="40556" y="30716"/>
                    <a:pt x="37598" y="25028"/>
                  </a:cubicBezTo>
                  <a:cubicBezTo>
                    <a:pt x="34015" y="18203"/>
                    <a:pt x="25881" y="14847"/>
                    <a:pt x="18031" y="11547"/>
                  </a:cubicBezTo>
                  <a:cubicBezTo>
                    <a:pt x="10580" y="8419"/>
                    <a:pt x="3527" y="5518"/>
                    <a:pt x="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2191000" y="2079650"/>
              <a:ext cx="1029575" cy="1750525"/>
            </a:xfrm>
            <a:custGeom>
              <a:rect b="b" l="l" r="r" t="t"/>
              <a:pathLst>
                <a:path extrusionOk="0" h="70021" w="41183">
                  <a:moveTo>
                    <a:pt x="5006" y="0"/>
                  </a:moveTo>
                  <a:lnTo>
                    <a:pt x="4324" y="398"/>
                  </a:lnTo>
                  <a:cubicBezTo>
                    <a:pt x="7168" y="5859"/>
                    <a:pt x="5518" y="13310"/>
                    <a:pt x="3812" y="21160"/>
                  </a:cubicBezTo>
                  <a:cubicBezTo>
                    <a:pt x="1935" y="29521"/>
                    <a:pt x="1" y="38167"/>
                    <a:pt x="3584" y="44936"/>
                  </a:cubicBezTo>
                  <a:cubicBezTo>
                    <a:pt x="6542" y="50624"/>
                    <a:pt x="13709" y="53639"/>
                    <a:pt x="21274" y="56824"/>
                  </a:cubicBezTo>
                  <a:cubicBezTo>
                    <a:pt x="29067" y="60066"/>
                    <a:pt x="37087" y="63422"/>
                    <a:pt x="40500" y="70021"/>
                  </a:cubicBezTo>
                  <a:lnTo>
                    <a:pt x="41182" y="69623"/>
                  </a:lnTo>
                  <a:cubicBezTo>
                    <a:pt x="37656" y="62797"/>
                    <a:pt x="29522" y="59441"/>
                    <a:pt x="21615" y="56142"/>
                  </a:cubicBezTo>
                  <a:cubicBezTo>
                    <a:pt x="14221" y="53013"/>
                    <a:pt x="7168" y="50112"/>
                    <a:pt x="4324" y="44595"/>
                  </a:cubicBezTo>
                  <a:cubicBezTo>
                    <a:pt x="911" y="38053"/>
                    <a:pt x="2788" y="29578"/>
                    <a:pt x="4551" y="21330"/>
                  </a:cubicBezTo>
                  <a:cubicBezTo>
                    <a:pt x="6314" y="13310"/>
                    <a:pt x="7964" y="5688"/>
                    <a:pt x="5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2375875" y="299257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1"/>
                  </a:moveTo>
                  <a:lnTo>
                    <a:pt x="0" y="5973"/>
                  </a:lnTo>
                  <a:lnTo>
                    <a:pt x="341" y="6656"/>
                  </a:lnTo>
                  <a:lnTo>
                    <a:pt x="11888" y="683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2536550" y="3230050"/>
              <a:ext cx="193425" cy="112375"/>
            </a:xfrm>
            <a:custGeom>
              <a:rect b="b" l="l" r="r" t="t"/>
              <a:pathLst>
                <a:path extrusionOk="0" h="4495" w="7737">
                  <a:moveTo>
                    <a:pt x="7395" y="1"/>
                  </a:moveTo>
                  <a:lnTo>
                    <a:pt x="1" y="3812"/>
                  </a:lnTo>
                  <a:lnTo>
                    <a:pt x="399" y="4494"/>
                  </a:lnTo>
                  <a:lnTo>
                    <a:pt x="7736" y="68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1927925" y="213652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0"/>
                  </a:moveTo>
                  <a:lnTo>
                    <a:pt x="1" y="5973"/>
                  </a:lnTo>
                  <a:lnTo>
                    <a:pt x="342" y="6655"/>
                  </a:lnTo>
                  <a:lnTo>
                    <a:pt x="11889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2085775" y="2359775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0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2323250" y="2826200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1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2828075" y="3861450"/>
              <a:ext cx="297225" cy="167825"/>
            </a:xfrm>
            <a:custGeom>
              <a:rect b="b" l="l" r="r" t="t"/>
              <a:pathLst>
                <a:path extrusionOk="0" h="6713" w="11889">
                  <a:moveTo>
                    <a:pt x="11547" y="0"/>
                  </a:moveTo>
                  <a:lnTo>
                    <a:pt x="0" y="6029"/>
                  </a:lnTo>
                  <a:lnTo>
                    <a:pt x="342" y="6712"/>
                  </a:lnTo>
                  <a:lnTo>
                    <a:pt x="11888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2771200" y="3679425"/>
              <a:ext cx="191975" cy="112350"/>
            </a:xfrm>
            <a:custGeom>
              <a:rect b="b" l="l" r="r" t="t"/>
              <a:pathLst>
                <a:path extrusionOk="0" h="4494" w="7679">
                  <a:moveTo>
                    <a:pt x="7338" y="0"/>
                  </a:moveTo>
                  <a:lnTo>
                    <a:pt x="0" y="3811"/>
                  </a:lnTo>
                  <a:lnTo>
                    <a:pt x="341" y="4494"/>
                  </a:lnTo>
                  <a:lnTo>
                    <a:pt x="7679" y="683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3085450" y="248075"/>
              <a:ext cx="765075" cy="2672000"/>
            </a:xfrm>
            <a:custGeom>
              <a:rect b="b" l="l" r="r" t="t"/>
              <a:pathLst>
                <a:path extrusionOk="0" h="106880" w="30603">
                  <a:moveTo>
                    <a:pt x="1195" y="0"/>
                  </a:moveTo>
                  <a:cubicBezTo>
                    <a:pt x="1081" y="8817"/>
                    <a:pt x="7737" y="17008"/>
                    <a:pt x="14847" y="25654"/>
                  </a:cubicBezTo>
                  <a:cubicBezTo>
                    <a:pt x="22070" y="34584"/>
                    <a:pt x="29579" y="43742"/>
                    <a:pt x="29465" y="53753"/>
                  </a:cubicBezTo>
                  <a:cubicBezTo>
                    <a:pt x="29351" y="62171"/>
                    <a:pt x="22582" y="70078"/>
                    <a:pt x="15472" y="78382"/>
                  </a:cubicBezTo>
                  <a:cubicBezTo>
                    <a:pt x="7907" y="87313"/>
                    <a:pt x="114" y="96471"/>
                    <a:pt x="1" y="106880"/>
                  </a:cubicBezTo>
                  <a:lnTo>
                    <a:pt x="1025" y="106880"/>
                  </a:lnTo>
                  <a:cubicBezTo>
                    <a:pt x="1138" y="96869"/>
                    <a:pt x="8874" y="87825"/>
                    <a:pt x="16269" y="79065"/>
                  </a:cubicBezTo>
                  <a:cubicBezTo>
                    <a:pt x="23549" y="70590"/>
                    <a:pt x="30375" y="62569"/>
                    <a:pt x="30489" y="53753"/>
                  </a:cubicBezTo>
                  <a:cubicBezTo>
                    <a:pt x="30603" y="43287"/>
                    <a:pt x="22981" y="34015"/>
                    <a:pt x="15643" y="24971"/>
                  </a:cubicBezTo>
                  <a:cubicBezTo>
                    <a:pt x="8703" y="16439"/>
                    <a:pt x="2162" y="8475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3096825" y="258025"/>
              <a:ext cx="766500" cy="2670600"/>
            </a:xfrm>
            <a:custGeom>
              <a:rect b="b" l="l" r="r" t="t"/>
              <a:pathLst>
                <a:path extrusionOk="0" h="106824" w="30660">
                  <a:moveTo>
                    <a:pt x="29579" y="0"/>
                  </a:moveTo>
                  <a:cubicBezTo>
                    <a:pt x="29522" y="8362"/>
                    <a:pt x="22753" y="16268"/>
                    <a:pt x="15643" y="24630"/>
                  </a:cubicBezTo>
                  <a:cubicBezTo>
                    <a:pt x="8078" y="33503"/>
                    <a:pt x="228" y="42661"/>
                    <a:pt x="115" y="53070"/>
                  </a:cubicBezTo>
                  <a:cubicBezTo>
                    <a:pt x="1" y="61830"/>
                    <a:pt x="6713" y="70021"/>
                    <a:pt x="13766" y="78667"/>
                  </a:cubicBezTo>
                  <a:cubicBezTo>
                    <a:pt x="21047" y="87597"/>
                    <a:pt x="28498" y="96755"/>
                    <a:pt x="28441" y="106823"/>
                  </a:cubicBezTo>
                  <a:lnTo>
                    <a:pt x="29465" y="106823"/>
                  </a:lnTo>
                  <a:cubicBezTo>
                    <a:pt x="29579" y="96357"/>
                    <a:pt x="21957" y="87085"/>
                    <a:pt x="14619" y="78041"/>
                  </a:cubicBezTo>
                  <a:cubicBezTo>
                    <a:pt x="7680" y="69509"/>
                    <a:pt x="1138" y="61546"/>
                    <a:pt x="1195" y="53070"/>
                  </a:cubicBezTo>
                  <a:cubicBezTo>
                    <a:pt x="1309" y="43059"/>
                    <a:pt x="8988" y="34072"/>
                    <a:pt x="16439" y="25312"/>
                  </a:cubicBezTo>
                  <a:cubicBezTo>
                    <a:pt x="23663" y="16780"/>
                    <a:pt x="30546" y="8760"/>
                    <a:pt x="30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3253250" y="1573400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1" y="0"/>
                  </a:moveTo>
                  <a:lnTo>
                    <a:pt x="1" y="1024"/>
                  </a:lnTo>
                  <a:lnTo>
                    <a:pt x="17691" y="1252"/>
                  </a:lnTo>
                  <a:lnTo>
                    <a:pt x="17691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3330050" y="1896200"/>
              <a:ext cx="281575" cy="29875"/>
            </a:xfrm>
            <a:custGeom>
              <a:rect b="b" l="l" r="r" t="t"/>
              <a:pathLst>
                <a:path extrusionOk="0" h="1195" w="11263">
                  <a:moveTo>
                    <a:pt x="0" y="0"/>
                  </a:moveTo>
                  <a:lnTo>
                    <a:pt x="0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3268900" y="238125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0" y="0"/>
                  </a:moveTo>
                  <a:lnTo>
                    <a:pt x="0" y="1024"/>
                  </a:lnTo>
                  <a:lnTo>
                    <a:pt x="17690" y="1251"/>
                  </a:lnTo>
                  <a:lnTo>
                    <a:pt x="1769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3345675" y="560925"/>
              <a:ext cx="281600" cy="29875"/>
            </a:xfrm>
            <a:custGeom>
              <a:rect b="b" l="l" r="r" t="t"/>
              <a:pathLst>
                <a:path extrusionOk="0" h="1195" w="11264">
                  <a:moveTo>
                    <a:pt x="1" y="0"/>
                  </a:moveTo>
                  <a:lnTo>
                    <a:pt x="1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3337150" y="1252025"/>
              <a:ext cx="283000" cy="29875"/>
            </a:xfrm>
            <a:custGeom>
              <a:rect b="b" l="l" r="r" t="t"/>
              <a:pathLst>
                <a:path extrusionOk="0" h="1195" w="11320">
                  <a:moveTo>
                    <a:pt x="1" y="0"/>
                  </a:moveTo>
                  <a:lnTo>
                    <a:pt x="1" y="1081"/>
                  </a:lnTo>
                  <a:lnTo>
                    <a:pt x="11263" y="1195"/>
                  </a:lnTo>
                  <a:lnTo>
                    <a:pt x="11320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3237600" y="2908675"/>
              <a:ext cx="443700" cy="31325"/>
            </a:xfrm>
            <a:custGeom>
              <a:rect b="b" l="l" r="r" t="t"/>
              <a:pathLst>
                <a:path extrusionOk="0" h="1253" w="17748">
                  <a:moveTo>
                    <a:pt x="1" y="1"/>
                  </a:moveTo>
                  <a:lnTo>
                    <a:pt x="1" y="1025"/>
                  </a:lnTo>
                  <a:lnTo>
                    <a:pt x="17691" y="1252"/>
                  </a:lnTo>
                  <a:lnTo>
                    <a:pt x="17748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3321500" y="2587300"/>
              <a:ext cx="283025" cy="29900"/>
            </a:xfrm>
            <a:custGeom>
              <a:rect b="b" l="l" r="r" t="t"/>
              <a:pathLst>
                <a:path extrusionOk="0" h="1196" w="11321">
                  <a:moveTo>
                    <a:pt x="1" y="1"/>
                  </a:moveTo>
                  <a:lnTo>
                    <a:pt x="1" y="1081"/>
                  </a:lnTo>
                  <a:lnTo>
                    <a:pt x="11320" y="1195"/>
                  </a:lnTo>
                  <a:lnTo>
                    <a:pt x="11320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APTION_ONLY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/>
          <p:nvPr/>
        </p:nvSpPr>
        <p:spPr>
          <a:xfrm>
            <a:off x="-46150" y="3979651"/>
            <a:ext cx="11473995" cy="1182912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49"/>
          <p:cNvGrpSpPr/>
          <p:nvPr/>
        </p:nvGrpSpPr>
        <p:grpSpPr>
          <a:xfrm flipH="1" rot="5951429">
            <a:off x="6682612" y="-412375"/>
            <a:ext cx="1583331" cy="2096061"/>
            <a:chOff x="1828400" y="238125"/>
            <a:chExt cx="3939025" cy="5214600"/>
          </a:xfrm>
        </p:grpSpPr>
        <p:sp>
          <p:nvSpPr>
            <p:cNvPr id="551" name="Google Shape;551;p49"/>
            <p:cNvSpPr/>
            <p:nvPr/>
          </p:nvSpPr>
          <p:spPr>
            <a:xfrm>
              <a:off x="3308700" y="2994000"/>
              <a:ext cx="2458725" cy="2458725"/>
            </a:xfrm>
            <a:custGeom>
              <a:rect b="b" l="l" r="r" t="t"/>
              <a:pathLst>
                <a:path extrusionOk="0" h="98349" w="98349">
                  <a:moveTo>
                    <a:pt x="97381" y="1"/>
                  </a:moveTo>
                  <a:cubicBezTo>
                    <a:pt x="89702" y="7680"/>
                    <a:pt x="76449" y="8874"/>
                    <a:pt x="62342" y="10125"/>
                  </a:cubicBezTo>
                  <a:cubicBezTo>
                    <a:pt x="47383" y="11491"/>
                    <a:pt x="31911" y="12856"/>
                    <a:pt x="22412" y="22355"/>
                  </a:cubicBezTo>
                  <a:cubicBezTo>
                    <a:pt x="14392" y="30375"/>
                    <a:pt x="13197" y="43970"/>
                    <a:pt x="11889" y="58304"/>
                  </a:cubicBezTo>
                  <a:cubicBezTo>
                    <a:pt x="10524" y="73036"/>
                    <a:pt x="9159" y="88280"/>
                    <a:pt x="1" y="97438"/>
                  </a:cubicBezTo>
                  <a:lnTo>
                    <a:pt x="911" y="98348"/>
                  </a:lnTo>
                  <a:cubicBezTo>
                    <a:pt x="10410" y="88906"/>
                    <a:pt x="11775" y="73377"/>
                    <a:pt x="13197" y="58417"/>
                  </a:cubicBezTo>
                  <a:cubicBezTo>
                    <a:pt x="14449" y="44311"/>
                    <a:pt x="15643" y="31001"/>
                    <a:pt x="23322" y="23322"/>
                  </a:cubicBezTo>
                  <a:cubicBezTo>
                    <a:pt x="32480" y="14164"/>
                    <a:pt x="47724" y="12799"/>
                    <a:pt x="62456" y="11491"/>
                  </a:cubicBezTo>
                  <a:cubicBezTo>
                    <a:pt x="76790" y="10239"/>
                    <a:pt x="90328" y="8988"/>
                    <a:pt x="98348" y="968"/>
                  </a:cubicBezTo>
                  <a:lnTo>
                    <a:pt x="97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9"/>
            <p:cNvSpPr/>
            <p:nvPr/>
          </p:nvSpPr>
          <p:spPr>
            <a:xfrm>
              <a:off x="2650325" y="2335600"/>
              <a:ext cx="2458700" cy="2458725"/>
            </a:xfrm>
            <a:custGeom>
              <a:rect b="b" l="l" r="r" t="t"/>
              <a:pathLst>
                <a:path extrusionOk="0" h="98349" w="98348">
                  <a:moveTo>
                    <a:pt x="97437" y="1"/>
                  </a:moveTo>
                  <a:cubicBezTo>
                    <a:pt x="89417" y="8021"/>
                    <a:pt x="88222" y="21559"/>
                    <a:pt x="86914" y="35949"/>
                  </a:cubicBezTo>
                  <a:cubicBezTo>
                    <a:pt x="85492" y="50682"/>
                    <a:pt x="84127" y="65869"/>
                    <a:pt x="75026" y="75027"/>
                  </a:cubicBezTo>
                  <a:cubicBezTo>
                    <a:pt x="67290" y="82706"/>
                    <a:pt x="54037" y="83900"/>
                    <a:pt x="39931" y="85152"/>
                  </a:cubicBezTo>
                  <a:cubicBezTo>
                    <a:pt x="24971" y="86517"/>
                    <a:pt x="9499" y="87882"/>
                    <a:pt x="0" y="97381"/>
                  </a:cubicBezTo>
                  <a:lnTo>
                    <a:pt x="967" y="98348"/>
                  </a:lnTo>
                  <a:cubicBezTo>
                    <a:pt x="10125" y="89190"/>
                    <a:pt x="25312" y="87825"/>
                    <a:pt x="40101" y="86517"/>
                  </a:cubicBezTo>
                  <a:cubicBezTo>
                    <a:pt x="54435" y="85209"/>
                    <a:pt x="67973" y="83957"/>
                    <a:pt x="75993" y="75994"/>
                  </a:cubicBezTo>
                  <a:cubicBezTo>
                    <a:pt x="85492" y="66495"/>
                    <a:pt x="86914" y="50966"/>
                    <a:pt x="88222" y="36063"/>
                  </a:cubicBezTo>
                  <a:cubicBezTo>
                    <a:pt x="89531" y="21957"/>
                    <a:pt x="90725" y="8647"/>
                    <a:pt x="98347" y="968"/>
                  </a:cubicBezTo>
                  <a:lnTo>
                    <a:pt x="97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9"/>
            <p:cNvSpPr/>
            <p:nvPr/>
          </p:nvSpPr>
          <p:spPr>
            <a:xfrm>
              <a:off x="3995550" y="3680850"/>
              <a:ext cx="426625" cy="426625"/>
            </a:xfrm>
            <a:custGeom>
              <a:rect b="b" l="l" r="r" t="t"/>
              <a:pathLst>
                <a:path extrusionOk="0" h="17065" w="17065">
                  <a:moveTo>
                    <a:pt x="911" y="0"/>
                  </a:moveTo>
                  <a:lnTo>
                    <a:pt x="0" y="967"/>
                  </a:lnTo>
                  <a:lnTo>
                    <a:pt x="16098" y="17065"/>
                  </a:lnTo>
                  <a:lnTo>
                    <a:pt x="17065" y="161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9"/>
            <p:cNvSpPr/>
            <p:nvPr/>
          </p:nvSpPr>
          <p:spPr>
            <a:xfrm>
              <a:off x="3775125" y="4047725"/>
              <a:ext cx="280175" cy="280175"/>
            </a:xfrm>
            <a:custGeom>
              <a:rect b="b" l="l" r="r" t="t"/>
              <a:pathLst>
                <a:path extrusionOk="0" h="11207" w="11207">
                  <a:moveTo>
                    <a:pt x="911" y="0"/>
                  </a:moveTo>
                  <a:lnTo>
                    <a:pt x="1" y="911"/>
                  </a:lnTo>
                  <a:lnTo>
                    <a:pt x="10239" y="11206"/>
                  </a:lnTo>
                  <a:lnTo>
                    <a:pt x="11206" y="1029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9"/>
            <p:cNvSpPr/>
            <p:nvPr/>
          </p:nvSpPr>
          <p:spPr>
            <a:xfrm>
              <a:off x="5211375" y="2463575"/>
              <a:ext cx="428050" cy="426650"/>
            </a:xfrm>
            <a:custGeom>
              <a:rect b="b" l="l" r="r" t="t"/>
              <a:pathLst>
                <a:path extrusionOk="0" h="17066" w="17122">
                  <a:moveTo>
                    <a:pt x="968" y="1"/>
                  </a:moveTo>
                  <a:lnTo>
                    <a:pt x="1" y="968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9"/>
            <p:cNvSpPr/>
            <p:nvPr/>
          </p:nvSpPr>
          <p:spPr>
            <a:xfrm>
              <a:off x="4990975" y="2830475"/>
              <a:ext cx="281575" cy="280150"/>
            </a:xfrm>
            <a:custGeom>
              <a:rect b="b" l="l" r="r" t="t"/>
              <a:pathLst>
                <a:path extrusionOk="0" h="11206" w="11263">
                  <a:moveTo>
                    <a:pt x="967" y="0"/>
                  </a:moveTo>
                  <a:lnTo>
                    <a:pt x="0" y="910"/>
                  </a:lnTo>
                  <a:lnTo>
                    <a:pt x="10296" y="11206"/>
                  </a:lnTo>
                  <a:lnTo>
                    <a:pt x="11262" y="10296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9"/>
            <p:cNvSpPr/>
            <p:nvPr/>
          </p:nvSpPr>
          <p:spPr>
            <a:xfrm>
              <a:off x="4361000" y="346042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9"/>
            <p:cNvSpPr/>
            <p:nvPr/>
          </p:nvSpPr>
          <p:spPr>
            <a:xfrm>
              <a:off x="2776875" y="4898100"/>
              <a:ext cx="428050" cy="426625"/>
            </a:xfrm>
            <a:custGeom>
              <a:rect b="b" l="l" r="r" t="t"/>
              <a:pathLst>
                <a:path extrusionOk="0" h="17065" w="17122">
                  <a:moveTo>
                    <a:pt x="968" y="0"/>
                  </a:moveTo>
                  <a:lnTo>
                    <a:pt x="1" y="910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9"/>
            <p:cNvSpPr/>
            <p:nvPr/>
          </p:nvSpPr>
          <p:spPr>
            <a:xfrm>
              <a:off x="3143750" y="467767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9"/>
            <p:cNvSpPr/>
            <p:nvPr/>
          </p:nvSpPr>
          <p:spPr>
            <a:xfrm>
              <a:off x="1828400" y="2324225"/>
              <a:ext cx="1013925" cy="1747700"/>
            </a:xfrm>
            <a:custGeom>
              <a:rect b="b" l="l" r="r" t="t"/>
              <a:pathLst>
                <a:path extrusionOk="0" h="69908" w="40557">
                  <a:moveTo>
                    <a:pt x="683" y="1"/>
                  </a:moveTo>
                  <a:lnTo>
                    <a:pt x="0" y="399"/>
                  </a:lnTo>
                  <a:cubicBezTo>
                    <a:pt x="2958" y="6087"/>
                    <a:pt x="10125" y="9102"/>
                    <a:pt x="17690" y="12230"/>
                  </a:cubicBezTo>
                  <a:cubicBezTo>
                    <a:pt x="25426" y="15472"/>
                    <a:pt x="33503" y="18828"/>
                    <a:pt x="36859" y="25370"/>
                  </a:cubicBezTo>
                  <a:cubicBezTo>
                    <a:pt x="39703" y="30830"/>
                    <a:pt x="38110" y="38282"/>
                    <a:pt x="36347" y="46131"/>
                  </a:cubicBezTo>
                  <a:cubicBezTo>
                    <a:pt x="34584" y="54550"/>
                    <a:pt x="32650" y="63139"/>
                    <a:pt x="36176" y="69907"/>
                  </a:cubicBezTo>
                  <a:lnTo>
                    <a:pt x="36859" y="69566"/>
                  </a:lnTo>
                  <a:cubicBezTo>
                    <a:pt x="33446" y="63082"/>
                    <a:pt x="35323" y="54550"/>
                    <a:pt x="37143" y="46359"/>
                  </a:cubicBezTo>
                  <a:cubicBezTo>
                    <a:pt x="38907" y="38338"/>
                    <a:pt x="40556" y="30716"/>
                    <a:pt x="37598" y="25028"/>
                  </a:cubicBezTo>
                  <a:cubicBezTo>
                    <a:pt x="34015" y="18203"/>
                    <a:pt x="25881" y="14847"/>
                    <a:pt x="18031" y="11547"/>
                  </a:cubicBezTo>
                  <a:cubicBezTo>
                    <a:pt x="10580" y="8419"/>
                    <a:pt x="3527" y="5518"/>
                    <a:pt x="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9"/>
            <p:cNvSpPr/>
            <p:nvPr/>
          </p:nvSpPr>
          <p:spPr>
            <a:xfrm>
              <a:off x="2191000" y="2079650"/>
              <a:ext cx="1029575" cy="1750525"/>
            </a:xfrm>
            <a:custGeom>
              <a:rect b="b" l="l" r="r" t="t"/>
              <a:pathLst>
                <a:path extrusionOk="0" h="70021" w="41183">
                  <a:moveTo>
                    <a:pt x="5006" y="0"/>
                  </a:moveTo>
                  <a:lnTo>
                    <a:pt x="4324" y="398"/>
                  </a:lnTo>
                  <a:cubicBezTo>
                    <a:pt x="7168" y="5859"/>
                    <a:pt x="5518" y="13310"/>
                    <a:pt x="3812" y="21160"/>
                  </a:cubicBezTo>
                  <a:cubicBezTo>
                    <a:pt x="1935" y="29521"/>
                    <a:pt x="1" y="38167"/>
                    <a:pt x="3584" y="44936"/>
                  </a:cubicBezTo>
                  <a:cubicBezTo>
                    <a:pt x="6542" y="50624"/>
                    <a:pt x="13709" y="53639"/>
                    <a:pt x="21274" y="56824"/>
                  </a:cubicBezTo>
                  <a:cubicBezTo>
                    <a:pt x="29067" y="60066"/>
                    <a:pt x="37087" y="63422"/>
                    <a:pt x="40500" y="70021"/>
                  </a:cubicBezTo>
                  <a:lnTo>
                    <a:pt x="41182" y="69623"/>
                  </a:lnTo>
                  <a:cubicBezTo>
                    <a:pt x="37656" y="62797"/>
                    <a:pt x="29522" y="59441"/>
                    <a:pt x="21615" y="56142"/>
                  </a:cubicBezTo>
                  <a:cubicBezTo>
                    <a:pt x="14221" y="53013"/>
                    <a:pt x="7168" y="50112"/>
                    <a:pt x="4324" y="44595"/>
                  </a:cubicBezTo>
                  <a:cubicBezTo>
                    <a:pt x="911" y="38053"/>
                    <a:pt x="2788" y="29578"/>
                    <a:pt x="4551" y="21330"/>
                  </a:cubicBezTo>
                  <a:cubicBezTo>
                    <a:pt x="6314" y="13310"/>
                    <a:pt x="7964" y="5688"/>
                    <a:pt x="5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9"/>
            <p:cNvSpPr/>
            <p:nvPr/>
          </p:nvSpPr>
          <p:spPr>
            <a:xfrm>
              <a:off x="2375875" y="299257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1"/>
                  </a:moveTo>
                  <a:lnTo>
                    <a:pt x="0" y="5973"/>
                  </a:lnTo>
                  <a:lnTo>
                    <a:pt x="341" y="6656"/>
                  </a:lnTo>
                  <a:lnTo>
                    <a:pt x="11888" y="683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9"/>
            <p:cNvSpPr/>
            <p:nvPr/>
          </p:nvSpPr>
          <p:spPr>
            <a:xfrm>
              <a:off x="2536550" y="3230050"/>
              <a:ext cx="193425" cy="112375"/>
            </a:xfrm>
            <a:custGeom>
              <a:rect b="b" l="l" r="r" t="t"/>
              <a:pathLst>
                <a:path extrusionOk="0" h="4495" w="7737">
                  <a:moveTo>
                    <a:pt x="7395" y="1"/>
                  </a:moveTo>
                  <a:lnTo>
                    <a:pt x="1" y="3812"/>
                  </a:lnTo>
                  <a:lnTo>
                    <a:pt x="399" y="4494"/>
                  </a:lnTo>
                  <a:lnTo>
                    <a:pt x="7736" y="68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1927925" y="213652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0"/>
                  </a:moveTo>
                  <a:lnTo>
                    <a:pt x="1" y="5973"/>
                  </a:lnTo>
                  <a:lnTo>
                    <a:pt x="342" y="6655"/>
                  </a:lnTo>
                  <a:lnTo>
                    <a:pt x="11889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2085775" y="2359775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0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2323250" y="2826200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1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2828075" y="3861450"/>
              <a:ext cx="297225" cy="167825"/>
            </a:xfrm>
            <a:custGeom>
              <a:rect b="b" l="l" r="r" t="t"/>
              <a:pathLst>
                <a:path extrusionOk="0" h="6713" w="11889">
                  <a:moveTo>
                    <a:pt x="11547" y="0"/>
                  </a:moveTo>
                  <a:lnTo>
                    <a:pt x="0" y="6029"/>
                  </a:lnTo>
                  <a:lnTo>
                    <a:pt x="342" y="6712"/>
                  </a:lnTo>
                  <a:lnTo>
                    <a:pt x="11888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2771200" y="3679425"/>
              <a:ext cx="191975" cy="112350"/>
            </a:xfrm>
            <a:custGeom>
              <a:rect b="b" l="l" r="r" t="t"/>
              <a:pathLst>
                <a:path extrusionOk="0" h="4494" w="7679">
                  <a:moveTo>
                    <a:pt x="7338" y="0"/>
                  </a:moveTo>
                  <a:lnTo>
                    <a:pt x="0" y="3811"/>
                  </a:lnTo>
                  <a:lnTo>
                    <a:pt x="341" y="4494"/>
                  </a:lnTo>
                  <a:lnTo>
                    <a:pt x="7679" y="683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3085450" y="248075"/>
              <a:ext cx="765075" cy="2672000"/>
            </a:xfrm>
            <a:custGeom>
              <a:rect b="b" l="l" r="r" t="t"/>
              <a:pathLst>
                <a:path extrusionOk="0" h="106880" w="30603">
                  <a:moveTo>
                    <a:pt x="1195" y="0"/>
                  </a:moveTo>
                  <a:cubicBezTo>
                    <a:pt x="1081" y="8817"/>
                    <a:pt x="7737" y="17008"/>
                    <a:pt x="14847" y="25654"/>
                  </a:cubicBezTo>
                  <a:cubicBezTo>
                    <a:pt x="22070" y="34584"/>
                    <a:pt x="29579" y="43742"/>
                    <a:pt x="29465" y="53753"/>
                  </a:cubicBezTo>
                  <a:cubicBezTo>
                    <a:pt x="29351" y="62171"/>
                    <a:pt x="22582" y="70078"/>
                    <a:pt x="15472" y="78382"/>
                  </a:cubicBezTo>
                  <a:cubicBezTo>
                    <a:pt x="7907" y="87313"/>
                    <a:pt x="114" y="96471"/>
                    <a:pt x="1" y="106880"/>
                  </a:cubicBezTo>
                  <a:lnTo>
                    <a:pt x="1025" y="106880"/>
                  </a:lnTo>
                  <a:cubicBezTo>
                    <a:pt x="1138" y="96869"/>
                    <a:pt x="8874" y="87825"/>
                    <a:pt x="16269" y="79065"/>
                  </a:cubicBezTo>
                  <a:cubicBezTo>
                    <a:pt x="23549" y="70590"/>
                    <a:pt x="30375" y="62569"/>
                    <a:pt x="30489" y="53753"/>
                  </a:cubicBezTo>
                  <a:cubicBezTo>
                    <a:pt x="30603" y="43287"/>
                    <a:pt x="22981" y="34015"/>
                    <a:pt x="15643" y="24971"/>
                  </a:cubicBezTo>
                  <a:cubicBezTo>
                    <a:pt x="8703" y="16439"/>
                    <a:pt x="2162" y="8475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3096825" y="258025"/>
              <a:ext cx="766500" cy="2670600"/>
            </a:xfrm>
            <a:custGeom>
              <a:rect b="b" l="l" r="r" t="t"/>
              <a:pathLst>
                <a:path extrusionOk="0" h="106824" w="30660">
                  <a:moveTo>
                    <a:pt x="29579" y="0"/>
                  </a:moveTo>
                  <a:cubicBezTo>
                    <a:pt x="29522" y="8362"/>
                    <a:pt x="22753" y="16268"/>
                    <a:pt x="15643" y="24630"/>
                  </a:cubicBezTo>
                  <a:cubicBezTo>
                    <a:pt x="8078" y="33503"/>
                    <a:pt x="228" y="42661"/>
                    <a:pt x="115" y="53070"/>
                  </a:cubicBezTo>
                  <a:cubicBezTo>
                    <a:pt x="1" y="61830"/>
                    <a:pt x="6713" y="70021"/>
                    <a:pt x="13766" y="78667"/>
                  </a:cubicBezTo>
                  <a:cubicBezTo>
                    <a:pt x="21047" y="87597"/>
                    <a:pt x="28498" y="96755"/>
                    <a:pt x="28441" y="106823"/>
                  </a:cubicBezTo>
                  <a:lnTo>
                    <a:pt x="29465" y="106823"/>
                  </a:lnTo>
                  <a:cubicBezTo>
                    <a:pt x="29579" y="96357"/>
                    <a:pt x="21957" y="87085"/>
                    <a:pt x="14619" y="78041"/>
                  </a:cubicBezTo>
                  <a:cubicBezTo>
                    <a:pt x="7680" y="69509"/>
                    <a:pt x="1138" y="61546"/>
                    <a:pt x="1195" y="53070"/>
                  </a:cubicBezTo>
                  <a:cubicBezTo>
                    <a:pt x="1309" y="43059"/>
                    <a:pt x="8988" y="34072"/>
                    <a:pt x="16439" y="25312"/>
                  </a:cubicBezTo>
                  <a:cubicBezTo>
                    <a:pt x="23663" y="16780"/>
                    <a:pt x="30546" y="8760"/>
                    <a:pt x="30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3253250" y="1573400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1" y="0"/>
                  </a:moveTo>
                  <a:lnTo>
                    <a:pt x="1" y="1024"/>
                  </a:lnTo>
                  <a:lnTo>
                    <a:pt x="17691" y="1252"/>
                  </a:lnTo>
                  <a:lnTo>
                    <a:pt x="17691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3330050" y="1896200"/>
              <a:ext cx="281575" cy="29875"/>
            </a:xfrm>
            <a:custGeom>
              <a:rect b="b" l="l" r="r" t="t"/>
              <a:pathLst>
                <a:path extrusionOk="0" h="1195" w="11263">
                  <a:moveTo>
                    <a:pt x="0" y="0"/>
                  </a:moveTo>
                  <a:lnTo>
                    <a:pt x="0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3268900" y="238125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0" y="0"/>
                  </a:moveTo>
                  <a:lnTo>
                    <a:pt x="0" y="1024"/>
                  </a:lnTo>
                  <a:lnTo>
                    <a:pt x="17690" y="1251"/>
                  </a:lnTo>
                  <a:lnTo>
                    <a:pt x="1769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3345675" y="560925"/>
              <a:ext cx="281600" cy="29875"/>
            </a:xfrm>
            <a:custGeom>
              <a:rect b="b" l="l" r="r" t="t"/>
              <a:pathLst>
                <a:path extrusionOk="0" h="1195" w="11264">
                  <a:moveTo>
                    <a:pt x="1" y="0"/>
                  </a:moveTo>
                  <a:lnTo>
                    <a:pt x="1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3337150" y="1252025"/>
              <a:ext cx="283000" cy="29875"/>
            </a:xfrm>
            <a:custGeom>
              <a:rect b="b" l="l" r="r" t="t"/>
              <a:pathLst>
                <a:path extrusionOk="0" h="1195" w="11320">
                  <a:moveTo>
                    <a:pt x="1" y="0"/>
                  </a:moveTo>
                  <a:lnTo>
                    <a:pt x="1" y="1081"/>
                  </a:lnTo>
                  <a:lnTo>
                    <a:pt x="11263" y="1195"/>
                  </a:lnTo>
                  <a:lnTo>
                    <a:pt x="11320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3237600" y="2908675"/>
              <a:ext cx="443700" cy="31325"/>
            </a:xfrm>
            <a:custGeom>
              <a:rect b="b" l="l" r="r" t="t"/>
              <a:pathLst>
                <a:path extrusionOk="0" h="1253" w="17748">
                  <a:moveTo>
                    <a:pt x="1" y="1"/>
                  </a:moveTo>
                  <a:lnTo>
                    <a:pt x="1" y="1025"/>
                  </a:lnTo>
                  <a:lnTo>
                    <a:pt x="17691" y="1252"/>
                  </a:lnTo>
                  <a:lnTo>
                    <a:pt x="17748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3321500" y="2587300"/>
              <a:ext cx="283025" cy="29900"/>
            </a:xfrm>
            <a:custGeom>
              <a:rect b="b" l="l" r="r" t="t"/>
              <a:pathLst>
                <a:path extrusionOk="0" h="1196" w="11321">
                  <a:moveTo>
                    <a:pt x="1" y="1"/>
                  </a:moveTo>
                  <a:lnTo>
                    <a:pt x="1" y="1081"/>
                  </a:lnTo>
                  <a:lnTo>
                    <a:pt x="11320" y="1195"/>
                  </a:lnTo>
                  <a:lnTo>
                    <a:pt x="11320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49"/>
          <p:cNvSpPr txBox="1"/>
          <p:nvPr>
            <p:ph type="title"/>
          </p:nvPr>
        </p:nvSpPr>
        <p:spPr>
          <a:xfrm>
            <a:off x="720000" y="540000"/>
            <a:ext cx="57453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79" name="Google Shape;579;p49"/>
          <p:cNvSpPr/>
          <p:nvPr/>
        </p:nvSpPr>
        <p:spPr>
          <a:xfrm flipH="1" rot="475">
            <a:off x="3671456" y="-312983"/>
            <a:ext cx="5164055" cy="79351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9"/>
          <p:cNvSpPr/>
          <p:nvPr/>
        </p:nvSpPr>
        <p:spPr>
          <a:xfrm rot="-8451524">
            <a:off x="4853207" y="174580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9"/>
          <p:cNvSpPr/>
          <p:nvPr/>
        </p:nvSpPr>
        <p:spPr>
          <a:xfrm flipH="1" rot="5671217">
            <a:off x="180787" y="1188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9"/>
          <p:cNvSpPr/>
          <p:nvPr/>
        </p:nvSpPr>
        <p:spPr>
          <a:xfrm flipH="1" rot="5671566">
            <a:off x="-94775" y="200238"/>
            <a:ext cx="186281" cy="17726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9"/>
          <p:cNvGrpSpPr/>
          <p:nvPr/>
        </p:nvGrpSpPr>
        <p:grpSpPr>
          <a:xfrm rot="1808733">
            <a:off x="393235" y="4437400"/>
            <a:ext cx="374276" cy="314764"/>
            <a:chOff x="2047425" y="139025"/>
            <a:chExt cx="1082100" cy="301975"/>
          </a:xfrm>
        </p:grpSpPr>
        <p:cxnSp>
          <p:nvCxnSpPr>
            <p:cNvPr id="584" name="Google Shape;584;p4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4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4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4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4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4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4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4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2" name="Google Shape;592;p49"/>
          <p:cNvGrpSpPr/>
          <p:nvPr/>
        </p:nvGrpSpPr>
        <p:grpSpPr>
          <a:xfrm flipH="1" rot="-2700000">
            <a:off x="6726653" y="4323555"/>
            <a:ext cx="969159" cy="969861"/>
            <a:chOff x="3368383" y="4173748"/>
            <a:chExt cx="969031" cy="969733"/>
          </a:xfrm>
        </p:grpSpPr>
        <p:sp>
          <p:nvSpPr>
            <p:cNvPr id="593" name="Google Shape;593;p49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9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9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9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APTION_ONLY_1_1">
    <p:bg>
      <p:bgPr>
        <a:solidFill>
          <a:schemeClr val="accent4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0"/>
          <p:cNvSpPr/>
          <p:nvPr/>
        </p:nvSpPr>
        <p:spPr>
          <a:xfrm flipH="1" rot="10393985">
            <a:off x="-603284" y="-97484"/>
            <a:ext cx="1234956" cy="5436304"/>
          </a:xfrm>
          <a:custGeom>
            <a:rect b="b" l="l" r="r" t="t"/>
            <a:pathLst>
              <a:path extrusionOk="0" h="209056" w="95734">
                <a:moveTo>
                  <a:pt x="0" y="0"/>
                </a:moveTo>
                <a:lnTo>
                  <a:pt x="0" y="14745"/>
                </a:lnTo>
                <a:cubicBezTo>
                  <a:pt x="31" y="14915"/>
                  <a:pt x="46" y="15069"/>
                  <a:pt x="62" y="15239"/>
                </a:cubicBezTo>
                <a:cubicBezTo>
                  <a:pt x="77" y="19026"/>
                  <a:pt x="93" y="22813"/>
                  <a:pt x="93" y="26599"/>
                </a:cubicBezTo>
                <a:cubicBezTo>
                  <a:pt x="108" y="28779"/>
                  <a:pt x="108" y="30958"/>
                  <a:pt x="124" y="33137"/>
                </a:cubicBezTo>
                <a:cubicBezTo>
                  <a:pt x="139" y="37079"/>
                  <a:pt x="155" y="41020"/>
                  <a:pt x="170" y="44961"/>
                </a:cubicBezTo>
                <a:cubicBezTo>
                  <a:pt x="170" y="51499"/>
                  <a:pt x="185" y="58037"/>
                  <a:pt x="201" y="64574"/>
                </a:cubicBezTo>
                <a:cubicBezTo>
                  <a:pt x="201" y="68701"/>
                  <a:pt x="216" y="72828"/>
                  <a:pt x="216" y="76955"/>
                </a:cubicBezTo>
                <a:cubicBezTo>
                  <a:pt x="216" y="79103"/>
                  <a:pt x="232" y="81251"/>
                  <a:pt x="232" y="83400"/>
                </a:cubicBezTo>
                <a:cubicBezTo>
                  <a:pt x="247" y="87557"/>
                  <a:pt x="247" y="91715"/>
                  <a:pt x="263" y="95872"/>
                </a:cubicBezTo>
                <a:cubicBezTo>
                  <a:pt x="263" y="102163"/>
                  <a:pt x="278" y="108469"/>
                  <a:pt x="294" y="114790"/>
                </a:cubicBezTo>
                <a:cubicBezTo>
                  <a:pt x="294" y="118933"/>
                  <a:pt x="294" y="123075"/>
                  <a:pt x="309" y="127217"/>
                </a:cubicBezTo>
                <a:cubicBezTo>
                  <a:pt x="294" y="129350"/>
                  <a:pt x="309" y="131483"/>
                  <a:pt x="325" y="133616"/>
                </a:cubicBezTo>
                <a:cubicBezTo>
                  <a:pt x="340" y="137789"/>
                  <a:pt x="340" y="141946"/>
                  <a:pt x="355" y="146135"/>
                </a:cubicBezTo>
                <a:cubicBezTo>
                  <a:pt x="371" y="152425"/>
                  <a:pt x="386" y="158700"/>
                  <a:pt x="386" y="164991"/>
                </a:cubicBezTo>
                <a:cubicBezTo>
                  <a:pt x="402" y="169148"/>
                  <a:pt x="402" y="173306"/>
                  <a:pt x="402" y="177464"/>
                </a:cubicBezTo>
                <a:cubicBezTo>
                  <a:pt x="417" y="179581"/>
                  <a:pt x="417" y="181699"/>
                  <a:pt x="417" y="183816"/>
                </a:cubicBezTo>
                <a:cubicBezTo>
                  <a:pt x="433" y="188005"/>
                  <a:pt x="448" y="192193"/>
                  <a:pt x="448" y="196382"/>
                </a:cubicBezTo>
                <a:cubicBezTo>
                  <a:pt x="464" y="200277"/>
                  <a:pt x="479" y="204171"/>
                  <a:pt x="479" y="208066"/>
                </a:cubicBezTo>
                <a:lnTo>
                  <a:pt x="479" y="208638"/>
                </a:lnTo>
                <a:cubicBezTo>
                  <a:pt x="850" y="208654"/>
                  <a:pt x="1190" y="208684"/>
                  <a:pt x="1530" y="208684"/>
                </a:cubicBezTo>
                <a:lnTo>
                  <a:pt x="15703" y="208746"/>
                </a:lnTo>
                <a:lnTo>
                  <a:pt x="32720" y="208839"/>
                </a:lnTo>
                <a:lnTo>
                  <a:pt x="49690" y="208932"/>
                </a:lnTo>
                <a:lnTo>
                  <a:pt x="66661" y="209025"/>
                </a:lnTo>
                <a:lnTo>
                  <a:pt x="70509" y="209055"/>
                </a:lnTo>
                <a:cubicBezTo>
                  <a:pt x="70664" y="209055"/>
                  <a:pt x="70803" y="209040"/>
                  <a:pt x="71066" y="209025"/>
                </a:cubicBezTo>
                <a:cubicBezTo>
                  <a:pt x="70911" y="208916"/>
                  <a:pt x="70849" y="208854"/>
                  <a:pt x="70788" y="208808"/>
                </a:cubicBezTo>
                <a:cubicBezTo>
                  <a:pt x="66924" y="206258"/>
                  <a:pt x="64265" y="202765"/>
                  <a:pt x="62534" y="198515"/>
                </a:cubicBezTo>
                <a:cubicBezTo>
                  <a:pt x="61576" y="196103"/>
                  <a:pt x="60927" y="193569"/>
                  <a:pt x="60633" y="190988"/>
                </a:cubicBezTo>
                <a:cubicBezTo>
                  <a:pt x="60324" y="188345"/>
                  <a:pt x="60309" y="185671"/>
                  <a:pt x="60587" y="183028"/>
                </a:cubicBezTo>
                <a:cubicBezTo>
                  <a:pt x="61035" y="178731"/>
                  <a:pt x="62287" y="174666"/>
                  <a:pt x="64126" y="170756"/>
                </a:cubicBezTo>
                <a:cubicBezTo>
                  <a:pt x="65935" y="166938"/>
                  <a:pt x="68176" y="163368"/>
                  <a:pt x="70633" y="159937"/>
                </a:cubicBezTo>
                <a:cubicBezTo>
                  <a:pt x="72967" y="156676"/>
                  <a:pt x="75471" y="153554"/>
                  <a:pt x="77975" y="150431"/>
                </a:cubicBezTo>
                <a:cubicBezTo>
                  <a:pt x="80664" y="147078"/>
                  <a:pt x="83353" y="143739"/>
                  <a:pt x="85826" y="140215"/>
                </a:cubicBezTo>
                <a:cubicBezTo>
                  <a:pt x="88191" y="136846"/>
                  <a:pt x="90339" y="133353"/>
                  <a:pt x="92039" y="129597"/>
                </a:cubicBezTo>
                <a:cubicBezTo>
                  <a:pt x="93585" y="126181"/>
                  <a:pt x="94682" y="122596"/>
                  <a:pt x="95301" y="118902"/>
                </a:cubicBezTo>
                <a:cubicBezTo>
                  <a:pt x="95671" y="116645"/>
                  <a:pt x="95733" y="114389"/>
                  <a:pt x="95718" y="112117"/>
                </a:cubicBezTo>
                <a:cubicBezTo>
                  <a:pt x="95702" y="107943"/>
                  <a:pt x="94961" y="103879"/>
                  <a:pt x="93894" y="99860"/>
                </a:cubicBezTo>
                <a:cubicBezTo>
                  <a:pt x="92580" y="94976"/>
                  <a:pt x="90679" y="90324"/>
                  <a:pt x="88531" y="85764"/>
                </a:cubicBezTo>
                <a:cubicBezTo>
                  <a:pt x="86429" y="81329"/>
                  <a:pt x="84111" y="77047"/>
                  <a:pt x="81746" y="72735"/>
                </a:cubicBezTo>
                <a:cubicBezTo>
                  <a:pt x="79366" y="68423"/>
                  <a:pt x="76970" y="64111"/>
                  <a:pt x="74791" y="59690"/>
                </a:cubicBezTo>
                <a:cubicBezTo>
                  <a:pt x="73245" y="56568"/>
                  <a:pt x="71761" y="53400"/>
                  <a:pt x="70633" y="50092"/>
                </a:cubicBezTo>
                <a:cubicBezTo>
                  <a:pt x="69845" y="47867"/>
                  <a:pt x="69304" y="45579"/>
                  <a:pt x="69010" y="43245"/>
                </a:cubicBezTo>
                <a:cubicBezTo>
                  <a:pt x="68639" y="40324"/>
                  <a:pt x="68871" y="37357"/>
                  <a:pt x="69690" y="34528"/>
                </a:cubicBezTo>
                <a:cubicBezTo>
                  <a:pt x="70355" y="32349"/>
                  <a:pt x="71097" y="30185"/>
                  <a:pt x="71823" y="28021"/>
                </a:cubicBezTo>
                <a:cubicBezTo>
                  <a:pt x="72457" y="26213"/>
                  <a:pt x="72967" y="24358"/>
                  <a:pt x="73369" y="22488"/>
                </a:cubicBezTo>
                <a:cubicBezTo>
                  <a:pt x="73972" y="19459"/>
                  <a:pt x="73740" y="16321"/>
                  <a:pt x="72720" y="13416"/>
                </a:cubicBezTo>
                <a:cubicBezTo>
                  <a:pt x="71545" y="9954"/>
                  <a:pt x="69752" y="6862"/>
                  <a:pt x="67140" y="4281"/>
                </a:cubicBezTo>
                <a:cubicBezTo>
                  <a:pt x="65517" y="2689"/>
                  <a:pt x="63678" y="1453"/>
                  <a:pt x="61468" y="804"/>
                </a:cubicBezTo>
                <a:cubicBezTo>
                  <a:pt x="60463" y="525"/>
                  <a:pt x="59428" y="402"/>
                  <a:pt x="58392" y="402"/>
                </a:cubicBezTo>
                <a:lnTo>
                  <a:pt x="52550" y="402"/>
                </a:lnTo>
                <a:lnTo>
                  <a:pt x="30943" y="386"/>
                </a:lnTo>
                <a:cubicBezTo>
                  <a:pt x="28006" y="371"/>
                  <a:pt x="25069" y="371"/>
                  <a:pt x="22133" y="355"/>
                </a:cubicBezTo>
                <a:cubicBezTo>
                  <a:pt x="17759" y="325"/>
                  <a:pt x="13369" y="309"/>
                  <a:pt x="8980" y="247"/>
                </a:cubicBezTo>
                <a:cubicBezTo>
                  <a:pt x="6306" y="232"/>
                  <a:pt x="3632" y="155"/>
                  <a:pt x="958" y="93"/>
                </a:cubicBezTo>
                <a:cubicBezTo>
                  <a:pt x="726" y="77"/>
                  <a:pt x="495" y="46"/>
                  <a:pt x="2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0"/>
          <p:cNvSpPr/>
          <p:nvPr/>
        </p:nvSpPr>
        <p:spPr>
          <a:xfrm flipH="1" rot="361024">
            <a:off x="3170054" y="-437573"/>
            <a:ext cx="6640692" cy="1470189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0"/>
          <p:cNvSpPr txBox="1"/>
          <p:nvPr>
            <p:ph type="title"/>
          </p:nvPr>
        </p:nvSpPr>
        <p:spPr>
          <a:xfrm>
            <a:off x="760125" y="540000"/>
            <a:ext cx="75978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01" name="Google Shape;601;p50"/>
          <p:cNvSpPr/>
          <p:nvPr/>
        </p:nvSpPr>
        <p:spPr>
          <a:xfrm flipH="1" rot="-6262884">
            <a:off x="702747" y="365848"/>
            <a:ext cx="422747" cy="40215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0"/>
          <p:cNvSpPr/>
          <p:nvPr/>
        </p:nvSpPr>
        <p:spPr>
          <a:xfrm flipH="1" rot="-6261488">
            <a:off x="1207993" y="324014"/>
            <a:ext cx="220177" cy="20962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50"/>
          <p:cNvGrpSpPr/>
          <p:nvPr/>
        </p:nvGrpSpPr>
        <p:grpSpPr>
          <a:xfrm flipH="1" rot="1168009">
            <a:off x="276050" y="4461628"/>
            <a:ext cx="526339" cy="390169"/>
            <a:chOff x="2047425" y="139025"/>
            <a:chExt cx="1082100" cy="301975"/>
          </a:xfrm>
        </p:grpSpPr>
        <p:cxnSp>
          <p:nvCxnSpPr>
            <p:cNvPr id="604" name="Google Shape;604;p50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50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50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50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50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50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50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50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APTION_ONLY_1_1_3">
    <p:bg>
      <p:bgPr>
        <a:solidFill>
          <a:schemeClr val="accent4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"/>
          <p:cNvSpPr/>
          <p:nvPr/>
        </p:nvSpPr>
        <p:spPr>
          <a:xfrm flipH="1" rot="5400000">
            <a:off x="6026166" y="1518191"/>
            <a:ext cx="2590121" cy="4870047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1"/>
          <p:cNvSpPr/>
          <p:nvPr/>
        </p:nvSpPr>
        <p:spPr>
          <a:xfrm rot="-361024">
            <a:off x="-825418" y="-439435"/>
            <a:ext cx="6640692" cy="2145695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1"/>
          <p:cNvSpPr txBox="1"/>
          <p:nvPr>
            <p:ph type="title"/>
          </p:nvPr>
        </p:nvSpPr>
        <p:spPr>
          <a:xfrm>
            <a:off x="720000" y="540000"/>
            <a:ext cx="77043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16" name="Google Shape;616;p51"/>
          <p:cNvSpPr/>
          <p:nvPr/>
        </p:nvSpPr>
        <p:spPr>
          <a:xfrm>
            <a:off x="7933426" y="3755140"/>
            <a:ext cx="1707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1"/>
          <p:cNvSpPr/>
          <p:nvPr/>
        </p:nvSpPr>
        <p:spPr>
          <a:xfrm rot="-6959240">
            <a:off x="101881" y="253053"/>
            <a:ext cx="306044" cy="291148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1"/>
          <p:cNvSpPr/>
          <p:nvPr/>
        </p:nvSpPr>
        <p:spPr>
          <a:xfrm rot="-6959209">
            <a:off x="462770" y="209344"/>
            <a:ext cx="159529" cy="15188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APTION_ONLY_1_1_2">
    <p:bg>
      <p:bgPr>
        <a:solidFill>
          <a:schemeClr val="lt2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2"/>
          <p:cNvSpPr/>
          <p:nvPr/>
        </p:nvSpPr>
        <p:spPr>
          <a:xfrm flipH="1">
            <a:off x="-1698549" y="-47625"/>
            <a:ext cx="7702174" cy="186685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2"/>
          <p:cNvSpPr/>
          <p:nvPr/>
        </p:nvSpPr>
        <p:spPr>
          <a:xfrm flipH="1" rot="361024">
            <a:off x="3412028" y="-429910"/>
            <a:ext cx="6640692" cy="2145695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2"/>
          <p:cNvSpPr/>
          <p:nvPr/>
        </p:nvSpPr>
        <p:spPr>
          <a:xfrm rot="3842099">
            <a:off x="8437983" y="4467881"/>
            <a:ext cx="422774" cy="40210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2"/>
          <p:cNvSpPr txBox="1"/>
          <p:nvPr>
            <p:ph type="title"/>
          </p:nvPr>
        </p:nvSpPr>
        <p:spPr>
          <a:xfrm>
            <a:off x="760125" y="540000"/>
            <a:ext cx="40965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4" name="Google Shape;624;p52"/>
          <p:cNvSpPr/>
          <p:nvPr/>
        </p:nvSpPr>
        <p:spPr>
          <a:xfrm rot="3839594">
            <a:off x="8141992" y="4720428"/>
            <a:ext cx="220308" cy="209575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52"/>
          <p:cNvGrpSpPr/>
          <p:nvPr/>
        </p:nvGrpSpPr>
        <p:grpSpPr>
          <a:xfrm flipH="1" rot="-3811529">
            <a:off x="5226144" y="1321036"/>
            <a:ext cx="250110" cy="250086"/>
            <a:chOff x="4069645" y="4173748"/>
            <a:chExt cx="267769" cy="267769"/>
          </a:xfrm>
        </p:grpSpPr>
        <p:sp>
          <p:nvSpPr>
            <p:cNvPr id="626" name="Google Shape;626;p5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79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/>
        </p:nvSpPr>
        <p:spPr>
          <a:xfrm>
            <a:off x="157650" y="170900"/>
            <a:ext cx="8828700" cy="4801800"/>
          </a:xfrm>
          <a:prstGeom prst="plaque">
            <a:avLst>
              <a:gd fmla="val 37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2" type="title"/>
          </p:nvPr>
        </p:nvSpPr>
        <p:spPr>
          <a:xfrm>
            <a:off x="150540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26"/>
          <p:cNvSpPr txBox="1"/>
          <p:nvPr>
            <p:ph idx="3" type="title"/>
          </p:nvPr>
        </p:nvSpPr>
        <p:spPr>
          <a:xfrm>
            <a:off x="1505402" y="31656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26"/>
          <p:cNvSpPr txBox="1"/>
          <p:nvPr>
            <p:ph idx="4" type="title"/>
          </p:nvPr>
        </p:nvSpPr>
        <p:spPr>
          <a:xfrm>
            <a:off x="4204677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6"/>
          <p:cNvSpPr txBox="1"/>
          <p:nvPr>
            <p:ph idx="5" type="title"/>
          </p:nvPr>
        </p:nvSpPr>
        <p:spPr>
          <a:xfrm>
            <a:off x="4204677" y="31656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6"/>
          <p:cNvSpPr txBox="1"/>
          <p:nvPr>
            <p:ph idx="6" type="title"/>
          </p:nvPr>
        </p:nvSpPr>
        <p:spPr>
          <a:xfrm>
            <a:off x="690395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26"/>
          <p:cNvSpPr txBox="1"/>
          <p:nvPr>
            <p:ph idx="7" type="title"/>
          </p:nvPr>
        </p:nvSpPr>
        <p:spPr>
          <a:xfrm>
            <a:off x="6903952" y="31656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720000" y="2080875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8" type="subTitle"/>
          </p:nvPr>
        </p:nvSpPr>
        <p:spPr>
          <a:xfrm>
            <a:off x="3419275" y="2080875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9" type="subTitle"/>
          </p:nvPr>
        </p:nvSpPr>
        <p:spPr>
          <a:xfrm>
            <a:off x="6118550" y="2080875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3" type="subTitle"/>
          </p:nvPr>
        </p:nvSpPr>
        <p:spPr>
          <a:xfrm>
            <a:off x="720000" y="37656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4" type="subTitle"/>
          </p:nvPr>
        </p:nvSpPr>
        <p:spPr>
          <a:xfrm>
            <a:off x="3419275" y="37656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5" type="subTitle"/>
          </p:nvPr>
        </p:nvSpPr>
        <p:spPr>
          <a:xfrm>
            <a:off x="6118550" y="37656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grpSp>
        <p:nvGrpSpPr>
          <p:cNvPr id="77" name="Google Shape;77;p26"/>
          <p:cNvGrpSpPr/>
          <p:nvPr/>
        </p:nvGrpSpPr>
        <p:grpSpPr>
          <a:xfrm>
            <a:off x="156420" y="1173989"/>
            <a:ext cx="8829930" cy="3396506"/>
            <a:chOff x="156420" y="1173989"/>
            <a:chExt cx="8829930" cy="3396506"/>
          </a:xfrm>
        </p:grpSpPr>
        <p:grpSp>
          <p:nvGrpSpPr>
            <p:cNvPr id="78" name="Google Shape;78;p26"/>
            <p:cNvGrpSpPr/>
            <p:nvPr/>
          </p:nvGrpSpPr>
          <p:grpSpPr>
            <a:xfrm>
              <a:off x="156420" y="1173989"/>
              <a:ext cx="712442" cy="906818"/>
              <a:chOff x="156428" y="1174019"/>
              <a:chExt cx="860749" cy="1095587"/>
            </a:xfrm>
          </p:grpSpPr>
          <p:sp>
            <p:nvSpPr>
              <p:cNvPr id="79" name="Google Shape;79;p26"/>
              <p:cNvSpPr/>
              <p:nvPr/>
            </p:nvSpPr>
            <p:spPr>
              <a:xfrm rot="5400000">
                <a:off x="-20929" y="1398762"/>
                <a:ext cx="1095587" cy="646101"/>
              </a:xfrm>
              <a:custGeom>
                <a:rect b="b" l="l" r="r" t="t"/>
                <a:pathLst>
                  <a:path extrusionOk="0" h="12030" w="20402">
                    <a:moveTo>
                      <a:pt x="14060" y="0"/>
                    </a:moveTo>
                    <a:cubicBezTo>
                      <a:pt x="10648" y="0"/>
                      <a:pt x="9022" y="2520"/>
                      <a:pt x="6374" y="2913"/>
                    </a:cubicBezTo>
                    <a:cubicBezTo>
                      <a:pt x="3320" y="3366"/>
                      <a:pt x="1" y="3996"/>
                      <a:pt x="2739" y="6508"/>
                    </a:cubicBezTo>
                    <a:cubicBezTo>
                      <a:pt x="4759" y="8370"/>
                      <a:pt x="2749" y="11394"/>
                      <a:pt x="6266" y="11966"/>
                    </a:cubicBezTo>
                    <a:cubicBezTo>
                      <a:pt x="6538" y="12009"/>
                      <a:pt x="6787" y="12030"/>
                      <a:pt x="7017" y="12030"/>
                    </a:cubicBezTo>
                    <a:cubicBezTo>
                      <a:pt x="9751" y="12030"/>
                      <a:pt x="9703" y="9141"/>
                      <a:pt x="11575" y="7887"/>
                    </a:cubicBezTo>
                    <a:cubicBezTo>
                      <a:pt x="13614" y="6528"/>
                      <a:pt x="14974" y="5967"/>
                      <a:pt x="17348" y="5513"/>
                    </a:cubicBezTo>
                    <a:cubicBezTo>
                      <a:pt x="19732" y="5060"/>
                      <a:pt x="20401" y="1209"/>
                      <a:pt x="15762" y="194"/>
                    </a:cubicBezTo>
                    <a:cubicBezTo>
                      <a:pt x="15146" y="59"/>
                      <a:pt x="14582" y="0"/>
                      <a:pt x="14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6"/>
              <p:cNvSpPr/>
              <p:nvPr/>
            </p:nvSpPr>
            <p:spPr>
              <a:xfrm rot="5399917">
                <a:off x="184360" y="1291452"/>
                <a:ext cx="804885" cy="860730"/>
              </a:xfrm>
              <a:custGeom>
                <a:rect b="b" l="l" r="r" t="t"/>
                <a:pathLst>
                  <a:path extrusionOk="0" h="8291" w="7754">
                    <a:moveTo>
                      <a:pt x="5334" y="94"/>
                    </a:moveTo>
                    <a:cubicBezTo>
                      <a:pt x="5449" y="94"/>
                      <a:pt x="5577" y="208"/>
                      <a:pt x="5586" y="321"/>
                    </a:cubicBezTo>
                    <a:cubicBezTo>
                      <a:pt x="5616" y="715"/>
                      <a:pt x="5547" y="1090"/>
                      <a:pt x="5330" y="1435"/>
                    </a:cubicBezTo>
                    <a:lnTo>
                      <a:pt x="5300" y="1435"/>
                    </a:lnTo>
                    <a:cubicBezTo>
                      <a:pt x="5291" y="1326"/>
                      <a:pt x="5281" y="1218"/>
                      <a:pt x="5261" y="1119"/>
                    </a:cubicBezTo>
                    <a:cubicBezTo>
                      <a:pt x="5222" y="893"/>
                      <a:pt x="5182" y="656"/>
                      <a:pt x="5143" y="430"/>
                    </a:cubicBezTo>
                    <a:cubicBezTo>
                      <a:pt x="5133" y="361"/>
                      <a:pt x="5133" y="292"/>
                      <a:pt x="5143" y="223"/>
                    </a:cubicBezTo>
                    <a:cubicBezTo>
                      <a:pt x="5163" y="134"/>
                      <a:pt x="5241" y="95"/>
                      <a:pt x="5320" y="95"/>
                    </a:cubicBezTo>
                    <a:cubicBezTo>
                      <a:pt x="5325" y="94"/>
                      <a:pt x="5329" y="94"/>
                      <a:pt x="5334" y="94"/>
                    </a:cubicBezTo>
                    <a:close/>
                    <a:moveTo>
                      <a:pt x="7196" y="280"/>
                    </a:moveTo>
                    <a:cubicBezTo>
                      <a:pt x="7214" y="280"/>
                      <a:pt x="7232" y="281"/>
                      <a:pt x="7251" y="282"/>
                    </a:cubicBezTo>
                    <a:cubicBezTo>
                      <a:pt x="7458" y="282"/>
                      <a:pt x="7566" y="449"/>
                      <a:pt x="7468" y="647"/>
                    </a:cubicBezTo>
                    <a:cubicBezTo>
                      <a:pt x="7389" y="784"/>
                      <a:pt x="7280" y="903"/>
                      <a:pt x="7133" y="962"/>
                    </a:cubicBezTo>
                    <a:cubicBezTo>
                      <a:pt x="6916" y="1060"/>
                      <a:pt x="6699" y="1159"/>
                      <a:pt x="6473" y="1238"/>
                    </a:cubicBezTo>
                    <a:cubicBezTo>
                      <a:pt x="6167" y="1336"/>
                      <a:pt x="5872" y="1464"/>
                      <a:pt x="5616" y="1651"/>
                    </a:cubicBezTo>
                    <a:cubicBezTo>
                      <a:pt x="5596" y="1661"/>
                      <a:pt x="5576" y="1671"/>
                      <a:pt x="5557" y="1691"/>
                    </a:cubicBezTo>
                    <a:cubicBezTo>
                      <a:pt x="5744" y="1277"/>
                      <a:pt x="6000" y="922"/>
                      <a:pt x="6374" y="666"/>
                    </a:cubicBezTo>
                    <a:cubicBezTo>
                      <a:pt x="6522" y="558"/>
                      <a:pt x="6680" y="469"/>
                      <a:pt x="6837" y="371"/>
                    </a:cubicBezTo>
                    <a:cubicBezTo>
                      <a:pt x="6949" y="310"/>
                      <a:pt x="7069" y="280"/>
                      <a:pt x="7196" y="280"/>
                    </a:cubicBezTo>
                    <a:close/>
                    <a:moveTo>
                      <a:pt x="7104" y="1528"/>
                    </a:moveTo>
                    <a:cubicBezTo>
                      <a:pt x="7150" y="1528"/>
                      <a:pt x="7195" y="1530"/>
                      <a:pt x="7241" y="1533"/>
                    </a:cubicBezTo>
                    <a:cubicBezTo>
                      <a:pt x="7428" y="1543"/>
                      <a:pt x="7497" y="1563"/>
                      <a:pt x="7625" y="1720"/>
                    </a:cubicBezTo>
                    <a:cubicBezTo>
                      <a:pt x="7588" y="1859"/>
                      <a:pt x="7499" y="1928"/>
                      <a:pt x="7342" y="1928"/>
                    </a:cubicBezTo>
                    <a:cubicBezTo>
                      <a:pt x="7332" y="1928"/>
                      <a:pt x="7321" y="1928"/>
                      <a:pt x="7310" y="1927"/>
                    </a:cubicBezTo>
                    <a:cubicBezTo>
                      <a:pt x="7133" y="1927"/>
                      <a:pt x="6965" y="1927"/>
                      <a:pt x="6788" y="1917"/>
                    </a:cubicBezTo>
                    <a:cubicBezTo>
                      <a:pt x="6648" y="1903"/>
                      <a:pt x="6511" y="1894"/>
                      <a:pt x="6375" y="1894"/>
                    </a:cubicBezTo>
                    <a:cubicBezTo>
                      <a:pt x="6223" y="1894"/>
                      <a:pt x="6072" y="1906"/>
                      <a:pt x="5921" y="1937"/>
                    </a:cubicBezTo>
                    <a:cubicBezTo>
                      <a:pt x="5901" y="1937"/>
                      <a:pt x="5882" y="1937"/>
                      <a:pt x="5823" y="1927"/>
                    </a:cubicBezTo>
                    <a:cubicBezTo>
                      <a:pt x="5951" y="1858"/>
                      <a:pt x="6039" y="1809"/>
                      <a:pt x="6138" y="1760"/>
                    </a:cubicBezTo>
                    <a:cubicBezTo>
                      <a:pt x="6441" y="1621"/>
                      <a:pt x="6768" y="1528"/>
                      <a:pt x="7104" y="1528"/>
                    </a:cubicBezTo>
                    <a:close/>
                    <a:moveTo>
                      <a:pt x="4118" y="853"/>
                    </a:moveTo>
                    <a:cubicBezTo>
                      <a:pt x="4227" y="912"/>
                      <a:pt x="4276" y="991"/>
                      <a:pt x="4286" y="1090"/>
                    </a:cubicBezTo>
                    <a:cubicBezTo>
                      <a:pt x="4315" y="1306"/>
                      <a:pt x="4335" y="1513"/>
                      <a:pt x="4335" y="1730"/>
                    </a:cubicBezTo>
                    <a:cubicBezTo>
                      <a:pt x="4335" y="1858"/>
                      <a:pt x="4296" y="1986"/>
                      <a:pt x="4256" y="2114"/>
                    </a:cubicBezTo>
                    <a:cubicBezTo>
                      <a:pt x="4069" y="1779"/>
                      <a:pt x="3961" y="1425"/>
                      <a:pt x="3980" y="1041"/>
                    </a:cubicBezTo>
                    <a:cubicBezTo>
                      <a:pt x="3990" y="932"/>
                      <a:pt x="4000" y="932"/>
                      <a:pt x="4118" y="853"/>
                    </a:cubicBezTo>
                    <a:close/>
                    <a:moveTo>
                      <a:pt x="6079" y="2518"/>
                    </a:moveTo>
                    <a:cubicBezTo>
                      <a:pt x="6128" y="2558"/>
                      <a:pt x="6197" y="2577"/>
                      <a:pt x="6217" y="2626"/>
                    </a:cubicBezTo>
                    <a:cubicBezTo>
                      <a:pt x="6256" y="2705"/>
                      <a:pt x="6217" y="2784"/>
                      <a:pt x="6138" y="2824"/>
                    </a:cubicBezTo>
                    <a:cubicBezTo>
                      <a:pt x="6088" y="2853"/>
                      <a:pt x="6039" y="2873"/>
                      <a:pt x="5980" y="2892"/>
                    </a:cubicBezTo>
                    <a:cubicBezTo>
                      <a:pt x="5804" y="2941"/>
                      <a:pt x="5627" y="2957"/>
                      <a:pt x="5447" y="2957"/>
                    </a:cubicBezTo>
                    <a:cubicBezTo>
                      <a:pt x="5296" y="2957"/>
                      <a:pt x="5143" y="2945"/>
                      <a:pt x="4985" y="2932"/>
                    </a:cubicBezTo>
                    <a:cubicBezTo>
                      <a:pt x="5005" y="2892"/>
                      <a:pt x="5015" y="2873"/>
                      <a:pt x="5025" y="2873"/>
                    </a:cubicBezTo>
                    <a:cubicBezTo>
                      <a:pt x="5330" y="2695"/>
                      <a:pt x="5645" y="2518"/>
                      <a:pt x="6020" y="2518"/>
                    </a:cubicBezTo>
                    <a:close/>
                    <a:moveTo>
                      <a:pt x="3183" y="2242"/>
                    </a:moveTo>
                    <a:cubicBezTo>
                      <a:pt x="3439" y="2498"/>
                      <a:pt x="3547" y="3306"/>
                      <a:pt x="3380" y="3730"/>
                    </a:cubicBezTo>
                    <a:cubicBezTo>
                      <a:pt x="3202" y="3365"/>
                      <a:pt x="3074" y="3011"/>
                      <a:pt x="2986" y="2646"/>
                    </a:cubicBezTo>
                    <a:cubicBezTo>
                      <a:pt x="2936" y="2449"/>
                      <a:pt x="3005" y="2321"/>
                      <a:pt x="3183" y="2242"/>
                    </a:cubicBezTo>
                    <a:close/>
                    <a:moveTo>
                      <a:pt x="4750" y="3128"/>
                    </a:moveTo>
                    <a:cubicBezTo>
                      <a:pt x="4924" y="3128"/>
                      <a:pt x="5067" y="3173"/>
                      <a:pt x="5202" y="3218"/>
                    </a:cubicBezTo>
                    <a:cubicBezTo>
                      <a:pt x="5360" y="3257"/>
                      <a:pt x="5517" y="3316"/>
                      <a:pt x="5665" y="3375"/>
                    </a:cubicBezTo>
                    <a:cubicBezTo>
                      <a:pt x="5714" y="3395"/>
                      <a:pt x="5754" y="3424"/>
                      <a:pt x="5803" y="3454"/>
                    </a:cubicBezTo>
                    <a:cubicBezTo>
                      <a:pt x="5872" y="3513"/>
                      <a:pt x="5921" y="3582"/>
                      <a:pt x="5882" y="3671"/>
                    </a:cubicBezTo>
                    <a:cubicBezTo>
                      <a:pt x="5857" y="3753"/>
                      <a:pt x="5791" y="3760"/>
                      <a:pt x="5725" y="3760"/>
                    </a:cubicBezTo>
                    <a:cubicBezTo>
                      <a:pt x="5711" y="3760"/>
                      <a:pt x="5698" y="3759"/>
                      <a:pt x="5685" y="3759"/>
                    </a:cubicBezTo>
                    <a:cubicBezTo>
                      <a:pt x="5517" y="3749"/>
                      <a:pt x="5379" y="3641"/>
                      <a:pt x="5251" y="3552"/>
                    </a:cubicBezTo>
                    <a:cubicBezTo>
                      <a:pt x="5064" y="3434"/>
                      <a:pt x="4906" y="3286"/>
                      <a:pt x="4700" y="3129"/>
                    </a:cubicBezTo>
                    <a:cubicBezTo>
                      <a:pt x="4717" y="3128"/>
                      <a:pt x="4734" y="3128"/>
                      <a:pt x="4750" y="3128"/>
                    </a:cubicBezTo>
                    <a:close/>
                    <a:moveTo>
                      <a:pt x="2463" y="3127"/>
                    </a:moveTo>
                    <a:cubicBezTo>
                      <a:pt x="2486" y="3127"/>
                      <a:pt x="2510" y="3145"/>
                      <a:pt x="2552" y="3178"/>
                    </a:cubicBezTo>
                    <a:cubicBezTo>
                      <a:pt x="2641" y="3257"/>
                      <a:pt x="2739" y="3336"/>
                      <a:pt x="2808" y="3434"/>
                    </a:cubicBezTo>
                    <a:cubicBezTo>
                      <a:pt x="2936" y="3612"/>
                      <a:pt x="3045" y="3789"/>
                      <a:pt x="3192" y="4006"/>
                    </a:cubicBezTo>
                    <a:cubicBezTo>
                      <a:pt x="2779" y="3838"/>
                      <a:pt x="2463" y="3621"/>
                      <a:pt x="2326" y="3227"/>
                    </a:cubicBezTo>
                    <a:cubicBezTo>
                      <a:pt x="2399" y="3159"/>
                      <a:pt x="2431" y="3127"/>
                      <a:pt x="2463" y="3127"/>
                    </a:cubicBezTo>
                    <a:close/>
                    <a:moveTo>
                      <a:pt x="4931" y="4329"/>
                    </a:moveTo>
                    <a:cubicBezTo>
                      <a:pt x="4952" y="4329"/>
                      <a:pt x="4974" y="4329"/>
                      <a:pt x="4995" y="4331"/>
                    </a:cubicBezTo>
                    <a:cubicBezTo>
                      <a:pt x="5015" y="4331"/>
                      <a:pt x="5025" y="4331"/>
                      <a:pt x="5034" y="4341"/>
                    </a:cubicBezTo>
                    <a:cubicBezTo>
                      <a:pt x="5143" y="4360"/>
                      <a:pt x="5241" y="4459"/>
                      <a:pt x="5251" y="4538"/>
                    </a:cubicBezTo>
                    <a:cubicBezTo>
                      <a:pt x="5251" y="4616"/>
                      <a:pt x="5143" y="4725"/>
                      <a:pt x="5044" y="4744"/>
                    </a:cubicBezTo>
                    <a:cubicBezTo>
                      <a:pt x="5010" y="4756"/>
                      <a:pt x="4975" y="4761"/>
                      <a:pt x="4940" y="4761"/>
                    </a:cubicBezTo>
                    <a:cubicBezTo>
                      <a:pt x="4916" y="4761"/>
                      <a:pt x="4891" y="4758"/>
                      <a:pt x="4867" y="4754"/>
                    </a:cubicBezTo>
                    <a:cubicBezTo>
                      <a:pt x="4591" y="4725"/>
                      <a:pt x="4315" y="4685"/>
                      <a:pt x="4000" y="4636"/>
                    </a:cubicBezTo>
                    <a:cubicBezTo>
                      <a:pt x="4306" y="4469"/>
                      <a:pt x="4602" y="4329"/>
                      <a:pt x="4931" y="4329"/>
                    </a:cubicBezTo>
                    <a:close/>
                    <a:moveTo>
                      <a:pt x="1905" y="4169"/>
                    </a:moveTo>
                    <a:cubicBezTo>
                      <a:pt x="1971" y="4169"/>
                      <a:pt x="2003" y="4222"/>
                      <a:pt x="2020" y="4281"/>
                    </a:cubicBezTo>
                    <a:cubicBezTo>
                      <a:pt x="2050" y="4400"/>
                      <a:pt x="2089" y="4528"/>
                      <a:pt x="2089" y="4656"/>
                    </a:cubicBezTo>
                    <a:cubicBezTo>
                      <a:pt x="2099" y="4912"/>
                      <a:pt x="2040" y="5158"/>
                      <a:pt x="1912" y="5385"/>
                    </a:cubicBezTo>
                    <a:cubicBezTo>
                      <a:pt x="1813" y="5109"/>
                      <a:pt x="1744" y="4823"/>
                      <a:pt x="1744" y="4538"/>
                    </a:cubicBezTo>
                    <a:cubicBezTo>
                      <a:pt x="1744" y="4459"/>
                      <a:pt x="1764" y="4390"/>
                      <a:pt x="1754" y="4321"/>
                    </a:cubicBezTo>
                    <a:cubicBezTo>
                      <a:pt x="1754" y="4232"/>
                      <a:pt x="1803" y="4183"/>
                      <a:pt x="1872" y="4173"/>
                    </a:cubicBezTo>
                    <a:cubicBezTo>
                      <a:pt x="1884" y="4170"/>
                      <a:pt x="1895" y="4169"/>
                      <a:pt x="1905" y="4169"/>
                    </a:cubicBezTo>
                    <a:close/>
                    <a:moveTo>
                      <a:pt x="3992" y="5147"/>
                    </a:moveTo>
                    <a:cubicBezTo>
                      <a:pt x="4001" y="5147"/>
                      <a:pt x="4011" y="5148"/>
                      <a:pt x="4020" y="5148"/>
                    </a:cubicBezTo>
                    <a:cubicBezTo>
                      <a:pt x="4089" y="5148"/>
                      <a:pt x="4158" y="5198"/>
                      <a:pt x="4197" y="5237"/>
                    </a:cubicBezTo>
                    <a:cubicBezTo>
                      <a:pt x="4256" y="5306"/>
                      <a:pt x="4187" y="5365"/>
                      <a:pt x="4148" y="5404"/>
                    </a:cubicBezTo>
                    <a:cubicBezTo>
                      <a:pt x="4010" y="5562"/>
                      <a:pt x="3823" y="5641"/>
                      <a:pt x="3646" y="5729"/>
                    </a:cubicBezTo>
                    <a:cubicBezTo>
                      <a:pt x="3537" y="5779"/>
                      <a:pt x="3409" y="5818"/>
                      <a:pt x="3261" y="5867"/>
                    </a:cubicBezTo>
                    <a:cubicBezTo>
                      <a:pt x="3281" y="5808"/>
                      <a:pt x="3291" y="5769"/>
                      <a:pt x="3320" y="5729"/>
                    </a:cubicBezTo>
                    <a:cubicBezTo>
                      <a:pt x="3439" y="5582"/>
                      <a:pt x="3567" y="5434"/>
                      <a:pt x="3695" y="5296"/>
                    </a:cubicBezTo>
                    <a:cubicBezTo>
                      <a:pt x="3777" y="5205"/>
                      <a:pt x="3876" y="5147"/>
                      <a:pt x="3992" y="5147"/>
                    </a:cubicBezTo>
                    <a:close/>
                    <a:moveTo>
                      <a:pt x="3677" y="6149"/>
                    </a:moveTo>
                    <a:cubicBezTo>
                      <a:pt x="3694" y="6149"/>
                      <a:pt x="3710" y="6151"/>
                      <a:pt x="3724" y="6153"/>
                    </a:cubicBezTo>
                    <a:cubicBezTo>
                      <a:pt x="3774" y="6163"/>
                      <a:pt x="3843" y="6202"/>
                      <a:pt x="3872" y="6252"/>
                    </a:cubicBezTo>
                    <a:cubicBezTo>
                      <a:pt x="3902" y="6321"/>
                      <a:pt x="3862" y="6399"/>
                      <a:pt x="3793" y="6429"/>
                    </a:cubicBezTo>
                    <a:cubicBezTo>
                      <a:pt x="3714" y="6478"/>
                      <a:pt x="3636" y="6527"/>
                      <a:pt x="3547" y="6537"/>
                    </a:cubicBezTo>
                    <a:cubicBezTo>
                      <a:pt x="3320" y="6586"/>
                      <a:pt x="3084" y="6616"/>
                      <a:pt x="2857" y="6655"/>
                    </a:cubicBezTo>
                    <a:cubicBezTo>
                      <a:pt x="2828" y="6655"/>
                      <a:pt x="2798" y="6636"/>
                      <a:pt x="2769" y="6636"/>
                    </a:cubicBezTo>
                    <a:cubicBezTo>
                      <a:pt x="2769" y="6616"/>
                      <a:pt x="2759" y="6596"/>
                      <a:pt x="2759" y="6577"/>
                    </a:cubicBezTo>
                    <a:cubicBezTo>
                      <a:pt x="3015" y="6449"/>
                      <a:pt x="3271" y="6311"/>
                      <a:pt x="3527" y="6183"/>
                    </a:cubicBezTo>
                    <a:cubicBezTo>
                      <a:pt x="3572" y="6160"/>
                      <a:pt x="3627" y="6149"/>
                      <a:pt x="3677" y="6149"/>
                    </a:cubicBezTo>
                    <a:close/>
                    <a:moveTo>
                      <a:pt x="5323" y="0"/>
                    </a:moveTo>
                    <a:cubicBezTo>
                      <a:pt x="5186" y="0"/>
                      <a:pt x="5062" y="104"/>
                      <a:pt x="5054" y="252"/>
                    </a:cubicBezTo>
                    <a:cubicBezTo>
                      <a:pt x="5054" y="331"/>
                      <a:pt x="5054" y="400"/>
                      <a:pt x="5074" y="469"/>
                    </a:cubicBezTo>
                    <a:cubicBezTo>
                      <a:pt x="5113" y="676"/>
                      <a:pt x="5163" y="893"/>
                      <a:pt x="5192" y="1100"/>
                    </a:cubicBezTo>
                    <a:cubicBezTo>
                      <a:pt x="5241" y="1504"/>
                      <a:pt x="5172" y="1878"/>
                      <a:pt x="4956" y="2223"/>
                    </a:cubicBezTo>
                    <a:cubicBezTo>
                      <a:pt x="4788" y="2479"/>
                      <a:pt x="4601" y="2715"/>
                      <a:pt x="4414" y="2961"/>
                    </a:cubicBezTo>
                    <a:cubicBezTo>
                      <a:pt x="4365" y="3030"/>
                      <a:pt x="4315" y="3099"/>
                      <a:pt x="4256" y="3158"/>
                    </a:cubicBezTo>
                    <a:cubicBezTo>
                      <a:pt x="4237" y="3119"/>
                      <a:pt x="4237" y="3089"/>
                      <a:pt x="4246" y="3070"/>
                    </a:cubicBezTo>
                    <a:cubicBezTo>
                      <a:pt x="4335" y="2863"/>
                      <a:pt x="4335" y="2646"/>
                      <a:pt x="4306" y="2420"/>
                    </a:cubicBezTo>
                    <a:cubicBezTo>
                      <a:pt x="4296" y="2361"/>
                      <a:pt x="4296" y="2292"/>
                      <a:pt x="4315" y="2232"/>
                    </a:cubicBezTo>
                    <a:cubicBezTo>
                      <a:pt x="4453" y="1838"/>
                      <a:pt x="4434" y="1435"/>
                      <a:pt x="4345" y="1041"/>
                    </a:cubicBezTo>
                    <a:cubicBezTo>
                      <a:pt x="4325" y="972"/>
                      <a:pt x="4306" y="893"/>
                      <a:pt x="4256" y="844"/>
                    </a:cubicBezTo>
                    <a:cubicBezTo>
                      <a:pt x="4217" y="799"/>
                      <a:pt x="4160" y="767"/>
                      <a:pt x="4104" y="767"/>
                    </a:cubicBezTo>
                    <a:cubicBezTo>
                      <a:pt x="4047" y="767"/>
                      <a:pt x="3990" y="799"/>
                      <a:pt x="3951" y="883"/>
                    </a:cubicBezTo>
                    <a:cubicBezTo>
                      <a:pt x="3921" y="962"/>
                      <a:pt x="3892" y="1050"/>
                      <a:pt x="3902" y="1139"/>
                    </a:cubicBezTo>
                    <a:cubicBezTo>
                      <a:pt x="3921" y="1415"/>
                      <a:pt x="3951" y="1691"/>
                      <a:pt x="4079" y="1927"/>
                    </a:cubicBezTo>
                    <a:cubicBezTo>
                      <a:pt x="4197" y="2144"/>
                      <a:pt x="4148" y="2400"/>
                      <a:pt x="4246" y="2607"/>
                    </a:cubicBezTo>
                    <a:cubicBezTo>
                      <a:pt x="4256" y="2626"/>
                      <a:pt x="4246" y="2646"/>
                      <a:pt x="4246" y="2666"/>
                    </a:cubicBezTo>
                    <a:cubicBezTo>
                      <a:pt x="4227" y="3011"/>
                      <a:pt x="4079" y="3306"/>
                      <a:pt x="3941" y="3602"/>
                    </a:cubicBezTo>
                    <a:cubicBezTo>
                      <a:pt x="3862" y="3779"/>
                      <a:pt x="3754" y="3937"/>
                      <a:pt x="3655" y="4094"/>
                    </a:cubicBezTo>
                    <a:cubicBezTo>
                      <a:pt x="3586" y="4222"/>
                      <a:pt x="3508" y="4360"/>
                      <a:pt x="3409" y="4528"/>
                    </a:cubicBezTo>
                    <a:cubicBezTo>
                      <a:pt x="3409" y="4311"/>
                      <a:pt x="3409" y="4144"/>
                      <a:pt x="3409" y="3976"/>
                    </a:cubicBezTo>
                    <a:cubicBezTo>
                      <a:pt x="3409" y="3956"/>
                      <a:pt x="3419" y="3937"/>
                      <a:pt x="3429" y="3917"/>
                    </a:cubicBezTo>
                    <a:cubicBezTo>
                      <a:pt x="3527" y="3769"/>
                      <a:pt x="3527" y="3602"/>
                      <a:pt x="3537" y="3444"/>
                    </a:cubicBezTo>
                    <a:cubicBezTo>
                      <a:pt x="3567" y="3089"/>
                      <a:pt x="3498" y="2745"/>
                      <a:pt x="3399" y="2400"/>
                    </a:cubicBezTo>
                    <a:cubicBezTo>
                      <a:pt x="3370" y="2331"/>
                      <a:pt x="3311" y="2262"/>
                      <a:pt x="3261" y="2193"/>
                    </a:cubicBezTo>
                    <a:cubicBezTo>
                      <a:pt x="3237" y="2164"/>
                      <a:pt x="3207" y="2151"/>
                      <a:pt x="3176" y="2151"/>
                    </a:cubicBezTo>
                    <a:cubicBezTo>
                      <a:pt x="3146" y="2151"/>
                      <a:pt x="3114" y="2164"/>
                      <a:pt x="3084" y="2183"/>
                    </a:cubicBezTo>
                    <a:cubicBezTo>
                      <a:pt x="2936" y="2272"/>
                      <a:pt x="2848" y="2449"/>
                      <a:pt x="2897" y="2617"/>
                    </a:cubicBezTo>
                    <a:cubicBezTo>
                      <a:pt x="2995" y="2912"/>
                      <a:pt x="3104" y="3218"/>
                      <a:pt x="3202" y="3523"/>
                    </a:cubicBezTo>
                    <a:cubicBezTo>
                      <a:pt x="3242" y="3651"/>
                      <a:pt x="3311" y="3789"/>
                      <a:pt x="3281" y="3986"/>
                    </a:cubicBezTo>
                    <a:cubicBezTo>
                      <a:pt x="3212" y="3897"/>
                      <a:pt x="3173" y="3838"/>
                      <a:pt x="3133" y="3789"/>
                    </a:cubicBezTo>
                    <a:cubicBezTo>
                      <a:pt x="3025" y="3631"/>
                      <a:pt x="2917" y="3474"/>
                      <a:pt x="2818" y="3316"/>
                    </a:cubicBezTo>
                    <a:cubicBezTo>
                      <a:pt x="2700" y="3149"/>
                      <a:pt x="2532" y="3089"/>
                      <a:pt x="2355" y="3050"/>
                    </a:cubicBezTo>
                    <a:cubicBezTo>
                      <a:pt x="2247" y="3149"/>
                      <a:pt x="2227" y="3237"/>
                      <a:pt x="2296" y="3355"/>
                    </a:cubicBezTo>
                    <a:cubicBezTo>
                      <a:pt x="2444" y="3641"/>
                      <a:pt x="2660" y="3858"/>
                      <a:pt x="2946" y="4006"/>
                    </a:cubicBezTo>
                    <a:cubicBezTo>
                      <a:pt x="3015" y="4045"/>
                      <a:pt x="3084" y="4094"/>
                      <a:pt x="3153" y="4134"/>
                    </a:cubicBezTo>
                    <a:cubicBezTo>
                      <a:pt x="3271" y="4203"/>
                      <a:pt x="3320" y="4331"/>
                      <a:pt x="3301" y="4439"/>
                    </a:cubicBezTo>
                    <a:cubicBezTo>
                      <a:pt x="3271" y="4636"/>
                      <a:pt x="3222" y="4833"/>
                      <a:pt x="3133" y="5010"/>
                    </a:cubicBezTo>
                    <a:cubicBezTo>
                      <a:pt x="2976" y="5345"/>
                      <a:pt x="2729" y="5621"/>
                      <a:pt x="2473" y="5877"/>
                    </a:cubicBezTo>
                    <a:cubicBezTo>
                      <a:pt x="2355" y="6005"/>
                      <a:pt x="2237" y="6143"/>
                      <a:pt x="2060" y="6222"/>
                    </a:cubicBezTo>
                    <a:cubicBezTo>
                      <a:pt x="2040" y="6064"/>
                      <a:pt x="2060" y="5926"/>
                      <a:pt x="2020" y="5798"/>
                    </a:cubicBezTo>
                    <a:cubicBezTo>
                      <a:pt x="1961" y="5621"/>
                      <a:pt x="2000" y="5463"/>
                      <a:pt x="2050" y="5306"/>
                    </a:cubicBezTo>
                    <a:cubicBezTo>
                      <a:pt x="2138" y="5050"/>
                      <a:pt x="2197" y="4784"/>
                      <a:pt x="2158" y="4518"/>
                    </a:cubicBezTo>
                    <a:cubicBezTo>
                      <a:pt x="2138" y="4400"/>
                      <a:pt x="2089" y="4281"/>
                      <a:pt x="2040" y="4173"/>
                    </a:cubicBezTo>
                    <a:cubicBezTo>
                      <a:pt x="2014" y="4104"/>
                      <a:pt x="1958" y="4073"/>
                      <a:pt x="1891" y="4073"/>
                    </a:cubicBezTo>
                    <a:cubicBezTo>
                      <a:pt x="1882" y="4073"/>
                      <a:pt x="1872" y="4073"/>
                      <a:pt x="1863" y="4075"/>
                    </a:cubicBezTo>
                    <a:cubicBezTo>
                      <a:pt x="1784" y="4084"/>
                      <a:pt x="1744" y="4134"/>
                      <a:pt x="1734" y="4193"/>
                    </a:cubicBezTo>
                    <a:cubicBezTo>
                      <a:pt x="1705" y="4301"/>
                      <a:pt x="1685" y="4400"/>
                      <a:pt x="1685" y="4508"/>
                    </a:cubicBezTo>
                    <a:cubicBezTo>
                      <a:pt x="1666" y="4744"/>
                      <a:pt x="1725" y="4981"/>
                      <a:pt x="1764" y="5217"/>
                    </a:cubicBezTo>
                    <a:cubicBezTo>
                      <a:pt x="1774" y="5257"/>
                      <a:pt x="1774" y="5306"/>
                      <a:pt x="1774" y="5345"/>
                    </a:cubicBezTo>
                    <a:cubicBezTo>
                      <a:pt x="1616" y="5207"/>
                      <a:pt x="1469" y="5079"/>
                      <a:pt x="1331" y="4951"/>
                    </a:cubicBezTo>
                    <a:lnTo>
                      <a:pt x="1331" y="4951"/>
                    </a:lnTo>
                    <a:cubicBezTo>
                      <a:pt x="1409" y="5050"/>
                      <a:pt x="1488" y="5148"/>
                      <a:pt x="1557" y="5257"/>
                    </a:cubicBezTo>
                    <a:cubicBezTo>
                      <a:pt x="1636" y="5355"/>
                      <a:pt x="1705" y="5463"/>
                      <a:pt x="1794" y="5601"/>
                    </a:cubicBezTo>
                    <a:cubicBezTo>
                      <a:pt x="1780" y="5602"/>
                      <a:pt x="1766" y="5602"/>
                      <a:pt x="1752" y="5602"/>
                    </a:cubicBezTo>
                    <a:cubicBezTo>
                      <a:pt x="1467" y="5602"/>
                      <a:pt x="1242" y="5505"/>
                      <a:pt x="1035" y="5345"/>
                    </a:cubicBezTo>
                    <a:cubicBezTo>
                      <a:pt x="986" y="5316"/>
                      <a:pt x="946" y="5266"/>
                      <a:pt x="907" y="5227"/>
                    </a:cubicBezTo>
                    <a:cubicBezTo>
                      <a:pt x="848" y="5158"/>
                      <a:pt x="779" y="5089"/>
                      <a:pt x="838" y="4991"/>
                    </a:cubicBezTo>
                    <a:cubicBezTo>
                      <a:pt x="875" y="4924"/>
                      <a:pt x="951" y="4891"/>
                      <a:pt x="1032" y="4891"/>
                    </a:cubicBezTo>
                    <a:cubicBezTo>
                      <a:pt x="1059" y="4891"/>
                      <a:pt x="1087" y="4895"/>
                      <a:pt x="1114" y="4902"/>
                    </a:cubicBezTo>
                    <a:cubicBezTo>
                      <a:pt x="1183" y="4922"/>
                      <a:pt x="1262" y="4932"/>
                      <a:pt x="1331" y="4951"/>
                    </a:cubicBezTo>
                    <a:cubicBezTo>
                      <a:pt x="1264" y="4840"/>
                      <a:pt x="1159" y="4818"/>
                      <a:pt x="1052" y="4818"/>
                    </a:cubicBezTo>
                    <a:cubicBezTo>
                      <a:pt x="1017" y="4818"/>
                      <a:pt x="981" y="4821"/>
                      <a:pt x="946" y="4823"/>
                    </a:cubicBezTo>
                    <a:cubicBezTo>
                      <a:pt x="828" y="4833"/>
                      <a:pt x="700" y="5001"/>
                      <a:pt x="740" y="5089"/>
                    </a:cubicBezTo>
                    <a:cubicBezTo>
                      <a:pt x="779" y="5178"/>
                      <a:pt x="828" y="5266"/>
                      <a:pt x="897" y="5335"/>
                    </a:cubicBezTo>
                    <a:cubicBezTo>
                      <a:pt x="1134" y="5542"/>
                      <a:pt x="1400" y="5690"/>
                      <a:pt x="1734" y="5700"/>
                    </a:cubicBezTo>
                    <a:cubicBezTo>
                      <a:pt x="1872" y="5700"/>
                      <a:pt x="1931" y="5759"/>
                      <a:pt x="1941" y="5907"/>
                    </a:cubicBezTo>
                    <a:cubicBezTo>
                      <a:pt x="1971" y="6143"/>
                      <a:pt x="1912" y="6350"/>
                      <a:pt x="1705" y="6498"/>
                    </a:cubicBezTo>
                    <a:cubicBezTo>
                      <a:pt x="1557" y="6606"/>
                      <a:pt x="1409" y="6715"/>
                      <a:pt x="1271" y="6823"/>
                    </a:cubicBezTo>
                    <a:cubicBezTo>
                      <a:pt x="799" y="7168"/>
                      <a:pt x="395" y="7562"/>
                      <a:pt x="89" y="8054"/>
                    </a:cubicBezTo>
                    <a:cubicBezTo>
                      <a:pt x="50" y="8123"/>
                      <a:pt x="30" y="8202"/>
                      <a:pt x="1" y="8271"/>
                    </a:cubicBezTo>
                    <a:cubicBezTo>
                      <a:pt x="11" y="8281"/>
                      <a:pt x="30" y="8291"/>
                      <a:pt x="40" y="8291"/>
                    </a:cubicBezTo>
                    <a:cubicBezTo>
                      <a:pt x="70" y="8261"/>
                      <a:pt x="89" y="8222"/>
                      <a:pt x="109" y="8192"/>
                    </a:cubicBezTo>
                    <a:cubicBezTo>
                      <a:pt x="158" y="8113"/>
                      <a:pt x="188" y="8025"/>
                      <a:pt x="237" y="7946"/>
                    </a:cubicBezTo>
                    <a:cubicBezTo>
                      <a:pt x="424" y="7670"/>
                      <a:pt x="651" y="7434"/>
                      <a:pt x="897" y="7207"/>
                    </a:cubicBezTo>
                    <a:cubicBezTo>
                      <a:pt x="1124" y="7000"/>
                      <a:pt x="1380" y="6843"/>
                      <a:pt x="1685" y="6803"/>
                    </a:cubicBezTo>
                    <a:cubicBezTo>
                      <a:pt x="2060" y="6754"/>
                      <a:pt x="2444" y="6764"/>
                      <a:pt x="2828" y="6734"/>
                    </a:cubicBezTo>
                    <a:cubicBezTo>
                      <a:pt x="3094" y="6724"/>
                      <a:pt x="3370" y="6705"/>
                      <a:pt x="3626" y="6606"/>
                    </a:cubicBezTo>
                    <a:cubicBezTo>
                      <a:pt x="3724" y="6567"/>
                      <a:pt x="3813" y="6498"/>
                      <a:pt x="3902" y="6429"/>
                    </a:cubicBezTo>
                    <a:cubicBezTo>
                      <a:pt x="3971" y="6370"/>
                      <a:pt x="3961" y="6271"/>
                      <a:pt x="3931" y="6192"/>
                    </a:cubicBezTo>
                    <a:cubicBezTo>
                      <a:pt x="3902" y="6104"/>
                      <a:pt x="3833" y="6074"/>
                      <a:pt x="3744" y="6074"/>
                    </a:cubicBezTo>
                    <a:cubicBezTo>
                      <a:pt x="3665" y="6084"/>
                      <a:pt x="3577" y="6084"/>
                      <a:pt x="3498" y="6123"/>
                    </a:cubicBezTo>
                    <a:cubicBezTo>
                      <a:pt x="3271" y="6232"/>
                      <a:pt x="3045" y="6350"/>
                      <a:pt x="2828" y="6468"/>
                    </a:cubicBezTo>
                    <a:cubicBezTo>
                      <a:pt x="2749" y="6508"/>
                      <a:pt x="2690" y="6547"/>
                      <a:pt x="2562" y="6557"/>
                    </a:cubicBezTo>
                    <a:cubicBezTo>
                      <a:pt x="2631" y="6488"/>
                      <a:pt x="2670" y="6458"/>
                      <a:pt x="2720" y="6419"/>
                    </a:cubicBezTo>
                    <a:cubicBezTo>
                      <a:pt x="2936" y="6212"/>
                      <a:pt x="3153" y="6005"/>
                      <a:pt x="3439" y="5897"/>
                    </a:cubicBezTo>
                    <a:cubicBezTo>
                      <a:pt x="3567" y="5858"/>
                      <a:pt x="3695" y="5798"/>
                      <a:pt x="3813" y="5729"/>
                    </a:cubicBezTo>
                    <a:cubicBezTo>
                      <a:pt x="4000" y="5631"/>
                      <a:pt x="4207" y="5552"/>
                      <a:pt x="4286" y="5316"/>
                    </a:cubicBezTo>
                    <a:cubicBezTo>
                      <a:pt x="4325" y="5198"/>
                      <a:pt x="4306" y="5148"/>
                      <a:pt x="4187" y="5079"/>
                    </a:cubicBezTo>
                    <a:cubicBezTo>
                      <a:pt x="4145" y="5057"/>
                      <a:pt x="4093" y="5046"/>
                      <a:pt x="4036" y="5046"/>
                    </a:cubicBezTo>
                    <a:cubicBezTo>
                      <a:pt x="3921" y="5046"/>
                      <a:pt x="3791" y="5092"/>
                      <a:pt x="3705" y="5178"/>
                    </a:cubicBezTo>
                    <a:cubicBezTo>
                      <a:pt x="3567" y="5306"/>
                      <a:pt x="3439" y="5444"/>
                      <a:pt x="3330" y="5601"/>
                    </a:cubicBezTo>
                    <a:cubicBezTo>
                      <a:pt x="3094" y="5966"/>
                      <a:pt x="2789" y="6261"/>
                      <a:pt x="2463" y="6537"/>
                    </a:cubicBezTo>
                    <a:cubicBezTo>
                      <a:pt x="2385" y="6606"/>
                      <a:pt x="2296" y="6655"/>
                      <a:pt x="2188" y="6665"/>
                    </a:cubicBezTo>
                    <a:cubicBezTo>
                      <a:pt x="2020" y="6675"/>
                      <a:pt x="1863" y="6705"/>
                      <a:pt x="1705" y="6715"/>
                    </a:cubicBezTo>
                    <a:cubicBezTo>
                      <a:pt x="1666" y="6715"/>
                      <a:pt x="1636" y="6695"/>
                      <a:pt x="1577" y="6675"/>
                    </a:cubicBezTo>
                    <a:cubicBezTo>
                      <a:pt x="1656" y="6626"/>
                      <a:pt x="1715" y="6577"/>
                      <a:pt x="1774" y="6537"/>
                    </a:cubicBezTo>
                    <a:cubicBezTo>
                      <a:pt x="2207" y="6242"/>
                      <a:pt x="2611" y="5926"/>
                      <a:pt x="2917" y="5483"/>
                    </a:cubicBezTo>
                    <a:cubicBezTo>
                      <a:pt x="3064" y="5257"/>
                      <a:pt x="3261" y="5109"/>
                      <a:pt x="3488" y="4981"/>
                    </a:cubicBezTo>
                    <a:cubicBezTo>
                      <a:pt x="3596" y="4922"/>
                      <a:pt x="3685" y="4843"/>
                      <a:pt x="3793" y="4803"/>
                    </a:cubicBezTo>
                    <a:cubicBezTo>
                      <a:pt x="3907" y="4759"/>
                      <a:pt x="4025" y="4744"/>
                      <a:pt x="4144" y="4744"/>
                    </a:cubicBezTo>
                    <a:cubicBezTo>
                      <a:pt x="4264" y="4744"/>
                      <a:pt x="4384" y="4759"/>
                      <a:pt x="4503" y="4774"/>
                    </a:cubicBezTo>
                    <a:cubicBezTo>
                      <a:pt x="4670" y="4794"/>
                      <a:pt x="4837" y="4823"/>
                      <a:pt x="5005" y="4833"/>
                    </a:cubicBezTo>
                    <a:cubicBezTo>
                      <a:pt x="5009" y="4833"/>
                      <a:pt x="5014" y="4834"/>
                      <a:pt x="5018" y="4834"/>
                    </a:cubicBezTo>
                    <a:cubicBezTo>
                      <a:pt x="5153" y="4834"/>
                      <a:pt x="5311" y="4691"/>
                      <a:pt x="5330" y="4567"/>
                    </a:cubicBezTo>
                    <a:cubicBezTo>
                      <a:pt x="5350" y="4459"/>
                      <a:pt x="5261" y="4331"/>
                      <a:pt x="5123" y="4281"/>
                    </a:cubicBezTo>
                    <a:cubicBezTo>
                      <a:pt x="5074" y="4262"/>
                      <a:pt x="5025" y="4252"/>
                      <a:pt x="4975" y="4242"/>
                    </a:cubicBezTo>
                    <a:cubicBezTo>
                      <a:pt x="4953" y="4240"/>
                      <a:pt x="4931" y="4239"/>
                      <a:pt x="4909" y="4239"/>
                    </a:cubicBezTo>
                    <a:cubicBezTo>
                      <a:pt x="4680" y="4239"/>
                      <a:pt x="4474" y="4329"/>
                      <a:pt x="4276" y="4419"/>
                    </a:cubicBezTo>
                    <a:cubicBezTo>
                      <a:pt x="3921" y="4577"/>
                      <a:pt x="3596" y="4774"/>
                      <a:pt x="3242" y="5030"/>
                    </a:cubicBezTo>
                    <a:cubicBezTo>
                      <a:pt x="3301" y="4941"/>
                      <a:pt x="3340" y="4882"/>
                      <a:pt x="3370" y="4823"/>
                    </a:cubicBezTo>
                    <a:cubicBezTo>
                      <a:pt x="3567" y="4409"/>
                      <a:pt x="3803" y="4015"/>
                      <a:pt x="4030" y="3621"/>
                    </a:cubicBezTo>
                    <a:cubicBezTo>
                      <a:pt x="4118" y="3464"/>
                      <a:pt x="4246" y="3346"/>
                      <a:pt x="4414" y="3257"/>
                    </a:cubicBezTo>
                    <a:cubicBezTo>
                      <a:pt x="4455" y="3231"/>
                      <a:pt x="4494" y="3219"/>
                      <a:pt x="4535" y="3219"/>
                    </a:cubicBezTo>
                    <a:cubicBezTo>
                      <a:pt x="4571" y="3219"/>
                      <a:pt x="4608" y="3228"/>
                      <a:pt x="4650" y="3247"/>
                    </a:cubicBezTo>
                    <a:cubicBezTo>
                      <a:pt x="4837" y="3316"/>
                      <a:pt x="4985" y="3464"/>
                      <a:pt x="5153" y="3572"/>
                    </a:cubicBezTo>
                    <a:cubicBezTo>
                      <a:pt x="5310" y="3671"/>
                      <a:pt x="5488" y="3759"/>
                      <a:pt x="5655" y="3828"/>
                    </a:cubicBezTo>
                    <a:cubicBezTo>
                      <a:pt x="5686" y="3840"/>
                      <a:pt x="5718" y="3846"/>
                      <a:pt x="5749" y="3846"/>
                    </a:cubicBezTo>
                    <a:cubicBezTo>
                      <a:pt x="5845" y="3846"/>
                      <a:pt x="5933" y="3792"/>
                      <a:pt x="5970" y="3710"/>
                    </a:cubicBezTo>
                    <a:cubicBezTo>
                      <a:pt x="6039" y="3582"/>
                      <a:pt x="6020" y="3493"/>
                      <a:pt x="5862" y="3405"/>
                    </a:cubicBezTo>
                    <a:cubicBezTo>
                      <a:pt x="5744" y="3326"/>
                      <a:pt x="5596" y="3267"/>
                      <a:pt x="5458" y="3208"/>
                    </a:cubicBezTo>
                    <a:cubicBezTo>
                      <a:pt x="5300" y="3149"/>
                      <a:pt x="5133" y="3109"/>
                      <a:pt x="4966" y="3060"/>
                    </a:cubicBezTo>
                    <a:cubicBezTo>
                      <a:pt x="5025" y="3021"/>
                      <a:pt x="5074" y="3021"/>
                      <a:pt x="5123" y="3021"/>
                    </a:cubicBezTo>
                    <a:cubicBezTo>
                      <a:pt x="5222" y="3016"/>
                      <a:pt x="5323" y="3016"/>
                      <a:pt x="5424" y="3016"/>
                    </a:cubicBezTo>
                    <a:cubicBezTo>
                      <a:pt x="5525" y="3016"/>
                      <a:pt x="5626" y="3016"/>
                      <a:pt x="5724" y="3011"/>
                    </a:cubicBezTo>
                    <a:cubicBezTo>
                      <a:pt x="5891" y="3001"/>
                      <a:pt x="6059" y="2981"/>
                      <a:pt x="6207" y="2873"/>
                    </a:cubicBezTo>
                    <a:cubicBezTo>
                      <a:pt x="6295" y="2814"/>
                      <a:pt x="6345" y="2735"/>
                      <a:pt x="6325" y="2626"/>
                    </a:cubicBezTo>
                    <a:cubicBezTo>
                      <a:pt x="6295" y="2528"/>
                      <a:pt x="6236" y="2449"/>
                      <a:pt x="6118" y="2439"/>
                    </a:cubicBezTo>
                    <a:cubicBezTo>
                      <a:pt x="6085" y="2439"/>
                      <a:pt x="6052" y="2435"/>
                      <a:pt x="6020" y="2435"/>
                    </a:cubicBezTo>
                    <a:cubicBezTo>
                      <a:pt x="6003" y="2435"/>
                      <a:pt x="5987" y="2436"/>
                      <a:pt x="5970" y="2439"/>
                    </a:cubicBezTo>
                    <a:cubicBezTo>
                      <a:pt x="5734" y="2459"/>
                      <a:pt x="5527" y="2518"/>
                      <a:pt x="5320" y="2636"/>
                    </a:cubicBezTo>
                    <a:cubicBezTo>
                      <a:pt x="5044" y="2794"/>
                      <a:pt x="4759" y="2932"/>
                      <a:pt x="4434" y="3099"/>
                    </a:cubicBezTo>
                    <a:cubicBezTo>
                      <a:pt x="4522" y="2971"/>
                      <a:pt x="4591" y="2873"/>
                      <a:pt x="4660" y="2774"/>
                    </a:cubicBezTo>
                    <a:cubicBezTo>
                      <a:pt x="4818" y="2567"/>
                      <a:pt x="4966" y="2370"/>
                      <a:pt x="5222" y="2252"/>
                    </a:cubicBezTo>
                    <a:cubicBezTo>
                      <a:pt x="5566" y="2095"/>
                      <a:pt x="5911" y="1996"/>
                      <a:pt x="6286" y="1976"/>
                    </a:cubicBezTo>
                    <a:cubicBezTo>
                      <a:pt x="6330" y="1975"/>
                      <a:pt x="6375" y="1974"/>
                      <a:pt x="6419" y="1974"/>
                    </a:cubicBezTo>
                    <a:cubicBezTo>
                      <a:pt x="6702" y="1974"/>
                      <a:pt x="6991" y="1999"/>
                      <a:pt x="7280" y="2016"/>
                    </a:cubicBezTo>
                    <a:cubicBezTo>
                      <a:pt x="7408" y="2016"/>
                      <a:pt x="7517" y="1976"/>
                      <a:pt x="7625" y="1907"/>
                    </a:cubicBezTo>
                    <a:cubicBezTo>
                      <a:pt x="7704" y="1868"/>
                      <a:pt x="7753" y="1730"/>
                      <a:pt x="7714" y="1671"/>
                    </a:cubicBezTo>
                    <a:cubicBezTo>
                      <a:pt x="7645" y="1602"/>
                      <a:pt x="7556" y="1494"/>
                      <a:pt x="7477" y="1484"/>
                    </a:cubicBezTo>
                    <a:cubicBezTo>
                      <a:pt x="7322" y="1464"/>
                      <a:pt x="7171" y="1441"/>
                      <a:pt x="7019" y="1441"/>
                    </a:cubicBezTo>
                    <a:cubicBezTo>
                      <a:pt x="6939" y="1441"/>
                      <a:pt x="6859" y="1447"/>
                      <a:pt x="6778" y="1464"/>
                    </a:cubicBezTo>
                    <a:cubicBezTo>
                      <a:pt x="6404" y="1553"/>
                      <a:pt x="6049" y="1701"/>
                      <a:pt x="5714" y="1888"/>
                    </a:cubicBezTo>
                    <a:cubicBezTo>
                      <a:pt x="5596" y="1957"/>
                      <a:pt x="5468" y="2016"/>
                      <a:pt x="5350" y="2075"/>
                    </a:cubicBezTo>
                    <a:cubicBezTo>
                      <a:pt x="5340" y="2016"/>
                      <a:pt x="5360" y="1996"/>
                      <a:pt x="5379" y="1966"/>
                    </a:cubicBezTo>
                    <a:cubicBezTo>
                      <a:pt x="5744" y="1602"/>
                      <a:pt x="6187" y="1405"/>
                      <a:pt x="6670" y="1247"/>
                    </a:cubicBezTo>
                    <a:cubicBezTo>
                      <a:pt x="6975" y="1149"/>
                      <a:pt x="7261" y="1021"/>
                      <a:pt x="7477" y="775"/>
                    </a:cubicBezTo>
                    <a:cubicBezTo>
                      <a:pt x="7665" y="548"/>
                      <a:pt x="7615" y="282"/>
                      <a:pt x="7359" y="213"/>
                    </a:cubicBezTo>
                    <a:cubicBezTo>
                      <a:pt x="7310" y="201"/>
                      <a:pt x="7258" y="195"/>
                      <a:pt x="7207" y="195"/>
                    </a:cubicBezTo>
                    <a:cubicBezTo>
                      <a:pt x="7135" y="195"/>
                      <a:pt x="7063" y="206"/>
                      <a:pt x="6995" y="223"/>
                    </a:cubicBezTo>
                    <a:cubicBezTo>
                      <a:pt x="6788" y="272"/>
                      <a:pt x="6611" y="400"/>
                      <a:pt x="6433" y="518"/>
                    </a:cubicBezTo>
                    <a:cubicBezTo>
                      <a:pt x="6118" y="735"/>
                      <a:pt x="5842" y="991"/>
                      <a:pt x="5655" y="1326"/>
                    </a:cubicBezTo>
                    <a:cubicBezTo>
                      <a:pt x="5576" y="1454"/>
                      <a:pt x="5517" y="1582"/>
                      <a:pt x="5428" y="1710"/>
                    </a:cubicBezTo>
                    <a:cubicBezTo>
                      <a:pt x="5379" y="1789"/>
                      <a:pt x="5300" y="1838"/>
                      <a:pt x="5231" y="1907"/>
                    </a:cubicBezTo>
                    <a:cubicBezTo>
                      <a:pt x="5222" y="1898"/>
                      <a:pt x="5212" y="1888"/>
                      <a:pt x="5192" y="1878"/>
                    </a:cubicBezTo>
                    <a:cubicBezTo>
                      <a:pt x="5222" y="1829"/>
                      <a:pt x="5231" y="1779"/>
                      <a:pt x="5261" y="1730"/>
                    </a:cubicBezTo>
                    <a:cubicBezTo>
                      <a:pt x="5310" y="1641"/>
                      <a:pt x="5379" y="1563"/>
                      <a:pt x="5428" y="1474"/>
                    </a:cubicBezTo>
                    <a:cubicBezTo>
                      <a:pt x="5596" y="1109"/>
                      <a:pt x="5714" y="745"/>
                      <a:pt x="5665" y="341"/>
                    </a:cubicBezTo>
                    <a:cubicBezTo>
                      <a:pt x="5645" y="184"/>
                      <a:pt x="5566" y="105"/>
                      <a:pt x="5458" y="36"/>
                    </a:cubicBezTo>
                    <a:cubicBezTo>
                      <a:pt x="5414" y="11"/>
                      <a:pt x="5368" y="0"/>
                      <a:pt x="5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26"/>
            <p:cNvGrpSpPr/>
            <p:nvPr/>
          </p:nvGrpSpPr>
          <p:grpSpPr>
            <a:xfrm>
              <a:off x="8362676" y="3504802"/>
              <a:ext cx="623674" cy="1065693"/>
              <a:chOff x="8476451" y="229797"/>
              <a:chExt cx="514582" cy="879284"/>
            </a:xfrm>
          </p:grpSpPr>
          <p:sp>
            <p:nvSpPr>
              <p:cNvPr id="82" name="Google Shape;82;p26"/>
              <p:cNvSpPr/>
              <p:nvPr/>
            </p:nvSpPr>
            <p:spPr>
              <a:xfrm flipH="1">
                <a:off x="8476451" y="491388"/>
                <a:ext cx="514582" cy="145232"/>
              </a:xfrm>
              <a:custGeom>
                <a:rect b="b" l="l" r="r" t="t"/>
                <a:pathLst>
                  <a:path extrusionOk="0" h="3695" w="15792">
                    <a:moveTo>
                      <a:pt x="15346" y="0"/>
                    </a:moveTo>
                    <a:cubicBezTo>
                      <a:pt x="15294" y="0"/>
                      <a:pt x="15239" y="7"/>
                      <a:pt x="15180" y="20"/>
                    </a:cubicBezTo>
                    <a:cubicBezTo>
                      <a:pt x="13713" y="345"/>
                      <a:pt x="12245" y="670"/>
                      <a:pt x="10767" y="965"/>
                    </a:cubicBezTo>
                    <a:cubicBezTo>
                      <a:pt x="8935" y="1350"/>
                      <a:pt x="7083" y="1704"/>
                      <a:pt x="5241" y="2059"/>
                    </a:cubicBezTo>
                    <a:cubicBezTo>
                      <a:pt x="4394" y="2226"/>
                      <a:pt x="3527" y="2364"/>
                      <a:pt x="2670" y="2512"/>
                    </a:cubicBezTo>
                    <a:cubicBezTo>
                      <a:pt x="1783" y="2660"/>
                      <a:pt x="897" y="2798"/>
                      <a:pt x="0" y="2945"/>
                    </a:cubicBezTo>
                    <a:lnTo>
                      <a:pt x="0" y="3694"/>
                    </a:lnTo>
                    <a:cubicBezTo>
                      <a:pt x="59" y="3694"/>
                      <a:pt x="119" y="3694"/>
                      <a:pt x="178" y="3684"/>
                    </a:cubicBezTo>
                    <a:cubicBezTo>
                      <a:pt x="1202" y="3517"/>
                      <a:pt x="2236" y="3369"/>
                      <a:pt x="3261" y="3182"/>
                    </a:cubicBezTo>
                    <a:cubicBezTo>
                      <a:pt x="4817" y="2906"/>
                      <a:pt x="6374" y="2630"/>
                      <a:pt x="7930" y="2325"/>
                    </a:cubicBezTo>
                    <a:cubicBezTo>
                      <a:pt x="9684" y="1980"/>
                      <a:pt x="11437" y="1616"/>
                      <a:pt x="13200" y="1251"/>
                    </a:cubicBezTo>
                    <a:cubicBezTo>
                      <a:pt x="13929" y="1093"/>
                      <a:pt x="14668" y="926"/>
                      <a:pt x="15397" y="739"/>
                    </a:cubicBezTo>
                    <a:cubicBezTo>
                      <a:pt x="15673" y="670"/>
                      <a:pt x="15791" y="453"/>
                      <a:pt x="15712" y="227"/>
                    </a:cubicBezTo>
                    <a:cubicBezTo>
                      <a:pt x="15666" y="80"/>
                      <a:pt x="15530" y="0"/>
                      <a:pt x="15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 flipH="1">
                <a:off x="8482251" y="653588"/>
                <a:ext cx="508782" cy="65089"/>
              </a:xfrm>
              <a:custGeom>
                <a:rect b="b" l="l" r="r" t="t"/>
                <a:pathLst>
                  <a:path extrusionOk="0" h="1656" w="15614">
                    <a:moveTo>
                      <a:pt x="0" y="0"/>
                    </a:moveTo>
                    <a:lnTo>
                      <a:pt x="0" y="789"/>
                    </a:lnTo>
                    <a:cubicBezTo>
                      <a:pt x="151" y="789"/>
                      <a:pt x="307" y="784"/>
                      <a:pt x="461" y="784"/>
                    </a:cubicBezTo>
                    <a:cubicBezTo>
                      <a:pt x="538" y="784"/>
                      <a:pt x="614" y="785"/>
                      <a:pt x="690" y="789"/>
                    </a:cubicBezTo>
                    <a:cubicBezTo>
                      <a:pt x="1754" y="838"/>
                      <a:pt x="2828" y="897"/>
                      <a:pt x="3891" y="956"/>
                    </a:cubicBezTo>
                    <a:cubicBezTo>
                      <a:pt x="4364" y="976"/>
                      <a:pt x="4837" y="1005"/>
                      <a:pt x="5300" y="1035"/>
                    </a:cubicBezTo>
                    <a:cubicBezTo>
                      <a:pt x="6246" y="1094"/>
                      <a:pt x="7182" y="1163"/>
                      <a:pt x="8127" y="1222"/>
                    </a:cubicBezTo>
                    <a:cubicBezTo>
                      <a:pt x="8551" y="1252"/>
                      <a:pt x="8974" y="1281"/>
                      <a:pt x="9398" y="1311"/>
                    </a:cubicBezTo>
                    <a:cubicBezTo>
                      <a:pt x="10511" y="1389"/>
                      <a:pt x="11624" y="1458"/>
                      <a:pt x="12728" y="1537"/>
                    </a:cubicBezTo>
                    <a:cubicBezTo>
                      <a:pt x="13003" y="1557"/>
                      <a:pt x="13279" y="1586"/>
                      <a:pt x="13555" y="1606"/>
                    </a:cubicBezTo>
                    <a:cubicBezTo>
                      <a:pt x="14087" y="1626"/>
                      <a:pt x="14609" y="1655"/>
                      <a:pt x="15141" y="1655"/>
                    </a:cubicBezTo>
                    <a:cubicBezTo>
                      <a:pt x="15446" y="1655"/>
                      <a:pt x="15614" y="1340"/>
                      <a:pt x="15436" y="1114"/>
                    </a:cubicBezTo>
                    <a:cubicBezTo>
                      <a:pt x="15358" y="1015"/>
                      <a:pt x="15200" y="926"/>
                      <a:pt x="15072" y="917"/>
                    </a:cubicBezTo>
                    <a:cubicBezTo>
                      <a:pt x="14166" y="848"/>
                      <a:pt x="13250" y="798"/>
                      <a:pt x="12333" y="749"/>
                    </a:cubicBezTo>
                    <a:cubicBezTo>
                      <a:pt x="11999" y="729"/>
                      <a:pt x="11664" y="729"/>
                      <a:pt x="11329" y="710"/>
                    </a:cubicBezTo>
                    <a:cubicBezTo>
                      <a:pt x="10728" y="660"/>
                      <a:pt x="10137" y="601"/>
                      <a:pt x="9536" y="552"/>
                    </a:cubicBezTo>
                    <a:cubicBezTo>
                      <a:pt x="8886" y="503"/>
                      <a:pt x="8236" y="473"/>
                      <a:pt x="7595" y="434"/>
                    </a:cubicBezTo>
                    <a:cubicBezTo>
                      <a:pt x="6591" y="365"/>
                      <a:pt x="5586" y="296"/>
                      <a:pt x="4571" y="237"/>
                    </a:cubicBezTo>
                    <a:cubicBezTo>
                      <a:pt x="4059" y="207"/>
                      <a:pt x="3537" y="178"/>
                      <a:pt x="3025" y="158"/>
                    </a:cubicBezTo>
                    <a:cubicBezTo>
                      <a:pt x="2020" y="99"/>
                      <a:pt x="1005" y="5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 flipH="1">
                <a:off x="8773046" y="926560"/>
                <a:ext cx="178882" cy="182521"/>
              </a:xfrm>
              <a:custGeom>
                <a:rect b="b" l="l" r="r" t="t"/>
                <a:pathLst>
                  <a:path extrusionOk="0" h="4644" w="4552">
                    <a:moveTo>
                      <a:pt x="2624" y="0"/>
                    </a:moveTo>
                    <a:cubicBezTo>
                      <a:pt x="2435" y="0"/>
                      <a:pt x="2239" y="21"/>
                      <a:pt x="2039" y="58"/>
                    </a:cubicBezTo>
                    <a:cubicBezTo>
                      <a:pt x="1409" y="177"/>
                      <a:pt x="956" y="590"/>
                      <a:pt x="631" y="1142"/>
                    </a:cubicBezTo>
                    <a:cubicBezTo>
                      <a:pt x="168" y="1930"/>
                      <a:pt x="0" y="2728"/>
                      <a:pt x="453" y="3585"/>
                    </a:cubicBezTo>
                    <a:cubicBezTo>
                      <a:pt x="774" y="4182"/>
                      <a:pt x="1440" y="4643"/>
                      <a:pt x="2164" y="4643"/>
                    </a:cubicBezTo>
                    <a:cubicBezTo>
                      <a:pt x="2396" y="4643"/>
                      <a:pt x="2633" y="4596"/>
                      <a:pt x="2867" y="4491"/>
                    </a:cubicBezTo>
                    <a:cubicBezTo>
                      <a:pt x="3576" y="4176"/>
                      <a:pt x="4551" y="3132"/>
                      <a:pt x="4532" y="1979"/>
                    </a:cubicBezTo>
                    <a:cubicBezTo>
                      <a:pt x="4522" y="1871"/>
                      <a:pt x="4512" y="1753"/>
                      <a:pt x="4502" y="1644"/>
                    </a:cubicBezTo>
                    <a:cubicBezTo>
                      <a:pt x="4482" y="1536"/>
                      <a:pt x="4473" y="1428"/>
                      <a:pt x="4433" y="1319"/>
                    </a:cubicBezTo>
                    <a:cubicBezTo>
                      <a:pt x="4091" y="364"/>
                      <a:pt x="3420" y="0"/>
                      <a:pt x="2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 flipH="1">
                <a:off x="8681682" y="806696"/>
                <a:ext cx="308957" cy="198438"/>
              </a:xfrm>
              <a:custGeom>
                <a:rect b="b" l="l" r="r" t="t"/>
                <a:pathLst>
                  <a:path extrusionOk="0" h="5049" w="7862">
                    <a:moveTo>
                      <a:pt x="6747" y="0"/>
                    </a:moveTo>
                    <a:cubicBezTo>
                      <a:pt x="6692" y="0"/>
                      <a:pt x="6631" y="9"/>
                      <a:pt x="6561" y="25"/>
                    </a:cubicBezTo>
                    <a:cubicBezTo>
                      <a:pt x="5783" y="212"/>
                      <a:pt x="4995" y="409"/>
                      <a:pt x="4216" y="596"/>
                    </a:cubicBezTo>
                    <a:cubicBezTo>
                      <a:pt x="2808" y="921"/>
                      <a:pt x="1409" y="1256"/>
                      <a:pt x="0" y="1581"/>
                    </a:cubicBezTo>
                    <a:lnTo>
                      <a:pt x="0" y="1857"/>
                    </a:lnTo>
                    <a:cubicBezTo>
                      <a:pt x="30" y="1847"/>
                      <a:pt x="49" y="1838"/>
                      <a:pt x="79" y="1838"/>
                    </a:cubicBezTo>
                    <a:cubicBezTo>
                      <a:pt x="2276" y="1315"/>
                      <a:pt x="4463" y="793"/>
                      <a:pt x="6659" y="271"/>
                    </a:cubicBezTo>
                    <a:cubicBezTo>
                      <a:pt x="6666" y="270"/>
                      <a:pt x="6672" y="270"/>
                      <a:pt x="6679" y="270"/>
                    </a:cubicBezTo>
                    <a:cubicBezTo>
                      <a:pt x="6738" y="270"/>
                      <a:pt x="6820" y="305"/>
                      <a:pt x="6846" y="340"/>
                    </a:cubicBezTo>
                    <a:cubicBezTo>
                      <a:pt x="6984" y="596"/>
                      <a:pt x="7142" y="853"/>
                      <a:pt x="7241" y="1128"/>
                    </a:cubicBezTo>
                    <a:cubicBezTo>
                      <a:pt x="7497" y="1847"/>
                      <a:pt x="7487" y="2557"/>
                      <a:pt x="7181" y="3256"/>
                    </a:cubicBezTo>
                    <a:cubicBezTo>
                      <a:pt x="7152" y="3325"/>
                      <a:pt x="7063" y="3404"/>
                      <a:pt x="6984" y="3424"/>
                    </a:cubicBezTo>
                    <a:cubicBezTo>
                      <a:pt x="6600" y="3512"/>
                      <a:pt x="6206" y="3591"/>
                      <a:pt x="5812" y="3670"/>
                    </a:cubicBezTo>
                    <a:cubicBezTo>
                      <a:pt x="4492" y="3916"/>
                      <a:pt x="3162" y="4162"/>
                      <a:pt x="1832" y="4409"/>
                    </a:cubicBezTo>
                    <a:cubicBezTo>
                      <a:pt x="1222" y="4527"/>
                      <a:pt x="611" y="4655"/>
                      <a:pt x="0" y="4773"/>
                    </a:cubicBezTo>
                    <a:lnTo>
                      <a:pt x="0" y="5049"/>
                    </a:lnTo>
                    <a:cubicBezTo>
                      <a:pt x="59" y="5039"/>
                      <a:pt x="109" y="5039"/>
                      <a:pt x="158" y="5029"/>
                    </a:cubicBezTo>
                    <a:cubicBezTo>
                      <a:pt x="887" y="4881"/>
                      <a:pt x="1626" y="4724"/>
                      <a:pt x="2355" y="4576"/>
                    </a:cubicBezTo>
                    <a:cubicBezTo>
                      <a:pt x="3891" y="4281"/>
                      <a:pt x="5438" y="3985"/>
                      <a:pt x="6975" y="3699"/>
                    </a:cubicBezTo>
                    <a:cubicBezTo>
                      <a:pt x="7211" y="3650"/>
                      <a:pt x="7378" y="3552"/>
                      <a:pt x="7467" y="3305"/>
                    </a:cubicBezTo>
                    <a:cubicBezTo>
                      <a:pt x="7861" y="2212"/>
                      <a:pt x="7704" y="1187"/>
                      <a:pt x="7083" y="212"/>
                    </a:cubicBezTo>
                    <a:cubicBezTo>
                      <a:pt x="6990" y="62"/>
                      <a:pt x="6892" y="0"/>
                      <a:pt x="6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 flipH="1">
                <a:off x="8750217" y="574237"/>
                <a:ext cx="240422" cy="251300"/>
              </a:xfrm>
              <a:custGeom>
                <a:rect b="b" l="l" r="r" t="t"/>
                <a:pathLst>
                  <a:path extrusionOk="0" h="6394" w="6118">
                    <a:moveTo>
                      <a:pt x="5589" y="1"/>
                    </a:moveTo>
                    <a:cubicBezTo>
                      <a:pt x="5487" y="1"/>
                      <a:pt x="5364" y="40"/>
                      <a:pt x="5221" y="118"/>
                    </a:cubicBezTo>
                    <a:cubicBezTo>
                      <a:pt x="4975" y="246"/>
                      <a:pt x="4738" y="384"/>
                      <a:pt x="4502" y="522"/>
                    </a:cubicBezTo>
                    <a:cubicBezTo>
                      <a:pt x="3024" y="1359"/>
                      <a:pt x="1547" y="2197"/>
                      <a:pt x="69" y="3034"/>
                    </a:cubicBezTo>
                    <a:cubicBezTo>
                      <a:pt x="59" y="3044"/>
                      <a:pt x="30" y="3044"/>
                      <a:pt x="0" y="3044"/>
                    </a:cubicBezTo>
                    <a:lnTo>
                      <a:pt x="0" y="3359"/>
                    </a:lnTo>
                    <a:cubicBezTo>
                      <a:pt x="69" y="3330"/>
                      <a:pt x="138" y="3310"/>
                      <a:pt x="197" y="3271"/>
                    </a:cubicBezTo>
                    <a:cubicBezTo>
                      <a:pt x="1015" y="2788"/>
                      <a:pt x="1832" y="2305"/>
                      <a:pt x="2650" y="1832"/>
                    </a:cubicBezTo>
                    <a:cubicBezTo>
                      <a:pt x="3546" y="1330"/>
                      <a:pt x="4453" y="837"/>
                      <a:pt x="5359" y="345"/>
                    </a:cubicBezTo>
                    <a:cubicBezTo>
                      <a:pt x="5444" y="297"/>
                      <a:pt x="5504" y="271"/>
                      <a:pt x="5549" y="271"/>
                    </a:cubicBezTo>
                    <a:cubicBezTo>
                      <a:pt x="5623" y="271"/>
                      <a:pt x="5653" y="342"/>
                      <a:pt x="5684" y="502"/>
                    </a:cubicBezTo>
                    <a:cubicBezTo>
                      <a:pt x="5822" y="1300"/>
                      <a:pt x="5832" y="2098"/>
                      <a:pt x="5822" y="2906"/>
                    </a:cubicBezTo>
                    <a:cubicBezTo>
                      <a:pt x="5822" y="2955"/>
                      <a:pt x="5773" y="3024"/>
                      <a:pt x="5724" y="3054"/>
                    </a:cubicBezTo>
                    <a:cubicBezTo>
                      <a:pt x="5546" y="3182"/>
                      <a:pt x="5369" y="3300"/>
                      <a:pt x="5172" y="3399"/>
                    </a:cubicBezTo>
                    <a:cubicBezTo>
                      <a:pt x="3812" y="4118"/>
                      <a:pt x="2443" y="4837"/>
                      <a:pt x="1074" y="5556"/>
                    </a:cubicBezTo>
                    <a:cubicBezTo>
                      <a:pt x="719" y="5733"/>
                      <a:pt x="365" y="5901"/>
                      <a:pt x="0" y="6078"/>
                    </a:cubicBezTo>
                    <a:lnTo>
                      <a:pt x="0" y="6393"/>
                    </a:lnTo>
                    <a:cubicBezTo>
                      <a:pt x="59" y="6373"/>
                      <a:pt x="109" y="6354"/>
                      <a:pt x="168" y="6324"/>
                    </a:cubicBezTo>
                    <a:cubicBezTo>
                      <a:pt x="1113" y="5832"/>
                      <a:pt x="2069" y="5359"/>
                      <a:pt x="3015" y="4856"/>
                    </a:cubicBezTo>
                    <a:cubicBezTo>
                      <a:pt x="3911" y="4384"/>
                      <a:pt x="4798" y="3881"/>
                      <a:pt x="5694" y="3408"/>
                    </a:cubicBezTo>
                    <a:cubicBezTo>
                      <a:pt x="5999" y="3251"/>
                      <a:pt x="6118" y="3034"/>
                      <a:pt x="6088" y="2689"/>
                    </a:cubicBezTo>
                    <a:cubicBezTo>
                      <a:pt x="6019" y="1960"/>
                      <a:pt x="6019" y="1222"/>
                      <a:pt x="5950" y="493"/>
                    </a:cubicBezTo>
                    <a:cubicBezTo>
                      <a:pt x="5917" y="163"/>
                      <a:pt x="5796" y="1"/>
                      <a:pt x="5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 flipH="1">
                <a:off x="8771123" y="849926"/>
                <a:ext cx="219516" cy="56124"/>
              </a:xfrm>
              <a:custGeom>
                <a:rect b="b" l="l" r="r" t="t"/>
                <a:pathLst>
                  <a:path extrusionOk="0" h="1428" w="5586">
                    <a:moveTo>
                      <a:pt x="5423" y="0"/>
                    </a:moveTo>
                    <a:cubicBezTo>
                      <a:pt x="5393" y="0"/>
                      <a:pt x="5357" y="12"/>
                      <a:pt x="5329" y="18"/>
                    </a:cubicBezTo>
                    <a:cubicBezTo>
                      <a:pt x="4532" y="176"/>
                      <a:pt x="3734" y="334"/>
                      <a:pt x="2936" y="511"/>
                    </a:cubicBezTo>
                    <a:cubicBezTo>
                      <a:pt x="1961" y="718"/>
                      <a:pt x="985" y="935"/>
                      <a:pt x="0" y="1151"/>
                    </a:cubicBezTo>
                    <a:lnTo>
                      <a:pt x="0" y="1427"/>
                    </a:lnTo>
                    <a:cubicBezTo>
                      <a:pt x="1744" y="1053"/>
                      <a:pt x="3478" y="678"/>
                      <a:pt x="5211" y="304"/>
                    </a:cubicBezTo>
                    <a:cubicBezTo>
                      <a:pt x="5310" y="284"/>
                      <a:pt x="5408" y="275"/>
                      <a:pt x="5497" y="245"/>
                    </a:cubicBezTo>
                    <a:cubicBezTo>
                      <a:pt x="5536" y="225"/>
                      <a:pt x="5586" y="156"/>
                      <a:pt x="5586" y="117"/>
                    </a:cubicBezTo>
                    <a:cubicBezTo>
                      <a:pt x="5576" y="68"/>
                      <a:pt x="5507" y="28"/>
                      <a:pt x="5458" y="9"/>
                    </a:cubicBezTo>
                    <a:cubicBezTo>
                      <a:pt x="5448" y="3"/>
                      <a:pt x="5436" y="0"/>
                      <a:pt x="5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 flipH="1">
                <a:off x="8778472" y="879361"/>
                <a:ext cx="212167" cy="57657"/>
              </a:xfrm>
              <a:custGeom>
                <a:rect b="b" l="l" r="r" t="t"/>
                <a:pathLst>
                  <a:path extrusionOk="0" h="1467" w="5399">
                    <a:moveTo>
                      <a:pt x="5185" y="0"/>
                    </a:moveTo>
                    <a:cubicBezTo>
                      <a:pt x="5136" y="0"/>
                      <a:pt x="5083" y="14"/>
                      <a:pt x="5034" y="28"/>
                    </a:cubicBezTo>
                    <a:cubicBezTo>
                      <a:pt x="3891" y="284"/>
                      <a:pt x="2749" y="550"/>
                      <a:pt x="1606" y="816"/>
                    </a:cubicBezTo>
                    <a:cubicBezTo>
                      <a:pt x="1074" y="934"/>
                      <a:pt x="542" y="1062"/>
                      <a:pt x="0" y="1190"/>
                    </a:cubicBezTo>
                    <a:lnTo>
                      <a:pt x="0" y="1466"/>
                    </a:lnTo>
                    <a:cubicBezTo>
                      <a:pt x="40" y="1456"/>
                      <a:pt x="79" y="1456"/>
                      <a:pt x="118" y="1446"/>
                    </a:cubicBezTo>
                    <a:cubicBezTo>
                      <a:pt x="1734" y="1072"/>
                      <a:pt x="3359" y="688"/>
                      <a:pt x="4975" y="304"/>
                    </a:cubicBezTo>
                    <a:cubicBezTo>
                      <a:pt x="5073" y="284"/>
                      <a:pt x="5172" y="284"/>
                      <a:pt x="5261" y="245"/>
                    </a:cubicBezTo>
                    <a:cubicBezTo>
                      <a:pt x="5320" y="225"/>
                      <a:pt x="5359" y="156"/>
                      <a:pt x="5398" y="107"/>
                    </a:cubicBezTo>
                    <a:cubicBezTo>
                      <a:pt x="5349" y="77"/>
                      <a:pt x="5300" y="18"/>
                      <a:pt x="5241" y="8"/>
                    </a:cubicBezTo>
                    <a:cubicBezTo>
                      <a:pt x="5224" y="3"/>
                      <a:pt x="5205" y="0"/>
                      <a:pt x="5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6"/>
              <p:cNvSpPr/>
              <p:nvPr/>
            </p:nvSpPr>
            <p:spPr>
              <a:xfrm flipH="1">
                <a:off x="8809438" y="628039"/>
                <a:ext cx="181201" cy="104545"/>
              </a:xfrm>
              <a:custGeom>
                <a:rect b="b" l="l" r="r" t="t"/>
                <a:pathLst>
                  <a:path extrusionOk="0" h="2660" w="4611">
                    <a:moveTo>
                      <a:pt x="4443" y="0"/>
                    </a:moveTo>
                    <a:cubicBezTo>
                      <a:pt x="4404" y="0"/>
                      <a:pt x="4364" y="30"/>
                      <a:pt x="4325" y="50"/>
                    </a:cubicBezTo>
                    <a:cubicBezTo>
                      <a:pt x="3300" y="611"/>
                      <a:pt x="2286" y="1173"/>
                      <a:pt x="1271" y="1724"/>
                    </a:cubicBezTo>
                    <a:cubicBezTo>
                      <a:pt x="847" y="1951"/>
                      <a:pt x="424" y="2167"/>
                      <a:pt x="0" y="2384"/>
                    </a:cubicBezTo>
                    <a:lnTo>
                      <a:pt x="0" y="2660"/>
                    </a:lnTo>
                    <a:cubicBezTo>
                      <a:pt x="49" y="2650"/>
                      <a:pt x="99" y="2650"/>
                      <a:pt x="138" y="2630"/>
                    </a:cubicBezTo>
                    <a:cubicBezTo>
                      <a:pt x="572" y="2404"/>
                      <a:pt x="1005" y="2177"/>
                      <a:pt x="1438" y="1941"/>
                    </a:cubicBezTo>
                    <a:cubicBezTo>
                      <a:pt x="2443" y="1389"/>
                      <a:pt x="3458" y="838"/>
                      <a:pt x="4472" y="286"/>
                    </a:cubicBezTo>
                    <a:cubicBezTo>
                      <a:pt x="4502" y="266"/>
                      <a:pt x="4551" y="247"/>
                      <a:pt x="4561" y="217"/>
                    </a:cubicBezTo>
                    <a:cubicBezTo>
                      <a:pt x="4591" y="168"/>
                      <a:pt x="4610" y="89"/>
                      <a:pt x="4591" y="40"/>
                    </a:cubicBezTo>
                    <a:cubicBezTo>
                      <a:pt x="4581" y="10"/>
                      <a:pt x="4492" y="0"/>
                      <a:pt x="4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6"/>
              <p:cNvSpPr/>
              <p:nvPr/>
            </p:nvSpPr>
            <p:spPr>
              <a:xfrm flipH="1">
                <a:off x="8873689" y="698779"/>
                <a:ext cx="116949" cy="67875"/>
              </a:xfrm>
              <a:custGeom>
                <a:rect b="b" l="l" r="r" t="t"/>
                <a:pathLst>
                  <a:path extrusionOk="0" h="1727" w="2976">
                    <a:moveTo>
                      <a:pt x="2836" y="0"/>
                    </a:moveTo>
                    <a:cubicBezTo>
                      <a:pt x="2826" y="0"/>
                      <a:pt x="2816" y="1"/>
                      <a:pt x="2808" y="3"/>
                    </a:cubicBezTo>
                    <a:cubicBezTo>
                      <a:pt x="2729" y="13"/>
                      <a:pt x="2660" y="62"/>
                      <a:pt x="2591" y="102"/>
                    </a:cubicBezTo>
                    <a:cubicBezTo>
                      <a:pt x="1734" y="545"/>
                      <a:pt x="867" y="998"/>
                      <a:pt x="0" y="1451"/>
                    </a:cubicBezTo>
                    <a:lnTo>
                      <a:pt x="0" y="1727"/>
                    </a:lnTo>
                    <a:cubicBezTo>
                      <a:pt x="30" y="1717"/>
                      <a:pt x="69" y="1727"/>
                      <a:pt x="99" y="1707"/>
                    </a:cubicBezTo>
                    <a:cubicBezTo>
                      <a:pt x="1015" y="1234"/>
                      <a:pt x="1921" y="752"/>
                      <a:pt x="2837" y="269"/>
                    </a:cubicBezTo>
                    <a:cubicBezTo>
                      <a:pt x="2867" y="259"/>
                      <a:pt x="2906" y="239"/>
                      <a:pt x="2916" y="220"/>
                    </a:cubicBezTo>
                    <a:cubicBezTo>
                      <a:pt x="2946" y="161"/>
                      <a:pt x="2975" y="92"/>
                      <a:pt x="2955" y="52"/>
                    </a:cubicBezTo>
                    <a:cubicBezTo>
                      <a:pt x="2947" y="20"/>
                      <a:pt x="2885" y="0"/>
                      <a:pt x="2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6"/>
              <p:cNvSpPr/>
              <p:nvPr/>
            </p:nvSpPr>
            <p:spPr>
              <a:xfrm flipH="1">
                <a:off x="8880291" y="928447"/>
                <a:ext cx="110347" cy="36433"/>
              </a:xfrm>
              <a:custGeom>
                <a:rect b="b" l="l" r="r" t="t"/>
                <a:pathLst>
                  <a:path extrusionOk="0" h="927" w="2808">
                    <a:moveTo>
                      <a:pt x="2650" y="0"/>
                    </a:moveTo>
                    <a:cubicBezTo>
                      <a:pt x="2581" y="0"/>
                      <a:pt x="2512" y="20"/>
                      <a:pt x="2443" y="40"/>
                    </a:cubicBezTo>
                    <a:cubicBezTo>
                      <a:pt x="1626" y="247"/>
                      <a:pt x="818" y="444"/>
                      <a:pt x="0" y="651"/>
                    </a:cubicBezTo>
                    <a:lnTo>
                      <a:pt x="0" y="926"/>
                    </a:lnTo>
                    <a:cubicBezTo>
                      <a:pt x="808" y="729"/>
                      <a:pt x="1606" y="523"/>
                      <a:pt x="2404" y="326"/>
                    </a:cubicBezTo>
                    <a:cubicBezTo>
                      <a:pt x="2512" y="296"/>
                      <a:pt x="2611" y="286"/>
                      <a:pt x="2709" y="247"/>
                    </a:cubicBezTo>
                    <a:cubicBezTo>
                      <a:pt x="2758" y="227"/>
                      <a:pt x="2808" y="138"/>
                      <a:pt x="2798" y="99"/>
                    </a:cubicBezTo>
                    <a:cubicBezTo>
                      <a:pt x="2788" y="60"/>
                      <a:pt x="2709" y="10"/>
                      <a:pt x="26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6"/>
              <p:cNvSpPr/>
              <p:nvPr/>
            </p:nvSpPr>
            <p:spPr>
              <a:xfrm flipH="1">
                <a:off x="8552680" y="229797"/>
                <a:ext cx="188196" cy="387876"/>
              </a:xfrm>
              <a:custGeom>
                <a:rect b="b" l="l" r="r" t="t"/>
                <a:pathLst>
                  <a:path extrusionOk="0" h="9869" w="4789">
                    <a:moveTo>
                      <a:pt x="1537" y="244"/>
                    </a:moveTo>
                    <a:cubicBezTo>
                      <a:pt x="1606" y="323"/>
                      <a:pt x="1675" y="382"/>
                      <a:pt x="1715" y="451"/>
                    </a:cubicBezTo>
                    <a:cubicBezTo>
                      <a:pt x="1843" y="687"/>
                      <a:pt x="1971" y="934"/>
                      <a:pt x="2089" y="1180"/>
                    </a:cubicBezTo>
                    <a:cubicBezTo>
                      <a:pt x="2191" y="1396"/>
                      <a:pt x="2278" y="1495"/>
                      <a:pt x="2407" y="1495"/>
                    </a:cubicBezTo>
                    <a:cubicBezTo>
                      <a:pt x="2489" y="1495"/>
                      <a:pt x="2589" y="1454"/>
                      <a:pt x="2720" y="1377"/>
                    </a:cubicBezTo>
                    <a:cubicBezTo>
                      <a:pt x="2848" y="1308"/>
                      <a:pt x="2966" y="1229"/>
                      <a:pt x="3104" y="1180"/>
                    </a:cubicBezTo>
                    <a:cubicBezTo>
                      <a:pt x="3170" y="1153"/>
                      <a:pt x="3225" y="1139"/>
                      <a:pt x="3268" y="1139"/>
                    </a:cubicBezTo>
                    <a:cubicBezTo>
                      <a:pt x="3366" y="1139"/>
                      <a:pt x="3406" y="1210"/>
                      <a:pt x="3399" y="1367"/>
                    </a:cubicBezTo>
                    <a:cubicBezTo>
                      <a:pt x="3389" y="1850"/>
                      <a:pt x="3350" y="2323"/>
                      <a:pt x="3311" y="2805"/>
                    </a:cubicBezTo>
                    <a:cubicBezTo>
                      <a:pt x="3301" y="2973"/>
                      <a:pt x="3252" y="3140"/>
                      <a:pt x="3242" y="3308"/>
                    </a:cubicBezTo>
                    <a:cubicBezTo>
                      <a:pt x="3219" y="3546"/>
                      <a:pt x="3310" y="3672"/>
                      <a:pt x="3488" y="3672"/>
                    </a:cubicBezTo>
                    <a:cubicBezTo>
                      <a:pt x="3545" y="3672"/>
                      <a:pt x="3611" y="3659"/>
                      <a:pt x="3685" y="3633"/>
                    </a:cubicBezTo>
                    <a:cubicBezTo>
                      <a:pt x="3793" y="3593"/>
                      <a:pt x="3892" y="3534"/>
                      <a:pt x="4010" y="3495"/>
                    </a:cubicBezTo>
                    <a:cubicBezTo>
                      <a:pt x="4119" y="3453"/>
                      <a:pt x="4211" y="3432"/>
                      <a:pt x="4286" y="3432"/>
                    </a:cubicBezTo>
                    <a:cubicBezTo>
                      <a:pt x="4489" y="3432"/>
                      <a:pt x="4565" y="3587"/>
                      <a:pt x="4493" y="3889"/>
                    </a:cubicBezTo>
                    <a:cubicBezTo>
                      <a:pt x="4375" y="4362"/>
                      <a:pt x="4256" y="4835"/>
                      <a:pt x="4079" y="5288"/>
                    </a:cubicBezTo>
                    <a:cubicBezTo>
                      <a:pt x="3852" y="5869"/>
                      <a:pt x="3577" y="6430"/>
                      <a:pt x="3301" y="7031"/>
                    </a:cubicBezTo>
                    <a:cubicBezTo>
                      <a:pt x="3202" y="6805"/>
                      <a:pt x="3183" y="6371"/>
                      <a:pt x="3252" y="6194"/>
                    </a:cubicBezTo>
                    <a:cubicBezTo>
                      <a:pt x="3409" y="5770"/>
                      <a:pt x="3567" y="5347"/>
                      <a:pt x="3724" y="4923"/>
                    </a:cubicBezTo>
                    <a:cubicBezTo>
                      <a:pt x="3744" y="4844"/>
                      <a:pt x="3744" y="4697"/>
                      <a:pt x="3695" y="4677"/>
                    </a:cubicBezTo>
                    <a:cubicBezTo>
                      <a:pt x="3667" y="4660"/>
                      <a:pt x="3643" y="4653"/>
                      <a:pt x="3622" y="4653"/>
                    </a:cubicBezTo>
                    <a:cubicBezTo>
                      <a:pt x="3546" y="4653"/>
                      <a:pt x="3509" y="4748"/>
                      <a:pt x="3478" y="4825"/>
                    </a:cubicBezTo>
                    <a:cubicBezTo>
                      <a:pt x="3360" y="5120"/>
                      <a:pt x="3242" y="5416"/>
                      <a:pt x="3114" y="5751"/>
                    </a:cubicBezTo>
                    <a:cubicBezTo>
                      <a:pt x="3055" y="5426"/>
                      <a:pt x="2995" y="5150"/>
                      <a:pt x="2956" y="4864"/>
                    </a:cubicBezTo>
                    <a:cubicBezTo>
                      <a:pt x="2946" y="4785"/>
                      <a:pt x="2986" y="4687"/>
                      <a:pt x="3015" y="4608"/>
                    </a:cubicBezTo>
                    <a:cubicBezTo>
                      <a:pt x="3084" y="4431"/>
                      <a:pt x="3173" y="4273"/>
                      <a:pt x="3222" y="4096"/>
                    </a:cubicBezTo>
                    <a:cubicBezTo>
                      <a:pt x="3242" y="4037"/>
                      <a:pt x="3202" y="3958"/>
                      <a:pt x="3192" y="3889"/>
                    </a:cubicBezTo>
                    <a:cubicBezTo>
                      <a:pt x="3123" y="3928"/>
                      <a:pt x="3035" y="3938"/>
                      <a:pt x="2995" y="3997"/>
                    </a:cubicBezTo>
                    <a:cubicBezTo>
                      <a:pt x="2936" y="4076"/>
                      <a:pt x="2907" y="4175"/>
                      <a:pt x="2857" y="4283"/>
                    </a:cubicBezTo>
                    <a:cubicBezTo>
                      <a:pt x="2651" y="3840"/>
                      <a:pt x="2808" y="3426"/>
                      <a:pt x="2877" y="3012"/>
                    </a:cubicBezTo>
                    <a:cubicBezTo>
                      <a:pt x="2917" y="2796"/>
                      <a:pt x="2995" y="2589"/>
                      <a:pt x="3035" y="2382"/>
                    </a:cubicBezTo>
                    <a:cubicBezTo>
                      <a:pt x="3055" y="2323"/>
                      <a:pt x="3005" y="2244"/>
                      <a:pt x="2986" y="2175"/>
                    </a:cubicBezTo>
                    <a:cubicBezTo>
                      <a:pt x="2917" y="2214"/>
                      <a:pt x="2818" y="2244"/>
                      <a:pt x="2798" y="2293"/>
                    </a:cubicBezTo>
                    <a:cubicBezTo>
                      <a:pt x="2720" y="2500"/>
                      <a:pt x="2680" y="2727"/>
                      <a:pt x="2621" y="2943"/>
                    </a:cubicBezTo>
                    <a:cubicBezTo>
                      <a:pt x="2611" y="2993"/>
                      <a:pt x="2592" y="3042"/>
                      <a:pt x="2582" y="3091"/>
                    </a:cubicBezTo>
                    <a:cubicBezTo>
                      <a:pt x="2463" y="2756"/>
                      <a:pt x="2355" y="2431"/>
                      <a:pt x="2227" y="2116"/>
                    </a:cubicBezTo>
                    <a:cubicBezTo>
                      <a:pt x="2186" y="2018"/>
                      <a:pt x="2139" y="1867"/>
                      <a:pt x="2024" y="1867"/>
                    </a:cubicBezTo>
                    <a:cubicBezTo>
                      <a:pt x="2000" y="1867"/>
                      <a:pt x="1972" y="1874"/>
                      <a:pt x="1941" y="1889"/>
                    </a:cubicBezTo>
                    <a:cubicBezTo>
                      <a:pt x="1764" y="1988"/>
                      <a:pt x="1951" y="2106"/>
                      <a:pt x="1991" y="2224"/>
                    </a:cubicBezTo>
                    <a:cubicBezTo>
                      <a:pt x="2138" y="2677"/>
                      <a:pt x="2286" y="3140"/>
                      <a:pt x="2434" y="3593"/>
                    </a:cubicBezTo>
                    <a:cubicBezTo>
                      <a:pt x="2414" y="3613"/>
                      <a:pt x="2395" y="3623"/>
                      <a:pt x="2385" y="3633"/>
                    </a:cubicBezTo>
                    <a:cubicBezTo>
                      <a:pt x="2168" y="3544"/>
                      <a:pt x="1961" y="3456"/>
                      <a:pt x="1744" y="3367"/>
                    </a:cubicBezTo>
                    <a:cubicBezTo>
                      <a:pt x="1695" y="3347"/>
                      <a:pt x="1646" y="3308"/>
                      <a:pt x="1606" y="3308"/>
                    </a:cubicBezTo>
                    <a:cubicBezTo>
                      <a:pt x="1537" y="3308"/>
                      <a:pt x="1478" y="3337"/>
                      <a:pt x="1409" y="3357"/>
                    </a:cubicBezTo>
                    <a:cubicBezTo>
                      <a:pt x="1439" y="3416"/>
                      <a:pt x="1459" y="3515"/>
                      <a:pt x="1508" y="3534"/>
                    </a:cubicBezTo>
                    <a:cubicBezTo>
                      <a:pt x="1744" y="3653"/>
                      <a:pt x="1981" y="3761"/>
                      <a:pt x="2227" y="3859"/>
                    </a:cubicBezTo>
                    <a:cubicBezTo>
                      <a:pt x="2424" y="3928"/>
                      <a:pt x="2542" y="4047"/>
                      <a:pt x="2552" y="4273"/>
                    </a:cubicBezTo>
                    <a:cubicBezTo>
                      <a:pt x="2562" y="4401"/>
                      <a:pt x="2601" y="4539"/>
                      <a:pt x="2641" y="4697"/>
                    </a:cubicBezTo>
                    <a:cubicBezTo>
                      <a:pt x="2444" y="4598"/>
                      <a:pt x="2276" y="4500"/>
                      <a:pt x="2109" y="4421"/>
                    </a:cubicBezTo>
                    <a:cubicBezTo>
                      <a:pt x="2093" y="4413"/>
                      <a:pt x="2075" y="4410"/>
                      <a:pt x="2057" y="4410"/>
                    </a:cubicBezTo>
                    <a:cubicBezTo>
                      <a:pt x="2007" y="4410"/>
                      <a:pt x="1952" y="4431"/>
                      <a:pt x="1902" y="4431"/>
                    </a:cubicBezTo>
                    <a:cubicBezTo>
                      <a:pt x="1932" y="4500"/>
                      <a:pt x="1941" y="4608"/>
                      <a:pt x="1991" y="4638"/>
                    </a:cubicBezTo>
                    <a:cubicBezTo>
                      <a:pt x="2188" y="4776"/>
                      <a:pt x="2414" y="4884"/>
                      <a:pt x="2611" y="5012"/>
                    </a:cubicBezTo>
                    <a:cubicBezTo>
                      <a:pt x="2670" y="5041"/>
                      <a:pt x="2720" y="5110"/>
                      <a:pt x="2729" y="5170"/>
                    </a:cubicBezTo>
                    <a:cubicBezTo>
                      <a:pt x="2789" y="5465"/>
                      <a:pt x="2828" y="5770"/>
                      <a:pt x="2877" y="6076"/>
                    </a:cubicBezTo>
                    <a:lnTo>
                      <a:pt x="2877" y="6125"/>
                    </a:lnTo>
                    <a:cubicBezTo>
                      <a:pt x="2867" y="6115"/>
                      <a:pt x="2867" y="6105"/>
                      <a:pt x="2857" y="6096"/>
                    </a:cubicBezTo>
                    <a:cubicBezTo>
                      <a:pt x="2582" y="5889"/>
                      <a:pt x="2306" y="5682"/>
                      <a:pt x="2030" y="5475"/>
                    </a:cubicBezTo>
                    <a:cubicBezTo>
                      <a:pt x="1988" y="5447"/>
                      <a:pt x="1905" y="5424"/>
                      <a:pt x="1847" y="5424"/>
                    </a:cubicBezTo>
                    <a:cubicBezTo>
                      <a:pt x="1824" y="5424"/>
                      <a:pt x="1805" y="5427"/>
                      <a:pt x="1794" y="5436"/>
                    </a:cubicBezTo>
                    <a:cubicBezTo>
                      <a:pt x="1695" y="5534"/>
                      <a:pt x="1794" y="5613"/>
                      <a:pt x="1863" y="5672"/>
                    </a:cubicBezTo>
                    <a:cubicBezTo>
                      <a:pt x="2168" y="5918"/>
                      <a:pt x="2463" y="6155"/>
                      <a:pt x="2759" y="6381"/>
                    </a:cubicBezTo>
                    <a:cubicBezTo>
                      <a:pt x="2877" y="6470"/>
                      <a:pt x="2956" y="6559"/>
                      <a:pt x="2956" y="6716"/>
                    </a:cubicBezTo>
                    <a:cubicBezTo>
                      <a:pt x="2966" y="6943"/>
                      <a:pt x="2986" y="7169"/>
                      <a:pt x="3005" y="7406"/>
                    </a:cubicBezTo>
                    <a:cubicBezTo>
                      <a:pt x="2966" y="7396"/>
                      <a:pt x="2936" y="7396"/>
                      <a:pt x="2917" y="7386"/>
                    </a:cubicBezTo>
                    <a:cubicBezTo>
                      <a:pt x="2129" y="6874"/>
                      <a:pt x="1331" y="6391"/>
                      <a:pt x="730" y="5642"/>
                    </a:cubicBezTo>
                    <a:cubicBezTo>
                      <a:pt x="651" y="5544"/>
                      <a:pt x="592" y="5436"/>
                      <a:pt x="523" y="5327"/>
                    </a:cubicBezTo>
                    <a:cubicBezTo>
                      <a:pt x="454" y="5209"/>
                      <a:pt x="503" y="5140"/>
                      <a:pt x="631" y="5120"/>
                    </a:cubicBezTo>
                    <a:cubicBezTo>
                      <a:pt x="809" y="5101"/>
                      <a:pt x="986" y="5110"/>
                      <a:pt x="1153" y="5071"/>
                    </a:cubicBezTo>
                    <a:cubicBezTo>
                      <a:pt x="1272" y="5051"/>
                      <a:pt x="1429" y="5002"/>
                      <a:pt x="1478" y="4923"/>
                    </a:cubicBezTo>
                    <a:cubicBezTo>
                      <a:pt x="1508" y="4864"/>
                      <a:pt x="1429" y="4687"/>
                      <a:pt x="1350" y="4608"/>
                    </a:cubicBezTo>
                    <a:cubicBezTo>
                      <a:pt x="1134" y="4381"/>
                      <a:pt x="877" y="4175"/>
                      <a:pt x="661" y="3938"/>
                    </a:cubicBezTo>
                    <a:cubicBezTo>
                      <a:pt x="533" y="3810"/>
                      <a:pt x="424" y="3653"/>
                      <a:pt x="365" y="3485"/>
                    </a:cubicBezTo>
                    <a:cubicBezTo>
                      <a:pt x="277" y="3268"/>
                      <a:pt x="365" y="3130"/>
                      <a:pt x="602" y="3091"/>
                    </a:cubicBezTo>
                    <a:cubicBezTo>
                      <a:pt x="749" y="3071"/>
                      <a:pt x="897" y="3071"/>
                      <a:pt x="1055" y="3062"/>
                    </a:cubicBezTo>
                    <a:cubicBezTo>
                      <a:pt x="1380" y="3042"/>
                      <a:pt x="1469" y="2933"/>
                      <a:pt x="1439" y="2599"/>
                    </a:cubicBezTo>
                    <a:cubicBezTo>
                      <a:pt x="1390" y="2067"/>
                      <a:pt x="1350" y="1535"/>
                      <a:pt x="1331" y="1013"/>
                    </a:cubicBezTo>
                    <a:cubicBezTo>
                      <a:pt x="1321" y="825"/>
                      <a:pt x="1370" y="648"/>
                      <a:pt x="1409" y="471"/>
                    </a:cubicBezTo>
                    <a:cubicBezTo>
                      <a:pt x="1419" y="402"/>
                      <a:pt x="1478" y="333"/>
                      <a:pt x="1537" y="244"/>
                    </a:cubicBezTo>
                    <a:close/>
                    <a:moveTo>
                      <a:pt x="1538" y="0"/>
                    </a:moveTo>
                    <a:cubicBezTo>
                      <a:pt x="1398" y="0"/>
                      <a:pt x="1265" y="98"/>
                      <a:pt x="1183" y="284"/>
                    </a:cubicBezTo>
                    <a:cubicBezTo>
                      <a:pt x="1134" y="402"/>
                      <a:pt x="1084" y="540"/>
                      <a:pt x="1084" y="668"/>
                    </a:cubicBezTo>
                    <a:cubicBezTo>
                      <a:pt x="1084" y="1111"/>
                      <a:pt x="1094" y="1564"/>
                      <a:pt x="1104" y="2017"/>
                    </a:cubicBezTo>
                    <a:cubicBezTo>
                      <a:pt x="1114" y="2264"/>
                      <a:pt x="1153" y="2520"/>
                      <a:pt x="1173" y="2776"/>
                    </a:cubicBezTo>
                    <a:cubicBezTo>
                      <a:pt x="956" y="2786"/>
                      <a:pt x="779" y="2805"/>
                      <a:pt x="592" y="2815"/>
                    </a:cubicBezTo>
                    <a:cubicBezTo>
                      <a:pt x="198" y="2855"/>
                      <a:pt x="1" y="3130"/>
                      <a:pt x="89" y="3515"/>
                    </a:cubicBezTo>
                    <a:cubicBezTo>
                      <a:pt x="149" y="3820"/>
                      <a:pt x="355" y="4037"/>
                      <a:pt x="562" y="4244"/>
                    </a:cubicBezTo>
                    <a:cubicBezTo>
                      <a:pt x="759" y="4421"/>
                      <a:pt x="946" y="4598"/>
                      <a:pt x="1173" y="4805"/>
                    </a:cubicBezTo>
                    <a:cubicBezTo>
                      <a:pt x="927" y="4825"/>
                      <a:pt x="740" y="4835"/>
                      <a:pt x="552" y="4864"/>
                    </a:cubicBezTo>
                    <a:cubicBezTo>
                      <a:pt x="247" y="4933"/>
                      <a:pt x="139" y="5130"/>
                      <a:pt x="267" y="5426"/>
                    </a:cubicBezTo>
                    <a:cubicBezTo>
                      <a:pt x="316" y="5524"/>
                      <a:pt x="375" y="5623"/>
                      <a:pt x="444" y="5711"/>
                    </a:cubicBezTo>
                    <a:cubicBezTo>
                      <a:pt x="1094" y="6568"/>
                      <a:pt x="1991" y="7110"/>
                      <a:pt x="2887" y="7662"/>
                    </a:cubicBezTo>
                    <a:cubicBezTo>
                      <a:pt x="2976" y="7721"/>
                      <a:pt x="3025" y="7760"/>
                      <a:pt x="3015" y="7869"/>
                    </a:cubicBezTo>
                    <a:cubicBezTo>
                      <a:pt x="2946" y="8460"/>
                      <a:pt x="2887" y="9041"/>
                      <a:pt x="2838" y="9632"/>
                    </a:cubicBezTo>
                    <a:cubicBezTo>
                      <a:pt x="2828" y="9701"/>
                      <a:pt x="2897" y="9790"/>
                      <a:pt x="2936" y="9868"/>
                    </a:cubicBezTo>
                    <a:cubicBezTo>
                      <a:pt x="2986" y="9809"/>
                      <a:pt x="3074" y="9750"/>
                      <a:pt x="3084" y="9681"/>
                    </a:cubicBezTo>
                    <a:cubicBezTo>
                      <a:pt x="3153" y="9041"/>
                      <a:pt x="3202" y="8410"/>
                      <a:pt x="3271" y="7770"/>
                    </a:cubicBezTo>
                    <a:cubicBezTo>
                      <a:pt x="3281" y="7642"/>
                      <a:pt x="3320" y="7514"/>
                      <a:pt x="3370" y="7396"/>
                    </a:cubicBezTo>
                    <a:cubicBezTo>
                      <a:pt x="3724" y="6618"/>
                      <a:pt x="4118" y="5859"/>
                      <a:pt x="4443" y="5061"/>
                    </a:cubicBezTo>
                    <a:cubicBezTo>
                      <a:pt x="4640" y="4618"/>
                      <a:pt x="4788" y="4145"/>
                      <a:pt x="4759" y="3633"/>
                    </a:cubicBezTo>
                    <a:cubicBezTo>
                      <a:pt x="4759" y="3436"/>
                      <a:pt x="4680" y="3259"/>
                      <a:pt x="4493" y="3199"/>
                    </a:cubicBezTo>
                    <a:cubicBezTo>
                      <a:pt x="4428" y="3182"/>
                      <a:pt x="4357" y="3174"/>
                      <a:pt x="4285" y="3174"/>
                    </a:cubicBezTo>
                    <a:cubicBezTo>
                      <a:pt x="4193" y="3174"/>
                      <a:pt x="4099" y="3187"/>
                      <a:pt x="4010" y="3209"/>
                    </a:cubicBezTo>
                    <a:cubicBezTo>
                      <a:pt x="3843" y="3239"/>
                      <a:pt x="3685" y="3327"/>
                      <a:pt x="3498" y="3406"/>
                    </a:cubicBezTo>
                    <a:cubicBezTo>
                      <a:pt x="3508" y="3318"/>
                      <a:pt x="3517" y="3259"/>
                      <a:pt x="3517" y="3199"/>
                    </a:cubicBezTo>
                    <a:cubicBezTo>
                      <a:pt x="3577" y="2608"/>
                      <a:pt x="3655" y="2017"/>
                      <a:pt x="3675" y="1426"/>
                    </a:cubicBezTo>
                    <a:cubicBezTo>
                      <a:pt x="3689" y="1061"/>
                      <a:pt x="3538" y="871"/>
                      <a:pt x="3281" y="871"/>
                    </a:cubicBezTo>
                    <a:cubicBezTo>
                      <a:pt x="3179" y="871"/>
                      <a:pt x="3059" y="901"/>
                      <a:pt x="2926" y="963"/>
                    </a:cubicBezTo>
                    <a:cubicBezTo>
                      <a:pt x="2798" y="1013"/>
                      <a:pt x="2680" y="1091"/>
                      <a:pt x="2562" y="1160"/>
                    </a:cubicBezTo>
                    <a:cubicBezTo>
                      <a:pt x="2523" y="1180"/>
                      <a:pt x="2473" y="1200"/>
                      <a:pt x="2414" y="1219"/>
                    </a:cubicBezTo>
                    <a:cubicBezTo>
                      <a:pt x="2355" y="1101"/>
                      <a:pt x="2306" y="993"/>
                      <a:pt x="2257" y="894"/>
                    </a:cubicBezTo>
                    <a:cubicBezTo>
                      <a:pt x="2129" y="658"/>
                      <a:pt x="2010" y="412"/>
                      <a:pt x="1863" y="195"/>
                    </a:cubicBezTo>
                    <a:cubicBezTo>
                      <a:pt x="1766" y="63"/>
                      <a:pt x="1650" y="0"/>
                      <a:pt x="1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6"/>
              <p:cNvSpPr/>
              <p:nvPr/>
            </p:nvSpPr>
            <p:spPr>
              <a:xfrm flipH="1">
                <a:off x="8498971" y="655470"/>
                <a:ext cx="195505" cy="294376"/>
              </a:xfrm>
              <a:custGeom>
                <a:rect b="b" l="l" r="r" t="t"/>
                <a:pathLst>
                  <a:path extrusionOk="0" h="7490" w="4975">
                    <a:moveTo>
                      <a:pt x="1911" y="268"/>
                    </a:moveTo>
                    <a:cubicBezTo>
                      <a:pt x="1960" y="327"/>
                      <a:pt x="2000" y="376"/>
                      <a:pt x="2019" y="425"/>
                    </a:cubicBezTo>
                    <a:cubicBezTo>
                      <a:pt x="2670" y="1726"/>
                      <a:pt x="3330" y="3026"/>
                      <a:pt x="3960" y="4326"/>
                    </a:cubicBezTo>
                    <a:cubicBezTo>
                      <a:pt x="4206" y="4848"/>
                      <a:pt x="4413" y="5390"/>
                      <a:pt x="4620" y="5932"/>
                    </a:cubicBezTo>
                    <a:cubicBezTo>
                      <a:pt x="4719" y="6198"/>
                      <a:pt x="4699" y="6257"/>
                      <a:pt x="4453" y="6395"/>
                    </a:cubicBezTo>
                    <a:cubicBezTo>
                      <a:pt x="3970" y="6661"/>
                      <a:pt x="3477" y="6917"/>
                      <a:pt x="2965" y="7143"/>
                    </a:cubicBezTo>
                    <a:cubicBezTo>
                      <a:pt x="2847" y="7198"/>
                      <a:pt x="2747" y="7225"/>
                      <a:pt x="2660" y="7225"/>
                    </a:cubicBezTo>
                    <a:cubicBezTo>
                      <a:pt x="2476" y="7225"/>
                      <a:pt x="2350" y="7105"/>
                      <a:pt x="2236" y="6858"/>
                    </a:cubicBezTo>
                    <a:cubicBezTo>
                      <a:pt x="1596" y="5489"/>
                      <a:pt x="965" y="4109"/>
                      <a:pt x="335" y="2730"/>
                    </a:cubicBezTo>
                    <a:cubicBezTo>
                      <a:pt x="296" y="2652"/>
                      <a:pt x="305" y="2504"/>
                      <a:pt x="355" y="2425"/>
                    </a:cubicBezTo>
                    <a:cubicBezTo>
                      <a:pt x="818" y="1745"/>
                      <a:pt x="1300" y="1075"/>
                      <a:pt x="1773" y="396"/>
                    </a:cubicBezTo>
                    <a:cubicBezTo>
                      <a:pt x="1813" y="356"/>
                      <a:pt x="1862" y="317"/>
                      <a:pt x="1911" y="268"/>
                    </a:cubicBezTo>
                    <a:close/>
                    <a:moveTo>
                      <a:pt x="1910" y="0"/>
                    </a:moveTo>
                    <a:cubicBezTo>
                      <a:pt x="1796" y="0"/>
                      <a:pt x="1675" y="77"/>
                      <a:pt x="1566" y="228"/>
                    </a:cubicBezTo>
                    <a:cubicBezTo>
                      <a:pt x="1084" y="898"/>
                      <a:pt x="621" y="1568"/>
                      <a:pt x="148" y="2238"/>
                    </a:cubicBezTo>
                    <a:cubicBezTo>
                      <a:pt x="20" y="2425"/>
                      <a:pt x="0" y="2632"/>
                      <a:pt x="99" y="2849"/>
                    </a:cubicBezTo>
                    <a:cubicBezTo>
                      <a:pt x="404" y="3548"/>
                      <a:pt x="690" y="4247"/>
                      <a:pt x="1005" y="4937"/>
                    </a:cubicBezTo>
                    <a:cubicBezTo>
                      <a:pt x="1330" y="5646"/>
                      <a:pt x="1665" y="6346"/>
                      <a:pt x="2029" y="7035"/>
                    </a:cubicBezTo>
                    <a:cubicBezTo>
                      <a:pt x="2187" y="7343"/>
                      <a:pt x="2366" y="7490"/>
                      <a:pt x="2618" y="7490"/>
                    </a:cubicBezTo>
                    <a:cubicBezTo>
                      <a:pt x="2713" y="7490"/>
                      <a:pt x="2818" y="7469"/>
                      <a:pt x="2936" y="7429"/>
                    </a:cubicBezTo>
                    <a:cubicBezTo>
                      <a:pt x="3586" y="7222"/>
                      <a:pt x="4206" y="6937"/>
                      <a:pt x="4748" y="6513"/>
                    </a:cubicBezTo>
                    <a:cubicBezTo>
                      <a:pt x="4847" y="6424"/>
                      <a:pt x="4896" y="6286"/>
                      <a:pt x="4975" y="6158"/>
                    </a:cubicBezTo>
                    <a:cubicBezTo>
                      <a:pt x="4876" y="5863"/>
                      <a:pt x="4817" y="5587"/>
                      <a:pt x="4699" y="5331"/>
                    </a:cubicBezTo>
                    <a:cubicBezTo>
                      <a:pt x="3881" y="3637"/>
                      <a:pt x="3064" y="1952"/>
                      <a:pt x="2236" y="268"/>
                    </a:cubicBezTo>
                    <a:cubicBezTo>
                      <a:pt x="2149" y="89"/>
                      <a:pt x="2033" y="0"/>
                      <a:pt x="1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6"/>
              <p:cNvSpPr/>
              <p:nvPr/>
            </p:nvSpPr>
            <p:spPr>
              <a:xfrm flipH="1">
                <a:off x="8711495" y="829883"/>
                <a:ext cx="38747" cy="101793"/>
              </a:xfrm>
              <a:custGeom>
                <a:rect b="b" l="l" r="r" t="t"/>
                <a:pathLst>
                  <a:path extrusionOk="0" h="2590" w="986">
                    <a:moveTo>
                      <a:pt x="316" y="263"/>
                    </a:moveTo>
                    <a:cubicBezTo>
                      <a:pt x="375" y="312"/>
                      <a:pt x="464" y="351"/>
                      <a:pt x="493" y="420"/>
                    </a:cubicBezTo>
                    <a:cubicBezTo>
                      <a:pt x="670" y="745"/>
                      <a:pt x="798" y="1898"/>
                      <a:pt x="572" y="2321"/>
                    </a:cubicBezTo>
                    <a:cubicBezTo>
                      <a:pt x="257" y="1651"/>
                      <a:pt x="296" y="972"/>
                      <a:pt x="267" y="302"/>
                    </a:cubicBezTo>
                    <a:cubicBezTo>
                      <a:pt x="276" y="292"/>
                      <a:pt x="296" y="272"/>
                      <a:pt x="316" y="263"/>
                    </a:cubicBezTo>
                    <a:close/>
                    <a:moveTo>
                      <a:pt x="280" y="0"/>
                    </a:moveTo>
                    <a:cubicBezTo>
                      <a:pt x="128" y="0"/>
                      <a:pt x="39" y="84"/>
                      <a:pt x="30" y="263"/>
                    </a:cubicBezTo>
                    <a:cubicBezTo>
                      <a:pt x="20" y="578"/>
                      <a:pt x="1" y="893"/>
                      <a:pt x="50" y="1198"/>
                    </a:cubicBezTo>
                    <a:cubicBezTo>
                      <a:pt x="99" y="1592"/>
                      <a:pt x="198" y="1967"/>
                      <a:pt x="296" y="2341"/>
                    </a:cubicBezTo>
                    <a:cubicBezTo>
                      <a:pt x="333" y="2478"/>
                      <a:pt x="428" y="2589"/>
                      <a:pt x="575" y="2589"/>
                    </a:cubicBezTo>
                    <a:cubicBezTo>
                      <a:pt x="587" y="2589"/>
                      <a:pt x="599" y="2589"/>
                      <a:pt x="611" y="2587"/>
                    </a:cubicBezTo>
                    <a:cubicBezTo>
                      <a:pt x="779" y="2577"/>
                      <a:pt x="858" y="2440"/>
                      <a:pt x="887" y="2292"/>
                    </a:cubicBezTo>
                    <a:cubicBezTo>
                      <a:pt x="936" y="2065"/>
                      <a:pt x="946" y="1829"/>
                      <a:pt x="986" y="1504"/>
                    </a:cubicBezTo>
                    <a:cubicBezTo>
                      <a:pt x="927" y="1179"/>
                      <a:pt x="867" y="775"/>
                      <a:pt x="769" y="381"/>
                    </a:cubicBezTo>
                    <a:cubicBezTo>
                      <a:pt x="729" y="174"/>
                      <a:pt x="572" y="46"/>
                      <a:pt x="355" y="6"/>
                    </a:cubicBezTo>
                    <a:cubicBezTo>
                      <a:pt x="329" y="2"/>
                      <a:pt x="3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6"/>
              <p:cNvSpPr/>
              <p:nvPr/>
            </p:nvSpPr>
            <p:spPr>
              <a:xfrm flipH="1">
                <a:off x="8881821" y="951241"/>
                <a:ext cx="62758" cy="22520"/>
              </a:xfrm>
              <a:custGeom>
                <a:rect b="b" l="l" r="r" t="t"/>
                <a:pathLst>
                  <a:path extrusionOk="0" h="573" w="1597">
                    <a:moveTo>
                      <a:pt x="1369" y="0"/>
                    </a:moveTo>
                    <a:cubicBezTo>
                      <a:pt x="1362" y="0"/>
                      <a:pt x="1356" y="1"/>
                      <a:pt x="1350" y="2"/>
                    </a:cubicBezTo>
                    <a:cubicBezTo>
                      <a:pt x="1045" y="71"/>
                      <a:pt x="739" y="149"/>
                      <a:pt x="434" y="228"/>
                    </a:cubicBezTo>
                    <a:cubicBezTo>
                      <a:pt x="316" y="258"/>
                      <a:pt x="188" y="277"/>
                      <a:pt x="69" y="327"/>
                    </a:cubicBezTo>
                    <a:cubicBezTo>
                      <a:pt x="30" y="337"/>
                      <a:pt x="0" y="425"/>
                      <a:pt x="0" y="474"/>
                    </a:cubicBezTo>
                    <a:cubicBezTo>
                      <a:pt x="0" y="514"/>
                      <a:pt x="79" y="543"/>
                      <a:pt x="119" y="573"/>
                    </a:cubicBezTo>
                    <a:cubicBezTo>
                      <a:pt x="601" y="455"/>
                      <a:pt x="1054" y="346"/>
                      <a:pt x="1508" y="228"/>
                    </a:cubicBezTo>
                    <a:cubicBezTo>
                      <a:pt x="1547" y="218"/>
                      <a:pt x="1567" y="120"/>
                      <a:pt x="1596" y="61"/>
                    </a:cubicBezTo>
                    <a:cubicBezTo>
                      <a:pt x="1516" y="43"/>
                      <a:pt x="1435" y="0"/>
                      <a:pt x="1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6"/>
              <p:cNvSpPr/>
              <p:nvPr/>
            </p:nvSpPr>
            <p:spPr>
              <a:xfrm flipH="1">
                <a:off x="8772647" y="907893"/>
                <a:ext cx="64330" cy="20988"/>
              </a:xfrm>
              <a:custGeom>
                <a:rect b="b" l="l" r="r" t="t"/>
                <a:pathLst>
                  <a:path extrusionOk="0" h="534" w="1637">
                    <a:moveTo>
                      <a:pt x="1480" y="0"/>
                    </a:moveTo>
                    <a:cubicBezTo>
                      <a:pt x="1476" y="0"/>
                      <a:pt x="1472" y="1"/>
                      <a:pt x="1469" y="1"/>
                    </a:cubicBezTo>
                    <a:cubicBezTo>
                      <a:pt x="1025" y="80"/>
                      <a:pt x="582" y="169"/>
                      <a:pt x="139" y="267"/>
                    </a:cubicBezTo>
                    <a:cubicBezTo>
                      <a:pt x="90" y="277"/>
                      <a:pt x="50" y="366"/>
                      <a:pt x="1" y="425"/>
                    </a:cubicBezTo>
                    <a:cubicBezTo>
                      <a:pt x="50" y="464"/>
                      <a:pt x="99" y="504"/>
                      <a:pt x="139" y="533"/>
                    </a:cubicBezTo>
                    <a:cubicBezTo>
                      <a:pt x="622" y="425"/>
                      <a:pt x="1075" y="336"/>
                      <a:pt x="1518" y="238"/>
                    </a:cubicBezTo>
                    <a:cubicBezTo>
                      <a:pt x="1567" y="228"/>
                      <a:pt x="1597" y="139"/>
                      <a:pt x="1636" y="90"/>
                    </a:cubicBezTo>
                    <a:cubicBezTo>
                      <a:pt x="1582" y="54"/>
                      <a:pt x="1527" y="0"/>
                      <a:pt x="1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6"/>
              <p:cNvSpPr/>
              <p:nvPr/>
            </p:nvSpPr>
            <p:spPr>
              <a:xfrm flipH="1">
                <a:off x="8787384" y="933084"/>
                <a:ext cx="58868" cy="17490"/>
              </a:xfrm>
              <a:custGeom>
                <a:rect b="b" l="l" r="r" t="t"/>
                <a:pathLst>
                  <a:path extrusionOk="0" h="445" w="1498">
                    <a:moveTo>
                      <a:pt x="1360" y="1"/>
                    </a:moveTo>
                    <a:cubicBezTo>
                      <a:pt x="927" y="70"/>
                      <a:pt x="532" y="129"/>
                      <a:pt x="138" y="198"/>
                    </a:cubicBezTo>
                    <a:cubicBezTo>
                      <a:pt x="89" y="208"/>
                      <a:pt x="50" y="286"/>
                      <a:pt x="1" y="336"/>
                    </a:cubicBezTo>
                    <a:cubicBezTo>
                      <a:pt x="66" y="373"/>
                      <a:pt x="130" y="445"/>
                      <a:pt x="187" y="445"/>
                    </a:cubicBezTo>
                    <a:cubicBezTo>
                      <a:pt x="191" y="445"/>
                      <a:pt x="194" y="445"/>
                      <a:pt x="198" y="444"/>
                    </a:cubicBezTo>
                    <a:cubicBezTo>
                      <a:pt x="582" y="395"/>
                      <a:pt x="966" y="336"/>
                      <a:pt x="1340" y="267"/>
                    </a:cubicBezTo>
                    <a:cubicBezTo>
                      <a:pt x="1399" y="247"/>
                      <a:pt x="1439" y="168"/>
                      <a:pt x="1498" y="119"/>
                    </a:cubicBezTo>
                    <a:cubicBezTo>
                      <a:pt x="1439" y="79"/>
                      <a:pt x="1390" y="30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6"/>
              <p:cNvSpPr/>
              <p:nvPr/>
            </p:nvSpPr>
            <p:spPr>
              <a:xfrm flipH="1">
                <a:off x="8817571" y="703534"/>
                <a:ext cx="147916" cy="78723"/>
              </a:xfrm>
              <a:custGeom>
                <a:rect b="b" l="l" r="r" t="t"/>
                <a:pathLst>
                  <a:path extrusionOk="0" h="2003" w="3764">
                    <a:moveTo>
                      <a:pt x="3537" y="0"/>
                    </a:moveTo>
                    <a:cubicBezTo>
                      <a:pt x="3498" y="0"/>
                      <a:pt x="3448" y="40"/>
                      <a:pt x="3409" y="59"/>
                    </a:cubicBezTo>
                    <a:cubicBezTo>
                      <a:pt x="2719" y="414"/>
                      <a:pt x="2030" y="769"/>
                      <a:pt x="1340" y="1133"/>
                    </a:cubicBezTo>
                    <a:cubicBezTo>
                      <a:pt x="926" y="1340"/>
                      <a:pt x="523" y="1547"/>
                      <a:pt x="119" y="1773"/>
                    </a:cubicBezTo>
                    <a:cubicBezTo>
                      <a:pt x="60" y="1803"/>
                      <a:pt x="40" y="1911"/>
                      <a:pt x="1" y="1980"/>
                    </a:cubicBezTo>
                    <a:cubicBezTo>
                      <a:pt x="61" y="1987"/>
                      <a:pt x="122" y="2003"/>
                      <a:pt x="176" y="2003"/>
                    </a:cubicBezTo>
                    <a:cubicBezTo>
                      <a:pt x="201" y="2003"/>
                      <a:pt x="225" y="1999"/>
                      <a:pt x="247" y="1990"/>
                    </a:cubicBezTo>
                    <a:cubicBezTo>
                      <a:pt x="789" y="1724"/>
                      <a:pt x="1321" y="1448"/>
                      <a:pt x="1852" y="1172"/>
                    </a:cubicBezTo>
                    <a:cubicBezTo>
                      <a:pt x="2404" y="887"/>
                      <a:pt x="2956" y="601"/>
                      <a:pt x="3507" y="315"/>
                    </a:cubicBezTo>
                    <a:cubicBezTo>
                      <a:pt x="3586" y="276"/>
                      <a:pt x="3645" y="207"/>
                      <a:pt x="3764" y="109"/>
                    </a:cubicBezTo>
                    <a:cubicBezTo>
                      <a:pt x="3655" y="59"/>
                      <a:pt x="3596" y="20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6"/>
              <p:cNvSpPr/>
              <p:nvPr/>
            </p:nvSpPr>
            <p:spPr>
              <a:xfrm flipH="1">
                <a:off x="8766475" y="602848"/>
                <a:ext cx="25583" cy="80216"/>
              </a:xfrm>
              <a:custGeom>
                <a:rect b="b" l="l" r="r" t="t"/>
                <a:pathLst>
                  <a:path extrusionOk="0" h="2041" w="651">
                    <a:moveTo>
                      <a:pt x="267" y="316"/>
                    </a:moveTo>
                    <a:cubicBezTo>
                      <a:pt x="405" y="750"/>
                      <a:pt x="375" y="1183"/>
                      <a:pt x="306" y="1626"/>
                    </a:cubicBezTo>
                    <a:cubicBezTo>
                      <a:pt x="276" y="1193"/>
                      <a:pt x="247" y="760"/>
                      <a:pt x="217" y="316"/>
                    </a:cubicBezTo>
                    <a:close/>
                    <a:moveTo>
                      <a:pt x="223" y="0"/>
                    </a:moveTo>
                    <a:cubicBezTo>
                      <a:pt x="218" y="0"/>
                      <a:pt x="213" y="1"/>
                      <a:pt x="208" y="1"/>
                    </a:cubicBezTo>
                    <a:cubicBezTo>
                      <a:pt x="129" y="1"/>
                      <a:pt x="1" y="149"/>
                      <a:pt x="1" y="228"/>
                    </a:cubicBezTo>
                    <a:cubicBezTo>
                      <a:pt x="11" y="750"/>
                      <a:pt x="50" y="1272"/>
                      <a:pt x="99" y="1794"/>
                    </a:cubicBezTo>
                    <a:cubicBezTo>
                      <a:pt x="109" y="1922"/>
                      <a:pt x="178" y="2040"/>
                      <a:pt x="336" y="2040"/>
                    </a:cubicBezTo>
                    <a:cubicBezTo>
                      <a:pt x="493" y="2040"/>
                      <a:pt x="562" y="1912"/>
                      <a:pt x="582" y="1784"/>
                    </a:cubicBezTo>
                    <a:cubicBezTo>
                      <a:pt x="611" y="1557"/>
                      <a:pt x="621" y="1321"/>
                      <a:pt x="651" y="1094"/>
                    </a:cubicBezTo>
                    <a:lnTo>
                      <a:pt x="631" y="1094"/>
                    </a:lnTo>
                    <a:cubicBezTo>
                      <a:pt x="631" y="1006"/>
                      <a:pt x="641" y="907"/>
                      <a:pt x="631" y="819"/>
                    </a:cubicBezTo>
                    <a:cubicBezTo>
                      <a:pt x="592" y="602"/>
                      <a:pt x="572" y="375"/>
                      <a:pt x="493" y="168"/>
                    </a:cubicBezTo>
                    <a:cubicBezTo>
                      <a:pt x="465" y="84"/>
                      <a:pt x="322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6"/>
              <p:cNvSpPr/>
              <p:nvPr/>
            </p:nvSpPr>
            <p:spPr>
              <a:xfrm flipH="1">
                <a:off x="8825307" y="672133"/>
                <a:ext cx="30220" cy="20280"/>
              </a:xfrm>
              <a:custGeom>
                <a:rect b="b" l="l" r="r" t="t"/>
                <a:pathLst>
                  <a:path extrusionOk="0" h="516" w="769">
                    <a:moveTo>
                      <a:pt x="618" y="0"/>
                    </a:moveTo>
                    <a:cubicBezTo>
                      <a:pt x="616" y="0"/>
                      <a:pt x="613" y="1"/>
                      <a:pt x="611" y="1"/>
                    </a:cubicBezTo>
                    <a:cubicBezTo>
                      <a:pt x="414" y="100"/>
                      <a:pt x="217" y="198"/>
                      <a:pt x="30" y="317"/>
                    </a:cubicBezTo>
                    <a:cubicBezTo>
                      <a:pt x="0" y="326"/>
                      <a:pt x="0" y="415"/>
                      <a:pt x="10" y="454"/>
                    </a:cubicBezTo>
                    <a:cubicBezTo>
                      <a:pt x="19" y="481"/>
                      <a:pt x="83" y="515"/>
                      <a:pt x="110" y="515"/>
                    </a:cubicBezTo>
                    <a:cubicBezTo>
                      <a:pt x="113" y="515"/>
                      <a:pt x="116" y="515"/>
                      <a:pt x="118" y="514"/>
                    </a:cubicBezTo>
                    <a:cubicBezTo>
                      <a:pt x="325" y="405"/>
                      <a:pt x="522" y="297"/>
                      <a:pt x="709" y="188"/>
                    </a:cubicBezTo>
                    <a:cubicBezTo>
                      <a:pt x="729" y="179"/>
                      <a:pt x="739" y="139"/>
                      <a:pt x="768" y="80"/>
                    </a:cubicBezTo>
                    <a:cubicBezTo>
                      <a:pt x="714" y="53"/>
                      <a:pt x="651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"/>
              <p:cNvSpPr/>
              <p:nvPr/>
            </p:nvSpPr>
            <p:spPr>
              <a:xfrm flipH="1">
                <a:off x="8776141" y="615266"/>
                <a:ext cx="7388" cy="51526"/>
              </a:xfrm>
              <a:custGeom>
                <a:rect b="b" l="l" r="r" t="t"/>
                <a:pathLst>
                  <a:path extrusionOk="0" h="1311" w="188">
                    <a:moveTo>
                      <a:pt x="0" y="0"/>
                    </a:moveTo>
                    <a:cubicBezTo>
                      <a:pt x="30" y="444"/>
                      <a:pt x="59" y="877"/>
                      <a:pt x="89" y="1310"/>
                    </a:cubicBezTo>
                    <a:cubicBezTo>
                      <a:pt x="158" y="867"/>
                      <a:pt x="188" y="434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6"/>
              <p:cNvSpPr/>
              <p:nvPr/>
            </p:nvSpPr>
            <p:spPr>
              <a:xfrm flipH="1">
                <a:off x="8554691" y="766139"/>
                <a:ext cx="73211" cy="150686"/>
              </a:xfrm>
              <a:custGeom>
                <a:rect b="b" l="l" r="r" t="t"/>
                <a:pathLst>
                  <a:path extrusionOk="0" h="3834" w="1863">
                    <a:moveTo>
                      <a:pt x="128" y="1"/>
                    </a:moveTo>
                    <a:cubicBezTo>
                      <a:pt x="108" y="1"/>
                      <a:pt x="85" y="8"/>
                      <a:pt x="59" y="23"/>
                    </a:cubicBezTo>
                    <a:cubicBezTo>
                      <a:pt x="20" y="52"/>
                      <a:pt x="0" y="180"/>
                      <a:pt x="30" y="239"/>
                    </a:cubicBezTo>
                    <a:cubicBezTo>
                      <a:pt x="532" y="1382"/>
                      <a:pt x="1035" y="2515"/>
                      <a:pt x="1537" y="3658"/>
                    </a:cubicBezTo>
                    <a:cubicBezTo>
                      <a:pt x="1557" y="3707"/>
                      <a:pt x="1586" y="3766"/>
                      <a:pt x="1626" y="3805"/>
                    </a:cubicBezTo>
                    <a:cubicBezTo>
                      <a:pt x="1654" y="3819"/>
                      <a:pt x="1691" y="3833"/>
                      <a:pt x="1728" y="3833"/>
                    </a:cubicBezTo>
                    <a:cubicBezTo>
                      <a:pt x="1744" y="3833"/>
                      <a:pt x="1759" y="3831"/>
                      <a:pt x="1773" y="3825"/>
                    </a:cubicBezTo>
                    <a:cubicBezTo>
                      <a:pt x="1803" y="3815"/>
                      <a:pt x="1833" y="3756"/>
                      <a:pt x="1862" y="3727"/>
                    </a:cubicBezTo>
                    <a:cubicBezTo>
                      <a:pt x="1833" y="3658"/>
                      <a:pt x="1813" y="3608"/>
                      <a:pt x="1793" y="3559"/>
                    </a:cubicBezTo>
                    <a:cubicBezTo>
                      <a:pt x="1714" y="3392"/>
                      <a:pt x="1636" y="3224"/>
                      <a:pt x="1567" y="3057"/>
                    </a:cubicBezTo>
                    <a:cubicBezTo>
                      <a:pt x="1133" y="2091"/>
                      <a:pt x="700" y="1126"/>
                      <a:pt x="276" y="161"/>
                    </a:cubicBezTo>
                    <a:cubicBezTo>
                      <a:pt x="238" y="84"/>
                      <a:pt x="19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6"/>
              <p:cNvSpPr/>
              <p:nvPr/>
            </p:nvSpPr>
            <p:spPr>
              <a:xfrm flipH="1">
                <a:off x="8534569" y="754584"/>
                <a:ext cx="69714" cy="137912"/>
              </a:xfrm>
              <a:custGeom>
                <a:rect b="b" l="l" r="r" t="t"/>
                <a:pathLst>
                  <a:path extrusionOk="0" h="3509" w="1774">
                    <a:moveTo>
                      <a:pt x="122" y="0"/>
                    </a:moveTo>
                    <a:cubicBezTo>
                      <a:pt x="117" y="0"/>
                      <a:pt x="113" y="1"/>
                      <a:pt x="109" y="1"/>
                    </a:cubicBezTo>
                    <a:cubicBezTo>
                      <a:pt x="69" y="1"/>
                      <a:pt x="30" y="80"/>
                      <a:pt x="0" y="120"/>
                    </a:cubicBezTo>
                    <a:cubicBezTo>
                      <a:pt x="30" y="208"/>
                      <a:pt x="50" y="267"/>
                      <a:pt x="69" y="327"/>
                    </a:cubicBezTo>
                    <a:cubicBezTo>
                      <a:pt x="315" y="859"/>
                      <a:pt x="552" y="1390"/>
                      <a:pt x="798" y="1922"/>
                    </a:cubicBezTo>
                    <a:cubicBezTo>
                      <a:pt x="1035" y="2415"/>
                      <a:pt x="1261" y="2907"/>
                      <a:pt x="1507" y="3390"/>
                    </a:cubicBezTo>
                    <a:cubicBezTo>
                      <a:pt x="1537" y="3449"/>
                      <a:pt x="1645" y="3469"/>
                      <a:pt x="1714" y="3508"/>
                    </a:cubicBezTo>
                    <a:cubicBezTo>
                      <a:pt x="1724" y="3439"/>
                      <a:pt x="1773" y="3351"/>
                      <a:pt x="1744" y="3292"/>
                    </a:cubicBezTo>
                    <a:cubicBezTo>
                      <a:pt x="1251" y="2218"/>
                      <a:pt x="759" y="1154"/>
                      <a:pt x="256" y="80"/>
                    </a:cubicBezTo>
                    <a:cubicBezTo>
                      <a:pt x="238" y="44"/>
                      <a:pt x="171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"/>
              <p:cNvSpPr/>
              <p:nvPr/>
            </p:nvSpPr>
            <p:spPr>
              <a:xfrm flipH="1">
                <a:off x="8614307" y="702433"/>
                <a:ext cx="50144" cy="66225"/>
              </a:xfrm>
              <a:custGeom>
                <a:rect b="b" l="l" r="r" t="t"/>
                <a:pathLst>
                  <a:path extrusionOk="0" h="1685" w="1276">
                    <a:moveTo>
                      <a:pt x="970" y="284"/>
                    </a:moveTo>
                    <a:cubicBezTo>
                      <a:pt x="881" y="718"/>
                      <a:pt x="664" y="1072"/>
                      <a:pt x="300" y="1319"/>
                    </a:cubicBezTo>
                    <a:cubicBezTo>
                      <a:pt x="418" y="905"/>
                      <a:pt x="704" y="600"/>
                      <a:pt x="970" y="284"/>
                    </a:cubicBezTo>
                    <a:close/>
                    <a:moveTo>
                      <a:pt x="990" y="0"/>
                    </a:moveTo>
                    <a:cubicBezTo>
                      <a:pt x="921" y="0"/>
                      <a:pt x="836" y="27"/>
                      <a:pt x="802" y="68"/>
                    </a:cubicBezTo>
                    <a:cubicBezTo>
                      <a:pt x="576" y="343"/>
                      <a:pt x="359" y="619"/>
                      <a:pt x="172" y="925"/>
                    </a:cubicBezTo>
                    <a:cubicBezTo>
                      <a:pt x="83" y="1072"/>
                      <a:pt x="34" y="1260"/>
                      <a:pt x="14" y="1437"/>
                    </a:cubicBezTo>
                    <a:cubicBezTo>
                      <a:pt x="0" y="1590"/>
                      <a:pt x="80" y="1684"/>
                      <a:pt x="194" y="1684"/>
                    </a:cubicBezTo>
                    <a:cubicBezTo>
                      <a:pt x="242" y="1684"/>
                      <a:pt x="294" y="1668"/>
                      <a:pt x="349" y="1634"/>
                    </a:cubicBezTo>
                    <a:cubicBezTo>
                      <a:pt x="507" y="1526"/>
                      <a:pt x="655" y="1397"/>
                      <a:pt x="783" y="1260"/>
                    </a:cubicBezTo>
                    <a:cubicBezTo>
                      <a:pt x="1019" y="994"/>
                      <a:pt x="1186" y="688"/>
                      <a:pt x="1275" y="265"/>
                    </a:cubicBezTo>
                    <a:cubicBezTo>
                      <a:pt x="1216" y="196"/>
                      <a:pt x="1167" y="77"/>
                      <a:pt x="1068" y="18"/>
                    </a:cubicBezTo>
                    <a:cubicBezTo>
                      <a:pt x="1050" y="6"/>
                      <a:pt x="1021" y="0"/>
                      <a:pt x="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6"/>
              <p:cNvSpPr/>
              <p:nvPr/>
            </p:nvSpPr>
            <p:spPr>
              <a:xfrm flipH="1">
                <a:off x="8626332" y="713595"/>
                <a:ext cx="26369" cy="40678"/>
              </a:xfrm>
              <a:custGeom>
                <a:rect b="b" l="l" r="r" t="t"/>
                <a:pathLst>
                  <a:path extrusionOk="0" h="1035" w="671">
                    <a:moveTo>
                      <a:pt x="671" y="0"/>
                    </a:moveTo>
                    <a:lnTo>
                      <a:pt x="671" y="0"/>
                    </a:lnTo>
                    <a:cubicBezTo>
                      <a:pt x="405" y="316"/>
                      <a:pt x="119" y="621"/>
                      <a:pt x="1" y="1035"/>
                    </a:cubicBezTo>
                    <a:cubicBezTo>
                      <a:pt x="365" y="788"/>
                      <a:pt x="582" y="434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/>
          <p:nvPr/>
        </p:nvSpPr>
        <p:spPr>
          <a:xfrm>
            <a:off x="-158128" y="-40476"/>
            <a:ext cx="4817785" cy="74018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3"/>
          <p:cNvSpPr txBox="1"/>
          <p:nvPr>
            <p:ph hasCustomPrompt="1" type="title"/>
          </p:nvPr>
        </p:nvSpPr>
        <p:spPr>
          <a:xfrm>
            <a:off x="3271200" y="1588013"/>
            <a:ext cx="5152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2" name="Google Shape;632;p53"/>
          <p:cNvSpPr/>
          <p:nvPr/>
        </p:nvSpPr>
        <p:spPr>
          <a:xfrm rot="425226">
            <a:off x="4052430" y="-356880"/>
            <a:ext cx="5219641" cy="126692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3"/>
          <p:cNvSpPr txBox="1"/>
          <p:nvPr>
            <p:ph idx="1" type="body"/>
          </p:nvPr>
        </p:nvSpPr>
        <p:spPr>
          <a:xfrm>
            <a:off x="3271200" y="3296291"/>
            <a:ext cx="5152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●"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4" name="Google Shape;634;p53"/>
          <p:cNvSpPr/>
          <p:nvPr/>
        </p:nvSpPr>
        <p:spPr>
          <a:xfrm flipH="1" rot="782606">
            <a:off x="8152414" y="4381801"/>
            <a:ext cx="369534" cy="361462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3"/>
          <p:cNvSpPr/>
          <p:nvPr/>
        </p:nvSpPr>
        <p:spPr>
          <a:xfrm flipH="1" rot="6177182">
            <a:off x="8190823" y="4661006"/>
            <a:ext cx="619668" cy="604737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3"/>
          <p:cNvSpPr/>
          <p:nvPr/>
        </p:nvSpPr>
        <p:spPr>
          <a:xfrm rot="-8450549">
            <a:off x="3593677" y="577458"/>
            <a:ext cx="183386" cy="18338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3"/>
          <p:cNvSpPr/>
          <p:nvPr/>
        </p:nvSpPr>
        <p:spPr>
          <a:xfrm rot="-8453381">
            <a:off x="3812312" y="738901"/>
            <a:ext cx="101297" cy="10129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53"/>
          <p:cNvGrpSpPr/>
          <p:nvPr/>
        </p:nvGrpSpPr>
        <p:grpSpPr>
          <a:xfrm rot="949412">
            <a:off x="-113100" y="4344205"/>
            <a:ext cx="412322" cy="387249"/>
            <a:chOff x="2047425" y="139025"/>
            <a:chExt cx="1082100" cy="301975"/>
          </a:xfrm>
        </p:grpSpPr>
        <p:cxnSp>
          <p:nvCxnSpPr>
            <p:cNvPr id="639" name="Google Shape;639;p53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Google Shape;640;p53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53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53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53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53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53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53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/>
          <p:nvPr/>
        </p:nvSpPr>
        <p:spPr>
          <a:xfrm rot="10659193">
            <a:off x="2333378" y="4077524"/>
            <a:ext cx="7479981" cy="1569116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4"/>
          <p:cNvSpPr/>
          <p:nvPr/>
        </p:nvSpPr>
        <p:spPr>
          <a:xfrm flipH="1" rot="10800000">
            <a:off x="0" y="0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4"/>
          <p:cNvSpPr txBox="1"/>
          <p:nvPr>
            <p:ph type="title"/>
          </p:nvPr>
        </p:nvSpPr>
        <p:spPr>
          <a:xfrm>
            <a:off x="344850" y="651273"/>
            <a:ext cx="36231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1" name="Google Shape;651;p54"/>
          <p:cNvSpPr txBox="1"/>
          <p:nvPr>
            <p:ph idx="1" type="body"/>
          </p:nvPr>
        </p:nvSpPr>
        <p:spPr>
          <a:xfrm>
            <a:off x="872400" y="1592347"/>
            <a:ext cx="2568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2" name="Google Shape;652;p54"/>
          <p:cNvSpPr txBox="1"/>
          <p:nvPr>
            <p:ph idx="2" type="title"/>
          </p:nvPr>
        </p:nvSpPr>
        <p:spPr>
          <a:xfrm>
            <a:off x="2760450" y="1844000"/>
            <a:ext cx="36231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3" name="Google Shape;653;p54"/>
          <p:cNvSpPr txBox="1"/>
          <p:nvPr>
            <p:ph idx="3" type="body"/>
          </p:nvPr>
        </p:nvSpPr>
        <p:spPr>
          <a:xfrm>
            <a:off x="3287990" y="2767667"/>
            <a:ext cx="2568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4" name="Google Shape;654;p54"/>
          <p:cNvSpPr txBox="1"/>
          <p:nvPr>
            <p:ph idx="4" type="body"/>
          </p:nvPr>
        </p:nvSpPr>
        <p:spPr>
          <a:xfrm>
            <a:off x="5712850" y="3947853"/>
            <a:ext cx="2568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5" name="Google Shape;655;p54"/>
          <p:cNvSpPr txBox="1"/>
          <p:nvPr>
            <p:ph idx="5" type="title"/>
          </p:nvPr>
        </p:nvSpPr>
        <p:spPr>
          <a:xfrm>
            <a:off x="5202125" y="3024800"/>
            <a:ext cx="3589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56" name="Google Shape;656;p54"/>
          <p:cNvGrpSpPr/>
          <p:nvPr/>
        </p:nvGrpSpPr>
        <p:grpSpPr>
          <a:xfrm rot="-1497417">
            <a:off x="8751012" y="881644"/>
            <a:ext cx="862219" cy="497308"/>
            <a:chOff x="2047425" y="139025"/>
            <a:chExt cx="1082100" cy="301975"/>
          </a:xfrm>
        </p:grpSpPr>
        <p:cxnSp>
          <p:nvCxnSpPr>
            <p:cNvPr id="657" name="Google Shape;657;p5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5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5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5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1" name="Google Shape;661;p5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5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5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4" name="Google Shape;664;p5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5" name="Google Shape;665;p54"/>
          <p:cNvSpPr/>
          <p:nvPr/>
        </p:nvSpPr>
        <p:spPr>
          <a:xfrm rot="5851826">
            <a:off x="3640184" y="548056"/>
            <a:ext cx="194578" cy="20272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/>
          <p:nvPr/>
        </p:nvSpPr>
        <p:spPr>
          <a:xfrm rot="5854910">
            <a:off x="3872401" y="769384"/>
            <a:ext cx="88675" cy="9258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4"/>
          <p:cNvSpPr/>
          <p:nvPr/>
        </p:nvSpPr>
        <p:spPr>
          <a:xfrm rot="-782606">
            <a:off x="688665" y="4080176"/>
            <a:ext cx="369534" cy="361462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4"/>
          <p:cNvSpPr/>
          <p:nvPr/>
        </p:nvSpPr>
        <p:spPr>
          <a:xfrm rot="-6177182">
            <a:off x="400123" y="4359381"/>
            <a:ext cx="619668" cy="60473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54"/>
          <p:cNvGrpSpPr/>
          <p:nvPr/>
        </p:nvGrpSpPr>
        <p:grpSpPr>
          <a:xfrm rot="-1273393">
            <a:off x="1354519" y="3238907"/>
            <a:ext cx="1823432" cy="1839221"/>
            <a:chOff x="1313000" y="237900"/>
            <a:chExt cx="5081500" cy="5226650"/>
          </a:xfrm>
        </p:grpSpPr>
        <p:sp>
          <p:nvSpPr>
            <p:cNvPr id="670" name="Google Shape;670;p54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54"/>
          <p:cNvGrpSpPr/>
          <p:nvPr/>
        </p:nvGrpSpPr>
        <p:grpSpPr>
          <a:xfrm rot="-10762645">
            <a:off x="5652065" y="-33739"/>
            <a:ext cx="1823858" cy="1839258"/>
            <a:chOff x="1313000" y="237900"/>
            <a:chExt cx="5081500" cy="5226650"/>
          </a:xfrm>
        </p:grpSpPr>
        <p:sp>
          <p:nvSpPr>
            <p:cNvPr id="675" name="Google Shape;675;p54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chemeClr val="dk2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/>
          <p:nvPr/>
        </p:nvSpPr>
        <p:spPr>
          <a:xfrm rot="-5400000">
            <a:off x="958991" y="1479790"/>
            <a:ext cx="2704718" cy="4622701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6"/>
          <p:cNvSpPr/>
          <p:nvPr/>
        </p:nvSpPr>
        <p:spPr>
          <a:xfrm rot="5400000">
            <a:off x="6207736" y="-808427"/>
            <a:ext cx="2203065" cy="3765619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56"/>
          <p:cNvGrpSpPr/>
          <p:nvPr/>
        </p:nvGrpSpPr>
        <p:grpSpPr>
          <a:xfrm rot="-431">
            <a:off x="8382464" y="160676"/>
            <a:ext cx="862217" cy="497323"/>
            <a:chOff x="2047425" y="139025"/>
            <a:chExt cx="1082100" cy="301975"/>
          </a:xfrm>
        </p:grpSpPr>
        <p:cxnSp>
          <p:nvCxnSpPr>
            <p:cNvPr id="684" name="Google Shape;684;p5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5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5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5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5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9" name="Google Shape;689;p5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5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5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2" name="Google Shape;692;p56"/>
          <p:cNvSpPr/>
          <p:nvPr/>
        </p:nvSpPr>
        <p:spPr>
          <a:xfrm rot="-8504032">
            <a:off x="3267858" y="3638107"/>
            <a:ext cx="265939" cy="276857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6"/>
          <p:cNvSpPr/>
          <p:nvPr/>
        </p:nvSpPr>
        <p:spPr>
          <a:xfrm rot="-8497673">
            <a:off x="3019570" y="3807366"/>
            <a:ext cx="121302" cy="1264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6"/>
          <p:cNvSpPr/>
          <p:nvPr/>
        </p:nvSpPr>
        <p:spPr>
          <a:xfrm rot="6194169">
            <a:off x="-321010" y="914517"/>
            <a:ext cx="1125499" cy="1101485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6"/>
          <p:cNvSpPr/>
          <p:nvPr/>
        </p:nvSpPr>
        <p:spPr>
          <a:xfrm rot="796517">
            <a:off x="427214" y="1842640"/>
            <a:ext cx="509515" cy="49737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 ">
  <p:cSld name="CUSTOM_5_1">
    <p:bg>
      <p:bgPr>
        <a:solidFill>
          <a:schemeClr val="lt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"/>
          <p:cNvSpPr/>
          <p:nvPr/>
        </p:nvSpPr>
        <p:spPr>
          <a:xfrm flipH="1">
            <a:off x="346" y="0"/>
            <a:ext cx="9143654" cy="1337906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/>
          <p:nvPr/>
        </p:nvSpPr>
        <p:spPr>
          <a:xfrm flipH="1" rot="5400000">
            <a:off x="6224575" y="1999750"/>
            <a:ext cx="1470269" cy="4817231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57"/>
          <p:cNvGrpSpPr/>
          <p:nvPr/>
        </p:nvGrpSpPr>
        <p:grpSpPr>
          <a:xfrm flipH="1" rot="-2700000">
            <a:off x="7051903" y="108255"/>
            <a:ext cx="969159" cy="969861"/>
            <a:chOff x="3368383" y="4173748"/>
            <a:chExt cx="969031" cy="969733"/>
          </a:xfrm>
        </p:grpSpPr>
        <p:sp>
          <p:nvSpPr>
            <p:cNvPr id="700" name="Google Shape;700;p57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57"/>
          <p:cNvSpPr/>
          <p:nvPr/>
        </p:nvSpPr>
        <p:spPr>
          <a:xfrm rot="9668962">
            <a:off x="7488386" y="4146536"/>
            <a:ext cx="313833" cy="3138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7"/>
          <p:cNvSpPr/>
          <p:nvPr/>
        </p:nvSpPr>
        <p:spPr>
          <a:xfrm rot="9667284">
            <a:off x="7202582" y="4322748"/>
            <a:ext cx="171527" cy="171243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57"/>
          <p:cNvGrpSpPr/>
          <p:nvPr/>
        </p:nvGrpSpPr>
        <p:grpSpPr>
          <a:xfrm flipH="1" rot="8101428">
            <a:off x="663417" y="4097487"/>
            <a:ext cx="1154782" cy="1155618"/>
            <a:chOff x="3368383" y="4173748"/>
            <a:chExt cx="969031" cy="969733"/>
          </a:xfrm>
        </p:grpSpPr>
        <p:sp>
          <p:nvSpPr>
            <p:cNvPr id="707" name="Google Shape;707;p57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7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7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7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57"/>
          <p:cNvGrpSpPr/>
          <p:nvPr/>
        </p:nvGrpSpPr>
        <p:grpSpPr>
          <a:xfrm rot="1807889">
            <a:off x="480524" y="970784"/>
            <a:ext cx="310209" cy="310209"/>
            <a:chOff x="5207300" y="720450"/>
            <a:chExt cx="310200" cy="310200"/>
          </a:xfrm>
        </p:grpSpPr>
        <p:sp>
          <p:nvSpPr>
            <p:cNvPr id="712" name="Google Shape;712;p57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7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/>
          <p:nvPr>
            <p:ph type="title"/>
          </p:nvPr>
        </p:nvSpPr>
        <p:spPr>
          <a:xfrm>
            <a:off x="2932275" y="540000"/>
            <a:ext cx="54918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6" name="Google Shape;716;p58"/>
          <p:cNvSpPr txBox="1"/>
          <p:nvPr>
            <p:ph idx="1" type="body"/>
          </p:nvPr>
        </p:nvSpPr>
        <p:spPr>
          <a:xfrm>
            <a:off x="702900" y="1336800"/>
            <a:ext cx="77382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8800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 sz="11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lpha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roman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lpha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roman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lpha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7" name="Google Shape;717;p58"/>
          <p:cNvSpPr/>
          <p:nvPr/>
        </p:nvSpPr>
        <p:spPr>
          <a:xfrm rot="10507566">
            <a:off x="869597" y="-307850"/>
            <a:ext cx="1928059" cy="1419287"/>
          </a:xfrm>
          <a:custGeom>
            <a:rect b="b" l="l" r="r" t="t"/>
            <a:pathLst>
              <a:path extrusionOk="0" h="90549" w="91644">
                <a:moveTo>
                  <a:pt x="65495" y="1"/>
                </a:moveTo>
                <a:cubicBezTo>
                  <a:pt x="61193" y="1"/>
                  <a:pt x="56859" y="973"/>
                  <a:pt x="53043" y="2964"/>
                </a:cubicBezTo>
                <a:cubicBezTo>
                  <a:pt x="51353" y="3845"/>
                  <a:pt x="49769" y="4857"/>
                  <a:pt x="48209" y="5833"/>
                </a:cubicBezTo>
                <a:cubicBezTo>
                  <a:pt x="45268" y="7666"/>
                  <a:pt x="42304" y="9381"/>
                  <a:pt x="38541" y="9798"/>
                </a:cubicBezTo>
                <a:cubicBezTo>
                  <a:pt x="37831" y="9877"/>
                  <a:pt x="37122" y="9909"/>
                  <a:pt x="36415" y="9909"/>
                </a:cubicBezTo>
                <a:cubicBezTo>
                  <a:pt x="33291" y="9909"/>
                  <a:pt x="30189" y="9277"/>
                  <a:pt x="27064" y="9238"/>
                </a:cubicBezTo>
                <a:cubicBezTo>
                  <a:pt x="26995" y="9237"/>
                  <a:pt x="26926" y="9237"/>
                  <a:pt x="26858" y="9237"/>
                </a:cubicBezTo>
                <a:cubicBezTo>
                  <a:pt x="19021" y="9237"/>
                  <a:pt x="11236" y="13268"/>
                  <a:pt x="6692" y="19323"/>
                </a:cubicBezTo>
                <a:cubicBezTo>
                  <a:pt x="2108" y="25431"/>
                  <a:pt x="810" y="33384"/>
                  <a:pt x="2906" y="40337"/>
                </a:cubicBezTo>
                <a:cubicBezTo>
                  <a:pt x="3989" y="43933"/>
                  <a:pt x="5930" y="47326"/>
                  <a:pt x="6228" y="51088"/>
                </a:cubicBezTo>
                <a:cubicBezTo>
                  <a:pt x="6954" y="60411"/>
                  <a:pt x="1" y="67817"/>
                  <a:pt x="5502" y="77008"/>
                </a:cubicBezTo>
                <a:cubicBezTo>
                  <a:pt x="8907" y="82688"/>
                  <a:pt x="14765" y="85855"/>
                  <a:pt x="21849" y="86259"/>
                </a:cubicBezTo>
                <a:cubicBezTo>
                  <a:pt x="22847" y="86317"/>
                  <a:pt x="23847" y="86337"/>
                  <a:pt x="24848" y="86337"/>
                </a:cubicBezTo>
                <a:cubicBezTo>
                  <a:pt x="27150" y="86337"/>
                  <a:pt x="29457" y="86231"/>
                  <a:pt x="31754" y="86231"/>
                </a:cubicBezTo>
                <a:cubicBezTo>
                  <a:pt x="33441" y="86231"/>
                  <a:pt x="35122" y="86288"/>
                  <a:pt x="36791" y="86486"/>
                </a:cubicBezTo>
                <a:cubicBezTo>
                  <a:pt x="41554" y="87045"/>
                  <a:pt x="46019" y="88712"/>
                  <a:pt x="50650" y="89808"/>
                </a:cubicBezTo>
                <a:cubicBezTo>
                  <a:pt x="52792" y="90310"/>
                  <a:pt x="54938" y="90549"/>
                  <a:pt x="57057" y="90549"/>
                </a:cubicBezTo>
                <a:cubicBezTo>
                  <a:pt x="69987" y="90549"/>
                  <a:pt x="81896" y="81663"/>
                  <a:pt x="85702" y="69746"/>
                </a:cubicBezTo>
                <a:cubicBezTo>
                  <a:pt x="87119" y="65293"/>
                  <a:pt x="87643" y="60947"/>
                  <a:pt x="86488" y="56494"/>
                </a:cubicBezTo>
                <a:cubicBezTo>
                  <a:pt x="85333" y="52089"/>
                  <a:pt x="83095" y="47814"/>
                  <a:pt x="83499" y="43111"/>
                </a:cubicBezTo>
                <a:cubicBezTo>
                  <a:pt x="83880" y="38396"/>
                  <a:pt x="86964" y="34170"/>
                  <a:pt x="88548" y="29633"/>
                </a:cubicBezTo>
                <a:cubicBezTo>
                  <a:pt x="91643" y="20811"/>
                  <a:pt x="88548" y="10595"/>
                  <a:pt x="80987" y="4892"/>
                </a:cubicBezTo>
                <a:cubicBezTo>
                  <a:pt x="76701" y="1666"/>
                  <a:pt x="71126" y="1"/>
                  <a:pt x="65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58"/>
          <p:cNvGrpSpPr/>
          <p:nvPr/>
        </p:nvGrpSpPr>
        <p:grpSpPr>
          <a:xfrm rot="-2967999">
            <a:off x="1027980" y="-277295"/>
            <a:ext cx="405773" cy="489277"/>
            <a:chOff x="2047425" y="139025"/>
            <a:chExt cx="1082100" cy="301975"/>
          </a:xfrm>
        </p:grpSpPr>
        <p:cxnSp>
          <p:nvCxnSpPr>
            <p:cNvPr id="719" name="Google Shape;719;p5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5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p5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5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5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5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5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5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7" name="Google Shape;727;p58"/>
          <p:cNvSpPr/>
          <p:nvPr/>
        </p:nvSpPr>
        <p:spPr>
          <a:xfrm rot="-2923340">
            <a:off x="8133186" y="4465862"/>
            <a:ext cx="581620" cy="55337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58"/>
          <p:cNvGrpSpPr/>
          <p:nvPr/>
        </p:nvGrpSpPr>
        <p:grpSpPr>
          <a:xfrm rot="9088200">
            <a:off x="344033" y="1736441"/>
            <a:ext cx="222119" cy="222119"/>
            <a:chOff x="5207300" y="720450"/>
            <a:chExt cx="310200" cy="310200"/>
          </a:xfrm>
        </p:grpSpPr>
        <p:sp>
          <p:nvSpPr>
            <p:cNvPr id="729" name="Google Shape;729;p58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8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/>
          <p:nvPr/>
        </p:nvSpPr>
        <p:spPr>
          <a:xfrm rot="10531989">
            <a:off x="1567854" y="4120538"/>
            <a:ext cx="8378753" cy="135407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9"/>
          <p:cNvSpPr/>
          <p:nvPr/>
        </p:nvSpPr>
        <p:spPr>
          <a:xfrm rot="-340912">
            <a:off x="-156307" y="-226202"/>
            <a:ext cx="3684990" cy="793435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9"/>
          <p:cNvSpPr txBox="1"/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5" name="Google Shape;735;p59"/>
          <p:cNvSpPr txBox="1"/>
          <p:nvPr>
            <p:ph idx="2" type="title"/>
          </p:nvPr>
        </p:nvSpPr>
        <p:spPr>
          <a:xfrm>
            <a:off x="720000" y="2824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6" name="Google Shape;736;p59"/>
          <p:cNvSpPr txBox="1"/>
          <p:nvPr>
            <p:ph idx="3" type="title"/>
          </p:nvPr>
        </p:nvSpPr>
        <p:spPr>
          <a:xfrm>
            <a:off x="720000" y="3205000"/>
            <a:ext cx="229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7" name="Google Shape;737;p59"/>
          <p:cNvSpPr txBox="1"/>
          <p:nvPr>
            <p:ph idx="4" type="title"/>
          </p:nvPr>
        </p:nvSpPr>
        <p:spPr>
          <a:xfrm>
            <a:off x="3425550" y="2824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8" name="Google Shape;738;p59"/>
          <p:cNvSpPr txBox="1"/>
          <p:nvPr>
            <p:ph idx="5" type="title"/>
          </p:nvPr>
        </p:nvSpPr>
        <p:spPr>
          <a:xfrm>
            <a:off x="3425550" y="3205000"/>
            <a:ext cx="229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9" name="Google Shape;739;p59"/>
          <p:cNvSpPr txBox="1"/>
          <p:nvPr>
            <p:ph idx="6" type="title"/>
          </p:nvPr>
        </p:nvSpPr>
        <p:spPr>
          <a:xfrm>
            <a:off x="6131100" y="2824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0" name="Google Shape;740;p59"/>
          <p:cNvSpPr txBox="1"/>
          <p:nvPr>
            <p:ph idx="7" type="title"/>
          </p:nvPr>
        </p:nvSpPr>
        <p:spPr>
          <a:xfrm>
            <a:off x="6131100" y="3205000"/>
            <a:ext cx="229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1" name="Google Shape;741;p59"/>
          <p:cNvSpPr/>
          <p:nvPr/>
        </p:nvSpPr>
        <p:spPr>
          <a:xfrm>
            <a:off x="904775" y="693125"/>
            <a:ext cx="230100" cy="23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9"/>
          <p:cNvSpPr/>
          <p:nvPr/>
        </p:nvSpPr>
        <p:spPr>
          <a:xfrm>
            <a:off x="1209400" y="657400"/>
            <a:ext cx="108300" cy="108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9"/>
          <p:cNvSpPr/>
          <p:nvPr/>
        </p:nvSpPr>
        <p:spPr>
          <a:xfrm rot="-7121598">
            <a:off x="8695502" y="168897"/>
            <a:ext cx="198700" cy="18890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/>
          <p:nvPr/>
        </p:nvSpPr>
        <p:spPr>
          <a:xfrm rot="-5671217">
            <a:off x="8890534" y="3320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59"/>
          <p:cNvGrpSpPr/>
          <p:nvPr/>
        </p:nvGrpSpPr>
        <p:grpSpPr>
          <a:xfrm rot="-2967999">
            <a:off x="1727930" y="4784480"/>
            <a:ext cx="405773" cy="489277"/>
            <a:chOff x="2047425" y="139025"/>
            <a:chExt cx="1082100" cy="301975"/>
          </a:xfrm>
        </p:grpSpPr>
        <p:cxnSp>
          <p:nvCxnSpPr>
            <p:cNvPr id="746" name="Google Shape;746;p5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5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5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5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0" name="Google Shape;750;p5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p5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p5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5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CUSTOM_3_1">
    <p:bg>
      <p:bgPr>
        <a:solidFill>
          <a:schemeClr val="dk2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0"/>
          <p:cNvSpPr txBox="1"/>
          <p:nvPr>
            <p:ph type="title"/>
          </p:nvPr>
        </p:nvSpPr>
        <p:spPr>
          <a:xfrm flipH="1">
            <a:off x="691425" y="1812200"/>
            <a:ext cx="3680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56" name="Google Shape;756;p60"/>
          <p:cNvSpPr/>
          <p:nvPr/>
        </p:nvSpPr>
        <p:spPr>
          <a:xfrm>
            <a:off x="-28400" y="-15675"/>
            <a:ext cx="9143654" cy="1082762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0"/>
          <p:cNvSpPr/>
          <p:nvPr/>
        </p:nvSpPr>
        <p:spPr>
          <a:xfrm flipH="1" rot="5400000">
            <a:off x="5607488" y="1602213"/>
            <a:ext cx="2600256" cy="454896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0"/>
          <p:cNvSpPr txBox="1"/>
          <p:nvPr>
            <p:ph idx="1" type="subTitle"/>
          </p:nvPr>
        </p:nvSpPr>
        <p:spPr>
          <a:xfrm flipH="1">
            <a:off x="691425" y="2307134"/>
            <a:ext cx="3680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60"/>
          <p:cNvSpPr/>
          <p:nvPr/>
        </p:nvSpPr>
        <p:spPr>
          <a:xfrm flipH="1" rot="1901686">
            <a:off x="172141" y="946997"/>
            <a:ext cx="322615" cy="31180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0"/>
          <p:cNvSpPr/>
          <p:nvPr/>
        </p:nvSpPr>
        <p:spPr>
          <a:xfrm flipH="1" rot="1902487">
            <a:off x="204774" y="978443"/>
            <a:ext cx="257424" cy="24877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0"/>
          <p:cNvSpPr/>
          <p:nvPr/>
        </p:nvSpPr>
        <p:spPr>
          <a:xfrm rot="-252274">
            <a:off x="8380946" y="896573"/>
            <a:ext cx="319159" cy="31945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0"/>
          <p:cNvSpPr/>
          <p:nvPr/>
        </p:nvSpPr>
        <p:spPr>
          <a:xfrm rot="-251794">
            <a:off x="8716539" y="1171814"/>
            <a:ext cx="143485" cy="143485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 flipH="1">
            <a:off x="-39587" y="3989827"/>
            <a:ext cx="6078237" cy="1201403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1"/>
          <p:cNvSpPr/>
          <p:nvPr/>
        </p:nvSpPr>
        <p:spPr>
          <a:xfrm rot="10800000">
            <a:off x="-39575" y="-26549"/>
            <a:ext cx="5846134" cy="1057244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1"/>
          <p:cNvSpPr txBox="1"/>
          <p:nvPr>
            <p:ph type="title"/>
          </p:nvPr>
        </p:nvSpPr>
        <p:spPr>
          <a:xfrm>
            <a:off x="720000" y="540000"/>
            <a:ext cx="4057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7" name="Google Shape;767;p61"/>
          <p:cNvSpPr txBox="1"/>
          <p:nvPr>
            <p:ph idx="2" type="title"/>
          </p:nvPr>
        </p:nvSpPr>
        <p:spPr>
          <a:xfrm>
            <a:off x="720000" y="1935025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68" name="Google Shape;768;p61"/>
          <p:cNvSpPr txBox="1"/>
          <p:nvPr>
            <p:ph idx="3" type="title"/>
          </p:nvPr>
        </p:nvSpPr>
        <p:spPr>
          <a:xfrm>
            <a:off x="720000" y="2315923"/>
            <a:ext cx="2082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9" name="Google Shape;769;p61"/>
          <p:cNvSpPr/>
          <p:nvPr/>
        </p:nvSpPr>
        <p:spPr>
          <a:xfrm rot="-7121598">
            <a:off x="8695502" y="168897"/>
            <a:ext cx="198700" cy="18890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1"/>
          <p:cNvSpPr/>
          <p:nvPr/>
        </p:nvSpPr>
        <p:spPr>
          <a:xfrm rot="-5671217">
            <a:off x="8890534" y="3320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1"/>
          <p:cNvSpPr txBox="1"/>
          <p:nvPr>
            <p:ph idx="4" type="title"/>
          </p:nvPr>
        </p:nvSpPr>
        <p:spPr>
          <a:xfrm>
            <a:off x="720000" y="3368739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2" name="Google Shape;772;p61"/>
          <p:cNvSpPr txBox="1"/>
          <p:nvPr>
            <p:ph idx="5" type="title"/>
          </p:nvPr>
        </p:nvSpPr>
        <p:spPr>
          <a:xfrm>
            <a:off x="720000" y="3741624"/>
            <a:ext cx="2082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3" name="Google Shape;773;p61"/>
          <p:cNvSpPr txBox="1"/>
          <p:nvPr>
            <p:ph idx="6" type="title"/>
          </p:nvPr>
        </p:nvSpPr>
        <p:spPr>
          <a:xfrm>
            <a:off x="3177536" y="1935025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4" name="Google Shape;774;p61"/>
          <p:cNvSpPr txBox="1"/>
          <p:nvPr>
            <p:ph idx="7" type="title"/>
          </p:nvPr>
        </p:nvSpPr>
        <p:spPr>
          <a:xfrm>
            <a:off x="3177536" y="2315923"/>
            <a:ext cx="2082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5" name="Google Shape;775;p61"/>
          <p:cNvSpPr txBox="1"/>
          <p:nvPr>
            <p:ph idx="8" type="title"/>
          </p:nvPr>
        </p:nvSpPr>
        <p:spPr>
          <a:xfrm>
            <a:off x="3177536" y="3368739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6" name="Google Shape;776;p61"/>
          <p:cNvSpPr txBox="1"/>
          <p:nvPr>
            <p:ph idx="9" type="title"/>
          </p:nvPr>
        </p:nvSpPr>
        <p:spPr>
          <a:xfrm>
            <a:off x="3177533" y="3741624"/>
            <a:ext cx="2082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777" name="Google Shape;777;p61"/>
          <p:cNvGrpSpPr/>
          <p:nvPr/>
        </p:nvGrpSpPr>
        <p:grpSpPr>
          <a:xfrm rot="-630">
            <a:off x="-158127" y="4246127"/>
            <a:ext cx="590935" cy="496839"/>
            <a:chOff x="2047425" y="139025"/>
            <a:chExt cx="1082100" cy="301975"/>
          </a:xfrm>
        </p:grpSpPr>
        <p:cxnSp>
          <p:nvCxnSpPr>
            <p:cNvPr id="778" name="Google Shape;778;p61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9" name="Google Shape;779;p61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61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p61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61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61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4" name="Google Shape;784;p61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5" name="Google Shape;785;p61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2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2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62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790" name="Google Shape;790;p62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2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2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62"/>
          <p:cNvGrpSpPr/>
          <p:nvPr/>
        </p:nvGrpSpPr>
        <p:grpSpPr>
          <a:xfrm rot="-10548838">
            <a:off x="-121195" y="1001518"/>
            <a:ext cx="682747" cy="1547387"/>
            <a:chOff x="-33427" y="3476090"/>
            <a:chExt cx="682701" cy="1547282"/>
          </a:xfrm>
        </p:grpSpPr>
        <p:sp>
          <p:nvSpPr>
            <p:cNvPr id="795" name="Google Shape;795;p62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6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 rot="10800000">
            <a:off x="-408750" y="3332804"/>
            <a:ext cx="9974700" cy="1810696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>
            <a:off x="3688650" y="1058598"/>
            <a:ext cx="17667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0"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2060100" y="3842411"/>
            <a:ext cx="5023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2" type="title"/>
          </p:nvPr>
        </p:nvSpPr>
        <p:spPr>
          <a:xfrm>
            <a:off x="2060100" y="3102928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 flipH="1">
            <a:off x="84" y="3892475"/>
            <a:ext cx="6359617" cy="1250921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 txBox="1"/>
          <p:nvPr>
            <p:ph type="title"/>
          </p:nvPr>
        </p:nvSpPr>
        <p:spPr>
          <a:xfrm>
            <a:off x="720000" y="540000"/>
            <a:ext cx="40521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720000" y="1762125"/>
            <a:ext cx="38520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8"/>
          <p:cNvSpPr/>
          <p:nvPr/>
        </p:nvSpPr>
        <p:spPr>
          <a:xfrm rot="-5400000">
            <a:off x="8290387" y="15599"/>
            <a:ext cx="624000" cy="5928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 rot="-5671684">
            <a:off x="8737550" y="739756"/>
            <a:ext cx="224200" cy="21308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8"/>
          <p:cNvGrpSpPr/>
          <p:nvPr/>
        </p:nvGrpSpPr>
        <p:grpSpPr>
          <a:xfrm rot="1273715">
            <a:off x="-532341" y="2744048"/>
            <a:ext cx="980822" cy="565755"/>
            <a:chOff x="2047425" y="139025"/>
            <a:chExt cx="1082100" cy="301975"/>
          </a:xfrm>
        </p:grpSpPr>
        <p:cxnSp>
          <p:nvCxnSpPr>
            <p:cNvPr id="118" name="Google Shape;118;p2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" name="Google Shape;126;p28"/>
          <p:cNvSpPr/>
          <p:nvPr/>
        </p:nvSpPr>
        <p:spPr>
          <a:xfrm>
            <a:off x="152224" y="-38280"/>
            <a:ext cx="367200" cy="3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676095" y="225752"/>
            <a:ext cx="172500" cy="172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8"/>
          <p:cNvGrpSpPr/>
          <p:nvPr/>
        </p:nvGrpSpPr>
        <p:grpSpPr>
          <a:xfrm rot="-567">
            <a:off x="8734588" y="4331976"/>
            <a:ext cx="655644" cy="565750"/>
            <a:chOff x="2047425" y="139025"/>
            <a:chExt cx="1082100" cy="301975"/>
          </a:xfrm>
        </p:grpSpPr>
        <p:cxnSp>
          <p:nvCxnSpPr>
            <p:cNvPr id="129" name="Google Shape;129;p2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2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 flipH="1" rot="5400000">
            <a:off x="1821816" y="-2487267"/>
            <a:ext cx="5426977" cy="1003345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720000" y="540000"/>
            <a:ext cx="40869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2" type="title"/>
          </p:nvPr>
        </p:nvSpPr>
        <p:spPr>
          <a:xfrm>
            <a:off x="720000" y="34606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3" type="title"/>
          </p:nvPr>
        </p:nvSpPr>
        <p:spPr>
          <a:xfrm>
            <a:off x="720000" y="38415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4" type="title"/>
          </p:nvPr>
        </p:nvSpPr>
        <p:spPr>
          <a:xfrm>
            <a:off x="3425550" y="34606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5" type="title"/>
          </p:nvPr>
        </p:nvSpPr>
        <p:spPr>
          <a:xfrm>
            <a:off x="3425550" y="38415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6" type="title"/>
          </p:nvPr>
        </p:nvSpPr>
        <p:spPr>
          <a:xfrm>
            <a:off x="6131100" y="34606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7" type="title"/>
          </p:nvPr>
        </p:nvSpPr>
        <p:spPr>
          <a:xfrm>
            <a:off x="6131100" y="38415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8" type="title"/>
          </p:nvPr>
        </p:nvSpPr>
        <p:spPr>
          <a:xfrm>
            <a:off x="720000" y="2062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9" type="title"/>
          </p:nvPr>
        </p:nvSpPr>
        <p:spPr>
          <a:xfrm>
            <a:off x="720000" y="24430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3" type="title"/>
          </p:nvPr>
        </p:nvSpPr>
        <p:spPr>
          <a:xfrm>
            <a:off x="3425550" y="2062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4" type="title"/>
          </p:nvPr>
        </p:nvSpPr>
        <p:spPr>
          <a:xfrm>
            <a:off x="3425550" y="24430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5" type="title"/>
          </p:nvPr>
        </p:nvSpPr>
        <p:spPr>
          <a:xfrm>
            <a:off x="6131100" y="2062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6" type="title"/>
          </p:nvPr>
        </p:nvSpPr>
        <p:spPr>
          <a:xfrm>
            <a:off x="6131100" y="24430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grpSp>
        <p:nvGrpSpPr>
          <p:cNvPr id="152" name="Google Shape;152;p29"/>
          <p:cNvGrpSpPr/>
          <p:nvPr/>
        </p:nvGrpSpPr>
        <p:grpSpPr>
          <a:xfrm flipH="1" rot="-1273763">
            <a:off x="-50066" y="334076"/>
            <a:ext cx="607836" cy="450615"/>
            <a:chOff x="2047425" y="139025"/>
            <a:chExt cx="1082100" cy="301975"/>
          </a:xfrm>
        </p:grpSpPr>
        <p:cxnSp>
          <p:nvCxnSpPr>
            <p:cNvPr id="153" name="Google Shape;153;p2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p29"/>
          <p:cNvSpPr/>
          <p:nvPr/>
        </p:nvSpPr>
        <p:spPr>
          <a:xfrm>
            <a:off x="7026925" y="561900"/>
            <a:ext cx="228000" cy="22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7164425" y="328875"/>
            <a:ext cx="135900" cy="135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8919550" y="4533302"/>
            <a:ext cx="228000" cy="222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 rot="-5183904">
            <a:off x="8688322" y="4676391"/>
            <a:ext cx="382055" cy="373016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 rot="10800000">
            <a:off x="-379716" y="2619111"/>
            <a:ext cx="9700541" cy="2560489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723200" y="1055450"/>
            <a:ext cx="16413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4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2060100" y="3843975"/>
            <a:ext cx="502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2" type="title"/>
          </p:nvPr>
        </p:nvSpPr>
        <p:spPr>
          <a:xfrm>
            <a:off x="2060050" y="3134913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CUSTOM_3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743600" y="1816975"/>
            <a:ext cx="3680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2" name="Google Shape;172;p31"/>
          <p:cNvSpPr/>
          <p:nvPr/>
        </p:nvSpPr>
        <p:spPr>
          <a:xfrm flipH="1">
            <a:off x="171" y="-1375"/>
            <a:ext cx="9143654" cy="1082762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 rot="-5400000">
            <a:off x="907681" y="1616513"/>
            <a:ext cx="2600256" cy="454896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4743600" y="2311909"/>
            <a:ext cx="3680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/>
          <p:nvPr/>
        </p:nvSpPr>
        <p:spPr>
          <a:xfrm rot="-1901545">
            <a:off x="8466910" y="800318"/>
            <a:ext cx="477388" cy="461173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 rot="-1901950">
            <a:off x="8515201" y="846850"/>
            <a:ext cx="380810" cy="36825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 flipH="1" rot="-10156363">
            <a:off x="1940155" y="711562"/>
            <a:ext cx="225643" cy="2256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 flipH="1" rot="-10155322">
            <a:off x="2193383" y="638552"/>
            <a:ext cx="101377" cy="10137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CAPTION_ONLY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81" name="Google Shape;181;p32"/>
          <p:cNvSpPr/>
          <p:nvPr/>
        </p:nvSpPr>
        <p:spPr>
          <a:xfrm rot="-340">
            <a:off x="1156755" y="-312984"/>
            <a:ext cx="7215968" cy="79351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 rot="10791678">
            <a:off x="517" y="4648462"/>
            <a:ext cx="9142967" cy="80312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 rot="-8136570">
            <a:off x="2230434" y="4723145"/>
            <a:ext cx="199415" cy="1994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 flipH="1" rot="5671217">
            <a:off x="8922212" y="1188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 flipH="1" rot="5671566">
            <a:off x="8646650" y="200238"/>
            <a:ext cx="186281" cy="17726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jalla One"/>
              <a:buNone/>
              <a:defRPr b="1" i="0" sz="33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bm.com/case-studies/td-ameritrad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"/>
          <p:cNvSpPr txBox="1"/>
          <p:nvPr>
            <p:ph type="ctrTitle"/>
          </p:nvPr>
        </p:nvSpPr>
        <p:spPr>
          <a:xfrm>
            <a:off x="836875" y="1098375"/>
            <a:ext cx="37080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600"/>
              <a:t>LOW CODE 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600"/>
              <a:t>AND 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600"/>
              <a:t>NO CODE </a:t>
            </a:r>
            <a:endParaRPr sz="5600"/>
          </a:p>
        </p:txBody>
      </p:sp>
      <p:sp>
        <p:nvSpPr>
          <p:cNvPr id="804" name="Google Shape;804;p1"/>
          <p:cNvSpPr txBox="1"/>
          <p:nvPr>
            <p:ph idx="1" type="subTitle"/>
          </p:nvPr>
        </p:nvSpPr>
        <p:spPr>
          <a:xfrm>
            <a:off x="4640725" y="4043575"/>
            <a:ext cx="3107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>
                <a:latin typeface="Architects Daughter"/>
                <a:ea typeface="Architects Daughter"/>
                <a:cs typeface="Architects Daughter"/>
                <a:sym typeface="Architects Daughter"/>
              </a:rPr>
              <a:t>Simplify, Amplify, No Code</a:t>
            </a:r>
            <a:endParaRPr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"/>
          <p:cNvSpPr txBox="1"/>
          <p:nvPr>
            <p:ph type="title"/>
          </p:nvPr>
        </p:nvSpPr>
        <p:spPr>
          <a:xfrm>
            <a:off x="4286225" y="88000"/>
            <a:ext cx="4182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900"/>
              <a:t>APPLICATIONS OF LOW CODE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900"/>
          </a:p>
        </p:txBody>
      </p:sp>
      <p:grpSp>
        <p:nvGrpSpPr>
          <p:cNvPr id="1254" name="Google Shape;1254;p1"/>
          <p:cNvGrpSpPr/>
          <p:nvPr/>
        </p:nvGrpSpPr>
        <p:grpSpPr>
          <a:xfrm rot="2728007">
            <a:off x="7075326" y="3871428"/>
            <a:ext cx="1118584" cy="1131930"/>
            <a:chOff x="3368431" y="4173748"/>
            <a:chExt cx="968983" cy="969732"/>
          </a:xfrm>
        </p:grpSpPr>
        <p:sp>
          <p:nvSpPr>
            <p:cNvPr id="1255" name="Google Shape;1255;p1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"/>
            <p:cNvSpPr/>
            <p:nvPr/>
          </p:nvSpPr>
          <p:spPr>
            <a:xfrm rot="8095985">
              <a:off x="3255762" y="4772056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9" name="Google Shape;1259;p1"/>
          <p:cNvSpPr txBox="1"/>
          <p:nvPr/>
        </p:nvSpPr>
        <p:spPr>
          <a:xfrm>
            <a:off x="2402000" y="1159600"/>
            <a:ext cx="65226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Customer Relationship Management 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Human Resources (HR)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Integration and ETL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Content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Finance and Expense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Education and e-Learning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Project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Healthcare and Patient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"/>
          <p:cNvSpPr txBox="1"/>
          <p:nvPr/>
        </p:nvSpPr>
        <p:spPr>
          <a:xfrm>
            <a:off x="-93050" y="573100"/>
            <a:ext cx="90486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Customer Relationship Management (CRM) :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Used to create customized CRM systems that help businesses manage customer interactions, sales leads, and customer data effectively.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Human Resources (HR)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develop applications for employee onboarding, performance management, leave tracking, and recruitment.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Integration and ETL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 It simplify the development of data integration and ETL (Extract, Transform, Load) processes for data warehousing, analytics, and reporting.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Content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Enables the creation of content management systems (CMS) for websites, blogs, and digital content publishing.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Finance and Expense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manage budgets, expense approvals, financial reporting, and financial analysis.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Education and e-Learning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build learning management systems (LMS), course registration systems, and student engagement tools.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Project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Project management applications for task tracking, project planning, and collaboration are frequently developed using low-code platforms.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Healthcare and Patient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Applications for patient record management, appointment scheduling, and telehealth services using low-code tools.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"/>
          <p:cNvSpPr txBox="1"/>
          <p:nvPr>
            <p:ph type="title"/>
          </p:nvPr>
        </p:nvSpPr>
        <p:spPr>
          <a:xfrm>
            <a:off x="4286225" y="88000"/>
            <a:ext cx="4182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900"/>
              <a:t>APPLICATIONS OF NO CODE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900"/>
          </a:p>
        </p:txBody>
      </p:sp>
      <p:grpSp>
        <p:nvGrpSpPr>
          <p:cNvPr id="1264" name="Google Shape;1264;p3"/>
          <p:cNvGrpSpPr/>
          <p:nvPr/>
        </p:nvGrpSpPr>
        <p:grpSpPr>
          <a:xfrm rot="2728007">
            <a:off x="7075326" y="3871428"/>
            <a:ext cx="1118584" cy="1131930"/>
            <a:chOff x="3368431" y="4173748"/>
            <a:chExt cx="968983" cy="969732"/>
          </a:xfrm>
        </p:grpSpPr>
        <p:sp>
          <p:nvSpPr>
            <p:cNvPr id="1265" name="Google Shape;1265;p3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"/>
            <p:cNvSpPr/>
            <p:nvPr/>
          </p:nvSpPr>
          <p:spPr>
            <a:xfrm rot="8095985">
              <a:off x="3255762" y="4772056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9" name="Google Shape;1269;p3"/>
          <p:cNvSpPr txBox="1"/>
          <p:nvPr/>
        </p:nvSpPr>
        <p:spPr>
          <a:xfrm>
            <a:off x="2621400" y="1129091"/>
            <a:ext cx="65226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Website and Blog Creation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E-commerce Stores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Mobile App Development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Database Management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Analysis and Reporting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Forms and Surveys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IoT (Internet of Things) Integration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Business Analytics Dashboards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"/>
          <p:cNvSpPr txBox="1"/>
          <p:nvPr/>
        </p:nvSpPr>
        <p:spPr>
          <a:xfrm>
            <a:off x="0" y="377400"/>
            <a:ext cx="87204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Website and Blog Creation: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Allow users to create professional websites and blogs without coding. Popular platforms like Wix, Squarespace, and WordPress with no-code page builders fall into this category.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E-commerce Stores: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Enable entrepreneurs and businesses to set up online stores, manage product catalogs, process payments, and track orders without coding.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Mobile App Development: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Mobile app builders like Adalo and Bubble allow users to create mobile applications for various purposes, such as business apps, event apps, or personal projects.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Database Management: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Users can build, manage, and customize databases to store and retrieve data without coding. This is useful for small businesses, nonprofits, and personal projects.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Analysis and Reporting: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data analysis platforms like Tableau and Google Data Studio allow users to visualize and analyze data from various sources without coding.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Forms and Surveys: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Users can design and distribute forms and surveys to collect data, feedback, and responses for research or data collection purposes.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IoT (Internet of Things) Integration: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platforms can connect IoT devices and sensors to collect and analyze data from the physical world.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Business Analytics Dashboards: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Create interactive dashboards for monitoring key performance indicators (KPIs) and business metrics.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14"/>
          <p:cNvGrpSpPr/>
          <p:nvPr/>
        </p:nvGrpSpPr>
        <p:grpSpPr>
          <a:xfrm rot="381796">
            <a:off x="2817118" y="310449"/>
            <a:ext cx="3402163" cy="3211437"/>
            <a:chOff x="-1569152" y="803279"/>
            <a:chExt cx="3759398" cy="3548646"/>
          </a:xfrm>
        </p:grpSpPr>
        <p:grpSp>
          <p:nvGrpSpPr>
            <p:cNvPr id="980" name="Google Shape;980;p14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981" name="Google Shape;981;p14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14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14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14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5" name="Google Shape;985;p14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6" name="Google Shape;986;p14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7" name="Google Shape;987;p14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8" name="Google Shape;988;p14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89" name="Google Shape;989;p14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4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4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2" name="Google Shape;992;p14"/>
            <p:cNvGrpSpPr/>
            <p:nvPr/>
          </p:nvGrpSpPr>
          <p:grpSpPr>
            <a:xfrm rot="-1123488">
              <a:off x="1482818" y="3245867"/>
              <a:ext cx="580459" cy="383386"/>
              <a:chOff x="7209409" y="1376907"/>
              <a:chExt cx="892865" cy="589725"/>
            </a:xfrm>
          </p:grpSpPr>
          <p:sp>
            <p:nvSpPr>
              <p:cNvPr id="993" name="Google Shape;993;p14"/>
              <p:cNvSpPr/>
              <p:nvPr/>
            </p:nvSpPr>
            <p:spPr>
              <a:xfrm rot="-7856404">
                <a:off x="7259641" y="1434621"/>
                <a:ext cx="269660" cy="256058"/>
              </a:xfrm>
              <a:prstGeom prst="pentagon">
                <a:avLst>
                  <a:gd fmla="val 105146" name="hf"/>
                  <a:gd fmla="val 110557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 rot="-7855416">
                <a:off x="7656216" y="1529078"/>
                <a:ext cx="376001" cy="357093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Google Shape;995;p14"/>
            <p:cNvSpPr/>
            <p:nvPr/>
          </p:nvSpPr>
          <p:spPr>
            <a:xfrm rot="8473039">
              <a:off x="-790650" y="1119482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4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4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14"/>
          <p:cNvSpPr txBox="1"/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9" name="Google Shape;999;p14"/>
          <p:cNvSpPr txBox="1"/>
          <p:nvPr>
            <p:ph idx="2" type="title"/>
          </p:nvPr>
        </p:nvSpPr>
        <p:spPr>
          <a:xfrm>
            <a:off x="2060100" y="3803325"/>
            <a:ext cx="5023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DRAWBACKS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15"/>
          <p:cNvGrpSpPr/>
          <p:nvPr/>
        </p:nvGrpSpPr>
        <p:grpSpPr>
          <a:xfrm>
            <a:off x="7147910" y="2605429"/>
            <a:ext cx="855636" cy="866105"/>
            <a:chOff x="3291950" y="1651150"/>
            <a:chExt cx="691200" cy="699600"/>
          </a:xfrm>
        </p:grpSpPr>
        <p:sp>
          <p:nvSpPr>
            <p:cNvPr id="1005" name="Google Shape;1005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7" name="Google Shape;1007;p15"/>
          <p:cNvGrpSpPr/>
          <p:nvPr/>
        </p:nvGrpSpPr>
        <p:grpSpPr>
          <a:xfrm>
            <a:off x="5646055" y="2605429"/>
            <a:ext cx="855636" cy="866105"/>
            <a:chOff x="3291950" y="1651150"/>
            <a:chExt cx="691200" cy="699600"/>
          </a:xfrm>
        </p:grpSpPr>
        <p:sp>
          <p:nvSpPr>
            <p:cNvPr id="1008" name="Google Shape;1008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p15"/>
          <p:cNvGrpSpPr/>
          <p:nvPr/>
        </p:nvGrpSpPr>
        <p:grpSpPr>
          <a:xfrm>
            <a:off x="4144179" y="2605429"/>
            <a:ext cx="855636" cy="866105"/>
            <a:chOff x="3291950" y="1651150"/>
            <a:chExt cx="691200" cy="699600"/>
          </a:xfrm>
        </p:grpSpPr>
        <p:sp>
          <p:nvSpPr>
            <p:cNvPr id="1011" name="Google Shape;1011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15"/>
          <p:cNvGrpSpPr/>
          <p:nvPr/>
        </p:nvGrpSpPr>
        <p:grpSpPr>
          <a:xfrm>
            <a:off x="2642320" y="2605429"/>
            <a:ext cx="855636" cy="866105"/>
            <a:chOff x="3291950" y="1651150"/>
            <a:chExt cx="691200" cy="699600"/>
          </a:xfrm>
        </p:grpSpPr>
        <p:sp>
          <p:nvSpPr>
            <p:cNvPr id="1014" name="Google Shape;1014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15"/>
          <p:cNvGrpSpPr/>
          <p:nvPr/>
        </p:nvGrpSpPr>
        <p:grpSpPr>
          <a:xfrm>
            <a:off x="1140460" y="2605429"/>
            <a:ext cx="855636" cy="866105"/>
            <a:chOff x="3291950" y="1651150"/>
            <a:chExt cx="691200" cy="699600"/>
          </a:xfrm>
        </p:grpSpPr>
        <p:sp>
          <p:nvSpPr>
            <p:cNvPr id="1017" name="Google Shape;1017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9" name="Google Shape;1019;p15"/>
          <p:cNvSpPr/>
          <p:nvPr/>
        </p:nvSpPr>
        <p:spPr>
          <a:xfrm>
            <a:off x="2203863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5"/>
          <p:cNvSpPr/>
          <p:nvPr/>
        </p:nvSpPr>
        <p:spPr>
          <a:xfrm>
            <a:off x="2232200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5"/>
          <p:cNvSpPr/>
          <p:nvPr/>
        </p:nvSpPr>
        <p:spPr>
          <a:xfrm>
            <a:off x="3705700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5"/>
          <p:cNvSpPr/>
          <p:nvPr/>
        </p:nvSpPr>
        <p:spPr>
          <a:xfrm>
            <a:off x="3734037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5"/>
          <p:cNvSpPr/>
          <p:nvPr/>
        </p:nvSpPr>
        <p:spPr>
          <a:xfrm>
            <a:off x="520758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5"/>
          <p:cNvSpPr/>
          <p:nvPr/>
        </p:nvSpPr>
        <p:spPr>
          <a:xfrm>
            <a:off x="523592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5"/>
          <p:cNvSpPr/>
          <p:nvPr/>
        </p:nvSpPr>
        <p:spPr>
          <a:xfrm>
            <a:off x="670943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5"/>
          <p:cNvSpPr/>
          <p:nvPr/>
        </p:nvSpPr>
        <p:spPr>
          <a:xfrm>
            <a:off x="673777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5"/>
          <p:cNvSpPr txBox="1"/>
          <p:nvPr>
            <p:ph type="title"/>
          </p:nvPr>
        </p:nvSpPr>
        <p:spPr>
          <a:xfrm>
            <a:off x="4291800" y="540000"/>
            <a:ext cx="41322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Drawbacks of Low Code</a:t>
            </a:r>
            <a:endParaRPr/>
          </a:p>
        </p:txBody>
      </p:sp>
      <p:sp>
        <p:nvSpPr>
          <p:cNvPr id="1028" name="Google Shape;1028;p15"/>
          <p:cNvSpPr txBox="1"/>
          <p:nvPr/>
        </p:nvSpPr>
        <p:spPr>
          <a:xfrm>
            <a:off x="3674913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15"/>
          <p:cNvSpPr txBox="1"/>
          <p:nvPr/>
        </p:nvSpPr>
        <p:spPr>
          <a:xfrm>
            <a:off x="2168938" y="2031225"/>
            <a:ext cx="1802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15"/>
          <p:cNvSpPr txBox="1"/>
          <p:nvPr/>
        </p:nvSpPr>
        <p:spPr>
          <a:xfrm>
            <a:off x="125402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1" name="Google Shape;1031;p15"/>
          <p:cNvSpPr txBox="1"/>
          <p:nvPr/>
        </p:nvSpPr>
        <p:spPr>
          <a:xfrm>
            <a:off x="2755527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2" name="Google Shape;1032;p15"/>
          <p:cNvSpPr txBox="1"/>
          <p:nvPr/>
        </p:nvSpPr>
        <p:spPr>
          <a:xfrm>
            <a:off x="4164556" y="2790450"/>
            <a:ext cx="808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3" name="Google Shape;1033;p15"/>
          <p:cNvSpPr txBox="1"/>
          <p:nvPr/>
        </p:nvSpPr>
        <p:spPr>
          <a:xfrm>
            <a:off x="5271825" y="2056275"/>
            <a:ext cx="16149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Complex Logic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15"/>
          <p:cNvSpPr txBox="1"/>
          <p:nvPr/>
        </p:nvSpPr>
        <p:spPr>
          <a:xfrm>
            <a:off x="5765028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5" name="Google Shape;1035;p15"/>
          <p:cNvSpPr txBox="1"/>
          <p:nvPr/>
        </p:nvSpPr>
        <p:spPr>
          <a:xfrm>
            <a:off x="726094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6" name="Google Shape;1036;p15"/>
          <p:cNvSpPr txBox="1"/>
          <p:nvPr/>
        </p:nvSpPr>
        <p:spPr>
          <a:xfrm>
            <a:off x="668275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Not Suitable for All Use Cases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7" name="Google Shape;1037;p15"/>
          <p:cNvSpPr txBox="1"/>
          <p:nvPr/>
        </p:nvSpPr>
        <p:spPr>
          <a:xfrm>
            <a:off x="66710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Limited Customization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16"/>
          <p:cNvGrpSpPr/>
          <p:nvPr/>
        </p:nvGrpSpPr>
        <p:grpSpPr>
          <a:xfrm>
            <a:off x="7147910" y="2605429"/>
            <a:ext cx="855636" cy="866105"/>
            <a:chOff x="3291950" y="1651150"/>
            <a:chExt cx="691200" cy="699600"/>
          </a:xfrm>
        </p:grpSpPr>
        <p:sp>
          <p:nvSpPr>
            <p:cNvPr id="1043" name="Google Shape;1043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16"/>
          <p:cNvGrpSpPr/>
          <p:nvPr/>
        </p:nvGrpSpPr>
        <p:grpSpPr>
          <a:xfrm>
            <a:off x="5646055" y="2605429"/>
            <a:ext cx="855636" cy="866105"/>
            <a:chOff x="3291950" y="1651150"/>
            <a:chExt cx="691200" cy="699600"/>
          </a:xfrm>
        </p:grpSpPr>
        <p:sp>
          <p:nvSpPr>
            <p:cNvPr id="1046" name="Google Shape;1046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16"/>
          <p:cNvGrpSpPr/>
          <p:nvPr/>
        </p:nvGrpSpPr>
        <p:grpSpPr>
          <a:xfrm>
            <a:off x="4144179" y="2605429"/>
            <a:ext cx="855636" cy="866105"/>
            <a:chOff x="3291950" y="1651150"/>
            <a:chExt cx="691200" cy="699600"/>
          </a:xfrm>
        </p:grpSpPr>
        <p:sp>
          <p:nvSpPr>
            <p:cNvPr id="1049" name="Google Shape;1049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16"/>
          <p:cNvGrpSpPr/>
          <p:nvPr/>
        </p:nvGrpSpPr>
        <p:grpSpPr>
          <a:xfrm>
            <a:off x="2642320" y="2605429"/>
            <a:ext cx="855636" cy="866105"/>
            <a:chOff x="3291950" y="1651150"/>
            <a:chExt cx="691200" cy="699600"/>
          </a:xfrm>
        </p:grpSpPr>
        <p:sp>
          <p:nvSpPr>
            <p:cNvPr id="1052" name="Google Shape;1052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1140460" y="2605429"/>
            <a:ext cx="855636" cy="866105"/>
            <a:chOff x="3291950" y="1651150"/>
            <a:chExt cx="691200" cy="699600"/>
          </a:xfrm>
        </p:grpSpPr>
        <p:sp>
          <p:nvSpPr>
            <p:cNvPr id="1055" name="Google Shape;1055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16"/>
          <p:cNvSpPr/>
          <p:nvPr/>
        </p:nvSpPr>
        <p:spPr>
          <a:xfrm>
            <a:off x="2203863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6"/>
          <p:cNvSpPr/>
          <p:nvPr/>
        </p:nvSpPr>
        <p:spPr>
          <a:xfrm>
            <a:off x="2232200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6"/>
          <p:cNvSpPr/>
          <p:nvPr/>
        </p:nvSpPr>
        <p:spPr>
          <a:xfrm>
            <a:off x="3705700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6"/>
          <p:cNvSpPr/>
          <p:nvPr/>
        </p:nvSpPr>
        <p:spPr>
          <a:xfrm>
            <a:off x="3734037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6"/>
          <p:cNvSpPr/>
          <p:nvPr/>
        </p:nvSpPr>
        <p:spPr>
          <a:xfrm>
            <a:off x="520758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16"/>
          <p:cNvSpPr/>
          <p:nvPr/>
        </p:nvSpPr>
        <p:spPr>
          <a:xfrm>
            <a:off x="523592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6"/>
          <p:cNvSpPr/>
          <p:nvPr/>
        </p:nvSpPr>
        <p:spPr>
          <a:xfrm>
            <a:off x="670943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6"/>
          <p:cNvSpPr/>
          <p:nvPr/>
        </p:nvSpPr>
        <p:spPr>
          <a:xfrm>
            <a:off x="673777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6"/>
          <p:cNvSpPr txBox="1"/>
          <p:nvPr>
            <p:ph type="title"/>
          </p:nvPr>
        </p:nvSpPr>
        <p:spPr>
          <a:xfrm>
            <a:off x="4291800" y="540000"/>
            <a:ext cx="41322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Drawbacks of No Code</a:t>
            </a:r>
            <a:endParaRPr/>
          </a:p>
        </p:txBody>
      </p:sp>
      <p:sp>
        <p:nvSpPr>
          <p:cNvPr id="1066" name="Google Shape;1066;p16"/>
          <p:cNvSpPr txBox="1"/>
          <p:nvPr/>
        </p:nvSpPr>
        <p:spPr>
          <a:xfrm>
            <a:off x="3674913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16"/>
          <p:cNvSpPr txBox="1"/>
          <p:nvPr/>
        </p:nvSpPr>
        <p:spPr>
          <a:xfrm>
            <a:off x="2168938" y="2031225"/>
            <a:ext cx="1802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Cost and Complexity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16"/>
          <p:cNvSpPr txBox="1"/>
          <p:nvPr/>
        </p:nvSpPr>
        <p:spPr>
          <a:xfrm>
            <a:off x="125402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69" name="Google Shape;1069;p16"/>
          <p:cNvSpPr txBox="1"/>
          <p:nvPr/>
        </p:nvSpPr>
        <p:spPr>
          <a:xfrm>
            <a:off x="2755527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0" name="Google Shape;1070;p16"/>
          <p:cNvSpPr txBox="1"/>
          <p:nvPr/>
        </p:nvSpPr>
        <p:spPr>
          <a:xfrm>
            <a:off x="4164556" y="2790450"/>
            <a:ext cx="808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1" name="Google Shape;1071;p16"/>
          <p:cNvSpPr txBox="1"/>
          <p:nvPr/>
        </p:nvSpPr>
        <p:spPr>
          <a:xfrm>
            <a:off x="5646050" y="2056275"/>
            <a:ext cx="980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Security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2" name="Google Shape;1072;p16"/>
          <p:cNvSpPr txBox="1"/>
          <p:nvPr/>
        </p:nvSpPr>
        <p:spPr>
          <a:xfrm>
            <a:off x="5765028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3" name="Google Shape;1073;p16"/>
          <p:cNvSpPr txBox="1"/>
          <p:nvPr/>
        </p:nvSpPr>
        <p:spPr>
          <a:xfrm>
            <a:off x="726094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4" name="Google Shape;1074;p16"/>
          <p:cNvSpPr txBox="1"/>
          <p:nvPr/>
        </p:nvSpPr>
        <p:spPr>
          <a:xfrm>
            <a:off x="668275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Limited Customization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16"/>
          <p:cNvSpPr txBox="1"/>
          <p:nvPr/>
        </p:nvSpPr>
        <p:spPr>
          <a:xfrm>
            <a:off x="66710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Data Handling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2798863">
            <a:off x="2698613" y="-398538"/>
            <a:ext cx="3984572" cy="4260107"/>
            <a:chOff x="-1569152" y="683883"/>
            <a:chExt cx="3759398" cy="3668042"/>
          </a:xfrm>
        </p:grpSpPr>
        <p:grpSp>
          <p:nvGrpSpPr>
            <p:cNvPr id="1081" name="Google Shape;1081;p17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1082" name="Google Shape;1082;p17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3" name="Google Shape;1083;p17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4" name="Google Shape;1084;p17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5" name="Google Shape;1085;p17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6" name="Google Shape;1086;p17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7" name="Google Shape;1087;p17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8" name="Google Shape;1088;p17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9" name="Google Shape;1089;p17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90" name="Google Shape;1090;p17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7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7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7"/>
            <p:cNvSpPr/>
            <p:nvPr/>
          </p:nvSpPr>
          <p:spPr>
            <a:xfrm rot="8473039">
              <a:off x="476790" y="740961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7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7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6" name="Google Shape;1096;p17"/>
          <p:cNvSpPr txBox="1"/>
          <p:nvPr>
            <p:ph type="title"/>
          </p:nvPr>
        </p:nvSpPr>
        <p:spPr>
          <a:xfrm>
            <a:off x="3550375" y="843963"/>
            <a:ext cx="22809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7" name="Google Shape;1097;p17"/>
          <p:cNvSpPr txBox="1"/>
          <p:nvPr/>
        </p:nvSpPr>
        <p:spPr>
          <a:xfrm>
            <a:off x="2427175" y="3377450"/>
            <a:ext cx="452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LOW CODE VS NO CODE</a:t>
            </a:r>
            <a:endParaRPr b="1" i="0" sz="4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"/>
          <p:cNvSpPr txBox="1"/>
          <p:nvPr/>
        </p:nvSpPr>
        <p:spPr>
          <a:xfrm>
            <a:off x="581850" y="55950"/>
            <a:ext cx="7980300" cy="5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Target Users</a:t>
            </a:r>
            <a:endParaRPr b="1" i="0" sz="10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is aimed at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professional developers 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to avoid replicating basic code and to create space for the more complex aspects of development that lead to innovation and richness in feature sets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No-code, on the other hand, is aimed at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business users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who have vast domain knowledge and may also be slightly tech-savvy but lack the ability to write code manually. It’s also good for hybrid teams with business users and software developers or small business owners and non-IT teams, such as HR, finance and legal.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 cases</a:t>
            </a:r>
            <a:endParaRPr b="1" i="0" sz="10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lends itself well to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front-end apps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that can be quickly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designed by drag-and-drop interfaces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 Good candidates are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UI apps 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that pull data from sources and report, analyze, import and export data.It is ideal for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replacing administrative tasks like Excel-based reports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used by business teams.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Low-code,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with an exhaustive component library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can be extended to applications with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eavy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weight business logic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and scaled to an enterprise level. Also, to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integrate with other apps and external APIs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connect to multiple data sources and build systems with security guardrails that need the IT lens, low-code is a better alternative than no-code.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Speed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requires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more training and time to onboard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develop and deploy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as it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offers more opportunities for customization.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But it’s still </a:t>
            </a:r>
            <a:r>
              <a:rPr b="0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considerably faster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than traditional development.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No-code,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being highly configurable, takes less time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build in comparison to low-code.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Testing time is also reduced 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because there is minimal risk of potential errors normally introduced by manual coding. 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Shadow IT Risk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While this has been a concern for both low-code and no-code platforms,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the risk of shadow IT is higher with no-code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which requires little or almost no intervention from IT teams. This could result in a parallel infrastructure that’s not closely monitored, leading to security vulnerabilities and technical debt.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However, the fact that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is still under the fold of IT teams 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can help ensure better governance and control.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Architectural range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scores over no-code in its 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support for scalability and cross-platform compatibility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has</a:t>
            </a:r>
            <a:r>
              <a:rPr b="1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less extensibility and limited potential</a:t>
            </a:r>
            <a:r>
              <a:rPr b="0" i="0" lang="en" sz="9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in connecting to legacy systems or integrating with other platforms. </a:t>
            </a:r>
            <a:endParaRPr b="0" i="0" sz="9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20"/>
          <p:cNvGrpSpPr/>
          <p:nvPr/>
        </p:nvGrpSpPr>
        <p:grpSpPr>
          <a:xfrm rot="381796">
            <a:off x="2817118" y="310449"/>
            <a:ext cx="3402163" cy="3211437"/>
            <a:chOff x="-1569152" y="803279"/>
            <a:chExt cx="3759398" cy="3548646"/>
          </a:xfrm>
        </p:grpSpPr>
        <p:grpSp>
          <p:nvGrpSpPr>
            <p:cNvPr id="1108" name="Google Shape;1108;p20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1109" name="Google Shape;1109;p20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0" name="Google Shape;1110;p20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1" name="Google Shape;1111;p20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2" name="Google Shape;1112;p20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3" name="Google Shape;1113;p20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4" name="Google Shape;1114;p20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5" name="Google Shape;1115;p20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20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17" name="Google Shape;1117;p20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20"/>
            <p:cNvGrpSpPr/>
            <p:nvPr/>
          </p:nvGrpSpPr>
          <p:grpSpPr>
            <a:xfrm rot="-1123488">
              <a:off x="1482818" y="3245867"/>
              <a:ext cx="580459" cy="383386"/>
              <a:chOff x="7209409" y="1376907"/>
              <a:chExt cx="892865" cy="589725"/>
            </a:xfrm>
          </p:grpSpPr>
          <p:sp>
            <p:nvSpPr>
              <p:cNvPr id="1121" name="Google Shape;1121;p20"/>
              <p:cNvSpPr/>
              <p:nvPr/>
            </p:nvSpPr>
            <p:spPr>
              <a:xfrm rot="-7856404">
                <a:off x="7259641" y="1434621"/>
                <a:ext cx="269660" cy="256058"/>
              </a:xfrm>
              <a:prstGeom prst="pentagon">
                <a:avLst>
                  <a:gd fmla="val 105146" name="hf"/>
                  <a:gd fmla="val 110557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 rot="-7855416">
                <a:off x="7656216" y="1529078"/>
                <a:ext cx="376001" cy="357093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3" name="Google Shape;1123;p20"/>
            <p:cNvSpPr/>
            <p:nvPr/>
          </p:nvSpPr>
          <p:spPr>
            <a:xfrm rot="8473039">
              <a:off x="-790650" y="1119482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0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0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20"/>
          <p:cNvSpPr txBox="1"/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27" name="Google Shape;1127;p20"/>
          <p:cNvSpPr txBox="1"/>
          <p:nvPr>
            <p:ph idx="2" type="title"/>
          </p:nvPr>
        </p:nvSpPr>
        <p:spPr>
          <a:xfrm>
            <a:off x="2060100" y="3803325"/>
            <a:ext cx="5023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/>
              <a:t>COMPARISON WITH TRADITIONAL CODING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"/>
          <p:cNvSpPr txBox="1"/>
          <p:nvPr>
            <p:ph type="title"/>
          </p:nvPr>
        </p:nvSpPr>
        <p:spPr>
          <a:xfrm>
            <a:off x="2533025" y="593475"/>
            <a:ext cx="52437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" sz="3100"/>
              <a:t>What is Low code and No code?</a:t>
            </a:r>
            <a:endParaRPr sz="2900"/>
          </a:p>
        </p:txBody>
      </p:sp>
      <p:sp>
        <p:nvSpPr>
          <p:cNvPr id="810" name="Google Shape;810;p2"/>
          <p:cNvSpPr txBox="1"/>
          <p:nvPr>
            <p:ph idx="1" type="subTitle"/>
          </p:nvPr>
        </p:nvSpPr>
        <p:spPr>
          <a:xfrm>
            <a:off x="3106825" y="1696050"/>
            <a:ext cx="52437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Low code and no code are two approaches of software development that 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aim to simplify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accelerate the process of creating applications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, particularly for individuals with limited coding experience or resources.</a:t>
            </a:r>
            <a:endParaRPr sz="1900"/>
          </a:p>
        </p:txBody>
      </p:sp>
      <p:grpSp>
        <p:nvGrpSpPr>
          <p:cNvPr id="811" name="Google Shape;811;p2"/>
          <p:cNvGrpSpPr/>
          <p:nvPr/>
        </p:nvGrpSpPr>
        <p:grpSpPr>
          <a:xfrm>
            <a:off x="-11" y="309523"/>
            <a:ext cx="601215" cy="538572"/>
            <a:chOff x="2047425" y="139025"/>
            <a:chExt cx="1082100" cy="301975"/>
          </a:xfrm>
        </p:grpSpPr>
        <p:cxnSp>
          <p:nvCxnSpPr>
            <p:cNvPr id="812" name="Google Shape;812;p2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3" name="Google Shape;813;p2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2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5" name="Google Shape;815;p2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6" name="Google Shape;816;p2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2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8" name="Google Shape;818;p2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8"/>
          <p:cNvSpPr txBox="1"/>
          <p:nvPr>
            <p:ph type="title"/>
          </p:nvPr>
        </p:nvSpPr>
        <p:spPr>
          <a:xfrm>
            <a:off x="1036725" y="547125"/>
            <a:ext cx="7577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COMPARISON WITH TRADITIONAL CODING</a:t>
            </a:r>
            <a:endParaRPr sz="2800"/>
          </a:p>
        </p:txBody>
      </p:sp>
      <p:sp>
        <p:nvSpPr>
          <p:cNvPr id="1133" name="Google Shape;1133;p18"/>
          <p:cNvSpPr txBox="1"/>
          <p:nvPr/>
        </p:nvSpPr>
        <p:spPr>
          <a:xfrm>
            <a:off x="3618475" y="1688950"/>
            <a:ext cx="2026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SOLAR SYSTEM</a:t>
            </a:r>
            <a:endParaRPr b="0" i="0" sz="22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4" name="Google Shape;1134;p18"/>
          <p:cNvSpPr txBox="1"/>
          <p:nvPr/>
        </p:nvSpPr>
        <p:spPr>
          <a:xfrm flipH="1">
            <a:off x="4926107" y="4100316"/>
            <a:ext cx="1027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Cost 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18"/>
          <p:cNvSpPr txBox="1"/>
          <p:nvPr/>
        </p:nvSpPr>
        <p:spPr>
          <a:xfrm>
            <a:off x="3237361" y="4100325"/>
            <a:ext cx="1221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Complexity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18"/>
          <p:cNvSpPr txBox="1"/>
          <p:nvPr/>
        </p:nvSpPr>
        <p:spPr>
          <a:xfrm flipH="1">
            <a:off x="2973" y="4100325"/>
            <a:ext cx="127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Skill Requirement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Google Shape;1137;p18"/>
          <p:cNvSpPr txBox="1"/>
          <p:nvPr/>
        </p:nvSpPr>
        <p:spPr>
          <a:xfrm>
            <a:off x="6186950" y="4100325"/>
            <a:ext cx="1367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Maintenance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p18"/>
          <p:cNvSpPr/>
          <p:nvPr/>
        </p:nvSpPr>
        <p:spPr>
          <a:xfrm>
            <a:off x="125832" y="3371286"/>
            <a:ext cx="1027500" cy="581400"/>
          </a:xfrm>
          <a:prstGeom prst="roundRect">
            <a:avLst>
              <a:gd fmla="val 2862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8"/>
          <p:cNvSpPr/>
          <p:nvPr/>
        </p:nvSpPr>
        <p:spPr>
          <a:xfrm>
            <a:off x="7856132" y="3371286"/>
            <a:ext cx="1027500" cy="581400"/>
          </a:xfrm>
          <a:prstGeom prst="roundRect">
            <a:avLst>
              <a:gd fmla="val 2862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8"/>
          <p:cNvSpPr/>
          <p:nvPr/>
        </p:nvSpPr>
        <p:spPr>
          <a:xfrm>
            <a:off x="206257" y="3371263"/>
            <a:ext cx="1027500" cy="581400"/>
          </a:xfrm>
          <a:prstGeom prst="roundRect">
            <a:avLst>
              <a:gd fmla="val 286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18"/>
          <p:cNvGrpSpPr/>
          <p:nvPr/>
        </p:nvGrpSpPr>
        <p:grpSpPr>
          <a:xfrm>
            <a:off x="720007" y="1691398"/>
            <a:ext cx="7733338" cy="2261287"/>
            <a:chOff x="651550" y="1482035"/>
            <a:chExt cx="7733338" cy="2261287"/>
          </a:xfrm>
        </p:grpSpPr>
        <p:grpSp>
          <p:nvGrpSpPr>
            <p:cNvPr id="1142" name="Google Shape;1142;p18"/>
            <p:cNvGrpSpPr/>
            <p:nvPr/>
          </p:nvGrpSpPr>
          <p:grpSpPr>
            <a:xfrm>
              <a:off x="1602900" y="1494625"/>
              <a:ext cx="5726263" cy="2248697"/>
              <a:chOff x="1677925" y="1493053"/>
              <a:chExt cx="5726263" cy="2248697"/>
            </a:xfrm>
          </p:grpSpPr>
          <p:sp>
            <p:nvSpPr>
              <p:cNvPr id="1143" name="Google Shape;1143;p18"/>
              <p:cNvSpPr/>
              <p:nvPr/>
            </p:nvSpPr>
            <p:spPr>
              <a:xfrm>
                <a:off x="3572950" y="1493053"/>
                <a:ext cx="1986900" cy="420000"/>
              </a:xfrm>
              <a:prstGeom prst="roundRect">
                <a:avLst>
                  <a:gd fmla="val 25599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8"/>
              <p:cNvSpPr/>
              <p:nvPr/>
            </p:nvSpPr>
            <p:spPr>
              <a:xfrm>
                <a:off x="6376688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18"/>
              <p:cNvSpPr/>
              <p:nvPr/>
            </p:nvSpPr>
            <p:spPr>
              <a:xfrm>
                <a:off x="3180550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18"/>
              <p:cNvSpPr/>
              <p:nvPr/>
            </p:nvSpPr>
            <p:spPr>
              <a:xfrm>
                <a:off x="1677925" y="3160325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18"/>
              <p:cNvSpPr/>
              <p:nvPr/>
            </p:nvSpPr>
            <p:spPr>
              <a:xfrm>
                <a:off x="4874063" y="3160325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8" name="Google Shape;1148;p18"/>
            <p:cNvGrpSpPr/>
            <p:nvPr/>
          </p:nvGrpSpPr>
          <p:grpSpPr>
            <a:xfrm>
              <a:off x="651550" y="1482035"/>
              <a:ext cx="7733338" cy="2261265"/>
              <a:chOff x="651550" y="1482035"/>
              <a:chExt cx="7733338" cy="2261265"/>
            </a:xfrm>
          </p:grpSpPr>
          <p:sp>
            <p:nvSpPr>
              <p:cNvPr id="1149" name="Google Shape;1149;p18"/>
              <p:cNvSpPr/>
              <p:nvPr/>
            </p:nvSpPr>
            <p:spPr>
              <a:xfrm>
                <a:off x="3612900" y="1482035"/>
                <a:ext cx="2042400" cy="445200"/>
              </a:xfrm>
              <a:prstGeom prst="roundRect">
                <a:avLst>
                  <a:gd fmla="val 2559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0" name="Google Shape;1150;p18"/>
              <p:cNvCxnSpPr>
                <a:stCxn id="1151" idx="0"/>
                <a:endCxn id="1152" idx="0"/>
              </p:cNvCxnSpPr>
              <p:nvPr/>
            </p:nvCxnSpPr>
            <p:spPr>
              <a:xfrm flipH="1" rot="5400000">
                <a:off x="7636988" y="2414000"/>
                <a:ext cx="1500" cy="1494300"/>
              </a:xfrm>
              <a:prstGeom prst="bentConnector3">
                <a:avLst>
                  <a:gd fmla="val 2859088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3" name="Google Shape;1153;p18"/>
              <p:cNvCxnSpPr>
                <a:stCxn id="1154" idx="0"/>
              </p:cNvCxnSpPr>
              <p:nvPr/>
            </p:nvCxnSpPr>
            <p:spPr>
              <a:xfrm rot="-5400000">
                <a:off x="5940263" y="2170175"/>
                <a:ext cx="437700" cy="15426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2" name="Google Shape;1152;p18"/>
              <p:cNvSpPr/>
              <p:nvPr/>
            </p:nvSpPr>
            <p:spPr>
              <a:xfrm>
                <a:off x="6376688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5" name="Google Shape;1155;p18"/>
              <p:cNvCxnSpPr>
                <a:endCxn id="1143" idx="1"/>
              </p:cNvCxnSpPr>
              <p:nvPr/>
            </p:nvCxnSpPr>
            <p:spPr>
              <a:xfrm flipH="1" rot="10800000">
                <a:off x="2209125" y="1704625"/>
                <a:ext cx="1288800" cy="1049100"/>
              </a:xfrm>
              <a:prstGeom prst="bentConnector3">
                <a:avLst>
                  <a:gd fmla="val -7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6" name="Google Shape;1156;p18"/>
              <p:cNvCxnSpPr>
                <a:stCxn id="1157" idx="0"/>
                <a:endCxn id="1158" idx="0"/>
              </p:cNvCxnSpPr>
              <p:nvPr/>
            </p:nvCxnSpPr>
            <p:spPr>
              <a:xfrm rot="-5400000">
                <a:off x="2946388" y="2414000"/>
                <a:ext cx="1500" cy="1494300"/>
              </a:xfrm>
              <a:prstGeom prst="bentConnector3">
                <a:avLst>
                  <a:gd fmla="val 2790088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9" name="Google Shape;1159;p18"/>
              <p:cNvCxnSpPr>
                <a:stCxn id="1140" idx="0"/>
              </p:cNvCxnSpPr>
              <p:nvPr/>
            </p:nvCxnSpPr>
            <p:spPr>
              <a:xfrm rot="-5400000">
                <a:off x="1534000" y="1859450"/>
                <a:ext cx="420000" cy="21849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8" name="Google Shape;1158;p18"/>
              <p:cNvSpPr/>
              <p:nvPr/>
            </p:nvSpPr>
            <p:spPr>
              <a:xfrm>
                <a:off x="3180550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8"/>
              <p:cNvSpPr/>
              <p:nvPr/>
            </p:nvSpPr>
            <p:spPr>
              <a:xfrm>
                <a:off x="1686238" y="3161900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8"/>
              <p:cNvSpPr/>
              <p:nvPr/>
            </p:nvSpPr>
            <p:spPr>
              <a:xfrm>
                <a:off x="4874063" y="3160325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1" name="Google Shape;1151;p18"/>
          <p:cNvSpPr/>
          <p:nvPr/>
        </p:nvSpPr>
        <p:spPr>
          <a:xfrm>
            <a:off x="7939595" y="3371263"/>
            <a:ext cx="1027500" cy="581400"/>
          </a:xfrm>
          <a:prstGeom prst="roundRect">
            <a:avLst>
              <a:gd fmla="val 286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8"/>
          <p:cNvSpPr txBox="1"/>
          <p:nvPr/>
        </p:nvSpPr>
        <p:spPr>
          <a:xfrm flipH="1">
            <a:off x="7787398" y="4100325"/>
            <a:ext cx="127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Learning Curve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18"/>
          <p:cNvSpPr txBox="1"/>
          <p:nvPr/>
        </p:nvSpPr>
        <p:spPr>
          <a:xfrm flipH="1">
            <a:off x="1532675" y="4100325"/>
            <a:ext cx="1452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Development Speed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18"/>
          <p:cNvSpPr txBox="1"/>
          <p:nvPr/>
        </p:nvSpPr>
        <p:spPr>
          <a:xfrm flipH="1">
            <a:off x="3995123" y="1691400"/>
            <a:ext cx="127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FACTORS</a:t>
            </a:r>
            <a:endParaRPr b="0" i="0" sz="2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163" name="Google Shape;1163;p18"/>
          <p:cNvGrpSpPr/>
          <p:nvPr/>
        </p:nvGrpSpPr>
        <p:grpSpPr>
          <a:xfrm>
            <a:off x="8292263" y="3500788"/>
            <a:ext cx="322151" cy="322374"/>
            <a:chOff x="4206763" y="2450951"/>
            <a:chExt cx="322151" cy="322374"/>
          </a:xfrm>
        </p:grpSpPr>
        <p:sp>
          <p:nvSpPr>
            <p:cNvPr id="1164" name="Google Shape;1164;p18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18"/>
          <p:cNvGrpSpPr/>
          <p:nvPr/>
        </p:nvGrpSpPr>
        <p:grpSpPr>
          <a:xfrm>
            <a:off x="5253822" y="3484356"/>
            <a:ext cx="372073" cy="355244"/>
            <a:chOff x="7390435" y="3680868"/>
            <a:chExt cx="372073" cy="355244"/>
          </a:xfrm>
        </p:grpSpPr>
        <p:sp>
          <p:nvSpPr>
            <p:cNvPr id="1167" name="Google Shape;1167;p1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18"/>
          <p:cNvGrpSpPr/>
          <p:nvPr/>
        </p:nvGrpSpPr>
        <p:grpSpPr>
          <a:xfrm>
            <a:off x="543582" y="3484618"/>
            <a:ext cx="352840" cy="354718"/>
            <a:chOff x="3095745" y="3805393"/>
            <a:chExt cx="352840" cy="354718"/>
          </a:xfrm>
        </p:grpSpPr>
        <p:sp>
          <p:nvSpPr>
            <p:cNvPr id="1174" name="Google Shape;1174;p18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18"/>
          <p:cNvGrpSpPr/>
          <p:nvPr/>
        </p:nvGrpSpPr>
        <p:grpSpPr>
          <a:xfrm>
            <a:off x="2146234" y="3481195"/>
            <a:ext cx="225498" cy="361560"/>
            <a:chOff x="6264109" y="4279432"/>
            <a:chExt cx="225498" cy="361560"/>
          </a:xfrm>
        </p:grpSpPr>
        <p:sp>
          <p:nvSpPr>
            <p:cNvPr id="1181" name="Google Shape;1181;p18"/>
            <p:cNvSpPr/>
            <p:nvPr/>
          </p:nvSpPr>
          <p:spPr>
            <a:xfrm>
              <a:off x="6264109" y="4279432"/>
              <a:ext cx="225498" cy="361560"/>
            </a:xfrm>
            <a:custGeom>
              <a:rect b="b" l="l" r="r" t="t"/>
              <a:pathLst>
                <a:path extrusionOk="0" h="11360" w="7085">
                  <a:moveTo>
                    <a:pt x="6716" y="870"/>
                  </a:moveTo>
                  <a:cubicBezTo>
                    <a:pt x="6716" y="870"/>
                    <a:pt x="6728" y="870"/>
                    <a:pt x="6728" y="882"/>
                  </a:cubicBezTo>
                  <a:lnTo>
                    <a:pt x="6728" y="1239"/>
                  </a:lnTo>
                  <a:lnTo>
                    <a:pt x="6751" y="1239"/>
                  </a:lnTo>
                  <a:lnTo>
                    <a:pt x="6192" y="1251"/>
                  </a:lnTo>
                  <a:cubicBezTo>
                    <a:pt x="6108" y="1251"/>
                    <a:pt x="6037" y="1322"/>
                    <a:pt x="6037" y="1418"/>
                  </a:cubicBezTo>
                  <a:cubicBezTo>
                    <a:pt x="6037" y="1501"/>
                    <a:pt x="6108" y="1584"/>
                    <a:pt x="6192" y="1584"/>
                  </a:cubicBezTo>
                  <a:lnTo>
                    <a:pt x="6394" y="1584"/>
                  </a:lnTo>
                  <a:lnTo>
                    <a:pt x="6394" y="7454"/>
                  </a:lnTo>
                  <a:cubicBezTo>
                    <a:pt x="6394" y="7454"/>
                    <a:pt x="6394" y="7478"/>
                    <a:pt x="6370" y="7478"/>
                  </a:cubicBezTo>
                  <a:lnTo>
                    <a:pt x="679" y="7478"/>
                  </a:lnTo>
                  <a:cubicBezTo>
                    <a:pt x="679" y="7478"/>
                    <a:pt x="655" y="7478"/>
                    <a:pt x="655" y="7454"/>
                  </a:cubicBezTo>
                  <a:lnTo>
                    <a:pt x="655" y="1584"/>
                  </a:lnTo>
                  <a:lnTo>
                    <a:pt x="5477" y="1584"/>
                  </a:lnTo>
                  <a:cubicBezTo>
                    <a:pt x="5573" y="1584"/>
                    <a:pt x="5644" y="1501"/>
                    <a:pt x="5644" y="1418"/>
                  </a:cubicBezTo>
                  <a:cubicBezTo>
                    <a:pt x="5644" y="1322"/>
                    <a:pt x="5573" y="1251"/>
                    <a:pt x="5477" y="1251"/>
                  </a:cubicBezTo>
                  <a:lnTo>
                    <a:pt x="322" y="1251"/>
                  </a:lnTo>
                  <a:cubicBezTo>
                    <a:pt x="322" y="1251"/>
                    <a:pt x="298" y="1251"/>
                    <a:pt x="298" y="1239"/>
                  </a:cubicBezTo>
                  <a:lnTo>
                    <a:pt x="298" y="882"/>
                  </a:lnTo>
                  <a:cubicBezTo>
                    <a:pt x="298" y="882"/>
                    <a:pt x="298" y="870"/>
                    <a:pt x="322" y="870"/>
                  </a:cubicBezTo>
                  <a:close/>
                  <a:moveTo>
                    <a:pt x="5358" y="7811"/>
                  </a:moveTo>
                  <a:lnTo>
                    <a:pt x="5858" y="10335"/>
                  </a:lnTo>
                  <a:lnTo>
                    <a:pt x="3691" y="10335"/>
                  </a:lnTo>
                  <a:lnTo>
                    <a:pt x="3691" y="8371"/>
                  </a:lnTo>
                  <a:cubicBezTo>
                    <a:pt x="3691" y="8276"/>
                    <a:pt x="3620" y="8204"/>
                    <a:pt x="3537" y="8204"/>
                  </a:cubicBezTo>
                  <a:cubicBezTo>
                    <a:pt x="3441" y="8204"/>
                    <a:pt x="3370" y="8276"/>
                    <a:pt x="3370" y="8371"/>
                  </a:cubicBezTo>
                  <a:lnTo>
                    <a:pt x="3370" y="10335"/>
                  </a:lnTo>
                  <a:lnTo>
                    <a:pt x="1215" y="10335"/>
                  </a:lnTo>
                  <a:lnTo>
                    <a:pt x="1715" y="7811"/>
                  </a:lnTo>
                  <a:close/>
                  <a:moveTo>
                    <a:pt x="3549" y="1"/>
                  </a:moveTo>
                  <a:cubicBezTo>
                    <a:pt x="3453" y="1"/>
                    <a:pt x="3382" y="72"/>
                    <a:pt x="3382" y="168"/>
                  </a:cubicBezTo>
                  <a:lnTo>
                    <a:pt x="3382" y="537"/>
                  </a:lnTo>
                  <a:lnTo>
                    <a:pt x="346" y="537"/>
                  </a:lnTo>
                  <a:cubicBezTo>
                    <a:pt x="155" y="537"/>
                    <a:pt x="0" y="691"/>
                    <a:pt x="0" y="882"/>
                  </a:cubicBezTo>
                  <a:lnTo>
                    <a:pt x="0" y="1239"/>
                  </a:lnTo>
                  <a:cubicBezTo>
                    <a:pt x="0" y="1430"/>
                    <a:pt x="155" y="1584"/>
                    <a:pt x="346" y="1584"/>
                  </a:cubicBezTo>
                  <a:lnTo>
                    <a:pt x="358" y="1584"/>
                  </a:lnTo>
                  <a:lnTo>
                    <a:pt x="358" y="7454"/>
                  </a:lnTo>
                  <a:cubicBezTo>
                    <a:pt x="358" y="7645"/>
                    <a:pt x="512" y="7799"/>
                    <a:pt x="703" y="7799"/>
                  </a:cubicBezTo>
                  <a:lnTo>
                    <a:pt x="1382" y="7799"/>
                  </a:lnTo>
                  <a:lnTo>
                    <a:pt x="715" y="11157"/>
                  </a:lnTo>
                  <a:cubicBezTo>
                    <a:pt x="703" y="11252"/>
                    <a:pt x="762" y="11347"/>
                    <a:pt x="858" y="11359"/>
                  </a:cubicBezTo>
                  <a:lnTo>
                    <a:pt x="882" y="11359"/>
                  </a:lnTo>
                  <a:cubicBezTo>
                    <a:pt x="953" y="11359"/>
                    <a:pt x="1036" y="11300"/>
                    <a:pt x="1048" y="11217"/>
                  </a:cubicBezTo>
                  <a:lnTo>
                    <a:pt x="1167" y="10645"/>
                  </a:lnTo>
                  <a:lnTo>
                    <a:pt x="3382" y="10645"/>
                  </a:lnTo>
                  <a:lnTo>
                    <a:pt x="3382" y="11193"/>
                  </a:lnTo>
                  <a:cubicBezTo>
                    <a:pt x="3382" y="11288"/>
                    <a:pt x="3453" y="11359"/>
                    <a:pt x="3549" y="11359"/>
                  </a:cubicBezTo>
                  <a:cubicBezTo>
                    <a:pt x="3632" y="11359"/>
                    <a:pt x="3703" y="11288"/>
                    <a:pt x="3703" y="11193"/>
                  </a:cubicBezTo>
                  <a:lnTo>
                    <a:pt x="3703" y="10645"/>
                  </a:lnTo>
                  <a:lnTo>
                    <a:pt x="5930" y="10645"/>
                  </a:lnTo>
                  <a:lnTo>
                    <a:pt x="6049" y="11217"/>
                  </a:lnTo>
                  <a:cubicBezTo>
                    <a:pt x="6061" y="11300"/>
                    <a:pt x="6132" y="11359"/>
                    <a:pt x="6204" y="11359"/>
                  </a:cubicBezTo>
                  <a:lnTo>
                    <a:pt x="6239" y="11359"/>
                  </a:lnTo>
                  <a:cubicBezTo>
                    <a:pt x="6323" y="11336"/>
                    <a:pt x="6382" y="11252"/>
                    <a:pt x="6370" y="11157"/>
                  </a:cubicBezTo>
                  <a:lnTo>
                    <a:pt x="5704" y="7799"/>
                  </a:lnTo>
                  <a:lnTo>
                    <a:pt x="6382" y="7799"/>
                  </a:lnTo>
                  <a:cubicBezTo>
                    <a:pt x="6585" y="7799"/>
                    <a:pt x="6728" y="7645"/>
                    <a:pt x="6728" y="7454"/>
                  </a:cubicBezTo>
                  <a:lnTo>
                    <a:pt x="6728" y="1584"/>
                  </a:lnTo>
                  <a:lnTo>
                    <a:pt x="6739" y="1584"/>
                  </a:lnTo>
                  <a:cubicBezTo>
                    <a:pt x="6942" y="1584"/>
                    <a:pt x="7085" y="1430"/>
                    <a:pt x="7085" y="1239"/>
                  </a:cubicBezTo>
                  <a:lnTo>
                    <a:pt x="7085" y="882"/>
                  </a:lnTo>
                  <a:cubicBezTo>
                    <a:pt x="7085" y="691"/>
                    <a:pt x="6930" y="537"/>
                    <a:pt x="6751" y="537"/>
                  </a:cubicBezTo>
                  <a:lnTo>
                    <a:pt x="3715" y="537"/>
                  </a:lnTo>
                  <a:lnTo>
                    <a:pt x="3715" y="168"/>
                  </a:lnTo>
                  <a:cubicBezTo>
                    <a:pt x="3715" y="72"/>
                    <a:pt x="3632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6303129" y="4370395"/>
              <a:ext cx="146693" cy="106495"/>
            </a:xfrm>
            <a:custGeom>
              <a:rect b="b" l="l" r="r" t="t"/>
              <a:pathLst>
                <a:path extrusionOk="0" h="3346" w="4609">
                  <a:moveTo>
                    <a:pt x="3561" y="0"/>
                  </a:moveTo>
                  <a:cubicBezTo>
                    <a:pt x="3466" y="0"/>
                    <a:pt x="3394" y="72"/>
                    <a:pt x="3394" y="167"/>
                  </a:cubicBezTo>
                  <a:cubicBezTo>
                    <a:pt x="3394" y="250"/>
                    <a:pt x="3466" y="334"/>
                    <a:pt x="3561" y="334"/>
                  </a:cubicBezTo>
                  <a:lnTo>
                    <a:pt x="4049" y="334"/>
                  </a:lnTo>
                  <a:lnTo>
                    <a:pt x="2406" y="1965"/>
                  </a:lnTo>
                  <a:lnTo>
                    <a:pt x="2394" y="1965"/>
                  </a:lnTo>
                  <a:lnTo>
                    <a:pt x="2025" y="1596"/>
                  </a:lnTo>
                  <a:cubicBezTo>
                    <a:pt x="1959" y="1530"/>
                    <a:pt x="1870" y="1498"/>
                    <a:pt x="1781" y="1498"/>
                  </a:cubicBezTo>
                  <a:cubicBezTo>
                    <a:pt x="1692" y="1498"/>
                    <a:pt x="1602" y="1530"/>
                    <a:pt x="1537" y="1596"/>
                  </a:cubicBezTo>
                  <a:lnTo>
                    <a:pt x="60" y="3072"/>
                  </a:lnTo>
                  <a:cubicBezTo>
                    <a:pt x="1" y="3132"/>
                    <a:pt x="1" y="3227"/>
                    <a:pt x="60" y="3310"/>
                  </a:cubicBezTo>
                  <a:cubicBezTo>
                    <a:pt x="84" y="3334"/>
                    <a:pt x="132" y="3346"/>
                    <a:pt x="179" y="3346"/>
                  </a:cubicBezTo>
                  <a:cubicBezTo>
                    <a:pt x="227" y="3346"/>
                    <a:pt x="263" y="3334"/>
                    <a:pt x="298" y="3310"/>
                  </a:cubicBezTo>
                  <a:lnTo>
                    <a:pt x="1775" y="1834"/>
                  </a:lnTo>
                  <a:lnTo>
                    <a:pt x="1787" y="1834"/>
                  </a:lnTo>
                  <a:lnTo>
                    <a:pt x="2156" y="2203"/>
                  </a:lnTo>
                  <a:cubicBezTo>
                    <a:pt x="2215" y="2263"/>
                    <a:pt x="2311" y="2310"/>
                    <a:pt x="2394" y="2310"/>
                  </a:cubicBezTo>
                  <a:cubicBezTo>
                    <a:pt x="2477" y="2310"/>
                    <a:pt x="2573" y="2274"/>
                    <a:pt x="2632" y="2203"/>
                  </a:cubicBezTo>
                  <a:lnTo>
                    <a:pt x="4263" y="572"/>
                  </a:lnTo>
                  <a:lnTo>
                    <a:pt x="4263" y="1060"/>
                  </a:lnTo>
                  <a:cubicBezTo>
                    <a:pt x="4263" y="1143"/>
                    <a:pt x="4347" y="1227"/>
                    <a:pt x="4430" y="1227"/>
                  </a:cubicBezTo>
                  <a:cubicBezTo>
                    <a:pt x="4525" y="1227"/>
                    <a:pt x="4597" y="1143"/>
                    <a:pt x="4597" y="1060"/>
                  </a:cubicBezTo>
                  <a:lnTo>
                    <a:pt x="4597" y="167"/>
                  </a:lnTo>
                  <a:cubicBezTo>
                    <a:pt x="4609" y="72"/>
                    <a:pt x="4537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18"/>
          <p:cNvGrpSpPr/>
          <p:nvPr/>
        </p:nvGrpSpPr>
        <p:grpSpPr>
          <a:xfrm>
            <a:off x="6745927" y="3495552"/>
            <a:ext cx="426315" cy="332826"/>
            <a:chOff x="6639652" y="4323777"/>
            <a:chExt cx="426315" cy="332826"/>
          </a:xfrm>
        </p:grpSpPr>
        <p:sp>
          <p:nvSpPr>
            <p:cNvPr id="1184" name="Google Shape;1184;p18"/>
            <p:cNvSpPr/>
            <p:nvPr/>
          </p:nvSpPr>
          <p:spPr>
            <a:xfrm>
              <a:off x="6639652" y="4323777"/>
              <a:ext cx="426315" cy="332826"/>
            </a:xfrm>
            <a:custGeom>
              <a:rect b="b" l="l" r="r" t="t"/>
              <a:pathLst>
                <a:path extrusionOk="0" h="8562" w="10967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6830793" y="4458937"/>
              <a:ext cx="41244" cy="85675"/>
            </a:xfrm>
            <a:custGeom>
              <a:rect b="b" l="l" r="r" t="t"/>
              <a:pathLst>
                <a:path extrusionOk="0" h="2204" w="1061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6879423" y="4426556"/>
              <a:ext cx="41205" cy="118522"/>
            </a:xfrm>
            <a:custGeom>
              <a:rect b="b" l="l" r="r" t="t"/>
              <a:pathLst>
                <a:path extrusionOk="0" h="3049" w="106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6927549" y="4443194"/>
              <a:ext cx="41205" cy="101418"/>
            </a:xfrm>
            <a:custGeom>
              <a:rect b="b" l="l" r="r" t="t"/>
              <a:pathLst>
                <a:path extrusionOk="0" h="2609" w="106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6976141" y="4387645"/>
              <a:ext cx="41244" cy="156967"/>
            </a:xfrm>
            <a:custGeom>
              <a:rect b="b" l="l" r="r" t="t"/>
              <a:pathLst>
                <a:path extrusionOk="0" h="4038" w="1061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6745193" y="4404321"/>
              <a:ext cx="50029" cy="13916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6745193" y="4426090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6745193" y="4447353"/>
              <a:ext cx="69465" cy="13955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6745193" y="4468189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6684551" y="4528830"/>
              <a:ext cx="83809" cy="83809"/>
            </a:xfrm>
            <a:custGeom>
              <a:rect b="b" l="l" r="r" t="t"/>
              <a:pathLst>
                <a:path extrusionOk="0" h="2156" w="2156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18"/>
          <p:cNvGrpSpPr/>
          <p:nvPr/>
        </p:nvGrpSpPr>
        <p:grpSpPr>
          <a:xfrm>
            <a:off x="3621528" y="3511623"/>
            <a:ext cx="363243" cy="300675"/>
            <a:chOff x="3075928" y="2445798"/>
            <a:chExt cx="363243" cy="300675"/>
          </a:xfrm>
        </p:grpSpPr>
        <p:sp>
          <p:nvSpPr>
            <p:cNvPr id="1195" name="Google Shape;1195;p18"/>
            <p:cNvSpPr/>
            <p:nvPr/>
          </p:nvSpPr>
          <p:spPr>
            <a:xfrm>
              <a:off x="3227168" y="2675542"/>
              <a:ext cx="37002" cy="10581"/>
            </a:xfrm>
            <a:custGeom>
              <a:rect b="b" l="l" r="r" t="t"/>
              <a:pathLst>
                <a:path extrusionOk="0" h="334" w="1168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3075928" y="2445798"/>
              <a:ext cx="363243" cy="300675"/>
            </a:xfrm>
            <a:custGeom>
              <a:rect b="b" l="l" r="r" t="t"/>
              <a:pathLst>
                <a:path extrusionOk="0" h="9491" w="11466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3141537" y="256539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3185287" y="2565390"/>
              <a:ext cx="73593" cy="10233"/>
            </a:xfrm>
            <a:custGeom>
              <a:rect b="b" l="l" r="r" t="t"/>
              <a:pathLst>
                <a:path extrusionOk="0" h="323" w="2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3185287" y="2578601"/>
              <a:ext cx="73593" cy="10201"/>
            </a:xfrm>
            <a:custGeom>
              <a:rect b="b" l="l" r="r" t="t"/>
              <a:pathLst>
                <a:path extrusionOk="0" h="322" w="2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3185287" y="2591811"/>
              <a:ext cx="73212" cy="10201"/>
            </a:xfrm>
            <a:custGeom>
              <a:rect b="b" l="l" r="r" t="t"/>
              <a:pathLst>
                <a:path extrusionOk="0" h="322" w="2311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3141537" y="260952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3185287" y="2609520"/>
              <a:ext cx="73212" cy="10613"/>
            </a:xfrm>
            <a:custGeom>
              <a:rect b="b" l="l" r="r" t="t"/>
              <a:pathLst>
                <a:path extrusionOk="0" h="335" w="2311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3185287" y="2622731"/>
              <a:ext cx="73212" cy="10581"/>
            </a:xfrm>
            <a:custGeom>
              <a:rect b="b" l="l" r="r" t="t"/>
              <a:pathLst>
                <a:path extrusionOk="0" h="334" w="2311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3185287" y="2636670"/>
              <a:ext cx="73212" cy="10233"/>
            </a:xfrm>
            <a:custGeom>
              <a:rect b="b" l="l" r="r" t="t"/>
              <a:pathLst>
                <a:path extrusionOk="0" h="323" w="2311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3330509" y="2471839"/>
              <a:ext cx="82653" cy="82653"/>
            </a:xfrm>
            <a:custGeom>
              <a:rect b="b" l="l" r="r" t="t"/>
              <a:pathLst>
                <a:path extrusionOk="0" h="2609" w="2609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6" name="Google Shape;1206;p18"/>
          <p:cNvCxnSpPr>
            <a:stCxn id="1152" idx="0"/>
            <a:endCxn id="1149" idx="3"/>
          </p:cNvCxnSpPr>
          <p:nvPr/>
        </p:nvCxnSpPr>
        <p:spPr>
          <a:xfrm flipH="1" rot="5400000">
            <a:off x="5613545" y="2024363"/>
            <a:ext cx="1455600" cy="123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9"/>
          <p:cNvSpPr txBox="1"/>
          <p:nvPr/>
        </p:nvSpPr>
        <p:spPr>
          <a:xfrm>
            <a:off x="104550" y="0"/>
            <a:ext cx="88407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1.Skill Requirements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Requires in-depth knowledge of programming languages, algorithms, and software development principles.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Requires a moderate level of coding knowledge, primarily for customization and more complex features.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Requires little to no coding knowledge, making it accessible to non-technical users.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2. Development Speed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Typically the slowest, as developers write code from scratch, considering all aspects of the application.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Faster than traditional coding, as it provides pre-built components and visual development tools.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The fastest, as it involves assembling pre-built components through visual interfaces.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3. Complexity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Suitable for complex and highly specialized applications.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Best for applications with moderate complexity, not ideal for extremely complex solutions.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Ideal for simple to moderately complex applications; not suitable for highly specialized or intricate projects.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4. Cost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May have higher upfront development costs and ongoing maintenance expenses.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Often reduces development and maintenance costs, especially labor costs.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Typically has lower development costs but may have subscription fees for the platform.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5. Maintenance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Requires ongoing maintenance and updates, potentially more complex than low-code or no-code.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Simplifies maintenance with built-in tools and streamlined updates.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Easiest to maintain due to its simplicity.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6. Learning Curve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Steepest learning curve, requiring extensive training and experience.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Moderate learning curve, suitable for developers with some coding background.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Lowest learning curve, accessible to non-technical users.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g24c21c46a4c_0_45"/>
          <p:cNvGrpSpPr/>
          <p:nvPr/>
        </p:nvGrpSpPr>
        <p:grpSpPr>
          <a:xfrm rot="2798863">
            <a:off x="2698621" y="-398422"/>
            <a:ext cx="3984571" cy="4259998"/>
            <a:chOff x="-1569152" y="683964"/>
            <a:chExt cx="3759397" cy="3667962"/>
          </a:xfrm>
        </p:grpSpPr>
        <p:grpSp>
          <p:nvGrpSpPr>
            <p:cNvPr id="1217" name="Google Shape;1217;g24c21c46a4c_0_45"/>
            <p:cNvGrpSpPr/>
            <p:nvPr/>
          </p:nvGrpSpPr>
          <p:grpSpPr>
            <a:xfrm rot="-1123599">
              <a:off x="-689845" y="3165047"/>
              <a:ext cx="335585" cy="336621"/>
              <a:chOff x="2196965" y="159603"/>
              <a:chExt cx="783000" cy="249222"/>
            </a:xfrm>
          </p:grpSpPr>
          <p:cxnSp>
            <p:nvCxnSpPr>
              <p:cNvPr id="1218" name="Google Shape;1218;g24c21c46a4c_0_45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9" name="Google Shape;1219;g24c21c46a4c_0_45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0" name="Google Shape;1220;g24c21c46a4c_0_45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1" name="Google Shape;1221;g24c21c46a4c_0_45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2" name="Google Shape;1222;g24c21c46a4c_0_45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3" name="Google Shape;1223;g24c21c46a4c_0_45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g24c21c46a4c_0_45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5" name="Google Shape;1225;g24c21c46a4c_0_45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6" name="Google Shape;1226;g24c21c46a4c_0_45"/>
            <p:cNvSpPr/>
            <p:nvPr/>
          </p:nvSpPr>
          <p:spPr>
            <a:xfrm flipH="1" rot="7706250">
              <a:off x="-850255" y="1321094"/>
              <a:ext cx="2535960" cy="2513084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24c21c46a4c_0_45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24c21c46a4c_0_45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24c21c46a4c_0_45"/>
            <p:cNvSpPr/>
            <p:nvPr/>
          </p:nvSpPr>
          <p:spPr>
            <a:xfrm rot="8473039">
              <a:off x="476739" y="741001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24c21c46a4c_0_45"/>
            <p:cNvSpPr/>
            <p:nvPr/>
          </p:nvSpPr>
          <p:spPr>
            <a:xfrm rot="646318">
              <a:off x="1699657" y="1735752"/>
              <a:ext cx="325842" cy="318194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24c21c46a4c_0_45"/>
            <p:cNvSpPr/>
            <p:nvPr/>
          </p:nvSpPr>
          <p:spPr>
            <a:xfrm flipH="1" rot="9677897">
              <a:off x="1060547" y="1494523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g24c21c46a4c_0_45"/>
          <p:cNvSpPr txBox="1"/>
          <p:nvPr>
            <p:ph type="title"/>
          </p:nvPr>
        </p:nvSpPr>
        <p:spPr>
          <a:xfrm>
            <a:off x="3550375" y="843963"/>
            <a:ext cx="22809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33" name="Google Shape;1233;g24c21c46a4c_0_45"/>
          <p:cNvSpPr txBox="1"/>
          <p:nvPr/>
        </p:nvSpPr>
        <p:spPr>
          <a:xfrm>
            <a:off x="2427175" y="3377450"/>
            <a:ext cx="452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CONCLUSION</a:t>
            </a:r>
            <a:endParaRPr b="1" i="0" sz="4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"/>
          <p:cNvSpPr txBox="1"/>
          <p:nvPr/>
        </p:nvSpPr>
        <p:spPr>
          <a:xfrm>
            <a:off x="807525" y="911125"/>
            <a:ext cx="6885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Low-code and no-code development platforms are revolutionizing software creation. </a:t>
            </a:r>
            <a:r>
              <a:rPr b="1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Low-code offers a middle ground, balancing flexibility with speed</a:t>
            </a: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making it versatile for many applications. </a:t>
            </a:r>
            <a:r>
              <a:rPr b="1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No-code simplifies development, prioritizing speed and accessibility.</a:t>
            </a: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The choice depends on project complexity and resource availability. </a:t>
            </a:r>
            <a:r>
              <a:rPr b="1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Both approaches streamline development, cut costs, and promote collaboration</a:t>
            </a: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 In our fast-paced digital age, these methods empower organizations to swiftly adapt, innovate, and meet ever-evolving demands. Whether through low-code, no-code, or a blend of both, these tools are pivotal in driving digital transformation and enhancing business agility.</a:t>
            </a:r>
            <a:endParaRPr b="0" i="0" sz="18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239" name="Google Shape;1239;p21"/>
          <p:cNvGrpSpPr/>
          <p:nvPr/>
        </p:nvGrpSpPr>
        <p:grpSpPr>
          <a:xfrm>
            <a:off x="324675" y="524900"/>
            <a:ext cx="2238508" cy="292586"/>
            <a:chOff x="238125" y="2506075"/>
            <a:chExt cx="7115411" cy="673075"/>
          </a:xfrm>
        </p:grpSpPr>
        <p:sp>
          <p:nvSpPr>
            <p:cNvPr id="1240" name="Google Shape;1240;p21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B49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"/>
          <p:cNvSpPr txBox="1"/>
          <p:nvPr>
            <p:ph type="title"/>
          </p:nvPr>
        </p:nvSpPr>
        <p:spPr>
          <a:xfrm>
            <a:off x="1834200" y="848260"/>
            <a:ext cx="54756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lang="en"/>
              <a:t>THANKYOU!</a:t>
            </a:r>
            <a:endParaRPr/>
          </a:p>
        </p:txBody>
      </p:sp>
      <p:sp>
        <p:nvSpPr>
          <p:cNvPr id="1276" name="Google Shape;1276;p6"/>
          <p:cNvSpPr txBox="1"/>
          <p:nvPr/>
        </p:nvSpPr>
        <p:spPr>
          <a:xfrm>
            <a:off x="-231226" y="4208400"/>
            <a:ext cx="2443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SAYALI TAWADE</a:t>
            </a:r>
            <a:endParaRPr b="0" i="0" sz="16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21102A0007</a:t>
            </a:r>
            <a:endParaRPr b="0" i="0" sz="16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 CMPN A</a:t>
            </a:r>
            <a:endParaRPr b="0" i="0" sz="16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5" name="Google Shape;825;p3"/>
          <p:cNvSpPr txBox="1"/>
          <p:nvPr>
            <p:ph idx="2" type="title"/>
          </p:nvPr>
        </p:nvSpPr>
        <p:spPr>
          <a:xfrm>
            <a:off x="150540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6" name="Google Shape;826;p3"/>
          <p:cNvSpPr txBox="1"/>
          <p:nvPr>
            <p:ph idx="3" type="title"/>
          </p:nvPr>
        </p:nvSpPr>
        <p:spPr>
          <a:xfrm>
            <a:off x="1505340" y="3198800"/>
            <a:ext cx="734700" cy="4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/>
          </a:p>
        </p:txBody>
      </p:sp>
      <p:sp>
        <p:nvSpPr>
          <p:cNvPr id="827" name="Google Shape;827;p3"/>
          <p:cNvSpPr txBox="1"/>
          <p:nvPr>
            <p:ph idx="4" type="title"/>
          </p:nvPr>
        </p:nvSpPr>
        <p:spPr>
          <a:xfrm>
            <a:off x="4204677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8" name="Google Shape;828;p3"/>
          <p:cNvSpPr txBox="1"/>
          <p:nvPr>
            <p:ph idx="5" type="title"/>
          </p:nvPr>
        </p:nvSpPr>
        <p:spPr>
          <a:xfrm>
            <a:off x="4204665" y="3198800"/>
            <a:ext cx="734700" cy="4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05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9" name="Google Shape;829;p3"/>
          <p:cNvSpPr txBox="1"/>
          <p:nvPr>
            <p:ph idx="6" type="title"/>
          </p:nvPr>
        </p:nvSpPr>
        <p:spPr>
          <a:xfrm>
            <a:off x="690395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0" name="Google Shape;830;p3"/>
          <p:cNvSpPr txBox="1"/>
          <p:nvPr>
            <p:ph idx="1" type="subTitle"/>
          </p:nvPr>
        </p:nvSpPr>
        <p:spPr>
          <a:xfrm>
            <a:off x="719950" y="18567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1" name="Google Shape;831;p3"/>
          <p:cNvSpPr txBox="1"/>
          <p:nvPr>
            <p:ph idx="8" type="subTitle"/>
          </p:nvPr>
        </p:nvSpPr>
        <p:spPr>
          <a:xfrm>
            <a:off x="3030000" y="2080883"/>
            <a:ext cx="3084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832" name="Google Shape;832;p3"/>
          <p:cNvSpPr txBox="1"/>
          <p:nvPr>
            <p:ph idx="9" type="subTitle"/>
          </p:nvPr>
        </p:nvSpPr>
        <p:spPr>
          <a:xfrm>
            <a:off x="6118550" y="2045313"/>
            <a:ext cx="230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833" name="Google Shape;833;p3"/>
          <p:cNvSpPr txBox="1"/>
          <p:nvPr>
            <p:ph idx="14" type="subTitle"/>
          </p:nvPr>
        </p:nvSpPr>
        <p:spPr>
          <a:xfrm>
            <a:off x="805149" y="4025050"/>
            <a:ext cx="213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Low Code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No Code</a:t>
            </a:r>
            <a:endParaRPr/>
          </a:p>
        </p:txBody>
      </p:sp>
      <p:sp>
        <p:nvSpPr>
          <p:cNvPr id="834" name="Google Shape;834;p3"/>
          <p:cNvSpPr txBox="1"/>
          <p:nvPr>
            <p:ph idx="15" type="subTitle"/>
          </p:nvPr>
        </p:nvSpPr>
        <p:spPr>
          <a:xfrm>
            <a:off x="6118538" y="3838167"/>
            <a:ext cx="2305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35" name="Google Shape;835;p3"/>
          <p:cNvSpPr txBox="1"/>
          <p:nvPr>
            <p:ph idx="5" type="title"/>
          </p:nvPr>
        </p:nvSpPr>
        <p:spPr>
          <a:xfrm>
            <a:off x="6903990" y="3198800"/>
            <a:ext cx="734700" cy="4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06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6" name="Google Shape;836;p3"/>
          <p:cNvSpPr txBox="1"/>
          <p:nvPr>
            <p:ph idx="14" type="subTitle"/>
          </p:nvPr>
        </p:nvSpPr>
        <p:spPr>
          <a:xfrm>
            <a:off x="3256350" y="3838175"/>
            <a:ext cx="25461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/>
              <a:t>Comparison with Traditional Coding</a:t>
            </a:r>
            <a:endParaRPr sz="40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"/>
          <p:cNvGrpSpPr/>
          <p:nvPr/>
        </p:nvGrpSpPr>
        <p:grpSpPr>
          <a:xfrm rot="-1123504">
            <a:off x="2949263" y="317217"/>
            <a:ext cx="3245410" cy="3116422"/>
            <a:chOff x="389237" y="173373"/>
            <a:chExt cx="3659520" cy="3514073"/>
          </a:xfrm>
        </p:grpSpPr>
        <p:grpSp>
          <p:nvGrpSpPr>
            <p:cNvPr id="842" name="Google Shape;842;p4"/>
            <p:cNvGrpSpPr/>
            <p:nvPr/>
          </p:nvGrpSpPr>
          <p:grpSpPr>
            <a:xfrm>
              <a:off x="389237" y="173373"/>
              <a:ext cx="3659520" cy="3514073"/>
              <a:chOff x="2843125" y="89948"/>
              <a:chExt cx="3659520" cy="3514073"/>
            </a:xfrm>
          </p:grpSpPr>
          <p:grpSp>
            <p:nvGrpSpPr>
              <p:cNvPr id="843" name="Google Shape;843;p4"/>
              <p:cNvGrpSpPr/>
              <p:nvPr/>
            </p:nvGrpSpPr>
            <p:grpSpPr>
              <a:xfrm>
                <a:off x="3394750" y="2106550"/>
                <a:ext cx="335594" cy="336599"/>
                <a:chOff x="2196965" y="159603"/>
                <a:chExt cx="783000" cy="249222"/>
              </a:xfrm>
            </p:grpSpPr>
            <p:cxnSp>
              <p:nvCxnSpPr>
                <p:cNvPr id="844" name="Google Shape;844;p4"/>
                <p:cNvCxnSpPr/>
                <p:nvPr/>
              </p:nvCxnSpPr>
              <p:spPr>
                <a:xfrm>
                  <a:off x="2196965" y="301184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5" name="Google Shape;845;p4"/>
                <p:cNvCxnSpPr/>
                <p:nvPr/>
              </p:nvCxnSpPr>
              <p:spPr>
                <a:xfrm>
                  <a:off x="2196965" y="335125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p4"/>
                <p:cNvCxnSpPr/>
                <p:nvPr/>
              </p:nvCxnSpPr>
              <p:spPr>
                <a:xfrm>
                  <a:off x="2196965" y="371975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7" name="Google Shape;847;p4"/>
                <p:cNvCxnSpPr/>
                <p:nvPr/>
              </p:nvCxnSpPr>
              <p:spPr>
                <a:xfrm>
                  <a:off x="2196965" y="408825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8" name="Google Shape;848;p4"/>
                <p:cNvCxnSpPr/>
                <p:nvPr/>
              </p:nvCxnSpPr>
              <p:spPr>
                <a:xfrm>
                  <a:off x="2196965" y="15960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9" name="Google Shape;849;p4"/>
                <p:cNvCxnSpPr/>
                <p:nvPr/>
              </p:nvCxnSpPr>
              <p:spPr>
                <a:xfrm>
                  <a:off x="2196965" y="19354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0" name="Google Shape;850;p4"/>
                <p:cNvCxnSpPr/>
                <p:nvPr/>
              </p:nvCxnSpPr>
              <p:spPr>
                <a:xfrm>
                  <a:off x="2196965" y="23039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1" name="Google Shape;851;p4"/>
                <p:cNvCxnSpPr/>
                <p:nvPr/>
              </p:nvCxnSpPr>
              <p:spPr>
                <a:xfrm>
                  <a:off x="2196965" y="26724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52" name="Google Shape;852;p4"/>
              <p:cNvSpPr/>
              <p:nvPr/>
            </p:nvSpPr>
            <p:spPr>
              <a:xfrm flipH="1" rot="8829766">
                <a:off x="3427230" y="604195"/>
                <a:ext cx="2535928" cy="2513040"/>
              </a:xfrm>
              <a:custGeom>
                <a:rect b="b" l="l" r="r" t="t"/>
                <a:pathLst>
                  <a:path extrusionOk="0" h="90549" w="91644">
                    <a:moveTo>
                      <a:pt x="65495" y="1"/>
                    </a:moveTo>
                    <a:cubicBezTo>
                      <a:pt x="61193" y="1"/>
                      <a:pt x="56859" y="973"/>
                      <a:pt x="53043" y="2964"/>
                    </a:cubicBezTo>
                    <a:cubicBezTo>
                      <a:pt x="51353" y="3845"/>
                      <a:pt x="49769" y="4857"/>
                      <a:pt x="48209" y="5833"/>
                    </a:cubicBezTo>
                    <a:cubicBezTo>
                      <a:pt x="45268" y="7666"/>
                      <a:pt x="42304" y="9381"/>
                      <a:pt x="38541" y="9798"/>
                    </a:cubicBezTo>
                    <a:cubicBezTo>
                      <a:pt x="37831" y="9877"/>
                      <a:pt x="37122" y="9909"/>
                      <a:pt x="36415" y="9909"/>
                    </a:cubicBezTo>
                    <a:cubicBezTo>
                      <a:pt x="33291" y="9909"/>
                      <a:pt x="30189" y="9277"/>
                      <a:pt x="27064" y="9238"/>
                    </a:cubicBezTo>
                    <a:cubicBezTo>
                      <a:pt x="26995" y="9237"/>
                      <a:pt x="26926" y="9237"/>
                      <a:pt x="26858" y="9237"/>
                    </a:cubicBezTo>
                    <a:cubicBezTo>
                      <a:pt x="19021" y="9237"/>
                      <a:pt x="11236" y="13268"/>
                      <a:pt x="6692" y="19323"/>
                    </a:cubicBezTo>
                    <a:cubicBezTo>
                      <a:pt x="2108" y="25431"/>
                      <a:pt x="810" y="33384"/>
                      <a:pt x="2906" y="40337"/>
                    </a:cubicBezTo>
                    <a:cubicBezTo>
                      <a:pt x="3989" y="43933"/>
                      <a:pt x="5930" y="47326"/>
                      <a:pt x="6228" y="51088"/>
                    </a:cubicBezTo>
                    <a:cubicBezTo>
                      <a:pt x="6954" y="60411"/>
                      <a:pt x="1" y="67817"/>
                      <a:pt x="5502" y="77008"/>
                    </a:cubicBezTo>
                    <a:cubicBezTo>
                      <a:pt x="8907" y="82688"/>
                      <a:pt x="14765" y="85855"/>
                      <a:pt x="21849" y="86259"/>
                    </a:cubicBezTo>
                    <a:cubicBezTo>
                      <a:pt x="22847" y="86317"/>
                      <a:pt x="23847" y="86337"/>
                      <a:pt x="24848" y="86337"/>
                    </a:cubicBezTo>
                    <a:cubicBezTo>
                      <a:pt x="27150" y="86337"/>
                      <a:pt x="29457" y="86231"/>
                      <a:pt x="31754" y="86231"/>
                    </a:cubicBezTo>
                    <a:cubicBezTo>
                      <a:pt x="33441" y="86231"/>
                      <a:pt x="35122" y="86288"/>
                      <a:pt x="36791" y="86486"/>
                    </a:cubicBezTo>
                    <a:cubicBezTo>
                      <a:pt x="41554" y="87045"/>
                      <a:pt x="46019" y="88712"/>
                      <a:pt x="50650" y="89808"/>
                    </a:cubicBezTo>
                    <a:cubicBezTo>
                      <a:pt x="52792" y="90310"/>
                      <a:pt x="54938" y="90549"/>
                      <a:pt x="57057" y="90549"/>
                    </a:cubicBezTo>
                    <a:cubicBezTo>
                      <a:pt x="69987" y="90549"/>
                      <a:pt x="81896" y="81663"/>
                      <a:pt x="85702" y="69746"/>
                    </a:cubicBezTo>
                    <a:cubicBezTo>
                      <a:pt x="87119" y="65293"/>
                      <a:pt x="87643" y="60947"/>
                      <a:pt x="86488" y="56494"/>
                    </a:cubicBezTo>
                    <a:cubicBezTo>
                      <a:pt x="85333" y="52089"/>
                      <a:pt x="83095" y="47814"/>
                      <a:pt x="83499" y="43111"/>
                    </a:cubicBezTo>
                    <a:cubicBezTo>
                      <a:pt x="83880" y="38396"/>
                      <a:pt x="86964" y="34170"/>
                      <a:pt x="88548" y="29633"/>
                    </a:cubicBezTo>
                    <a:cubicBezTo>
                      <a:pt x="91643" y="20811"/>
                      <a:pt x="88548" y="10595"/>
                      <a:pt x="80987" y="4892"/>
                    </a:cubicBezTo>
                    <a:cubicBezTo>
                      <a:pt x="76701" y="1666"/>
                      <a:pt x="71126" y="1"/>
                      <a:pt x="65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 flipH="1" rot="10800000">
                <a:off x="2843125" y="1134923"/>
                <a:ext cx="114300" cy="114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3009499" y="1249225"/>
                <a:ext cx="210000" cy="2100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5" name="Google Shape;855;p4"/>
              <p:cNvGrpSpPr/>
              <p:nvPr/>
            </p:nvGrpSpPr>
            <p:grpSpPr>
              <a:xfrm>
                <a:off x="5412391" y="2918652"/>
                <a:ext cx="580451" cy="383381"/>
                <a:chOff x="7209409" y="1376907"/>
                <a:chExt cx="892865" cy="589725"/>
              </a:xfrm>
            </p:grpSpPr>
            <p:sp>
              <p:nvSpPr>
                <p:cNvPr id="856" name="Google Shape;856;p4"/>
                <p:cNvSpPr/>
                <p:nvPr/>
              </p:nvSpPr>
              <p:spPr>
                <a:xfrm rot="-7856404">
                  <a:off x="7259641" y="1434621"/>
                  <a:ext cx="269660" cy="256058"/>
                </a:xfrm>
                <a:prstGeom prst="pentagon">
                  <a:avLst>
                    <a:gd fmla="val 105146" name="hf"/>
                    <a:gd fmla="val 110557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4"/>
                <p:cNvSpPr/>
                <p:nvPr/>
              </p:nvSpPr>
              <p:spPr>
                <a:xfrm rot="-7855416">
                  <a:off x="7656216" y="1529078"/>
                  <a:ext cx="376001" cy="357093"/>
                </a:xfrm>
                <a:prstGeom prst="pentagon">
                  <a:avLst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8" name="Google Shape;858;p4"/>
              <p:cNvSpPr/>
              <p:nvPr/>
            </p:nvSpPr>
            <p:spPr>
              <a:xfrm rot="9595118">
                <a:off x="3964859" y="129910"/>
                <a:ext cx="283963" cy="289090"/>
              </a:xfrm>
              <a:prstGeom prst="mathPlus">
                <a:avLst>
                  <a:gd fmla="val 2352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 rot="1770950">
                <a:off x="6119607" y="1518795"/>
                <a:ext cx="325780" cy="318263"/>
              </a:xfrm>
              <a:prstGeom prst="mathPlus">
                <a:avLst>
                  <a:gd fmla="val 23520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4"/>
            <p:cNvSpPr/>
            <p:nvPr/>
          </p:nvSpPr>
          <p:spPr>
            <a:xfrm flipH="1" rot="10800000">
              <a:off x="3163326" y="1149351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4"/>
          <p:cNvSpPr txBox="1"/>
          <p:nvPr>
            <p:ph type="title"/>
          </p:nvPr>
        </p:nvSpPr>
        <p:spPr>
          <a:xfrm>
            <a:off x="3688650" y="1058598"/>
            <a:ext cx="17667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2" name="Google Shape;862;p4"/>
          <p:cNvSpPr txBox="1"/>
          <p:nvPr>
            <p:ph idx="2" type="title"/>
          </p:nvPr>
        </p:nvSpPr>
        <p:spPr>
          <a:xfrm>
            <a:off x="2060100" y="3102928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"/>
          <p:cNvSpPr txBox="1"/>
          <p:nvPr>
            <p:ph type="title"/>
          </p:nvPr>
        </p:nvSpPr>
        <p:spPr>
          <a:xfrm>
            <a:off x="1467975" y="280275"/>
            <a:ext cx="203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600"/>
              <a:t>LOW CODE</a:t>
            </a:r>
            <a:endParaRPr sz="3600"/>
          </a:p>
        </p:txBody>
      </p:sp>
      <p:sp>
        <p:nvSpPr>
          <p:cNvPr id="868" name="Google Shape;868;p5"/>
          <p:cNvSpPr txBox="1"/>
          <p:nvPr>
            <p:ph idx="1" type="body"/>
          </p:nvPr>
        </p:nvSpPr>
        <p:spPr>
          <a:xfrm>
            <a:off x="1147550" y="1426250"/>
            <a:ext cx="62397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Low code refers to a software development approach that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enables the creation of applications with minimal manual coding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. It is a visual development method that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provides a graphical interface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and pre-built components, which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allow developers and non-developers alike to design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build, and deploy software applications more quickly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and with less traditional programming effort.</a:t>
            </a:r>
            <a:endParaRPr sz="1600"/>
          </a:p>
        </p:txBody>
      </p:sp>
      <p:grpSp>
        <p:nvGrpSpPr>
          <p:cNvPr id="869" name="Google Shape;869;p5"/>
          <p:cNvGrpSpPr/>
          <p:nvPr/>
        </p:nvGrpSpPr>
        <p:grpSpPr>
          <a:xfrm>
            <a:off x="138300" y="928675"/>
            <a:ext cx="2238508" cy="292586"/>
            <a:chOff x="238125" y="2506075"/>
            <a:chExt cx="7115411" cy="673075"/>
          </a:xfrm>
        </p:grpSpPr>
        <p:sp>
          <p:nvSpPr>
            <p:cNvPr id="870" name="Google Shape;870;p5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"/>
          <p:cNvSpPr txBox="1"/>
          <p:nvPr>
            <p:ph type="title"/>
          </p:nvPr>
        </p:nvSpPr>
        <p:spPr>
          <a:xfrm>
            <a:off x="1467975" y="280275"/>
            <a:ext cx="203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600"/>
              <a:t>NO CODE</a:t>
            </a:r>
            <a:endParaRPr sz="3600"/>
          </a:p>
        </p:txBody>
      </p:sp>
      <p:sp>
        <p:nvSpPr>
          <p:cNvPr id="880" name="Google Shape;880;p6"/>
          <p:cNvSpPr txBox="1"/>
          <p:nvPr>
            <p:ph idx="1" type="body"/>
          </p:nvPr>
        </p:nvSpPr>
        <p:spPr>
          <a:xfrm>
            <a:off x="1147550" y="1426250"/>
            <a:ext cx="62397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No-code, short for "no-code development," is an approach to software development that allows individuals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to create software applications without writing traditional code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or programming. It is a visual and user-friendly method of application development that empowers users, often referred to as "citizen developers," to design, build, and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deploy software solutions through graphical interfaces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and pre-built components.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881" name="Google Shape;881;p6"/>
          <p:cNvGrpSpPr/>
          <p:nvPr/>
        </p:nvGrpSpPr>
        <p:grpSpPr>
          <a:xfrm>
            <a:off x="138300" y="928675"/>
            <a:ext cx="2238508" cy="292586"/>
            <a:chOff x="238125" y="2506075"/>
            <a:chExt cx="7115411" cy="673075"/>
          </a:xfrm>
        </p:grpSpPr>
        <p:sp>
          <p:nvSpPr>
            <p:cNvPr id="882" name="Google Shape;882;p6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"/>
          <p:cNvSpPr txBox="1"/>
          <p:nvPr>
            <p:ph type="title"/>
          </p:nvPr>
        </p:nvSpPr>
        <p:spPr>
          <a:xfrm>
            <a:off x="596950" y="130150"/>
            <a:ext cx="6595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FEATURES OF LOW CODE DEVELOPMENT</a:t>
            </a:r>
            <a:endParaRPr sz="2800"/>
          </a:p>
        </p:txBody>
      </p:sp>
      <p:sp>
        <p:nvSpPr>
          <p:cNvPr id="892" name="Google Shape;892;p7"/>
          <p:cNvSpPr txBox="1"/>
          <p:nvPr>
            <p:ph idx="2" type="title"/>
          </p:nvPr>
        </p:nvSpPr>
        <p:spPr>
          <a:xfrm>
            <a:off x="147575" y="106345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User-Friendly Interfaces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3" name="Google Shape;893;p7"/>
          <p:cNvSpPr txBox="1"/>
          <p:nvPr>
            <p:ph idx="4" type="title"/>
          </p:nvPr>
        </p:nvSpPr>
        <p:spPr>
          <a:xfrm>
            <a:off x="213375" y="2704350"/>
            <a:ext cx="333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Cross-Platform Deployment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4" name="Google Shape;894;p7"/>
          <p:cNvSpPr txBox="1"/>
          <p:nvPr>
            <p:ph idx="6" type="title"/>
          </p:nvPr>
        </p:nvSpPr>
        <p:spPr>
          <a:xfrm>
            <a:off x="5998425" y="270435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Reduced Technical Barrier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5" name="Google Shape;895;p7"/>
          <p:cNvSpPr txBox="1"/>
          <p:nvPr>
            <p:ph idx="8" type="title"/>
          </p:nvPr>
        </p:nvSpPr>
        <p:spPr>
          <a:xfrm>
            <a:off x="3292725" y="1063450"/>
            <a:ext cx="2705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Faster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6" name="Google Shape;896;p7"/>
          <p:cNvSpPr txBox="1"/>
          <p:nvPr>
            <p:ph idx="13" type="title"/>
          </p:nvPr>
        </p:nvSpPr>
        <p:spPr>
          <a:xfrm>
            <a:off x="3499125" y="270435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Cost Savings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7" name="Google Shape;897;p7"/>
          <p:cNvSpPr txBox="1"/>
          <p:nvPr>
            <p:ph idx="15" type="title"/>
          </p:nvPr>
        </p:nvSpPr>
        <p:spPr>
          <a:xfrm>
            <a:off x="5768175" y="1063450"/>
            <a:ext cx="3460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Increased Productivity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8" name="Google Shape;898;p7"/>
          <p:cNvSpPr txBox="1"/>
          <p:nvPr/>
        </p:nvSpPr>
        <p:spPr>
          <a:xfrm>
            <a:off x="3332925" y="1552500"/>
            <a:ext cx="262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Significantly speed up the application development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"/>
          <p:cNvSpPr txBox="1"/>
          <p:nvPr/>
        </p:nvSpPr>
        <p:spPr>
          <a:xfrm>
            <a:off x="3705525" y="3180750"/>
            <a:ext cx="229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Reduce development and maintenance costs.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"/>
          <p:cNvSpPr txBox="1"/>
          <p:nvPr/>
        </p:nvSpPr>
        <p:spPr>
          <a:xfrm>
            <a:off x="6030375" y="15398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Pre-built components and visual development interfaces, developers can focus on high-level design and business logic.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"/>
          <p:cNvSpPr txBox="1"/>
          <p:nvPr/>
        </p:nvSpPr>
        <p:spPr>
          <a:xfrm>
            <a:off x="292725" y="14524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Visual development interfaces are user-friendly, making it easier for developers and non-developers to collaborate on projects.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"/>
          <p:cNvSpPr txBox="1"/>
          <p:nvPr/>
        </p:nvSpPr>
        <p:spPr>
          <a:xfrm>
            <a:off x="379275" y="3180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Can often be deployed across various platforms, including web browsers, mobile devices, and desktops, without significant modification.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"/>
          <p:cNvSpPr txBox="1"/>
          <p:nvPr/>
        </p:nvSpPr>
        <p:spPr>
          <a:xfrm>
            <a:off x="6030375" y="3180750"/>
            <a:ext cx="2936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Makes application development accessible to a broader range of individuals, including business analysts and citizen developers who may not have coding skills</a:t>
            </a:r>
            <a:endParaRPr b="0" i="0" sz="14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"/>
          <p:cNvSpPr txBox="1"/>
          <p:nvPr>
            <p:ph type="title"/>
          </p:nvPr>
        </p:nvSpPr>
        <p:spPr>
          <a:xfrm>
            <a:off x="596950" y="130150"/>
            <a:ext cx="6595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FEATURES OF NO CODE DEVELOPMENT</a:t>
            </a:r>
            <a:endParaRPr sz="2800"/>
          </a:p>
        </p:txBody>
      </p:sp>
      <p:sp>
        <p:nvSpPr>
          <p:cNvPr id="909" name="Google Shape;909;p8"/>
          <p:cNvSpPr txBox="1"/>
          <p:nvPr>
            <p:ph idx="2" type="title"/>
          </p:nvPr>
        </p:nvSpPr>
        <p:spPr>
          <a:xfrm>
            <a:off x="-108575" y="106345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Accessibility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0" name="Google Shape;910;p8"/>
          <p:cNvSpPr txBox="1"/>
          <p:nvPr>
            <p:ph idx="4" type="title"/>
          </p:nvPr>
        </p:nvSpPr>
        <p:spPr>
          <a:xfrm>
            <a:off x="-108575" y="2704350"/>
            <a:ext cx="333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Integration Capabilities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1" name="Google Shape;911;p8"/>
          <p:cNvSpPr txBox="1"/>
          <p:nvPr>
            <p:ph idx="6" type="title"/>
          </p:nvPr>
        </p:nvSpPr>
        <p:spPr>
          <a:xfrm>
            <a:off x="5169875" y="2704350"/>
            <a:ext cx="3873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Empowers Citizen Developers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2" name="Google Shape;912;p8"/>
          <p:cNvSpPr txBox="1"/>
          <p:nvPr>
            <p:ph idx="8" type="title"/>
          </p:nvPr>
        </p:nvSpPr>
        <p:spPr>
          <a:xfrm>
            <a:off x="2891425" y="1063450"/>
            <a:ext cx="2705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Faster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3" name="Google Shape;913;p8"/>
          <p:cNvSpPr txBox="1"/>
          <p:nvPr>
            <p:ph idx="13" type="title"/>
          </p:nvPr>
        </p:nvSpPr>
        <p:spPr>
          <a:xfrm>
            <a:off x="3165963" y="270435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Rapid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4" name="Google Shape;914;p8"/>
          <p:cNvSpPr txBox="1"/>
          <p:nvPr>
            <p:ph idx="15" type="title"/>
          </p:nvPr>
        </p:nvSpPr>
        <p:spPr>
          <a:xfrm>
            <a:off x="5376125" y="1063450"/>
            <a:ext cx="3460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Iterative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5" name="Google Shape;915;p8"/>
          <p:cNvSpPr txBox="1"/>
          <p:nvPr/>
        </p:nvSpPr>
        <p:spPr>
          <a:xfrm>
            <a:off x="2999775" y="1452450"/>
            <a:ext cx="262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Significantly speed up the application development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"/>
          <p:cNvSpPr txBox="1"/>
          <p:nvPr/>
        </p:nvSpPr>
        <p:spPr>
          <a:xfrm>
            <a:off x="3136725" y="3180750"/>
            <a:ext cx="23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Significantly speeds up the application creation process.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7" name="Google Shape;917;p8"/>
          <p:cNvSpPr txBox="1"/>
          <p:nvPr/>
        </p:nvSpPr>
        <p:spPr>
          <a:xfrm>
            <a:off x="5606375" y="1452450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allows for rapid prototyping and iterative development. Users can quickly create prototypes, gather feedback, and make improvements.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8" name="Google Shape;918;p8"/>
          <p:cNvSpPr txBox="1"/>
          <p:nvPr/>
        </p:nvSpPr>
        <p:spPr>
          <a:xfrm>
            <a:off x="147575" y="14524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Designed to be user-friendly and accessible to individuals with little to no coding experience. 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9" name="Google Shape;919;p8"/>
          <p:cNvSpPr txBox="1"/>
          <p:nvPr/>
        </p:nvSpPr>
        <p:spPr>
          <a:xfrm>
            <a:off x="147575" y="31599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platforms typically include connectors and integrations with third-party services, databases, and APIs.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0" name="Google Shape;920;p8"/>
          <p:cNvSpPr txBox="1"/>
          <p:nvPr/>
        </p:nvSpPr>
        <p:spPr>
          <a:xfrm>
            <a:off x="5900525" y="3159950"/>
            <a:ext cx="293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Many no-code platforms offer built-in maintenance features and reducing the need for dedicated IT support.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9"/>
          <p:cNvGrpSpPr/>
          <p:nvPr/>
        </p:nvGrpSpPr>
        <p:grpSpPr>
          <a:xfrm rot="2798863">
            <a:off x="2698613" y="-398538"/>
            <a:ext cx="3984572" cy="4260107"/>
            <a:chOff x="-1569152" y="683883"/>
            <a:chExt cx="3759398" cy="3668042"/>
          </a:xfrm>
        </p:grpSpPr>
        <p:grpSp>
          <p:nvGrpSpPr>
            <p:cNvPr id="926" name="Google Shape;926;p9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927" name="Google Shape;927;p9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8" name="Google Shape;928;p9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9" name="Google Shape;929;p9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9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1" name="Google Shape;931;p9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2" name="Google Shape;932;p9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3" name="Google Shape;933;p9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9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35" name="Google Shape;935;p9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 rot="8473039">
              <a:off x="476790" y="740961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9"/>
          <p:cNvSpPr txBox="1"/>
          <p:nvPr>
            <p:ph type="title"/>
          </p:nvPr>
        </p:nvSpPr>
        <p:spPr>
          <a:xfrm>
            <a:off x="3550375" y="843963"/>
            <a:ext cx="22809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42" name="Google Shape;942;p9"/>
          <p:cNvSpPr txBox="1"/>
          <p:nvPr/>
        </p:nvSpPr>
        <p:spPr>
          <a:xfrm>
            <a:off x="3072000" y="33671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APPLICATIONS</a:t>
            </a:r>
            <a:endParaRPr b="1" i="0" sz="4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ic Presentation by Slidesgo">
  <a:themeElements>
    <a:clrScheme name="Simple Light">
      <a:dk1>
        <a:srgbClr val="7E52A0"/>
      </a:dk1>
      <a:lt1>
        <a:srgbClr val="C190E7"/>
      </a:lt1>
      <a:dk2>
        <a:srgbClr val="E7C8FF"/>
      </a:dk2>
      <a:lt2>
        <a:srgbClr val="F8D6FF"/>
      </a:lt2>
      <a:accent1>
        <a:srgbClr val="E98CCB"/>
      </a:accent1>
      <a:accent2>
        <a:srgbClr val="BB4697"/>
      </a:accent2>
      <a:accent3>
        <a:srgbClr val="CCCCCC"/>
      </a:accent3>
      <a:accent4>
        <a:srgbClr val="FCF7FF"/>
      </a:accent4>
      <a:accent5>
        <a:srgbClr val="E6E6E6"/>
      </a:accent5>
      <a:accent6>
        <a:srgbClr val="EBEBEB"/>
      </a:accent6>
      <a:hlink>
        <a:srgbClr val="BB469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FF5544B327E4696DBC432501EF536" ma:contentTypeVersion="3" ma:contentTypeDescription="Create a new document." ma:contentTypeScope="" ma:versionID="229465c0be6da13136094eeedf001fd3">
  <xsd:schema xmlns:xsd="http://www.w3.org/2001/XMLSchema" xmlns:xs="http://www.w3.org/2001/XMLSchema" xmlns:p="http://schemas.microsoft.com/office/2006/metadata/properties" xmlns:ns2="ec333221-26f2-4903-9eb8-d22159498df7" targetNamespace="http://schemas.microsoft.com/office/2006/metadata/properties" ma:root="true" ma:fieldsID="5865c6dfc5836266179016c3e3c0ee85" ns2:_="">
    <xsd:import namespace="ec333221-26f2-4903-9eb8-d22159498d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33221-26f2-4903-9eb8-d22159498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9A5B75-1413-48F7-B470-6AFB3748AA11}"/>
</file>

<file path=customXml/itemProps2.xml><?xml version="1.0" encoding="utf-8"?>
<ds:datastoreItem xmlns:ds="http://schemas.openxmlformats.org/officeDocument/2006/customXml" ds:itemID="{A39B79E1-9978-4F91-A6D2-E874DC848D15}"/>
</file>