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3050" b="1" i="0">
                <a:solidFill>
                  <a:srgbClr val="FABC00"/>
                </a:solidFill>
                <a:latin typeface="Calibri"/>
                <a:cs typeface="Calibri"/>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3000" b="0" i="0">
                <a:solidFill>
                  <a:srgbClr val="26316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50" b="1" i="0">
                <a:solidFill>
                  <a:srgbClr val="FABC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3000" b="0" i="0">
                <a:solidFill>
                  <a:srgbClr val="26316F"/>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50" b="1" i="0">
                <a:solidFill>
                  <a:srgbClr val="FABC00"/>
                </a:solidFill>
                <a:latin typeface="Calibri"/>
                <a:cs typeface="Calibri"/>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74C3BF"/>
          </a:solidFill>
        </p:spPr>
        <p:txBody>
          <a:bodyPr wrap="square" lIns="0" tIns="0" rIns="0" bIns="0" rtlCol="0"/>
          <a:lstStyle/>
          <a:p>
            <a:endParaRPr/>
          </a:p>
        </p:txBody>
      </p:sp>
      <p:sp>
        <p:nvSpPr>
          <p:cNvPr id="17" name="bg object 17"/>
          <p:cNvSpPr/>
          <p:nvPr/>
        </p:nvSpPr>
        <p:spPr>
          <a:xfrm>
            <a:off x="0" y="0"/>
            <a:ext cx="3209290" cy="2647315"/>
          </a:xfrm>
          <a:custGeom>
            <a:avLst/>
            <a:gdLst/>
            <a:ahLst/>
            <a:cxnLst/>
            <a:rect l="l" t="t" r="r" b="b"/>
            <a:pathLst>
              <a:path w="3209290" h="2647315">
                <a:moveTo>
                  <a:pt x="2201776" y="2211213"/>
                </a:moveTo>
                <a:lnTo>
                  <a:pt x="817620" y="2211213"/>
                </a:lnTo>
                <a:lnTo>
                  <a:pt x="862571" y="2210807"/>
                </a:lnTo>
                <a:lnTo>
                  <a:pt x="907533" y="2209366"/>
                </a:lnTo>
                <a:lnTo>
                  <a:pt x="952487" y="2206887"/>
                </a:lnTo>
                <a:lnTo>
                  <a:pt x="997414" y="2203367"/>
                </a:lnTo>
                <a:lnTo>
                  <a:pt x="1042294" y="2198803"/>
                </a:lnTo>
                <a:lnTo>
                  <a:pt x="1087111" y="2193193"/>
                </a:lnTo>
                <a:lnTo>
                  <a:pt x="1131843" y="2186535"/>
                </a:lnTo>
                <a:lnTo>
                  <a:pt x="1176473" y="2178825"/>
                </a:lnTo>
                <a:lnTo>
                  <a:pt x="1220981" y="2170061"/>
                </a:lnTo>
                <a:lnTo>
                  <a:pt x="1265348" y="2160240"/>
                </a:lnTo>
                <a:lnTo>
                  <a:pt x="1309557" y="2149360"/>
                </a:lnTo>
                <a:lnTo>
                  <a:pt x="1353587" y="2137417"/>
                </a:lnTo>
                <a:lnTo>
                  <a:pt x="1397419" y="2124410"/>
                </a:lnTo>
                <a:lnTo>
                  <a:pt x="1441036" y="2110335"/>
                </a:lnTo>
                <a:lnTo>
                  <a:pt x="1484417" y="2095190"/>
                </a:lnTo>
                <a:lnTo>
                  <a:pt x="1527545" y="2078973"/>
                </a:lnTo>
                <a:lnTo>
                  <a:pt x="1570399" y="2061679"/>
                </a:lnTo>
                <a:lnTo>
                  <a:pt x="1612962" y="2043308"/>
                </a:lnTo>
                <a:lnTo>
                  <a:pt x="1655214" y="2023856"/>
                </a:lnTo>
                <a:lnTo>
                  <a:pt x="1697136" y="2003321"/>
                </a:lnTo>
                <a:lnTo>
                  <a:pt x="1738710" y="1981699"/>
                </a:lnTo>
                <a:lnTo>
                  <a:pt x="1779916" y="1958988"/>
                </a:lnTo>
                <a:lnTo>
                  <a:pt x="1820736" y="1935187"/>
                </a:lnTo>
                <a:lnTo>
                  <a:pt x="1861150" y="1910291"/>
                </a:lnTo>
                <a:lnTo>
                  <a:pt x="1901140" y="1884298"/>
                </a:lnTo>
                <a:lnTo>
                  <a:pt x="1940687" y="1857205"/>
                </a:lnTo>
                <a:lnTo>
                  <a:pt x="1979772" y="1829011"/>
                </a:lnTo>
                <a:lnTo>
                  <a:pt x="2018161" y="1799876"/>
                </a:lnTo>
                <a:lnTo>
                  <a:pt x="2055631" y="1769978"/>
                </a:lnTo>
                <a:lnTo>
                  <a:pt x="2092180" y="1739333"/>
                </a:lnTo>
                <a:lnTo>
                  <a:pt x="2127803" y="1707963"/>
                </a:lnTo>
                <a:lnTo>
                  <a:pt x="2162499" y="1675885"/>
                </a:lnTo>
                <a:lnTo>
                  <a:pt x="2196264" y="1643118"/>
                </a:lnTo>
                <a:lnTo>
                  <a:pt x="2229095" y="1609682"/>
                </a:lnTo>
                <a:lnTo>
                  <a:pt x="2260989" y="1575595"/>
                </a:lnTo>
                <a:lnTo>
                  <a:pt x="2291944" y="1540875"/>
                </a:lnTo>
                <a:lnTo>
                  <a:pt x="2321956" y="1505543"/>
                </a:lnTo>
                <a:lnTo>
                  <a:pt x="2351022" y="1469616"/>
                </a:lnTo>
                <a:lnTo>
                  <a:pt x="2379140" y="1433114"/>
                </a:lnTo>
                <a:lnTo>
                  <a:pt x="2406305" y="1396055"/>
                </a:lnTo>
                <a:lnTo>
                  <a:pt x="2432517" y="1358458"/>
                </a:lnTo>
                <a:lnTo>
                  <a:pt x="2457770" y="1320343"/>
                </a:lnTo>
                <a:lnTo>
                  <a:pt x="2482063" y="1281728"/>
                </a:lnTo>
                <a:lnTo>
                  <a:pt x="2505393" y="1242632"/>
                </a:lnTo>
                <a:lnTo>
                  <a:pt x="2527756" y="1203073"/>
                </a:lnTo>
                <a:lnTo>
                  <a:pt x="2549149" y="1163072"/>
                </a:lnTo>
                <a:lnTo>
                  <a:pt x="2569570" y="1122646"/>
                </a:lnTo>
                <a:lnTo>
                  <a:pt x="2589015" y="1081814"/>
                </a:lnTo>
                <a:lnTo>
                  <a:pt x="2607482" y="1040595"/>
                </a:lnTo>
                <a:lnTo>
                  <a:pt x="2624968" y="999009"/>
                </a:lnTo>
                <a:lnTo>
                  <a:pt x="2641468" y="957074"/>
                </a:lnTo>
                <a:lnTo>
                  <a:pt x="2656982" y="914809"/>
                </a:lnTo>
                <a:lnTo>
                  <a:pt x="2671505" y="872232"/>
                </a:lnTo>
                <a:lnTo>
                  <a:pt x="2685035" y="829363"/>
                </a:lnTo>
                <a:lnTo>
                  <a:pt x="2697568" y="786221"/>
                </a:lnTo>
                <a:lnTo>
                  <a:pt x="2709102" y="742824"/>
                </a:lnTo>
                <a:lnTo>
                  <a:pt x="2719634" y="699191"/>
                </a:lnTo>
                <a:lnTo>
                  <a:pt x="2729160" y="655342"/>
                </a:lnTo>
                <a:lnTo>
                  <a:pt x="2737678" y="611294"/>
                </a:lnTo>
                <a:lnTo>
                  <a:pt x="2745184" y="567068"/>
                </a:lnTo>
                <a:lnTo>
                  <a:pt x="2751677" y="522681"/>
                </a:lnTo>
                <a:lnTo>
                  <a:pt x="2757152" y="478153"/>
                </a:lnTo>
                <a:lnTo>
                  <a:pt x="2761607" y="433502"/>
                </a:lnTo>
                <a:lnTo>
                  <a:pt x="2765039" y="388748"/>
                </a:lnTo>
                <a:lnTo>
                  <a:pt x="2767444" y="343909"/>
                </a:lnTo>
                <a:lnTo>
                  <a:pt x="2768821" y="299004"/>
                </a:lnTo>
                <a:lnTo>
                  <a:pt x="2769165" y="254052"/>
                </a:lnTo>
                <a:lnTo>
                  <a:pt x="2768474" y="209072"/>
                </a:lnTo>
                <a:lnTo>
                  <a:pt x="2766745" y="164083"/>
                </a:lnTo>
                <a:lnTo>
                  <a:pt x="2763975" y="119103"/>
                </a:lnTo>
                <a:lnTo>
                  <a:pt x="2760161" y="74152"/>
                </a:lnTo>
                <a:lnTo>
                  <a:pt x="2755299" y="29248"/>
                </a:lnTo>
                <a:lnTo>
                  <a:pt x="2751443" y="0"/>
                </a:lnTo>
                <a:lnTo>
                  <a:pt x="3194596" y="0"/>
                </a:lnTo>
                <a:lnTo>
                  <a:pt x="3201844" y="76390"/>
                </a:lnTo>
                <a:lnTo>
                  <a:pt x="3204900" y="121309"/>
                </a:lnTo>
                <a:lnTo>
                  <a:pt x="3207108" y="166241"/>
                </a:lnTo>
                <a:lnTo>
                  <a:pt x="3208469" y="211174"/>
                </a:lnTo>
                <a:lnTo>
                  <a:pt x="3208987" y="256095"/>
                </a:lnTo>
                <a:lnTo>
                  <a:pt x="3208662" y="300993"/>
                </a:lnTo>
                <a:lnTo>
                  <a:pt x="3207497" y="345854"/>
                </a:lnTo>
                <a:lnTo>
                  <a:pt x="3205494" y="390666"/>
                </a:lnTo>
                <a:lnTo>
                  <a:pt x="3202654" y="435416"/>
                </a:lnTo>
                <a:lnTo>
                  <a:pt x="3198981" y="480092"/>
                </a:lnTo>
                <a:lnTo>
                  <a:pt x="3194474" y="524682"/>
                </a:lnTo>
                <a:lnTo>
                  <a:pt x="3189138" y="569172"/>
                </a:lnTo>
                <a:lnTo>
                  <a:pt x="3182973" y="613551"/>
                </a:lnTo>
                <a:lnTo>
                  <a:pt x="3175982" y="657806"/>
                </a:lnTo>
                <a:lnTo>
                  <a:pt x="3168166" y="701924"/>
                </a:lnTo>
                <a:lnTo>
                  <a:pt x="3159528" y="745893"/>
                </a:lnTo>
                <a:lnTo>
                  <a:pt x="3150069" y="789700"/>
                </a:lnTo>
                <a:lnTo>
                  <a:pt x="3139792" y="833333"/>
                </a:lnTo>
                <a:lnTo>
                  <a:pt x="3128698" y="876779"/>
                </a:lnTo>
                <a:lnTo>
                  <a:pt x="3116790" y="920026"/>
                </a:lnTo>
                <a:lnTo>
                  <a:pt x="3104069" y="963062"/>
                </a:lnTo>
                <a:lnTo>
                  <a:pt x="3090537" y="1005873"/>
                </a:lnTo>
                <a:lnTo>
                  <a:pt x="3076197" y="1048447"/>
                </a:lnTo>
                <a:lnTo>
                  <a:pt x="3061051" y="1090772"/>
                </a:lnTo>
                <a:lnTo>
                  <a:pt x="3045099" y="1132835"/>
                </a:lnTo>
                <a:lnTo>
                  <a:pt x="3028345" y="1174624"/>
                </a:lnTo>
                <a:lnTo>
                  <a:pt x="3010790" y="1216126"/>
                </a:lnTo>
                <a:lnTo>
                  <a:pt x="2992437" y="1257329"/>
                </a:lnTo>
                <a:lnTo>
                  <a:pt x="2973287" y="1298220"/>
                </a:lnTo>
                <a:lnTo>
                  <a:pt x="2953342" y="1338786"/>
                </a:lnTo>
                <a:lnTo>
                  <a:pt x="2932604" y="1379016"/>
                </a:lnTo>
                <a:lnTo>
                  <a:pt x="2911075" y="1418896"/>
                </a:lnTo>
                <a:lnTo>
                  <a:pt x="2888758" y="1458414"/>
                </a:lnTo>
                <a:lnTo>
                  <a:pt x="2865653" y="1497558"/>
                </a:lnTo>
                <a:lnTo>
                  <a:pt x="2841764" y="1536315"/>
                </a:lnTo>
                <a:lnTo>
                  <a:pt x="2817092" y="1574673"/>
                </a:lnTo>
                <a:lnTo>
                  <a:pt x="2791639" y="1612618"/>
                </a:lnTo>
                <a:lnTo>
                  <a:pt x="2765407" y="1650139"/>
                </a:lnTo>
                <a:lnTo>
                  <a:pt x="2738398" y="1687223"/>
                </a:lnTo>
                <a:lnTo>
                  <a:pt x="2710614" y="1723858"/>
                </a:lnTo>
                <a:lnTo>
                  <a:pt x="2682056" y="1760030"/>
                </a:lnTo>
                <a:lnTo>
                  <a:pt x="2652728" y="1795728"/>
                </a:lnTo>
                <a:lnTo>
                  <a:pt x="2622631" y="1830939"/>
                </a:lnTo>
                <a:lnTo>
                  <a:pt x="2591767" y="1865651"/>
                </a:lnTo>
                <a:lnTo>
                  <a:pt x="2560137" y="1899850"/>
                </a:lnTo>
                <a:lnTo>
                  <a:pt x="2527745" y="1933525"/>
                </a:lnTo>
                <a:lnTo>
                  <a:pt x="2494591" y="1966662"/>
                </a:lnTo>
                <a:lnTo>
                  <a:pt x="2460678" y="1999250"/>
                </a:lnTo>
                <a:lnTo>
                  <a:pt x="2426008" y="2031276"/>
                </a:lnTo>
                <a:lnTo>
                  <a:pt x="2390582" y="2062727"/>
                </a:lnTo>
                <a:lnTo>
                  <a:pt x="2354404" y="2093591"/>
                </a:lnTo>
                <a:lnTo>
                  <a:pt x="2317474" y="2123855"/>
                </a:lnTo>
                <a:lnTo>
                  <a:pt x="2279795" y="2153508"/>
                </a:lnTo>
                <a:lnTo>
                  <a:pt x="2241368" y="2182535"/>
                </a:lnTo>
                <a:lnTo>
                  <a:pt x="2202360" y="2210807"/>
                </a:lnTo>
                <a:lnTo>
                  <a:pt x="2201776" y="2211213"/>
                </a:lnTo>
                <a:close/>
              </a:path>
              <a:path w="3209290" h="2647315">
                <a:moveTo>
                  <a:pt x="963222" y="2646863"/>
                </a:moveTo>
                <a:lnTo>
                  <a:pt x="682310" y="2646863"/>
                </a:lnTo>
                <a:lnTo>
                  <a:pt x="643734" y="2644337"/>
                </a:lnTo>
                <a:lnTo>
                  <a:pt x="599076" y="2640576"/>
                </a:lnTo>
                <a:lnTo>
                  <a:pt x="554503" y="2635982"/>
                </a:lnTo>
                <a:lnTo>
                  <a:pt x="510028" y="2630558"/>
                </a:lnTo>
                <a:lnTo>
                  <a:pt x="465663" y="2624306"/>
                </a:lnTo>
                <a:lnTo>
                  <a:pt x="421422" y="2617227"/>
                </a:lnTo>
                <a:lnTo>
                  <a:pt x="377315" y="2609323"/>
                </a:lnTo>
                <a:lnTo>
                  <a:pt x="333357" y="2600597"/>
                </a:lnTo>
                <a:lnTo>
                  <a:pt x="289559" y="2591049"/>
                </a:lnTo>
                <a:lnTo>
                  <a:pt x="245934" y="2580681"/>
                </a:lnTo>
                <a:lnTo>
                  <a:pt x="202495" y="2569496"/>
                </a:lnTo>
                <a:lnTo>
                  <a:pt x="159253" y="2557494"/>
                </a:lnTo>
                <a:lnTo>
                  <a:pt x="116223" y="2544679"/>
                </a:lnTo>
                <a:lnTo>
                  <a:pt x="73416" y="2531051"/>
                </a:lnTo>
                <a:lnTo>
                  <a:pt x="30844" y="2516612"/>
                </a:lnTo>
                <a:lnTo>
                  <a:pt x="0" y="2505500"/>
                </a:lnTo>
                <a:lnTo>
                  <a:pt x="0" y="2029932"/>
                </a:lnTo>
                <a:lnTo>
                  <a:pt x="31927" y="2044489"/>
                </a:lnTo>
                <a:lnTo>
                  <a:pt x="73448" y="2062266"/>
                </a:lnTo>
                <a:lnTo>
                  <a:pt x="115319" y="2079055"/>
                </a:lnTo>
                <a:lnTo>
                  <a:pt x="157524" y="2094854"/>
                </a:lnTo>
                <a:lnTo>
                  <a:pt x="200041" y="2109661"/>
                </a:lnTo>
                <a:lnTo>
                  <a:pt x="242854" y="2123472"/>
                </a:lnTo>
                <a:lnTo>
                  <a:pt x="285942" y="2136285"/>
                </a:lnTo>
                <a:lnTo>
                  <a:pt x="329287" y="2148097"/>
                </a:lnTo>
                <a:lnTo>
                  <a:pt x="372870" y="2158905"/>
                </a:lnTo>
                <a:lnTo>
                  <a:pt x="416672" y="2168708"/>
                </a:lnTo>
                <a:lnTo>
                  <a:pt x="460674" y="2177501"/>
                </a:lnTo>
                <a:lnTo>
                  <a:pt x="504857" y="2185283"/>
                </a:lnTo>
                <a:lnTo>
                  <a:pt x="549202" y="2192051"/>
                </a:lnTo>
                <a:lnTo>
                  <a:pt x="593690" y="2197802"/>
                </a:lnTo>
                <a:lnTo>
                  <a:pt x="638303" y="2202534"/>
                </a:lnTo>
                <a:lnTo>
                  <a:pt x="683022" y="2206244"/>
                </a:lnTo>
                <a:lnTo>
                  <a:pt x="727826" y="2208928"/>
                </a:lnTo>
                <a:lnTo>
                  <a:pt x="772699" y="2210586"/>
                </a:lnTo>
                <a:lnTo>
                  <a:pt x="817620" y="2211213"/>
                </a:lnTo>
                <a:lnTo>
                  <a:pt x="2201776" y="2211213"/>
                </a:lnTo>
                <a:lnTo>
                  <a:pt x="2163003" y="2238161"/>
                </a:lnTo>
                <a:lnTo>
                  <a:pt x="2123264" y="2264630"/>
                </a:lnTo>
                <a:lnTo>
                  <a:pt x="2083172" y="2290205"/>
                </a:lnTo>
                <a:lnTo>
                  <a:pt x="2042738" y="2314888"/>
                </a:lnTo>
                <a:lnTo>
                  <a:pt x="2001976" y="2338681"/>
                </a:lnTo>
                <a:lnTo>
                  <a:pt x="1960897" y="2361585"/>
                </a:lnTo>
                <a:lnTo>
                  <a:pt x="1919515" y="2383602"/>
                </a:lnTo>
                <a:lnTo>
                  <a:pt x="1877842" y="2404735"/>
                </a:lnTo>
                <a:lnTo>
                  <a:pt x="1835890" y="2424984"/>
                </a:lnTo>
                <a:lnTo>
                  <a:pt x="1793672" y="2444353"/>
                </a:lnTo>
                <a:lnTo>
                  <a:pt x="1751200" y="2462841"/>
                </a:lnTo>
                <a:lnTo>
                  <a:pt x="1708488" y="2480451"/>
                </a:lnTo>
                <a:lnTo>
                  <a:pt x="1665548" y="2497186"/>
                </a:lnTo>
                <a:lnTo>
                  <a:pt x="1622391" y="2513046"/>
                </a:lnTo>
                <a:lnTo>
                  <a:pt x="1579031" y="2528033"/>
                </a:lnTo>
                <a:lnTo>
                  <a:pt x="1535481" y="2542150"/>
                </a:lnTo>
                <a:lnTo>
                  <a:pt x="1491752" y="2555398"/>
                </a:lnTo>
                <a:lnTo>
                  <a:pt x="1447858" y="2567778"/>
                </a:lnTo>
                <a:lnTo>
                  <a:pt x="1403810" y="2579293"/>
                </a:lnTo>
                <a:lnTo>
                  <a:pt x="1359622" y="2589944"/>
                </a:lnTo>
                <a:lnTo>
                  <a:pt x="1315306" y="2599733"/>
                </a:lnTo>
                <a:lnTo>
                  <a:pt x="1270875" y="2608662"/>
                </a:lnTo>
                <a:lnTo>
                  <a:pt x="1226340" y="2616733"/>
                </a:lnTo>
                <a:lnTo>
                  <a:pt x="1181715" y="2623947"/>
                </a:lnTo>
                <a:lnTo>
                  <a:pt x="1137013" y="2630306"/>
                </a:lnTo>
                <a:lnTo>
                  <a:pt x="1092245" y="2635811"/>
                </a:lnTo>
                <a:lnTo>
                  <a:pt x="1047424" y="2640466"/>
                </a:lnTo>
                <a:lnTo>
                  <a:pt x="1002563" y="2644271"/>
                </a:lnTo>
                <a:lnTo>
                  <a:pt x="963222" y="2646863"/>
                </a:lnTo>
                <a:close/>
              </a:path>
            </a:pathLst>
          </a:custGeom>
          <a:solidFill>
            <a:srgbClr val="818183"/>
          </a:solidFill>
        </p:spPr>
        <p:txBody>
          <a:bodyPr wrap="square" lIns="0" tIns="0" rIns="0" bIns="0" rtlCol="0"/>
          <a:lstStyle/>
          <a:p>
            <a:endParaRPr/>
          </a:p>
        </p:txBody>
      </p:sp>
      <p:sp>
        <p:nvSpPr>
          <p:cNvPr id="18" name="bg object 18"/>
          <p:cNvSpPr/>
          <p:nvPr/>
        </p:nvSpPr>
        <p:spPr>
          <a:xfrm>
            <a:off x="15044437" y="7397301"/>
            <a:ext cx="3243580" cy="2889885"/>
          </a:xfrm>
          <a:custGeom>
            <a:avLst/>
            <a:gdLst/>
            <a:ahLst/>
            <a:cxnLst/>
            <a:rect l="l" t="t" r="r" b="b"/>
            <a:pathLst>
              <a:path w="3243580" h="2889884">
                <a:moveTo>
                  <a:pt x="548407" y="2889699"/>
                </a:moveTo>
                <a:lnTo>
                  <a:pt x="0" y="2889699"/>
                </a:lnTo>
                <a:lnTo>
                  <a:pt x="3738" y="2844969"/>
                </a:lnTo>
                <a:lnTo>
                  <a:pt x="8397" y="2797794"/>
                </a:lnTo>
                <a:lnTo>
                  <a:pt x="13744" y="2750884"/>
                </a:lnTo>
                <a:lnTo>
                  <a:pt x="19793" y="2704085"/>
                </a:lnTo>
                <a:lnTo>
                  <a:pt x="26539" y="2657439"/>
                </a:lnTo>
                <a:lnTo>
                  <a:pt x="33968" y="2611017"/>
                </a:lnTo>
                <a:lnTo>
                  <a:pt x="42073" y="2564824"/>
                </a:lnTo>
                <a:lnTo>
                  <a:pt x="50851" y="2518867"/>
                </a:lnTo>
                <a:lnTo>
                  <a:pt x="60295" y="2473150"/>
                </a:lnTo>
                <a:lnTo>
                  <a:pt x="70401" y="2427678"/>
                </a:lnTo>
                <a:lnTo>
                  <a:pt x="81162" y="2382457"/>
                </a:lnTo>
                <a:lnTo>
                  <a:pt x="92575" y="2337491"/>
                </a:lnTo>
                <a:lnTo>
                  <a:pt x="104633" y="2292787"/>
                </a:lnTo>
                <a:lnTo>
                  <a:pt x="117332" y="2248350"/>
                </a:lnTo>
                <a:lnTo>
                  <a:pt x="130666" y="2204184"/>
                </a:lnTo>
                <a:lnTo>
                  <a:pt x="144629" y="2160295"/>
                </a:lnTo>
                <a:lnTo>
                  <a:pt x="159217" y="2116688"/>
                </a:lnTo>
                <a:lnTo>
                  <a:pt x="174424" y="2073369"/>
                </a:lnTo>
                <a:lnTo>
                  <a:pt x="190246" y="2030343"/>
                </a:lnTo>
                <a:lnTo>
                  <a:pt x="206676" y="1987615"/>
                </a:lnTo>
                <a:lnTo>
                  <a:pt x="223709" y="1945190"/>
                </a:lnTo>
                <a:lnTo>
                  <a:pt x="241341" y="1903074"/>
                </a:lnTo>
                <a:lnTo>
                  <a:pt x="259566" y="1861272"/>
                </a:lnTo>
                <a:lnTo>
                  <a:pt x="278378" y="1819789"/>
                </a:lnTo>
                <a:lnTo>
                  <a:pt x="297773" y="1778630"/>
                </a:lnTo>
                <a:lnTo>
                  <a:pt x="317745" y="1737801"/>
                </a:lnTo>
                <a:lnTo>
                  <a:pt x="338289" y="1697307"/>
                </a:lnTo>
                <a:lnTo>
                  <a:pt x="359400" y="1657153"/>
                </a:lnTo>
                <a:lnTo>
                  <a:pt x="381072" y="1617344"/>
                </a:lnTo>
                <a:lnTo>
                  <a:pt x="403300" y="1577887"/>
                </a:lnTo>
                <a:lnTo>
                  <a:pt x="426078" y="1538785"/>
                </a:lnTo>
                <a:lnTo>
                  <a:pt x="449403" y="1500044"/>
                </a:lnTo>
                <a:lnTo>
                  <a:pt x="473268" y="1461670"/>
                </a:lnTo>
                <a:lnTo>
                  <a:pt x="497667" y="1423668"/>
                </a:lnTo>
                <a:lnTo>
                  <a:pt x="522597" y="1386043"/>
                </a:lnTo>
                <a:lnTo>
                  <a:pt x="548051" y="1348800"/>
                </a:lnTo>
                <a:lnTo>
                  <a:pt x="574024" y="1311945"/>
                </a:lnTo>
                <a:lnTo>
                  <a:pt x="600511" y="1275483"/>
                </a:lnTo>
                <a:lnTo>
                  <a:pt x="627507" y="1239419"/>
                </a:lnTo>
                <a:lnTo>
                  <a:pt x="655006" y="1203758"/>
                </a:lnTo>
                <a:lnTo>
                  <a:pt x="683004" y="1168506"/>
                </a:lnTo>
                <a:lnTo>
                  <a:pt x="711494" y="1133668"/>
                </a:lnTo>
                <a:lnTo>
                  <a:pt x="740472" y="1099249"/>
                </a:lnTo>
                <a:lnTo>
                  <a:pt x="769933" y="1065254"/>
                </a:lnTo>
                <a:lnTo>
                  <a:pt x="799870" y="1031689"/>
                </a:lnTo>
                <a:lnTo>
                  <a:pt x="830280" y="998559"/>
                </a:lnTo>
                <a:lnTo>
                  <a:pt x="861156" y="965870"/>
                </a:lnTo>
                <a:lnTo>
                  <a:pt x="892493" y="933625"/>
                </a:lnTo>
                <a:lnTo>
                  <a:pt x="924286" y="901832"/>
                </a:lnTo>
                <a:lnTo>
                  <a:pt x="956530" y="870495"/>
                </a:lnTo>
                <a:lnTo>
                  <a:pt x="989220" y="839619"/>
                </a:lnTo>
                <a:lnTo>
                  <a:pt x="1022350" y="809209"/>
                </a:lnTo>
                <a:lnTo>
                  <a:pt x="1055915" y="779272"/>
                </a:lnTo>
                <a:lnTo>
                  <a:pt x="1089909" y="749811"/>
                </a:lnTo>
                <a:lnTo>
                  <a:pt x="1124328" y="720833"/>
                </a:lnTo>
                <a:lnTo>
                  <a:pt x="1159167" y="692343"/>
                </a:lnTo>
                <a:lnTo>
                  <a:pt x="1194419" y="664345"/>
                </a:lnTo>
                <a:lnTo>
                  <a:pt x="1230080" y="636846"/>
                </a:lnTo>
                <a:lnTo>
                  <a:pt x="1266144" y="609850"/>
                </a:lnTo>
                <a:lnTo>
                  <a:pt x="1302606" y="583363"/>
                </a:lnTo>
                <a:lnTo>
                  <a:pt x="1339461" y="557390"/>
                </a:lnTo>
                <a:lnTo>
                  <a:pt x="1376704" y="531936"/>
                </a:lnTo>
                <a:lnTo>
                  <a:pt x="1414329" y="507006"/>
                </a:lnTo>
                <a:lnTo>
                  <a:pt x="1452331" y="482607"/>
                </a:lnTo>
                <a:lnTo>
                  <a:pt x="1490705" y="458742"/>
                </a:lnTo>
                <a:lnTo>
                  <a:pt x="1529446" y="435417"/>
                </a:lnTo>
                <a:lnTo>
                  <a:pt x="1568547" y="412639"/>
                </a:lnTo>
                <a:lnTo>
                  <a:pt x="1608005" y="390411"/>
                </a:lnTo>
                <a:lnTo>
                  <a:pt x="1647814" y="368739"/>
                </a:lnTo>
                <a:lnTo>
                  <a:pt x="1687968" y="347628"/>
                </a:lnTo>
                <a:lnTo>
                  <a:pt x="1728462" y="327084"/>
                </a:lnTo>
                <a:lnTo>
                  <a:pt x="1769291" y="307112"/>
                </a:lnTo>
                <a:lnTo>
                  <a:pt x="1810450" y="287717"/>
                </a:lnTo>
                <a:lnTo>
                  <a:pt x="1851933" y="268905"/>
                </a:lnTo>
                <a:lnTo>
                  <a:pt x="1893735" y="250680"/>
                </a:lnTo>
                <a:lnTo>
                  <a:pt x="1935851" y="233048"/>
                </a:lnTo>
                <a:lnTo>
                  <a:pt x="1978276" y="216015"/>
                </a:lnTo>
                <a:lnTo>
                  <a:pt x="2021004" y="199585"/>
                </a:lnTo>
                <a:lnTo>
                  <a:pt x="2064030" y="183763"/>
                </a:lnTo>
                <a:lnTo>
                  <a:pt x="2107349" y="168556"/>
                </a:lnTo>
                <a:lnTo>
                  <a:pt x="2150956" y="153968"/>
                </a:lnTo>
                <a:lnTo>
                  <a:pt x="2194844" y="140005"/>
                </a:lnTo>
                <a:lnTo>
                  <a:pt x="2239010" y="126671"/>
                </a:lnTo>
                <a:lnTo>
                  <a:pt x="2283448" y="113972"/>
                </a:lnTo>
                <a:lnTo>
                  <a:pt x="2328152" y="101914"/>
                </a:lnTo>
                <a:lnTo>
                  <a:pt x="2373117" y="90501"/>
                </a:lnTo>
                <a:lnTo>
                  <a:pt x="2418338" y="79740"/>
                </a:lnTo>
                <a:lnTo>
                  <a:pt x="2463810" y="69634"/>
                </a:lnTo>
                <a:lnTo>
                  <a:pt x="2509528" y="60190"/>
                </a:lnTo>
                <a:lnTo>
                  <a:pt x="2555485" y="51412"/>
                </a:lnTo>
                <a:lnTo>
                  <a:pt x="2601678" y="43307"/>
                </a:lnTo>
                <a:lnTo>
                  <a:pt x="2648099" y="35878"/>
                </a:lnTo>
                <a:lnTo>
                  <a:pt x="2694746" y="29132"/>
                </a:lnTo>
                <a:lnTo>
                  <a:pt x="2741611" y="23074"/>
                </a:lnTo>
                <a:lnTo>
                  <a:pt x="2788691" y="17709"/>
                </a:lnTo>
                <a:lnTo>
                  <a:pt x="2835978" y="13042"/>
                </a:lnTo>
                <a:lnTo>
                  <a:pt x="2883469" y="9079"/>
                </a:lnTo>
                <a:lnTo>
                  <a:pt x="2931159" y="5824"/>
                </a:lnTo>
                <a:lnTo>
                  <a:pt x="2979040" y="3284"/>
                </a:lnTo>
                <a:lnTo>
                  <a:pt x="3027110" y="1463"/>
                </a:lnTo>
                <a:lnTo>
                  <a:pt x="3075361" y="366"/>
                </a:lnTo>
                <a:lnTo>
                  <a:pt x="3123790" y="0"/>
                </a:lnTo>
                <a:lnTo>
                  <a:pt x="3173605" y="395"/>
                </a:lnTo>
                <a:lnTo>
                  <a:pt x="3223330" y="1579"/>
                </a:lnTo>
                <a:lnTo>
                  <a:pt x="3243562" y="2382"/>
                </a:lnTo>
                <a:lnTo>
                  <a:pt x="3243562" y="546418"/>
                </a:lnTo>
                <a:lnTo>
                  <a:pt x="3123790" y="546418"/>
                </a:lnTo>
                <a:lnTo>
                  <a:pt x="3075194" y="546865"/>
                </a:lnTo>
                <a:lnTo>
                  <a:pt x="3026815" y="548202"/>
                </a:lnTo>
                <a:lnTo>
                  <a:pt x="2978661" y="550420"/>
                </a:lnTo>
                <a:lnTo>
                  <a:pt x="2930741" y="553513"/>
                </a:lnTo>
                <a:lnTo>
                  <a:pt x="2883061" y="557471"/>
                </a:lnTo>
                <a:lnTo>
                  <a:pt x="2835630" y="562288"/>
                </a:lnTo>
                <a:lnTo>
                  <a:pt x="2788455" y="567955"/>
                </a:lnTo>
                <a:lnTo>
                  <a:pt x="2741545" y="574464"/>
                </a:lnTo>
                <a:lnTo>
                  <a:pt x="2694907" y="581808"/>
                </a:lnTo>
                <a:lnTo>
                  <a:pt x="2648548" y="589980"/>
                </a:lnTo>
                <a:lnTo>
                  <a:pt x="2602478" y="598970"/>
                </a:lnTo>
                <a:lnTo>
                  <a:pt x="2556703" y="608772"/>
                </a:lnTo>
                <a:lnTo>
                  <a:pt x="2511231" y="619377"/>
                </a:lnTo>
                <a:lnTo>
                  <a:pt x="2466070" y="630778"/>
                </a:lnTo>
                <a:lnTo>
                  <a:pt x="2421229" y="642967"/>
                </a:lnTo>
                <a:lnTo>
                  <a:pt x="2376714" y="655936"/>
                </a:lnTo>
                <a:lnTo>
                  <a:pt x="2332534" y="669678"/>
                </a:lnTo>
                <a:lnTo>
                  <a:pt x="2288696" y="684183"/>
                </a:lnTo>
                <a:lnTo>
                  <a:pt x="2245208" y="699446"/>
                </a:lnTo>
                <a:lnTo>
                  <a:pt x="2202079" y="715457"/>
                </a:lnTo>
                <a:lnTo>
                  <a:pt x="2159315" y="732209"/>
                </a:lnTo>
                <a:lnTo>
                  <a:pt x="2116925" y="749694"/>
                </a:lnTo>
                <a:lnTo>
                  <a:pt x="2074917" y="767905"/>
                </a:lnTo>
                <a:lnTo>
                  <a:pt x="2033298" y="786833"/>
                </a:lnTo>
                <a:lnTo>
                  <a:pt x="1992076" y="806471"/>
                </a:lnTo>
                <a:lnTo>
                  <a:pt x="1951259" y="826811"/>
                </a:lnTo>
                <a:lnTo>
                  <a:pt x="1910855" y="847845"/>
                </a:lnTo>
                <a:lnTo>
                  <a:pt x="1870871" y="869565"/>
                </a:lnTo>
                <a:lnTo>
                  <a:pt x="1831316" y="891964"/>
                </a:lnTo>
                <a:lnTo>
                  <a:pt x="1792197" y="915033"/>
                </a:lnTo>
                <a:lnTo>
                  <a:pt x="1753522" y="938765"/>
                </a:lnTo>
                <a:lnTo>
                  <a:pt x="1715299" y="963153"/>
                </a:lnTo>
                <a:lnTo>
                  <a:pt x="1677535" y="988187"/>
                </a:lnTo>
                <a:lnTo>
                  <a:pt x="1640239" y="1013861"/>
                </a:lnTo>
                <a:lnTo>
                  <a:pt x="1603419" y="1040167"/>
                </a:lnTo>
                <a:lnTo>
                  <a:pt x="1567081" y="1067096"/>
                </a:lnTo>
                <a:lnTo>
                  <a:pt x="1531234" y="1094641"/>
                </a:lnTo>
                <a:lnTo>
                  <a:pt x="1495886" y="1122794"/>
                </a:lnTo>
                <a:lnTo>
                  <a:pt x="1461045" y="1151548"/>
                </a:lnTo>
                <a:lnTo>
                  <a:pt x="1426718" y="1180894"/>
                </a:lnTo>
                <a:lnTo>
                  <a:pt x="1392913" y="1210825"/>
                </a:lnTo>
                <a:lnTo>
                  <a:pt x="1359638" y="1241333"/>
                </a:lnTo>
                <a:lnTo>
                  <a:pt x="1326901" y="1272410"/>
                </a:lnTo>
                <a:lnTo>
                  <a:pt x="1294709" y="1304048"/>
                </a:lnTo>
                <a:lnTo>
                  <a:pt x="1263071" y="1336239"/>
                </a:lnTo>
                <a:lnTo>
                  <a:pt x="1231994" y="1368976"/>
                </a:lnTo>
                <a:lnTo>
                  <a:pt x="1201487" y="1402251"/>
                </a:lnTo>
                <a:lnTo>
                  <a:pt x="1171556" y="1436056"/>
                </a:lnTo>
                <a:lnTo>
                  <a:pt x="1142210" y="1470383"/>
                </a:lnTo>
                <a:lnTo>
                  <a:pt x="1113456" y="1505225"/>
                </a:lnTo>
                <a:lnTo>
                  <a:pt x="1085303" y="1540573"/>
                </a:lnTo>
                <a:lnTo>
                  <a:pt x="1057757" y="1576420"/>
                </a:lnTo>
                <a:lnTo>
                  <a:pt x="1030828" y="1612757"/>
                </a:lnTo>
                <a:lnTo>
                  <a:pt x="1004523" y="1649578"/>
                </a:lnTo>
                <a:lnTo>
                  <a:pt x="978849" y="1686874"/>
                </a:lnTo>
                <a:lnTo>
                  <a:pt x="953814" y="1724638"/>
                </a:lnTo>
                <a:lnTo>
                  <a:pt x="929427" y="1762861"/>
                </a:lnTo>
                <a:lnTo>
                  <a:pt x="905695" y="1801536"/>
                </a:lnTo>
                <a:lnTo>
                  <a:pt x="882625" y="1840655"/>
                </a:lnTo>
                <a:lnTo>
                  <a:pt x="860227" y="1880210"/>
                </a:lnTo>
                <a:lnTo>
                  <a:pt x="838506" y="1920194"/>
                </a:lnTo>
                <a:lnTo>
                  <a:pt x="817472" y="1960598"/>
                </a:lnTo>
                <a:lnTo>
                  <a:pt x="797133" y="2001415"/>
                </a:lnTo>
                <a:lnTo>
                  <a:pt x="777495" y="2042637"/>
                </a:lnTo>
                <a:lnTo>
                  <a:pt x="758566" y="2084256"/>
                </a:lnTo>
                <a:lnTo>
                  <a:pt x="740356" y="2126264"/>
                </a:lnTo>
                <a:lnTo>
                  <a:pt x="722870" y="2168654"/>
                </a:lnTo>
                <a:lnTo>
                  <a:pt x="706118" y="2211418"/>
                </a:lnTo>
                <a:lnTo>
                  <a:pt x="690107" y="2254547"/>
                </a:lnTo>
                <a:lnTo>
                  <a:pt x="674845" y="2298035"/>
                </a:lnTo>
                <a:lnTo>
                  <a:pt x="660339" y="2341873"/>
                </a:lnTo>
                <a:lnTo>
                  <a:pt x="646598" y="2386053"/>
                </a:lnTo>
                <a:lnTo>
                  <a:pt x="633629" y="2430568"/>
                </a:lnTo>
                <a:lnTo>
                  <a:pt x="621440" y="2475409"/>
                </a:lnTo>
                <a:lnTo>
                  <a:pt x="610039" y="2520570"/>
                </a:lnTo>
                <a:lnTo>
                  <a:pt x="599434" y="2566042"/>
                </a:lnTo>
                <a:lnTo>
                  <a:pt x="589632" y="2611817"/>
                </a:lnTo>
                <a:lnTo>
                  <a:pt x="580642" y="2657887"/>
                </a:lnTo>
                <a:lnTo>
                  <a:pt x="572470" y="2704246"/>
                </a:lnTo>
                <a:lnTo>
                  <a:pt x="565117" y="2750951"/>
                </a:lnTo>
                <a:lnTo>
                  <a:pt x="558588" y="2798030"/>
                </a:lnTo>
                <a:lnTo>
                  <a:pt x="552914" y="2845318"/>
                </a:lnTo>
                <a:lnTo>
                  <a:pt x="548407" y="2889699"/>
                </a:lnTo>
                <a:close/>
              </a:path>
              <a:path w="3243580" h="2889884">
                <a:moveTo>
                  <a:pt x="3243562" y="549252"/>
                </a:moveTo>
                <a:lnTo>
                  <a:pt x="3220765" y="548202"/>
                </a:lnTo>
                <a:lnTo>
                  <a:pt x="3172386" y="546865"/>
                </a:lnTo>
                <a:lnTo>
                  <a:pt x="3123790" y="546418"/>
                </a:lnTo>
                <a:lnTo>
                  <a:pt x="3243562" y="546418"/>
                </a:lnTo>
                <a:lnTo>
                  <a:pt x="3243562" y="549252"/>
                </a:lnTo>
                <a:close/>
              </a:path>
            </a:pathLst>
          </a:custGeom>
          <a:solidFill>
            <a:srgbClr val="FABC00"/>
          </a:solidFill>
        </p:spPr>
        <p:txBody>
          <a:bodyPr wrap="square" lIns="0" tIns="0" rIns="0" bIns="0" rtlCol="0"/>
          <a:lstStyle/>
          <a:p>
            <a:endParaRPr/>
          </a:p>
        </p:txBody>
      </p:sp>
      <p:sp>
        <p:nvSpPr>
          <p:cNvPr id="19" name="bg object 19"/>
          <p:cNvSpPr/>
          <p:nvPr/>
        </p:nvSpPr>
        <p:spPr>
          <a:xfrm>
            <a:off x="1415991" y="763007"/>
            <a:ext cx="15456535" cy="8688070"/>
          </a:xfrm>
          <a:custGeom>
            <a:avLst/>
            <a:gdLst/>
            <a:ahLst/>
            <a:cxnLst/>
            <a:rect l="l" t="t" r="r" b="b"/>
            <a:pathLst>
              <a:path w="15456535" h="8688070">
                <a:moveTo>
                  <a:pt x="15455949" y="8687990"/>
                </a:moveTo>
                <a:lnTo>
                  <a:pt x="1448024" y="8687990"/>
                </a:lnTo>
                <a:lnTo>
                  <a:pt x="1398027" y="8687128"/>
                </a:lnTo>
                <a:lnTo>
                  <a:pt x="1348249" y="8684551"/>
                </a:lnTo>
                <a:lnTo>
                  <a:pt x="1298730" y="8680278"/>
                </a:lnTo>
                <a:lnTo>
                  <a:pt x="1249508" y="8674324"/>
                </a:lnTo>
                <a:lnTo>
                  <a:pt x="1200625" y="8666705"/>
                </a:lnTo>
                <a:lnTo>
                  <a:pt x="1152120" y="8657440"/>
                </a:lnTo>
                <a:lnTo>
                  <a:pt x="1104034" y="8646543"/>
                </a:lnTo>
                <a:lnTo>
                  <a:pt x="1056405" y="8634031"/>
                </a:lnTo>
                <a:lnTo>
                  <a:pt x="1009274" y="8619922"/>
                </a:lnTo>
                <a:lnTo>
                  <a:pt x="962682" y="8604231"/>
                </a:lnTo>
                <a:lnTo>
                  <a:pt x="916667" y="8586975"/>
                </a:lnTo>
                <a:lnTo>
                  <a:pt x="871270" y="8568171"/>
                </a:lnTo>
                <a:lnTo>
                  <a:pt x="826531" y="8547835"/>
                </a:lnTo>
                <a:lnTo>
                  <a:pt x="782490" y="8525984"/>
                </a:lnTo>
                <a:lnTo>
                  <a:pt x="739187" y="8502635"/>
                </a:lnTo>
                <a:lnTo>
                  <a:pt x="696662" y="8477803"/>
                </a:lnTo>
                <a:lnTo>
                  <a:pt x="654954" y="8451506"/>
                </a:lnTo>
                <a:lnTo>
                  <a:pt x="614104" y="8423760"/>
                </a:lnTo>
                <a:lnTo>
                  <a:pt x="574151" y="8394581"/>
                </a:lnTo>
                <a:lnTo>
                  <a:pt x="535136" y="8363986"/>
                </a:lnTo>
                <a:lnTo>
                  <a:pt x="497099" y="8331992"/>
                </a:lnTo>
                <a:lnTo>
                  <a:pt x="460079" y="8298616"/>
                </a:lnTo>
                <a:lnTo>
                  <a:pt x="424116" y="8263873"/>
                </a:lnTo>
                <a:lnTo>
                  <a:pt x="389373" y="8227910"/>
                </a:lnTo>
                <a:lnTo>
                  <a:pt x="355996" y="8190890"/>
                </a:lnTo>
                <a:lnTo>
                  <a:pt x="324003" y="8152852"/>
                </a:lnTo>
                <a:lnTo>
                  <a:pt x="293408" y="8113837"/>
                </a:lnTo>
                <a:lnTo>
                  <a:pt x="264229" y="8073885"/>
                </a:lnTo>
                <a:lnTo>
                  <a:pt x="236483" y="8033035"/>
                </a:lnTo>
                <a:lnTo>
                  <a:pt x="210186" y="7991327"/>
                </a:lnTo>
                <a:lnTo>
                  <a:pt x="185354" y="7948801"/>
                </a:lnTo>
                <a:lnTo>
                  <a:pt x="162005" y="7905498"/>
                </a:lnTo>
                <a:lnTo>
                  <a:pt x="140154" y="7861457"/>
                </a:lnTo>
                <a:lnTo>
                  <a:pt x="119818" y="7816718"/>
                </a:lnTo>
                <a:lnTo>
                  <a:pt x="101014" y="7771321"/>
                </a:lnTo>
                <a:lnTo>
                  <a:pt x="83759" y="7725306"/>
                </a:lnTo>
                <a:lnTo>
                  <a:pt x="68068" y="7678713"/>
                </a:lnTo>
                <a:lnTo>
                  <a:pt x="53958" y="7631582"/>
                </a:lnTo>
                <a:lnTo>
                  <a:pt x="41447" y="7583954"/>
                </a:lnTo>
                <a:lnTo>
                  <a:pt x="30550" y="7535867"/>
                </a:lnTo>
                <a:lnTo>
                  <a:pt x="21284" y="7487361"/>
                </a:lnTo>
                <a:lnTo>
                  <a:pt x="13666" y="7438478"/>
                </a:lnTo>
                <a:lnTo>
                  <a:pt x="7712" y="7389257"/>
                </a:lnTo>
                <a:lnTo>
                  <a:pt x="3438" y="7339737"/>
                </a:lnTo>
                <a:lnTo>
                  <a:pt x="862" y="7289959"/>
                </a:lnTo>
                <a:lnTo>
                  <a:pt x="0" y="7239962"/>
                </a:lnTo>
                <a:lnTo>
                  <a:pt x="0" y="0"/>
                </a:lnTo>
                <a:lnTo>
                  <a:pt x="15455949" y="0"/>
                </a:lnTo>
                <a:lnTo>
                  <a:pt x="15455949" y="8687990"/>
                </a:lnTo>
                <a:close/>
              </a:path>
            </a:pathLst>
          </a:custGeom>
          <a:solidFill>
            <a:srgbClr val="F1F1F1"/>
          </a:solidFill>
        </p:spPr>
        <p:txBody>
          <a:bodyPr wrap="square" lIns="0" tIns="0" rIns="0" bIns="0" rtlCol="0"/>
          <a:lstStyle/>
          <a:p>
            <a:endParaRPr/>
          </a:p>
        </p:txBody>
      </p:sp>
      <p:sp>
        <p:nvSpPr>
          <p:cNvPr id="20" name="bg object 20"/>
          <p:cNvSpPr/>
          <p:nvPr/>
        </p:nvSpPr>
        <p:spPr>
          <a:xfrm>
            <a:off x="15181484" y="1528108"/>
            <a:ext cx="1695450" cy="3409950"/>
          </a:xfrm>
          <a:custGeom>
            <a:avLst/>
            <a:gdLst/>
            <a:ahLst/>
            <a:cxnLst/>
            <a:rect l="l" t="t" r="r" b="b"/>
            <a:pathLst>
              <a:path w="1695450" h="3409950">
                <a:moveTo>
                  <a:pt x="1678651" y="3409949"/>
                </a:moveTo>
                <a:lnTo>
                  <a:pt x="1648473" y="3409949"/>
                </a:lnTo>
                <a:lnTo>
                  <a:pt x="1630499" y="3409417"/>
                </a:lnTo>
                <a:lnTo>
                  <a:pt x="1582709" y="3406675"/>
                </a:lnTo>
                <a:lnTo>
                  <a:pt x="1535285" y="3402634"/>
                </a:lnTo>
                <a:lnTo>
                  <a:pt x="1488245" y="3397311"/>
                </a:lnTo>
                <a:lnTo>
                  <a:pt x="1441605" y="3390723"/>
                </a:lnTo>
                <a:lnTo>
                  <a:pt x="1395383" y="3382890"/>
                </a:lnTo>
                <a:lnTo>
                  <a:pt x="1349596" y="3373828"/>
                </a:lnTo>
                <a:lnTo>
                  <a:pt x="1304263" y="3363555"/>
                </a:lnTo>
                <a:lnTo>
                  <a:pt x="1259400" y="3352090"/>
                </a:lnTo>
                <a:lnTo>
                  <a:pt x="1215024" y="3339449"/>
                </a:lnTo>
                <a:lnTo>
                  <a:pt x="1171154" y="3325650"/>
                </a:lnTo>
                <a:lnTo>
                  <a:pt x="1127807" y="3310712"/>
                </a:lnTo>
                <a:lnTo>
                  <a:pt x="1084999" y="3294652"/>
                </a:lnTo>
                <a:lnTo>
                  <a:pt x="1042749" y="3277488"/>
                </a:lnTo>
                <a:lnTo>
                  <a:pt x="1001073" y="3259238"/>
                </a:lnTo>
                <a:lnTo>
                  <a:pt x="959990" y="3239919"/>
                </a:lnTo>
                <a:lnTo>
                  <a:pt x="919517" y="3219549"/>
                </a:lnTo>
                <a:lnTo>
                  <a:pt x="879670" y="3198146"/>
                </a:lnTo>
                <a:lnTo>
                  <a:pt x="840468" y="3175728"/>
                </a:lnTo>
                <a:lnTo>
                  <a:pt x="801928" y="3152312"/>
                </a:lnTo>
                <a:lnTo>
                  <a:pt x="764068" y="3127917"/>
                </a:lnTo>
                <a:lnTo>
                  <a:pt x="726904" y="3102559"/>
                </a:lnTo>
                <a:lnTo>
                  <a:pt x="690455" y="3076257"/>
                </a:lnTo>
                <a:lnTo>
                  <a:pt x="654736" y="3049029"/>
                </a:lnTo>
                <a:lnTo>
                  <a:pt x="619768" y="3020892"/>
                </a:lnTo>
                <a:lnTo>
                  <a:pt x="585565" y="2991864"/>
                </a:lnTo>
                <a:lnTo>
                  <a:pt x="552146" y="2961963"/>
                </a:lnTo>
                <a:lnTo>
                  <a:pt x="519529" y="2931206"/>
                </a:lnTo>
                <a:lnTo>
                  <a:pt x="487730" y="2899612"/>
                </a:lnTo>
                <a:lnTo>
                  <a:pt x="456768" y="2867198"/>
                </a:lnTo>
                <a:lnTo>
                  <a:pt x="426659" y="2833982"/>
                </a:lnTo>
                <a:lnTo>
                  <a:pt x="397421" y="2799981"/>
                </a:lnTo>
                <a:lnTo>
                  <a:pt x="369071" y="2765214"/>
                </a:lnTo>
                <a:lnTo>
                  <a:pt x="341627" y="2729697"/>
                </a:lnTo>
                <a:lnTo>
                  <a:pt x="315106" y="2693450"/>
                </a:lnTo>
                <a:lnTo>
                  <a:pt x="289526" y="2656490"/>
                </a:lnTo>
                <a:lnTo>
                  <a:pt x="264904" y="2618834"/>
                </a:lnTo>
                <a:lnTo>
                  <a:pt x="241258" y="2580500"/>
                </a:lnTo>
                <a:lnTo>
                  <a:pt x="218604" y="2541506"/>
                </a:lnTo>
                <a:lnTo>
                  <a:pt x="196960" y="2501870"/>
                </a:lnTo>
                <a:lnTo>
                  <a:pt x="176345" y="2461609"/>
                </a:lnTo>
                <a:lnTo>
                  <a:pt x="156774" y="2420742"/>
                </a:lnTo>
                <a:lnTo>
                  <a:pt x="138266" y="2379286"/>
                </a:lnTo>
                <a:lnTo>
                  <a:pt x="120838" y="2337258"/>
                </a:lnTo>
                <a:lnTo>
                  <a:pt x="104508" y="2294677"/>
                </a:lnTo>
                <a:lnTo>
                  <a:pt x="89292" y="2251561"/>
                </a:lnTo>
                <a:lnTo>
                  <a:pt x="75209" y="2207927"/>
                </a:lnTo>
                <a:lnTo>
                  <a:pt x="62275" y="2163792"/>
                </a:lnTo>
                <a:lnTo>
                  <a:pt x="50508" y="2119175"/>
                </a:lnTo>
                <a:lnTo>
                  <a:pt x="39926" y="2074093"/>
                </a:lnTo>
                <a:lnTo>
                  <a:pt x="30545" y="2028565"/>
                </a:lnTo>
                <a:lnTo>
                  <a:pt x="22384" y="1982608"/>
                </a:lnTo>
                <a:lnTo>
                  <a:pt x="15460" y="1936239"/>
                </a:lnTo>
                <a:lnTo>
                  <a:pt x="9790" y="1889477"/>
                </a:lnTo>
                <a:lnTo>
                  <a:pt x="5391" y="1842339"/>
                </a:lnTo>
                <a:lnTo>
                  <a:pt x="2282" y="1794842"/>
                </a:lnTo>
                <a:lnTo>
                  <a:pt x="479" y="1747006"/>
                </a:lnTo>
                <a:lnTo>
                  <a:pt x="0" y="1698847"/>
                </a:lnTo>
                <a:lnTo>
                  <a:pt x="854" y="1650694"/>
                </a:lnTo>
                <a:lnTo>
                  <a:pt x="3031" y="1602873"/>
                </a:lnTo>
                <a:lnTo>
                  <a:pt x="6510" y="1555402"/>
                </a:lnTo>
                <a:lnTo>
                  <a:pt x="11276" y="1508300"/>
                </a:lnTo>
                <a:lnTo>
                  <a:pt x="17311" y="1461583"/>
                </a:lnTo>
                <a:lnTo>
                  <a:pt x="24597" y="1415270"/>
                </a:lnTo>
                <a:lnTo>
                  <a:pt x="33116" y="1369378"/>
                </a:lnTo>
                <a:lnTo>
                  <a:pt x="42851" y="1323924"/>
                </a:lnTo>
                <a:lnTo>
                  <a:pt x="53785" y="1278926"/>
                </a:lnTo>
                <a:lnTo>
                  <a:pt x="65899" y="1234403"/>
                </a:lnTo>
                <a:lnTo>
                  <a:pt x="79177" y="1190370"/>
                </a:lnTo>
                <a:lnTo>
                  <a:pt x="93600" y="1146847"/>
                </a:lnTo>
                <a:lnTo>
                  <a:pt x="109152" y="1103851"/>
                </a:lnTo>
                <a:lnTo>
                  <a:pt x="125814" y="1061398"/>
                </a:lnTo>
                <a:lnTo>
                  <a:pt x="143569" y="1019508"/>
                </a:lnTo>
                <a:lnTo>
                  <a:pt x="162400" y="978198"/>
                </a:lnTo>
                <a:lnTo>
                  <a:pt x="182289" y="937484"/>
                </a:lnTo>
                <a:lnTo>
                  <a:pt x="203218" y="897386"/>
                </a:lnTo>
                <a:lnTo>
                  <a:pt x="225170" y="857920"/>
                </a:lnTo>
                <a:lnTo>
                  <a:pt x="248127" y="819104"/>
                </a:lnTo>
                <a:lnTo>
                  <a:pt x="272072" y="780955"/>
                </a:lnTo>
                <a:lnTo>
                  <a:pt x="296987" y="743493"/>
                </a:lnTo>
                <a:lnTo>
                  <a:pt x="322854" y="706733"/>
                </a:lnTo>
                <a:lnTo>
                  <a:pt x="349657" y="670694"/>
                </a:lnTo>
                <a:lnTo>
                  <a:pt x="377377" y="635393"/>
                </a:lnTo>
                <a:lnTo>
                  <a:pt x="405997" y="600848"/>
                </a:lnTo>
                <a:lnTo>
                  <a:pt x="435500" y="567076"/>
                </a:lnTo>
                <a:lnTo>
                  <a:pt x="465867" y="534096"/>
                </a:lnTo>
                <a:lnTo>
                  <a:pt x="497081" y="501924"/>
                </a:lnTo>
                <a:lnTo>
                  <a:pt x="529125" y="470579"/>
                </a:lnTo>
                <a:lnTo>
                  <a:pt x="561982" y="440077"/>
                </a:lnTo>
                <a:lnTo>
                  <a:pt x="595633" y="410438"/>
                </a:lnTo>
                <a:lnTo>
                  <a:pt x="630061" y="381678"/>
                </a:lnTo>
                <a:lnTo>
                  <a:pt x="665248" y="353814"/>
                </a:lnTo>
                <a:lnTo>
                  <a:pt x="701177" y="326865"/>
                </a:lnTo>
                <a:lnTo>
                  <a:pt x="737831" y="300849"/>
                </a:lnTo>
                <a:lnTo>
                  <a:pt x="775191" y="275782"/>
                </a:lnTo>
                <a:lnTo>
                  <a:pt x="813241" y="251682"/>
                </a:lnTo>
                <a:lnTo>
                  <a:pt x="851963" y="228568"/>
                </a:lnTo>
                <a:lnTo>
                  <a:pt x="891338" y="206456"/>
                </a:lnTo>
                <a:lnTo>
                  <a:pt x="931350" y="185365"/>
                </a:lnTo>
                <a:lnTo>
                  <a:pt x="971981" y="165311"/>
                </a:lnTo>
                <a:lnTo>
                  <a:pt x="1013214" y="146313"/>
                </a:lnTo>
                <a:lnTo>
                  <a:pt x="1055031" y="128389"/>
                </a:lnTo>
                <a:lnTo>
                  <a:pt x="1097413" y="111555"/>
                </a:lnTo>
                <a:lnTo>
                  <a:pt x="1140345" y="95829"/>
                </a:lnTo>
                <a:lnTo>
                  <a:pt x="1183808" y="81230"/>
                </a:lnTo>
                <a:lnTo>
                  <a:pt x="1227785" y="67774"/>
                </a:lnTo>
                <a:lnTo>
                  <a:pt x="1272257" y="55480"/>
                </a:lnTo>
                <a:lnTo>
                  <a:pt x="1317208" y="44364"/>
                </a:lnTo>
                <a:lnTo>
                  <a:pt x="1362621" y="34446"/>
                </a:lnTo>
                <a:lnTo>
                  <a:pt x="1408476" y="25741"/>
                </a:lnTo>
                <a:lnTo>
                  <a:pt x="1454758" y="18268"/>
                </a:lnTo>
                <a:lnTo>
                  <a:pt x="1501448" y="12045"/>
                </a:lnTo>
                <a:lnTo>
                  <a:pt x="1548529" y="7089"/>
                </a:lnTo>
                <a:lnTo>
                  <a:pt x="1595983" y="3418"/>
                </a:lnTo>
                <a:lnTo>
                  <a:pt x="1643792" y="1049"/>
                </a:lnTo>
                <a:lnTo>
                  <a:pt x="1691940" y="0"/>
                </a:lnTo>
                <a:lnTo>
                  <a:pt x="1695430" y="440077"/>
                </a:lnTo>
                <a:lnTo>
                  <a:pt x="1695435" y="853821"/>
                </a:lnTo>
                <a:lnTo>
                  <a:pt x="1650785" y="855412"/>
                </a:lnTo>
                <a:lnTo>
                  <a:pt x="1603571" y="859721"/>
                </a:lnTo>
                <a:lnTo>
                  <a:pt x="1557137" y="866561"/>
                </a:lnTo>
                <a:lnTo>
                  <a:pt x="1511554" y="875862"/>
                </a:lnTo>
                <a:lnTo>
                  <a:pt x="1466892" y="887554"/>
                </a:lnTo>
                <a:lnTo>
                  <a:pt x="1423222" y="901566"/>
                </a:lnTo>
                <a:lnTo>
                  <a:pt x="1380612" y="917827"/>
                </a:lnTo>
                <a:lnTo>
                  <a:pt x="1339134" y="936268"/>
                </a:lnTo>
                <a:lnTo>
                  <a:pt x="1298858" y="956817"/>
                </a:lnTo>
                <a:lnTo>
                  <a:pt x="1259853" y="979405"/>
                </a:lnTo>
                <a:lnTo>
                  <a:pt x="1222190" y="1003961"/>
                </a:lnTo>
                <a:lnTo>
                  <a:pt x="1185939" y="1030414"/>
                </a:lnTo>
                <a:lnTo>
                  <a:pt x="1151171" y="1058694"/>
                </a:lnTo>
                <a:lnTo>
                  <a:pt x="1117954" y="1088731"/>
                </a:lnTo>
                <a:lnTo>
                  <a:pt x="1086361" y="1120454"/>
                </a:lnTo>
                <a:lnTo>
                  <a:pt x="1056459" y="1153792"/>
                </a:lnTo>
                <a:lnTo>
                  <a:pt x="1028321" y="1188676"/>
                </a:lnTo>
                <a:lnTo>
                  <a:pt x="1002015" y="1225035"/>
                </a:lnTo>
                <a:lnTo>
                  <a:pt x="977613" y="1262798"/>
                </a:lnTo>
                <a:lnTo>
                  <a:pt x="955183" y="1301895"/>
                </a:lnTo>
                <a:lnTo>
                  <a:pt x="934797" y="1342256"/>
                </a:lnTo>
                <a:lnTo>
                  <a:pt x="916525" y="1383810"/>
                </a:lnTo>
                <a:lnTo>
                  <a:pt x="900436" y="1426486"/>
                </a:lnTo>
                <a:lnTo>
                  <a:pt x="886601" y="1470215"/>
                </a:lnTo>
                <a:lnTo>
                  <a:pt x="875090" y="1514925"/>
                </a:lnTo>
                <a:lnTo>
                  <a:pt x="865973" y="1560547"/>
                </a:lnTo>
                <a:lnTo>
                  <a:pt x="859320" y="1607010"/>
                </a:lnTo>
                <a:lnTo>
                  <a:pt x="855202" y="1654244"/>
                </a:lnTo>
                <a:lnTo>
                  <a:pt x="853688" y="1702177"/>
                </a:lnTo>
                <a:lnTo>
                  <a:pt x="854828" y="1750121"/>
                </a:lnTo>
                <a:lnTo>
                  <a:pt x="858578" y="1797385"/>
                </a:lnTo>
                <a:lnTo>
                  <a:pt x="864868" y="1843898"/>
                </a:lnTo>
                <a:lnTo>
                  <a:pt x="873628" y="1889590"/>
                </a:lnTo>
                <a:lnTo>
                  <a:pt x="884790" y="1934389"/>
                </a:lnTo>
                <a:lnTo>
                  <a:pt x="898284" y="1978224"/>
                </a:lnTo>
                <a:lnTo>
                  <a:pt x="914039" y="2021025"/>
                </a:lnTo>
                <a:lnTo>
                  <a:pt x="931987" y="2062720"/>
                </a:lnTo>
                <a:lnTo>
                  <a:pt x="952058" y="2103239"/>
                </a:lnTo>
                <a:lnTo>
                  <a:pt x="974182" y="2142510"/>
                </a:lnTo>
                <a:lnTo>
                  <a:pt x="998289" y="2180462"/>
                </a:lnTo>
                <a:lnTo>
                  <a:pt x="1024310" y="2217025"/>
                </a:lnTo>
                <a:lnTo>
                  <a:pt x="1052176" y="2252127"/>
                </a:lnTo>
                <a:lnTo>
                  <a:pt x="1081816" y="2285698"/>
                </a:lnTo>
                <a:lnTo>
                  <a:pt x="1113162" y="2317667"/>
                </a:lnTo>
                <a:lnTo>
                  <a:pt x="1146143" y="2347962"/>
                </a:lnTo>
                <a:lnTo>
                  <a:pt x="1180690" y="2376512"/>
                </a:lnTo>
                <a:lnTo>
                  <a:pt x="1216733" y="2403247"/>
                </a:lnTo>
                <a:lnTo>
                  <a:pt x="1254203" y="2428096"/>
                </a:lnTo>
                <a:lnTo>
                  <a:pt x="1293031" y="2450987"/>
                </a:lnTo>
                <a:lnTo>
                  <a:pt x="1333146" y="2471850"/>
                </a:lnTo>
                <a:lnTo>
                  <a:pt x="1374479" y="2490614"/>
                </a:lnTo>
                <a:lnTo>
                  <a:pt x="1416960" y="2507207"/>
                </a:lnTo>
                <a:lnTo>
                  <a:pt x="1460520" y="2521559"/>
                </a:lnTo>
                <a:lnTo>
                  <a:pt x="1505089" y="2533599"/>
                </a:lnTo>
                <a:lnTo>
                  <a:pt x="1550598" y="2543255"/>
                </a:lnTo>
                <a:lnTo>
                  <a:pt x="1596977" y="2550458"/>
                </a:lnTo>
                <a:lnTo>
                  <a:pt x="1644156" y="2555135"/>
                </a:lnTo>
                <a:lnTo>
                  <a:pt x="1692067" y="2557216"/>
                </a:lnTo>
                <a:lnTo>
                  <a:pt x="1678651" y="3409949"/>
                </a:lnTo>
                <a:close/>
              </a:path>
            </a:pathLst>
          </a:custGeom>
          <a:solidFill>
            <a:srgbClr val="818183"/>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050" b="1" i="0">
                <a:solidFill>
                  <a:srgbClr val="FABC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027828" y="504816"/>
            <a:ext cx="7821944" cy="1182877"/>
          </a:xfrm>
          <a:prstGeom prst="rect">
            <a:avLst/>
          </a:prstGeom>
        </p:spPr>
        <p:txBody>
          <a:bodyPr wrap="square" lIns="0" tIns="0" rIns="0" bIns="0">
            <a:spAutoFit/>
          </a:bodyPr>
          <a:lstStyle>
            <a:lvl1pPr>
              <a:defRPr sz="3050" b="1" i="0">
                <a:solidFill>
                  <a:srgbClr val="FABC00"/>
                </a:solidFill>
                <a:latin typeface="Calibri"/>
                <a:cs typeface="Calibri"/>
              </a:defRPr>
            </a:lvl1pPr>
          </a:lstStyle>
          <a:p>
            <a:endParaRPr/>
          </a:p>
        </p:txBody>
      </p:sp>
      <p:sp>
        <p:nvSpPr>
          <p:cNvPr id="3" name="Holder 3"/>
          <p:cNvSpPr>
            <a:spLocks noGrp="1"/>
          </p:cNvSpPr>
          <p:nvPr>
            <p:ph type="body" idx="1"/>
          </p:nvPr>
        </p:nvSpPr>
        <p:spPr>
          <a:xfrm>
            <a:off x="8119163" y="3439009"/>
            <a:ext cx="7840980" cy="6311900"/>
          </a:xfrm>
          <a:prstGeom prst="rect">
            <a:avLst/>
          </a:prstGeom>
        </p:spPr>
        <p:txBody>
          <a:bodyPr wrap="square" lIns="0" tIns="0" rIns="0" bIns="0">
            <a:spAutoFit/>
          </a:bodyPr>
          <a:lstStyle>
            <a:lvl1pPr>
              <a:defRPr sz="3000" b="0" i="0">
                <a:solidFill>
                  <a:srgbClr val="26316F"/>
                </a:solidFill>
                <a:latin typeface="Calibri"/>
                <a:cs typeface="Calibri"/>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10/4/2023</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74C3BF"/>
          </a:solidFill>
        </p:spPr>
        <p:txBody>
          <a:bodyPr wrap="square" lIns="0" tIns="0" rIns="0" bIns="0" rtlCol="0"/>
          <a:lstStyle/>
          <a:p>
            <a:endParaRPr/>
          </a:p>
        </p:txBody>
      </p:sp>
      <p:grpSp>
        <p:nvGrpSpPr>
          <p:cNvPr id="3" name="object 3"/>
          <p:cNvGrpSpPr/>
          <p:nvPr/>
        </p:nvGrpSpPr>
        <p:grpSpPr>
          <a:xfrm>
            <a:off x="0" y="-88490"/>
            <a:ext cx="16875125" cy="9511665"/>
            <a:chOff x="0" y="0"/>
            <a:chExt cx="16875125" cy="9511665"/>
          </a:xfrm>
        </p:grpSpPr>
        <p:sp>
          <p:nvSpPr>
            <p:cNvPr id="4" name="object 4"/>
            <p:cNvSpPr/>
            <p:nvPr/>
          </p:nvSpPr>
          <p:spPr>
            <a:xfrm>
              <a:off x="0" y="0"/>
              <a:ext cx="3898265" cy="3729990"/>
            </a:xfrm>
            <a:custGeom>
              <a:avLst/>
              <a:gdLst/>
              <a:ahLst/>
              <a:cxnLst/>
              <a:rect l="l" t="t" r="r" b="b"/>
              <a:pathLst>
                <a:path w="3898265" h="3729990">
                  <a:moveTo>
                    <a:pt x="2130305" y="3198275"/>
                  </a:moveTo>
                  <a:lnTo>
                    <a:pt x="198931" y="3198275"/>
                  </a:lnTo>
                  <a:lnTo>
                    <a:pt x="247788" y="3198204"/>
                  </a:lnTo>
                  <a:lnTo>
                    <a:pt x="296593" y="3197373"/>
                  </a:lnTo>
                  <a:lnTo>
                    <a:pt x="345337" y="3195786"/>
                  </a:lnTo>
                  <a:lnTo>
                    <a:pt x="394012" y="3193444"/>
                  </a:lnTo>
                  <a:lnTo>
                    <a:pt x="442608" y="3190351"/>
                  </a:lnTo>
                  <a:lnTo>
                    <a:pt x="491119" y="3186507"/>
                  </a:lnTo>
                  <a:lnTo>
                    <a:pt x="539534" y="3181916"/>
                  </a:lnTo>
                  <a:lnTo>
                    <a:pt x="587845" y="3176580"/>
                  </a:lnTo>
                  <a:lnTo>
                    <a:pt x="636044" y="3170501"/>
                  </a:lnTo>
                  <a:lnTo>
                    <a:pt x="684123" y="3163680"/>
                  </a:lnTo>
                  <a:lnTo>
                    <a:pt x="732071" y="3156121"/>
                  </a:lnTo>
                  <a:lnTo>
                    <a:pt x="779882" y="3147826"/>
                  </a:lnTo>
                  <a:lnTo>
                    <a:pt x="827546" y="3138797"/>
                  </a:lnTo>
                  <a:lnTo>
                    <a:pt x="875054" y="3129036"/>
                  </a:lnTo>
                  <a:lnTo>
                    <a:pt x="922399" y="3118546"/>
                  </a:lnTo>
                  <a:lnTo>
                    <a:pt x="969571" y="3107328"/>
                  </a:lnTo>
                  <a:lnTo>
                    <a:pt x="1016563" y="3095385"/>
                  </a:lnTo>
                  <a:lnTo>
                    <a:pt x="1063364" y="3082719"/>
                  </a:lnTo>
                  <a:lnTo>
                    <a:pt x="1109968" y="3069333"/>
                  </a:lnTo>
                  <a:lnTo>
                    <a:pt x="1156364" y="3055228"/>
                  </a:lnTo>
                  <a:lnTo>
                    <a:pt x="1202545" y="3040408"/>
                  </a:lnTo>
                  <a:lnTo>
                    <a:pt x="1248502" y="3024873"/>
                  </a:lnTo>
                  <a:lnTo>
                    <a:pt x="1294227" y="3008627"/>
                  </a:lnTo>
                  <a:lnTo>
                    <a:pt x="1339710" y="2991672"/>
                  </a:lnTo>
                  <a:lnTo>
                    <a:pt x="1384944" y="2974010"/>
                  </a:lnTo>
                  <a:lnTo>
                    <a:pt x="1429919" y="2955643"/>
                  </a:lnTo>
                  <a:lnTo>
                    <a:pt x="1474627" y="2936574"/>
                  </a:lnTo>
                  <a:lnTo>
                    <a:pt x="1519060" y="2916804"/>
                  </a:lnTo>
                  <a:lnTo>
                    <a:pt x="1563209" y="2896336"/>
                  </a:lnTo>
                  <a:lnTo>
                    <a:pt x="1607065" y="2875173"/>
                  </a:lnTo>
                  <a:lnTo>
                    <a:pt x="1650619" y="2853316"/>
                  </a:lnTo>
                  <a:lnTo>
                    <a:pt x="1693864" y="2830768"/>
                  </a:lnTo>
                  <a:lnTo>
                    <a:pt x="1736790" y="2807531"/>
                  </a:lnTo>
                  <a:lnTo>
                    <a:pt x="1779389" y="2783607"/>
                  </a:lnTo>
                  <a:lnTo>
                    <a:pt x="1821652" y="2758998"/>
                  </a:lnTo>
                  <a:lnTo>
                    <a:pt x="1863572" y="2733708"/>
                  </a:lnTo>
                  <a:lnTo>
                    <a:pt x="1905138" y="2707737"/>
                  </a:lnTo>
                  <a:lnTo>
                    <a:pt x="1946343" y="2681089"/>
                  </a:lnTo>
                  <a:lnTo>
                    <a:pt x="1987177" y="2653765"/>
                  </a:lnTo>
                  <a:lnTo>
                    <a:pt x="2027633" y="2625768"/>
                  </a:lnTo>
                  <a:lnTo>
                    <a:pt x="2067702" y="2597100"/>
                  </a:lnTo>
                  <a:lnTo>
                    <a:pt x="2107375" y="2567764"/>
                  </a:lnTo>
                  <a:lnTo>
                    <a:pt x="2146644" y="2537761"/>
                  </a:lnTo>
                  <a:lnTo>
                    <a:pt x="2185500" y="2507093"/>
                  </a:lnTo>
                  <a:lnTo>
                    <a:pt x="2223934" y="2475764"/>
                  </a:lnTo>
                  <a:lnTo>
                    <a:pt x="2261938" y="2443775"/>
                  </a:lnTo>
                  <a:lnTo>
                    <a:pt x="2299503" y="2411129"/>
                  </a:lnTo>
                  <a:lnTo>
                    <a:pt x="2336548" y="2377894"/>
                  </a:lnTo>
                  <a:lnTo>
                    <a:pt x="2372995" y="2344142"/>
                  </a:lnTo>
                  <a:lnTo>
                    <a:pt x="2408840" y="2309881"/>
                  </a:lnTo>
                  <a:lnTo>
                    <a:pt x="2444081" y="2275120"/>
                  </a:lnTo>
                  <a:lnTo>
                    <a:pt x="2478714" y="2239867"/>
                  </a:lnTo>
                  <a:lnTo>
                    <a:pt x="2512736" y="2204130"/>
                  </a:lnTo>
                  <a:lnTo>
                    <a:pt x="2546143" y="2167918"/>
                  </a:lnTo>
                  <a:lnTo>
                    <a:pt x="2578932" y="2131238"/>
                  </a:lnTo>
                  <a:lnTo>
                    <a:pt x="2611101" y="2094099"/>
                  </a:lnTo>
                  <a:lnTo>
                    <a:pt x="2642644" y="2056510"/>
                  </a:lnTo>
                  <a:lnTo>
                    <a:pt x="2673560" y="2018478"/>
                  </a:lnTo>
                  <a:lnTo>
                    <a:pt x="2703845" y="1980011"/>
                  </a:lnTo>
                  <a:lnTo>
                    <a:pt x="2733496" y="1941119"/>
                  </a:lnTo>
                  <a:lnTo>
                    <a:pt x="2762508" y="1901808"/>
                  </a:lnTo>
                  <a:lnTo>
                    <a:pt x="2790880" y="1862088"/>
                  </a:lnTo>
                  <a:lnTo>
                    <a:pt x="2818608" y="1821967"/>
                  </a:lnTo>
                  <a:lnTo>
                    <a:pt x="2845688" y="1781453"/>
                  </a:lnTo>
                  <a:lnTo>
                    <a:pt x="2872117" y="1740553"/>
                  </a:lnTo>
                  <a:lnTo>
                    <a:pt x="2897893" y="1699278"/>
                  </a:lnTo>
                  <a:lnTo>
                    <a:pt x="2923010" y="1657633"/>
                  </a:lnTo>
                  <a:lnTo>
                    <a:pt x="2947467" y="1615629"/>
                  </a:lnTo>
                  <a:lnTo>
                    <a:pt x="2971260" y="1573273"/>
                  </a:lnTo>
                  <a:lnTo>
                    <a:pt x="2994386" y="1530573"/>
                  </a:lnTo>
                  <a:lnTo>
                    <a:pt x="3016840" y="1487538"/>
                  </a:lnTo>
                  <a:lnTo>
                    <a:pt x="3038621" y="1444176"/>
                  </a:lnTo>
                  <a:lnTo>
                    <a:pt x="3059725" y="1400495"/>
                  </a:lnTo>
                  <a:lnTo>
                    <a:pt x="3080148" y="1356503"/>
                  </a:lnTo>
                  <a:lnTo>
                    <a:pt x="3099887" y="1312209"/>
                  </a:lnTo>
                  <a:lnTo>
                    <a:pt x="3118939" y="1267620"/>
                  </a:lnTo>
                  <a:lnTo>
                    <a:pt x="3137301" y="1222746"/>
                  </a:lnTo>
                  <a:lnTo>
                    <a:pt x="3154969" y="1177594"/>
                  </a:lnTo>
                  <a:lnTo>
                    <a:pt x="3171940" y="1132173"/>
                  </a:lnTo>
                  <a:lnTo>
                    <a:pt x="3188210" y="1086490"/>
                  </a:lnTo>
                  <a:lnTo>
                    <a:pt x="3203777" y="1040555"/>
                  </a:lnTo>
                  <a:lnTo>
                    <a:pt x="3218637" y="994375"/>
                  </a:lnTo>
                  <a:lnTo>
                    <a:pt x="3232786" y="947959"/>
                  </a:lnTo>
                  <a:lnTo>
                    <a:pt x="3246222" y="901314"/>
                  </a:lnTo>
                  <a:lnTo>
                    <a:pt x="3258942" y="854449"/>
                  </a:lnTo>
                  <a:lnTo>
                    <a:pt x="3270941" y="807373"/>
                  </a:lnTo>
                  <a:lnTo>
                    <a:pt x="3282216" y="760093"/>
                  </a:lnTo>
                  <a:lnTo>
                    <a:pt x="3292765" y="712618"/>
                  </a:lnTo>
                  <a:lnTo>
                    <a:pt x="3302584" y="664957"/>
                  </a:lnTo>
                  <a:lnTo>
                    <a:pt x="3311669" y="617116"/>
                  </a:lnTo>
                  <a:lnTo>
                    <a:pt x="3320018" y="569105"/>
                  </a:lnTo>
                  <a:lnTo>
                    <a:pt x="3327627" y="520932"/>
                  </a:lnTo>
                  <a:lnTo>
                    <a:pt x="3334492" y="472605"/>
                  </a:lnTo>
                  <a:lnTo>
                    <a:pt x="3340611" y="424132"/>
                  </a:lnTo>
                  <a:lnTo>
                    <a:pt x="3345980" y="375521"/>
                  </a:lnTo>
                  <a:lnTo>
                    <a:pt x="3350596" y="326782"/>
                  </a:lnTo>
                  <a:lnTo>
                    <a:pt x="3354456" y="277921"/>
                  </a:lnTo>
                  <a:lnTo>
                    <a:pt x="3357556" y="228948"/>
                  </a:lnTo>
                  <a:lnTo>
                    <a:pt x="3359893" y="179870"/>
                  </a:lnTo>
                  <a:lnTo>
                    <a:pt x="3361463" y="130696"/>
                  </a:lnTo>
                  <a:lnTo>
                    <a:pt x="3362190" y="85988"/>
                  </a:lnTo>
                  <a:lnTo>
                    <a:pt x="3362291" y="32092"/>
                  </a:lnTo>
                  <a:lnTo>
                    <a:pt x="3361805" y="0"/>
                  </a:lnTo>
                  <a:lnTo>
                    <a:pt x="3897431" y="0"/>
                  </a:lnTo>
                  <a:lnTo>
                    <a:pt x="3897809" y="32092"/>
                  </a:lnTo>
                  <a:lnTo>
                    <a:pt x="3897778" y="85988"/>
                  </a:lnTo>
                  <a:lnTo>
                    <a:pt x="3897030" y="135412"/>
                  </a:lnTo>
                  <a:lnTo>
                    <a:pt x="3895619" y="184761"/>
                  </a:lnTo>
                  <a:lnTo>
                    <a:pt x="3893549" y="234030"/>
                  </a:lnTo>
                  <a:lnTo>
                    <a:pt x="3890822" y="283212"/>
                  </a:lnTo>
                  <a:lnTo>
                    <a:pt x="3887440" y="332300"/>
                  </a:lnTo>
                  <a:lnTo>
                    <a:pt x="3883405" y="381290"/>
                  </a:lnTo>
                  <a:lnTo>
                    <a:pt x="3878720" y="430175"/>
                  </a:lnTo>
                  <a:lnTo>
                    <a:pt x="3873388" y="478949"/>
                  </a:lnTo>
                  <a:lnTo>
                    <a:pt x="3867411" y="527606"/>
                  </a:lnTo>
                  <a:lnTo>
                    <a:pt x="3860790" y="576139"/>
                  </a:lnTo>
                  <a:lnTo>
                    <a:pt x="3853530" y="624543"/>
                  </a:lnTo>
                  <a:lnTo>
                    <a:pt x="3845632" y="672812"/>
                  </a:lnTo>
                  <a:lnTo>
                    <a:pt x="3837098" y="720939"/>
                  </a:lnTo>
                  <a:lnTo>
                    <a:pt x="3827931" y="768918"/>
                  </a:lnTo>
                  <a:lnTo>
                    <a:pt x="3818133" y="816744"/>
                  </a:lnTo>
                  <a:lnTo>
                    <a:pt x="3807708" y="864410"/>
                  </a:lnTo>
                  <a:lnTo>
                    <a:pt x="3796657" y="911910"/>
                  </a:lnTo>
                  <a:lnTo>
                    <a:pt x="3784982" y="959239"/>
                  </a:lnTo>
                  <a:lnTo>
                    <a:pt x="3772687" y="1006389"/>
                  </a:lnTo>
                  <a:lnTo>
                    <a:pt x="3759773" y="1053355"/>
                  </a:lnTo>
                  <a:lnTo>
                    <a:pt x="3746243" y="1100131"/>
                  </a:lnTo>
                  <a:lnTo>
                    <a:pt x="3732100" y="1146711"/>
                  </a:lnTo>
                  <a:lnTo>
                    <a:pt x="3717345" y="1193089"/>
                  </a:lnTo>
                  <a:lnTo>
                    <a:pt x="3701982" y="1239259"/>
                  </a:lnTo>
                  <a:lnTo>
                    <a:pt x="3686012" y="1285214"/>
                  </a:lnTo>
                  <a:lnTo>
                    <a:pt x="3669439" y="1330948"/>
                  </a:lnTo>
                  <a:lnTo>
                    <a:pt x="3652264" y="1376456"/>
                  </a:lnTo>
                  <a:lnTo>
                    <a:pt x="3634491" y="1421731"/>
                  </a:lnTo>
                  <a:lnTo>
                    <a:pt x="3616121" y="1466767"/>
                  </a:lnTo>
                  <a:lnTo>
                    <a:pt x="3597156" y="1511559"/>
                  </a:lnTo>
                  <a:lnTo>
                    <a:pt x="3577601" y="1556100"/>
                  </a:lnTo>
                  <a:lnTo>
                    <a:pt x="3557455" y="1600384"/>
                  </a:lnTo>
                  <a:lnTo>
                    <a:pt x="3536724" y="1644404"/>
                  </a:lnTo>
                  <a:lnTo>
                    <a:pt x="3515407" y="1688156"/>
                  </a:lnTo>
                  <a:lnTo>
                    <a:pt x="3493509" y="1731632"/>
                  </a:lnTo>
                  <a:lnTo>
                    <a:pt x="3471031" y="1774827"/>
                  </a:lnTo>
                  <a:lnTo>
                    <a:pt x="3447976" y="1817735"/>
                  </a:lnTo>
                  <a:lnTo>
                    <a:pt x="3424347" y="1860349"/>
                  </a:lnTo>
                  <a:lnTo>
                    <a:pt x="3400145" y="1902664"/>
                  </a:lnTo>
                  <a:lnTo>
                    <a:pt x="3375374" y="1944673"/>
                  </a:lnTo>
                  <a:lnTo>
                    <a:pt x="3350035" y="1986371"/>
                  </a:lnTo>
                  <a:lnTo>
                    <a:pt x="3324132" y="2027751"/>
                  </a:lnTo>
                  <a:lnTo>
                    <a:pt x="3297665" y="2068807"/>
                  </a:lnTo>
                  <a:lnTo>
                    <a:pt x="3270639" y="2109533"/>
                  </a:lnTo>
                  <a:lnTo>
                    <a:pt x="3243055" y="2149923"/>
                  </a:lnTo>
                  <a:lnTo>
                    <a:pt x="3214916" y="2189971"/>
                  </a:lnTo>
                  <a:lnTo>
                    <a:pt x="3186225" y="2229671"/>
                  </a:lnTo>
                  <a:lnTo>
                    <a:pt x="3156983" y="2269016"/>
                  </a:lnTo>
                  <a:lnTo>
                    <a:pt x="3127193" y="2308002"/>
                  </a:lnTo>
                  <a:lnTo>
                    <a:pt x="3096857" y="2346621"/>
                  </a:lnTo>
                  <a:lnTo>
                    <a:pt x="3065979" y="2384867"/>
                  </a:lnTo>
                  <a:lnTo>
                    <a:pt x="3034560" y="2422735"/>
                  </a:lnTo>
                  <a:lnTo>
                    <a:pt x="3002603" y="2460219"/>
                  </a:lnTo>
                  <a:lnTo>
                    <a:pt x="2970110" y="2497312"/>
                  </a:lnTo>
                  <a:lnTo>
                    <a:pt x="2937084" y="2534008"/>
                  </a:lnTo>
                  <a:lnTo>
                    <a:pt x="2903527" y="2570301"/>
                  </a:lnTo>
                  <a:lnTo>
                    <a:pt x="2869441" y="2606185"/>
                  </a:lnTo>
                  <a:lnTo>
                    <a:pt x="2834830" y="2641655"/>
                  </a:lnTo>
                  <a:lnTo>
                    <a:pt x="2799695" y="2676703"/>
                  </a:lnTo>
                  <a:lnTo>
                    <a:pt x="2764039" y="2711324"/>
                  </a:lnTo>
                  <a:lnTo>
                    <a:pt x="2727864" y="2745512"/>
                  </a:lnTo>
                  <a:lnTo>
                    <a:pt x="2691173" y="2779261"/>
                  </a:lnTo>
                  <a:lnTo>
                    <a:pt x="2653968" y="2812564"/>
                  </a:lnTo>
                  <a:lnTo>
                    <a:pt x="2616316" y="2845360"/>
                  </a:lnTo>
                  <a:lnTo>
                    <a:pt x="2578285" y="2877592"/>
                  </a:lnTo>
                  <a:lnTo>
                    <a:pt x="2539882" y="2909257"/>
                  </a:lnTo>
                  <a:lnTo>
                    <a:pt x="2501114" y="2940354"/>
                  </a:lnTo>
                  <a:lnTo>
                    <a:pt x="2461986" y="2970880"/>
                  </a:lnTo>
                  <a:lnTo>
                    <a:pt x="2422506" y="3000835"/>
                  </a:lnTo>
                  <a:lnTo>
                    <a:pt x="2382678" y="3030217"/>
                  </a:lnTo>
                  <a:lnTo>
                    <a:pt x="2342511" y="3059023"/>
                  </a:lnTo>
                  <a:lnTo>
                    <a:pt x="2302009" y="3087253"/>
                  </a:lnTo>
                  <a:lnTo>
                    <a:pt x="2261180" y="3114905"/>
                  </a:lnTo>
                  <a:lnTo>
                    <a:pt x="2220029" y="3141976"/>
                  </a:lnTo>
                  <a:lnTo>
                    <a:pt x="2178563" y="3168467"/>
                  </a:lnTo>
                  <a:lnTo>
                    <a:pt x="2136789" y="3194373"/>
                  </a:lnTo>
                  <a:lnTo>
                    <a:pt x="2130305" y="3198275"/>
                  </a:lnTo>
                  <a:close/>
                </a:path>
                <a:path w="3898265" h="3729990">
                  <a:moveTo>
                    <a:pt x="398442" y="3729415"/>
                  </a:moveTo>
                  <a:lnTo>
                    <a:pt x="37927" y="3729415"/>
                  </a:lnTo>
                  <a:lnTo>
                    <a:pt x="0" y="3727315"/>
                  </a:lnTo>
                  <a:lnTo>
                    <a:pt x="0" y="3190687"/>
                  </a:lnTo>
                  <a:lnTo>
                    <a:pt x="3152" y="3190928"/>
                  </a:lnTo>
                  <a:lnTo>
                    <a:pt x="52132" y="3193915"/>
                  </a:lnTo>
                  <a:lnTo>
                    <a:pt x="101094" y="3196133"/>
                  </a:lnTo>
                  <a:lnTo>
                    <a:pt x="150030" y="3197586"/>
                  </a:lnTo>
                  <a:lnTo>
                    <a:pt x="198931" y="3198275"/>
                  </a:lnTo>
                  <a:lnTo>
                    <a:pt x="2130305" y="3198275"/>
                  </a:lnTo>
                  <a:lnTo>
                    <a:pt x="2094712" y="3219695"/>
                  </a:lnTo>
                  <a:lnTo>
                    <a:pt x="2052339" y="3244430"/>
                  </a:lnTo>
                  <a:lnTo>
                    <a:pt x="2009677" y="3268577"/>
                  </a:lnTo>
                  <a:lnTo>
                    <a:pt x="1966731" y="3292134"/>
                  </a:lnTo>
                  <a:lnTo>
                    <a:pt x="1923508" y="3315100"/>
                  </a:lnTo>
                  <a:lnTo>
                    <a:pt x="1880015" y="3337472"/>
                  </a:lnTo>
                  <a:lnTo>
                    <a:pt x="1836257" y="3359249"/>
                  </a:lnTo>
                  <a:lnTo>
                    <a:pt x="1792241" y="3380430"/>
                  </a:lnTo>
                  <a:lnTo>
                    <a:pt x="1747973" y="3401012"/>
                  </a:lnTo>
                  <a:lnTo>
                    <a:pt x="1703460" y="3420995"/>
                  </a:lnTo>
                  <a:lnTo>
                    <a:pt x="1658708" y="3440375"/>
                  </a:lnTo>
                  <a:lnTo>
                    <a:pt x="1613723" y="3459153"/>
                  </a:lnTo>
                  <a:lnTo>
                    <a:pt x="1568512" y="3477326"/>
                  </a:lnTo>
                  <a:lnTo>
                    <a:pt x="1523081" y="3494892"/>
                  </a:lnTo>
                  <a:lnTo>
                    <a:pt x="1477436" y="3511850"/>
                  </a:lnTo>
                  <a:lnTo>
                    <a:pt x="1431584" y="3528199"/>
                  </a:lnTo>
                  <a:lnTo>
                    <a:pt x="1385530" y="3543935"/>
                  </a:lnTo>
                  <a:lnTo>
                    <a:pt x="1339282" y="3559059"/>
                  </a:lnTo>
                  <a:lnTo>
                    <a:pt x="1292846" y="3573567"/>
                  </a:lnTo>
                  <a:lnTo>
                    <a:pt x="1246227" y="3587459"/>
                  </a:lnTo>
                  <a:lnTo>
                    <a:pt x="1199433" y="3600733"/>
                  </a:lnTo>
                  <a:lnTo>
                    <a:pt x="1152469" y="3613387"/>
                  </a:lnTo>
                  <a:lnTo>
                    <a:pt x="1105343" y="3625420"/>
                  </a:lnTo>
                  <a:lnTo>
                    <a:pt x="1058059" y="3636829"/>
                  </a:lnTo>
                  <a:lnTo>
                    <a:pt x="1010626" y="3647614"/>
                  </a:lnTo>
                  <a:lnTo>
                    <a:pt x="963048" y="3657772"/>
                  </a:lnTo>
                  <a:lnTo>
                    <a:pt x="915332" y="3667302"/>
                  </a:lnTo>
                  <a:lnTo>
                    <a:pt x="867485" y="3676202"/>
                  </a:lnTo>
                  <a:lnTo>
                    <a:pt x="819513" y="3684471"/>
                  </a:lnTo>
                  <a:lnTo>
                    <a:pt x="771422" y="3692107"/>
                  </a:lnTo>
                  <a:lnTo>
                    <a:pt x="723219" y="3699108"/>
                  </a:lnTo>
                  <a:lnTo>
                    <a:pt x="674910" y="3705472"/>
                  </a:lnTo>
                  <a:lnTo>
                    <a:pt x="626501" y="3711198"/>
                  </a:lnTo>
                  <a:lnTo>
                    <a:pt x="577998" y="3716285"/>
                  </a:lnTo>
                  <a:lnTo>
                    <a:pt x="529409" y="3720730"/>
                  </a:lnTo>
                  <a:lnTo>
                    <a:pt x="480738" y="3724532"/>
                  </a:lnTo>
                  <a:lnTo>
                    <a:pt x="431994" y="3727689"/>
                  </a:lnTo>
                  <a:lnTo>
                    <a:pt x="398442" y="3729415"/>
                  </a:lnTo>
                  <a:close/>
                </a:path>
              </a:pathLst>
            </a:custGeom>
            <a:solidFill>
              <a:srgbClr val="FABC00"/>
            </a:solidFill>
          </p:spPr>
          <p:txBody>
            <a:bodyPr wrap="square" lIns="0" tIns="0" rIns="0" bIns="0" rtlCol="0"/>
            <a:lstStyle/>
            <a:p>
              <a:endParaRPr/>
            </a:p>
          </p:txBody>
        </p:sp>
        <p:sp>
          <p:nvSpPr>
            <p:cNvPr id="5" name="object 5"/>
            <p:cNvSpPr/>
            <p:nvPr/>
          </p:nvSpPr>
          <p:spPr>
            <a:xfrm>
              <a:off x="1418643" y="823389"/>
              <a:ext cx="15456535" cy="8688070"/>
            </a:xfrm>
            <a:custGeom>
              <a:avLst/>
              <a:gdLst/>
              <a:ahLst/>
              <a:cxnLst/>
              <a:rect l="l" t="t" r="r" b="b"/>
              <a:pathLst>
                <a:path w="15456535" h="8688070">
                  <a:moveTo>
                    <a:pt x="15455949" y="8687990"/>
                  </a:moveTo>
                  <a:lnTo>
                    <a:pt x="1448024" y="8687990"/>
                  </a:lnTo>
                  <a:lnTo>
                    <a:pt x="1398027" y="8687128"/>
                  </a:lnTo>
                  <a:lnTo>
                    <a:pt x="1348249" y="8684551"/>
                  </a:lnTo>
                  <a:lnTo>
                    <a:pt x="1298730" y="8680278"/>
                  </a:lnTo>
                  <a:lnTo>
                    <a:pt x="1249508" y="8674324"/>
                  </a:lnTo>
                  <a:lnTo>
                    <a:pt x="1200625" y="8666705"/>
                  </a:lnTo>
                  <a:lnTo>
                    <a:pt x="1152120" y="8657440"/>
                  </a:lnTo>
                  <a:lnTo>
                    <a:pt x="1104034" y="8646543"/>
                  </a:lnTo>
                  <a:lnTo>
                    <a:pt x="1056405" y="8634031"/>
                  </a:lnTo>
                  <a:lnTo>
                    <a:pt x="1009274" y="8619922"/>
                  </a:lnTo>
                  <a:lnTo>
                    <a:pt x="962682" y="8604231"/>
                  </a:lnTo>
                  <a:lnTo>
                    <a:pt x="916667" y="8586975"/>
                  </a:lnTo>
                  <a:lnTo>
                    <a:pt x="871270" y="8568171"/>
                  </a:lnTo>
                  <a:lnTo>
                    <a:pt x="826531" y="8547835"/>
                  </a:lnTo>
                  <a:lnTo>
                    <a:pt x="782490" y="8525984"/>
                  </a:lnTo>
                  <a:lnTo>
                    <a:pt x="739187" y="8502635"/>
                  </a:lnTo>
                  <a:lnTo>
                    <a:pt x="696662" y="8477803"/>
                  </a:lnTo>
                  <a:lnTo>
                    <a:pt x="654954" y="8451506"/>
                  </a:lnTo>
                  <a:lnTo>
                    <a:pt x="614104" y="8423760"/>
                  </a:lnTo>
                  <a:lnTo>
                    <a:pt x="574151" y="8394581"/>
                  </a:lnTo>
                  <a:lnTo>
                    <a:pt x="535136" y="8363986"/>
                  </a:lnTo>
                  <a:lnTo>
                    <a:pt x="497099" y="8331992"/>
                  </a:lnTo>
                  <a:lnTo>
                    <a:pt x="460079" y="8298616"/>
                  </a:lnTo>
                  <a:lnTo>
                    <a:pt x="424116" y="8263873"/>
                  </a:lnTo>
                  <a:lnTo>
                    <a:pt x="389373" y="8227910"/>
                  </a:lnTo>
                  <a:lnTo>
                    <a:pt x="355996" y="8190890"/>
                  </a:lnTo>
                  <a:lnTo>
                    <a:pt x="324003" y="8152852"/>
                  </a:lnTo>
                  <a:lnTo>
                    <a:pt x="293408" y="8113837"/>
                  </a:lnTo>
                  <a:lnTo>
                    <a:pt x="264229" y="8073885"/>
                  </a:lnTo>
                  <a:lnTo>
                    <a:pt x="236483" y="8033035"/>
                  </a:lnTo>
                  <a:lnTo>
                    <a:pt x="210186" y="7991327"/>
                  </a:lnTo>
                  <a:lnTo>
                    <a:pt x="185354" y="7948801"/>
                  </a:lnTo>
                  <a:lnTo>
                    <a:pt x="162005" y="7905498"/>
                  </a:lnTo>
                  <a:lnTo>
                    <a:pt x="140154" y="7861457"/>
                  </a:lnTo>
                  <a:lnTo>
                    <a:pt x="119818" y="7816718"/>
                  </a:lnTo>
                  <a:lnTo>
                    <a:pt x="101014" y="7771321"/>
                  </a:lnTo>
                  <a:lnTo>
                    <a:pt x="83759" y="7725306"/>
                  </a:lnTo>
                  <a:lnTo>
                    <a:pt x="68068" y="7678713"/>
                  </a:lnTo>
                  <a:lnTo>
                    <a:pt x="53958" y="7631582"/>
                  </a:lnTo>
                  <a:lnTo>
                    <a:pt x="41447" y="7583954"/>
                  </a:lnTo>
                  <a:lnTo>
                    <a:pt x="30550" y="7535867"/>
                  </a:lnTo>
                  <a:lnTo>
                    <a:pt x="21284" y="7487361"/>
                  </a:lnTo>
                  <a:lnTo>
                    <a:pt x="13666" y="7438478"/>
                  </a:lnTo>
                  <a:lnTo>
                    <a:pt x="7712" y="7389257"/>
                  </a:lnTo>
                  <a:lnTo>
                    <a:pt x="3438" y="7339737"/>
                  </a:lnTo>
                  <a:lnTo>
                    <a:pt x="862" y="7289959"/>
                  </a:lnTo>
                  <a:lnTo>
                    <a:pt x="0" y="7239962"/>
                  </a:lnTo>
                  <a:lnTo>
                    <a:pt x="0" y="0"/>
                  </a:lnTo>
                  <a:lnTo>
                    <a:pt x="15455949" y="0"/>
                  </a:lnTo>
                  <a:lnTo>
                    <a:pt x="15455949" y="8687990"/>
                  </a:lnTo>
                  <a:close/>
                </a:path>
              </a:pathLst>
            </a:custGeom>
            <a:solidFill>
              <a:srgbClr val="F1F1F1"/>
            </a:solidFill>
          </p:spPr>
          <p:txBody>
            <a:bodyPr wrap="square" lIns="0" tIns="0" rIns="0" bIns="0" rtlCol="0"/>
            <a:lstStyle/>
            <a:p>
              <a:endParaRPr/>
            </a:p>
          </p:txBody>
        </p:sp>
        <p:sp>
          <p:nvSpPr>
            <p:cNvPr id="6" name="object 6"/>
            <p:cNvSpPr/>
            <p:nvPr/>
          </p:nvSpPr>
          <p:spPr>
            <a:xfrm>
              <a:off x="13002478" y="7813675"/>
              <a:ext cx="3409950" cy="1695450"/>
            </a:xfrm>
            <a:custGeom>
              <a:avLst/>
              <a:gdLst/>
              <a:ahLst/>
              <a:cxnLst/>
              <a:rect l="l" t="t" r="r" b="b"/>
              <a:pathLst>
                <a:path w="3409949" h="1695450">
                  <a:moveTo>
                    <a:pt x="853820" y="1695437"/>
                  </a:moveTo>
                  <a:lnTo>
                    <a:pt x="440922" y="1695437"/>
                  </a:lnTo>
                  <a:lnTo>
                    <a:pt x="0" y="1691940"/>
                  </a:lnTo>
                  <a:lnTo>
                    <a:pt x="1048" y="1643792"/>
                  </a:lnTo>
                  <a:lnTo>
                    <a:pt x="3417" y="1595983"/>
                  </a:lnTo>
                  <a:lnTo>
                    <a:pt x="7089" y="1548529"/>
                  </a:lnTo>
                  <a:lnTo>
                    <a:pt x="12045" y="1501448"/>
                  </a:lnTo>
                  <a:lnTo>
                    <a:pt x="18268" y="1454758"/>
                  </a:lnTo>
                  <a:lnTo>
                    <a:pt x="25741" y="1408477"/>
                  </a:lnTo>
                  <a:lnTo>
                    <a:pt x="34445" y="1362621"/>
                  </a:lnTo>
                  <a:lnTo>
                    <a:pt x="44364" y="1317209"/>
                  </a:lnTo>
                  <a:lnTo>
                    <a:pt x="55479" y="1272258"/>
                  </a:lnTo>
                  <a:lnTo>
                    <a:pt x="67774" y="1227785"/>
                  </a:lnTo>
                  <a:lnTo>
                    <a:pt x="81229" y="1183808"/>
                  </a:lnTo>
                  <a:lnTo>
                    <a:pt x="95829" y="1140345"/>
                  </a:lnTo>
                  <a:lnTo>
                    <a:pt x="111554" y="1097414"/>
                  </a:lnTo>
                  <a:lnTo>
                    <a:pt x="128388" y="1055031"/>
                  </a:lnTo>
                  <a:lnTo>
                    <a:pt x="146313" y="1013214"/>
                  </a:lnTo>
                  <a:lnTo>
                    <a:pt x="165311" y="971982"/>
                  </a:lnTo>
                  <a:lnTo>
                    <a:pt x="185364" y="931351"/>
                  </a:lnTo>
                  <a:lnTo>
                    <a:pt x="206456" y="891339"/>
                  </a:lnTo>
                  <a:lnTo>
                    <a:pt x="228568" y="851963"/>
                  </a:lnTo>
                  <a:lnTo>
                    <a:pt x="251682" y="813242"/>
                  </a:lnTo>
                  <a:lnTo>
                    <a:pt x="275781" y="775192"/>
                  </a:lnTo>
                  <a:lnTo>
                    <a:pt x="300848" y="737832"/>
                  </a:lnTo>
                  <a:lnTo>
                    <a:pt x="326865" y="701178"/>
                  </a:lnTo>
                  <a:lnTo>
                    <a:pt x="353814" y="665249"/>
                  </a:lnTo>
                  <a:lnTo>
                    <a:pt x="381677" y="630061"/>
                  </a:lnTo>
                  <a:lnTo>
                    <a:pt x="410438" y="595633"/>
                  </a:lnTo>
                  <a:lnTo>
                    <a:pt x="440077" y="561982"/>
                  </a:lnTo>
                  <a:lnTo>
                    <a:pt x="470578" y="529126"/>
                  </a:lnTo>
                  <a:lnTo>
                    <a:pt x="501924" y="497082"/>
                  </a:lnTo>
                  <a:lnTo>
                    <a:pt x="534095" y="465868"/>
                  </a:lnTo>
                  <a:lnTo>
                    <a:pt x="567076" y="435500"/>
                  </a:lnTo>
                  <a:lnTo>
                    <a:pt x="600847" y="405998"/>
                  </a:lnTo>
                  <a:lnTo>
                    <a:pt x="635392" y="377378"/>
                  </a:lnTo>
                  <a:lnTo>
                    <a:pt x="670693" y="349658"/>
                  </a:lnTo>
                  <a:lnTo>
                    <a:pt x="706733" y="322855"/>
                  </a:lnTo>
                  <a:lnTo>
                    <a:pt x="743492" y="296988"/>
                  </a:lnTo>
                  <a:lnTo>
                    <a:pt x="780955" y="272073"/>
                  </a:lnTo>
                  <a:lnTo>
                    <a:pt x="819104" y="248128"/>
                  </a:lnTo>
                  <a:lnTo>
                    <a:pt x="857919" y="225171"/>
                  </a:lnTo>
                  <a:lnTo>
                    <a:pt x="897386" y="203219"/>
                  </a:lnTo>
                  <a:lnTo>
                    <a:pt x="937484" y="182290"/>
                  </a:lnTo>
                  <a:lnTo>
                    <a:pt x="978197" y="162401"/>
                  </a:lnTo>
                  <a:lnTo>
                    <a:pt x="1019508" y="143570"/>
                  </a:lnTo>
                  <a:lnTo>
                    <a:pt x="1061398" y="125815"/>
                  </a:lnTo>
                  <a:lnTo>
                    <a:pt x="1103850" y="109153"/>
                  </a:lnTo>
                  <a:lnTo>
                    <a:pt x="1146847" y="93601"/>
                  </a:lnTo>
                  <a:lnTo>
                    <a:pt x="1190370" y="79178"/>
                  </a:lnTo>
                  <a:lnTo>
                    <a:pt x="1234403" y="65900"/>
                  </a:lnTo>
                  <a:lnTo>
                    <a:pt x="1278926" y="53785"/>
                  </a:lnTo>
                  <a:lnTo>
                    <a:pt x="1323924" y="42852"/>
                  </a:lnTo>
                  <a:lnTo>
                    <a:pt x="1369378" y="33117"/>
                  </a:lnTo>
                  <a:lnTo>
                    <a:pt x="1415270" y="24597"/>
                  </a:lnTo>
                  <a:lnTo>
                    <a:pt x="1461583" y="17312"/>
                  </a:lnTo>
                  <a:lnTo>
                    <a:pt x="1508300" y="11277"/>
                  </a:lnTo>
                  <a:lnTo>
                    <a:pt x="1555402" y="6511"/>
                  </a:lnTo>
                  <a:lnTo>
                    <a:pt x="1602873" y="3031"/>
                  </a:lnTo>
                  <a:lnTo>
                    <a:pt x="1650694" y="854"/>
                  </a:lnTo>
                  <a:lnTo>
                    <a:pt x="1698847" y="0"/>
                  </a:lnTo>
                  <a:lnTo>
                    <a:pt x="1747006" y="479"/>
                  </a:lnTo>
                  <a:lnTo>
                    <a:pt x="1794842" y="2282"/>
                  </a:lnTo>
                  <a:lnTo>
                    <a:pt x="1842338" y="5392"/>
                  </a:lnTo>
                  <a:lnTo>
                    <a:pt x="1889476" y="9790"/>
                  </a:lnTo>
                  <a:lnTo>
                    <a:pt x="1936239" y="15460"/>
                  </a:lnTo>
                  <a:lnTo>
                    <a:pt x="1982607" y="22385"/>
                  </a:lnTo>
                  <a:lnTo>
                    <a:pt x="2028565" y="30546"/>
                  </a:lnTo>
                  <a:lnTo>
                    <a:pt x="2074093" y="39926"/>
                  </a:lnTo>
                  <a:lnTo>
                    <a:pt x="2119175" y="50508"/>
                  </a:lnTo>
                  <a:lnTo>
                    <a:pt x="2163792" y="62275"/>
                  </a:lnTo>
                  <a:lnTo>
                    <a:pt x="2207926" y="75209"/>
                  </a:lnTo>
                  <a:lnTo>
                    <a:pt x="2251561" y="89293"/>
                  </a:lnTo>
                  <a:lnTo>
                    <a:pt x="2294677" y="104508"/>
                  </a:lnTo>
                  <a:lnTo>
                    <a:pt x="2337258" y="120839"/>
                  </a:lnTo>
                  <a:lnTo>
                    <a:pt x="2379286" y="138267"/>
                  </a:lnTo>
                  <a:lnTo>
                    <a:pt x="2420742" y="156775"/>
                  </a:lnTo>
                  <a:lnTo>
                    <a:pt x="2461609" y="176345"/>
                  </a:lnTo>
                  <a:lnTo>
                    <a:pt x="2501870" y="196961"/>
                  </a:lnTo>
                  <a:lnTo>
                    <a:pt x="2541506" y="218604"/>
                  </a:lnTo>
                  <a:lnTo>
                    <a:pt x="2580500" y="241258"/>
                  </a:lnTo>
                  <a:lnTo>
                    <a:pt x="2618833" y="264905"/>
                  </a:lnTo>
                  <a:lnTo>
                    <a:pt x="2656489" y="289527"/>
                  </a:lnTo>
                  <a:lnTo>
                    <a:pt x="2693450" y="315107"/>
                  </a:lnTo>
                  <a:lnTo>
                    <a:pt x="2729697" y="341627"/>
                  </a:lnTo>
                  <a:lnTo>
                    <a:pt x="2765213" y="369071"/>
                  </a:lnTo>
                  <a:lnTo>
                    <a:pt x="2799981" y="397421"/>
                  </a:lnTo>
                  <a:lnTo>
                    <a:pt x="2833981" y="426659"/>
                  </a:lnTo>
                  <a:lnTo>
                    <a:pt x="2867198" y="456768"/>
                  </a:lnTo>
                  <a:lnTo>
                    <a:pt x="2899612" y="487731"/>
                  </a:lnTo>
                  <a:lnTo>
                    <a:pt x="2931206" y="519529"/>
                  </a:lnTo>
                  <a:lnTo>
                    <a:pt x="2961963" y="552147"/>
                  </a:lnTo>
                  <a:lnTo>
                    <a:pt x="2991864" y="585566"/>
                  </a:lnTo>
                  <a:lnTo>
                    <a:pt x="3020892" y="619768"/>
                  </a:lnTo>
                  <a:lnTo>
                    <a:pt x="3049029" y="654737"/>
                  </a:lnTo>
                  <a:lnTo>
                    <a:pt x="3076257" y="690455"/>
                  </a:lnTo>
                  <a:lnTo>
                    <a:pt x="3102559" y="726905"/>
                  </a:lnTo>
                  <a:lnTo>
                    <a:pt x="3127916" y="764069"/>
                  </a:lnTo>
                  <a:lnTo>
                    <a:pt x="3152312" y="801929"/>
                  </a:lnTo>
                  <a:lnTo>
                    <a:pt x="3175728" y="840469"/>
                  </a:lnTo>
                  <a:lnTo>
                    <a:pt x="3183287" y="853688"/>
                  </a:lnTo>
                  <a:lnTo>
                    <a:pt x="1702177" y="853688"/>
                  </a:lnTo>
                  <a:lnTo>
                    <a:pt x="1654243" y="855202"/>
                  </a:lnTo>
                  <a:lnTo>
                    <a:pt x="1607010" y="859321"/>
                  </a:lnTo>
                  <a:lnTo>
                    <a:pt x="1560547" y="865973"/>
                  </a:lnTo>
                  <a:lnTo>
                    <a:pt x="1514925" y="875090"/>
                  </a:lnTo>
                  <a:lnTo>
                    <a:pt x="1470214" y="886602"/>
                  </a:lnTo>
                  <a:lnTo>
                    <a:pt x="1426485" y="900437"/>
                  </a:lnTo>
                  <a:lnTo>
                    <a:pt x="1383809" y="916525"/>
                  </a:lnTo>
                  <a:lnTo>
                    <a:pt x="1342255" y="934798"/>
                  </a:lnTo>
                  <a:lnTo>
                    <a:pt x="1301894" y="955184"/>
                  </a:lnTo>
                  <a:lnTo>
                    <a:pt x="1262797" y="977613"/>
                  </a:lnTo>
                  <a:lnTo>
                    <a:pt x="1225034" y="1002016"/>
                  </a:lnTo>
                  <a:lnTo>
                    <a:pt x="1188675" y="1028322"/>
                  </a:lnTo>
                  <a:lnTo>
                    <a:pt x="1153791" y="1056460"/>
                  </a:lnTo>
                  <a:lnTo>
                    <a:pt x="1120453" y="1086361"/>
                  </a:lnTo>
                  <a:lnTo>
                    <a:pt x="1088730" y="1117955"/>
                  </a:lnTo>
                  <a:lnTo>
                    <a:pt x="1058693" y="1151172"/>
                  </a:lnTo>
                  <a:lnTo>
                    <a:pt x="1030413" y="1185940"/>
                  </a:lnTo>
                  <a:lnTo>
                    <a:pt x="1003960" y="1222191"/>
                  </a:lnTo>
                  <a:lnTo>
                    <a:pt x="979404" y="1259854"/>
                  </a:lnTo>
                  <a:lnTo>
                    <a:pt x="956816" y="1298859"/>
                  </a:lnTo>
                  <a:lnTo>
                    <a:pt x="936267" y="1339135"/>
                  </a:lnTo>
                  <a:lnTo>
                    <a:pt x="917826" y="1380613"/>
                  </a:lnTo>
                  <a:lnTo>
                    <a:pt x="901565" y="1423222"/>
                  </a:lnTo>
                  <a:lnTo>
                    <a:pt x="887553" y="1466893"/>
                  </a:lnTo>
                  <a:lnTo>
                    <a:pt x="875861" y="1511555"/>
                  </a:lnTo>
                  <a:lnTo>
                    <a:pt x="866560" y="1557138"/>
                  </a:lnTo>
                  <a:lnTo>
                    <a:pt x="859719" y="1603571"/>
                  </a:lnTo>
                  <a:lnTo>
                    <a:pt x="855410" y="1650786"/>
                  </a:lnTo>
                  <a:lnTo>
                    <a:pt x="853820" y="1695437"/>
                  </a:lnTo>
                  <a:close/>
                </a:path>
                <a:path w="3409949" h="1695450">
                  <a:moveTo>
                    <a:pt x="2557216" y="1692067"/>
                  </a:moveTo>
                  <a:lnTo>
                    <a:pt x="2555135" y="1644157"/>
                  </a:lnTo>
                  <a:lnTo>
                    <a:pt x="2550457" y="1596977"/>
                  </a:lnTo>
                  <a:lnTo>
                    <a:pt x="2543255" y="1550598"/>
                  </a:lnTo>
                  <a:lnTo>
                    <a:pt x="2533598" y="1505090"/>
                  </a:lnTo>
                  <a:lnTo>
                    <a:pt x="2521559" y="1460520"/>
                  </a:lnTo>
                  <a:lnTo>
                    <a:pt x="2507207" y="1416960"/>
                  </a:lnTo>
                  <a:lnTo>
                    <a:pt x="2490613" y="1374479"/>
                  </a:lnTo>
                  <a:lnTo>
                    <a:pt x="2471850" y="1333146"/>
                  </a:lnTo>
                  <a:lnTo>
                    <a:pt x="2450987" y="1293031"/>
                  </a:lnTo>
                  <a:lnTo>
                    <a:pt x="2428095" y="1254204"/>
                  </a:lnTo>
                  <a:lnTo>
                    <a:pt x="2403247" y="1216733"/>
                  </a:lnTo>
                  <a:lnTo>
                    <a:pt x="2376511" y="1180690"/>
                  </a:lnTo>
                  <a:lnTo>
                    <a:pt x="2347961" y="1146143"/>
                  </a:lnTo>
                  <a:lnTo>
                    <a:pt x="2317666" y="1113162"/>
                  </a:lnTo>
                  <a:lnTo>
                    <a:pt x="2285698" y="1081817"/>
                  </a:lnTo>
                  <a:lnTo>
                    <a:pt x="2252127" y="1052176"/>
                  </a:lnTo>
                  <a:lnTo>
                    <a:pt x="2217024" y="1024311"/>
                  </a:lnTo>
                  <a:lnTo>
                    <a:pt x="2180462" y="998289"/>
                  </a:lnTo>
                  <a:lnTo>
                    <a:pt x="2142509" y="974182"/>
                  </a:lnTo>
                  <a:lnTo>
                    <a:pt x="2103238" y="952059"/>
                  </a:lnTo>
                  <a:lnTo>
                    <a:pt x="2062720" y="931988"/>
                  </a:lnTo>
                  <a:lnTo>
                    <a:pt x="2021025" y="914040"/>
                  </a:lnTo>
                  <a:lnTo>
                    <a:pt x="1978224" y="898285"/>
                  </a:lnTo>
                  <a:lnTo>
                    <a:pt x="1934389" y="884791"/>
                  </a:lnTo>
                  <a:lnTo>
                    <a:pt x="1889590" y="873629"/>
                  </a:lnTo>
                  <a:lnTo>
                    <a:pt x="1843898" y="864868"/>
                  </a:lnTo>
                  <a:lnTo>
                    <a:pt x="1797385" y="858578"/>
                  </a:lnTo>
                  <a:lnTo>
                    <a:pt x="1750120" y="854828"/>
                  </a:lnTo>
                  <a:lnTo>
                    <a:pt x="1702177" y="853688"/>
                  </a:lnTo>
                  <a:lnTo>
                    <a:pt x="3183287" y="853688"/>
                  </a:lnTo>
                  <a:lnTo>
                    <a:pt x="3219549" y="919517"/>
                  </a:lnTo>
                  <a:lnTo>
                    <a:pt x="3239919" y="959991"/>
                  </a:lnTo>
                  <a:lnTo>
                    <a:pt x="3259238" y="1001074"/>
                  </a:lnTo>
                  <a:lnTo>
                    <a:pt x="3277488" y="1042749"/>
                  </a:lnTo>
                  <a:lnTo>
                    <a:pt x="3294652" y="1085000"/>
                  </a:lnTo>
                  <a:lnTo>
                    <a:pt x="3310712" y="1127807"/>
                  </a:lnTo>
                  <a:lnTo>
                    <a:pt x="3325650" y="1171155"/>
                  </a:lnTo>
                  <a:lnTo>
                    <a:pt x="3339448" y="1215025"/>
                  </a:lnTo>
                  <a:lnTo>
                    <a:pt x="3352205" y="1259854"/>
                  </a:lnTo>
                  <a:lnTo>
                    <a:pt x="3363555" y="1304264"/>
                  </a:lnTo>
                  <a:lnTo>
                    <a:pt x="3373828" y="1349597"/>
                  </a:lnTo>
                  <a:lnTo>
                    <a:pt x="3382890" y="1395384"/>
                  </a:lnTo>
                  <a:lnTo>
                    <a:pt x="3390723" y="1441606"/>
                  </a:lnTo>
                  <a:lnTo>
                    <a:pt x="3397310" y="1488246"/>
                  </a:lnTo>
                  <a:lnTo>
                    <a:pt x="3402634" y="1535286"/>
                  </a:lnTo>
                  <a:lnTo>
                    <a:pt x="3406675" y="1582710"/>
                  </a:lnTo>
                  <a:lnTo>
                    <a:pt x="3409417" y="1630500"/>
                  </a:lnTo>
                  <a:lnTo>
                    <a:pt x="3409949" y="1648485"/>
                  </a:lnTo>
                  <a:lnTo>
                    <a:pt x="3409949" y="1678652"/>
                  </a:lnTo>
                  <a:lnTo>
                    <a:pt x="2557216" y="1692067"/>
                  </a:lnTo>
                  <a:close/>
                </a:path>
              </a:pathLst>
            </a:custGeom>
            <a:solidFill>
              <a:srgbClr val="818183"/>
            </a:solidFill>
          </p:spPr>
          <p:txBody>
            <a:bodyPr wrap="square" lIns="0" tIns="0" rIns="0" bIns="0" rtlCol="0"/>
            <a:lstStyle/>
            <a:p>
              <a:endParaRPr/>
            </a:p>
          </p:txBody>
        </p:sp>
      </p:grpSp>
      <p:sp>
        <p:nvSpPr>
          <p:cNvPr id="7" name="object 7"/>
          <p:cNvSpPr txBox="1">
            <a:spLocks noGrp="1"/>
          </p:cNvSpPr>
          <p:nvPr>
            <p:ph type="title"/>
          </p:nvPr>
        </p:nvSpPr>
        <p:spPr>
          <a:xfrm>
            <a:off x="4166944" y="2231761"/>
            <a:ext cx="10245090" cy="2446655"/>
          </a:xfrm>
          <a:prstGeom prst="rect">
            <a:avLst/>
          </a:prstGeom>
        </p:spPr>
        <p:txBody>
          <a:bodyPr vert="horz" wrap="square" lIns="0" tIns="28575" rIns="0" bIns="0" rtlCol="0">
            <a:spAutoFit/>
          </a:bodyPr>
          <a:lstStyle/>
          <a:p>
            <a:pPr marL="2819400" marR="5080" indent="-2807335">
              <a:lnSpc>
                <a:spcPts val="9530"/>
              </a:lnSpc>
              <a:spcBef>
                <a:spcPts val="225"/>
              </a:spcBef>
            </a:pPr>
            <a:r>
              <a:rPr sz="7950" dirty="0">
                <a:solidFill>
                  <a:srgbClr val="26316F"/>
                </a:solidFill>
                <a:latin typeface="+mj-lt"/>
              </a:rPr>
              <a:t>AUTOMATED CODE REVIEW</a:t>
            </a:r>
            <a:endParaRPr sz="7950" dirty="0">
              <a:latin typeface="+mj-lt"/>
            </a:endParaRPr>
          </a:p>
        </p:txBody>
      </p:sp>
      <p:sp>
        <p:nvSpPr>
          <p:cNvPr id="8" name="object 8"/>
          <p:cNvSpPr txBox="1"/>
          <p:nvPr/>
        </p:nvSpPr>
        <p:spPr>
          <a:xfrm>
            <a:off x="1994817" y="6400396"/>
            <a:ext cx="7077075" cy="2255105"/>
          </a:xfrm>
          <a:prstGeom prst="rect">
            <a:avLst/>
          </a:prstGeom>
        </p:spPr>
        <p:txBody>
          <a:bodyPr vert="horz" wrap="square" lIns="0" tIns="13335" rIns="0" bIns="0" rtlCol="0">
            <a:spAutoFit/>
          </a:bodyPr>
          <a:lstStyle/>
          <a:p>
            <a:pPr marL="12700" marR="2357120" algn="just">
              <a:lnSpc>
                <a:spcPct val="99800"/>
              </a:lnSpc>
              <a:spcBef>
                <a:spcPts val="105"/>
              </a:spcBef>
            </a:pPr>
            <a:r>
              <a:rPr sz="3600" dirty="0">
                <a:latin typeface="Calibri"/>
                <a:cs typeface="Calibri"/>
              </a:rPr>
              <a:t>By: Shivam Mahadik</a:t>
            </a:r>
            <a:endParaRPr lang="en-IN" sz="3600" dirty="0">
              <a:latin typeface="Calibri"/>
              <a:cs typeface="Calibri"/>
            </a:endParaRPr>
          </a:p>
          <a:p>
            <a:pPr marL="12700" marR="2357120" algn="just">
              <a:lnSpc>
                <a:spcPct val="99800"/>
              </a:lnSpc>
              <a:spcBef>
                <a:spcPts val="105"/>
              </a:spcBef>
            </a:pPr>
            <a:r>
              <a:rPr sz="3600" dirty="0">
                <a:latin typeface="Calibri"/>
                <a:cs typeface="Calibri"/>
              </a:rPr>
              <a:t>Roll</a:t>
            </a:r>
            <a:r>
              <a:rPr lang="en-IN" sz="3600" dirty="0">
                <a:latin typeface="Calibri"/>
                <a:cs typeface="Calibri"/>
              </a:rPr>
              <a:t> n</a:t>
            </a:r>
            <a:r>
              <a:rPr sz="3600" dirty="0">
                <a:latin typeface="Calibri"/>
                <a:cs typeface="Calibri"/>
              </a:rPr>
              <a:t>o: 21102B0003 </a:t>
            </a:r>
            <a:endParaRPr lang="en-IN" sz="3600" dirty="0">
              <a:latin typeface="Calibri"/>
              <a:cs typeface="Calibri"/>
            </a:endParaRPr>
          </a:p>
          <a:p>
            <a:pPr marL="12700" marR="2357120" algn="just">
              <a:lnSpc>
                <a:spcPct val="99800"/>
              </a:lnSpc>
              <a:spcBef>
                <a:spcPts val="105"/>
              </a:spcBef>
            </a:pPr>
            <a:r>
              <a:rPr sz="3600" dirty="0">
                <a:latin typeface="Calibri"/>
                <a:cs typeface="Calibri"/>
              </a:rPr>
              <a:t>Div: B </a:t>
            </a:r>
            <a:r>
              <a:rPr lang="en-IN" sz="3600" dirty="0">
                <a:latin typeface="Calibri"/>
                <a:cs typeface="Calibri"/>
              </a:rPr>
              <a:t>- </a:t>
            </a:r>
            <a:r>
              <a:rPr sz="3600" dirty="0">
                <a:latin typeface="Calibri"/>
                <a:cs typeface="Calibri"/>
              </a:rPr>
              <a:t>CMPN</a:t>
            </a:r>
          </a:p>
          <a:p>
            <a:pPr marL="12700">
              <a:lnSpc>
                <a:spcPct val="100000"/>
              </a:lnSpc>
              <a:spcBef>
                <a:spcPts val="30"/>
              </a:spcBef>
            </a:pPr>
            <a:r>
              <a:rPr sz="3600" dirty="0">
                <a:latin typeface="Calibri"/>
                <a:cs typeface="Calibri"/>
              </a:rPr>
              <a:t>Subject: Software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24315" cy="10287000"/>
            <a:chOff x="0" y="0"/>
            <a:chExt cx="9124315" cy="10287000"/>
          </a:xfrm>
        </p:grpSpPr>
        <p:sp>
          <p:nvSpPr>
            <p:cNvPr id="3" name="object 3"/>
            <p:cNvSpPr/>
            <p:nvPr/>
          </p:nvSpPr>
          <p:spPr>
            <a:xfrm>
              <a:off x="0" y="0"/>
              <a:ext cx="9124315" cy="10287000"/>
            </a:xfrm>
            <a:custGeom>
              <a:avLst/>
              <a:gdLst/>
              <a:ahLst/>
              <a:cxnLst/>
              <a:rect l="l" t="t" r="r" b="b"/>
              <a:pathLst>
                <a:path w="9124315" h="10287000">
                  <a:moveTo>
                    <a:pt x="9123749" y="10286999"/>
                  </a:moveTo>
                  <a:lnTo>
                    <a:pt x="0" y="10286999"/>
                  </a:lnTo>
                  <a:lnTo>
                    <a:pt x="0" y="0"/>
                  </a:lnTo>
                  <a:lnTo>
                    <a:pt x="9123749" y="0"/>
                  </a:lnTo>
                  <a:lnTo>
                    <a:pt x="9123749" y="10286999"/>
                  </a:lnTo>
                  <a:close/>
                </a:path>
              </a:pathLst>
            </a:custGeom>
            <a:solidFill>
              <a:srgbClr val="74C3BF"/>
            </a:solidFill>
          </p:spPr>
          <p:txBody>
            <a:bodyPr wrap="square" lIns="0" tIns="0" rIns="0" bIns="0" rtlCol="0"/>
            <a:lstStyle/>
            <a:p>
              <a:endParaRPr/>
            </a:p>
          </p:txBody>
        </p:sp>
        <p:pic>
          <p:nvPicPr>
            <p:cNvPr id="4" name="object 4"/>
            <p:cNvPicPr/>
            <p:nvPr/>
          </p:nvPicPr>
          <p:blipFill>
            <a:blip r:embed="rId2" cstate="print"/>
            <a:stretch>
              <a:fillRect/>
            </a:stretch>
          </p:blipFill>
          <p:spPr>
            <a:xfrm>
              <a:off x="1330124" y="1326171"/>
              <a:ext cx="6524624" cy="7639049"/>
            </a:xfrm>
            <a:prstGeom prst="rect">
              <a:avLst/>
            </a:prstGeom>
          </p:spPr>
        </p:pic>
      </p:grpSp>
      <p:sp>
        <p:nvSpPr>
          <p:cNvPr id="5" name="object 5"/>
          <p:cNvSpPr txBox="1">
            <a:spLocks noGrp="1"/>
          </p:cNvSpPr>
          <p:nvPr>
            <p:ph type="title"/>
          </p:nvPr>
        </p:nvSpPr>
        <p:spPr>
          <a:xfrm>
            <a:off x="9027828" y="504816"/>
            <a:ext cx="7821944" cy="1029860"/>
          </a:xfrm>
          <a:prstGeom prst="rect">
            <a:avLst/>
          </a:prstGeom>
        </p:spPr>
        <p:txBody>
          <a:bodyPr vert="horz" wrap="square" lIns="0" tIns="213577" rIns="0" bIns="0" rtlCol="0">
            <a:spAutoFit/>
          </a:bodyPr>
          <a:lstStyle/>
          <a:p>
            <a:pPr marL="828040" marR="5080">
              <a:lnSpc>
                <a:spcPts val="3080"/>
              </a:lnSpc>
              <a:spcBef>
                <a:spcPts val="710"/>
              </a:spcBef>
            </a:pPr>
            <a:r>
              <a:rPr sz="3500" dirty="0"/>
              <a:t>WHAT IS AUTOMATED CODE REVIEW?</a:t>
            </a:r>
          </a:p>
        </p:txBody>
      </p:sp>
      <p:sp>
        <p:nvSpPr>
          <p:cNvPr id="6" name="object 6"/>
          <p:cNvSpPr txBox="1"/>
          <p:nvPr/>
        </p:nvSpPr>
        <p:spPr>
          <a:xfrm>
            <a:off x="9759950" y="2039492"/>
            <a:ext cx="7377430" cy="7430624"/>
          </a:xfrm>
          <a:prstGeom prst="rect">
            <a:avLst/>
          </a:prstGeom>
        </p:spPr>
        <p:txBody>
          <a:bodyPr vert="horz" wrap="square" lIns="0" tIns="16510" rIns="0" bIns="0" rtlCol="0">
            <a:spAutoFit/>
          </a:bodyPr>
          <a:lstStyle/>
          <a:p>
            <a:pPr marL="12700" marR="5080">
              <a:lnSpc>
                <a:spcPct val="126000"/>
              </a:lnSpc>
              <a:spcBef>
                <a:spcPts val="130"/>
              </a:spcBef>
            </a:pPr>
            <a:r>
              <a:rPr sz="3500" b="1" dirty="0">
                <a:solidFill>
                  <a:srgbClr val="26316F"/>
                </a:solidFill>
                <a:latin typeface="Calibri"/>
                <a:cs typeface="Calibri"/>
              </a:rPr>
              <a:t>Automated code review </a:t>
            </a:r>
            <a:r>
              <a:rPr sz="3500" dirty="0">
                <a:solidFill>
                  <a:srgbClr val="26316F"/>
                </a:solidFill>
                <a:latin typeface="Calibri"/>
                <a:cs typeface="Calibri"/>
              </a:rPr>
              <a:t>is the process of using software tools to analyze and evaluate source code for potential issues, adherence to coding standards, and best practices. It helps identify bugs, security vulnerabilities, and performance bottlenecks early in the development lifecycle. By automating code review, developers can save time, improve code quality, and enhance collaboration.</a:t>
            </a:r>
            <a:endParaRPr sz="35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35340" y="0"/>
            <a:ext cx="9152890" cy="10287000"/>
            <a:chOff x="9135340" y="0"/>
            <a:chExt cx="9152890" cy="10287000"/>
          </a:xfrm>
        </p:grpSpPr>
        <p:sp>
          <p:nvSpPr>
            <p:cNvPr id="3" name="object 3"/>
            <p:cNvSpPr/>
            <p:nvPr/>
          </p:nvSpPr>
          <p:spPr>
            <a:xfrm>
              <a:off x="9135340" y="0"/>
              <a:ext cx="9152890" cy="10287000"/>
            </a:xfrm>
            <a:custGeom>
              <a:avLst/>
              <a:gdLst/>
              <a:ahLst/>
              <a:cxnLst/>
              <a:rect l="l" t="t" r="r" b="b"/>
              <a:pathLst>
                <a:path w="9152890" h="10287000">
                  <a:moveTo>
                    <a:pt x="0" y="10287000"/>
                  </a:moveTo>
                  <a:lnTo>
                    <a:pt x="0" y="0"/>
                  </a:lnTo>
                  <a:lnTo>
                    <a:pt x="9152658" y="0"/>
                  </a:lnTo>
                  <a:lnTo>
                    <a:pt x="9152658" y="10287000"/>
                  </a:lnTo>
                  <a:lnTo>
                    <a:pt x="0" y="10287000"/>
                  </a:lnTo>
                  <a:close/>
                </a:path>
              </a:pathLst>
            </a:custGeom>
            <a:solidFill>
              <a:srgbClr val="74C3BF"/>
            </a:solidFill>
          </p:spPr>
          <p:txBody>
            <a:bodyPr wrap="square" lIns="0" tIns="0" rIns="0" bIns="0" rtlCol="0"/>
            <a:lstStyle/>
            <a:p>
              <a:endParaRPr/>
            </a:p>
          </p:txBody>
        </p:sp>
        <p:pic>
          <p:nvPicPr>
            <p:cNvPr id="4" name="object 4"/>
            <p:cNvPicPr/>
            <p:nvPr/>
          </p:nvPicPr>
          <p:blipFill>
            <a:blip r:embed="rId2" cstate="print"/>
            <a:stretch>
              <a:fillRect/>
            </a:stretch>
          </p:blipFill>
          <p:spPr>
            <a:xfrm>
              <a:off x="10481309" y="1321841"/>
              <a:ext cx="6524624" cy="7639049"/>
            </a:xfrm>
            <a:prstGeom prst="rect">
              <a:avLst/>
            </a:prstGeom>
          </p:spPr>
        </p:pic>
      </p:grpSp>
      <p:sp>
        <p:nvSpPr>
          <p:cNvPr id="5" name="object 5"/>
          <p:cNvSpPr txBox="1">
            <a:spLocks noGrp="1"/>
          </p:cNvSpPr>
          <p:nvPr>
            <p:ph type="title"/>
          </p:nvPr>
        </p:nvSpPr>
        <p:spPr>
          <a:xfrm>
            <a:off x="545334" y="927076"/>
            <a:ext cx="7921625" cy="519886"/>
          </a:xfrm>
          <a:prstGeom prst="rect">
            <a:avLst/>
          </a:prstGeom>
        </p:spPr>
        <p:txBody>
          <a:bodyPr vert="horz" wrap="square" lIns="0" tIns="92710" rIns="0" bIns="0" rtlCol="0">
            <a:spAutoFit/>
          </a:bodyPr>
          <a:lstStyle/>
          <a:p>
            <a:pPr marL="12700" marR="5080">
              <a:lnSpc>
                <a:spcPts val="3150"/>
              </a:lnSpc>
              <a:spcBef>
                <a:spcPts val="730"/>
              </a:spcBef>
              <a:tabLst>
                <a:tab pos="2503805" algn="l"/>
                <a:tab pos="3534410" algn="l"/>
                <a:tab pos="6684645" algn="l"/>
              </a:tabLst>
            </a:pPr>
            <a:r>
              <a:rPr sz="3500" dirty="0"/>
              <a:t>BENEFITS</a:t>
            </a:r>
            <a:r>
              <a:rPr lang="en-IN" sz="3500" dirty="0"/>
              <a:t> </a:t>
            </a:r>
            <a:r>
              <a:rPr sz="3500" dirty="0"/>
              <a:t>OF</a:t>
            </a:r>
            <a:r>
              <a:rPr lang="en-IN" sz="3500" dirty="0"/>
              <a:t> </a:t>
            </a:r>
            <a:r>
              <a:rPr sz="3500" dirty="0"/>
              <a:t>AUTOMATED</a:t>
            </a:r>
            <a:r>
              <a:rPr lang="en-IN" sz="3500" dirty="0"/>
              <a:t> </a:t>
            </a:r>
            <a:r>
              <a:rPr sz="3500" dirty="0"/>
              <a:t>CODE REVIEW</a:t>
            </a:r>
          </a:p>
        </p:txBody>
      </p:sp>
      <p:sp>
        <p:nvSpPr>
          <p:cNvPr id="6" name="object 6"/>
          <p:cNvSpPr txBox="1"/>
          <p:nvPr/>
        </p:nvSpPr>
        <p:spPr>
          <a:xfrm>
            <a:off x="539750" y="2254250"/>
            <a:ext cx="7844155" cy="7394012"/>
          </a:xfrm>
          <a:prstGeom prst="rect">
            <a:avLst/>
          </a:prstGeom>
        </p:spPr>
        <p:txBody>
          <a:bodyPr vert="horz" wrap="square" lIns="0" tIns="90170" rIns="0" bIns="0" rtlCol="0">
            <a:spAutoFit/>
          </a:bodyPr>
          <a:lstStyle/>
          <a:p>
            <a:pPr marL="12700">
              <a:lnSpc>
                <a:spcPct val="100000"/>
              </a:lnSpc>
              <a:spcBef>
                <a:spcPts val="710"/>
              </a:spcBef>
            </a:pPr>
            <a:r>
              <a:rPr sz="3500" dirty="0">
                <a:solidFill>
                  <a:srgbClr val="26316F"/>
                </a:solidFill>
                <a:latin typeface="Calibri"/>
                <a:cs typeface="Calibri"/>
              </a:rPr>
              <a:t>Automated code review offers several</a:t>
            </a:r>
            <a:endParaRPr sz="3500" dirty="0">
              <a:latin typeface="Calibri"/>
              <a:cs typeface="Calibri"/>
            </a:endParaRPr>
          </a:p>
          <a:p>
            <a:pPr marL="12700">
              <a:lnSpc>
                <a:spcPct val="100000"/>
              </a:lnSpc>
              <a:spcBef>
                <a:spcPts val="615"/>
              </a:spcBef>
            </a:pPr>
            <a:r>
              <a:rPr sz="3500" b="1" dirty="0">
                <a:solidFill>
                  <a:srgbClr val="26316F"/>
                </a:solidFill>
                <a:latin typeface="Calibri"/>
                <a:cs typeface="Calibri"/>
              </a:rPr>
              <a:t>beneﬁts</a:t>
            </a:r>
            <a:r>
              <a:rPr sz="3500" dirty="0">
                <a:solidFill>
                  <a:srgbClr val="26316F"/>
                </a:solidFill>
                <a:latin typeface="Calibri"/>
                <a:cs typeface="Calibri"/>
              </a:rPr>
              <a:t>:</a:t>
            </a:r>
            <a:endParaRPr sz="3500" dirty="0">
              <a:latin typeface="Calibri"/>
              <a:cs typeface="Calibri"/>
            </a:endParaRPr>
          </a:p>
          <a:p>
            <a:pPr marL="12700" marR="24130">
              <a:lnSpc>
                <a:spcPct val="117500"/>
              </a:lnSpc>
              <a:spcBef>
                <a:spcPts val="50"/>
              </a:spcBef>
            </a:pPr>
            <a:r>
              <a:rPr sz="3500" b="1" dirty="0">
                <a:solidFill>
                  <a:srgbClr val="26316F"/>
                </a:solidFill>
                <a:latin typeface="Calibri"/>
                <a:cs typeface="Calibri"/>
              </a:rPr>
              <a:t>Improved code quality</a:t>
            </a:r>
            <a:r>
              <a:rPr sz="3500" dirty="0">
                <a:solidFill>
                  <a:srgbClr val="26316F"/>
                </a:solidFill>
                <a:latin typeface="Calibri"/>
                <a:cs typeface="Calibri"/>
              </a:rPr>
              <a:t>: Catching errors and enforcing coding standards</a:t>
            </a:r>
            <a:endParaRPr lang="en-US" sz="3500" dirty="0">
              <a:solidFill>
                <a:srgbClr val="26316F"/>
              </a:solidFill>
              <a:latin typeface="Calibri"/>
              <a:cs typeface="Calibri"/>
            </a:endParaRPr>
          </a:p>
          <a:p>
            <a:pPr marL="12700" marR="24130">
              <a:lnSpc>
                <a:spcPct val="117500"/>
              </a:lnSpc>
              <a:spcBef>
                <a:spcPts val="50"/>
              </a:spcBef>
            </a:pPr>
            <a:r>
              <a:rPr sz="3500" b="1" dirty="0">
                <a:solidFill>
                  <a:srgbClr val="26316F"/>
                </a:solidFill>
                <a:latin typeface="Calibri"/>
                <a:cs typeface="Calibri"/>
              </a:rPr>
              <a:t>Increased productivity</a:t>
            </a:r>
            <a:r>
              <a:rPr sz="3500" dirty="0">
                <a:solidFill>
                  <a:srgbClr val="26316F"/>
                </a:solidFill>
                <a:latin typeface="Calibri"/>
                <a:cs typeface="Calibri"/>
              </a:rPr>
              <a:t>: Saving time on manual code reviews</a:t>
            </a:r>
            <a:endParaRPr sz="3500" dirty="0">
              <a:latin typeface="Calibri"/>
              <a:cs typeface="Calibri"/>
            </a:endParaRPr>
          </a:p>
          <a:p>
            <a:pPr marL="12700" marR="572135">
              <a:lnSpc>
                <a:spcPts val="4350"/>
              </a:lnSpc>
              <a:spcBef>
                <a:spcPts val="185"/>
              </a:spcBef>
            </a:pPr>
            <a:r>
              <a:rPr sz="3500" b="1" dirty="0">
                <a:solidFill>
                  <a:srgbClr val="26316F"/>
                </a:solidFill>
                <a:latin typeface="Calibri"/>
                <a:cs typeface="Calibri"/>
              </a:rPr>
              <a:t>Enhanced collaboration</a:t>
            </a:r>
            <a:r>
              <a:rPr sz="3500" dirty="0">
                <a:solidFill>
                  <a:srgbClr val="26316F"/>
                </a:solidFill>
                <a:latin typeface="Calibri"/>
                <a:cs typeface="Calibri"/>
              </a:rPr>
              <a:t>: Facilitating feedback and knowledge sharing</a:t>
            </a:r>
            <a:endParaRPr sz="3500" dirty="0">
              <a:latin typeface="Calibri"/>
              <a:cs typeface="Calibri"/>
            </a:endParaRPr>
          </a:p>
          <a:p>
            <a:pPr marL="12700">
              <a:lnSpc>
                <a:spcPct val="100000"/>
              </a:lnSpc>
              <a:spcBef>
                <a:spcPts val="355"/>
              </a:spcBef>
            </a:pPr>
            <a:r>
              <a:rPr sz="3500" b="1" dirty="0">
                <a:solidFill>
                  <a:srgbClr val="26316F"/>
                </a:solidFill>
                <a:latin typeface="Calibri"/>
                <a:cs typeface="Calibri"/>
              </a:rPr>
              <a:t>Early bug detection</a:t>
            </a:r>
            <a:r>
              <a:rPr sz="3500" dirty="0">
                <a:solidFill>
                  <a:srgbClr val="26316F"/>
                </a:solidFill>
                <a:latin typeface="Calibri"/>
                <a:cs typeface="Calibri"/>
              </a:rPr>
              <a:t>: Identifying issues</a:t>
            </a:r>
            <a:endParaRPr sz="3500" dirty="0">
              <a:latin typeface="Calibri"/>
              <a:cs typeface="Calibri"/>
            </a:endParaRPr>
          </a:p>
          <a:p>
            <a:pPr marL="12700">
              <a:lnSpc>
                <a:spcPct val="100000"/>
              </a:lnSpc>
              <a:spcBef>
                <a:spcPts val="690"/>
              </a:spcBef>
            </a:pPr>
            <a:r>
              <a:rPr sz="3500" dirty="0">
                <a:solidFill>
                  <a:srgbClr val="26316F"/>
                </a:solidFill>
                <a:latin typeface="Calibri"/>
                <a:cs typeface="Calibri"/>
              </a:rPr>
              <a:t>before they become critical</a:t>
            </a:r>
            <a:endParaRPr sz="3500" dirty="0">
              <a:latin typeface="Calibri"/>
              <a:cs typeface="Calibri"/>
            </a:endParaRPr>
          </a:p>
          <a:p>
            <a:pPr marL="12700" marR="5080">
              <a:lnSpc>
                <a:spcPct val="116799"/>
              </a:lnSpc>
            </a:pPr>
            <a:r>
              <a:rPr sz="3500" b="1" dirty="0">
                <a:solidFill>
                  <a:srgbClr val="26316F"/>
                </a:solidFill>
                <a:latin typeface="Calibri"/>
                <a:cs typeface="Calibri"/>
              </a:rPr>
              <a:t>Consistent codebase</a:t>
            </a:r>
            <a:r>
              <a:rPr sz="3500" dirty="0">
                <a:solidFill>
                  <a:srgbClr val="26316F"/>
                </a:solidFill>
                <a:latin typeface="Calibri"/>
                <a:cs typeface="Calibri"/>
              </a:rPr>
              <a:t>: Enforcing coding guidelines across the team</a:t>
            </a:r>
            <a:endParaRPr sz="35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135340" y="0"/>
            <a:ext cx="9152890" cy="10287000"/>
            <a:chOff x="9135340" y="0"/>
            <a:chExt cx="9152890" cy="10287000"/>
          </a:xfrm>
        </p:grpSpPr>
        <p:sp>
          <p:nvSpPr>
            <p:cNvPr id="3" name="object 3"/>
            <p:cNvSpPr/>
            <p:nvPr/>
          </p:nvSpPr>
          <p:spPr>
            <a:xfrm>
              <a:off x="9135340" y="0"/>
              <a:ext cx="9152890" cy="10287000"/>
            </a:xfrm>
            <a:custGeom>
              <a:avLst/>
              <a:gdLst/>
              <a:ahLst/>
              <a:cxnLst/>
              <a:rect l="l" t="t" r="r" b="b"/>
              <a:pathLst>
                <a:path w="9152890" h="10287000">
                  <a:moveTo>
                    <a:pt x="0" y="10287000"/>
                  </a:moveTo>
                  <a:lnTo>
                    <a:pt x="0" y="0"/>
                  </a:lnTo>
                  <a:lnTo>
                    <a:pt x="9152658" y="0"/>
                  </a:lnTo>
                  <a:lnTo>
                    <a:pt x="9152658" y="10287000"/>
                  </a:lnTo>
                  <a:lnTo>
                    <a:pt x="0" y="10287000"/>
                  </a:lnTo>
                  <a:close/>
                </a:path>
              </a:pathLst>
            </a:custGeom>
            <a:solidFill>
              <a:srgbClr val="74C3BF"/>
            </a:solidFill>
          </p:spPr>
          <p:txBody>
            <a:bodyPr wrap="square" lIns="0" tIns="0" rIns="0" bIns="0" rtlCol="0"/>
            <a:lstStyle/>
            <a:p>
              <a:endParaRPr/>
            </a:p>
          </p:txBody>
        </p:sp>
        <p:pic>
          <p:nvPicPr>
            <p:cNvPr id="4" name="object 4"/>
            <p:cNvPicPr/>
            <p:nvPr/>
          </p:nvPicPr>
          <p:blipFill>
            <a:blip r:embed="rId2" cstate="print"/>
            <a:stretch>
              <a:fillRect/>
            </a:stretch>
          </p:blipFill>
          <p:spPr>
            <a:xfrm>
              <a:off x="10481309" y="1321841"/>
              <a:ext cx="6524624" cy="7639049"/>
            </a:xfrm>
            <a:prstGeom prst="rect">
              <a:avLst/>
            </a:prstGeom>
          </p:spPr>
        </p:pic>
      </p:grpSp>
      <p:sp>
        <p:nvSpPr>
          <p:cNvPr id="5" name="object 5"/>
          <p:cNvSpPr txBox="1">
            <a:spLocks noGrp="1"/>
          </p:cNvSpPr>
          <p:nvPr>
            <p:ph type="title"/>
          </p:nvPr>
        </p:nvSpPr>
        <p:spPr>
          <a:xfrm>
            <a:off x="673819" y="879563"/>
            <a:ext cx="7230745" cy="905248"/>
          </a:xfrm>
          <a:prstGeom prst="rect">
            <a:avLst/>
          </a:prstGeom>
        </p:spPr>
        <p:txBody>
          <a:bodyPr vert="horz" wrap="square" lIns="0" tIns="90170" rIns="0" bIns="0" rtlCol="0">
            <a:spAutoFit/>
          </a:bodyPr>
          <a:lstStyle/>
          <a:p>
            <a:pPr marL="12700" marR="5080">
              <a:lnSpc>
                <a:spcPts val="3080"/>
              </a:lnSpc>
              <a:spcBef>
                <a:spcPts val="710"/>
              </a:spcBef>
            </a:pPr>
            <a:r>
              <a:rPr lang="en-US" sz="3500" dirty="0"/>
              <a:t>BEST PRACTICES FOR AUTOMATED CODE REVIEW</a:t>
            </a:r>
          </a:p>
        </p:txBody>
      </p:sp>
      <p:sp>
        <p:nvSpPr>
          <p:cNvPr id="6" name="object 6"/>
          <p:cNvSpPr txBox="1"/>
          <p:nvPr/>
        </p:nvSpPr>
        <p:spPr>
          <a:xfrm>
            <a:off x="673819" y="2649073"/>
            <a:ext cx="8019331" cy="6978000"/>
          </a:xfrm>
          <a:prstGeom prst="rect">
            <a:avLst/>
          </a:prstGeom>
        </p:spPr>
        <p:txBody>
          <a:bodyPr vert="horz" wrap="square" lIns="0" tIns="8890" rIns="0" bIns="0" rtlCol="0">
            <a:spAutoFit/>
          </a:bodyPr>
          <a:lstStyle/>
          <a:p>
            <a:pPr marL="12700" marR="477520">
              <a:lnSpc>
                <a:spcPct val="117500"/>
              </a:lnSpc>
              <a:spcBef>
                <a:spcPts val="70"/>
              </a:spcBef>
            </a:pPr>
            <a:r>
              <a:rPr lang="en-US" sz="3500" b="1" dirty="0">
                <a:solidFill>
                  <a:srgbClr val="26316F"/>
                </a:solidFill>
                <a:latin typeface="Calibri"/>
                <a:cs typeface="Calibri"/>
              </a:rPr>
              <a:t>Deﬁne coding standards</a:t>
            </a:r>
            <a:r>
              <a:rPr lang="en-US" sz="3500" dirty="0">
                <a:solidFill>
                  <a:srgbClr val="26316F"/>
                </a:solidFill>
                <a:latin typeface="Calibri"/>
                <a:cs typeface="Calibri"/>
              </a:rPr>
              <a:t>: Establish clear guidelines for code quality </a:t>
            </a:r>
          </a:p>
          <a:p>
            <a:pPr marL="12700" marR="477520">
              <a:lnSpc>
                <a:spcPct val="117500"/>
              </a:lnSpc>
              <a:spcBef>
                <a:spcPts val="70"/>
              </a:spcBef>
            </a:pPr>
            <a:r>
              <a:rPr lang="en-US" sz="3500" b="1" dirty="0">
                <a:solidFill>
                  <a:srgbClr val="26316F"/>
                </a:solidFill>
                <a:latin typeface="Calibri"/>
                <a:cs typeface="Calibri"/>
              </a:rPr>
              <a:t>Customize rules</a:t>
            </a:r>
            <a:r>
              <a:rPr lang="en-US" sz="3500" dirty="0">
                <a:solidFill>
                  <a:srgbClr val="26316F"/>
                </a:solidFill>
                <a:latin typeface="Calibri"/>
                <a:cs typeface="Calibri"/>
              </a:rPr>
              <a:t>: Tailor automated review rules to ﬁt your project </a:t>
            </a:r>
          </a:p>
          <a:p>
            <a:pPr marL="12700" marR="477520">
              <a:lnSpc>
                <a:spcPct val="117500"/>
              </a:lnSpc>
              <a:spcBef>
                <a:spcPts val="70"/>
              </a:spcBef>
            </a:pPr>
            <a:r>
              <a:rPr lang="en-US" sz="3500" b="1" dirty="0">
                <a:solidFill>
                  <a:srgbClr val="26316F"/>
                </a:solidFill>
                <a:latin typeface="Calibri"/>
                <a:cs typeface="Calibri"/>
              </a:rPr>
              <a:t>Integrate with CI/CD</a:t>
            </a:r>
            <a:r>
              <a:rPr lang="en-US" sz="3500" dirty="0">
                <a:solidFill>
                  <a:srgbClr val="26316F"/>
                </a:solidFill>
                <a:latin typeface="Calibri"/>
                <a:cs typeface="Calibri"/>
              </a:rPr>
              <a:t>: Include code review in your continuous integration and deployment pipeline</a:t>
            </a:r>
            <a:endParaRPr lang="en-US" sz="3500" dirty="0">
              <a:latin typeface="Calibri"/>
              <a:cs typeface="Calibri"/>
            </a:endParaRPr>
          </a:p>
          <a:p>
            <a:pPr marL="12700" marR="365760">
              <a:lnSpc>
                <a:spcPct val="116799"/>
              </a:lnSpc>
              <a:spcBef>
                <a:spcPts val="75"/>
              </a:spcBef>
            </a:pPr>
            <a:r>
              <a:rPr lang="en-US" sz="3500" b="1" dirty="0">
                <a:solidFill>
                  <a:srgbClr val="26316F"/>
                </a:solidFill>
                <a:latin typeface="Calibri"/>
                <a:cs typeface="Calibri"/>
              </a:rPr>
              <a:t>Prioritize issues</a:t>
            </a:r>
            <a:r>
              <a:rPr lang="en-US" sz="3500" dirty="0">
                <a:solidFill>
                  <a:srgbClr val="26316F"/>
                </a:solidFill>
                <a:latin typeface="Calibri"/>
                <a:cs typeface="Calibri"/>
              </a:rPr>
              <a:t>: Focus on critical and high-impact problems ﬁrst</a:t>
            </a:r>
            <a:endParaRPr lang="en-US" sz="3500" dirty="0">
              <a:latin typeface="Calibri"/>
              <a:cs typeface="Calibri"/>
            </a:endParaRPr>
          </a:p>
          <a:p>
            <a:pPr marL="12700" marR="5080">
              <a:lnSpc>
                <a:spcPct val="116799"/>
              </a:lnSpc>
              <a:spcBef>
                <a:spcPts val="75"/>
              </a:spcBef>
            </a:pPr>
            <a:r>
              <a:rPr lang="en-US" sz="3500" b="1" dirty="0">
                <a:solidFill>
                  <a:srgbClr val="26316F"/>
                </a:solidFill>
                <a:latin typeface="Calibri"/>
                <a:cs typeface="Calibri"/>
              </a:rPr>
              <a:t>Encourage developer feedback</a:t>
            </a:r>
            <a:r>
              <a:rPr lang="en-US" sz="3500" dirty="0">
                <a:solidFill>
                  <a:srgbClr val="26316F"/>
                </a:solidFill>
                <a:latin typeface="Calibri"/>
                <a:cs typeface="Calibri"/>
              </a:rPr>
              <a:t>: Foster a culture of learning and improvement</a:t>
            </a:r>
            <a:endParaRPr lang="en-US" sz="35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34638"/>
            <a:ext cx="18277205" cy="10280015"/>
            <a:chOff x="0" y="0"/>
            <a:chExt cx="18277205" cy="10280015"/>
          </a:xfrm>
        </p:grpSpPr>
        <p:pic>
          <p:nvPicPr>
            <p:cNvPr id="3" name="object 3"/>
            <p:cNvPicPr/>
            <p:nvPr/>
          </p:nvPicPr>
          <p:blipFill>
            <a:blip r:embed="rId2" cstate="print"/>
            <a:stretch>
              <a:fillRect/>
            </a:stretch>
          </p:blipFill>
          <p:spPr>
            <a:xfrm>
              <a:off x="0" y="0"/>
              <a:ext cx="18276602" cy="10279449"/>
            </a:xfrm>
            <a:prstGeom prst="rect">
              <a:avLst/>
            </a:prstGeom>
          </p:spPr>
        </p:pic>
        <p:sp>
          <p:nvSpPr>
            <p:cNvPr id="4" name="object 4"/>
            <p:cNvSpPr/>
            <p:nvPr/>
          </p:nvSpPr>
          <p:spPr>
            <a:xfrm>
              <a:off x="7448025" y="157246"/>
              <a:ext cx="9286875" cy="2085975"/>
            </a:xfrm>
            <a:custGeom>
              <a:avLst/>
              <a:gdLst/>
              <a:ahLst/>
              <a:cxnLst/>
              <a:rect l="l" t="t" r="r" b="b"/>
              <a:pathLst>
                <a:path w="9286875" h="2085975">
                  <a:moveTo>
                    <a:pt x="8777109" y="2085974"/>
                  </a:moveTo>
                  <a:lnTo>
                    <a:pt x="0" y="2085974"/>
                  </a:lnTo>
                  <a:lnTo>
                    <a:pt x="0" y="0"/>
                  </a:lnTo>
                  <a:lnTo>
                    <a:pt x="9286874" y="0"/>
                  </a:lnTo>
                  <a:lnTo>
                    <a:pt x="9286874" y="1738306"/>
                  </a:lnTo>
                  <a:lnTo>
                    <a:pt x="9282453" y="1784004"/>
                  </a:lnTo>
                  <a:lnTo>
                    <a:pt x="9269409" y="1828533"/>
                  </a:lnTo>
                  <a:lnTo>
                    <a:pt x="9248070" y="1871352"/>
                  </a:lnTo>
                  <a:lnTo>
                    <a:pt x="9218765" y="1911921"/>
                  </a:lnTo>
                  <a:lnTo>
                    <a:pt x="9181821" y="1949698"/>
                  </a:lnTo>
                  <a:lnTo>
                    <a:pt x="9137567" y="1984144"/>
                  </a:lnTo>
                  <a:lnTo>
                    <a:pt x="9100177" y="2007240"/>
                  </a:lnTo>
                  <a:lnTo>
                    <a:pt x="9059927" y="2027562"/>
                  </a:lnTo>
                  <a:lnTo>
                    <a:pt x="9017153" y="2045017"/>
                  </a:lnTo>
                  <a:lnTo>
                    <a:pt x="8972188" y="2059510"/>
                  </a:lnTo>
                  <a:lnTo>
                    <a:pt x="8925367" y="2070946"/>
                  </a:lnTo>
                  <a:lnTo>
                    <a:pt x="8877024" y="2079232"/>
                  </a:lnTo>
                  <a:lnTo>
                    <a:pt x="8827493" y="2084273"/>
                  </a:lnTo>
                  <a:lnTo>
                    <a:pt x="8777109" y="2085974"/>
                  </a:lnTo>
                  <a:close/>
                </a:path>
              </a:pathLst>
            </a:custGeom>
            <a:solidFill>
              <a:srgbClr val="74C3BF"/>
            </a:solidFill>
          </p:spPr>
          <p:txBody>
            <a:bodyPr wrap="square" lIns="0" tIns="0" rIns="0" bIns="0" rtlCol="0"/>
            <a:lstStyle/>
            <a:p>
              <a:endParaRPr/>
            </a:p>
          </p:txBody>
        </p:sp>
      </p:grpSp>
      <p:sp>
        <p:nvSpPr>
          <p:cNvPr id="5" name="object 5"/>
          <p:cNvSpPr txBox="1">
            <a:spLocks noGrp="1"/>
          </p:cNvSpPr>
          <p:nvPr>
            <p:ph type="title"/>
          </p:nvPr>
        </p:nvSpPr>
        <p:spPr>
          <a:xfrm>
            <a:off x="9027828" y="717413"/>
            <a:ext cx="6172835" cy="1083758"/>
          </a:xfrm>
          <a:prstGeom prst="rect">
            <a:avLst/>
          </a:prstGeom>
        </p:spPr>
        <p:txBody>
          <a:bodyPr vert="horz" wrap="square" lIns="0" tIns="3810" rIns="0" bIns="0" rtlCol="0">
            <a:spAutoFit/>
          </a:bodyPr>
          <a:lstStyle/>
          <a:p>
            <a:pPr marL="1861820" marR="5080" indent="-1849755">
              <a:lnSpc>
                <a:spcPct val="102499"/>
              </a:lnSpc>
              <a:spcBef>
                <a:spcPts val="30"/>
              </a:spcBef>
            </a:pPr>
            <a:r>
              <a:rPr sz="3500" dirty="0">
                <a:solidFill>
                  <a:srgbClr val="FFFFFF"/>
                </a:solidFill>
              </a:rPr>
              <a:t>Choosing an Automated Code Review Tool</a:t>
            </a:r>
          </a:p>
        </p:txBody>
      </p:sp>
      <p:sp>
        <p:nvSpPr>
          <p:cNvPr id="6" name="object 6"/>
          <p:cNvSpPr/>
          <p:nvPr/>
        </p:nvSpPr>
        <p:spPr>
          <a:xfrm>
            <a:off x="7451245" y="2527439"/>
            <a:ext cx="9286875" cy="7629525"/>
          </a:xfrm>
          <a:custGeom>
            <a:avLst/>
            <a:gdLst/>
            <a:ahLst/>
            <a:cxnLst/>
            <a:rect l="l" t="t" r="r" b="b"/>
            <a:pathLst>
              <a:path w="9286875" h="7629525">
                <a:moveTo>
                  <a:pt x="8777109" y="7629524"/>
                </a:moveTo>
                <a:lnTo>
                  <a:pt x="0" y="7629524"/>
                </a:lnTo>
                <a:lnTo>
                  <a:pt x="0" y="0"/>
                </a:lnTo>
                <a:lnTo>
                  <a:pt x="9286874" y="0"/>
                </a:lnTo>
                <a:lnTo>
                  <a:pt x="9286874" y="6357913"/>
                </a:lnTo>
                <a:lnTo>
                  <a:pt x="9286379" y="6413982"/>
                </a:lnTo>
                <a:lnTo>
                  <a:pt x="9284901" y="6469721"/>
                </a:lnTo>
                <a:lnTo>
                  <a:pt x="9282453" y="6525058"/>
                </a:lnTo>
                <a:lnTo>
                  <a:pt x="9279047" y="6579920"/>
                </a:lnTo>
                <a:lnTo>
                  <a:pt x="9274695" y="6634233"/>
                </a:lnTo>
                <a:lnTo>
                  <a:pt x="9269409" y="6687925"/>
                </a:lnTo>
                <a:lnTo>
                  <a:pt x="9263202" y="6740921"/>
                </a:lnTo>
                <a:lnTo>
                  <a:pt x="9256085" y="6793150"/>
                </a:lnTo>
                <a:lnTo>
                  <a:pt x="9248070" y="6844537"/>
                </a:lnTo>
                <a:lnTo>
                  <a:pt x="9239171" y="6895009"/>
                </a:lnTo>
                <a:lnTo>
                  <a:pt x="9229398" y="6944494"/>
                </a:lnTo>
                <a:lnTo>
                  <a:pt x="9218765" y="6992917"/>
                </a:lnTo>
                <a:lnTo>
                  <a:pt x="9207283" y="7040206"/>
                </a:lnTo>
                <a:lnTo>
                  <a:pt x="9194964" y="7086288"/>
                </a:lnTo>
                <a:lnTo>
                  <a:pt x="9181821" y="7131090"/>
                </a:lnTo>
                <a:lnTo>
                  <a:pt x="9167866" y="7174537"/>
                </a:lnTo>
                <a:lnTo>
                  <a:pt x="9153111" y="7216557"/>
                </a:lnTo>
                <a:lnTo>
                  <a:pt x="9137567" y="7257078"/>
                </a:lnTo>
                <a:lnTo>
                  <a:pt x="9110672" y="7319503"/>
                </a:lnTo>
                <a:lnTo>
                  <a:pt x="9082216" y="7376613"/>
                </a:lnTo>
                <a:lnTo>
                  <a:pt x="9052328" y="7428276"/>
                </a:lnTo>
                <a:lnTo>
                  <a:pt x="9021137" y="7474359"/>
                </a:lnTo>
                <a:lnTo>
                  <a:pt x="8988771" y="7514728"/>
                </a:lnTo>
                <a:lnTo>
                  <a:pt x="8955359" y="7549251"/>
                </a:lnTo>
                <a:lnTo>
                  <a:pt x="8921030" y="7577795"/>
                </a:lnTo>
                <a:lnTo>
                  <a:pt x="8885912" y="7600227"/>
                </a:lnTo>
                <a:lnTo>
                  <a:pt x="8850133" y="7616415"/>
                </a:lnTo>
                <a:lnTo>
                  <a:pt x="8777109" y="7629524"/>
                </a:lnTo>
                <a:close/>
              </a:path>
            </a:pathLst>
          </a:custGeom>
          <a:solidFill>
            <a:srgbClr val="FFFFFF"/>
          </a:solidFill>
        </p:spPr>
        <p:txBody>
          <a:bodyPr wrap="square" lIns="0" tIns="0" rIns="0" bIns="0" rtlCol="0"/>
          <a:lstStyle/>
          <a:p>
            <a:endParaRPr/>
          </a:p>
        </p:txBody>
      </p:sp>
      <p:sp>
        <p:nvSpPr>
          <p:cNvPr id="7" name="object 7"/>
          <p:cNvSpPr txBox="1">
            <a:spLocks noGrp="1"/>
          </p:cNvSpPr>
          <p:nvPr>
            <p:ph type="body" idx="1"/>
          </p:nvPr>
        </p:nvSpPr>
        <p:spPr>
          <a:xfrm>
            <a:off x="7931150" y="2994393"/>
            <a:ext cx="7840980" cy="6695616"/>
          </a:xfrm>
          <a:prstGeom prst="rect">
            <a:avLst/>
          </a:prstGeom>
        </p:spPr>
        <p:txBody>
          <a:bodyPr vert="horz" wrap="square" lIns="0" tIns="12700" rIns="0" bIns="0" rtlCol="0">
            <a:spAutoFit/>
          </a:bodyPr>
          <a:lstStyle/>
          <a:p>
            <a:pPr marL="12700" marR="5080">
              <a:lnSpc>
                <a:spcPct val="125000"/>
              </a:lnSpc>
              <a:spcBef>
                <a:spcPts val="100"/>
              </a:spcBef>
            </a:pPr>
            <a:r>
              <a:rPr sz="3500" b="1" dirty="0">
                <a:latin typeface="Calibri"/>
                <a:cs typeface="Calibri"/>
              </a:rPr>
              <a:t>Language support</a:t>
            </a:r>
            <a:r>
              <a:rPr sz="3500" dirty="0"/>
              <a:t>: Ensure the tool supports your programming language(s) </a:t>
            </a:r>
            <a:r>
              <a:rPr sz="3500" b="1" dirty="0">
                <a:latin typeface="Calibri"/>
                <a:cs typeface="Calibri"/>
              </a:rPr>
              <a:t>Customizability</a:t>
            </a:r>
            <a:r>
              <a:rPr sz="3500" dirty="0"/>
              <a:t>: Ability to conﬁgure rules and thresholds</a:t>
            </a:r>
          </a:p>
          <a:p>
            <a:pPr marL="12700" marR="381000">
              <a:lnSpc>
                <a:spcPct val="125000"/>
              </a:lnSpc>
            </a:pPr>
            <a:r>
              <a:rPr sz="3500" b="1" dirty="0">
                <a:latin typeface="Calibri"/>
                <a:cs typeface="Calibri"/>
              </a:rPr>
              <a:t>Integration</a:t>
            </a:r>
            <a:r>
              <a:rPr sz="3500" dirty="0"/>
              <a:t>: Seamless integration with your development environment </a:t>
            </a:r>
            <a:r>
              <a:rPr sz="3500" b="1" dirty="0">
                <a:latin typeface="Calibri"/>
                <a:cs typeface="Calibri"/>
              </a:rPr>
              <a:t>Reporting and analytics</a:t>
            </a:r>
            <a:r>
              <a:rPr sz="3500" dirty="0"/>
              <a:t>: Comprehensive reports and actionable insights</a:t>
            </a:r>
          </a:p>
          <a:p>
            <a:pPr marL="12700" marR="97790">
              <a:lnSpc>
                <a:spcPct val="125000"/>
              </a:lnSpc>
            </a:pPr>
            <a:r>
              <a:rPr sz="3500" b="1" dirty="0">
                <a:latin typeface="Calibri"/>
                <a:cs typeface="Calibri"/>
              </a:rPr>
              <a:t>Community support</a:t>
            </a:r>
            <a:r>
              <a:rPr sz="3500" dirty="0"/>
              <a:t>: Active community and regular updates</a:t>
            </a:r>
          </a:p>
        </p:txBody>
      </p:sp>
      <p:sp>
        <p:nvSpPr>
          <p:cNvPr id="8" name="Rectangle: Top Corners Rounded 7">
            <a:extLst>
              <a:ext uri="{FF2B5EF4-FFF2-40B4-BE49-F238E27FC236}">
                <a16:creationId xmlns:a16="http://schemas.microsoft.com/office/drawing/2014/main" id="{A035E051-1284-09DD-7385-BF7B07F4F547}"/>
              </a:ext>
            </a:extLst>
          </p:cNvPr>
          <p:cNvSpPr/>
          <p:nvPr/>
        </p:nvSpPr>
        <p:spPr>
          <a:xfrm>
            <a:off x="450588" y="1468942"/>
            <a:ext cx="3657600" cy="1295400"/>
          </a:xfrm>
          <a:prstGeom prst="round2Same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2FB07A10-7C59-9CA4-CA9C-605E09F55AD3}"/>
              </a:ext>
            </a:extLst>
          </p:cNvPr>
          <p:cNvSpPr txBox="1"/>
          <p:nvPr/>
        </p:nvSpPr>
        <p:spPr>
          <a:xfrm>
            <a:off x="602988" y="1801171"/>
            <a:ext cx="3352800" cy="630942"/>
          </a:xfrm>
          <a:prstGeom prst="rect">
            <a:avLst/>
          </a:prstGeom>
          <a:solidFill>
            <a:schemeClr val="accent5">
              <a:lumMod val="20000"/>
              <a:lumOff val="80000"/>
            </a:schemeClr>
          </a:solidFill>
        </p:spPr>
        <p:txBody>
          <a:bodyPr wrap="square" rtlCol="0">
            <a:spAutoFit/>
          </a:bodyPr>
          <a:lstStyle/>
          <a:p>
            <a:pPr algn="ctr"/>
            <a:r>
              <a:rPr lang="en-IN" sz="3500" b="1" i="0" dirty="0">
                <a:effectLst/>
                <a:latin typeface="+mj-lt"/>
              </a:rPr>
              <a:t>SonarQube</a:t>
            </a:r>
            <a:endParaRPr lang="en-IN" sz="3500" dirty="0">
              <a:latin typeface="+mj-lt"/>
            </a:endParaRPr>
          </a:p>
        </p:txBody>
      </p:sp>
      <p:sp>
        <p:nvSpPr>
          <p:cNvPr id="10" name="Rectangle: Top Corners Rounded 9">
            <a:extLst>
              <a:ext uri="{FF2B5EF4-FFF2-40B4-BE49-F238E27FC236}">
                <a16:creationId xmlns:a16="http://schemas.microsoft.com/office/drawing/2014/main" id="{C8BA98FB-DCEC-64F5-DABE-04899FAA62D4}"/>
              </a:ext>
            </a:extLst>
          </p:cNvPr>
          <p:cNvSpPr/>
          <p:nvPr/>
        </p:nvSpPr>
        <p:spPr>
          <a:xfrm>
            <a:off x="522634" y="3172181"/>
            <a:ext cx="3657600" cy="1295400"/>
          </a:xfrm>
          <a:prstGeom prst="round2Same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80373ED9-ABE3-3BE1-DFD2-3B0A0736C69C}"/>
              </a:ext>
            </a:extLst>
          </p:cNvPr>
          <p:cNvSpPr txBox="1"/>
          <p:nvPr/>
        </p:nvSpPr>
        <p:spPr>
          <a:xfrm>
            <a:off x="699770" y="3550702"/>
            <a:ext cx="3256018" cy="630942"/>
          </a:xfrm>
          <a:prstGeom prst="rect">
            <a:avLst/>
          </a:prstGeom>
          <a:solidFill>
            <a:schemeClr val="accent5">
              <a:lumMod val="20000"/>
              <a:lumOff val="80000"/>
            </a:schemeClr>
          </a:solidFill>
        </p:spPr>
        <p:txBody>
          <a:bodyPr wrap="square" rtlCol="0">
            <a:spAutoFit/>
          </a:bodyPr>
          <a:lstStyle/>
          <a:p>
            <a:r>
              <a:rPr lang="en-IN" sz="3500" b="1" i="0" dirty="0">
                <a:effectLst/>
                <a:latin typeface="+mj-lt"/>
              </a:rPr>
              <a:t>PHP </a:t>
            </a:r>
            <a:r>
              <a:rPr lang="en-IN" sz="3500" b="1" i="0" dirty="0" err="1">
                <a:effectLst/>
                <a:latin typeface="+mj-lt"/>
              </a:rPr>
              <a:t>CodeSniffer</a:t>
            </a:r>
            <a:endParaRPr lang="en-IN" sz="3500" dirty="0">
              <a:latin typeface="+mj-lt"/>
            </a:endParaRPr>
          </a:p>
        </p:txBody>
      </p:sp>
      <p:sp>
        <p:nvSpPr>
          <p:cNvPr id="13" name="Rectangle: Top Corners Rounded 12">
            <a:extLst>
              <a:ext uri="{FF2B5EF4-FFF2-40B4-BE49-F238E27FC236}">
                <a16:creationId xmlns:a16="http://schemas.microsoft.com/office/drawing/2014/main" id="{A631B785-8B3C-61FE-7CED-F1C09E75874E}"/>
              </a:ext>
            </a:extLst>
          </p:cNvPr>
          <p:cNvSpPr/>
          <p:nvPr/>
        </p:nvSpPr>
        <p:spPr>
          <a:xfrm>
            <a:off x="546190" y="5039895"/>
            <a:ext cx="3657600" cy="1295400"/>
          </a:xfrm>
          <a:prstGeom prst="round2Same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893E7410-536F-3D4B-EDFA-A43A67247123}"/>
              </a:ext>
            </a:extLst>
          </p:cNvPr>
          <p:cNvSpPr txBox="1"/>
          <p:nvPr/>
        </p:nvSpPr>
        <p:spPr>
          <a:xfrm>
            <a:off x="746981" y="5477506"/>
            <a:ext cx="3256018" cy="646331"/>
          </a:xfrm>
          <a:prstGeom prst="rect">
            <a:avLst/>
          </a:prstGeom>
          <a:solidFill>
            <a:schemeClr val="accent5">
              <a:lumMod val="20000"/>
              <a:lumOff val="80000"/>
            </a:schemeClr>
          </a:solidFill>
        </p:spPr>
        <p:txBody>
          <a:bodyPr wrap="square" rtlCol="0">
            <a:spAutoFit/>
          </a:bodyPr>
          <a:lstStyle/>
          <a:p>
            <a:pPr algn="ctr"/>
            <a:r>
              <a:rPr lang="en-IN" sz="3500" b="1" i="0" dirty="0" err="1">
                <a:effectLst/>
                <a:latin typeface="+mj-lt"/>
              </a:rPr>
              <a:t>JSHint</a:t>
            </a:r>
            <a:endParaRPr lang="en-IN" sz="3500" dirty="0">
              <a:latin typeface="+mj-lt"/>
            </a:endParaRPr>
          </a:p>
        </p:txBody>
      </p:sp>
      <p:sp>
        <p:nvSpPr>
          <p:cNvPr id="15" name="Rectangle: Top Corners Rounded 14">
            <a:extLst>
              <a:ext uri="{FF2B5EF4-FFF2-40B4-BE49-F238E27FC236}">
                <a16:creationId xmlns:a16="http://schemas.microsoft.com/office/drawing/2014/main" id="{90B44B10-E494-1A0D-D37A-3C659B10CA74}"/>
              </a:ext>
            </a:extLst>
          </p:cNvPr>
          <p:cNvSpPr/>
          <p:nvPr/>
        </p:nvSpPr>
        <p:spPr>
          <a:xfrm>
            <a:off x="558472" y="6870943"/>
            <a:ext cx="3657600" cy="1295400"/>
          </a:xfrm>
          <a:prstGeom prst="round2SameRect">
            <a:avLst/>
          </a:prstGeom>
          <a:solidFill>
            <a:schemeClr val="accent5">
              <a:lumMod val="40000"/>
              <a:lumOff val="60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EA7D0364-A66C-6054-A103-903A776E1AB5}"/>
              </a:ext>
            </a:extLst>
          </p:cNvPr>
          <p:cNvSpPr txBox="1"/>
          <p:nvPr/>
        </p:nvSpPr>
        <p:spPr>
          <a:xfrm>
            <a:off x="768079" y="7195477"/>
            <a:ext cx="3256018" cy="646331"/>
          </a:xfrm>
          <a:prstGeom prst="rect">
            <a:avLst/>
          </a:prstGeom>
          <a:solidFill>
            <a:schemeClr val="accent5">
              <a:lumMod val="20000"/>
              <a:lumOff val="80000"/>
            </a:schemeClr>
          </a:solidFill>
        </p:spPr>
        <p:txBody>
          <a:bodyPr wrap="square" rtlCol="0">
            <a:spAutoFit/>
          </a:bodyPr>
          <a:lstStyle/>
          <a:p>
            <a:pPr algn="ctr"/>
            <a:r>
              <a:rPr lang="en-IN" sz="3500" b="1" i="0" dirty="0" err="1">
                <a:effectLst/>
                <a:latin typeface="+mj-lt"/>
              </a:rPr>
              <a:t>Pylint</a:t>
            </a:r>
            <a:endParaRPr lang="en-IN" sz="35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24315" cy="10287000"/>
            <a:chOff x="0" y="0"/>
            <a:chExt cx="9124315" cy="10287000"/>
          </a:xfrm>
        </p:grpSpPr>
        <p:sp>
          <p:nvSpPr>
            <p:cNvPr id="3" name="object 3"/>
            <p:cNvSpPr/>
            <p:nvPr/>
          </p:nvSpPr>
          <p:spPr>
            <a:xfrm>
              <a:off x="0" y="0"/>
              <a:ext cx="9124315" cy="10287000"/>
            </a:xfrm>
            <a:custGeom>
              <a:avLst/>
              <a:gdLst/>
              <a:ahLst/>
              <a:cxnLst/>
              <a:rect l="l" t="t" r="r" b="b"/>
              <a:pathLst>
                <a:path w="9124315" h="10287000">
                  <a:moveTo>
                    <a:pt x="9123749" y="10286999"/>
                  </a:moveTo>
                  <a:lnTo>
                    <a:pt x="0" y="10286999"/>
                  </a:lnTo>
                  <a:lnTo>
                    <a:pt x="0" y="0"/>
                  </a:lnTo>
                  <a:lnTo>
                    <a:pt x="9123749" y="0"/>
                  </a:lnTo>
                  <a:lnTo>
                    <a:pt x="9123749" y="10286999"/>
                  </a:lnTo>
                  <a:close/>
                </a:path>
              </a:pathLst>
            </a:custGeom>
            <a:solidFill>
              <a:srgbClr val="74C3BF"/>
            </a:solidFill>
          </p:spPr>
          <p:txBody>
            <a:bodyPr wrap="square" lIns="0" tIns="0" rIns="0" bIns="0" rtlCol="0"/>
            <a:lstStyle/>
            <a:p>
              <a:endParaRPr/>
            </a:p>
          </p:txBody>
        </p:sp>
        <p:pic>
          <p:nvPicPr>
            <p:cNvPr id="4" name="object 4"/>
            <p:cNvPicPr/>
            <p:nvPr/>
          </p:nvPicPr>
          <p:blipFill>
            <a:blip r:embed="rId2" cstate="print"/>
            <a:stretch>
              <a:fillRect/>
            </a:stretch>
          </p:blipFill>
          <p:spPr>
            <a:xfrm>
              <a:off x="1330124" y="1326170"/>
              <a:ext cx="6524624" cy="7639049"/>
            </a:xfrm>
            <a:prstGeom prst="rect">
              <a:avLst/>
            </a:prstGeom>
          </p:spPr>
        </p:pic>
      </p:grpSp>
      <p:sp>
        <p:nvSpPr>
          <p:cNvPr id="5" name="object 5"/>
          <p:cNvSpPr txBox="1">
            <a:spLocks noGrp="1"/>
          </p:cNvSpPr>
          <p:nvPr>
            <p:ph type="title"/>
          </p:nvPr>
        </p:nvSpPr>
        <p:spPr>
          <a:xfrm>
            <a:off x="9084166" y="683550"/>
            <a:ext cx="7821944" cy="905248"/>
          </a:xfrm>
          <a:prstGeom prst="rect">
            <a:avLst/>
          </a:prstGeom>
        </p:spPr>
        <p:txBody>
          <a:bodyPr vert="horz" wrap="square" lIns="0" tIns="90170" rIns="0" bIns="0" rtlCol="0">
            <a:spAutoFit/>
          </a:bodyPr>
          <a:lstStyle/>
          <a:p>
            <a:pPr marL="3867785" marR="5080" indent="-2348230">
              <a:lnSpc>
                <a:spcPts val="3080"/>
              </a:lnSpc>
              <a:spcBef>
                <a:spcPts val="710"/>
              </a:spcBef>
            </a:pPr>
            <a:r>
              <a:rPr sz="3500" dirty="0"/>
              <a:t>AUTOMATED CODE REVIEW IN ACTION</a:t>
            </a:r>
          </a:p>
        </p:txBody>
      </p:sp>
      <p:sp>
        <p:nvSpPr>
          <p:cNvPr id="6" name="object 6"/>
          <p:cNvSpPr txBox="1"/>
          <p:nvPr/>
        </p:nvSpPr>
        <p:spPr>
          <a:xfrm>
            <a:off x="9836150" y="1674384"/>
            <a:ext cx="7379970" cy="8549969"/>
          </a:xfrm>
          <a:prstGeom prst="rect">
            <a:avLst/>
          </a:prstGeom>
        </p:spPr>
        <p:txBody>
          <a:bodyPr vert="horz" wrap="square" lIns="0" tIns="115570" rIns="0" bIns="0" rtlCol="0">
            <a:spAutoFit/>
          </a:bodyPr>
          <a:lstStyle/>
          <a:p>
            <a:pPr marL="414655" indent="-401955" algn="just">
              <a:lnSpc>
                <a:spcPct val="100000"/>
              </a:lnSpc>
              <a:spcBef>
                <a:spcPts val="910"/>
              </a:spcBef>
              <a:buAutoNum type="arabicPeriod"/>
              <a:tabLst>
                <a:tab pos="414655" algn="l"/>
              </a:tabLst>
            </a:pPr>
            <a:r>
              <a:rPr sz="3500" dirty="0">
                <a:solidFill>
                  <a:srgbClr val="26316F"/>
                </a:solidFill>
                <a:latin typeface="Calibri"/>
                <a:cs typeface="Calibri"/>
              </a:rPr>
              <a:t>Developers push code to the repository</a:t>
            </a:r>
            <a:endParaRPr sz="3500" dirty="0">
              <a:latin typeface="Calibri"/>
              <a:cs typeface="Calibri"/>
            </a:endParaRPr>
          </a:p>
          <a:p>
            <a:pPr marL="414655" marR="5080" indent="-402590" algn="just">
              <a:lnSpc>
                <a:spcPct val="125000"/>
              </a:lnSpc>
              <a:buAutoNum type="arabicPeriod"/>
              <a:tabLst>
                <a:tab pos="414655" algn="l"/>
              </a:tabLst>
            </a:pPr>
            <a:r>
              <a:rPr sz="3500" dirty="0">
                <a:solidFill>
                  <a:srgbClr val="26316F"/>
                </a:solidFill>
                <a:latin typeface="Calibri"/>
                <a:cs typeface="Calibri"/>
              </a:rPr>
              <a:t>The  automated  code  review  tool  scans the codebase</a:t>
            </a:r>
            <a:endParaRPr sz="3500" dirty="0">
              <a:latin typeface="Calibri"/>
              <a:cs typeface="Calibri"/>
            </a:endParaRPr>
          </a:p>
          <a:p>
            <a:pPr marL="414655" marR="5080" indent="-402590" algn="just">
              <a:lnSpc>
                <a:spcPct val="125000"/>
              </a:lnSpc>
              <a:buAutoNum type="arabicPeriod"/>
              <a:tabLst>
                <a:tab pos="414655" algn="l"/>
              </a:tabLst>
            </a:pPr>
            <a:r>
              <a:rPr sz="3500" dirty="0">
                <a:solidFill>
                  <a:srgbClr val="26316F"/>
                </a:solidFill>
                <a:latin typeface="Calibri"/>
                <a:cs typeface="Calibri"/>
              </a:rPr>
              <a:t>It   identiﬁes   potential   issues   and generates a report</a:t>
            </a:r>
            <a:endParaRPr sz="3500" dirty="0">
              <a:latin typeface="Calibri"/>
              <a:cs typeface="Calibri"/>
            </a:endParaRPr>
          </a:p>
          <a:p>
            <a:pPr marL="414655" marR="5080" indent="-402590" algn="just">
              <a:lnSpc>
                <a:spcPct val="125000"/>
              </a:lnSpc>
              <a:buAutoNum type="arabicPeriod"/>
              <a:tabLst>
                <a:tab pos="414655" algn="l"/>
              </a:tabLst>
            </a:pPr>
            <a:r>
              <a:rPr sz="3500" dirty="0">
                <a:solidFill>
                  <a:srgbClr val="26316F"/>
                </a:solidFill>
                <a:latin typeface="Calibri"/>
                <a:cs typeface="Calibri"/>
              </a:rPr>
              <a:t>Developers   review   the   report   and address the identiﬁed problems</a:t>
            </a:r>
            <a:endParaRPr sz="3500" dirty="0">
              <a:latin typeface="Calibri"/>
              <a:cs typeface="Calibri"/>
            </a:endParaRPr>
          </a:p>
          <a:p>
            <a:pPr marL="414655" marR="5080" indent="-402590" algn="just">
              <a:lnSpc>
                <a:spcPct val="125000"/>
              </a:lnSpc>
              <a:buAutoNum type="arabicPeriod"/>
              <a:tabLst>
                <a:tab pos="414655" algn="l"/>
              </a:tabLst>
            </a:pPr>
            <a:r>
              <a:rPr sz="3500" dirty="0">
                <a:solidFill>
                  <a:srgbClr val="26316F"/>
                </a:solidFill>
                <a:latin typeface="Calibri"/>
                <a:cs typeface="Calibri"/>
              </a:rPr>
              <a:t>The code is rechecked, and the process continues iteratively</a:t>
            </a:r>
            <a:endParaRPr sz="3500" dirty="0">
              <a:latin typeface="Calibri"/>
              <a:cs typeface="Calibri"/>
            </a:endParaRPr>
          </a:p>
          <a:p>
            <a:pPr marL="414655" marR="5080" indent="-402590" algn="just">
              <a:lnSpc>
                <a:spcPct val="125000"/>
              </a:lnSpc>
              <a:buAutoNum type="arabicPeriod"/>
              <a:tabLst>
                <a:tab pos="414655" algn="l"/>
              </a:tabLst>
            </a:pPr>
            <a:r>
              <a:rPr sz="3500" dirty="0">
                <a:solidFill>
                  <a:srgbClr val="26316F"/>
                </a:solidFill>
                <a:latin typeface="Calibri"/>
                <a:cs typeface="Calibri"/>
              </a:rPr>
              <a:t>This   iterative   feedback   loop   helps maintain  code  quality  throughout  the development lifecycle.</a:t>
            </a:r>
            <a:endParaRPr sz="35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74C3BF"/>
          </a:solidFill>
        </p:spPr>
        <p:txBody>
          <a:bodyPr wrap="square" lIns="0" tIns="0" rIns="0" bIns="0" rtlCol="0"/>
          <a:lstStyle/>
          <a:p>
            <a:endParaRPr/>
          </a:p>
        </p:txBody>
      </p:sp>
      <p:sp>
        <p:nvSpPr>
          <p:cNvPr id="3" name="object 3"/>
          <p:cNvSpPr/>
          <p:nvPr/>
        </p:nvSpPr>
        <p:spPr>
          <a:xfrm>
            <a:off x="15007556" y="6465105"/>
            <a:ext cx="3281045" cy="3822065"/>
          </a:xfrm>
          <a:custGeom>
            <a:avLst/>
            <a:gdLst/>
            <a:ahLst/>
            <a:cxnLst/>
            <a:rect l="l" t="t" r="r" b="b"/>
            <a:pathLst>
              <a:path w="3281044" h="3822065">
                <a:moveTo>
                  <a:pt x="573493" y="3821894"/>
                </a:moveTo>
                <a:lnTo>
                  <a:pt x="17375" y="3821894"/>
                </a:lnTo>
                <a:lnTo>
                  <a:pt x="13088" y="3779147"/>
                </a:lnTo>
                <a:lnTo>
                  <a:pt x="9028" y="3731101"/>
                </a:lnTo>
                <a:lnTo>
                  <a:pt x="5723" y="3683036"/>
                </a:lnTo>
                <a:lnTo>
                  <a:pt x="3170" y="3634958"/>
                </a:lnTo>
                <a:lnTo>
                  <a:pt x="1366" y="3586875"/>
                </a:lnTo>
                <a:lnTo>
                  <a:pt x="310" y="3538794"/>
                </a:lnTo>
                <a:lnTo>
                  <a:pt x="0" y="3490722"/>
                </a:lnTo>
                <a:lnTo>
                  <a:pt x="432" y="3442666"/>
                </a:lnTo>
                <a:lnTo>
                  <a:pt x="1606" y="3394633"/>
                </a:lnTo>
                <a:lnTo>
                  <a:pt x="3520" y="3346630"/>
                </a:lnTo>
                <a:lnTo>
                  <a:pt x="6169" y="3298665"/>
                </a:lnTo>
                <a:lnTo>
                  <a:pt x="9554" y="3250743"/>
                </a:lnTo>
                <a:lnTo>
                  <a:pt x="13671" y="3202873"/>
                </a:lnTo>
                <a:lnTo>
                  <a:pt x="18519" y="3155062"/>
                </a:lnTo>
                <a:lnTo>
                  <a:pt x="24095" y="3107316"/>
                </a:lnTo>
                <a:lnTo>
                  <a:pt x="30435" y="3059383"/>
                </a:lnTo>
                <a:lnTo>
                  <a:pt x="37536" y="3011357"/>
                </a:lnTo>
                <a:lnTo>
                  <a:pt x="45170" y="2964543"/>
                </a:lnTo>
                <a:lnTo>
                  <a:pt x="53637" y="2917130"/>
                </a:lnTo>
                <a:lnTo>
                  <a:pt x="62822" y="2869819"/>
                </a:lnTo>
                <a:lnTo>
                  <a:pt x="72722" y="2822615"/>
                </a:lnTo>
                <a:lnTo>
                  <a:pt x="83335" y="2775526"/>
                </a:lnTo>
                <a:lnTo>
                  <a:pt x="94659" y="2728560"/>
                </a:lnTo>
                <a:lnTo>
                  <a:pt x="106692" y="2681723"/>
                </a:lnTo>
                <a:lnTo>
                  <a:pt x="119431" y="2635022"/>
                </a:lnTo>
                <a:lnTo>
                  <a:pt x="132875" y="2588465"/>
                </a:lnTo>
                <a:lnTo>
                  <a:pt x="147022" y="2542058"/>
                </a:lnTo>
                <a:lnTo>
                  <a:pt x="161868" y="2495809"/>
                </a:lnTo>
                <a:lnTo>
                  <a:pt x="177413" y="2449724"/>
                </a:lnTo>
                <a:lnTo>
                  <a:pt x="193653" y="2403812"/>
                </a:lnTo>
                <a:lnTo>
                  <a:pt x="210587" y="2358078"/>
                </a:lnTo>
                <a:lnTo>
                  <a:pt x="228213" y="2312530"/>
                </a:lnTo>
                <a:lnTo>
                  <a:pt x="246528" y="2267175"/>
                </a:lnTo>
                <a:lnTo>
                  <a:pt x="265530" y="2222020"/>
                </a:lnTo>
                <a:lnTo>
                  <a:pt x="285219" y="2177070"/>
                </a:lnTo>
                <a:lnTo>
                  <a:pt x="305588" y="2132339"/>
                </a:lnTo>
                <a:lnTo>
                  <a:pt x="326639" y="2087827"/>
                </a:lnTo>
                <a:lnTo>
                  <a:pt x="348368" y="2043543"/>
                </a:lnTo>
                <a:lnTo>
                  <a:pt x="370774" y="1999495"/>
                </a:lnTo>
                <a:lnTo>
                  <a:pt x="393855" y="1955690"/>
                </a:lnTo>
                <a:lnTo>
                  <a:pt x="417607" y="1912134"/>
                </a:lnTo>
                <a:lnTo>
                  <a:pt x="442029" y="1868835"/>
                </a:lnTo>
                <a:lnTo>
                  <a:pt x="467119" y="1825799"/>
                </a:lnTo>
                <a:lnTo>
                  <a:pt x="492875" y="1783035"/>
                </a:lnTo>
                <a:lnTo>
                  <a:pt x="519295" y="1740548"/>
                </a:lnTo>
                <a:lnTo>
                  <a:pt x="546375" y="1698347"/>
                </a:lnTo>
                <a:lnTo>
                  <a:pt x="574115" y="1656438"/>
                </a:lnTo>
                <a:lnTo>
                  <a:pt x="602512" y="1614828"/>
                </a:lnTo>
                <a:lnTo>
                  <a:pt x="631563" y="1573524"/>
                </a:lnTo>
                <a:lnTo>
                  <a:pt x="661268" y="1532533"/>
                </a:lnTo>
                <a:lnTo>
                  <a:pt x="691623" y="1491864"/>
                </a:lnTo>
                <a:lnTo>
                  <a:pt x="722626" y="1451521"/>
                </a:lnTo>
                <a:lnTo>
                  <a:pt x="754275" y="1411513"/>
                </a:lnTo>
                <a:lnTo>
                  <a:pt x="786569" y="1371847"/>
                </a:lnTo>
                <a:lnTo>
                  <a:pt x="819504" y="1332530"/>
                </a:lnTo>
                <a:lnTo>
                  <a:pt x="851339" y="1295562"/>
                </a:lnTo>
                <a:lnTo>
                  <a:pt x="883652" y="1259026"/>
                </a:lnTo>
                <a:lnTo>
                  <a:pt x="916439" y="1222927"/>
                </a:lnTo>
                <a:lnTo>
                  <a:pt x="949694" y="1187266"/>
                </a:lnTo>
                <a:lnTo>
                  <a:pt x="983409" y="1152048"/>
                </a:lnTo>
                <a:lnTo>
                  <a:pt x="1017580" y="1117275"/>
                </a:lnTo>
                <a:lnTo>
                  <a:pt x="1052200" y="1082951"/>
                </a:lnTo>
                <a:lnTo>
                  <a:pt x="1087264" y="1049078"/>
                </a:lnTo>
                <a:lnTo>
                  <a:pt x="1122764" y="1015660"/>
                </a:lnTo>
                <a:lnTo>
                  <a:pt x="1158697" y="982701"/>
                </a:lnTo>
                <a:lnTo>
                  <a:pt x="1195054" y="950202"/>
                </a:lnTo>
                <a:lnTo>
                  <a:pt x="1231831" y="918167"/>
                </a:lnTo>
                <a:lnTo>
                  <a:pt x="1269022" y="886600"/>
                </a:lnTo>
                <a:lnTo>
                  <a:pt x="1306619" y="855504"/>
                </a:lnTo>
                <a:lnTo>
                  <a:pt x="1344619" y="824881"/>
                </a:lnTo>
                <a:lnTo>
                  <a:pt x="1383013" y="794735"/>
                </a:lnTo>
                <a:lnTo>
                  <a:pt x="1421798" y="765069"/>
                </a:lnTo>
                <a:lnTo>
                  <a:pt x="1460965" y="735886"/>
                </a:lnTo>
                <a:lnTo>
                  <a:pt x="1500511" y="707190"/>
                </a:lnTo>
                <a:lnTo>
                  <a:pt x="1540427" y="678983"/>
                </a:lnTo>
                <a:lnTo>
                  <a:pt x="1580710" y="651268"/>
                </a:lnTo>
                <a:lnTo>
                  <a:pt x="1621352" y="624050"/>
                </a:lnTo>
                <a:lnTo>
                  <a:pt x="1662347" y="597330"/>
                </a:lnTo>
                <a:lnTo>
                  <a:pt x="1703690" y="571112"/>
                </a:lnTo>
                <a:lnTo>
                  <a:pt x="1745375" y="545400"/>
                </a:lnTo>
                <a:lnTo>
                  <a:pt x="1787395" y="520196"/>
                </a:lnTo>
                <a:lnTo>
                  <a:pt x="1829745" y="495503"/>
                </a:lnTo>
                <a:lnTo>
                  <a:pt x="1872418" y="471326"/>
                </a:lnTo>
                <a:lnTo>
                  <a:pt x="1915410" y="447666"/>
                </a:lnTo>
                <a:lnTo>
                  <a:pt x="1958713" y="424527"/>
                </a:lnTo>
                <a:lnTo>
                  <a:pt x="2002321" y="401912"/>
                </a:lnTo>
                <a:lnTo>
                  <a:pt x="2046230" y="379824"/>
                </a:lnTo>
                <a:lnTo>
                  <a:pt x="2090432" y="358267"/>
                </a:lnTo>
                <a:lnTo>
                  <a:pt x="2134922" y="337243"/>
                </a:lnTo>
                <a:lnTo>
                  <a:pt x="2179693" y="316756"/>
                </a:lnTo>
                <a:lnTo>
                  <a:pt x="2224741" y="296809"/>
                </a:lnTo>
                <a:lnTo>
                  <a:pt x="2270058" y="277405"/>
                </a:lnTo>
                <a:lnTo>
                  <a:pt x="2315639" y="258547"/>
                </a:lnTo>
                <a:lnTo>
                  <a:pt x="2361478" y="240239"/>
                </a:lnTo>
                <a:lnTo>
                  <a:pt x="2407568" y="222482"/>
                </a:lnTo>
                <a:lnTo>
                  <a:pt x="2453905" y="205282"/>
                </a:lnTo>
                <a:lnTo>
                  <a:pt x="2500481" y="188640"/>
                </a:lnTo>
                <a:lnTo>
                  <a:pt x="2547292" y="172560"/>
                </a:lnTo>
                <a:lnTo>
                  <a:pt x="2594330" y="157046"/>
                </a:lnTo>
                <a:lnTo>
                  <a:pt x="2641590" y="142099"/>
                </a:lnTo>
                <a:lnTo>
                  <a:pt x="2689067" y="127724"/>
                </a:lnTo>
                <a:lnTo>
                  <a:pt x="2736753" y="113923"/>
                </a:lnTo>
                <a:lnTo>
                  <a:pt x="2784643" y="100701"/>
                </a:lnTo>
                <a:lnTo>
                  <a:pt x="2832731" y="88058"/>
                </a:lnTo>
                <a:lnTo>
                  <a:pt x="2881011" y="76000"/>
                </a:lnTo>
                <a:lnTo>
                  <a:pt x="2929477" y="64529"/>
                </a:lnTo>
                <a:lnTo>
                  <a:pt x="2978123" y="53649"/>
                </a:lnTo>
                <a:lnTo>
                  <a:pt x="3026944" y="43361"/>
                </a:lnTo>
                <a:lnTo>
                  <a:pt x="3075932" y="33670"/>
                </a:lnTo>
                <a:lnTo>
                  <a:pt x="3125082" y="24579"/>
                </a:lnTo>
                <a:lnTo>
                  <a:pt x="3174389" y="16091"/>
                </a:lnTo>
                <a:lnTo>
                  <a:pt x="3223846" y="8209"/>
                </a:lnTo>
                <a:lnTo>
                  <a:pt x="3273447" y="936"/>
                </a:lnTo>
                <a:lnTo>
                  <a:pt x="3280441" y="0"/>
                </a:lnTo>
                <a:lnTo>
                  <a:pt x="3280441" y="558412"/>
                </a:lnTo>
                <a:lnTo>
                  <a:pt x="3268443" y="560300"/>
                </a:lnTo>
                <a:lnTo>
                  <a:pt x="3218296" y="568942"/>
                </a:lnTo>
                <a:lnTo>
                  <a:pt x="3168336" y="578306"/>
                </a:lnTo>
                <a:lnTo>
                  <a:pt x="3118572" y="588386"/>
                </a:lnTo>
                <a:lnTo>
                  <a:pt x="3069013" y="599179"/>
                </a:lnTo>
                <a:lnTo>
                  <a:pt x="3019666" y="610679"/>
                </a:lnTo>
                <a:lnTo>
                  <a:pt x="2970541" y="622882"/>
                </a:lnTo>
                <a:lnTo>
                  <a:pt x="2921647" y="635783"/>
                </a:lnTo>
                <a:lnTo>
                  <a:pt x="2872992" y="649378"/>
                </a:lnTo>
                <a:lnTo>
                  <a:pt x="2824585" y="663663"/>
                </a:lnTo>
                <a:lnTo>
                  <a:pt x="2776434" y="678632"/>
                </a:lnTo>
                <a:lnTo>
                  <a:pt x="2728549" y="694281"/>
                </a:lnTo>
                <a:lnTo>
                  <a:pt x="2680938" y="710606"/>
                </a:lnTo>
                <a:lnTo>
                  <a:pt x="2633610" y="727602"/>
                </a:lnTo>
                <a:lnTo>
                  <a:pt x="2586573" y="745265"/>
                </a:lnTo>
                <a:lnTo>
                  <a:pt x="2539837" y="763589"/>
                </a:lnTo>
                <a:lnTo>
                  <a:pt x="2493409" y="782571"/>
                </a:lnTo>
                <a:lnTo>
                  <a:pt x="2447300" y="802206"/>
                </a:lnTo>
                <a:lnTo>
                  <a:pt x="2401516" y="822488"/>
                </a:lnTo>
                <a:lnTo>
                  <a:pt x="2356068" y="843415"/>
                </a:lnTo>
                <a:lnTo>
                  <a:pt x="2310963" y="864980"/>
                </a:lnTo>
                <a:lnTo>
                  <a:pt x="2266211" y="887181"/>
                </a:lnTo>
                <a:lnTo>
                  <a:pt x="2221821" y="910011"/>
                </a:lnTo>
                <a:lnTo>
                  <a:pt x="2177800" y="933466"/>
                </a:lnTo>
                <a:lnTo>
                  <a:pt x="2134158" y="957542"/>
                </a:lnTo>
                <a:lnTo>
                  <a:pt x="2090903" y="982235"/>
                </a:lnTo>
                <a:lnTo>
                  <a:pt x="2048045" y="1007539"/>
                </a:lnTo>
                <a:lnTo>
                  <a:pt x="2005591" y="1033451"/>
                </a:lnTo>
                <a:lnTo>
                  <a:pt x="1963551" y="1059965"/>
                </a:lnTo>
                <a:lnTo>
                  <a:pt x="1921933" y="1087077"/>
                </a:lnTo>
                <a:lnTo>
                  <a:pt x="1880746" y="1114783"/>
                </a:lnTo>
                <a:lnTo>
                  <a:pt x="1839998" y="1143078"/>
                </a:lnTo>
                <a:lnTo>
                  <a:pt x="1799699" y="1171956"/>
                </a:lnTo>
                <a:lnTo>
                  <a:pt x="1759857" y="1201415"/>
                </a:lnTo>
                <a:lnTo>
                  <a:pt x="1720481" y="1231449"/>
                </a:lnTo>
                <a:lnTo>
                  <a:pt x="1681580" y="1262054"/>
                </a:lnTo>
                <a:lnTo>
                  <a:pt x="1643162" y="1293224"/>
                </a:lnTo>
                <a:lnTo>
                  <a:pt x="1605235" y="1324957"/>
                </a:lnTo>
                <a:lnTo>
                  <a:pt x="1567810" y="1357246"/>
                </a:lnTo>
                <a:lnTo>
                  <a:pt x="1530894" y="1390088"/>
                </a:lnTo>
                <a:lnTo>
                  <a:pt x="1494496" y="1423477"/>
                </a:lnTo>
                <a:lnTo>
                  <a:pt x="1458624" y="1457410"/>
                </a:lnTo>
                <a:lnTo>
                  <a:pt x="1423289" y="1491881"/>
                </a:lnTo>
                <a:lnTo>
                  <a:pt x="1388497" y="1526887"/>
                </a:lnTo>
                <a:lnTo>
                  <a:pt x="1354259" y="1562422"/>
                </a:lnTo>
                <a:lnTo>
                  <a:pt x="1320582" y="1598483"/>
                </a:lnTo>
                <a:lnTo>
                  <a:pt x="1287476" y="1635063"/>
                </a:lnTo>
                <a:lnTo>
                  <a:pt x="1254948" y="1672160"/>
                </a:lnTo>
                <a:lnTo>
                  <a:pt x="1221053" y="1712112"/>
                </a:lnTo>
                <a:lnTo>
                  <a:pt x="1187952" y="1752484"/>
                </a:lnTo>
                <a:lnTo>
                  <a:pt x="1155651" y="1793268"/>
                </a:lnTo>
                <a:lnTo>
                  <a:pt x="1124151" y="1834451"/>
                </a:lnTo>
                <a:lnTo>
                  <a:pt x="1093457" y="1876025"/>
                </a:lnTo>
                <a:lnTo>
                  <a:pt x="1063571" y="1917977"/>
                </a:lnTo>
                <a:lnTo>
                  <a:pt x="1034498" y="1960298"/>
                </a:lnTo>
                <a:lnTo>
                  <a:pt x="1006240" y="2002978"/>
                </a:lnTo>
                <a:lnTo>
                  <a:pt x="978800" y="2046006"/>
                </a:lnTo>
                <a:lnTo>
                  <a:pt x="952182" y="2089370"/>
                </a:lnTo>
                <a:lnTo>
                  <a:pt x="926389" y="2133062"/>
                </a:lnTo>
                <a:lnTo>
                  <a:pt x="901423" y="2177073"/>
                </a:lnTo>
                <a:lnTo>
                  <a:pt x="877292" y="2221383"/>
                </a:lnTo>
                <a:lnTo>
                  <a:pt x="853994" y="2265993"/>
                </a:lnTo>
                <a:lnTo>
                  <a:pt x="831535" y="2310887"/>
                </a:lnTo>
                <a:lnTo>
                  <a:pt x="809917" y="2356055"/>
                </a:lnTo>
                <a:lnTo>
                  <a:pt x="789144" y="2401487"/>
                </a:lnTo>
                <a:lnTo>
                  <a:pt x="769219" y="2447173"/>
                </a:lnTo>
                <a:lnTo>
                  <a:pt x="750146" y="2493102"/>
                </a:lnTo>
                <a:lnTo>
                  <a:pt x="731928" y="2539263"/>
                </a:lnTo>
                <a:lnTo>
                  <a:pt x="714567" y="2585647"/>
                </a:lnTo>
                <a:lnTo>
                  <a:pt x="698068" y="2632242"/>
                </a:lnTo>
                <a:lnTo>
                  <a:pt x="682434" y="2679037"/>
                </a:lnTo>
                <a:lnTo>
                  <a:pt x="667667" y="2726024"/>
                </a:lnTo>
                <a:lnTo>
                  <a:pt x="653772" y="2773190"/>
                </a:lnTo>
                <a:lnTo>
                  <a:pt x="640751" y="2820526"/>
                </a:lnTo>
                <a:lnTo>
                  <a:pt x="628608" y="2868021"/>
                </a:lnTo>
                <a:lnTo>
                  <a:pt x="617346" y="2915665"/>
                </a:lnTo>
                <a:lnTo>
                  <a:pt x="606969" y="2963447"/>
                </a:lnTo>
                <a:lnTo>
                  <a:pt x="597480" y="3011357"/>
                </a:lnTo>
                <a:lnTo>
                  <a:pt x="588839" y="3059643"/>
                </a:lnTo>
                <a:lnTo>
                  <a:pt x="581177" y="3107517"/>
                </a:lnTo>
                <a:lnTo>
                  <a:pt x="574370" y="3155746"/>
                </a:lnTo>
                <a:lnTo>
                  <a:pt x="568464" y="3204062"/>
                </a:lnTo>
                <a:lnTo>
                  <a:pt x="563462" y="3252452"/>
                </a:lnTo>
                <a:lnTo>
                  <a:pt x="559368" y="3300908"/>
                </a:lnTo>
                <a:lnTo>
                  <a:pt x="556185" y="3349417"/>
                </a:lnTo>
                <a:lnTo>
                  <a:pt x="553916" y="3397971"/>
                </a:lnTo>
                <a:lnTo>
                  <a:pt x="552564" y="3446557"/>
                </a:lnTo>
                <a:lnTo>
                  <a:pt x="552132" y="3495167"/>
                </a:lnTo>
                <a:lnTo>
                  <a:pt x="552625" y="3543789"/>
                </a:lnTo>
                <a:lnTo>
                  <a:pt x="554045" y="3592412"/>
                </a:lnTo>
                <a:lnTo>
                  <a:pt x="556395" y="3641027"/>
                </a:lnTo>
                <a:lnTo>
                  <a:pt x="559679" y="3689623"/>
                </a:lnTo>
                <a:lnTo>
                  <a:pt x="563901" y="3738190"/>
                </a:lnTo>
                <a:lnTo>
                  <a:pt x="569063" y="3786716"/>
                </a:lnTo>
                <a:lnTo>
                  <a:pt x="573493" y="3821894"/>
                </a:lnTo>
                <a:close/>
              </a:path>
            </a:pathLst>
          </a:custGeom>
          <a:solidFill>
            <a:srgbClr val="FABC00"/>
          </a:solidFill>
        </p:spPr>
        <p:txBody>
          <a:bodyPr wrap="square" lIns="0" tIns="0" rIns="0" bIns="0" rtlCol="0"/>
          <a:lstStyle/>
          <a:p>
            <a:endParaRPr/>
          </a:p>
        </p:txBody>
      </p:sp>
      <p:grpSp>
        <p:nvGrpSpPr>
          <p:cNvPr id="4" name="object 4"/>
          <p:cNvGrpSpPr/>
          <p:nvPr/>
        </p:nvGrpSpPr>
        <p:grpSpPr>
          <a:xfrm>
            <a:off x="0" y="0"/>
            <a:ext cx="17248505" cy="9486900"/>
            <a:chOff x="0" y="0"/>
            <a:chExt cx="17248505" cy="9486900"/>
          </a:xfrm>
        </p:grpSpPr>
        <p:sp>
          <p:nvSpPr>
            <p:cNvPr id="5" name="object 5"/>
            <p:cNvSpPr/>
            <p:nvPr/>
          </p:nvSpPr>
          <p:spPr>
            <a:xfrm>
              <a:off x="0" y="0"/>
              <a:ext cx="1889760" cy="1603375"/>
            </a:xfrm>
            <a:custGeom>
              <a:avLst/>
              <a:gdLst/>
              <a:ahLst/>
              <a:cxnLst/>
              <a:rect l="l" t="t" r="r" b="b"/>
              <a:pathLst>
                <a:path w="1889760" h="1603375">
                  <a:moveTo>
                    <a:pt x="1587595" y="874480"/>
                  </a:moveTo>
                  <a:lnTo>
                    <a:pt x="185042" y="874480"/>
                  </a:lnTo>
                  <a:lnTo>
                    <a:pt x="234443" y="873307"/>
                  </a:lnTo>
                  <a:lnTo>
                    <a:pt x="283615" y="869636"/>
                  </a:lnTo>
                  <a:lnTo>
                    <a:pt x="332464" y="863489"/>
                  </a:lnTo>
                  <a:lnTo>
                    <a:pt x="380896" y="854888"/>
                  </a:lnTo>
                  <a:lnTo>
                    <a:pt x="428818" y="843854"/>
                  </a:lnTo>
                  <a:lnTo>
                    <a:pt x="476136" y="830409"/>
                  </a:lnTo>
                  <a:lnTo>
                    <a:pt x="522754" y="814575"/>
                  </a:lnTo>
                  <a:lnTo>
                    <a:pt x="568580" y="796372"/>
                  </a:lnTo>
                  <a:lnTo>
                    <a:pt x="613519" y="775824"/>
                  </a:lnTo>
                  <a:lnTo>
                    <a:pt x="657477" y="752950"/>
                  </a:lnTo>
                  <a:lnTo>
                    <a:pt x="700360" y="727774"/>
                  </a:lnTo>
                  <a:lnTo>
                    <a:pt x="742075" y="700317"/>
                  </a:lnTo>
                  <a:lnTo>
                    <a:pt x="782527" y="670600"/>
                  </a:lnTo>
                  <a:lnTo>
                    <a:pt x="821394" y="638839"/>
                  </a:lnTo>
                  <a:lnTo>
                    <a:pt x="858387" y="605292"/>
                  </a:lnTo>
                  <a:lnTo>
                    <a:pt x="893463" y="570043"/>
                  </a:lnTo>
                  <a:lnTo>
                    <a:pt x="926577" y="533180"/>
                  </a:lnTo>
                  <a:lnTo>
                    <a:pt x="957685" y="494787"/>
                  </a:lnTo>
                  <a:lnTo>
                    <a:pt x="986741" y="454950"/>
                  </a:lnTo>
                  <a:lnTo>
                    <a:pt x="1013702" y="413755"/>
                  </a:lnTo>
                  <a:lnTo>
                    <a:pt x="1038523" y="371287"/>
                  </a:lnTo>
                  <a:lnTo>
                    <a:pt x="1061160" y="327632"/>
                  </a:lnTo>
                  <a:lnTo>
                    <a:pt x="1081568" y="282877"/>
                  </a:lnTo>
                  <a:lnTo>
                    <a:pt x="1099704" y="237105"/>
                  </a:lnTo>
                  <a:lnTo>
                    <a:pt x="1115521" y="190404"/>
                  </a:lnTo>
                  <a:lnTo>
                    <a:pt x="1128977" y="142859"/>
                  </a:lnTo>
                  <a:lnTo>
                    <a:pt x="1140027" y="94554"/>
                  </a:lnTo>
                  <a:lnTo>
                    <a:pt x="1148626" y="45577"/>
                  </a:lnTo>
                  <a:lnTo>
                    <a:pt x="1154239" y="0"/>
                  </a:lnTo>
                  <a:lnTo>
                    <a:pt x="1889291" y="0"/>
                  </a:lnTo>
                  <a:lnTo>
                    <a:pt x="1883120" y="78583"/>
                  </a:lnTo>
                  <a:lnTo>
                    <a:pt x="1877261" y="127884"/>
                  </a:lnTo>
                  <a:lnTo>
                    <a:pt x="1869991" y="176869"/>
                  </a:lnTo>
                  <a:lnTo>
                    <a:pt x="1861321" y="225510"/>
                  </a:lnTo>
                  <a:lnTo>
                    <a:pt x="1851268" y="273780"/>
                  </a:lnTo>
                  <a:lnTo>
                    <a:pt x="1839845" y="321652"/>
                  </a:lnTo>
                  <a:lnTo>
                    <a:pt x="1827065" y="369099"/>
                  </a:lnTo>
                  <a:lnTo>
                    <a:pt x="1812944" y="416092"/>
                  </a:lnTo>
                  <a:lnTo>
                    <a:pt x="1797496" y="462606"/>
                  </a:lnTo>
                  <a:lnTo>
                    <a:pt x="1780734" y="508611"/>
                  </a:lnTo>
                  <a:lnTo>
                    <a:pt x="1762673" y="554082"/>
                  </a:lnTo>
                  <a:lnTo>
                    <a:pt x="1743327" y="598991"/>
                  </a:lnTo>
                  <a:lnTo>
                    <a:pt x="1722711" y="643310"/>
                  </a:lnTo>
                  <a:lnTo>
                    <a:pt x="1700837" y="687012"/>
                  </a:lnTo>
                  <a:lnTo>
                    <a:pt x="1677721" y="730069"/>
                  </a:lnTo>
                  <a:lnTo>
                    <a:pt x="1653377" y="772456"/>
                  </a:lnTo>
                  <a:lnTo>
                    <a:pt x="1627819" y="814143"/>
                  </a:lnTo>
                  <a:lnTo>
                    <a:pt x="1601061" y="855104"/>
                  </a:lnTo>
                  <a:lnTo>
                    <a:pt x="1587595" y="874480"/>
                  </a:lnTo>
                  <a:close/>
                </a:path>
                <a:path w="1889760" h="1603375">
                  <a:moveTo>
                    <a:pt x="303240" y="1603297"/>
                  </a:moveTo>
                  <a:lnTo>
                    <a:pt x="69549" y="1603297"/>
                  </a:lnTo>
                  <a:lnTo>
                    <a:pt x="33177" y="1600539"/>
                  </a:lnTo>
                  <a:lnTo>
                    <a:pt x="0" y="1597052"/>
                  </a:lnTo>
                  <a:lnTo>
                    <a:pt x="0" y="856134"/>
                  </a:lnTo>
                  <a:lnTo>
                    <a:pt x="36409" y="862796"/>
                  </a:lnTo>
                  <a:lnTo>
                    <a:pt x="85932" y="869246"/>
                  </a:lnTo>
                  <a:lnTo>
                    <a:pt x="135507" y="873133"/>
                  </a:lnTo>
                  <a:lnTo>
                    <a:pt x="185042" y="874480"/>
                  </a:lnTo>
                  <a:lnTo>
                    <a:pt x="1587595" y="874480"/>
                  </a:lnTo>
                  <a:lnTo>
                    <a:pt x="1573117" y="895312"/>
                  </a:lnTo>
                  <a:lnTo>
                    <a:pt x="1544001" y="934738"/>
                  </a:lnTo>
                  <a:lnTo>
                    <a:pt x="1513728" y="973357"/>
                  </a:lnTo>
                  <a:lnTo>
                    <a:pt x="1482312" y="1011140"/>
                  </a:lnTo>
                  <a:lnTo>
                    <a:pt x="1449767" y="1048060"/>
                  </a:lnTo>
                  <a:lnTo>
                    <a:pt x="1416106" y="1084089"/>
                  </a:lnTo>
                  <a:lnTo>
                    <a:pt x="1381345" y="1119202"/>
                  </a:lnTo>
                  <a:lnTo>
                    <a:pt x="1345498" y="1153369"/>
                  </a:lnTo>
                  <a:lnTo>
                    <a:pt x="1308578" y="1186564"/>
                  </a:lnTo>
                  <a:lnTo>
                    <a:pt x="1270600" y="1218760"/>
                  </a:lnTo>
                  <a:lnTo>
                    <a:pt x="1231577" y="1249928"/>
                  </a:lnTo>
                  <a:lnTo>
                    <a:pt x="1191661" y="1279943"/>
                  </a:lnTo>
                  <a:lnTo>
                    <a:pt x="1151010" y="1308691"/>
                  </a:lnTo>
                  <a:lnTo>
                    <a:pt x="1109655" y="1336165"/>
                  </a:lnTo>
                  <a:lnTo>
                    <a:pt x="1067626" y="1362358"/>
                  </a:lnTo>
                  <a:lnTo>
                    <a:pt x="1024953" y="1387263"/>
                  </a:lnTo>
                  <a:lnTo>
                    <a:pt x="981666" y="1410873"/>
                  </a:lnTo>
                  <a:lnTo>
                    <a:pt x="937795" y="1433181"/>
                  </a:lnTo>
                  <a:lnTo>
                    <a:pt x="893370" y="1454181"/>
                  </a:lnTo>
                  <a:lnTo>
                    <a:pt x="848421" y="1473866"/>
                  </a:lnTo>
                  <a:lnTo>
                    <a:pt x="802978" y="1492228"/>
                  </a:lnTo>
                  <a:lnTo>
                    <a:pt x="757071" y="1509261"/>
                  </a:lnTo>
                  <a:lnTo>
                    <a:pt x="710729" y="1524957"/>
                  </a:lnTo>
                  <a:lnTo>
                    <a:pt x="663984" y="1539311"/>
                  </a:lnTo>
                  <a:lnTo>
                    <a:pt x="616864" y="1552314"/>
                  </a:lnTo>
                  <a:lnTo>
                    <a:pt x="569401" y="1563960"/>
                  </a:lnTo>
                  <a:lnTo>
                    <a:pt x="521623" y="1574243"/>
                  </a:lnTo>
                  <a:lnTo>
                    <a:pt x="473562" y="1583155"/>
                  </a:lnTo>
                  <a:lnTo>
                    <a:pt x="425246" y="1590689"/>
                  </a:lnTo>
                  <a:lnTo>
                    <a:pt x="376707" y="1596839"/>
                  </a:lnTo>
                  <a:lnTo>
                    <a:pt x="327973" y="1601597"/>
                  </a:lnTo>
                  <a:lnTo>
                    <a:pt x="303240" y="1603297"/>
                  </a:lnTo>
                  <a:close/>
                </a:path>
              </a:pathLst>
            </a:custGeom>
            <a:solidFill>
              <a:srgbClr val="818183"/>
            </a:solidFill>
          </p:spPr>
          <p:txBody>
            <a:bodyPr wrap="square" lIns="0" tIns="0" rIns="0" bIns="0" rtlCol="0"/>
            <a:lstStyle/>
            <a:p>
              <a:endParaRPr/>
            </a:p>
          </p:txBody>
        </p:sp>
        <p:sp>
          <p:nvSpPr>
            <p:cNvPr id="6" name="object 6"/>
            <p:cNvSpPr/>
            <p:nvPr/>
          </p:nvSpPr>
          <p:spPr>
            <a:xfrm>
              <a:off x="1027229" y="799499"/>
              <a:ext cx="16221075" cy="8686800"/>
            </a:xfrm>
            <a:custGeom>
              <a:avLst/>
              <a:gdLst/>
              <a:ahLst/>
              <a:cxnLst/>
              <a:rect l="l" t="t" r="r" b="b"/>
              <a:pathLst>
                <a:path w="16221075" h="8686800">
                  <a:moveTo>
                    <a:pt x="16221075" y="8686799"/>
                  </a:moveTo>
                  <a:lnTo>
                    <a:pt x="1391680" y="8686799"/>
                  </a:lnTo>
                  <a:lnTo>
                    <a:pt x="1348246" y="8684552"/>
                  </a:lnTo>
                  <a:lnTo>
                    <a:pt x="1298726" y="8680278"/>
                  </a:lnTo>
                  <a:lnTo>
                    <a:pt x="1249505" y="8674324"/>
                  </a:lnTo>
                  <a:lnTo>
                    <a:pt x="1200622" y="8666706"/>
                  </a:lnTo>
                  <a:lnTo>
                    <a:pt x="1152117" y="8657440"/>
                  </a:lnTo>
                  <a:lnTo>
                    <a:pt x="1104031" y="8646543"/>
                  </a:lnTo>
                  <a:lnTo>
                    <a:pt x="1056402" y="8634031"/>
                  </a:lnTo>
                  <a:lnTo>
                    <a:pt x="1009272" y="8619922"/>
                  </a:lnTo>
                  <a:lnTo>
                    <a:pt x="962679" y="8604231"/>
                  </a:lnTo>
                  <a:lnTo>
                    <a:pt x="916665" y="8586975"/>
                  </a:lnTo>
                  <a:lnTo>
                    <a:pt x="871268" y="8568171"/>
                  </a:lnTo>
                  <a:lnTo>
                    <a:pt x="826529" y="8547835"/>
                  </a:lnTo>
                  <a:lnTo>
                    <a:pt x="782488" y="8525984"/>
                  </a:lnTo>
                  <a:lnTo>
                    <a:pt x="739185" y="8502635"/>
                  </a:lnTo>
                  <a:lnTo>
                    <a:pt x="696660" y="8477803"/>
                  </a:lnTo>
                  <a:lnTo>
                    <a:pt x="654952" y="8451506"/>
                  </a:lnTo>
                  <a:lnTo>
                    <a:pt x="614102" y="8423760"/>
                  </a:lnTo>
                  <a:lnTo>
                    <a:pt x="574149" y="8394581"/>
                  </a:lnTo>
                  <a:lnTo>
                    <a:pt x="535135" y="8363986"/>
                  </a:lnTo>
                  <a:lnTo>
                    <a:pt x="497097" y="8331992"/>
                  </a:lnTo>
                  <a:lnTo>
                    <a:pt x="460077" y="8298616"/>
                  </a:lnTo>
                  <a:lnTo>
                    <a:pt x="424115" y="8263873"/>
                  </a:lnTo>
                  <a:lnTo>
                    <a:pt x="389372" y="8227910"/>
                  </a:lnTo>
                  <a:lnTo>
                    <a:pt x="355995" y="8190890"/>
                  </a:lnTo>
                  <a:lnTo>
                    <a:pt x="324002" y="8152852"/>
                  </a:lnTo>
                  <a:lnTo>
                    <a:pt x="293407" y="8113837"/>
                  </a:lnTo>
                  <a:lnTo>
                    <a:pt x="264229" y="8073885"/>
                  </a:lnTo>
                  <a:lnTo>
                    <a:pt x="236483" y="8033035"/>
                  </a:lnTo>
                  <a:lnTo>
                    <a:pt x="210185" y="7991327"/>
                  </a:lnTo>
                  <a:lnTo>
                    <a:pt x="185354" y="7948801"/>
                  </a:lnTo>
                  <a:lnTo>
                    <a:pt x="162004" y="7905498"/>
                  </a:lnTo>
                  <a:lnTo>
                    <a:pt x="140154" y="7861457"/>
                  </a:lnTo>
                  <a:lnTo>
                    <a:pt x="119818" y="7816718"/>
                  </a:lnTo>
                  <a:lnTo>
                    <a:pt x="101014" y="7771321"/>
                  </a:lnTo>
                  <a:lnTo>
                    <a:pt x="83758" y="7725306"/>
                  </a:lnTo>
                  <a:lnTo>
                    <a:pt x="68068" y="7678713"/>
                  </a:lnTo>
                  <a:lnTo>
                    <a:pt x="53958" y="7631582"/>
                  </a:lnTo>
                  <a:lnTo>
                    <a:pt x="41447" y="7583954"/>
                  </a:lnTo>
                  <a:lnTo>
                    <a:pt x="30550" y="7535867"/>
                  </a:lnTo>
                  <a:lnTo>
                    <a:pt x="21284" y="7487362"/>
                  </a:lnTo>
                  <a:lnTo>
                    <a:pt x="13666" y="7438478"/>
                  </a:lnTo>
                  <a:lnTo>
                    <a:pt x="7712" y="7389257"/>
                  </a:lnTo>
                  <a:lnTo>
                    <a:pt x="3438" y="7339737"/>
                  </a:lnTo>
                  <a:lnTo>
                    <a:pt x="862" y="7289959"/>
                  </a:lnTo>
                  <a:lnTo>
                    <a:pt x="0" y="7239964"/>
                  </a:lnTo>
                  <a:lnTo>
                    <a:pt x="0" y="0"/>
                  </a:lnTo>
                  <a:lnTo>
                    <a:pt x="16221075" y="0"/>
                  </a:lnTo>
                  <a:lnTo>
                    <a:pt x="16221075" y="8686799"/>
                  </a:lnTo>
                  <a:close/>
                </a:path>
              </a:pathLst>
            </a:custGeom>
            <a:solidFill>
              <a:srgbClr val="F1F1F1"/>
            </a:solidFill>
          </p:spPr>
          <p:txBody>
            <a:bodyPr wrap="square" lIns="0" tIns="0" rIns="0" bIns="0" rtlCol="0"/>
            <a:lstStyle/>
            <a:p>
              <a:endParaRPr/>
            </a:p>
          </p:txBody>
        </p:sp>
        <p:sp>
          <p:nvSpPr>
            <p:cNvPr id="7" name="object 7"/>
            <p:cNvSpPr/>
            <p:nvPr/>
          </p:nvSpPr>
          <p:spPr>
            <a:xfrm>
              <a:off x="2745905" y="5170956"/>
              <a:ext cx="142875" cy="1390650"/>
            </a:xfrm>
            <a:custGeom>
              <a:avLst/>
              <a:gdLst/>
              <a:ahLst/>
              <a:cxnLst/>
              <a:rect l="l" t="t" r="r" b="b"/>
              <a:pathLst>
                <a:path w="142875" h="1390650">
                  <a:moveTo>
                    <a:pt x="142875" y="1314513"/>
                  </a:moveTo>
                  <a:lnTo>
                    <a:pt x="128231" y="1275626"/>
                  </a:lnTo>
                  <a:lnTo>
                    <a:pt x="94449" y="1251419"/>
                  </a:lnTo>
                  <a:lnTo>
                    <a:pt x="76136" y="1247775"/>
                  </a:lnTo>
                  <a:lnTo>
                    <a:pt x="66751" y="1247775"/>
                  </a:lnTo>
                  <a:lnTo>
                    <a:pt x="27851" y="1262418"/>
                  </a:lnTo>
                  <a:lnTo>
                    <a:pt x="3644" y="1296200"/>
                  </a:lnTo>
                  <a:lnTo>
                    <a:pt x="0" y="1314513"/>
                  </a:lnTo>
                  <a:lnTo>
                    <a:pt x="0" y="1323898"/>
                  </a:lnTo>
                  <a:lnTo>
                    <a:pt x="14655" y="1362798"/>
                  </a:lnTo>
                  <a:lnTo>
                    <a:pt x="48437" y="1387005"/>
                  </a:lnTo>
                  <a:lnTo>
                    <a:pt x="66751" y="1390650"/>
                  </a:lnTo>
                  <a:lnTo>
                    <a:pt x="76136" y="1390650"/>
                  </a:lnTo>
                  <a:lnTo>
                    <a:pt x="115036" y="1376006"/>
                  </a:lnTo>
                  <a:lnTo>
                    <a:pt x="139242" y="1342212"/>
                  </a:lnTo>
                  <a:lnTo>
                    <a:pt x="142875" y="1323898"/>
                  </a:lnTo>
                  <a:lnTo>
                    <a:pt x="142875" y="1319212"/>
                  </a:lnTo>
                  <a:lnTo>
                    <a:pt x="142875" y="1314513"/>
                  </a:lnTo>
                  <a:close/>
                </a:path>
                <a:path w="142875" h="1390650">
                  <a:moveTo>
                    <a:pt x="142875" y="695388"/>
                  </a:moveTo>
                  <a:lnTo>
                    <a:pt x="128231" y="656501"/>
                  </a:lnTo>
                  <a:lnTo>
                    <a:pt x="94449" y="632294"/>
                  </a:lnTo>
                  <a:lnTo>
                    <a:pt x="76136" y="628650"/>
                  </a:lnTo>
                  <a:lnTo>
                    <a:pt x="66751" y="628650"/>
                  </a:lnTo>
                  <a:lnTo>
                    <a:pt x="27851" y="643293"/>
                  </a:lnTo>
                  <a:lnTo>
                    <a:pt x="3644" y="677075"/>
                  </a:lnTo>
                  <a:lnTo>
                    <a:pt x="0" y="695388"/>
                  </a:lnTo>
                  <a:lnTo>
                    <a:pt x="0" y="704773"/>
                  </a:lnTo>
                  <a:lnTo>
                    <a:pt x="14655" y="743673"/>
                  </a:lnTo>
                  <a:lnTo>
                    <a:pt x="48437" y="767880"/>
                  </a:lnTo>
                  <a:lnTo>
                    <a:pt x="66751" y="771525"/>
                  </a:lnTo>
                  <a:lnTo>
                    <a:pt x="76136" y="771525"/>
                  </a:lnTo>
                  <a:lnTo>
                    <a:pt x="115036" y="756881"/>
                  </a:lnTo>
                  <a:lnTo>
                    <a:pt x="139242" y="723087"/>
                  </a:lnTo>
                  <a:lnTo>
                    <a:pt x="142875" y="704773"/>
                  </a:lnTo>
                  <a:lnTo>
                    <a:pt x="142875" y="700087"/>
                  </a:lnTo>
                  <a:lnTo>
                    <a:pt x="142875" y="695388"/>
                  </a:lnTo>
                  <a:close/>
                </a:path>
                <a:path w="142875" h="1390650">
                  <a:moveTo>
                    <a:pt x="142875" y="66738"/>
                  </a:moveTo>
                  <a:lnTo>
                    <a:pt x="128231" y="27851"/>
                  </a:lnTo>
                  <a:lnTo>
                    <a:pt x="94449" y="3644"/>
                  </a:lnTo>
                  <a:lnTo>
                    <a:pt x="76136" y="0"/>
                  </a:lnTo>
                  <a:lnTo>
                    <a:pt x="66751" y="0"/>
                  </a:lnTo>
                  <a:lnTo>
                    <a:pt x="27851" y="14643"/>
                  </a:lnTo>
                  <a:lnTo>
                    <a:pt x="3644" y="48425"/>
                  </a:lnTo>
                  <a:lnTo>
                    <a:pt x="0" y="66738"/>
                  </a:lnTo>
                  <a:lnTo>
                    <a:pt x="0" y="76123"/>
                  </a:lnTo>
                  <a:lnTo>
                    <a:pt x="14655" y="115023"/>
                  </a:lnTo>
                  <a:lnTo>
                    <a:pt x="48437" y="139230"/>
                  </a:lnTo>
                  <a:lnTo>
                    <a:pt x="66751" y="142875"/>
                  </a:lnTo>
                  <a:lnTo>
                    <a:pt x="76136" y="142875"/>
                  </a:lnTo>
                  <a:lnTo>
                    <a:pt x="115036" y="128231"/>
                  </a:lnTo>
                  <a:lnTo>
                    <a:pt x="139242" y="94437"/>
                  </a:lnTo>
                  <a:lnTo>
                    <a:pt x="142875" y="76123"/>
                  </a:lnTo>
                  <a:lnTo>
                    <a:pt x="142875" y="71437"/>
                  </a:lnTo>
                  <a:lnTo>
                    <a:pt x="142875" y="66738"/>
                  </a:lnTo>
                  <a:close/>
                </a:path>
              </a:pathLst>
            </a:custGeom>
            <a:solidFill>
              <a:srgbClr val="26316F"/>
            </a:solidFill>
          </p:spPr>
          <p:txBody>
            <a:bodyPr wrap="square" lIns="0" tIns="0" rIns="0" bIns="0" rtlCol="0"/>
            <a:lstStyle/>
            <a:p>
              <a:endParaRPr/>
            </a:p>
          </p:txBody>
        </p:sp>
      </p:grpSp>
      <p:sp>
        <p:nvSpPr>
          <p:cNvPr id="8" name="object 8"/>
          <p:cNvSpPr txBox="1"/>
          <p:nvPr/>
        </p:nvSpPr>
        <p:spPr>
          <a:xfrm>
            <a:off x="2580817" y="3563763"/>
            <a:ext cx="11865610" cy="3427990"/>
          </a:xfrm>
          <a:prstGeom prst="rect">
            <a:avLst/>
          </a:prstGeom>
        </p:spPr>
        <p:txBody>
          <a:bodyPr vert="horz" wrap="square" lIns="0" tIns="12065" rIns="0" bIns="0" rtlCol="0">
            <a:spAutoFit/>
          </a:bodyPr>
          <a:lstStyle/>
          <a:p>
            <a:pPr marL="12700" marR="5080">
              <a:lnSpc>
                <a:spcPct val="128899"/>
              </a:lnSpc>
              <a:spcBef>
                <a:spcPts val="95"/>
              </a:spcBef>
            </a:pPr>
            <a:r>
              <a:rPr sz="3500" b="1" dirty="0">
                <a:solidFill>
                  <a:srgbClr val="26316F"/>
                </a:solidFill>
                <a:latin typeface="Calibri"/>
                <a:cs typeface="Calibri"/>
              </a:rPr>
              <a:t>Automated code review is like having a superpower for improving software. To unleash its full potential:</a:t>
            </a:r>
            <a:endParaRPr sz="3500" dirty="0">
              <a:latin typeface="Calibri"/>
              <a:cs typeface="Calibri"/>
            </a:endParaRPr>
          </a:p>
          <a:p>
            <a:pPr marL="514984">
              <a:lnSpc>
                <a:spcPct val="100000"/>
              </a:lnSpc>
              <a:spcBef>
                <a:spcPts val="1110"/>
              </a:spcBef>
            </a:pPr>
            <a:r>
              <a:rPr sz="3500" b="1" dirty="0">
                <a:solidFill>
                  <a:srgbClr val="26316F"/>
                </a:solidFill>
                <a:latin typeface="Calibri"/>
                <a:cs typeface="Calibri"/>
              </a:rPr>
              <a:t>Pick the Right Tool</a:t>
            </a:r>
            <a:endParaRPr sz="3500" dirty="0">
              <a:latin typeface="Calibri"/>
              <a:cs typeface="Calibri"/>
            </a:endParaRPr>
          </a:p>
          <a:p>
            <a:pPr marL="514984">
              <a:lnSpc>
                <a:spcPct val="100000"/>
              </a:lnSpc>
              <a:spcBef>
                <a:spcPts val="1110"/>
              </a:spcBef>
            </a:pPr>
            <a:r>
              <a:rPr sz="3500" b="1" dirty="0">
                <a:solidFill>
                  <a:srgbClr val="26316F"/>
                </a:solidFill>
                <a:latin typeface="Calibri"/>
                <a:cs typeface="Calibri"/>
              </a:rPr>
              <a:t>Set Clear Coding Standards</a:t>
            </a:r>
            <a:endParaRPr sz="3500" dirty="0">
              <a:latin typeface="Calibri"/>
              <a:cs typeface="Calibri"/>
            </a:endParaRPr>
          </a:p>
          <a:p>
            <a:pPr marL="514984">
              <a:lnSpc>
                <a:spcPct val="100000"/>
              </a:lnSpc>
              <a:spcBef>
                <a:spcPts val="1035"/>
              </a:spcBef>
            </a:pPr>
            <a:r>
              <a:rPr sz="3500" b="1" dirty="0">
                <a:solidFill>
                  <a:srgbClr val="26316F"/>
                </a:solidFill>
                <a:latin typeface="Calibri"/>
                <a:cs typeface="Calibri"/>
              </a:rPr>
              <a:t>Make Code Review a Part of development Process</a:t>
            </a:r>
            <a:endParaRPr sz="3500" dirty="0">
              <a:latin typeface="Calibri"/>
              <a:cs typeface="Calibri"/>
            </a:endParaRPr>
          </a:p>
        </p:txBody>
      </p:sp>
      <p:sp>
        <p:nvSpPr>
          <p:cNvPr id="9" name="object 9"/>
          <p:cNvSpPr txBox="1">
            <a:spLocks noGrp="1"/>
          </p:cNvSpPr>
          <p:nvPr>
            <p:ph type="title"/>
          </p:nvPr>
        </p:nvSpPr>
        <p:spPr>
          <a:xfrm>
            <a:off x="7434452" y="2314120"/>
            <a:ext cx="3425825" cy="553356"/>
          </a:xfrm>
          <a:prstGeom prst="rect">
            <a:avLst/>
          </a:prstGeom>
        </p:spPr>
        <p:txBody>
          <a:bodyPr vert="horz" wrap="square" lIns="0" tIns="14604" rIns="0" bIns="0" rtlCol="0">
            <a:spAutoFit/>
          </a:bodyPr>
          <a:lstStyle/>
          <a:p>
            <a:pPr marL="12700">
              <a:lnSpc>
                <a:spcPct val="100000"/>
              </a:lnSpc>
              <a:spcBef>
                <a:spcPts val="114"/>
              </a:spcBef>
            </a:pPr>
            <a:r>
              <a:rPr sz="3500" dirty="0"/>
              <a:t>CONCLUSION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33902" y="4158356"/>
            <a:ext cx="9550448" cy="1937069"/>
          </a:xfrm>
          <a:prstGeom prst="rect">
            <a:avLst/>
          </a:prstGeom>
        </p:spPr>
        <p:txBody>
          <a:bodyPr vert="horz" wrap="square" lIns="0" tIns="13335" rIns="0" bIns="0" rtlCol="0">
            <a:spAutoFit/>
          </a:bodyPr>
          <a:lstStyle/>
          <a:p>
            <a:pPr marL="12700">
              <a:lnSpc>
                <a:spcPct val="100000"/>
              </a:lnSpc>
              <a:spcBef>
                <a:spcPts val="105"/>
              </a:spcBef>
            </a:pPr>
            <a:r>
              <a:rPr sz="12500" dirty="0">
                <a:solidFill>
                  <a:srgbClr val="26316F"/>
                </a:solidFill>
              </a:rPr>
              <a:t>Thank You!</a:t>
            </a:r>
            <a:endParaRPr sz="12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FFF5544B327E4696DBC432501EF536" ma:contentTypeVersion="3" ma:contentTypeDescription="Create a new document." ma:contentTypeScope="" ma:versionID="229465c0be6da13136094eeedf001fd3">
  <xsd:schema xmlns:xsd="http://www.w3.org/2001/XMLSchema" xmlns:xs="http://www.w3.org/2001/XMLSchema" xmlns:p="http://schemas.microsoft.com/office/2006/metadata/properties" xmlns:ns2="ec333221-26f2-4903-9eb8-d22159498df7" targetNamespace="http://schemas.microsoft.com/office/2006/metadata/properties" ma:root="true" ma:fieldsID="5865c6dfc5836266179016c3e3c0ee85" ns2:_="">
    <xsd:import namespace="ec333221-26f2-4903-9eb8-d22159498df7"/>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333221-26f2-4903-9eb8-d22159498d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ACB11-16F0-4EB5-BE4A-977138D3031B}"/>
</file>

<file path=customXml/itemProps2.xml><?xml version="1.0" encoding="utf-8"?>
<ds:datastoreItem xmlns:ds="http://schemas.openxmlformats.org/officeDocument/2006/customXml" ds:itemID="{89727DE1-3AD0-4D91-B20E-6AE9E6E3A23B}"/>
</file>

<file path=docProps/app.xml><?xml version="1.0" encoding="utf-8"?>
<Properties xmlns="http://schemas.openxmlformats.org/officeDocument/2006/extended-properties" xmlns:vt="http://schemas.openxmlformats.org/officeDocument/2006/docPropsVTypes">
  <Template/>
  <TotalTime>20</TotalTime>
  <Words>367</Words>
  <Application>Microsoft Office PowerPoint</Application>
  <PresentationFormat>Custom</PresentationFormat>
  <Paragraphs>40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AUTOMATED CODE REVIEW</vt:lpstr>
      <vt:lpstr>WHAT IS AUTOMATED CODE REVIEW?</vt:lpstr>
      <vt:lpstr>BENEFITS OF AUTOMATED CODE REVIEW</vt:lpstr>
      <vt:lpstr>BEST PRACTICES FOR AUTOMATED CODE REVIEW</vt:lpstr>
      <vt:lpstr>Choosing an Automated Code Review Tool</vt:lpstr>
      <vt:lpstr>AUTOMATED CODE REVIEW IN ACTION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CODE REVIEW</dc:title>
  <cp:lastModifiedBy>Shivam Mahadik</cp:lastModifiedBy>
  <cp:revision>3</cp:revision>
  <dcterms:created xsi:type="dcterms:W3CDTF">2023-10-03T03:12:45Z</dcterms:created>
  <dcterms:modified xsi:type="dcterms:W3CDTF">2023-10-04T06:43:56Z</dcterms:modified>
</cp:coreProperties>
</file>