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presentation.xml" ContentType="application/vnd.openxmlformats-officedocument.presentationml.presentation.main+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21.xml" ContentType="application/vnd.openxmlformats-officedocument.presentationml.slideLayou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 id="2147483686" r:id="rId2"/>
  </p:sldMasterIdLst>
  <p:notesMasterIdLst>
    <p:notesMasterId r:id="rId28"/>
  </p:notesMasterIdLst>
  <p:sldIdLst>
    <p:sldId id="256" r:id="rId3"/>
    <p:sldId id="257" r:id="rId4"/>
    <p:sldId id="258" r:id="rId5"/>
    <p:sldId id="261" r:id="rId6"/>
    <p:sldId id="326" r:id="rId7"/>
    <p:sldId id="319" r:id="rId8"/>
    <p:sldId id="262" r:id="rId9"/>
    <p:sldId id="320" r:id="rId10"/>
    <p:sldId id="265" r:id="rId11"/>
    <p:sldId id="268" r:id="rId12"/>
    <p:sldId id="269" r:id="rId13"/>
    <p:sldId id="321" r:id="rId14"/>
    <p:sldId id="322" r:id="rId15"/>
    <p:sldId id="276" r:id="rId16"/>
    <p:sldId id="278" r:id="rId17"/>
    <p:sldId id="323" r:id="rId18"/>
    <p:sldId id="325" r:id="rId19"/>
    <p:sldId id="279" r:id="rId20"/>
    <p:sldId id="280" r:id="rId21"/>
    <p:sldId id="281" r:id="rId22"/>
    <p:sldId id="324" r:id="rId23"/>
    <p:sldId id="282" r:id="rId24"/>
    <p:sldId id="284" r:id="rId25"/>
    <p:sldId id="327" r:id="rId26"/>
    <p:sldId id="285"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11">
          <p15:clr>
            <a:srgbClr val="EA433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6F7711-85AF-498F-9A03-CA337C10AD57}">
  <a:tblStyle styleId="{B56F7711-85AF-498F-9A03-CA337C10AD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pos="5311"/>
        <p:guide orient="horz" pos="162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ustomXml" Target="../customXml/item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0b651380e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3"/>
        <p:cNvGrpSpPr/>
        <p:nvPr/>
      </p:nvGrpSpPr>
      <p:grpSpPr>
        <a:xfrm>
          <a:off x="0" y="0"/>
          <a:ext cx="0" cy="0"/>
          <a:chOff x="0" y="0"/>
          <a:chExt cx="0" cy="0"/>
        </a:xfrm>
      </p:grpSpPr>
      <p:sp>
        <p:nvSpPr>
          <p:cNvPr id="3214" name="Google Shape;3214;g10a69f07881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5" name="Google Shape;3215;g10a69f07881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8"/>
        <p:cNvGrpSpPr/>
        <p:nvPr/>
      </p:nvGrpSpPr>
      <p:grpSpPr>
        <a:xfrm>
          <a:off x="0" y="0"/>
          <a:ext cx="0" cy="0"/>
          <a:chOff x="0" y="0"/>
          <a:chExt cx="0" cy="0"/>
        </a:xfrm>
      </p:grpSpPr>
      <p:sp>
        <p:nvSpPr>
          <p:cNvPr id="3229" name="Google Shape;3229;g10a69f07881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0" name="Google Shape;3230;g10a69f07881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7"/>
        <p:cNvGrpSpPr/>
        <p:nvPr/>
      </p:nvGrpSpPr>
      <p:grpSpPr>
        <a:xfrm>
          <a:off x="0" y="0"/>
          <a:ext cx="0" cy="0"/>
          <a:chOff x="0" y="0"/>
          <a:chExt cx="0" cy="0"/>
        </a:xfrm>
      </p:grpSpPr>
      <p:sp>
        <p:nvSpPr>
          <p:cNvPr id="3278" name="Google Shape;3278;g10a69f07881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9" name="Google Shape;3279;g10a69f07881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3"/>
        <p:cNvGrpSpPr/>
        <p:nvPr/>
      </p:nvGrpSpPr>
      <p:grpSpPr>
        <a:xfrm>
          <a:off x="0" y="0"/>
          <a:ext cx="0" cy="0"/>
          <a:chOff x="0" y="0"/>
          <a:chExt cx="0" cy="0"/>
        </a:xfrm>
      </p:grpSpPr>
      <p:sp>
        <p:nvSpPr>
          <p:cNvPr id="3284" name="Google Shape;3284;g10cb3edece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5" name="Google Shape;3285;g10cb3edece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8"/>
        <p:cNvGrpSpPr/>
        <p:nvPr/>
      </p:nvGrpSpPr>
      <p:grpSpPr>
        <a:xfrm>
          <a:off x="0" y="0"/>
          <a:ext cx="0" cy="0"/>
          <a:chOff x="0" y="0"/>
          <a:chExt cx="0" cy="0"/>
        </a:xfrm>
      </p:grpSpPr>
      <p:sp>
        <p:nvSpPr>
          <p:cNvPr id="3299" name="Google Shape;3299;g10a69f07881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0" name="Google Shape;3300;g10a69f07881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7"/>
        <p:cNvGrpSpPr/>
        <p:nvPr/>
      </p:nvGrpSpPr>
      <p:grpSpPr>
        <a:xfrm>
          <a:off x="0" y="0"/>
          <a:ext cx="0" cy="0"/>
          <a:chOff x="0" y="0"/>
          <a:chExt cx="0" cy="0"/>
        </a:xfrm>
      </p:grpSpPr>
      <p:sp>
        <p:nvSpPr>
          <p:cNvPr id="3328" name="Google Shape;3328;g10a69f07881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9" name="Google Shape;3329;g10a69f07881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8"/>
        <p:cNvGrpSpPr/>
        <p:nvPr/>
      </p:nvGrpSpPr>
      <p:grpSpPr>
        <a:xfrm>
          <a:off x="0" y="0"/>
          <a:ext cx="0" cy="0"/>
          <a:chOff x="0" y="0"/>
          <a:chExt cx="0" cy="0"/>
        </a:xfrm>
      </p:grpSpPr>
      <p:sp>
        <p:nvSpPr>
          <p:cNvPr id="3339" name="Google Shape;3339;g10a69f07881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0" name="Google Shape;3340;g10a69f07881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10a69f0788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10a69f0788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10b651380e3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0a69f07881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0a69f07881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8"/>
        <p:cNvGrpSpPr/>
        <p:nvPr/>
      </p:nvGrpSpPr>
      <p:grpSpPr>
        <a:xfrm>
          <a:off x="0" y="0"/>
          <a:ext cx="0" cy="0"/>
          <a:chOff x="0" y="0"/>
          <a:chExt cx="0" cy="0"/>
        </a:xfrm>
      </p:grpSpPr>
      <p:sp>
        <p:nvSpPr>
          <p:cNvPr id="2979" name="Google Shape;2979;g10a69f0788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0" name="Google Shape;2980;g10a69f0788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10a9ee379fb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10a9ee379fb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3"/>
        <p:cNvGrpSpPr/>
        <p:nvPr/>
      </p:nvGrpSpPr>
      <p:grpSpPr>
        <a:xfrm>
          <a:off x="0" y="0"/>
          <a:ext cx="0" cy="0"/>
          <a:chOff x="0" y="0"/>
          <a:chExt cx="0" cy="0"/>
        </a:xfrm>
      </p:grpSpPr>
      <p:sp>
        <p:nvSpPr>
          <p:cNvPr id="3194" name="Google Shape;3194;g10a69f0788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5" name="Google Shape;3195;g10a69f0788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flaticon.com/" TargetMode="External" /><Relationship Id="rId2" Type="http://schemas.openxmlformats.org/officeDocument/2006/relationships/hyperlink" Target="http://bit.ly/2Tynxth" TargetMode="External" /><Relationship Id="rId1" Type="http://schemas.openxmlformats.org/officeDocument/2006/relationships/slideMaster" Target="../slideMasters/slideMaster1.xml" /><Relationship Id="rId4" Type="http://schemas.openxmlformats.org/officeDocument/2006/relationships/hyperlink" Target="https://freepik.com/" TargetMode="Externa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2"/>
        <p:cNvGrpSpPr/>
        <p:nvPr/>
      </p:nvGrpSpPr>
      <p:grpSpPr>
        <a:xfrm>
          <a:off x="0" y="0"/>
          <a:ext cx="0" cy="0"/>
          <a:chOff x="0" y="0"/>
          <a:chExt cx="0" cy="0"/>
        </a:xfrm>
      </p:grpSpPr>
      <p:sp>
        <p:nvSpPr>
          <p:cNvPr id="623" name="Google Shape;623;p11"/>
          <p:cNvSpPr txBox="1">
            <a:spLocks noGrp="1"/>
          </p:cNvSpPr>
          <p:nvPr>
            <p:ph type="title" hasCustomPrompt="1"/>
          </p:nvPr>
        </p:nvSpPr>
        <p:spPr>
          <a:xfrm>
            <a:off x="1214250" y="1264825"/>
            <a:ext cx="6715500" cy="1285800"/>
          </a:xfrm>
          <a:prstGeom prst="rect">
            <a:avLst/>
          </a:prstGeom>
        </p:spPr>
        <p:txBody>
          <a:bodyPr spcFirstLastPara="1" wrap="square" lIns="91425" tIns="91425" rIns="91425" bIns="91425" anchor="b" anchorCtr="0">
            <a:noAutofit/>
          </a:bodyPr>
          <a:lstStyle>
            <a:lvl1pPr lvl="0" algn="ctr">
              <a:spcBef>
                <a:spcPts val="0"/>
              </a:spcBef>
              <a:spcAft>
                <a:spcPts val="0"/>
              </a:spcAft>
              <a:buSzPts val="8700"/>
              <a:buNone/>
              <a:defRPr sz="8700"/>
            </a:lvl1pPr>
            <a:lvl2pPr lvl="1" algn="ctr">
              <a:spcBef>
                <a:spcPts val="0"/>
              </a:spcBef>
              <a:spcAft>
                <a:spcPts val="0"/>
              </a:spcAft>
              <a:buSzPts val="8700"/>
              <a:buNone/>
              <a:defRPr sz="8700"/>
            </a:lvl2pPr>
            <a:lvl3pPr lvl="2" algn="ctr">
              <a:spcBef>
                <a:spcPts val="0"/>
              </a:spcBef>
              <a:spcAft>
                <a:spcPts val="0"/>
              </a:spcAft>
              <a:buSzPts val="8700"/>
              <a:buNone/>
              <a:defRPr sz="8700"/>
            </a:lvl3pPr>
            <a:lvl4pPr lvl="3" algn="ctr">
              <a:spcBef>
                <a:spcPts val="0"/>
              </a:spcBef>
              <a:spcAft>
                <a:spcPts val="0"/>
              </a:spcAft>
              <a:buSzPts val="8700"/>
              <a:buNone/>
              <a:defRPr sz="8700"/>
            </a:lvl4pPr>
            <a:lvl5pPr lvl="4" algn="ctr">
              <a:spcBef>
                <a:spcPts val="0"/>
              </a:spcBef>
              <a:spcAft>
                <a:spcPts val="0"/>
              </a:spcAft>
              <a:buSzPts val="8700"/>
              <a:buNone/>
              <a:defRPr sz="8700"/>
            </a:lvl5pPr>
            <a:lvl6pPr lvl="5" algn="ctr">
              <a:spcBef>
                <a:spcPts val="0"/>
              </a:spcBef>
              <a:spcAft>
                <a:spcPts val="0"/>
              </a:spcAft>
              <a:buSzPts val="8700"/>
              <a:buNone/>
              <a:defRPr sz="8700"/>
            </a:lvl6pPr>
            <a:lvl7pPr lvl="6" algn="ctr">
              <a:spcBef>
                <a:spcPts val="0"/>
              </a:spcBef>
              <a:spcAft>
                <a:spcPts val="0"/>
              </a:spcAft>
              <a:buSzPts val="8700"/>
              <a:buNone/>
              <a:defRPr sz="8700"/>
            </a:lvl7pPr>
            <a:lvl8pPr lvl="7" algn="ctr">
              <a:spcBef>
                <a:spcPts val="0"/>
              </a:spcBef>
              <a:spcAft>
                <a:spcPts val="0"/>
              </a:spcAft>
              <a:buSzPts val="8700"/>
              <a:buNone/>
              <a:defRPr sz="8700"/>
            </a:lvl8pPr>
            <a:lvl9pPr lvl="8" algn="ctr">
              <a:spcBef>
                <a:spcPts val="0"/>
              </a:spcBef>
              <a:spcAft>
                <a:spcPts val="0"/>
              </a:spcAft>
              <a:buSzPts val="8700"/>
              <a:buNone/>
              <a:defRPr sz="8700"/>
            </a:lvl9pPr>
          </a:lstStyle>
          <a:p>
            <a:r>
              <a:t>xx%</a:t>
            </a:r>
          </a:p>
        </p:txBody>
      </p:sp>
      <p:grpSp>
        <p:nvGrpSpPr>
          <p:cNvPr id="624" name="Google Shape;624;p11"/>
          <p:cNvGrpSpPr/>
          <p:nvPr/>
        </p:nvGrpSpPr>
        <p:grpSpPr>
          <a:xfrm rot="5400000">
            <a:off x="6607647" y="2869490"/>
            <a:ext cx="1632765" cy="4501735"/>
            <a:chOff x="8342610" y="-1257510"/>
            <a:chExt cx="1632765" cy="4501735"/>
          </a:xfrm>
        </p:grpSpPr>
        <p:sp>
          <p:nvSpPr>
            <p:cNvPr id="625" name="Google Shape;625;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7" name="Google Shape;627;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8" name="Google Shape;628;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1"/>
          <p:cNvGrpSpPr/>
          <p:nvPr/>
        </p:nvGrpSpPr>
        <p:grpSpPr>
          <a:xfrm>
            <a:off x="-2902387" y="-4899154"/>
            <a:ext cx="3721951" cy="12135923"/>
            <a:chOff x="-3170262" y="3452177"/>
            <a:chExt cx="3721951" cy="12135923"/>
          </a:xfrm>
        </p:grpSpPr>
        <p:sp>
          <p:nvSpPr>
            <p:cNvPr id="630" name="Google Shape;630;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11"/>
          <p:cNvGrpSpPr/>
          <p:nvPr/>
        </p:nvGrpSpPr>
        <p:grpSpPr>
          <a:xfrm>
            <a:off x="8430763" y="-1848727"/>
            <a:ext cx="3769563" cy="11358057"/>
            <a:chOff x="-2722250" y="-1079764"/>
            <a:chExt cx="3769563" cy="11358057"/>
          </a:xfrm>
        </p:grpSpPr>
        <p:sp>
          <p:nvSpPr>
            <p:cNvPr id="687" name="Google Shape;687;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11"/>
          <p:cNvSpPr txBox="1">
            <a:spLocks noGrp="1"/>
          </p:cNvSpPr>
          <p:nvPr>
            <p:ph type="subTitle" idx="1"/>
          </p:nvPr>
        </p:nvSpPr>
        <p:spPr>
          <a:xfrm>
            <a:off x="2455950" y="2954250"/>
            <a:ext cx="4232100" cy="54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03"/>
        <p:cNvGrpSpPr/>
        <p:nvPr/>
      </p:nvGrpSpPr>
      <p:grpSpPr>
        <a:xfrm>
          <a:off x="0" y="0"/>
          <a:ext cx="0" cy="0"/>
          <a:chOff x="0" y="0"/>
          <a:chExt cx="0" cy="0"/>
        </a:xfrm>
      </p:grpSpPr>
      <p:sp>
        <p:nvSpPr>
          <p:cNvPr id="704" name="Google Shape;704;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705" name="Google Shape;705;p13"/>
          <p:cNvSpPr txBox="1">
            <a:spLocks noGrp="1"/>
          </p:cNvSpPr>
          <p:nvPr>
            <p:ph type="subTitle" idx="1"/>
          </p:nvPr>
        </p:nvSpPr>
        <p:spPr>
          <a:xfrm>
            <a:off x="1975600"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6" name="Google Shape;706;p13"/>
          <p:cNvSpPr txBox="1">
            <a:spLocks noGrp="1"/>
          </p:cNvSpPr>
          <p:nvPr>
            <p:ph type="subTitle" idx="2"/>
          </p:nvPr>
        </p:nvSpPr>
        <p:spPr>
          <a:xfrm>
            <a:off x="1975600"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07" name="Google Shape;707;p13"/>
          <p:cNvSpPr txBox="1">
            <a:spLocks noGrp="1"/>
          </p:cNvSpPr>
          <p:nvPr>
            <p:ph type="title" idx="3" hasCustomPrompt="1"/>
          </p:nvPr>
        </p:nvSpPr>
        <p:spPr>
          <a:xfrm>
            <a:off x="1049261"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8" name="Google Shape;708;p13"/>
          <p:cNvSpPr txBox="1">
            <a:spLocks noGrp="1"/>
          </p:cNvSpPr>
          <p:nvPr>
            <p:ph type="title" idx="4" hasCustomPrompt="1"/>
          </p:nvPr>
        </p:nvSpPr>
        <p:spPr>
          <a:xfrm>
            <a:off x="4904736"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9" name="Google Shape;709;p13"/>
          <p:cNvSpPr txBox="1">
            <a:spLocks noGrp="1"/>
          </p:cNvSpPr>
          <p:nvPr>
            <p:ph type="title" idx="5" hasCustomPrompt="1"/>
          </p:nvPr>
        </p:nvSpPr>
        <p:spPr>
          <a:xfrm>
            <a:off x="1049261"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0" name="Google Shape;710;p13"/>
          <p:cNvSpPr txBox="1">
            <a:spLocks noGrp="1"/>
          </p:cNvSpPr>
          <p:nvPr>
            <p:ph type="title" idx="6" hasCustomPrompt="1"/>
          </p:nvPr>
        </p:nvSpPr>
        <p:spPr>
          <a:xfrm>
            <a:off x="4904736"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1" name="Google Shape;711;p13"/>
          <p:cNvSpPr txBox="1">
            <a:spLocks noGrp="1"/>
          </p:cNvSpPr>
          <p:nvPr>
            <p:ph type="subTitle" idx="7"/>
          </p:nvPr>
        </p:nvSpPr>
        <p:spPr>
          <a:xfrm>
            <a:off x="1975600"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2" name="Google Shape;712;p13"/>
          <p:cNvSpPr txBox="1">
            <a:spLocks noGrp="1"/>
          </p:cNvSpPr>
          <p:nvPr>
            <p:ph type="subTitle" idx="8"/>
          </p:nvPr>
        </p:nvSpPr>
        <p:spPr>
          <a:xfrm>
            <a:off x="1975600"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3" name="Google Shape;713;p13"/>
          <p:cNvSpPr txBox="1">
            <a:spLocks noGrp="1"/>
          </p:cNvSpPr>
          <p:nvPr>
            <p:ph type="subTitle" idx="9"/>
          </p:nvPr>
        </p:nvSpPr>
        <p:spPr>
          <a:xfrm>
            <a:off x="5831075"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4" name="Google Shape;714;p13"/>
          <p:cNvSpPr txBox="1">
            <a:spLocks noGrp="1"/>
          </p:cNvSpPr>
          <p:nvPr>
            <p:ph type="subTitle" idx="13"/>
          </p:nvPr>
        </p:nvSpPr>
        <p:spPr>
          <a:xfrm>
            <a:off x="5831075"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5" name="Google Shape;715;p13"/>
          <p:cNvSpPr txBox="1">
            <a:spLocks noGrp="1"/>
          </p:cNvSpPr>
          <p:nvPr>
            <p:ph type="subTitle" idx="14"/>
          </p:nvPr>
        </p:nvSpPr>
        <p:spPr>
          <a:xfrm>
            <a:off x="5831075"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3"/>
          <p:cNvSpPr txBox="1">
            <a:spLocks noGrp="1"/>
          </p:cNvSpPr>
          <p:nvPr>
            <p:ph type="subTitle" idx="15"/>
          </p:nvPr>
        </p:nvSpPr>
        <p:spPr>
          <a:xfrm>
            <a:off x="5831075"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717" name="Google Shape;717;p13"/>
          <p:cNvGrpSpPr/>
          <p:nvPr/>
        </p:nvGrpSpPr>
        <p:grpSpPr>
          <a:xfrm>
            <a:off x="-3130987" y="-4899154"/>
            <a:ext cx="3721951" cy="12135923"/>
            <a:chOff x="-3170262" y="3452177"/>
            <a:chExt cx="3721951" cy="12135923"/>
          </a:xfrm>
        </p:grpSpPr>
        <p:sp>
          <p:nvSpPr>
            <p:cNvPr id="718" name="Google Shape;718;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13"/>
          <p:cNvGrpSpPr/>
          <p:nvPr/>
        </p:nvGrpSpPr>
        <p:grpSpPr>
          <a:xfrm flipH="1">
            <a:off x="6309193" y="4399246"/>
            <a:ext cx="3769563" cy="11358057"/>
            <a:chOff x="-2722250" y="-1079764"/>
            <a:chExt cx="3769563" cy="11358057"/>
          </a:xfrm>
        </p:grpSpPr>
        <p:sp>
          <p:nvSpPr>
            <p:cNvPr id="775" name="Google Shape;775;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13"/>
          <p:cNvGrpSpPr/>
          <p:nvPr/>
        </p:nvGrpSpPr>
        <p:grpSpPr>
          <a:xfrm>
            <a:off x="8626375" y="-2137135"/>
            <a:ext cx="618526" cy="5831511"/>
            <a:chOff x="8626375" y="-2137135"/>
            <a:chExt cx="618526" cy="5831511"/>
          </a:xfrm>
        </p:grpSpPr>
        <p:sp>
          <p:nvSpPr>
            <p:cNvPr id="790" name="Google Shape;790;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13"/>
          <p:cNvGrpSpPr/>
          <p:nvPr/>
        </p:nvGrpSpPr>
        <p:grpSpPr>
          <a:xfrm>
            <a:off x="851178" y="3217515"/>
            <a:ext cx="3146276" cy="3021722"/>
            <a:chOff x="851178" y="3217515"/>
            <a:chExt cx="3146276" cy="3021722"/>
          </a:xfrm>
        </p:grpSpPr>
        <p:sp>
          <p:nvSpPr>
            <p:cNvPr id="795" name="Google Shape;795;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799"/>
        <p:cNvGrpSpPr/>
        <p:nvPr/>
      </p:nvGrpSpPr>
      <p:grpSpPr>
        <a:xfrm>
          <a:off x="0" y="0"/>
          <a:ext cx="0" cy="0"/>
          <a:chOff x="0" y="0"/>
          <a:chExt cx="0" cy="0"/>
        </a:xfrm>
      </p:grpSpPr>
      <p:sp>
        <p:nvSpPr>
          <p:cNvPr id="800" name="Google Shape;800;p14"/>
          <p:cNvSpPr txBox="1">
            <a:spLocks noGrp="1"/>
          </p:cNvSpPr>
          <p:nvPr>
            <p:ph type="title"/>
          </p:nvPr>
        </p:nvSpPr>
        <p:spPr>
          <a:xfrm>
            <a:off x="1311750" y="3986900"/>
            <a:ext cx="6520500" cy="478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01" name="Google Shape;801;p14"/>
          <p:cNvSpPr txBox="1">
            <a:spLocks noGrp="1"/>
          </p:cNvSpPr>
          <p:nvPr>
            <p:ph type="subTitle" idx="1"/>
          </p:nvPr>
        </p:nvSpPr>
        <p:spPr>
          <a:xfrm>
            <a:off x="1311750" y="1934575"/>
            <a:ext cx="6520500" cy="15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18" name="Google Shape;918;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20" name="Google Shape;920;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1" name="Shape 921"/>
        <p:cNvGrpSpPr/>
        <p:nvPr/>
      </p:nvGrpSpPr>
      <p:grpSpPr>
        <a:xfrm>
          <a:off x="0" y="0"/>
          <a:ext cx="0" cy="0"/>
          <a:chOff x="0" y="0"/>
          <a:chExt cx="0" cy="0"/>
        </a:xfrm>
      </p:grpSpPr>
      <p:sp>
        <p:nvSpPr>
          <p:cNvPr id="922" name="Google Shape;922;p15"/>
          <p:cNvSpPr txBox="1">
            <a:spLocks noGrp="1"/>
          </p:cNvSpPr>
          <p:nvPr>
            <p:ph type="title"/>
          </p:nvPr>
        </p:nvSpPr>
        <p:spPr>
          <a:xfrm>
            <a:off x="3039400" y="1812550"/>
            <a:ext cx="4730400" cy="681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500"/>
              <a:buNone/>
              <a:defRPr sz="4500"/>
            </a:lvl1pPr>
            <a:lvl2pPr lvl="1" algn="l" rtl="0">
              <a:spcBef>
                <a:spcPts val="0"/>
              </a:spcBef>
              <a:spcAft>
                <a:spcPts val="0"/>
              </a:spcAft>
              <a:buSzPts val="4500"/>
              <a:buNone/>
              <a:defRPr sz="4500"/>
            </a:lvl2pPr>
            <a:lvl3pPr lvl="2" algn="l" rtl="0">
              <a:spcBef>
                <a:spcPts val="0"/>
              </a:spcBef>
              <a:spcAft>
                <a:spcPts val="0"/>
              </a:spcAft>
              <a:buSzPts val="4500"/>
              <a:buNone/>
              <a:defRPr sz="4500"/>
            </a:lvl3pPr>
            <a:lvl4pPr lvl="3" algn="l" rtl="0">
              <a:spcBef>
                <a:spcPts val="0"/>
              </a:spcBef>
              <a:spcAft>
                <a:spcPts val="0"/>
              </a:spcAft>
              <a:buSzPts val="4500"/>
              <a:buNone/>
              <a:defRPr sz="4500"/>
            </a:lvl4pPr>
            <a:lvl5pPr lvl="4" algn="l" rtl="0">
              <a:spcBef>
                <a:spcPts val="0"/>
              </a:spcBef>
              <a:spcAft>
                <a:spcPts val="0"/>
              </a:spcAft>
              <a:buSzPts val="4500"/>
              <a:buNone/>
              <a:defRPr sz="4500"/>
            </a:lvl5pPr>
            <a:lvl6pPr lvl="5" algn="l" rtl="0">
              <a:spcBef>
                <a:spcPts val="0"/>
              </a:spcBef>
              <a:spcAft>
                <a:spcPts val="0"/>
              </a:spcAft>
              <a:buSzPts val="4500"/>
              <a:buNone/>
              <a:defRPr sz="4500"/>
            </a:lvl6pPr>
            <a:lvl7pPr lvl="6" algn="l" rtl="0">
              <a:spcBef>
                <a:spcPts val="0"/>
              </a:spcBef>
              <a:spcAft>
                <a:spcPts val="0"/>
              </a:spcAft>
              <a:buSzPts val="4500"/>
              <a:buNone/>
              <a:defRPr sz="4500"/>
            </a:lvl7pPr>
            <a:lvl8pPr lvl="7" algn="l" rtl="0">
              <a:spcBef>
                <a:spcPts val="0"/>
              </a:spcBef>
              <a:spcAft>
                <a:spcPts val="0"/>
              </a:spcAft>
              <a:buSzPts val="4500"/>
              <a:buNone/>
              <a:defRPr sz="4500"/>
            </a:lvl8pPr>
            <a:lvl9pPr lvl="8" algn="l" rtl="0">
              <a:spcBef>
                <a:spcPts val="0"/>
              </a:spcBef>
              <a:spcAft>
                <a:spcPts val="0"/>
              </a:spcAft>
              <a:buSzPts val="4500"/>
              <a:buNone/>
              <a:defRPr sz="4500"/>
            </a:lvl9pPr>
          </a:lstStyle>
          <a:p>
            <a:endParaRPr/>
          </a:p>
        </p:txBody>
      </p:sp>
      <p:sp>
        <p:nvSpPr>
          <p:cNvPr id="923" name="Google Shape;923;p15"/>
          <p:cNvSpPr txBox="1">
            <a:spLocks noGrp="1"/>
          </p:cNvSpPr>
          <p:nvPr>
            <p:ph type="subTitle" idx="1"/>
          </p:nvPr>
        </p:nvSpPr>
        <p:spPr>
          <a:xfrm>
            <a:off x="3039400" y="2854350"/>
            <a:ext cx="4133400" cy="41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
        <p:nvSpPr>
          <p:cNvPr id="924" name="Google Shape;924;p15"/>
          <p:cNvSpPr txBox="1">
            <a:spLocks noGrp="1"/>
          </p:cNvSpPr>
          <p:nvPr>
            <p:ph type="title" idx="2" hasCustomPrompt="1"/>
          </p:nvPr>
        </p:nvSpPr>
        <p:spPr>
          <a:xfrm>
            <a:off x="1624100" y="2159377"/>
            <a:ext cx="1076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grpSp>
        <p:nvGrpSpPr>
          <p:cNvPr id="925" name="Google Shape;925;p15"/>
          <p:cNvGrpSpPr/>
          <p:nvPr/>
        </p:nvGrpSpPr>
        <p:grpSpPr>
          <a:xfrm rot="5400000" flipH="1">
            <a:off x="3245125" y="-6666529"/>
            <a:ext cx="3721951" cy="12135923"/>
            <a:chOff x="-3170262" y="3452177"/>
            <a:chExt cx="3721951" cy="12135923"/>
          </a:xfrm>
        </p:grpSpPr>
        <p:sp>
          <p:nvSpPr>
            <p:cNvPr id="926" name="Google Shape;926;p1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15"/>
          <p:cNvGrpSpPr/>
          <p:nvPr/>
        </p:nvGrpSpPr>
        <p:grpSpPr>
          <a:xfrm>
            <a:off x="-2507408" y="4010131"/>
            <a:ext cx="13681471" cy="3721951"/>
            <a:chOff x="-2507408" y="4010131"/>
            <a:chExt cx="13681471" cy="3721951"/>
          </a:xfrm>
        </p:grpSpPr>
        <p:sp>
          <p:nvSpPr>
            <p:cNvPr id="983" name="Google Shape;983;p15"/>
            <p:cNvSpPr/>
            <p:nvPr/>
          </p:nvSpPr>
          <p:spPr>
            <a:xfrm rot="-5400000">
              <a:off x="5294072" y="18429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5"/>
            <p:cNvSpPr/>
            <p:nvPr/>
          </p:nvSpPr>
          <p:spPr>
            <a:xfrm rot="-5400000">
              <a:off x="6009117" y="65278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5"/>
            <p:cNvSpPr/>
            <p:nvPr/>
          </p:nvSpPr>
          <p:spPr>
            <a:xfrm rot="-5400000">
              <a:off x="7837772" y="73498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5"/>
            <p:cNvSpPr/>
            <p:nvPr/>
          </p:nvSpPr>
          <p:spPr>
            <a:xfrm rot="-5400000">
              <a:off x="1414655" y="48615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5"/>
            <p:cNvSpPr/>
            <p:nvPr/>
          </p:nvSpPr>
          <p:spPr>
            <a:xfrm rot="-5400000">
              <a:off x="4633252"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5"/>
            <p:cNvSpPr/>
            <p:nvPr/>
          </p:nvSpPr>
          <p:spPr>
            <a:xfrm rot="-5400000">
              <a:off x="484493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5"/>
            <p:cNvSpPr/>
            <p:nvPr/>
          </p:nvSpPr>
          <p:spPr>
            <a:xfrm rot="-5400000">
              <a:off x="5058986" y="40748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5"/>
            <p:cNvSpPr/>
            <p:nvPr/>
          </p:nvSpPr>
          <p:spPr>
            <a:xfrm rot="-5400000">
              <a:off x="5270612" y="40747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5"/>
            <p:cNvSpPr/>
            <p:nvPr/>
          </p:nvSpPr>
          <p:spPr>
            <a:xfrm rot="-5400000">
              <a:off x="548229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5"/>
            <p:cNvSpPr/>
            <p:nvPr/>
          </p:nvSpPr>
          <p:spPr>
            <a:xfrm rot="-5400000">
              <a:off x="6394794" y="37056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5"/>
            <p:cNvSpPr/>
            <p:nvPr/>
          </p:nvSpPr>
          <p:spPr>
            <a:xfrm rot="-5400000">
              <a:off x="526836" y="63514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5"/>
            <p:cNvSpPr/>
            <p:nvPr/>
          </p:nvSpPr>
          <p:spPr>
            <a:xfrm rot="10800000" flipH="1">
              <a:off x="8072788" y="40101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5"/>
            <p:cNvSpPr/>
            <p:nvPr/>
          </p:nvSpPr>
          <p:spPr>
            <a:xfrm rot="10800000" flipH="1">
              <a:off x="7051306" y="40112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5"/>
            <p:cNvSpPr/>
            <p:nvPr/>
          </p:nvSpPr>
          <p:spPr>
            <a:xfrm rot="10800000" flipH="1">
              <a:off x="11056539" y="49969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5"/>
            <p:cNvSpPr/>
            <p:nvPr/>
          </p:nvSpPr>
          <p:spPr>
            <a:xfrm rot="10800000" flipH="1">
              <a:off x="11056539" y="42864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5"/>
            <p:cNvSpPr/>
            <p:nvPr/>
          </p:nvSpPr>
          <p:spPr>
            <a:xfrm rot="10800000" flipH="1">
              <a:off x="11056539" y="45232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5"/>
            <p:cNvSpPr/>
            <p:nvPr/>
          </p:nvSpPr>
          <p:spPr>
            <a:xfrm rot="10800000" flipH="1">
              <a:off x="11056539" y="47600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5"/>
            <p:cNvSpPr/>
            <p:nvPr/>
          </p:nvSpPr>
          <p:spPr>
            <a:xfrm rot="10800000" flipH="1">
              <a:off x="5481164" y="74639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5"/>
            <p:cNvSpPr/>
            <p:nvPr/>
          </p:nvSpPr>
          <p:spPr>
            <a:xfrm rot="10800000" flipH="1">
              <a:off x="2956571"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5"/>
            <p:cNvSpPr/>
            <p:nvPr/>
          </p:nvSpPr>
          <p:spPr>
            <a:xfrm rot="10800000" flipH="1">
              <a:off x="1770967"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5"/>
            <p:cNvSpPr/>
            <p:nvPr/>
          </p:nvSpPr>
          <p:spPr>
            <a:xfrm rot="10800000" flipH="1">
              <a:off x="200808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5"/>
            <p:cNvSpPr/>
            <p:nvPr/>
          </p:nvSpPr>
          <p:spPr>
            <a:xfrm rot="10800000" flipH="1">
              <a:off x="224520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5"/>
            <p:cNvSpPr/>
            <p:nvPr/>
          </p:nvSpPr>
          <p:spPr>
            <a:xfrm rot="10800000" flipH="1">
              <a:off x="2482329"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5"/>
            <p:cNvSpPr/>
            <p:nvPr/>
          </p:nvSpPr>
          <p:spPr>
            <a:xfrm rot="10800000" flipH="1">
              <a:off x="2719450"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5"/>
            <p:cNvSpPr/>
            <p:nvPr/>
          </p:nvSpPr>
          <p:spPr>
            <a:xfrm rot="-5400000">
              <a:off x="5294072" y="18429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5"/>
            <p:cNvSpPr/>
            <p:nvPr/>
          </p:nvSpPr>
          <p:spPr>
            <a:xfrm rot="-5400000">
              <a:off x="6009117" y="65278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5"/>
            <p:cNvSpPr/>
            <p:nvPr/>
          </p:nvSpPr>
          <p:spPr>
            <a:xfrm rot="-5400000">
              <a:off x="7837772" y="73498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5"/>
            <p:cNvSpPr/>
            <p:nvPr/>
          </p:nvSpPr>
          <p:spPr>
            <a:xfrm rot="-5400000">
              <a:off x="1414655" y="48615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5"/>
            <p:cNvSpPr/>
            <p:nvPr/>
          </p:nvSpPr>
          <p:spPr>
            <a:xfrm rot="-5400000">
              <a:off x="4633252"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5"/>
            <p:cNvSpPr/>
            <p:nvPr/>
          </p:nvSpPr>
          <p:spPr>
            <a:xfrm rot="-5400000">
              <a:off x="484493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5"/>
            <p:cNvSpPr/>
            <p:nvPr/>
          </p:nvSpPr>
          <p:spPr>
            <a:xfrm rot="-5400000">
              <a:off x="5058986" y="40748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5"/>
            <p:cNvSpPr/>
            <p:nvPr/>
          </p:nvSpPr>
          <p:spPr>
            <a:xfrm rot="-5400000">
              <a:off x="5270612" y="40747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5"/>
            <p:cNvSpPr/>
            <p:nvPr/>
          </p:nvSpPr>
          <p:spPr>
            <a:xfrm rot="-5400000">
              <a:off x="548229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5"/>
            <p:cNvSpPr/>
            <p:nvPr/>
          </p:nvSpPr>
          <p:spPr>
            <a:xfrm rot="-5400000">
              <a:off x="526836" y="63514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5"/>
            <p:cNvSpPr/>
            <p:nvPr/>
          </p:nvSpPr>
          <p:spPr>
            <a:xfrm rot="10800000" flipH="1">
              <a:off x="8072788" y="40101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5"/>
            <p:cNvSpPr/>
            <p:nvPr/>
          </p:nvSpPr>
          <p:spPr>
            <a:xfrm rot="10800000" flipH="1">
              <a:off x="7051306" y="40112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5"/>
            <p:cNvSpPr/>
            <p:nvPr/>
          </p:nvSpPr>
          <p:spPr>
            <a:xfrm rot="10800000" flipH="1">
              <a:off x="11056539" y="49969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5"/>
            <p:cNvSpPr/>
            <p:nvPr/>
          </p:nvSpPr>
          <p:spPr>
            <a:xfrm rot="10800000" flipH="1">
              <a:off x="11056539" y="42864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5"/>
            <p:cNvSpPr/>
            <p:nvPr/>
          </p:nvSpPr>
          <p:spPr>
            <a:xfrm rot="10800000" flipH="1">
              <a:off x="11056539" y="45232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5"/>
            <p:cNvSpPr/>
            <p:nvPr/>
          </p:nvSpPr>
          <p:spPr>
            <a:xfrm rot="10800000" flipH="1">
              <a:off x="11056539" y="47600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5"/>
            <p:cNvSpPr/>
            <p:nvPr/>
          </p:nvSpPr>
          <p:spPr>
            <a:xfrm rot="10800000" flipH="1">
              <a:off x="2956571"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5"/>
            <p:cNvSpPr/>
            <p:nvPr/>
          </p:nvSpPr>
          <p:spPr>
            <a:xfrm rot="10800000" flipH="1">
              <a:off x="1770967"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5"/>
            <p:cNvSpPr/>
            <p:nvPr/>
          </p:nvSpPr>
          <p:spPr>
            <a:xfrm rot="10800000" flipH="1">
              <a:off x="200808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5"/>
            <p:cNvSpPr/>
            <p:nvPr/>
          </p:nvSpPr>
          <p:spPr>
            <a:xfrm rot="10800000" flipH="1">
              <a:off x="224520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5"/>
            <p:cNvSpPr/>
            <p:nvPr/>
          </p:nvSpPr>
          <p:spPr>
            <a:xfrm rot="10800000" flipH="1">
              <a:off x="2482329"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5"/>
            <p:cNvSpPr/>
            <p:nvPr/>
          </p:nvSpPr>
          <p:spPr>
            <a:xfrm rot="10800000" flipH="1">
              <a:off x="2719450"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15"/>
            <p:cNvGrpSpPr/>
            <p:nvPr/>
          </p:nvGrpSpPr>
          <p:grpSpPr>
            <a:xfrm>
              <a:off x="-2507408" y="4560924"/>
              <a:ext cx="6876983" cy="300288"/>
              <a:chOff x="-2507408" y="4560924"/>
              <a:chExt cx="6876983" cy="300288"/>
            </a:xfrm>
          </p:grpSpPr>
          <p:sp>
            <p:nvSpPr>
              <p:cNvPr id="1030" name="Google Shape;1030;p15"/>
              <p:cNvSpPr/>
              <p:nvPr/>
            </p:nvSpPr>
            <p:spPr>
              <a:xfrm rot="-5400000">
                <a:off x="84631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5"/>
              <p:cNvSpPr/>
              <p:nvPr/>
            </p:nvSpPr>
            <p:spPr>
              <a:xfrm rot="10800000" flipH="1">
                <a:off x="-4493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5"/>
              <p:cNvSpPr/>
              <p:nvPr/>
            </p:nvSpPr>
            <p:spPr>
              <a:xfrm rot="10800000" flipH="1">
                <a:off x="-4493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 name="Shape 1033"/>
        <p:cNvGrpSpPr/>
        <p:nvPr/>
      </p:nvGrpSpPr>
      <p:grpSpPr>
        <a:xfrm>
          <a:off x="0" y="0"/>
          <a:ext cx="0" cy="0"/>
          <a:chOff x="0" y="0"/>
          <a:chExt cx="0" cy="0"/>
        </a:xfrm>
      </p:grpSpPr>
      <p:sp>
        <p:nvSpPr>
          <p:cNvPr id="1034" name="Google Shape;1034;p1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grpSp>
        <p:nvGrpSpPr>
          <p:cNvPr id="1035" name="Google Shape;1035;p16"/>
          <p:cNvGrpSpPr/>
          <p:nvPr/>
        </p:nvGrpSpPr>
        <p:grpSpPr>
          <a:xfrm rot="-5400000" flipH="1">
            <a:off x="5484825" y="4506281"/>
            <a:ext cx="4222888" cy="4088811"/>
            <a:chOff x="8129425" y="2555026"/>
            <a:chExt cx="4222888" cy="4088811"/>
          </a:xfrm>
        </p:grpSpPr>
        <p:sp>
          <p:nvSpPr>
            <p:cNvPr id="1036" name="Google Shape;1036;p1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16"/>
          <p:cNvGrpSpPr/>
          <p:nvPr/>
        </p:nvGrpSpPr>
        <p:grpSpPr>
          <a:xfrm>
            <a:off x="-1350577" y="383600"/>
            <a:ext cx="1928770" cy="2826596"/>
            <a:chOff x="-1350577" y="383600"/>
            <a:chExt cx="1928770" cy="2826596"/>
          </a:xfrm>
        </p:grpSpPr>
        <p:sp>
          <p:nvSpPr>
            <p:cNvPr id="1045" name="Google Shape;1045;p16"/>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6"/>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6"/>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6"/>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6"/>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6"/>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6"/>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6"/>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16"/>
          <p:cNvGrpSpPr/>
          <p:nvPr/>
        </p:nvGrpSpPr>
        <p:grpSpPr>
          <a:xfrm rot="10800000">
            <a:off x="8565750" y="-294612"/>
            <a:ext cx="237939" cy="3223487"/>
            <a:chOff x="8202950" y="1983213"/>
            <a:chExt cx="237939" cy="3223487"/>
          </a:xfrm>
        </p:grpSpPr>
        <p:sp>
          <p:nvSpPr>
            <p:cNvPr id="1054" name="Google Shape;1054;p16"/>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055" name="Google Shape;1055;p16"/>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6"/>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057" name="Google Shape;1057;p16"/>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16"/>
          <p:cNvGrpSpPr/>
          <p:nvPr/>
        </p:nvGrpSpPr>
        <p:grpSpPr>
          <a:xfrm rot="5400000">
            <a:off x="-739425" y="645011"/>
            <a:ext cx="3769563" cy="11358057"/>
            <a:chOff x="-2722250" y="-1079764"/>
            <a:chExt cx="3769563" cy="11358057"/>
          </a:xfrm>
        </p:grpSpPr>
        <p:sp>
          <p:nvSpPr>
            <p:cNvPr id="1059" name="Google Shape;1059;p1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6"/>
            <p:cNvSpPr/>
            <p:nvPr/>
          </p:nvSpPr>
          <p:spPr>
            <a:xfrm rot="-5400000">
              <a:off x="-3866449" y="6310625"/>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6"/>
            <p:cNvSpPr/>
            <p:nvPr/>
          </p:nvSpPr>
          <p:spPr>
            <a:xfrm rot="-5400000">
              <a:off x="-3866449" y="6310625"/>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3" name="Google Shape;1073;p16"/>
          <p:cNvSpPr txBox="1">
            <a:spLocks noGrp="1"/>
          </p:cNvSpPr>
          <p:nvPr>
            <p:ph type="subTitle" idx="1"/>
          </p:nvPr>
        </p:nvSpPr>
        <p:spPr>
          <a:xfrm>
            <a:off x="865650" y="1889494"/>
            <a:ext cx="22128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4" name="Google Shape;1074;p16"/>
          <p:cNvSpPr txBox="1">
            <a:spLocks noGrp="1"/>
          </p:cNvSpPr>
          <p:nvPr>
            <p:ph type="subTitle" idx="2"/>
          </p:nvPr>
        </p:nvSpPr>
        <p:spPr>
          <a:xfrm>
            <a:off x="865650" y="1508250"/>
            <a:ext cx="22128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075" name="Google Shape;1075;p16"/>
          <p:cNvSpPr txBox="1">
            <a:spLocks noGrp="1"/>
          </p:cNvSpPr>
          <p:nvPr>
            <p:ph type="subTitle" idx="3"/>
          </p:nvPr>
        </p:nvSpPr>
        <p:spPr>
          <a:xfrm>
            <a:off x="865650" y="3185894"/>
            <a:ext cx="22128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6" name="Google Shape;1076;p16"/>
          <p:cNvSpPr txBox="1">
            <a:spLocks noGrp="1"/>
          </p:cNvSpPr>
          <p:nvPr>
            <p:ph type="subTitle" idx="4"/>
          </p:nvPr>
        </p:nvSpPr>
        <p:spPr>
          <a:xfrm>
            <a:off x="865650" y="2804650"/>
            <a:ext cx="22128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077" name="Google Shape;1077;p16"/>
          <p:cNvSpPr txBox="1">
            <a:spLocks noGrp="1"/>
          </p:cNvSpPr>
          <p:nvPr>
            <p:ph type="title" idx="5" hasCustomPrompt="1"/>
          </p:nvPr>
        </p:nvSpPr>
        <p:spPr>
          <a:xfrm>
            <a:off x="7124550" y="1731100"/>
            <a:ext cx="1153800" cy="61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700"/>
              <a:buNone/>
              <a:defRPr sz="3700"/>
            </a:lvl1pPr>
            <a:lvl2pPr lvl="1" algn="l" rtl="0">
              <a:spcBef>
                <a:spcPts val="0"/>
              </a:spcBef>
              <a:spcAft>
                <a:spcPts val="0"/>
              </a:spcAft>
              <a:buSzPts val="3700"/>
              <a:buNone/>
              <a:defRPr sz="3700"/>
            </a:lvl2pPr>
            <a:lvl3pPr lvl="2" algn="l" rtl="0">
              <a:spcBef>
                <a:spcPts val="0"/>
              </a:spcBef>
              <a:spcAft>
                <a:spcPts val="0"/>
              </a:spcAft>
              <a:buSzPts val="3700"/>
              <a:buNone/>
              <a:defRPr sz="3700"/>
            </a:lvl3pPr>
            <a:lvl4pPr lvl="3" algn="l" rtl="0">
              <a:spcBef>
                <a:spcPts val="0"/>
              </a:spcBef>
              <a:spcAft>
                <a:spcPts val="0"/>
              </a:spcAft>
              <a:buSzPts val="3700"/>
              <a:buNone/>
              <a:defRPr sz="3700"/>
            </a:lvl4pPr>
            <a:lvl5pPr lvl="4" algn="l" rtl="0">
              <a:spcBef>
                <a:spcPts val="0"/>
              </a:spcBef>
              <a:spcAft>
                <a:spcPts val="0"/>
              </a:spcAft>
              <a:buSzPts val="3700"/>
              <a:buNone/>
              <a:defRPr sz="3700"/>
            </a:lvl5pPr>
            <a:lvl6pPr lvl="5" algn="l" rtl="0">
              <a:spcBef>
                <a:spcPts val="0"/>
              </a:spcBef>
              <a:spcAft>
                <a:spcPts val="0"/>
              </a:spcAft>
              <a:buSzPts val="3700"/>
              <a:buNone/>
              <a:defRPr sz="3700"/>
            </a:lvl6pPr>
            <a:lvl7pPr lvl="6" algn="l" rtl="0">
              <a:spcBef>
                <a:spcPts val="0"/>
              </a:spcBef>
              <a:spcAft>
                <a:spcPts val="0"/>
              </a:spcAft>
              <a:buSzPts val="3700"/>
              <a:buNone/>
              <a:defRPr sz="3700"/>
            </a:lvl7pPr>
            <a:lvl8pPr lvl="7" algn="l" rtl="0">
              <a:spcBef>
                <a:spcPts val="0"/>
              </a:spcBef>
              <a:spcAft>
                <a:spcPts val="0"/>
              </a:spcAft>
              <a:buSzPts val="3700"/>
              <a:buNone/>
              <a:defRPr sz="3700"/>
            </a:lvl8pPr>
            <a:lvl9pPr lvl="8" algn="l" rtl="0">
              <a:spcBef>
                <a:spcPts val="0"/>
              </a:spcBef>
              <a:spcAft>
                <a:spcPts val="0"/>
              </a:spcAft>
              <a:buSzPts val="3700"/>
              <a:buNone/>
              <a:defRPr sz="3700"/>
            </a:lvl9pPr>
          </a:lstStyle>
          <a:p>
            <a:r>
              <a:t>xx%</a:t>
            </a:r>
          </a:p>
        </p:txBody>
      </p:sp>
      <p:sp>
        <p:nvSpPr>
          <p:cNvPr id="1078" name="Google Shape;1078;p16"/>
          <p:cNvSpPr txBox="1">
            <a:spLocks noGrp="1"/>
          </p:cNvSpPr>
          <p:nvPr>
            <p:ph type="title" idx="6" hasCustomPrompt="1"/>
          </p:nvPr>
        </p:nvSpPr>
        <p:spPr>
          <a:xfrm>
            <a:off x="7124550" y="3028125"/>
            <a:ext cx="1153800" cy="61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700"/>
              <a:buNone/>
              <a:defRPr sz="3700"/>
            </a:lvl1pPr>
            <a:lvl2pPr lvl="1" algn="l" rtl="0">
              <a:spcBef>
                <a:spcPts val="0"/>
              </a:spcBef>
              <a:spcAft>
                <a:spcPts val="0"/>
              </a:spcAft>
              <a:buSzPts val="3700"/>
              <a:buNone/>
              <a:defRPr sz="3700"/>
            </a:lvl2pPr>
            <a:lvl3pPr lvl="2" algn="l" rtl="0">
              <a:spcBef>
                <a:spcPts val="0"/>
              </a:spcBef>
              <a:spcAft>
                <a:spcPts val="0"/>
              </a:spcAft>
              <a:buSzPts val="3700"/>
              <a:buNone/>
              <a:defRPr sz="3700"/>
            </a:lvl3pPr>
            <a:lvl4pPr lvl="3" algn="l" rtl="0">
              <a:spcBef>
                <a:spcPts val="0"/>
              </a:spcBef>
              <a:spcAft>
                <a:spcPts val="0"/>
              </a:spcAft>
              <a:buSzPts val="3700"/>
              <a:buNone/>
              <a:defRPr sz="3700"/>
            </a:lvl4pPr>
            <a:lvl5pPr lvl="4" algn="l" rtl="0">
              <a:spcBef>
                <a:spcPts val="0"/>
              </a:spcBef>
              <a:spcAft>
                <a:spcPts val="0"/>
              </a:spcAft>
              <a:buSzPts val="3700"/>
              <a:buNone/>
              <a:defRPr sz="3700"/>
            </a:lvl5pPr>
            <a:lvl6pPr lvl="5" algn="l" rtl="0">
              <a:spcBef>
                <a:spcPts val="0"/>
              </a:spcBef>
              <a:spcAft>
                <a:spcPts val="0"/>
              </a:spcAft>
              <a:buSzPts val="3700"/>
              <a:buNone/>
              <a:defRPr sz="3700"/>
            </a:lvl6pPr>
            <a:lvl7pPr lvl="6" algn="l" rtl="0">
              <a:spcBef>
                <a:spcPts val="0"/>
              </a:spcBef>
              <a:spcAft>
                <a:spcPts val="0"/>
              </a:spcAft>
              <a:buSzPts val="3700"/>
              <a:buNone/>
              <a:defRPr sz="3700"/>
            </a:lvl7pPr>
            <a:lvl8pPr lvl="7" algn="l" rtl="0">
              <a:spcBef>
                <a:spcPts val="0"/>
              </a:spcBef>
              <a:spcAft>
                <a:spcPts val="0"/>
              </a:spcAft>
              <a:buSzPts val="3700"/>
              <a:buNone/>
              <a:defRPr sz="3700"/>
            </a:lvl8pPr>
            <a:lvl9pPr lvl="8" algn="l" rtl="0">
              <a:spcBef>
                <a:spcPts val="0"/>
              </a:spcBef>
              <a:spcAft>
                <a:spcPts val="0"/>
              </a:spcAft>
              <a:buSzPts val="3700"/>
              <a:buNone/>
              <a:defRPr sz="37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CUSTOM_2_1">
    <p:spTree>
      <p:nvGrpSpPr>
        <p:cNvPr id="1" name="Shape 1079"/>
        <p:cNvGrpSpPr/>
        <p:nvPr/>
      </p:nvGrpSpPr>
      <p:grpSpPr>
        <a:xfrm>
          <a:off x="0" y="0"/>
          <a:ext cx="0" cy="0"/>
          <a:chOff x="0" y="0"/>
          <a:chExt cx="0" cy="0"/>
        </a:xfrm>
      </p:grpSpPr>
      <p:grpSp>
        <p:nvGrpSpPr>
          <p:cNvPr id="1080" name="Google Shape;1080;p17"/>
          <p:cNvGrpSpPr/>
          <p:nvPr/>
        </p:nvGrpSpPr>
        <p:grpSpPr>
          <a:xfrm rot="10800000">
            <a:off x="8275488" y="-5806929"/>
            <a:ext cx="3721951" cy="12135923"/>
            <a:chOff x="-3170262" y="3452177"/>
            <a:chExt cx="3721951" cy="12135923"/>
          </a:xfrm>
        </p:grpSpPr>
        <p:sp>
          <p:nvSpPr>
            <p:cNvPr id="1081" name="Google Shape;1081;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17"/>
          <p:cNvGrpSpPr/>
          <p:nvPr/>
        </p:nvGrpSpPr>
        <p:grpSpPr>
          <a:xfrm>
            <a:off x="-2853462" y="-2631329"/>
            <a:ext cx="3721951" cy="12135923"/>
            <a:chOff x="-3170262" y="3452177"/>
            <a:chExt cx="3721951" cy="12135923"/>
          </a:xfrm>
        </p:grpSpPr>
        <p:sp>
          <p:nvSpPr>
            <p:cNvPr id="1138" name="Google Shape;1138;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4" name="Google Shape;1194;p17"/>
          <p:cNvSpPr txBox="1">
            <a:spLocks noGrp="1"/>
          </p:cNvSpPr>
          <p:nvPr>
            <p:ph type="title" hasCustomPrompt="1"/>
          </p:nvPr>
        </p:nvSpPr>
        <p:spPr>
          <a:xfrm>
            <a:off x="2418150" y="499225"/>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r>
              <a:t>xx%</a:t>
            </a:r>
          </a:p>
        </p:txBody>
      </p:sp>
      <p:sp>
        <p:nvSpPr>
          <p:cNvPr id="1195" name="Google Shape;1195;p17"/>
          <p:cNvSpPr txBox="1">
            <a:spLocks noGrp="1"/>
          </p:cNvSpPr>
          <p:nvPr>
            <p:ph type="subTitle" idx="1"/>
          </p:nvPr>
        </p:nvSpPr>
        <p:spPr>
          <a:xfrm>
            <a:off x="2418146" y="1329175"/>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6" name="Google Shape;1196;p17"/>
          <p:cNvSpPr txBox="1">
            <a:spLocks noGrp="1"/>
          </p:cNvSpPr>
          <p:nvPr>
            <p:ph type="title" idx="2" hasCustomPrompt="1"/>
          </p:nvPr>
        </p:nvSpPr>
        <p:spPr>
          <a:xfrm>
            <a:off x="2418150" y="3419300"/>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r>
              <a:t>xx%</a:t>
            </a:r>
          </a:p>
        </p:txBody>
      </p:sp>
      <p:sp>
        <p:nvSpPr>
          <p:cNvPr id="1197" name="Google Shape;1197;p17"/>
          <p:cNvSpPr txBox="1">
            <a:spLocks noGrp="1"/>
          </p:cNvSpPr>
          <p:nvPr>
            <p:ph type="subTitle" idx="3"/>
          </p:nvPr>
        </p:nvSpPr>
        <p:spPr>
          <a:xfrm>
            <a:off x="2418146" y="4249250"/>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8" name="Google Shape;1198;p17"/>
          <p:cNvSpPr txBox="1">
            <a:spLocks noGrp="1"/>
          </p:cNvSpPr>
          <p:nvPr>
            <p:ph type="title" idx="4" hasCustomPrompt="1"/>
          </p:nvPr>
        </p:nvSpPr>
        <p:spPr>
          <a:xfrm>
            <a:off x="2418150" y="1959263"/>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5600"/>
              <a:buNone/>
              <a:defRPr sz="5600">
                <a:solidFill>
                  <a:schemeClr val="lt2"/>
                </a:solidFill>
              </a:defRPr>
            </a:lvl1pPr>
            <a:lvl2pPr lvl="1" algn="ctr" rtl="0">
              <a:spcBef>
                <a:spcPts val="0"/>
              </a:spcBef>
              <a:spcAft>
                <a:spcPts val="0"/>
              </a:spcAft>
              <a:buClr>
                <a:schemeClr val="lt2"/>
              </a:buClr>
              <a:buSzPts val="5600"/>
              <a:buNone/>
              <a:defRPr sz="5600">
                <a:solidFill>
                  <a:schemeClr val="lt2"/>
                </a:solidFill>
              </a:defRPr>
            </a:lvl2pPr>
            <a:lvl3pPr lvl="2" algn="ctr" rtl="0">
              <a:spcBef>
                <a:spcPts val="0"/>
              </a:spcBef>
              <a:spcAft>
                <a:spcPts val="0"/>
              </a:spcAft>
              <a:buClr>
                <a:schemeClr val="lt2"/>
              </a:buClr>
              <a:buSzPts val="5600"/>
              <a:buNone/>
              <a:defRPr sz="5600">
                <a:solidFill>
                  <a:schemeClr val="lt2"/>
                </a:solidFill>
              </a:defRPr>
            </a:lvl3pPr>
            <a:lvl4pPr lvl="3" algn="ctr" rtl="0">
              <a:spcBef>
                <a:spcPts val="0"/>
              </a:spcBef>
              <a:spcAft>
                <a:spcPts val="0"/>
              </a:spcAft>
              <a:buClr>
                <a:schemeClr val="lt2"/>
              </a:buClr>
              <a:buSzPts val="5600"/>
              <a:buNone/>
              <a:defRPr sz="5600">
                <a:solidFill>
                  <a:schemeClr val="lt2"/>
                </a:solidFill>
              </a:defRPr>
            </a:lvl4pPr>
            <a:lvl5pPr lvl="4" algn="ctr" rtl="0">
              <a:spcBef>
                <a:spcPts val="0"/>
              </a:spcBef>
              <a:spcAft>
                <a:spcPts val="0"/>
              </a:spcAft>
              <a:buClr>
                <a:schemeClr val="lt2"/>
              </a:buClr>
              <a:buSzPts val="5600"/>
              <a:buNone/>
              <a:defRPr sz="5600">
                <a:solidFill>
                  <a:schemeClr val="lt2"/>
                </a:solidFill>
              </a:defRPr>
            </a:lvl5pPr>
            <a:lvl6pPr lvl="5" algn="ctr" rtl="0">
              <a:spcBef>
                <a:spcPts val="0"/>
              </a:spcBef>
              <a:spcAft>
                <a:spcPts val="0"/>
              </a:spcAft>
              <a:buClr>
                <a:schemeClr val="lt2"/>
              </a:buClr>
              <a:buSzPts val="5600"/>
              <a:buNone/>
              <a:defRPr sz="5600">
                <a:solidFill>
                  <a:schemeClr val="lt2"/>
                </a:solidFill>
              </a:defRPr>
            </a:lvl6pPr>
            <a:lvl7pPr lvl="6" algn="ctr" rtl="0">
              <a:spcBef>
                <a:spcPts val="0"/>
              </a:spcBef>
              <a:spcAft>
                <a:spcPts val="0"/>
              </a:spcAft>
              <a:buClr>
                <a:schemeClr val="lt2"/>
              </a:buClr>
              <a:buSzPts val="5600"/>
              <a:buNone/>
              <a:defRPr sz="5600">
                <a:solidFill>
                  <a:schemeClr val="lt2"/>
                </a:solidFill>
              </a:defRPr>
            </a:lvl7pPr>
            <a:lvl8pPr lvl="7" algn="ctr" rtl="0">
              <a:spcBef>
                <a:spcPts val="0"/>
              </a:spcBef>
              <a:spcAft>
                <a:spcPts val="0"/>
              </a:spcAft>
              <a:buClr>
                <a:schemeClr val="lt2"/>
              </a:buClr>
              <a:buSzPts val="5600"/>
              <a:buNone/>
              <a:defRPr sz="5600">
                <a:solidFill>
                  <a:schemeClr val="lt2"/>
                </a:solidFill>
              </a:defRPr>
            </a:lvl8pPr>
            <a:lvl9pPr lvl="8" algn="ctr" rtl="0">
              <a:spcBef>
                <a:spcPts val="0"/>
              </a:spcBef>
              <a:spcAft>
                <a:spcPts val="0"/>
              </a:spcAft>
              <a:buClr>
                <a:schemeClr val="lt2"/>
              </a:buClr>
              <a:buSzPts val="5600"/>
              <a:buNone/>
              <a:defRPr sz="5600">
                <a:solidFill>
                  <a:schemeClr val="lt2"/>
                </a:solidFill>
              </a:defRPr>
            </a:lvl9pPr>
          </a:lstStyle>
          <a:p>
            <a:r>
              <a:t>xx%</a:t>
            </a:r>
          </a:p>
        </p:txBody>
      </p:sp>
      <p:sp>
        <p:nvSpPr>
          <p:cNvPr id="1199" name="Google Shape;1199;p17"/>
          <p:cNvSpPr txBox="1">
            <a:spLocks noGrp="1"/>
          </p:cNvSpPr>
          <p:nvPr>
            <p:ph type="subTitle" idx="5"/>
          </p:nvPr>
        </p:nvSpPr>
        <p:spPr>
          <a:xfrm>
            <a:off x="2418146" y="2789213"/>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2_1_1">
    <p:spTree>
      <p:nvGrpSpPr>
        <p:cNvPr id="1" name="Shape 1200"/>
        <p:cNvGrpSpPr/>
        <p:nvPr/>
      </p:nvGrpSpPr>
      <p:grpSpPr>
        <a:xfrm>
          <a:off x="0" y="0"/>
          <a:ext cx="0" cy="0"/>
          <a:chOff x="0" y="0"/>
          <a:chExt cx="0" cy="0"/>
        </a:xfrm>
      </p:grpSpPr>
      <p:sp>
        <p:nvSpPr>
          <p:cNvPr id="1201" name="Google Shape;1201;p18"/>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202" name="Google Shape;1202;p18"/>
          <p:cNvGrpSpPr/>
          <p:nvPr/>
        </p:nvGrpSpPr>
        <p:grpSpPr>
          <a:xfrm>
            <a:off x="6234179" y="-11612"/>
            <a:ext cx="5178842" cy="5178453"/>
            <a:chOff x="6234179" y="-11612"/>
            <a:chExt cx="5178842" cy="5178453"/>
          </a:xfrm>
        </p:grpSpPr>
        <p:sp>
          <p:nvSpPr>
            <p:cNvPr id="1203" name="Google Shape;1203;p18"/>
            <p:cNvSpPr/>
            <p:nvPr/>
          </p:nvSpPr>
          <p:spPr>
            <a:xfrm rot="8083927">
              <a:off x="700735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8"/>
            <p:cNvSpPr/>
            <p:nvPr/>
          </p:nvSpPr>
          <p:spPr>
            <a:xfrm rot="8083927">
              <a:off x="700735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8"/>
            <p:cNvSpPr/>
            <p:nvPr/>
          </p:nvSpPr>
          <p:spPr>
            <a:xfrm rot="-5400000">
              <a:off x="8446017" y="223775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8"/>
            <p:cNvSpPr/>
            <p:nvPr/>
          </p:nvSpPr>
          <p:spPr>
            <a:xfrm rot="-5400000">
              <a:off x="8446017" y="223775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18"/>
          <p:cNvGrpSpPr/>
          <p:nvPr/>
        </p:nvGrpSpPr>
        <p:grpSpPr>
          <a:xfrm rot="10800000">
            <a:off x="-3056350" y="-7040964"/>
            <a:ext cx="3769563" cy="11358057"/>
            <a:chOff x="-2722250" y="-1079764"/>
            <a:chExt cx="3769563" cy="11358057"/>
          </a:xfrm>
        </p:grpSpPr>
        <p:sp>
          <p:nvSpPr>
            <p:cNvPr id="1208" name="Google Shape;1208;p1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18"/>
          <p:cNvGrpSpPr/>
          <p:nvPr/>
        </p:nvGrpSpPr>
        <p:grpSpPr>
          <a:xfrm>
            <a:off x="-3612573" y="2185426"/>
            <a:ext cx="4088811" cy="4088811"/>
            <a:chOff x="-3640848" y="2185426"/>
            <a:chExt cx="4088811" cy="4088811"/>
          </a:xfrm>
        </p:grpSpPr>
        <p:sp>
          <p:nvSpPr>
            <p:cNvPr id="1223" name="Google Shape;1223;p18"/>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8"/>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225"/>
        <p:cNvGrpSpPr/>
        <p:nvPr/>
      </p:nvGrpSpPr>
      <p:grpSpPr>
        <a:xfrm>
          <a:off x="0" y="0"/>
          <a:ext cx="0" cy="0"/>
          <a:chOff x="0" y="0"/>
          <a:chExt cx="0" cy="0"/>
        </a:xfrm>
      </p:grpSpPr>
      <p:sp>
        <p:nvSpPr>
          <p:cNvPr id="1226" name="Google Shape;1226;p19"/>
          <p:cNvSpPr txBox="1">
            <a:spLocks noGrp="1"/>
          </p:cNvSpPr>
          <p:nvPr>
            <p:ph type="title"/>
          </p:nvPr>
        </p:nvSpPr>
        <p:spPr>
          <a:xfrm>
            <a:off x="4201387" y="1214700"/>
            <a:ext cx="4222200" cy="9591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
        <p:nvSpPr>
          <p:cNvPr id="1227" name="Google Shape;1227;p19"/>
          <p:cNvSpPr txBox="1">
            <a:spLocks noGrp="1"/>
          </p:cNvSpPr>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228" name="Google Shape;1228;p19"/>
          <p:cNvGrpSpPr/>
          <p:nvPr/>
        </p:nvGrpSpPr>
        <p:grpSpPr>
          <a:xfrm rot="5400000" flipH="1">
            <a:off x="-675675" y="-1922624"/>
            <a:ext cx="4222888" cy="4088811"/>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2_1_1_1_1">
    <p:spTree>
      <p:nvGrpSpPr>
        <p:cNvPr id="1" name="Shape 1272"/>
        <p:cNvGrpSpPr/>
        <p:nvPr/>
      </p:nvGrpSpPr>
      <p:grpSpPr>
        <a:xfrm>
          <a:off x="0" y="0"/>
          <a:ext cx="0" cy="0"/>
          <a:chOff x="0" y="0"/>
          <a:chExt cx="0" cy="0"/>
        </a:xfrm>
      </p:grpSpPr>
      <p:sp>
        <p:nvSpPr>
          <p:cNvPr id="1273" name="Google Shape;1273;p20"/>
          <p:cNvSpPr txBox="1">
            <a:spLocks noGrp="1"/>
          </p:cNvSpPr>
          <p:nvPr>
            <p:ph type="title"/>
          </p:nvPr>
        </p:nvSpPr>
        <p:spPr>
          <a:xfrm>
            <a:off x="865625" y="784725"/>
            <a:ext cx="3487200" cy="19527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300"/>
              <a:buNone/>
              <a:defRPr/>
            </a:lvl1pPr>
            <a:lvl2pPr lvl="1" algn="l" rtl="0">
              <a:lnSpc>
                <a:spcPct val="90000"/>
              </a:lnSpc>
              <a:spcBef>
                <a:spcPts val="0"/>
              </a:spcBef>
              <a:spcAft>
                <a:spcPts val="0"/>
              </a:spcAft>
              <a:buSzPts val="3300"/>
              <a:buNone/>
              <a:defRPr/>
            </a:lvl2pPr>
            <a:lvl3pPr lvl="2" algn="l" rtl="0">
              <a:lnSpc>
                <a:spcPct val="90000"/>
              </a:lnSpc>
              <a:spcBef>
                <a:spcPts val="0"/>
              </a:spcBef>
              <a:spcAft>
                <a:spcPts val="0"/>
              </a:spcAft>
              <a:buSzPts val="3300"/>
              <a:buNone/>
              <a:defRPr/>
            </a:lvl3pPr>
            <a:lvl4pPr lvl="3" algn="l" rtl="0">
              <a:lnSpc>
                <a:spcPct val="90000"/>
              </a:lnSpc>
              <a:spcBef>
                <a:spcPts val="0"/>
              </a:spcBef>
              <a:spcAft>
                <a:spcPts val="0"/>
              </a:spcAft>
              <a:buSzPts val="3300"/>
              <a:buNone/>
              <a:defRPr/>
            </a:lvl4pPr>
            <a:lvl5pPr lvl="4" algn="l" rtl="0">
              <a:lnSpc>
                <a:spcPct val="90000"/>
              </a:lnSpc>
              <a:spcBef>
                <a:spcPts val="0"/>
              </a:spcBef>
              <a:spcAft>
                <a:spcPts val="0"/>
              </a:spcAft>
              <a:buSzPts val="3300"/>
              <a:buNone/>
              <a:defRPr/>
            </a:lvl5pPr>
            <a:lvl6pPr lvl="5" algn="l" rtl="0">
              <a:lnSpc>
                <a:spcPct val="90000"/>
              </a:lnSpc>
              <a:spcBef>
                <a:spcPts val="0"/>
              </a:spcBef>
              <a:spcAft>
                <a:spcPts val="0"/>
              </a:spcAft>
              <a:buSzPts val="3300"/>
              <a:buNone/>
              <a:defRPr/>
            </a:lvl6pPr>
            <a:lvl7pPr lvl="6" algn="l" rtl="0">
              <a:lnSpc>
                <a:spcPct val="90000"/>
              </a:lnSpc>
              <a:spcBef>
                <a:spcPts val="0"/>
              </a:spcBef>
              <a:spcAft>
                <a:spcPts val="0"/>
              </a:spcAft>
              <a:buSzPts val="3300"/>
              <a:buNone/>
              <a:defRPr/>
            </a:lvl7pPr>
            <a:lvl8pPr lvl="7" algn="l" rtl="0">
              <a:lnSpc>
                <a:spcPct val="90000"/>
              </a:lnSpc>
              <a:spcBef>
                <a:spcPts val="0"/>
              </a:spcBef>
              <a:spcAft>
                <a:spcPts val="0"/>
              </a:spcAft>
              <a:buSzPts val="3300"/>
              <a:buNone/>
              <a:defRPr/>
            </a:lvl8pPr>
            <a:lvl9pPr lvl="8" algn="l" rtl="0">
              <a:lnSpc>
                <a:spcPct val="90000"/>
              </a:lnSpc>
              <a:spcBef>
                <a:spcPts val="0"/>
              </a:spcBef>
              <a:spcAft>
                <a:spcPts val="0"/>
              </a:spcAft>
              <a:buSzPts val="3300"/>
              <a:buNone/>
              <a:defRPr/>
            </a:lvl9pPr>
          </a:lstStyle>
          <a:p>
            <a:endParaRPr/>
          </a:p>
        </p:txBody>
      </p:sp>
      <p:grpSp>
        <p:nvGrpSpPr>
          <p:cNvPr id="1274" name="Google Shape;1274;p20"/>
          <p:cNvGrpSpPr/>
          <p:nvPr/>
        </p:nvGrpSpPr>
        <p:grpSpPr>
          <a:xfrm>
            <a:off x="-964670" y="-1181613"/>
            <a:ext cx="3021722" cy="3146276"/>
            <a:chOff x="-1081045" y="-1072813"/>
            <a:chExt cx="3021722" cy="3146276"/>
          </a:xfrm>
        </p:grpSpPr>
        <p:sp>
          <p:nvSpPr>
            <p:cNvPr id="1275" name="Google Shape;1275;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20"/>
          <p:cNvGrpSpPr/>
          <p:nvPr/>
        </p:nvGrpSpPr>
        <p:grpSpPr>
          <a:xfrm>
            <a:off x="-2725261" y="4583977"/>
            <a:ext cx="6876983" cy="303598"/>
            <a:chOff x="-2725261" y="4583977"/>
            <a:chExt cx="6876983" cy="303598"/>
          </a:xfrm>
        </p:grpSpPr>
        <p:sp>
          <p:nvSpPr>
            <p:cNvPr id="1284" name="Google Shape;1284;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8" name="Google Shape;1288;p20"/>
          <p:cNvSpPr txBox="1">
            <a:spLocks noGrp="1"/>
          </p:cNvSpPr>
          <p:nvPr>
            <p:ph type="subTitle" idx="1"/>
          </p:nvPr>
        </p:nvSpPr>
        <p:spPr>
          <a:xfrm>
            <a:off x="865625" y="3102250"/>
            <a:ext cx="3487200" cy="11169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65" name="Google Shape;65;p3"/>
          <p:cNvSpPr txBox="1">
            <a:spLocks noGrp="1"/>
          </p:cNvSpPr>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66" name="Google Shape;66;p3"/>
          <p:cNvSpPr txBox="1">
            <a:spLocks noGrp="1"/>
          </p:cNvSpPr>
          <p:nvPr>
            <p:ph type="title" idx="2" hasCustomPrompt="1"/>
          </p:nvPr>
        </p:nvSpPr>
        <p:spPr>
          <a:xfrm>
            <a:off x="2206800" y="1223888"/>
            <a:ext cx="4730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92764"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3"/>
          <p:cNvSpPr/>
          <p:nvPr/>
        </p:nvSpPr>
        <p:spPr>
          <a:xfrm rot="-2716073">
            <a:off x="207058"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3"/>
          <p:cNvSpPr/>
          <p:nvPr/>
        </p:nvSpPr>
        <p:spPr>
          <a:xfrm>
            <a:off x="592751"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8083927">
            <a:off x="8055138"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0800000">
            <a:off x="8440836"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083927">
            <a:off x="8055150"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0800000">
            <a:off x="8440849"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2_1_1_1_1_1">
    <p:spTree>
      <p:nvGrpSpPr>
        <p:cNvPr id="1" name="Shape 1289"/>
        <p:cNvGrpSpPr/>
        <p:nvPr/>
      </p:nvGrpSpPr>
      <p:grpSpPr>
        <a:xfrm>
          <a:off x="0" y="0"/>
          <a:ext cx="0" cy="0"/>
          <a:chOff x="0" y="0"/>
          <a:chExt cx="0" cy="0"/>
        </a:xfrm>
      </p:grpSpPr>
      <p:sp>
        <p:nvSpPr>
          <p:cNvPr id="1290" name="Google Shape;1290;p21"/>
          <p:cNvSpPr txBox="1">
            <a:spLocks noGrp="1"/>
          </p:cNvSpPr>
          <p:nvPr>
            <p:ph type="title"/>
          </p:nvPr>
        </p:nvSpPr>
        <p:spPr>
          <a:xfrm>
            <a:off x="3909325" y="1332750"/>
            <a:ext cx="3864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291" name="Google Shape;1291;p21"/>
          <p:cNvGrpSpPr/>
          <p:nvPr/>
        </p:nvGrpSpPr>
        <p:grpSpPr>
          <a:xfrm rot="10800000">
            <a:off x="-201494" y="-10429092"/>
            <a:ext cx="3769563" cy="11358057"/>
            <a:chOff x="-2722250" y="-1079764"/>
            <a:chExt cx="3769563" cy="11358057"/>
          </a:xfrm>
        </p:grpSpPr>
        <p:sp>
          <p:nvSpPr>
            <p:cNvPr id="1292" name="Google Shape;1292;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21"/>
          <p:cNvGrpSpPr/>
          <p:nvPr/>
        </p:nvGrpSpPr>
        <p:grpSpPr>
          <a:xfrm>
            <a:off x="-3416286" y="4188931"/>
            <a:ext cx="12077141" cy="3721951"/>
            <a:chOff x="-3343111" y="4188931"/>
            <a:chExt cx="12077141" cy="3721951"/>
          </a:xfrm>
        </p:grpSpPr>
        <p:sp>
          <p:nvSpPr>
            <p:cNvPr id="1307" name="Google Shape;1307;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1"/>
          <p:cNvGrpSpPr/>
          <p:nvPr/>
        </p:nvGrpSpPr>
        <p:grpSpPr>
          <a:xfrm>
            <a:off x="7445269" y="539498"/>
            <a:ext cx="1288768" cy="1888678"/>
            <a:chOff x="7504044" y="4265398"/>
            <a:chExt cx="1288768" cy="1888678"/>
          </a:xfrm>
        </p:grpSpPr>
        <p:sp>
          <p:nvSpPr>
            <p:cNvPr id="1356" name="Google Shape;1356;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21"/>
          <p:cNvGrpSpPr/>
          <p:nvPr/>
        </p:nvGrpSpPr>
        <p:grpSpPr>
          <a:xfrm flipH="1">
            <a:off x="12978" y="1767440"/>
            <a:ext cx="3146276" cy="3021722"/>
            <a:chOff x="851178" y="3217515"/>
            <a:chExt cx="3146276" cy="3021722"/>
          </a:xfrm>
        </p:grpSpPr>
        <p:sp>
          <p:nvSpPr>
            <p:cNvPr id="1365" name="Google Shape;1365;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1"/>
          <p:cNvGrpSpPr/>
          <p:nvPr/>
        </p:nvGrpSpPr>
        <p:grpSpPr>
          <a:xfrm rot="-5400000">
            <a:off x="-160775" y="657561"/>
            <a:ext cx="1158175" cy="2819114"/>
            <a:chOff x="-444950" y="2746461"/>
            <a:chExt cx="1158175" cy="2819114"/>
          </a:xfrm>
        </p:grpSpPr>
        <p:sp>
          <p:nvSpPr>
            <p:cNvPr id="1370" name="Google Shape;1370;p21"/>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1" name="Google Shape;1371;p21"/>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1"/>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1"/>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4" name="Google Shape;1374;p21"/>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1"/>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21"/>
          <p:cNvGrpSpPr/>
          <p:nvPr/>
        </p:nvGrpSpPr>
        <p:grpSpPr>
          <a:xfrm>
            <a:off x="2596325" y="-2334801"/>
            <a:ext cx="2504551" cy="4575301"/>
            <a:chOff x="8430775" y="-2181926"/>
            <a:chExt cx="2504551" cy="4575301"/>
          </a:xfrm>
        </p:grpSpPr>
        <p:sp>
          <p:nvSpPr>
            <p:cNvPr id="1379" name="Google Shape;1379;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3" name="Google Shape;1383;p21"/>
          <p:cNvSpPr txBox="1">
            <a:spLocks noGrp="1"/>
          </p:cNvSpPr>
          <p:nvPr>
            <p:ph type="subTitle" idx="1"/>
          </p:nvPr>
        </p:nvSpPr>
        <p:spPr>
          <a:xfrm>
            <a:off x="4157575" y="2323300"/>
            <a:ext cx="3368100" cy="117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2_1_1_1_1_1_1">
    <p:spTree>
      <p:nvGrpSpPr>
        <p:cNvPr id="1" name="Shape 1384"/>
        <p:cNvGrpSpPr/>
        <p:nvPr/>
      </p:nvGrpSpPr>
      <p:grpSpPr>
        <a:xfrm>
          <a:off x="0" y="0"/>
          <a:ext cx="0" cy="0"/>
          <a:chOff x="0" y="0"/>
          <a:chExt cx="0" cy="0"/>
        </a:xfrm>
      </p:grpSpPr>
      <p:grpSp>
        <p:nvGrpSpPr>
          <p:cNvPr id="1385" name="Google Shape;1385;p22"/>
          <p:cNvGrpSpPr/>
          <p:nvPr/>
        </p:nvGrpSpPr>
        <p:grpSpPr>
          <a:xfrm>
            <a:off x="-2222023" y="-5983804"/>
            <a:ext cx="3769563" cy="11223689"/>
            <a:chOff x="-2316848" y="-5983804"/>
            <a:chExt cx="3769563" cy="11223689"/>
          </a:xfrm>
        </p:grpSpPr>
        <p:sp>
          <p:nvSpPr>
            <p:cNvPr id="1386" name="Google Shape;1386;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98" name="Google Shape;139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399" name="Google Shape;1399;p22"/>
          <p:cNvGrpSpPr/>
          <p:nvPr/>
        </p:nvGrpSpPr>
        <p:grpSpPr>
          <a:xfrm rot="10800000" flipH="1">
            <a:off x="8591775" y="-1202836"/>
            <a:ext cx="4222888" cy="4088811"/>
            <a:chOff x="8129425" y="2555026"/>
            <a:chExt cx="4222888" cy="4088811"/>
          </a:xfrm>
        </p:grpSpPr>
        <p:sp>
          <p:nvSpPr>
            <p:cNvPr id="1400" name="Google Shape;140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08" name="Google Shape;140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409" name="Google Shape;1409;p22"/>
          <p:cNvGrpSpPr/>
          <p:nvPr/>
        </p:nvGrpSpPr>
        <p:grpSpPr>
          <a:xfrm>
            <a:off x="8202950" y="1983213"/>
            <a:ext cx="237939" cy="3223487"/>
            <a:chOff x="8202950" y="1983213"/>
            <a:chExt cx="237939" cy="3223487"/>
          </a:xfrm>
        </p:grpSpPr>
        <p:sp>
          <p:nvSpPr>
            <p:cNvPr id="1410" name="Google Shape;1410;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1" name="Google Shape;1411;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3" name="Google Shape;1413;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22"/>
          <p:cNvGrpSpPr/>
          <p:nvPr/>
        </p:nvGrpSpPr>
        <p:grpSpPr>
          <a:xfrm>
            <a:off x="7704114" y="-97112"/>
            <a:ext cx="261061" cy="3913266"/>
            <a:chOff x="7704114" y="-97112"/>
            <a:chExt cx="261061" cy="3913266"/>
          </a:xfrm>
        </p:grpSpPr>
        <p:sp>
          <p:nvSpPr>
            <p:cNvPr id="1415" name="Google Shape;1415;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6" name="Google Shape;1416;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8" name="Google Shape;1418;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22"/>
          <p:cNvGrpSpPr/>
          <p:nvPr/>
        </p:nvGrpSpPr>
        <p:grpSpPr>
          <a:xfrm rot="-5400000" flipH="1">
            <a:off x="-975725" y="4503876"/>
            <a:ext cx="4222888" cy="4088811"/>
            <a:chOff x="8129425" y="2555026"/>
            <a:chExt cx="4222888" cy="4088811"/>
          </a:xfrm>
        </p:grpSpPr>
        <p:sp>
          <p:nvSpPr>
            <p:cNvPr id="1420" name="Google Shape;142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 name="Google Shape;1428;p22"/>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29" name="Google Shape;1429;p22"/>
          <p:cNvSpPr txBox="1">
            <a:spLocks noGrp="1"/>
          </p:cNvSpPr>
          <p:nvPr>
            <p:ph type="body" idx="1"/>
          </p:nvPr>
        </p:nvSpPr>
        <p:spPr>
          <a:xfrm>
            <a:off x="2368650" y="1629925"/>
            <a:ext cx="4120200" cy="223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4">
  <p:cSld name="CUSTOM_2_1_1_1_1_1_1_1">
    <p:spTree>
      <p:nvGrpSpPr>
        <p:cNvPr id="1" name="Shape 1430"/>
        <p:cNvGrpSpPr/>
        <p:nvPr/>
      </p:nvGrpSpPr>
      <p:grpSpPr>
        <a:xfrm>
          <a:off x="0" y="0"/>
          <a:ext cx="0" cy="0"/>
          <a:chOff x="0" y="0"/>
          <a:chExt cx="0" cy="0"/>
        </a:xfrm>
      </p:grpSpPr>
      <p:sp>
        <p:nvSpPr>
          <p:cNvPr id="1431" name="Google Shape;1431;p23"/>
          <p:cNvSpPr txBox="1">
            <a:spLocks noGrp="1"/>
          </p:cNvSpPr>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32" name="Google Shape;1432;p23"/>
          <p:cNvSpPr txBox="1">
            <a:spLocks noGrp="1"/>
          </p:cNvSpPr>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433" name="Google Shape;1433;p23"/>
          <p:cNvGrpSpPr/>
          <p:nvPr/>
        </p:nvGrpSpPr>
        <p:grpSpPr>
          <a:xfrm flipH="1">
            <a:off x="8571875" y="-2348602"/>
            <a:ext cx="3769563" cy="11358057"/>
            <a:chOff x="-2722250" y="-1079764"/>
            <a:chExt cx="3769563" cy="11358057"/>
          </a:xfrm>
        </p:grpSpPr>
        <p:sp>
          <p:nvSpPr>
            <p:cNvPr id="1434" name="Google Shape;1434;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23"/>
          <p:cNvGrpSpPr/>
          <p:nvPr/>
        </p:nvGrpSpPr>
        <p:grpSpPr>
          <a:xfrm rot="5400000">
            <a:off x="-1398220" y="4486426"/>
            <a:ext cx="4222888" cy="4088811"/>
            <a:chOff x="8129425" y="2555026"/>
            <a:chExt cx="4222888" cy="4088811"/>
          </a:xfrm>
        </p:grpSpPr>
        <p:sp>
          <p:nvSpPr>
            <p:cNvPr id="1449" name="Google Shape;1449;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23"/>
          <p:cNvGrpSpPr/>
          <p:nvPr/>
        </p:nvGrpSpPr>
        <p:grpSpPr>
          <a:xfrm rot="-5400000" flipH="1">
            <a:off x="-1268897" y="-877738"/>
            <a:ext cx="3021722" cy="3146276"/>
            <a:chOff x="7186293" y="-290625"/>
            <a:chExt cx="3021722" cy="3146276"/>
          </a:xfrm>
        </p:grpSpPr>
        <p:sp>
          <p:nvSpPr>
            <p:cNvPr id="1458" name="Google Shape;1458;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5">
  <p:cSld name="CUSTOM_2_1_1_1_1_1_1_1_2">
    <p:spTree>
      <p:nvGrpSpPr>
        <p:cNvPr id="1" name="Shape 1462"/>
        <p:cNvGrpSpPr/>
        <p:nvPr/>
      </p:nvGrpSpPr>
      <p:grpSpPr>
        <a:xfrm>
          <a:off x="0" y="0"/>
          <a:ext cx="0" cy="0"/>
          <a:chOff x="0" y="0"/>
          <a:chExt cx="0" cy="0"/>
        </a:xfrm>
      </p:grpSpPr>
      <p:sp>
        <p:nvSpPr>
          <p:cNvPr id="1463" name="Google Shape;1463;p24"/>
          <p:cNvSpPr txBox="1">
            <a:spLocks noGrp="1"/>
          </p:cNvSpPr>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64" name="Google Shape;1464;p24"/>
          <p:cNvSpPr txBox="1">
            <a:spLocks noGrp="1"/>
          </p:cNvSpPr>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465" name="Google Shape;1465;p24"/>
          <p:cNvGrpSpPr/>
          <p:nvPr/>
        </p:nvGrpSpPr>
        <p:grpSpPr>
          <a:xfrm>
            <a:off x="-3067762" y="-3026548"/>
            <a:ext cx="3721951" cy="12135923"/>
            <a:chOff x="-3170262" y="3452177"/>
            <a:chExt cx="3721951" cy="12135923"/>
          </a:xfrm>
        </p:grpSpPr>
        <p:sp>
          <p:nvSpPr>
            <p:cNvPr id="1466" name="Google Shape;1466;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0" name="Google Shape;1520;p24"/>
          <p:cNvGrpSpPr/>
          <p:nvPr/>
        </p:nvGrpSpPr>
        <p:grpSpPr>
          <a:xfrm>
            <a:off x="8572063" y="-2535098"/>
            <a:ext cx="3721951" cy="12135923"/>
            <a:chOff x="-3170262" y="3452177"/>
            <a:chExt cx="3721951" cy="12135923"/>
          </a:xfrm>
        </p:grpSpPr>
        <p:sp>
          <p:nvSpPr>
            <p:cNvPr id="1521" name="Google Shape;1521;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6">
  <p:cSld name="CUSTOM_2_1_1_1_1_1_1_1_1">
    <p:spTree>
      <p:nvGrpSpPr>
        <p:cNvPr id="1" name="Shape 1575"/>
        <p:cNvGrpSpPr/>
        <p:nvPr/>
      </p:nvGrpSpPr>
      <p:grpSpPr>
        <a:xfrm>
          <a:off x="0" y="0"/>
          <a:ext cx="0" cy="0"/>
          <a:chOff x="0" y="0"/>
          <a:chExt cx="0" cy="0"/>
        </a:xfrm>
      </p:grpSpPr>
      <p:sp>
        <p:nvSpPr>
          <p:cNvPr id="1576" name="Google Shape;1576;p25"/>
          <p:cNvSpPr txBox="1">
            <a:spLocks noGrp="1"/>
          </p:cNvSpPr>
          <p:nvPr>
            <p:ph type="title"/>
          </p:nvPr>
        </p:nvSpPr>
        <p:spPr>
          <a:xfrm>
            <a:off x="1362400"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577" name="Google Shape;1577;p25"/>
          <p:cNvSpPr txBox="1">
            <a:spLocks noGrp="1"/>
          </p:cNvSpPr>
          <p:nvPr>
            <p:ph type="subTitle" idx="1"/>
          </p:nvPr>
        </p:nvSpPr>
        <p:spPr>
          <a:xfrm>
            <a:off x="1362400"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578" name="Google Shape;1578;p25"/>
          <p:cNvGrpSpPr/>
          <p:nvPr/>
        </p:nvGrpSpPr>
        <p:grpSpPr>
          <a:xfrm rot="5400000">
            <a:off x="1266764" y="4562626"/>
            <a:ext cx="4222888" cy="4088811"/>
            <a:chOff x="8129425" y="2555026"/>
            <a:chExt cx="4222888" cy="4088811"/>
          </a:xfrm>
        </p:grpSpPr>
        <p:sp>
          <p:nvSpPr>
            <p:cNvPr id="1579" name="Google Shape;1579;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25"/>
          <p:cNvGrpSpPr/>
          <p:nvPr/>
        </p:nvGrpSpPr>
        <p:grpSpPr>
          <a:xfrm flipH="1">
            <a:off x="8150363" y="-4899154"/>
            <a:ext cx="3721951" cy="12135923"/>
            <a:chOff x="-3170262" y="3452177"/>
            <a:chExt cx="3721951" cy="12135923"/>
          </a:xfrm>
        </p:grpSpPr>
        <p:sp>
          <p:nvSpPr>
            <p:cNvPr id="1588" name="Google Shape;1588;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25"/>
          <p:cNvGrpSpPr/>
          <p:nvPr/>
        </p:nvGrpSpPr>
        <p:grpSpPr>
          <a:xfrm flipH="1">
            <a:off x="-3056332" y="-1665102"/>
            <a:ext cx="3769563" cy="11358057"/>
            <a:chOff x="-2722250" y="-1079764"/>
            <a:chExt cx="3769563" cy="11358057"/>
          </a:xfrm>
        </p:grpSpPr>
        <p:sp>
          <p:nvSpPr>
            <p:cNvPr id="1645" name="Google Shape;1645;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1659"/>
        <p:cNvGrpSpPr/>
        <p:nvPr/>
      </p:nvGrpSpPr>
      <p:grpSpPr>
        <a:xfrm>
          <a:off x="0" y="0"/>
          <a:ext cx="0" cy="0"/>
          <a:chOff x="0" y="0"/>
          <a:chExt cx="0" cy="0"/>
        </a:xfrm>
      </p:grpSpPr>
      <p:sp>
        <p:nvSpPr>
          <p:cNvPr id="1660" name="Google Shape;1660;p2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661" name="Google Shape;1661;p26"/>
          <p:cNvSpPr txBox="1">
            <a:spLocks noGrp="1"/>
          </p:cNvSpPr>
          <p:nvPr>
            <p:ph type="body" idx="1"/>
          </p:nvPr>
        </p:nvSpPr>
        <p:spPr>
          <a:xfrm>
            <a:off x="713225" y="1804800"/>
            <a:ext cx="3836400" cy="23298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Char char="●"/>
              <a:defRPr sz="1200"/>
            </a:lvl1pPr>
            <a:lvl2pPr marL="914400" lvl="1" indent="-304800" rtl="0">
              <a:lnSpc>
                <a:spcPct val="115000"/>
              </a:lnSpc>
              <a:spcBef>
                <a:spcPts val="1600"/>
              </a:spcBef>
              <a:spcAft>
                <a:spcPts val="0"/>
              </a:spcAft>
              <a:buSzPts val="1200"/>
              <a:buChar char="○"/>
              <a:defRPr sz="1200"/>
            </a:lvl2pPr>
            <a:lvl3pPr marL="1371600" lvl="2" indent="-304800" rtl="0">
              <a:lnSpc>
                <a:spcPct val="115000"/>
              </a:lnSpc>
              <a:spcBef>
                <a:spcPts val="1600"/>
              </a:spcBef>
              <a:spcAft>
                <a:spcPts val="0"/>
              </a:spcAft>
              <a:buSzPts val="1200"/>
              <a:buChar char="■"/>
              <a:defRPr sz="1200"/>
            </a:lvl3pPr>
            <a:lvl4pPr marL="1828800" lvl="3" indent="-304800" rtl="0">
              <a:lnSpc>
                <a:spcPct val="115000"/>
              </a:lnSpc>
              <a:spcBef>
                <a:spcPts val="1600"/>
              </a:spcBef>
              <a:spcAft>
                <a:spcPts val="0"/>
              </a:spcAft>
              <a:buSzPts val="1200"/>
              <a:buChar char="●"/>
              <a:defRPr sz="1200"/>
            </a:lvl4pPr>
            <a:lvl5pPr marL="2286000" lvl="4" indent="-304800" rtl="0">
              <a:lnSpc>
                <a:spcPct val="115000"/>
              </a:lnSpc>
              <a:spcBef>
                <a:spcPts val="1600"/>
              </a:spcBef>
              <a:spcAft>
                <a:spcPts val="0"/>
              </a:spcAft>
              <a:buSzPts val="1200"/>
              <a:buChar char="○"/>
              <a:defRPr sz="1200"/>
            </a:lvl5pPr>
            <a:lvl6pPr marL="2743200" lvl="5" indent="-304800" rtl="0">
              <a:lnSpc>
                <a:spcPct val="115000"/>
              </a:lnSpc>
              <a:spcBef>
                <a:spcPts val="1600"/>
              </a:spcBef>
              <a:spcAft>
                <a:spcPts val="0"/>
              </a:spcAft>
              <a:buSzPts val="1200"/>
              <a:buChar char="■"/>
              <a:defRPr sz="1200"/>
            </a:lvl6pPr>
            <a:lvl7pPr marL="3200400" lvl="6" indent="-304800" rtl="0">
              <a:lnSpc>
                <a:spcPct val="115000"/>
              </a:lnSpc>
              <a:spcBef>
                <a:spcPts val="1600"/>
              </a:spcBef>
              <a:spcAft>
                <a:spcPts val="0"/>
              </a:spcAft>
              <a:buSzPts val="1200"/>
              <a:buChar char="●"/>
              <a:defRPr sz="1200"/>
            </a:lvl7pPr>
            <a:lvl8pPr marL="3657600" lvl="7" indent="-304800" rtl="0">
              <a:lnSpc>
                <a:spcPct val="115000"/>
              </a:lnSpc>
              <a:spcBef>
                <a:spcPts val="1600"/>
              </a:spcBef>
              <a:spcAft>
                <a:spcPts val="0"/>
              </a:spcAft>
              <a:buSzPts val="1200"/>
              <a:buChar char="○"/>
              <a:defRPr sz="1200"/>
            </a:lvl8pPr>
            <a:lvl9pPr marL="4114800" lvl="8" indent="-304800" rtl="0">
              <a:lnSpc>
                <a:spcPct val="115000"/>
              </a:lnSpc>
              <a:spcBef>
                <a:spcPts val="1600"/>
              </a:spcBef>
              <a:spcAft>
                <a:spcPts val="1600"/>
              </a:spcAft>
              <a:buSzPts val="1200"/>
              <a:buChar char="■"/>
              <a:defRPr sz="1200"/>
            </a:lvl9pPr>
          </a:lstStyle>
          <a:p>
            <a:endParaRPr/>
          </a:p>
        </p:txBody>
      </p:sp>
      <p:sp>
        <p:nvSpPr>
          <p:cNvPr id="1662" name="Google Shape;1662;p26"/>
          <p:cNvSpPr txBox="1">
            <a:spLocks noGrp="1"/>
          </p:cNvSpPr>
          <p:nvPr>
            <p:ph type="body" idx="2"/>
          </p:nvPr>
        </p:nvSpPr>
        <p:spPr>
          <a:xfrm>
            <a:off x="4595825" y="1804800"/>
            <a:ext cx="3836400" cy="23298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Char char="●"/>
              <a:defRPr sz="1200"/>
            </a:lvl1pPr>
            <a:lvl2pPr marL="914400" lvl="1" indent="-304800" rtl="0">
              <a:lnSpc>
                <a:spcPct val="115000"/>
              </a:lnSpc>
              <a:spcBef>
                <a:spcPts val="1600"/>
              </a:spcBef>
              <a:spcAft>
                <a:spcPts val="0"/>
              </a:spcAft>
              <a:buSzPts val="1200"/>
              <a:buChar char="○"/>
              <a:defRPr sz="1200"/>
            </a:lvl2pPr>
            <a:lvl3pPr marL="1371600" lvl="2" indent="-304800" rtl="0">
              <a:lnSpc>
                <a:spcPct val="115000"/>
              </a:lnSpc>
              <a:spcBef>
                <a:spcPts val="1600"/>
              </a:spcBef>
              <a:spcAft>
                <a:spcPts val="0"/>
              </a:spcAft>
              <a:buSzPts val="1200"/>
              <a:buChar char="■"/>
              <a:defRPr sz="1200"/>
            </a:lvl3pPr>
            <a:lvl4pPr marL="1828800" lvl="3" indent="-304800" rtl="0">
              <a:lnSpc>
                <a:spcPct val="115000"/>
              </a:lnSpc>
              <a:spcBef>
                <a:spcPts val="1600"/>
              </a:spcBef>
              <a:spcAft>
                <a:spcPts val="0"/>
              </a:spcAft>
              <a:buSzPts val="1200"/>
              <a:buChar char="●"/>
              <a:defRPr sz="1200"/>
            </a:lvl4pPr>
            <a:lvl5pPr marL="2286000" lvl="4" indent="-304800" rtl="0">
              <a:lnSpc>
                <a:spcPct val="115000"/>
              </a:lnSpc>
              <a:spcBef>
                <a:spcPts val="1600"/>
              </a:spcBef>
              <a:spcAft>
                <a:spcPts val="0"/>
              </a:spcAft>
              <a:buSzPts val="1200"/>
              <a:buChar char="○"/>
              <a:defRPr sz="1200"/>
            </a:lvl5pPr>
            <a:lvl6pPr marL="2743200" lvl="5" indent="-304800" rtl="0">
              <a:lnSpc>
                <a:spcPct val="115000"/>
              </a:lnSpc>
              <a:spcBef>
                <a:spcPts val="1600"/>
              </a:spcBef>
              <a:spcAft>
                <a:spcPts val="0"/>
              </a:spcAft>
              <a:buSzPts val="1200"/>
              <a:buChar char="■"/>
              <a:defRPr sz="1200"/>
            </a:lvl6pPr>
            <a:lvl7pPr marL="3200400" lvl="6" indent="-304800" rtl="0">
              <a:lnSpc>
                <a:spcPct val="115000"/>
              </a:lnSpc>
              <a:spcBef>
                <a:spcPts val="1600"/>
              </a:spcBef>
              <a:spcAft>
                <a:spcPts val="0"/>
              </a:spcAft>
              <a:buSzPts val="1200"/>
              <a:buChar char="●"/>
              <a:defRPr sz="1200"/>
            </a:lvl7pPr>
            <a:lvl8pPr marL="3657600" lvl="7" indent="-304800" rtl="0">
              <a:lnSpc>
                <a:spcPct val="115000"/>
              </a:lnSpc>
              <a:spcBef>
                <a:spcPts val="1600"/>
              </a:spcBef>
              <a:spcAft>
                <a:spcPts val="0"/>
              </a:spcAft>
              <a:buSzPts val="1200"/>
              <a:buChar char="○"/>
              <a:defRPr sz="1200"/>
            </a:lvl8pPr>
            <a:lvl9pPr marL="4114800" lvl="8" indent="-304800" rtl="0">
              <a:lnSpc>
                <a:spcPct val="115000"/>
              </a:lnSpc>
              <a:spcBef>
                <a:spcPts val="1600"/>
              </a:spcBef>
              <a:spcAft>
                <a:spcPts val="1600"/>
              </a:spcAft>
              <a:buSzPts val="1200"/>
              <a:buChar char="■"/>
              <a:defRPr sz="1200"/>
            </a:lvl9pPr>
          </a:lstStyle>
          <a:p>
            <a:endParaRPr/>
          </a:p>
        </p:txBody>
      </p:sp>
      <p:sp>
        <p:nvSpPr>
          <p:cNvPr id="1663" name="Google Shape;1663;p26"/>
          <p:cNvSpPr txBox="1">
            <a:spLocks noGrp="1"/>
          </p:cNvSpPr>
          <p:nvPr>
            <p:ph type="subTitle" idx="3"/>
          </p:nvPr>
        </p:nvSpPr>
        <p:spPr>
          <a:xfrm>
            <a:off x="713250" y="1304325"/>
            <a:ext cx="7717500" cy="3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664" name="Google Shape;1664;p26"/>
          <p:cNvGrpSpPr/>
          <p:nvPr/>
        </p:nvGrpSpPr>
        <p:grpSpPr>
          <a:xfrm rot="5400000">
            <a:off x="-1353565" y="-944652"/>
            <a:ext cx="3021722" cy="3146276"/>
            <a:chOff x="-1064015" y="2306598"/>
            <a:chExt cx="3021722" cy="3146276"/>
          </a:xfrm>
        </p:grpSpPr>
        <p:sp>
          <p:nvSpPr>
            <p:cNvPr id="1665" name="Google Shape;1665;p26"/>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6"/>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6"/>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6"/>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9" name="Google Shape;1669;p26"/>
          <p:cNvGrpSpPr/>
          <p:nvPr/>
        </p:nvGrpSpPr>
        <p:grpSpPr>
          <a:xfrm rot="10800000">
            <a:off x="8197625" y="-630926"/>
            <a:ext cx="1158175" cy="2819114"/>
            <a:chOff x="-444950" y="2746461"/>
            <a:chExt cx="1158175" cy="2819114"/>
          </a:xfrm>
        </p:grpSpPr>
        <p:sp>
          <p:nvSpPr>
            <p:cNvPr id="1670" name="Google Shape;1670;p2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671" name="Google Shape;1671;p2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674" name="Google Shape;1674;p2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8" name="Google Shape;1678;p26"/>
          <p:cNvGrpSpPr/>
          <p:nvPr/>
        </p:nvGrpSpPr>
        <p:grpSpPr>
          <a:xfrm rot="-5400000" flipH="1">
            <a:off x="5484825" y="4506281"/>
            <a:ext cx="4222888" cy="4088811"/>
            <a:chOff x="8129425" y="2555026"/>
            <a:chExt cx="4222888" cy="4088811"/>
          </a:xfrm>
        </p:grpSpPr>
        <p:sp>
          <p:nvSpPr>
            <p:cNvPr id="1679" name="Google Shape;1679;p2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26"/>
          <p:cNvGrpSpPr/>
          <p:nvPr/>
        </p:nvGrpSpPr>
        <p:grpSpPr>
          <a:xfrm>
            <a:off x="-2355008" y="4599424"/>
            <a:ext cx="6876983" cy="300288"/>
            <a:chOff x="-2355008" y="4599424"/>
            <a:chExt cx="6876983" cy="300288"/>
          </a:xfrm>
        </p:grpSpPr>
        <p:sp>
          <p:nvSpPr>
            <p:cNvPr id="1688" name="Google Shape;1688;p26"/>
            <p:cNvSpPr/>
            <p:nvPr/>
          </p:nvSpPr>
          <p:spPr>
            <a:xfrm rot="-5400000">
              <a:off x="998719" y="13764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6"/>
            <p:cNvSpPr/>
            <p:nvPr/>
          </p:nvSpPr>
          <p:spPr>
            <a:xfrm rot="10800000" flipH="1">
              <a:off x="107470" y="459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6"/>
            <p:cNvSpPr/>
            <p:nvPr/>
          </p:nvSpPr>
          <p:spPr>
            <a:xfrm rot="-5400000">
              <a:off x="998719" y="13764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6"/>
            <p:cNvSpPr/>
            <p:nvPr/>
          </p:nvSpPr>
          <p:spPr>
            <a:xfrm rot="10800000" flipH="1">
              <a:off x="107470" y="459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692"/>
        <p:cNvGrpSpPr/>
        <p:nvPr/>
      </p:nvGrpSpPr>
      <p:grpSpPr>
        <a:xfrm>
          <a:off x="0" y="0"/>
          <a:ext cx="0" cy="0"/>
          <a:chOff x="0" y="0"/>
          <a:chExt cx="0" cy="0"/>
        </a:xfrm>
      </p:grpSpPr>
      <p:sp>
        <p:nvSpPr>
          <p:cNvPr id="1693" name="Google Shape;1693;p2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694" name="Google Shape;1694;p27"/>
          <p:cNvSpPr txBox="1">
            <a:spLocks noGrp="1"/>
          </p:cNvSpPr>
          <p:nvPr>
            <p:ph type="subTitle" idx="1"/>
          </p:nvPr>
        </p:nvSpPr>
        <p:spPr>
          <a:xfrm>
            <a:off x="86562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5" name="Google Shape;1695;p27"/>
          <p:cNvSpPr txBox="1">
            <a:spLocks noGrp="1"/>
          </p:cNvSpPr>
          <p:nvPr>
            <p:ph type="subTitle" idx="2"/>
          </p:nvPr>
        </p:nvSpPr>
        <p:spPr>
          <a:xfrm>
            <a:off x="86562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6" name="Google Shape;1696;p27"/>
          <p:cNvSpPr txBox="1">
            <a:spLocks noGrp="1"/>
          </p:cNvSpPr>
          <p:nvPr>
            <p:ph type="subTitle" idx="3"/>
          </p:nvPr>
        </p:nvSpPr>
        <p:spPr>
          <a:xfrm>
            <a:off x="596387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7" name="Google Shape;1697;p27"/>
          <p:cNvSpPr txBox="1">
            <a:spLocks noGrp="1"/>
          </p:cNvSpPr>
          <p:nvPr>
            <p:ph type="subTitle" idx="4"/>
          </p:nvPr>
        </p:nvSpPr>
        <p:spPr>
          <a:xfrm>
            <a:off x="596387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8" name="Google Shape;1698;p27"/>
          <p:cNvSpPr txBox="1">
            <a:spLocks noGrp="1"/>
          </p:cNvSpPr>
          <p:nvPr>
            <p:ph type="subTitle" idx="5"/>
          </p:nvPr>
        </p:nvSpPr>
        <p:spPr>
          <a:xfrm>
            <a:off x="3414747"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9" name="Google Shape;1699;p27"/>
          <p:cNvSpPr txBox="1">
            <a:spLocks noGrp="1"/>
          </p:cNvSpPr>
          <p:nvPr>
            <p:ph type="subTitle" idx="6"/>
          </p:nvPr>
        </p:nvSpPr>
        <p:spPr>
          <a:xfrm>
            <a:off x="3414747"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700" name="Google Shape;1700;p27"/>
          <p:cNvGrpSpPr/>
          <p:nvPr/>
        </p:nvGrpSpPr>
        <p:grpSpPr>
          <a:xfrm flipH="1">
            <a:off x="8513002" y="2185426"/>
            <a:ext cx="4088811" cy="4088811"/>
            <a:chOff x="-3640848" y="2185426"/>
            <a:chExt cx="4088811" cy="4088811"/>
          </a:xfrm>
        </p:grpSpPr>
        <p:sp>
          <p:nvSpPr>
            <p:cNvPr id="1701" name="Google Shape;1701;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27"/>
          <p:cNvGrpSpPr/>
          <p:nvPr/>
        </p:nvGrpSpPr>
        <p:grpSpPr>
          <a:xfrm rot="10800000" flipH="1">
            <a:off x="6545988" y="-10429089"/>
            <a:ext cx="3769563" cy="11358057"/>
            <a:chOff x="-2722250" y="-1079764"/>
            <a:chExt cx="3769563" cy="11358057"/>
          </a:xfrm>
        </p:grpSpPr>
        <p:sp>
          <p:nvSpPr>
            <p:cNvPr id="1704" name="Google Shape;1704;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27"/>
          <p:cNvGrpSpPr/>
          <p:nvPr/>
        </p:nvGrpSpPr>
        <p:grpSpPr>
          <a:xfrm rot="-5400000" flipH="1">
            <a:off x="-975725" y="4666451"/>
            <a:ext cx="4222888" cy="4088811"/>
            <a:chOff x="8129425" y="2555026"/>
            <a:chExt cx="4222888" cy="4088811"/>
          </a:xfrm>
        </p:grpSpPr>
        <p:sp>
          <p:nvSpPr>
            <p:cNvPr id="1719" name="Google Shape;1719;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7"/>
          <p:cNvGrpSpPr/>
          <p:nvPr/>
        </p:nvGrpSpPr>
        <p:grpSpPr>
          <a:xfrm rot="10800000" flipH="1">
            <a:off x="-1117356" y="-1084598"/>
            <a:ext cx="1982975" cy="2013575"/>
            <a:chOff x="746900" y="-550225"/>
            <a:chExt cx="1982975" cy="2013575"/>
          </a:xfrm>
        </p:grpSpPr>
        <p:sp>
          <p:nvSpPr>
            <p:cNvPr id="1728" name="Google Shape;1728;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1729" name="Google Shape;1729;p27"/>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7"/>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1">
  <p:cSld name="CUSTOM_5">
    <p:spTree>
      <p:nvGrpSpPr>
        <p:cNvPr id="1" name="Shape 1732"/>
        <p:cNvGrpSpPr/>
        <p:nvPr/>
      </p:nvGrpSpPr>
      <p:grpSpPr>
        <a:xfrm>
          <a:off x="0" y="0"/>
          <a:ext cx="0" cy="0"/>
          <a:chOff x="0" y="0"/>
          <a:chExt cx="0" cy="0"/>
        </a:xfrm>
      </p:grpSpPr>
      <p:sp>
        <p:nvSpPr>
          <p:cNvPr id="1733" name="Google Shape;1733;p28"/>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734" name="Google Shape;1734;p28"/>
          <p:cNvSpPr txBox="1">
            <a:spLocks noGrp="1"/>
          </p:cNvSpPr>
          <p:nvPr>
            <p:ph type="subTitle" idx="1"/>
          </p:nvPr>
        </p:nvSpPr>
        <p:spPr>
          <a:xfrm>
            <a:off x="123418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5" name="Google Shape;1735;p28"/>
          <p:cNvSpPr txBox="1">
            <a:spLocks noGrp="1"/>
          </p:cNvSpPr>
          <p:nvPr>
            <p:ph type="subTitle" idx="2"/>
          </p:nvPr>
        </p:nvSpPr>
        <p:spPr>
          <a:xfrm>
            <a:off x="123418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736" name="Google Shape;1736;p28"/>
          <p:cNvSpPr txBox="1">
            <a:spLocks noGrp="1"/>
          </p:cNvSpPr>
          <p:nvPr>
            <p:ph type="subTitle" idx="3"/>
          </p:nvPr>
        </p:nvSpPr>
        <p:spPr>
          <a:xfrm>
            <a:off x="587548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7" name="Google Shape;1737;p28"/>
          <p:cNvSpPr txBox="1">
            <a:spLocks noGrp="1"/>
          </p:cNvSpPr>
          <p:nvPr>
            <p:ph type="subTitle" idx="4"/>
          </p:nvPr>
        </p:nvSpPr>
        <p:spPr>
          <a:xfrm>
            <a:off x="587548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738" name="Google Shape;1738;p28"/>
          <p:cNvSpPr txBox="1">
            <a:spLocks noGrp="1"/>
          </p:cNvSpPr>
          <p:nvPr>
            <p:ph type="subTitle" idx="5"/>
          </p:nvPr>
        </p:nvSpPr>
        <p:spPr>
          <a:xfrm>
            <a:off x="355483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9" name="Google Shape;1739;p28"/>
          <p:cNvSpPr txBox="1">
            <a:spLocks noGrp="1"/>
          </p:cNvSpPr>
          <p:nvPr>
            <p:ph type="subTitle" idx="6"/>
          </p:nvPr>
        </p:nvSpPr>
        <p:spPr>
          <a:xfrm>
            <a:off x="355483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740" name="Google Shape;1740;p28"/>
          <p:cNvGrpSpPr/>
          <p:nvPr/>
        </p:nvGrpSpPr>
        <p:grpSpPr>
          <a:xfrm>
            <a:off x="8449563" y="-6158304"/>
            <a:ext cx="3721951" cy="12077141"/>
            <a:chOff x="13964588" y="-8700304"/>
            <a:chExt cx="3721951" cy="12077141"/>
          </a:xfrm>
        </p:grpSpPr>
        <p:sp>
          <p:nvSpPr>
            <p:cNvPr id="1741" name="Google Shape;1741;p28"/>
            <p:cNvSpPr/>
            <p:nvPr/>
          </p:nvSpPr>
          <p:spPr>
            <a:xfrm rot="10800000">
              <a:off x="14099828" y="-8657781"/>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8"/>
            <p:cNvSpPr/>
            <p:nvPr/>
          </p:nvSpPr>
          <p:spPr>
            <a:xfrm rot="10800000">
              <a:off x="17552407" y="-4605535"/>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8"/>
            <p:cNvSpPr/>
            <p:nvPr/>
          </p:nvSpPr>
          <p:spPr>
            <a:xfrm rot="10800000">
              <a:off x="17583010" y="-564284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8"/>
            <p:cNvSpPr/>
            <p:nvPr/>
          </p:nvSpPr>
          <p:spPr>
            <a:xfrm rot="10800000">
              <a:off x="17133783" y="-1684415"/>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8"/>
            <p:cNvSpPr/>
            <p:nvPr/>
          </p:nvSpPr>
          <p:spPr>
            <a:xfrm rot="10800000">
              <a:off x="14073899" y="-2448893"/>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8"/>
            <p:cNvSpPr/>
            <p:nvPr/>
          </p:nvSpPr>
          <p:spPr>
            <a:xfrm rot="10800000">
              <a:off x="14073899" y="-2660577"/>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8"/>
            <p:cNvSpPr/>
            <p:nvPr/>
          </p:nvSpPr>
          <p:spPr>
            <a:xfrm rot="10800000">
              <a:off x="14073899" y="-287457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8"/>
            <p:cNvSpPr/>
            <p:nvPr/>
          </p:nvSpPr>
          <p:spPr>
            <a:xfrm rot="10800000">
              <a:off x="14073899" y="-3086253"/>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8"/>
            <p:cNvSpPr/>
            <p:nvPr/>
          </p:nvSpPr>
          <p:spPr>
            <a:xfrm rot="10800000">
              <a:off x="14073899" y="-329793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8"/>
            <p:cNvSpPr/>
            <p:nvPr/>
          </p:nvSpPr>
          <p:spPr>
            <a:xfrm rot="10800000">
              <a:off x="17013790" y="-7444292"/>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8"/>
            <p:cNvSpPr/>
            <p:nvPr/>
          </p:nvSpPr>
          <p:spPr>
            <a:xfrm rot="10800000">
              <a:off x="17133775" y="1118912"/>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8"/>
            <p:cNvSpPr/>
            <p:nvPr/>
          </p:nvSpPr>
          <p:spPr>
            <a:xfrm rot="5400000" flipH="1">
              <a:off x="12940794" y="-689097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8"/>
            <p:cNvSpPr/>
            <p:nvPr/>
          </p:nvSpPr>
          <p:spPr>
            <a:xfrm rot="5400000" flipH="1">
              <a:off x="13745938" y="-5065499"/>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8"/>
            <p:cNvSpPr/>
            <p:nvPr/>
          </p:nvSpPr>
          <p:spPr>
            <a:xfrm rot="5400000" flipH="1">
              <a:off x="14951387"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8"/>
            <p:cNvSpPr/>
            <p:nvPr/>
          </p:nvSpPr>
          <p:spPr>
            <a:xfrm rot="5400000" flipH="1">
              <a:off x="14240888"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8"/>
            <p:cNvSpPr/>
            <p:nvPr/>
          </p:nvSpPr>
          <p:spPr>
            <a:xfrm rot="5400000" flipH="1">
              <a:off x="14477721"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8"/>
            <p:cNvSpPr/>
            <p:nvPr/>
          </p:nvSpPr>
          <p:spPr>
            <a:xfrm rot="5400000" flipH="1">
              <a:off x="14714554"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8"/>
            <p:cNvSpPr/>
            <p:nvPr/>
          </p:nvSpPr>
          <p:spPr>
            <a:xfrm rot="5400000" flipH="1">
              <a:off x="17196667" y="-34972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8"/>
            <p:cNvSpPr/>
            <p:nvPr/>
          </p:nvSpPr>
          <p:spPr>
            <a:xfrm rot="5400000" flipH="1">
              <a:off x="14041054" y="-60033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8"/>
            <p:cNvSpPr/>
            <p:nvPr/>
          </p:nvSpPr>
          <p:spPr>
            <a:xfrm rot="5400000" flipH="1">
              <a:off x="14041054" y="5852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8"/>
            <p:cNvSpPr/>
            <p:nvPr/>
          </p:nvSpPr>
          <p:spPr>
            <a:xfrm rot="5400000" flipH="1">
              <a:off x="14041054" y="3481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8"/>
            <p:cNvSpPr/>
            <p:nvPr/>
          </p:nvSpPr>
          <p:spPr>
            <a:xfrm rot="5400000" flipH="1">
              <a:off x="14041054" y="11102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8"/>
            <p:cNvSpPr/>
            <p:nvPr/>
          </p:nvSpPr>
          <p:spPr>
            <a:xfrm rot="5400000" flipH="1">
              <a:off x="14041054" y="-12609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8"/>
            <p:cNvSpPr/>
            <p:nvPr/>
          </p:nvSpPr>
          <p:spPr>
            <a:xfrm rot="5400000" flipH="1">
              <a:off x="14041054" y="-36321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8"/>
            <p:cNvSpPr/>
            <p:nvPr/>
          </p:nvSpPr>
          <p:spPr>
            <a:xfrm rot="10800000">
              <a:off x="14099828" y="-8657781"/>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8"/>
            <p:cNvSpPr/>
            <p:nvPr/>
          </p:nvSpPr>
          <p:spPr>
            <a:xfrm rot="10800000">
              <a:off x="17552407" y="-4605535"/>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8"/>
            <p:cNvSpPr/>
            <p:nvPr/>
          </p:nvSpPr>
          <p:spPr>
            <a:xfrm rot="10800000">
              <a:off x="17583010" y="-564284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8"/>
            <p:cNvSpPr/>
            <p:nvPr/>
          </p:nvSpPr>
          <p:spPr>
            <a:xfrm rot="10800000">
              <a:off x="17133783" y="-1684415"/>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8"/>
            <p:cNvSpPr/>
            <p:nvPr/>
          </p:nvSpPr>
          <p:spPr>
            <a:xfrm rot="10800000">
              <a:off x="14073899" y="-2448893"/>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8"/>
            <p:cNvSpPr/>
            <p:nvPr/>
          </p:nvSpPr>
          <p:spPr>
            <a:xfrm rot="10800000">
              <a:off x="14073899" y="-2660577"/>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8"/>
            <p:cNvSpPr/>
            <p:nvPr/>
          </p:nvSpPr>
          <p:spPr>
            <a:xfrm rot="10800000">
              <a:off x="14073899" y="-287457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8"/>
            <p:cNvSpPr/>
            <p:nvPr/>
          </p:nvSpPr>
          <p:spPr>
            <a:xfrm rot="10800000">
              <a:off x="14073899" y="-3086253"/>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8"/>
            <p:cNvSpPr/>
            <p:nvPr/>
          </p:nvSpPr>
          <p:spPr>
            <a:xfrm rot="10800000">
              <a:off x="14073899" y="-329793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8"/>
            <p:cNvSpPr/>
            <p:nvPr/>
          </p:nvSpPr>
          <p:spPr>
            <a:xfrm rot="10800000">
              <a:off x="17013790" y="-7444292"/>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8"/>
            <p:cNvSpPr/>
            <p:nvPr/>
          </p:nvSpPr>
          <p:spPr>
            <a:xfrm rot="10800000">
              <a:off x="17133775" y="1118912"/>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8"/>
            <p:cNvSpPr/>
            <p:nvPr/>
          </p:nvSpPr>
          <p:spPr>
            <a:xfrm rot="5400000" flipH="1">
              <a:off x="12940794" y="-689097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8"/>
            <p:cNvSpPr/>
            <p:nvPr/>
          </p:nvSpPr>
          <p:spPr>
            <a:xfrm rot="5400000" flipH="1">
              <a:off x="13745938" y="-5065499"/>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8"/>
            <p:cNvSpPr/>
            <p:nvPr/>
          </p:nvSpPr>
          <p:spPr>
            <a:xfrm rot="5400000" flipH="1">
              <a:off x="14951387"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8"/>
            <p:cNvSpPr/>
            <p:nvPr/>
          </p:nvSpPr>
          <p:spPr>
            <a:xfrm rot="5400000" flipH="1">
              <a:off x="14240888"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8"/>
            <p:cNvSpPr/>
            <p:nvPr/>
          </p:nvSpPr>
          <p:spPr>
            <a:xfrm rot="5400000" flipH="1">
              <a:off x="14477721"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8"/>
            <p:cNvSpPr/>
            <p:nvPr/>
          </p:nvSpPr>
          <p:spPr>
            <a:xfrm rot="5400000" flipH="1">
              <a:off x="14714554"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8"/>
            <p:cNvSpPr/>
            <p:nvPr/>
          </p:nvSpPr>
          <p:spPr>
            <a:xfrm rot="5400000" flipH="1">
              <a:off x="17196667" y="-34972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8"/>
            <p:cNvSpPr/>
            <p:nvPr/>
          </p:nvSpPr>
          <p:spPr>
            <a:xfrm rot="5400000" flipH="1">
              <a:off x="14041054" y="-60033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8"/>
            <p:cNvSpPr/>
            <p:nvPr/>
          </p:nvSpPr>
          <p:spPr>
            <a:xfrm rot="5400000" flipH="1">
              <a:off x="14041054" y="5852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8"/>
            <p:cNvSpPr/>
            <p:nvPr/>
          </p:nvSpPr>
          <p:spPr>
            <a:xfrm rot="5400000" flipH="1">
              <a:off x="14041054" y="3481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8"/>
            <p:cNvSpPr/>
            <p:nvPr/>
          </p:nvSpPr>
          <p:spPr>
            <a:xfrm rot="5400000" flipH="1">
              <a:off x="14041054" y="11102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8"/>
            <p:cNvSpPr/>
            <p:nvPr/>
          </p:nvSpPr>
          <p:spPr>
            <a:xfrm rot="5400000" flipH="1">
              <a:off x="14041054" y="-12609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8"/>
            <p:cNvSpPr/>
            <p:nvPr/>
          </p:nvSpPr>
          <p:spPr>
            <a:xfrm rot="5400000" flipH="1">
              <a:off x="14041054" y="-36321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28"/>
          <p:cNvGrpSpPr/>
          <p:nvPr/>
        </p:nvGrpSpPr>
        <p:grpSpPr>
          <a:xfrm>
            <a:off x="5506679" y="4560924"/>
            <a:ext cx="6959445" cy="376473"/>
            <a:chOff x="5506679" y="4560924"/>
            <a:chExt cx="6959445" cy="376473"/>
          </a:xfrm>
        </p:grpSpPr>
        <p:sp>
          <p:nvSpPr>
            <p:cNvPr id="1790" name="Google Shape;1790;p28"/>
            <p:cNvSpPr/>
            <p:nvPr/>
          </p:nvSpPr>
          <p:spPr>
            <a:xfrm rot="-5400000">
              <a:off x="894286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8"/>
            <p:cNvSpPr/>
            <p:nvPr/>
          </p:nvSpPr>
          <p:spPr>
            <a:xfrm rot="10800000" flipH="1">
              <a:off x="805162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8"/>
            <p:cNvSpPr/>
            <p:nvPr/>
          </p:nvSpPr>
          <p:spPr>
            <a:xfrm rot="10800000" flipH="1">
              <a:off x="805162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8"/>
            <p:cNvSpPr/>
            <p:nvPr/>
          </p:nvSpPr>
          <p:spPr>
            <a:xfrm rot="-5400000" flipH="1">
              <a:off x="5506679" y="4786797"/>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4" name="Google Shape;1794;p28"/>
          <p:cNvSpPr/>
          <p:nvPr/>
        </p:nvSpPr>
        <p:spPr>
          <a:xfrm>
            <a:off x="-10698" y="405425"/>
            <a:ext cx="96010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8"/>
          <p:cNvSpPr/>
          <p:nvPr/>
        </p:nvSpPr>
        <p:spPr>
          <a:xfrm>
            <a:off x="-10698" y="405425"/>
            <a:ext cx="96010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6" name="Google Shape;1796;p28"/>
          <p:cNvGrpSpPr/>
          <p:nvPr/>
        </p:nvGrpSpPr>
        <p:grpSpPr>
          <a:xfrm>
            <a:off x="520187" y="968839"/>
            <a:ext cx="117523" cy="719798"/>
            <a:chOff x="824987" y="359239"/>
            <a:chExt cx="117523" cy="719798"/>
          </a:xfrm>
        </p:grpSpPr>
        <p:sp>
          <p:nvSpPr>
            <p:cNvPr id="1797" name="Google Shape;1797;p28"/>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8"/>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8"/>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8"/>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8"/>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8"/>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8"/>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8"/>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5" name="Google Shape;1805;p28"/>
          <p:cNvGrpSpPr/>
          <p:nvPr/>
        </p:nvGrpSpPr>
        <p:grpSpPr>
          <a:xfrm>
            <a:off x="-17163929" y="459889"/>
            <a:ext cx="18162623" cy="5570271"/>
            <a:chOff x="-17163929" y="459889"/>
            <a:chExt cx="18162623" cy="5570271"/>
          </a:xfrm>
        </p:grpSpPr>
        <p:sp>
          <p:nvSpPr>
            <p:cNvPr id="1806" name="Google Shape;1806;p28"/>
            <p:cNvSpPr/>
            <p:nvPr/>
          </p:nvSpPr>
          <p:spPr>
            <a:xfrm rot="-5400000" flipH="1">
              <a:off x="-7801323" y="-2908571"/>
              <a:ext cx="5290499" cy="12182095"/>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8"/>
            <p:cNvSpPr/>
            <p:nvPr/>
          </p:nvSpPr>
          <p:spPr>
            <a:xfrm rot="-5400000" flipH="1">
              <a:off x="-6731174" y="-940985"/>
              <a:ext cx="173" cy="3203058"/>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8"/>
            <p:cNvSpPr/>
            <p:nvPr/>
          </p:nvSpPr>
          <p:spPr>
            <a:xfrm rot="-5400000" flipH="1">
              <a:off x="-3994401" y="197532"/>
              <a:ext cx="173" cy="834423"/>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8"/>
            <p:cNvSpPr/>
            <p:nvPr/>
          </p:nvSpPr>
          <p:spPr>
            <a:xfrm rot="-5400000" flipH="1">
              <a:off x="-13607258" y="-2818783"/>
              <a:ext cx="637224" cy="7574620"/>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8"/>
            <p:cNvSpPr/>
            <p:nvPr/>
          </p:nvSpPr>
          <p:spPr>
            <a:xfrm rot="-5400000" flipH="1">
              <a:off x="-17524796" y="3625937"/>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8"/>
            <p:cNvSpPr/>
            <p:nvPr/>
          </p:nvSpPr>
          <p:spPr>
            <a:xfrm rot="-5400000" flipH="1">
              <a:off x="-8790284"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8"/>
            <p:cNvSpPr/>
            <p:nvPr/>
          </p:nvSpPr>
          <p:spPr>
            <a:xfrm rot="-5400000" flipH="1">
              <a:off x="-8473478"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8"/>
            <p:cNvSpPr/>
            <p:nvPr/>
          </p:nvSpPr>
          <p:spPr>
            <a:xfrm rot="-5400000" flipH="1">
              <a:off x="-8153130" y="5433537"/>
              <a:ext cx="366227" cy="499824"/>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8"/>
            <p:cNvSpPr/>
            <p:nvPr/>
          </p:nvSpPr>
          <p:spPr>
            <a:xfrm rot="-5400000" flipH="1">
              <a:off x="-7836411" y="5433450"/>
              <a:ext cx="366227" cy="499997"/>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8"/>
            <p:cNvSpPr/>
            <p:nvPr/>
          </p:nvSpPr>
          <p:spPr>
            <a:xfrm rot="-5400000" flipH="1">
              <a:off x="-7519606"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8"/>
            <p:cNvSpPr/>
            <p:nvPr/>
          </p:nvSpPr>
          <p:spPr>
            <a:xfrm rot="-5400000" flipH="1">
              <a:off x="-6153992" y="-3806147"/>
              <a:ext cx="253714" cy="10292027"/>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8"/>
            <p:cNvSpPr/>
            <p:nvPr/>
          </p:nvSpPr>
          <p:spPr>
            <a:xfrm rot="-5400000" flipH="1">
              <a:off x="-14935953" y="47964"/>
              <a:ext cx="173" cy="2478209"/>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8"/>
            <p:cNvSpPr/>
            <p:nvPr/>
          </p:nvSpPr>
          <p:spPr>
            <a:xfrm>
              <a:off x="-3642674" y="5628846"/>
              <a:ext cx="346573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8"/>
            <p:cNvSpPr/>
            <p:nvPr/>
          </p:nvSpPr>
          <p:spPr>
            <a:xfrm>
              <a:off x="-5171424" y="5627125"/>
              <a:ext cx="1059201"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8"/>
            <p:cNvSpPr/>
            <p:nvPr/>
          </p:nvSpPr>
          <p:spPr>
            <a:xfrm>
              <a:off x="822808" y="437743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8"/>
            <p:cNvSpPr/>
            <p:nvPr/>
          </p:nvSpPr>
          <p:spPr>
            <a:xfrm>
              <a:off x="822808" y="544076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8"/>
            <p:cNvSpPr/>
            <p:nvPr/>
          </p:nvSpPr>
          <p:spPr>
            <a:xfrm>
              <a:off x="822808" y="508632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8"/>
            <p:cNvSpPr/>
            <p:nvPr/>
          </p:nvSpPr>
          <p:spPr>
            <a:xfrm>
              <a:off x="822808" y="473187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8"/>
            <p:cNvSpPr/>
            <p:nvPr/>
          </p:nvSpPr>
          <p:spPr>
            <a:xfrm>
              <a:off x="-7521298" y="459889"/>
              <a:ext cx="106498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8"/>
            <p:cNvSpPr/>
            <p:nvPr/>
          </p:nvSpPr>
          <p:spPr>
            <a:xfrm>
              <a:off x="-11299605"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8"/>
            <p:cNvSpPr/>
            <p:nvPr/>
          </p:nvSpPr>
          <p:spPr>
            <a:xfrm>
              <a:off x="-130739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8"/>
            <p:cNvSpPr/>
            <p:nvPr/>
          </p:nvSpPr>
          <p:spPr>
            <a:xfrm>
              <a:off x="-1271910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8"/>
            <p:cNvSpPr/>
            <p:nvPr/>
          </p:nvSpPr>
          <p:spPr>
            <a:xfrm>
              <a:off x="-1236422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8"/>
            <p:cNvSpPr/>
            <p:nvPr/>
          </p:nvSpPr>
          <p:spPr>
            <a:xfrm>
              <a:off x="-1200935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8"/>
            <p:cNvSpPr/>
            <p:nvPr/>
          </p:nvSpPr>
          <p:spPr>
            <a:xfrm>
              <a:off x="-116544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8"/>
            <p:cNvSpPr/>
            <p:nvPr/>
          </p:nvSpPr>
          <p:spPr>
            <a:xfrm>
              <a:off x="-1541104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8"/>
            <p:cNvSpPr/>
            <p:nvPr/>
          </p:nvSpPr>
          <p:spPr>
            <a:xfrm>
              <a:off x="-17163929" y="308912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8"/>
            <p:cNvSpPr/>
            <p:nvPr/>
          </p:nvSpPr>
          <p:spPr>
            <a:xfrm>
              <a:off x="-17163929" y="351539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8"/>
            <p:cNvSpPr/>
            <p:nvPr/>
          </p:nvSpPr>
          <p:spPr>
            <a:xfrm rot="-5400000" flipH="1">
              <a:off x="-7801323" y="-2908571"/>
              <a:ext cx="5290499" cy="12182095"/>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8"/>
            <p:cNvSpPr/>
            <p:nvPr/>
          </p:nvSpPr>
          <p:spPr>
            <a:xfrm rot="-5400000" flipH="1">
              <a:off x="-6731174" y="-940985"/>
              <a:ext cx="173" cy="3203058"/>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8"/>
            <p:cNvSpPr/>
            <p:nvPr/>
          </p:nvSpPr>
          <p:spPr>
            <a:xfrm rot="-5400000" flipH="1">
              <a:off x="-3994401" y="197532"/>
              <a:ext cx="173" cy="834423"/>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8"/>
            <p:cNvSpPr/>
            <p:nvPr/>
          </p:nvSpPr>
          <p:spPr>
            <a:xfrm rot="-5400000" flipH="1">
              <a:off x="-13607258" y="-2818783"/>
              <a:ext cx="637224" cy="7574620"/>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8"/>
            <p:cNvSpPr/>
            <p:nvPr/>
          </p:nvSpPr>
          <p:spPr>
            <a:xfrm rot="-5400000" flipH="1">
              <a:off x="-17524796" y="3625937"/>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8"/>
            <p:cNvSpPr/>
            <p:nvPr/>
          </p:nvSpPr>
          <p:spPr>
            <a:xfrm rot="-5400000" flipH="1">
              <a:off x="-8790284"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8"/>
            <p:cNvSpPr/>
            <p:nvPr/>
          </p:nvSpPr>
          <p:spPr>
            <a:xfrm rot="-5400000" flipH="1">
              <a:off x="-8473478"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8"/>
            <p:cNvSpPr/>
            <p:nvPr/>
          </p:nvSpPr>
          <p:spPr>
            <a:xfrm rot="-5400000" flipH="1">
              <a:off x="-8153130" y="5433537"/>
              <a:ext cx="366227" cy="499824"/>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8"/>
            <p:cNvSpPr/>
            <p:nvPr/>
          </p:nvSpPr>
          <p:spPr>
            <a:xfrm rot="-5400000" flipH="1">
              <a:off x="-7836411" y="5433450"/>
              <a:ext cx="366227" cy="499997"/>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8"/>
            <p:cNvSpPr/>
            <p:nvPr/>
          </p:nvSpPr>
          <p:spPr>
            <a:xfrm rot="-5400000" flipH="1">
              <a:off x="-7519606"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8"/>
            <p:cNvSpPr/>
            <p:nvPr/>
          </p:nvSpPr>
          <p:spPr>
            <a:xfrm rot="-5400000" flipH="1">
              <a:off x="-6153992" y="-3806147"/>
              <a:ext cx="253714" cy="10292027"/>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8"/>
            <p:cNvSpPr/>
            <p:nvPr/>
          </p:nvSpPr>
          <p:spPr>
            <a:xfrm rot="-5400000" flipH="1">
              <a:off x="-14935953" y="47964"/>
              <a:ext cx="173" cy="2478209"/>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8"/>
            <p:cNvSpPr/>
            <p:nvPr/>
          </p:nvSpPr>
          <p:spPr>
            <a:xfrm>
              <a:off x="-3642674" y="5628846"/>
              <a:ext cx="346573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8"/>
            <p:cNvSpPr/>
            <p:nvPr/>
          </p:nvSpPr>
          <p:spPr>
            <a:xfrm>
              <a:off x="-5171424" y="5627125"/>
              <a:ext cx="1059201"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8"/>
            <p:cNvSpPr/>
            <p:nvPr/>
          </p:nvSpPr>
          <p:spPr>
            <a:xfrm>
              <a:off x="822808" y="437743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8"/>
            <p:cNvSpPr/>
            <p:nvPr/>
          </p:nvSpPr>
          <p:spPr>
            <a:xfrm>
              <a:off x="822808" y="544076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8"/>
            <p:cNvSpPr/>
            <p:nvPr/>
          </p:nvSpPr>
          <p:spPr>
            <a:xfrm>
              <a:off x="822808" y="508632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8"/>
            <p:cNvSpPr/>
            <p:nvPr/>
          </p:nvSpPr>
          <p:spPr>
            <a:xfrm>
              <a:off x="822808" y="473187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8"/>
            <p:cNvSpPr/>
            <p:nvPr/>
          </p:nvSpPr>
          <p:spPr>
            <a:xfrm>
              <a:off x="-7521298" y="459889"/>
              <a:ext cx="106498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8"/>
            <p:cNvSpPr/>
            <p:nvPr/>
          </p:nvSpPr>
          <p:spPr>
            <a:xfrm>
              <a:off x="-11299605"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8"/>
            <p:cNvSpPr/>
            <p:nvPr/>
          </p:nvSpPr>
          <p:spPr>
            <a:xfrm>
              <a:off x="-130739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8"/>
            <p:cNvSpPr/>
            <p:nvPr/>
          </p:nvSpPr>
          <p:spPr>
            <a:xfrm>
              <a:off x="-1271910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8"/>
            <p:cNvSpPr/>
            <p:nvPr/>
          </p:nvSpPr>
          <p:spPr>
            <a:xfrm>
              <a:off x="-1236422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8"/>
            <p:cNvSpPr/>
            <p:nvPr/>
          </p:nvSpPr>
          <p:spPr>
            <a:xfrm>
              <a:off x="-1200935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8"/>
            <p:cNvSpPr/>
            <p:nvPr/>
          </p:nvSpPr>
          <p:spPr>
            <a:xfrm>
              <a:off x="-116544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8"/>
            <p:cNvSpPr/>
            <p:nvPr/>
          </p:nvSpPr>
          <p:spPr>
            <a:xfrm>
              <a:off x="-1541104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8"/>
            <p:cNvSpPr/>
            <p:nvPr/>
          </p:nvSpPr>
          <p:spPr>
            <a:xfrm>
              <a:off x="-17163929" y="308912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8"/>
            <p:cNvSpPr/>
            <p:nvPr/>
          </p:nvSpPr>
          <p:spPr>
            <a:xfrm>
              <a:off x="-17163929" y="351539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8"/>
            <p:cNvSpPr/>
            <p:nvPr/>
          </p:nvSpPr>
          <p:spPr>
            <a:xfrm>
              <a:off x="393150" y="2661163"/>
              <a:ext cx="175901" cy="47820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8"/>
            <p:cNvSpPr/>
            <p:nvPr/>
          </p:nvSpPr>
          <p:spPr>
            <a:xfrm>
              <a:off x="393150" y="2661163"/>
              <a:ext cx="175901" cy="47820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1864"/>
        <p:cNvGrpSpPr/>
        <p:nvPr/>
      </p:nvGrpSpPr>
      <p:grpSpPr>
        <a:xfrm>
          <a:off x="0" y="0"/>
          <a:ext cx="0" cy="0"/>
          <a:chOff x="0" y="0"/>
          <a:chExt cx="0" cy="0"/>
        </a:xfrm>
      </p:grpSpPr>
      <p:sp>
        <p:nvSpPr>
          <p:cNvPr id="1865" name="Google Shape;1865;p29"/>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866" name="Google Shape;1866;p29"/>
          <p:cNvSpPr txBox="1">
            <a:spLocks noGrp="1"/>
          </p:cNvSpPr>
          <p:nvPr>
            <p:ph type="subTitle" idx="1"/>
          </p:nvPr>
        </p:nvSpPr>
        <p:spPr>
          <a:xfrm>
            <a:off x="2132775" y="19522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67" name="Google Shape;1867;p29"/>
          <p:cNvSpPr txBox="1">
            <a:spLocks noGrp="1"/>
          </p:cNvSpPr>
          <p:nvPr>
            <p:ph type="subTitle" idx="2"/>
          </p:nvPr>
        </p:nvSpPr>
        <p:spPr>
          <a:xfrm>
            <a:off x="2132775" y="15710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868" name="Google Shape;1868;p29"/>
          <p:cNvSpPr txBox="1">
            <a:spLocks noGrp="1"/>
          </p:cNvSpPr>
          <p:nvPr>
            <p:ph type="subTitle" idx="3"/>
          </p:nvPr>
        </p:nvSpPr>
        <p:spPr>
          <a:xfrm>
            <a:off x="2132775" y="34010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69" name="Google Shape;1869;p29"/>
          <p:cNvSpPr txBox="1">
            <a:spLocks noGrp="1"/>
          </p:cNvSpPr>
          <p:nvPr>
            <p:ph type="subTitle" idx="4"/>
          </p:nvPr>
        </p:nvSpPr>
        <p:spPr>
          <a:xfrm>
            <a:off x="2132775" y="30198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870" name="Google Shape;1870;p29"/>
          <p:cNvSpPr txBox="1">
            <a:spLocks noGrp="1"/>
          </p:cNvSpPr>
          <p:nvPr>
            <p:ph type="subTitle" idx="5"/>
          </p:nvPr>
        </p:nvSpPr>
        <p:spPr>
          <a:xfrm>
            <a:off x="5911850" y="19522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1" name="Google Shape;1871;p29"/>
          <p:cNvSpPr txBox="1">
            <a:spLocks noGrp="1"/>
          </p:cNvSpPr>
          <p:nvPr>
            <p:ph type="subTitle" idx="6"/>
          </p:nvPr>
        </p:nvSpPr>
        <p:spPr>
          <a:xfrm>
            <a:off x="5911850" y="15710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872" name="Google Shape;1872;p29"/>
          <p:cNvSpPr txBox="1">
            <a:spLocks noGrp="1"/>
          </p:cNvSpPr>
          <p:nvPr>
            <p:ph type="subTitle" idx="7"/>
          </p:nvPr>
        </p:nvSpPr>
        <p:spPr>
          <a:xfrm>
            <a:off x="5911850" y="34010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3" name="Google Shape;1873;p29"/>
          <p:cNvSpPr txBox="1">
            <a:spLocks noGrp="1"/>
          </p:cNvSpPr>
          <p:nvPr>
            <p:ph type="subTitle" idx="8"/>
          </p:nvPr>
        </p:nvSpPr>
        <p:spPr>
          <a:xfrm>
            <a:off x="5911850" y="30198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874" name="Google Shape;1874;p29"/>
          <p:cNvGrpSpPr/>
          <p:nvPr/>
        </p:nvGrpSpPr>
        <p:grpSpPr>
          <a:xfrm rot="10800000">
            <a:off x="-1081045" y="2901062"/>
            <a:ext cx="3021722" cy="3146276"/>
            <a:chOff x="-1081045" y="-1072813"/>
            <a:chExt cx="3021722" cy="3146276"/>
          </a:xfrm>
        </p:grpSpPr>
        <p:sp>
          <p:nvSpPr>
            <p:cNvPr id="1875" name="Google Shape;1875;p29"/>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9"/>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9"/>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9"/>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9"/>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9"/>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9"/>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9"/>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3" name="Google Shape;1883;p29"/>
          <p:cNvGrpSpPr/>
          <p:nvPr/>
        </p:nvGrpSpPr>
        <p:grpSpPr>
          <a:xfrm rot="10800000">
            <a:off x="8197625" y="-630926"/>
            <a:ext cx="1158175" cy="2819114"/>
            <a:chOff x="-444950" y="2746461"/>
            <a:chExt cx="1158175" cy="2819114"/>
          </a:xfrm>
        </p:grpSpPr>
        <p:sp>
          <p:nvSpPr>
            <p:cNvPr id="1884" name="Google Shape;1884;p29"/>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885" name="Google Shape;1885;p29"/>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9"/>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9"/>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888" name="Google Shape;1888;p29"/>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9"/>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9"/>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9"/>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2" name="Google Shape;1892;p29"/>
          <p:cNvGrpSpPr/>
          <p:nvPr/>
        </p:nvGrpSpPr>
        <p:grpSpPr>
          <a:xfrm rot="-5400000" flipH="1">
            <a:off x="5658025" y="4666451"/>
            <a:ext cx="4222888" cy="4088811"/>
            <a:chOff x="8129425" y="2555026"/>
            <a:chExt cx="4222888" cy="4088811"/>
          </a:xfrm>
        </p:grpSpPr>
        <p:sp>
          <p:nvSpPr>
            <p:cNvPr id="1893" name="Google Shape;1893;p2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1" name="Google Shape;1901;p29"/>
          <p:cNvGrpSpPr/>
          <p:nvPr/>
        </p:nvGrpSpPr>
        <p:grpSpPr>
          <a:xfrm>
            <a:off x="-3068512" y="-9947723"/>
            <a:ext cx="3752539" cy="12135923"/>
            <a:chOff x="-3068512" y="-9947723"/>
            <a:chExt cx="3752539" cy="12135923"/>
          </a:xfrm>
        </p:grpSpPr>
        <p:sp>
          <p:nvSpPr>
            <p:cNvPr id="1902" name="Google Shape;1902;p29"/>
            <p:cNvSpPr/>
            <p:nvPr/>
          </p:nvSpPr>
          <p:spPr>
            <a:xfrm flipH="1">
              <a:off x="-2933272" y="-5994223"/>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9"/>
            <p:cNvSpPr/>
            <p:nvPr/>
          </p:nvSpPr>
          <p:spPr>
            <a:xfrm flipH="1">
              <a:off x="519307" y="-404680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9"/>
            <p:cNvSpPr/>
            <p:nvPr/>
          </p:nvSpPr>
          <p:spPr>
            <a:xfrm flipH="1">
              <a:off x="549910" y="-142680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9"/>
            <p:cNvSpPr/>
            <p:nvPr/>
          </p:nvSpPr>
          <p:spPr>
            <a:xfrm flipH="1">
              <a:off x="100683" y="-9888941"/>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9"/>
            <p:cNvSpPr/>
            <p:nvPr/>
          </p:nvSpPr>
          <p:spPr>
            <a:xfrm flipH="1">
              <a:off x="-2933304" y="-9888941"/>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9"/>
            <p:cNvSpPr/>
            <p:nvPr/>
          </p:nvSpPr>
          <p:spPr>
            <a:xfrm flipH="1">
              <a:off x="-2959201" y="-439730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9"/>
            <p:cNvSpPr/>
            <p:nvPr/>
          </p:nvSpPr>
          <p:spPr>
            <a:xfrm flipH="1">
              <a:off x="-2959201" y="-418561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9"/>
            <p:cNvSpPr/>
            <p:nvPr/>
          </p:nvSpPr>
          <p:spPr>
            <a:xfrm flipH="1">
              <a:off x="-2959201" y="-397151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9"/>
            <p:cNvSpPr/>
            <p:nvPr/>
          </p:nvSpPr>
          <p:spPr>
            <a:xfrm flipH="1">
              <a:off x="-2959201" y="-375994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9"/>
            <p:cNvSpPr/>
            <p:nvPr/>
          </p:nvSpPr>
          <p:spPr>
            <a:xfrm flipH="1">
              <a:off x="-2959201" y="-354825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9"/>
            <p:cNvSpPr/>
            <p:nvPr/>
          </p:nvSpPr>
          <p:spPr>
            <a:xfrm flipH="1">
              <a:off x="100675" y="-9286920"/>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9"/>
            <p:cNvSpPr/>
            <p:nvPr/>
          </p:nvSpPr>
          <p:spPr>
            <a:xfrm rot="5400000">
              <a:off x="-4092306" y="110720"/>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9"/>
            <p:cNvSpPr/>
            <p:nvPr/>
          </p:nvSpPr>
          <p:spPr>
            <a:xfrm rot="5400000">
              <a:off x="-3287162" y="-171475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9"/>
            <p:cNvSpPr/>
            <p:nvPr/>
          </p:nvSpPr>
          <p:spPr>
            <a:xfrm rot="5400000">
              <a:off x="-2081713"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9"/>
            <p:cNvSpPr/>
            <p:nvPr/>
          </p:nvSpPr>
          <p:spPr>
            <a:xfrm rot="5400000">
              <a:off x="-2792212"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9"/>
            <p:cNvSpPr/>
            <p:nvPr/>
          </p:nvSpPr>
          <p:spPr>
            <a:xfrm rot="5400000">
              <a:off x="-2555379"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9"/>
            <p:cNvSpPr/>
            <p:nvPr/>
          </p:nvSpPr>
          <p:spPr>
            <a:xfrm rot="5400000">
              <a:off x="-2318546"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9"/>
            <p:cNvSpPr/>
            <p:nvPr/>
          </p:nvSpPr>
          <p:spPr>
            <a:xfrm rot="5400000">
              <a:off x="163567" y="-32829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9"/>
            <p:cNvSpPr/>
            <p:nvPr/>
          </p:nvSpPr>
          <p:spPr>
            <a:xfrm rot="5400000">
              <a:off x="-2992046" y="-602929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9"/>
            <p:cNvSpPr/>
            <p:nvPr/>
          </p:nvSpPr>
          <p:spPr>
            <a:xfrm rot="5400000">
              <a:off x="-2992046" y="-721489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9"/>
            <p:cNvSpPr/>
            <p:nvPr/>
          </p:nvSpPr>
          <p:spPr>
            <a:xfrm rot="5400000">
              <a:off x="-2992046" y="-697777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9"/>
            <p:cNvSpPr/>
            <p:nvPr/>
          </p:nvSpPr>
          <p:spPr>
            <a:xfrm rot="5400000">
              <a:off x="-2992046" y="-67406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9"/>
            <p:cNvSpPr/>
            <p:nvPr/>
          </p:nvSpPr>
          <p:spPr>
            <a:xfrm rot="5400000">
              <a:off x="-2992046" y="-650353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9"/>
            <p:cNvSpPr/>
            <p:nvPr/>
          </p:nvSpPr>
          <p:spPr>
            <a:xfrm rot="5400000">
              <a:off x="-2992046" y="-626641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9"/>
            <p:cNvSpPr/>
            <p:nvPr/>
          </p:nvSpPr>
          <p:spPr>
            <a:xfrm rot="5400000">
              <a:off x="-2992046" y="-877647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9"/>
            <p:cNvSpPr/>
            <p:nvPr/>
          </p:nvSpPr>
          <p:spPr>
            <a:xfrm rot="5400000">
              <a:off x="-1220890"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9"/>
            <p:cNvSpPr/>
            <p:nvPr/>
          </p:nvSpPr>
          <p:spPr>
            <a:xfrm rot="5400000">
              <a:off x="-1505714"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9"/>
            <p:cNvSpPr/>
            <p:nvPr/>
          </p:nvSpPr>
          <p:spPr>
            <a:xfrm flipH="1">
              <a:off x="-2933272" y="-5994223"/>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9"/>
            <p:cNvSpPr/>
            <p:nvPr/>
          </p:nvSpPr>
          <p:spPr>
            <a:xfrm flipH="1">
              <a:off x="519307" y="-404680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9"/>
            <p:cNvSpPr/>
            <p:nvPr/>
          </p:nvSpPr>
          <p:spPr>
            <a:xfrm flipH="1">
              <a:off x="549910" y="-142680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9"/>
            <p:cNvSpPr/>
            <p:nvPr/>
          </p:nvSpPr>
          <p:spPr>
            <a:xfrm flipH="1">
              <a:off x="100683" y="-9888941"/>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9"/>
            <p:cNvSpPr/>
            <p:nvPr/>
          </p:nvSpPr>
          <p:spPr>
            <a:xfrm flipH="1">
              <a:off x="-2933304" y="-9888941"/>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9"/>
            <p:cNvSpPr/>
            <p:nvPr/>
          </p:nvSpPr>
          <p:spPr>
            <a:xfrm flipH="1">
              <a:off x="-2959201" y="-439730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9"/>
            <p:cNvSpPr/>
            <p:nvPr/>
          </p:nvSpPr>
          <p:spPr>
            <a:xfrm flipH="1">
              <a:off x="-2959201" y="-418561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9"/>
            <p:cNvSpPr/>
            <p:nvPr/>
          </p:nvSpPr>
          <p:spPr>
            <a:xfrm flipH="1">
              <a:off x="-2959201" y="-397151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9"/>
            <p:cNvSpPr/>
            <p:nvPr/>
          </p:nvSpPr>
          <p:spPr>
            <a:xfrm flipH="1">
              <a:off x="-2959201" y="-375994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9"/>
            <p:cNvSpPr/>
            <p:nvPr/>
          </p:nvSpPr>
          <p:spPr>
            <a:xfrm flipH="1">
              <a:off x="-2959201" y="-354825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9"/>
            <p:cNvSpPr/>
            <p:nvPr/>
          </p:nvSpPr>
          <p:spPr>
            <a:xfrm flipH="1">
              <a:off x="100675" y="-9286920"/>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9"/>
            <p:cNvSpPr/>
            <p:nvPr/>
          </p:nvSpPr>
          <p:spPr>
            <a:xfrm rot="5400000">
              <a:off x="-4092306" y="110720"/>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9"/>
            <p:cNvSpPr/>
            <p:nvPr/>
          </p:nvSpPr>
          <p:spPr>
            <a:xfrm rot="5400000">
              <a:off x="196075" y="-8010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9"/>
            <p:cNvSpPr/>
            <p:nvPr/>
          </p:nvSpPr>
          <p:spPr>
            <a:xfrm rot="5400000">
              <a:off x="-2081713"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9"/>
            <p:cNvSpPr/>
            <p:nvPr/>
          </p:nvSpPr>
          <p:spPr>
            <a:xfrm rot="5400000">
              <a:off x="-2792212"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9"/>
            <p:cNvSpPr/>
            <p:nvPr/>
          </p:nvSpPr>
          <p:spPr>
            <a:xfrm rot="5400000">
              <a:off x="-2555379"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9"/>
            <p:cNvSpPr/>
            <p:nvPr/>
          </p:nvSpPr>
          <p:spPr>
            <a:xfrm rot="5400000">
              <a:off x="-2318546"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9"/>
            <p:cNvSpPr/>
            <p:nvPr/>
          </p:nvSpPr>
          <p:spPr>
            <a:xfrm rot="5400000">
              <a:off x="163567" y="-32829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9"/>
            <p:cNvSpPr/>
            <p:nvPr/>
          </p:nvSpPr>
          <p:spPr>
            <a:xfrm rot="5400000">
              <a:off x="-2992046" y="-602929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9"/>
            <p:cNvSpPr/>
            <p:nvPr/>
          </p:nvSpPr>
          <p:spPr>
            <a:xfrm rot="5400000">
              <a:off x="-2992046" y="-721489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9"/>
            <p:cNvSpPr/>
            <p:nvPr/>
          </p:nvSpPr>
          <p:spPr>
            <a:xfrm rot="5400000">
              <a:off x="-2992046" y="-697777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9"/>
            <p:cNvSpPr/>
            <p:nvPr/>
          </p:nvSpPr>
          <p:spPr>
            <a:xfrm rot="5400000">
              <a:off x="-2992046" y="-67406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9"/>
            <p:cNvSpPr/>
            <p:nvPr/>
          </p:nvSpPr>
          <p:spPr>
            <a:xfrm rot="5400000">
              <a:off x="-2992046" y="-650353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9"/>
            <p:cNvSpPr/>
            <p:nvPr/>
          </p:nvSpPr>
          <p:spPr>
            <a:xfrm rot="5400000">
              <a:off x="-2992046" y="-626641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9"/>
            <p:cNvSpPr/>
            <p:nvPr/>
          </p:nvSpPr>
          <p:spPr>
            <a:xfrm rot="5400000">
              <a:off x="-2992046" y="-877647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9"/>
            <p:cNvSpPr/>
            <p:nvPr/>
          </p:nvSpPr>
          <p:spPr>
            <a:xfrm rot="5400000">
              <a:off x="-1220890"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9"/>
            <p:cNvSpPr/>
            <p:nvPr/>
          </p:nvSpPr>
          <p:spPr>
            <a:xfrm rot="5400000">
              <a:off x="-1505714"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9"/>
            <p:cNvSpPr/>
            <p:nvPr/>
          </p:nvSpPr>
          <p:spPr>
            <a:xfrm rot="5400000">
              <a:off x="196075" y="-8010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1">
  <p:cSld name="CUSTOM_6_1">
    <p:spTree>
      <p:nvGrpSpPr>
        <p:cNvPr id="1" name="Shape 1957"/>
        <p:cNvGrpSpPr/>
        <p:nvPr/>
      </p:nvGrpSpPr>
      <p:grpSpPr>
        <a:xfrm>
          <a:off x="0" y="0"/>
          <a:ext cx="0" cy="0"/>
          <a:chOff x="0" y="0"/>
          <a:chExt cx="0" cy="0"/>
        </a:xfrm>
      </p:grpSpPr>
      <p:sp>
        <p:nvSpPr>
          <p:cNvPr id="1958" name="Google Shape;1958;p30"/>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959" name="Google Shape;1959;p30"/>
          <p:cNvGrpSpPr/>
          <p:nvPr/>
        </p:nvGrpSpPr>
        <p:grpSpPr>
          <a:xfrm>
            <a:off x="-3612573" y="3546476"/>
            <a:ext cx="4088811" cy="4088811"/>
            <a:chOff x="-3640848" y="2185426"/>
            <a:chExt cx="4088811" cy="4088811"/>
          </a:xfrm>
        </p:grpSpPr>
        <p:sp>
          <p:nvSpPr>
            <p:cNvPr id="1960" name="Google Shape;1960;p30"/>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0"/>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2" name="Google Shape;1962;p30"/>
          <p:cNvGrpSpPr/>
          <p:nvPr/>
        </p:nvGrpSpPr>
        <p:grpSpPr>
          <a:xfrm>
            <a:off x="-1350577" y="383600"/>
            <a:ext cx="1928770" cy="2826596"/>
            <a:chOff x="-1350577" y="383600"/>
            <a:chExt cx="1928770" cy="2826596"/>
          </a:xfrm>
        </p:grpSpPr>
        <p:sp>
          <p:nvSpPr>
            <p:cNvPr id="1963" name="Google Shape;1963;p30"/>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0"/>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0"/>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0"/>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0"/>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0"/>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0"/>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0"/>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1" name="Google Shape;1971;p30"/>
          <p:cNvSpPr txBox="1">
            <a:spLocks noGrp="1"/>
          </p:cNvSpPr>
          <p:nvPr>
            <p:ph type="subTitle" idx="1"/>
          </p:nvPr>
        </p:nvSpPr>
        <p:spPr>
          <a:xfrm>
            <a:off x="7132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2" name="Google Shape;1972;p30"/>
          <p:cNvSpPr txBox="1">
            <a:spLocks noGrp="1"/>
          </p:cNvSpPr>
          <p:nvPr>
            <p:ph type="subTitle" idx="2"/>
          </p:nvPr>
        </p:nvSpPr>
        <p:spPr>
          <a:xfrm>
            <a:off x="7132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973" name="Google Shape;1973;p30"/>
          <p:cNvSpPr txBox="1">
            <a:spLocks noGrp="1"/>
          </p:cNvSpPr>
          <p:nvPr>
            <p:ph type="subTitle" idx="3"/>
          </p:nvPr>
        </p:nvSpPr>
        <p:spPr>
          <a:xfrm>
            <a:off x="65797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4" name="Google Shape;1974;p30"/>
          <p:cNvSpPr txBox="1">
            <a:spLocks noGrp="1"/>
          </p:cNvSpPr>
          <p:nvPr>
            <p:ph type="subTitle" idx="4"/>
          </p:nvPr>
        </p:nvSpPr>
        <p:spPr>
          <a:xfrm>
            <a:off x="65797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975" name="Google Shape;1975;p30"/>
          <p:cNvGrpSpPr/>
          <p:nvPr/>
        </p:nvGrpSpPr>
        <p:grpSpPr>
          <a:xfrm>
            <a:off x="6292929" y="-4592"/>
            <a:ext cx="5178842" cy="5178453"/>
            <a:chOff x="6292929" y="-4592"/>
            <a:chExt cx="5178842" cy="5178453"/>
          </a:xfrm>
        </p:grpSpPr>
        <p:sp>
          <p:nvSpPr>
            <p:cNvPr id="1976" name="Google Shape;1976;p30"/>
            <p:cNvSpPr/>
            <p:nvPr/>
          </p:nvSpPr>
          <p:spPr>
            <a:xfrm rot="2716073" flipH="1">
              <a:off x="7066103"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0"/>
            <p:cNvSpPr/>
            <p:nvPr/>
          </p:nvSpPr>
          <p:spPr>
            <a:xfrm rot="2716073" flipH="1">
              <a:off x="7066103"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0"/>
            <p:cNvSpPr/>
            <p:nvPr/>
          </p:nvSpPr>
          <p:spPr>
            <a:xfrm rot="5400000" flipH="1">
              <a:off x="8498352" y="44653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0"/>
            <p:cNvSpPr/>
            <p:nvPr/>
          </p:nvSpPr>
          <p:spPr>
            <a:xfrm rot="5400000" flipH="1">
              <a:off x="8498352" y="44653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0" name="Google Shape;1980;p30"/>
          <p:cNvSpPr txBox="1">
            <a:spLocks noGrp="1"/>
          </p:cNvSpPr>
          <p:nvPr>
            <p:ph type="subTitle" idx="5"/>
          </p:nvPr>
        </p:nvSpPr>
        <p:spPr>
          <a:xfrm>
            <a:off x="46242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1" name="Google Shape;1981;p30"/>
          <p:cNvSpPr txBox="1">
            <a:spLocks noGrp="1"/>
          </p:cNvSpPr>
          <p:nvPr>
            <p:ph type="subTitle" idx="6"/>
          </p:nvPr>
        </p:nvSpPr>
        <p:spPr>
          <a:xfrm>
            <a:off x="46242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982" name="Google Shape;1982;p30"/>
          <p:cNvSpPr txBox="1">
            <a:spLocks noGrp="1"/>
          </p:cNvSpPr>
          <p:nvPr>
            <p:ph type="subTitle" idx="7"/>
          </p:nvPr>
        </p:nvSpPr>
        <p:spPr>
          <a:xfrm>
            <a:off x="26687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3" name="Google Shape;1983;p30"/>
          <p:cNvSpPr txBox="1">
            <a:spLocks noGrp="1"/>
          </p:cNvSpPr>
          <p:nvPr>
            <p:ph type="subTitle" idx="8"/>
          </p:nvPr>
        </p:nvSpPr>
        <p:spPr>
          <a:xfrm>
            <a:off x="26687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30" name="Google Shape;130;p4"/>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ive columns">
  <p:cSld name="CUSTOM_6_1_1">
    <p:spTree>
      <p:nvGrpSpPr>
        <p:cNvPr id="1" name="Shape 1984"/>
        <p:cNvGrpSpPr/>
        <p:nvPr/>
      </p:nvGrpSpPr>
      <p:grpSpPr>
        <a:xfrm>
          <a:off x="0" y="0"/>
          <a:ext cx="0" cy="0"/>
          <a:chOff x="0" y="0"/>
          <a:chExt cx="0" cy="0"/>
        </a:xfrm>
      </p:grpSpPr>
      <p:sp>
        <p:nvSpPr>
          <p:cNvPr id="1985" name="Google Shape;1985;p31"/>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986" name="Google Shape;1986;p31"/>
          <p:cNvGrpSpPr/>
          <p:nvPr/>
        </p:nvGrpSpPr>
        <p:grpSpPr>
          <a:xfrm rot="10800000" flipH="1">
            <a:off x="8280700" y="-1086319"/>
            <a:ext cx="4222888" cy="4088811"/>
            <a:chOff x="8129425" y="2555026"/>
            <a:chExt cx="4222888" cy="4088811"/>
          </a:xfrm>
        </p:grpSpPr>
        <p:sp>
          <p:nvSpPr>
            <p:cNvPr id="1987" name="Google Shape;1987;p31"/>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1"/>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1"/>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1"/>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1"/>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1"/>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1"/>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1"/>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5" name="Google Shape;1995;p31"/>
          <p:cNvGrpSpPr/>
          <p:nvPr/>
        </p:nvGrpSpPr>
        <p:grpSpPr>
          <a:xfrm>
            <a:off x="-3008737" y="-4892867"/>
            <a:ext cx="3721951" cy="12135923"/>
            <a:chOff x="-3170262" y="3452177"/>
            <a:chExt cx="3721951" cy="12135923"/>
          </a:xfrm>
        </p:grpSpPr>
        <p:sp>
          <p:nvSpPr>
            <p:cNvPr id="1996" name="Google Shape;1996;p3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31"/>
          <p:cNvGrpSpPr/>
          <p:nvPr/>
        </p:nvGrpSpPr>
        <p:grpSpPr>
          <a:xfrm>
            <a:off x="3324825" y="4560924"/>
            <a:ext cx="6966899" cy="300288"/>
            <a:chOff x="3324825" y="4560924"/>
            <a:chExt cx="6966899" cy="300288"/>
          </a:xfrm>
        </p:grpSpPr>
        <p:sp>
          <p:nvSpPr>
            <p:cNvPr id="2053" name="Google Shape;2053;p31"/>
            <p:cNvSpPr/>
            <p:nvPr/>
          </p:nvSpPr>
          <p:spPr>
            <a:xfrm rot="5400000" flipH="1">
              <a:off x="676846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1"/>
            <p:cNvSpPr/>
            <p:nvPr/>
          </p:nvSpPr>
          <p:spPr>
            <a:xfrm rot="10800000">
              <a:off x="6513499"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1"/>
            <p:cNvSpPr/>
            <p:nvPr/>
          </p:nvSpPr>
          <p:spPr>
            <a:xfrm rot="10800000">
              <a:off x="6513499"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1"/>
            <p:cNvSpPr/>
            <p:nvPr/>
          </p:nvSpPr>
          <p:spPr>
            <a:xfrm>
              <a:off x="3324825" y="461970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7" name="Google Shape;2057;p31"/>
          <p:cNvSpPr txBox="1">
            <a:spLocks noGrp="1"/>
          </p:cNvSpPr>
          <p:nvPr>
            <p:ph type="subTitle" idx="1"/>
          </p:nvPr>
        </p:nvSpPr>
        <p:spPr>
          <a:xfrm>
            <a:off x="4677087" y="18561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8" name="Google Shape;2058;p31"/>
          <p:cNvSpPr txBox="1">
            <a:spLocks noGrp="1"/>
          </p:cNvSpPr>
          <p:nvPr>
            <p:ph type="subTitle" idx="2"/>
          </p:nvPr>
        </p:nvSpPr>
        <p:spPr>
          <a:xfrm>
            <a:off x="4677087" y="14749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59" name="Google Shape;2059;p31"/>
          <p:cNvSpPr txBox="1">
            <a:spLocks noGrp="1"/>
          </p:cNvSpPr>
          <p:nvPr>
            <p:ph type="subTitle" idx="3"/>
          </p:nvPr>
        </p:nvSpPr>
        <p:spPr>
          <a:xfrm>
            <a:off x="827525"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0" name="Google Shape;2060;p31"/>
          <p:cNvSpPr txBox="1">
            <a:spLocks noGrp="1"/>
          </p:cNvSpPr>
          <p:nvPr>
            <p:ph type="subTitle" idx="4"/>
          </p:nvPr>
        </p:nvSpPr>
        <p:spPr>
          <a:xfrm>
            <a:off x="827525"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61" name="Google Shape;2061;p31"/>
          <p:cNvSpPr txBox="1">
            <a:spLocks noGrp="1"/>
          </p:cNvSpPr>
          <p:nvPr>
            <p:ph type="subTitle" idx="5"/>
          </p:nvPr>
        </p:nvSpPr>
        <p:spPr>
          <a:xfrm>
            <a:off x="5960275"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2" name="Google Shape;2062;p31"/>
          <p:cNvSpPr txBox="1">
            <a:spLocks noGrp="1"/>
          </p:cNvSpPr>
          <p:nvPr>
            <p:ph type="subTitle" idx="6"/>
          </p:nvPr>
        </p:nvSpPr>
        <p:spPr>
          <a:xfrm>
            <a:off x="5960275"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63" name="Google Shape;2063;p31"/>
          <p:cNvSpPr txBox="1">
            <a:spLocks noGrp="1"/>
          </p:cNvSpPr>
          <p:nvPr>
            <p:ph type="subTitle" idx="7"/>
          </p:nvPr>
        </p:nvSpPr>
        <p:spPr>
          <a:xfrm>
            <a:off x="3393900"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4" name="Google Shape;2064;p31"/>
          <p:cNvSpPr txBox="1">
            <a:spLocks noGrp="1"/>
          </p:cNvSpPr>
          <p:nvPr>
            <p:ph type="subTitle" idx="8"/>
          </p:nvPr>
        </p:nvSpPr>
        <p:spPr>
          <a:xfrm>
            <a:off x="3393900"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65" name="Google Shape;2065;p31"/>
          <p:cNvSpPr txBox="1">
            <a:spLocks noGrp="1"/>
          </p:cNvSpPr>
          <p:nvPr>
            <p:ph type="subTitle" idx="9"/>
          </p:nvPr>
        </p:nvSpPr>
        <p:spPr>
          <a:xfrm>
            <a:off x="2110713" y="18561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6" name="Google Shape;2066;p31"/>
          <p:cNvSpPr txBox="1">
            <a:spLocks noGrp="1"/>
          </p:cNvSpPr>
          <p:nvPr>
            <p:ph type="subTitle" idx="13"/>
          </p:nvPr>
        </p:nvSpPr>
        <p:spPr>
          <a:xfrm>
            <a:off x="2110713" y="14749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067"/>
        <p:cNvGrpSpPr/>
        <p:nvPr/>
      </p:nvGrpSpPr>
      <p:grpSpPr>
        <a:xfrm>
          <a:off x="0" y="0"/>
          <a:ext cx="0" cy="0"/>
          <a:chOff x="0" y="0"/>
          <a:chExt cx="0" cy="0"/>
        </a:xfrm>
      </p:grpSpPr>
      <p:sp>
        <p:nvSpPr>
          <p:cNvPr id="2068" name="Google Shape;2068;p32"/>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069" name="Google Shape;2069;p32"/>
          <p:cNvSpPr txBox="1">
            <a:spLocks noGrp="1"/>
          </p:cNvSpPr>
          <p:nvPr>
            <p:ph type="subTitle" idx="1"/>
          </p:nvPr>
        </p:nvSpPr>
        <p:spPr>
          <a:xfrm>
            <a:off x="1805875" y="1710450"/>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0" name="Google Shape;2070;p32"/>
          <p:cNvSpPr txBox="1">
            <a:spLocks noGrp="1"/>
          </p:cNvSpPr>
          <p:nvPr>
            <p:ph type="subTitle" idx="2"/>
          </p:nvPr>
        </p:nvSpPr>
        <p:spPr>
          <a:xfrm>
            <a:off x="1805875" y="1329200"/>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1" name="Google Shape;2071;p32"/>
          <p:cNvSpPr txBox="1">
            <a:spLocks noGrp="1"/>
          </p:cNvSpPr>
          <p:nvPr>
            <p:ph type="subTitle" idx="3"/>
          </p:nvPr>
        </p:nvSpPr>
        <p:spPr>
          <a:xfrm>
            <a:off x="1805875" y="4077725"/>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2" name="Google Shape;2072;p32"/>
          <p:cNvSpPr txBox="1">
            <a:spLocks noGrp="1"/>
          </p:cNvSpPr>
          <p:nvPr>
            <p:ph type="subTitle" idx="4"/>
          </p:nvPr>
        </p:nvSpPr>
        <p:spPr>
          <a:xfrm>
            <a:off x="1805875" y="3696475"/>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3" name="Google Shape;2073;p32"/>
          <p:cNvSpPr txBox="1">
            <a:spLocks noGrp="1"/>
          </p:cNvSpPr>
          <p:nvPr>
            <p:ph type="subTitle" idx="5"/>
          </p:nvPr>
        </p:nvSpPr>
        <p:spPr>
          <a:xfrm>
            <a:off x="1805875" y="2894088"/>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4" name="Google Shape;2074;p32"/>
          <p:cNvSpPr txBox="1">
            <a:spLocks noGrp="1"/>
          </p:cNvSpPr>
          <p:nvPr>
            <p:ph type="subTitle" idx="6"/>
          </p:nvPr>
        </p:nvSpPr>
        <p:spPr>
          <a:xfrm>
            <a:off x="1805875" y="2512838"/>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5" name="Google Shape;2075;p32"/>
          <p:cNvSpPr txBox="1">
            <a:spLocks noGrp="1"/>
          </p:cNvSpPr>
          <p:nvPr>
            <p:ph type="subTitle" idx="7"/>
          </p:nvPr>
        </p:nvSpPr>
        <p:spPr>
          <a:xfrm>
            <a:off x="5660750" y="1710450"/>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6" name="Google Shape;2076;p32"/>
          <p:cNvSpPr txBox="1">
            <a:spLocks noGrp="1"/>
          </p:cNvSpPr>
          <p:nvPr>
            <p:ph type="subTitle" idx="8"/>
          </p:nvPr>
        </p:nvSpPr>
        <p:spPr>
          <a:xfrm>
            <a:off x="5660750" y="1329200"/>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7" name="Google Shape;2077;p32"/>
          <p:cNvSpPr txBox="1">
            <a:spLocks noGrp="1"/>
          </p:cNvSpPr>
          <p:nvPr>
            <p:ph type="subTitle" idx="9"/>
          </p:nvPr>
        </p:nvSpPr>
        <p:spPr>
          <a:xfrm>
            <a:off x="5660750" y="4077725"/>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8" name="Google Shape;2078;p32"/>
          <p:cNvSpPr txBox="1">
            <a:spLocks noGrp="1"/>
          </p:cNvSpPr>
          <p:nvPr>
            <p:ph type="subTitle" idx="13"/>
          </p:nvPr>
        </p:nvSpPr>
        <p:spPr>
          <a:xfrm>
            <a:off x="5660750" y="3696475"/>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9" name="Google Shape;2079;p32"/>
          <p:cNvSpPr txBox="1">
            <a:spLocks noGrp="1"/>
          </p:cNvSpPr>
          <p:nvPr>
            <p:ph type="subTitle" idx="14"/>
          </p:nvPr>
        </p:nvSpPr>
        <p:spPr>
          <a:xfrm>
            <a:off x="5660750" y="2894088"/>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0" name="Google Shape;2080;p32"/>
          <p:cNvSpPr txBox="1">
            <a:spLocks noGrp="1"/>
          </p:cNvSpPr>
          <p:nvPr>
            <p:ph type="subTitle" idx="15"/>
          </p:nvPr>
        </p:nvSpPr>
        <p:spPr>
          <a:xfrm>
            <a:off x="5660750" y="2512838"/>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2081" name="Google Shape;2081;p32"/>
          <p:cNvGrpSpPr/>
          <p:nvPr/>
        </p:nvGrpSpPr>
        <p:grpSpPr>
          <a:xfrm rot="10800000">
            <a:off x="7218810" y="-1747902"/>
            <a:ext cx="3021722" cy="3146276"/>
            <a:chOff x="-1064015" y="2306598"/>
            <a:chExt cx="3021722" cy="3146276"/>
          </a:xfrm>
        </p:grpSpPr>
        <p:sp>
          <p:nvSpPr>
            <p:cNvPr id="2082" name="Google Shape;2082;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32"/>
          <p:cNvGrpSpPr/>
          <p:nvPr/>
        </p:nvGrpSpPr>
        <p:grpSpPr>
          <a:xfrm rot="10800000">
            <a:off x="-66225" y="2050490"/>
            <a:ext cx="618526" cy="5831511"/>
            <a:chOff x="8626375" y="-2137135"/>
            <a:chExt cx="618526" cy="5831511"/>
          </a:xfrm>
        </p:grpSpPr>
        <p:sp>
          <p:nvSpPr>
            <p:cNvPr id="2087" name="Google Shape;2087;p32"/>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2"/>
            <p:cNvSpPr/>
            <p:nvPr/>
          </p:nvSpPr>
          <p:spPr>
            <a:xfrm rot="-5400000">
              <a:off x="8403006" y="2019204"/>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2"/>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2"/>
            <p:cNvSpPr/>
            <p:nvPr/>
          </p:nvSpPr>
          <p:spPr>
            <a:xfrm rot="-5400000">
              <a:off x="8403006" y="2019204"/>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1" name="Google Shape;2091;p32"/>
          <p:cNvGrpSpPr/>
          <p:nvPr/>
        </p:nvGrpSpPr>
        <p:grpSpPr>
          <a:xfrm>
            <a:off x="8749262" y="539535"/>
            <a:ext cx="117523" cy="519040"/>
            <a:chOff x="9744987" y="2954335"/>
            <a:chExt cx="117523" cy="519040"/>
          </a:xfrm>
        </p:grpSpPr>
        <p:sp>
          <p:nvSpPr>
            <p:cNvPr id="2092" name="Google Shape;2092;p32"/>
            <p:cNvSpPr/>
            <p:nvPr/>
          </p:nvSpPr>
          <p:spPr>
            <a:xfrm rot="-5400000">
              <a:off x="9744987" y="335585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2"/>
            <p:cNvSpPr/>
            <p:nvPr/>
          </p:nvSpPr>
          <p:spPr>
            <a:xfrm rot="-5400000">
              <a:off x="9744987" y="315509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2"/>
            <p:cNvSpPr/>
            <p:nvPr/>
          </p:nvSpPr>
          <p:spPr>
            <a:xfrm rot="-5400000">
              <a:off x="9744987" y="295433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2"/>
            <p:cNvSpPr/>
            <p:nvPr/>
          </p:nvSpPr>
          <p:spPr>
            <a:xfrm rot="-5400000">
              <a:off x="9744987" y="335585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2"/>
            <p:cNvSpPr/>
            <p:nvPr/>
          </p:nvSpPr>
          <p:spPr>
            <a:xfrm rot="-5400000">
              <a:off x="9744987" y="315509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2"/>
            <p:cNvSpPr/>
            <p:nvPr/>
          </p:nvSpPr>
          <p:spPr>
            <a:xfrm rot="-5400000">
              <a:off x="9744987" y="295433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8" name="Google Shape;2098;p32"/>
          <p:cNvGrpSpPr/>
          <p:nvPr/>
        </p:nvGrpSpPr>
        <p:grpSpPr>
          <a:xfrm rot="5400000">
            <a:off x="-1353565" y="-944652"/>
            <a:ext cx="3021722" cy="3146276"/>
            <a:chOff x="-1064015" y="2306598"/>
            <a:chExt cx="3021722" cy="3146276"/>
          </a:xfrm>
        </p:grpSpPr>
        <p:sp>
          <p:nvSpPr>
            <p:cNvPr id="2099" name="Google Shape;2099;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3" name="Google Shape;2103;p32"/>
          <p:cNvGrpSpPr/>
          <p:nvPr/>
        </p:nvGrpSpPr>
        <p:grpSpPr>
          <a:xfrm flipH="1">
            <a:off x="5149127" y="4880776"/>
            <a:ext cx="4088811" cy="4088811"/>
            <a:chOff x="-3640848" y="2185426"/>
            <a:chExt cx="4088811" cy="4088811"/>
          </a:xfrm>
        </p:grpSpPr>
        <p:sp>
          <p:nvSpPr>
            <p:cNvPr id="2104" name="Google Shape;2104;p3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1" name="Shape 2106"/>
        <p:cNvGrpSpPr/>
        <p:nvPr/>
      </p:nvGrpSpPr>
      <p:grpSpPr>
        <a:xfrm>
          <a:off x="0" y="0"/>
          <a:ext cx="0" cy="0"/>
          <a:chOff x="0" y="0"/>
          <a:chExt cx="0" cy="0"/>
        </a:xfrm>
      </p:grpSpPr>
      <p:sp>
        <p:nvSpPr>
          <p:cNvPr id="2107" name="Google Shape;2107;p3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108" name="Google Shape;2108;p33"/>
          <p:cNvSpPr txBox="1">
            <a:spLocks noGrp="1"/>
          </p:cNvSpPr>
          <p:nvPr>
            <p:ph type="subTitle" idx="1"/>
          </p:nvPr>
        </p:nvSpPr>
        <p:spPr>
          <a:xfrm>
            <a:off x="1018025"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9" name="Google Shape;2109;p33"/>
          <p:cNvSpPr txBox="1">
            <a:spLocks noGrp="1"/>
          </p:cNvSpPr>
          <p:nvPr>
            <p:ph type="subTitle" idx="2"/>
          </p:nvPr>
        </p:nvSpPr>
        <p:spPr>
          <a:xfrm>
            <a:off x="1018025"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0" name="Google Shape;2110;p33"/>
          <p:cNvSpPr txBox="1">
            <a:spLocks noGrp="1"/>
          </p:cNvSpPr>
          <p:nvPr>
            <p:ph type="subTitle" idx="3"/>
          </p:nvPr>
        </p:nvSpPr>
        <p:spPr>
          <a:xfrm>
            <a:off x="1018025"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1" name="Google Shape;2111;p33"/>
          <p:cNvSpPr txBox="1">
            <a:spLocks noGrp="1"/>
          </p:cNvSpPr>
          <p:nvPr>
            <p:ph type="subTitle" idx="4"/>
          </p:nvPr>
        </p:nvSpPr>
        <p:spPr>
          <a:xfrm>
            <a:off x="1018025"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2" name="Google Shape;2112;p33"/>
          <p:cNvSpPr txBox="1">
            <a:spLocks noGrp="1"/>
          </p:cNvSpPr>
          <p:nvPr>
            <p:ph type="subTitle" idx="5"/>
          </p:nvPr>
        </p:nvSpPr>
        <p:spPr>
          <a:xfrm>
            <a:off x="5960600"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3" name="Google Shape;2113;p33"/>
          <p:cNvSpPr txBox="1">
            <a:spLocks noGrp="1"/>
          </p:cNvSpPr>
          <p:nvPr>
            <p:ph type="subTitle" idx="6"/>
          </p:nvPr>
        </p:nvSpPr>
        <p:spPr>
          <a:xfrm>
            <a:off x="5960600"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4" name="Google Shape;2114;p33"/>
          <p:cNvSpPr txBox="1">
            <a:spLocks noGrp="1"/>
          </p:cNvSpPr>
          <p:nvPr>
            <p:ph type="subTitle" idx="7"/>
          </p:nvPr>
        </p:nvSpPr>
        <p:spPr>
          <a:xfrm>
            <a:off x="5960600"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5" name="Google Shape;2115;p33"/>
          <p:cNvSpPr txBox="1">
            <a:spLocks noGrp="1"/>
          </p:cNvSpPr>
          <p:nvPr>
            <p:ph type="subTitle" idx="8"/>
          </p:nvPr>
        </p:nvSpPr>
        <p:spPr>
          <a:xfrm>
            <a:off x="5960600"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6" name="Google Shape;2116;p33"/>
          <p:cNvSpPr txBox="1">
            <a:spLocks noGrp="1"/>
          </p:cNvSpPr>
          <p:nvPr>
            <p:ph type="subTitle" idx="9"/>
          </p:nvPr>
        </p:nvSpPr>
        <p:spPr>
          <a:xfrm>
            <a:off x="3489313"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7" name="Google Shape;2117;p33"/>
          <p:cNvSpPr txBox="1">
            <a:spLocks noGrp="1"/>
          </p:cNvSpPr>
          <p:nvPr>
            <p:ph type="subTitle" idx="13"/>
          </p:nvPr>
        </p:nvSpPr>
        <p:spPr>
          <a:xfrm>
            <a:off x="3489313"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8" name="Google Shape;2118;p33"/>
          <p:cNvSpPr txBox="1">
            <a:spLocks noGrp="1"/>
          </p:cNvSpPr>
          <p:nvPr>
            <p:ph type="subTitle" idx="14"/>
          </p:nvPr>
        </p:nvSpPr>
        <p:spPr>
          <a:xfrm>
            <a:off x="3489313"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9" name="Google Shape;2119;p33"/>
          <p:cNvSpPr txBox="1">
            <a:spLocks noGrp="1"/>
          </p:cNvSpPr>
          <p:nvPr>
            <p:ph type="subTitle" idx="15"/>
          </p:nvPr>
        </p:nvSpPr>
        <p:spPr>
          <a:xfrm>
            <a:off x="3489313"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2120" name="Google Shape;2120;p33"/>
          <p:cNvGrpSpPr/>
          <p:nvPr/>
        </p:nvGrpSpPr>
        <p:grpSpPr>
          <a:xfrm rot="5400000">
            <a:off x="1166050" y="3082013"/>
            <a:ext cx="237939" cy="3223487"/>
            <a:chOff x="8202950" y="1983213"/>
            <a:chExt cx="237939" cy="3223487"/>
          </a:xfrm>
        </p:grpSpPr>
        <p:sp>
          <p:nvSpPr>
            <p:cNvPr id="2121" name="Google Shape;2121;p33"/>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122" name="Google Shape;2122;p33"/>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3"/>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124" name="Google Shape;2124;p33"/>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5" name="Google Shape;2125;p33"/>
          <p:cNvGrpSpPr/>
          <p:nvPr/>
        </p:nvGrpSpPr>
        <p:grpSpPr>
          <a:xfrm flipH="1">
            <a:off x="8430763" y="-4899154"/>
            <a:ext cx="3721951" cy="12135923"/>
            <a:chOff x="-3170262" y="3452177"/>
            <a:chExt cx="3721951" cy="12135923"/>
          </a:xfrm>
        </p:grpSpPr>
        <p:sp>
          <p:nvSpPr>
            <p:cNvPr id="2126" name="Google Shape;2126;p3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2" name="Google Shape;2182;p33"/>
          <p:cNvGrpSpPr/>
          <p:nvPr/>
        </p:nvGrpSpPr>
        <p:grpSpPr>
          <a:xfrm>
            <a:off x="-3068987" y="-3082792"/>
            <a:ext cx="3721951" cy="9403095"/>
            <a:chOff x="-7394687" y="-2183642"/>
            <a:chExt cx="3721951" cy="9403095"/>
          </a:xfrm>
        </p:grpSpPr>
        <p:sp>
          <p:nvSpPr>
            <p:cNvPr id="2183" name="Google Shape;2183;p33"/>
            <p:cNvSpPr/>
            <p:nvPr/>
          </p:nvSpPr>
          <p:spPr>
            <a:xfrm rot="10800000">
              <a:off x="-7259447" y="-2141118"/>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3"/>
            <p:cNvSpPr/>
            <p:nvPr/>
          </p:nvSpPr>
          <p:spPr>
            <a:xfrm rot="10800000">
              <a:off x="-3806868" y="1911127"/>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3"/>
            <p:cNvSpPr/>
            <p:nvPr/>
          </p:nvSpPr>
          <p:spPr>
            <a:xfrm rot="10800000">
              <a:off x="-3776265" y="873815"/>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3"/>
            <p:cNvSpPr/>
            <p:nvPr/>
          </p:nvSpPr>
          <p:spPr>
            <a:xfrm rot="10800000">
              <a:off x="-7285376" y="406776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3"/>
            <p:cNvSpPr/>
            <p:nvPr/>
          </p:nvSpPr>
          <p:spPr>
            <a:xfrm rot="10800000">
              <a:off x="-7285376" y="385608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3"/>
            <p:cNvSpPr/>
            <p:nvPr/>
          </p:nvSpPr>
          <p:spPr>
            <a:xfrm rot="10800000">
              <a:off x="-7285376" y="3642093"/>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3"/>
            <p:cNvSpPr/>
            <p:nvPr/>
          </p:nvSpPr>
          <p:spPr>
            <a:xfrm rot="10800000">
              <a:off x="-7285376" y="3430410"/>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3"/>
            <p:cNvSpPr/>
            <p:nvPr/>
          </p:nvSpPr>
          <p:spPr>
            <a:xfrm rot="10800000">
              <a:off x="-7285376" y="321872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3"/>
            <p:cNvSpPr/>
            <p:nvPr/>
          </p:nvSpPr>
          <p:spPr>
            <a:xfrm rot="5400000" flipH="1">
              <a:off x="-8418481" y="-374313"/>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3"/>
            <p:cNvSpPr/>
            <p:nvPr/>
          </p:nvSpPr>
          <p:spPr>
            <a:xfrm rot="5400000" flipH="1">
              <a:off x="-7613337" y="1451163"/>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3"/>
            <p:cNvSpPr/>
            <p:nvPr/>
          </p:nvSpPr>
          <p:spPr>
            <a:xfrm rot="5400000" flipH="1">
              <a:off x="-6407888"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3"/>
            <p:cNvSpPr/>
            <p:nvPr/>
          </p:nvSpPr>
          <p:spPr>
            <a:xfrm rot="5400000" flipH="1">
              <a:off x="-7118387"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3"/>
            <p:cNvSpPr/>
            <p:nvPr/>
          </p:nvSpPr>
          <p:spPr>
            <a:xfrm rot="5400000" flipH="1">
              <a:off x="-6881554"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3"/>
            <p:cNvSpPr/>
            <p:nvPr/>
          </p:nvSpPr>
          <p:spPr>
            <a:xfrm rot="5400000" flipH="1">
              <a:off x="-6644721"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3"/>
            <p:cNvSpPr/>
            <p:nvPr/>
          </p:nvSpPr>
          <p:spPr>
            <a:xfrm rot="5400000" flipH="1">
              <a:off x="-4162608" y="3019385"/>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3"/>
            <p:cNvSpPr/>
            <p:nvPr/>
          </p:nvSpPr>
          <p:spPr>
            <a:xfrm rot="5400000" flipH="1">
              <a:off x="-7318221" y="591632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3"/>
            <p:cNvSpPr/>
            <p:nvPr/>
          </p:nvSpPr>
          <p:spPr>
            <a:xfrm rot="5400000" flipH="1">
              <a:off x="-7318221" y="71019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3"/>
            <p:cNvSpPr/>
            <p:nvPr/>
          </p:nvSpPr>
          <p:spPr>
            <a:xfrm rot="5400000" flipH="1">
              <a:off x="-7318221" y="686481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3"/>
            <p:cNvSpPr/>
            <p:nvPr/>
          </p:nvSpPr>
          <p:spPr>
            <a:xfrm rot="5400000" flipH="1">
              <a:off x="-7318221" y="66276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3"/>
            <p:cNvSpPr/>
            <p:nvPr/>
          </p:nvSpPr>
          <p:spPr>
            <a:xfrm rot="5400000" flipH="1">
              <a:off x="-7318221" y="63905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3"/>
            <p:cNvSpPr/>
            <p:nvPr/>
          </p:nvSpPr>
          <p:spPr>
            <a:xfrm rot="5400000" flipH="1">
              <a:off x="-7318221" y="61534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3"/>
            <p:cNvSpPr/>
            <p:nvPr/>
          </p:nvSpPr>
          <p:spPr>
            <a:xfrm rot="10800000">
              <a:off x="-7259447" y="-2141118"/>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3"/>
            <p:cNvSpPr/>
            <p:nvPr/>
          </p:nvSpPr>
          <p:spPr>
            <a:xfrm rot="10800000">
              <a:off x="-3806868" y="1911127"/>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3"/>
            <p:cNvSpPr/>
            <p:nvPr/>
          </p:nvSpPr>
          <p:spPr>
            <a:xfrm rot="10800000">
              <a:off x="-3776265" y="873815"/>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3"/>
            <p:cNvSpPr/>
            <p:nvPr/>
          </p:nvSpPr>
          <p:spPr>
            <a:xfrm rot="10800000">
              <a:off x="-7285376" y="406776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3"/>
            <p:cNvSpPr/>
            <p:nvPr/>
          </p:nvSpPr>
          <p:spPr>
            <a:xfrm rot="10800000">
              <a:off x="-7285376" y="385608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3"/>
            <p:cNvSpPr/>
            <p:nvPr/>
          </p:nvSpPr>
          <p:spPr>
            <a:xfrm rot="10800000">
              <a:off x="-7285376" y="3642093"/>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3"/>
            <p:cNvSpPr/>
            <p:nvPr/>
          </p:nvSpPr>
          <p:spPr>
            <a:xfrm rot="10800000">
              <a:off x="-7285376" y="3430410"/>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3"/>
            <p:cNvSpPr/>
            <p:nvPr/>
          </p:nvSpPr>
          <p:spPr>
            <a:xfrm rot="10800000">
              <a:off x="-7285376" y="321872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3"/>
            <p:cNvSpPr/>
            <p:nvPr/>
          </p:nvSpPr>
          <p:spPr>
            <a:xfrm rot="5400000" flipH="1">
              <a:off x="-8418481" y="-374313"/>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3"/>
            <p:cNvSpPr/>
            <p:nvPr/>
          </p:nvSpPr>
          <p:spPr>
            <a:xfrm rot="5400000" flipH="1">
              <a:off x="-7613337" y="1451163"/>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3"/>
            <p:cNvSpPr/>
            <p:nvPr/>
          </p:nvSpPr>
          <p:spPr>
            <a:xfrm rot="5400000" flipH="1">
              <a:off x="-6407888"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3"/>
            <p:cNvSpPr/>
            <p:nvPr/>
          </p:nvSpPr>
          <p:spPr>
            <a:xfrm rot="5400000" flipH="1">
              <a:off x="-7118387"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3"/>
            <p:cNvSpPr/>
            <p:nvPr/>
          </p:nvSpPr>
          <p:spPr>
            <a:xfrm rot="5400000" flipH="1">
              <a:off x="-6881554"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3"/>
            <p:cNvSpPr/>
            <p:nvPr/>
          </p:nvSpPr>
          <p:spPr>
            <a:xfrm rot="5400000" flipH="1">
              <a:off x="-6644721"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3"/>
            <p:cNvSpPr/>
            <p:nvPr/>
          </p:nvSpPr>
          <p:spPr>
            <a:xfrm rot="5400000" flipH="1">
              <a:off x="-4162608" y="3019385"/>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3"/>
            <p:cNvSpPr/>
            <p:nvPr/>
          </p:nvSpPr>
          <p:spPr>
            <a:xfrm rot="5400000" flipH="1">
              <a:off x="-7318221" y="591632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3"/>
            <p:cNvSpPr/>
            <p:nvPr/>
          </p:nvSpPr>
          <p:spPr>
            <a:xfrm rot="5400000" flipH="1">
              <a:off x="-7318221" y="71019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3"/>
            <p:cNvSpPr/>
            <p:nvPr/>
          </p:nvSpPr>
          <p:spPr>
            <a:xfrm rot="5400000" flipH="1">
              <a:off x="-7318221" y="686481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3"/>
            <p:cNvSpPr/>
            <p:nvPr/>
          </p:nvSpPr>
          <p:spPr>
            <a:xfrm rot="5400000" flipH="1">
              <a:off x="-7318221" y="66276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3"/>
            <p:cNvSpPr/>
            <p:nvPr/>
          </p:nvSpPr>
          <p:spPr>
            <a:xfrm rot="5400000" flipH="1">
              <a:off x="-7318221" y="63905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3"/>
            <p:cNvSpPr/>
            <p:nvPr/>
          </p:nvSpPr>
          <p:spPr>
            <a:xfrm rot="5400000" flipH="1">
              <a:off x="-7318221" y="61534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5" name="Google Shape;2225;p33"/>
          <p:cNvGrpSpPr/>
          <p:nvPr/>
        </p:nvGrpSpPr>
        <p:grpSpPr>
          <a:xfrm>
            <a:off x="4408931" y="4599431"/>
            <a:ext cx="2140237" cy="268164"/>
            <a:chOff x="5768381" y="4599431"/>
            <a:chExt cx="2140237" cy="268164"/>
          </a:xfrm>
        </p:grpSpPr>
        <p:sp>
          <p:nvSpPr>
            <p:cNvPr id="2226" name="Google Shape;2226;p33"/>
            <p:cNvSpPr/>
            <p:nvPr/>
          </p:nvSpPr>
          <p:spPr>
            <a:xfrm rot="-5400000">
              <a:off x="6838442" y="36633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3"/>
            <p:cNvSpPr/>
            <p:nvPr/>
          </p:nvSpPr>
          <p:spPr>
            <a:xfrm rot="10800000" flipH="1">
              <a:off x="6482702" y="45994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3"/>
            <p:cNvSpPr/>
            <p:nvPr/>
          </p:nvSpPr>
          <p:spPr>
            <a:xfrm rot="-5400000">
              <a:off x="6838442" y="3663402"/>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3"/>
            <p:cNvSpPr/>
            <p:nvPr/>
          </p:nvSpPr>
          <p:spPr>
            <a:xfrm rot="10800000" flipH="1">
              <a:off x="6482702" y="45994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230"/>
        <p:cNvGrpSpPr/>
        <p:nvPr/>
      </p:nvGrpSpPr>
      <p:grpSpPr>
        <a:xfrm>
          <a:off x="0" y="0"/>
          <a:ext cx="0" cy="0"/>
          <a:chOff x="0" y="0"/>
          <a:chExt cx="0" cy="0"/>
        </a:xfrm>
      </p:grpSpPr>
      <p:sp>
        <p:nvSpPr>
          <p:cNvPr id="2231" name="Google Shape;2231;p34"/>
          <p:cNvSpPr txBox="1">
            <a:spLocks noGrp="1"/>
          </p:cNvSpPr>
          <p:nvPr>
            <p:ph type="title"/>
          </p:nvPr>
        </p:nvSpPr>
        <p:spPr>
          <a:xfrm>
            <a:off x="2832750" y="621225"/>
            <a:ext cx="3478500" cy="7776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grpSp>
        <p:nvGrpSpPr>
          <p:cNvPr id="2232" name="Google Shape;2232;p34"/>
          <p:cNvGrpSpPr/>
          <p:nvPr/>
        </p:nvGrpSpPr>
        <p:grpSpPr>
          <a:xfrm rot="10800000" flipH="1">
            <a:off x="-1947251" y="-2064042"/>
            <a:ext cx="3721951" cy="12135923"/>
            <a:chOff x="-3170262" y="3452177"/>
            <a:chExt cx="3721951" cy="12135923"/>
          </a:xfrm>
        </p:grpSpPr>
        <p:sp>
          <p:nvSpPr>
            <p:cNvPr id="2233" name="Google Shape;2233;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9" name="Google Shape;2289;p34"/>
          <p:cNvGrpSpPr/>
          <p:nvPr/>
        </p:nvGrpSpPr>
        <p:grpSpPr>
          <a:xfrm rot="10800000">
            <a:off x="-2665901" y="-1468542"/>
            <a:ext cx="3721951" cy="12135923"/>
            <a:chOff x="-3170262" y="3452177"/>
            <a:chExt cx="3721951" cy="12135923"/>
          </a:xfrm>
        </p:grpSpPr>
        <p:sp>
          <p:nvSpPr>
            <p:cNvPr id="2290" name="Google Shape;2290;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6" name="Google Shape;2346;p34"/>
          <p:cNvGrpSpPr/>
          <p:nvPr/>
        </p:nvGrpSpPr>
        <p:grpSpPr>
          <a:xfrm flipH="1">
            <a:off x="7369299" y="-4760179"/>
            <a:ext cx="3721951" cy="12135923"/>
            <a:chOff x="-3170262" y="3452177"/>
            <a:chExt cx="3721951" cy="12135923"/>
          </a:xfrm>
        </p:grpSpPr>
        <p:sp>
          <p:nvSpPr>
            <p:cNvPr id="2347" name="Google Shape;2347;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3" name="Google Shape;2403;p34"/>
          <p:cNvGrpSpPr/>
          <p:nvPr/>
        </p:nvGrpSpPr>
        <p:grpSpPr>
          <a:xfrm>
            <a:off x="8087949" y="-5355679"/>
            <a:ext cx="3721951" cy="12135923"/>
            <a:chOff x="-3170262" y="3452177"/>
            <a:chExt cx="3721951" cy="12135923"/>
          </a:xfrm>
        </p:grpSpPr>
        <p:sp>
          <p:nvSpPr>
            <p:cNvPr id="2404" name="Google Shape;2404;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0" name="Google Shape;2460;p34"/>
          <p:cNvSpPr txBox="1"/>
          <p:nvPr/>
        </p:nvSpPr>
        <p:spPr>
          <a:xfrm>
            <a:off x="2832750" y="3481875"/>
            <a:ext cx="3478500" cy="67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latin typeface="Source Sans Pro"/>
                <a:ea typeface="Source Sans Pro"/>
                <a:cs typeface="Source Sans Pro"/>
                <a:sym typeface="Source Sans Pro"/>
              </a:rPr>
              <a:t>Credits: This presentation template was created by </a:t>
            </a:r>
            <a:r>
              <a:rPr lang="en" sz="1200" b="1">
                <a:solidFill>
                  <a:schemeClr val="accent1"/>
                </a:solidFill>
                <a:uFill>
                  <a:noFill/>
                </a:uFill>
                <a:latin typeface="Source Sans Pro"/>
                <a:ea typeface="Source Sans Pro"/>
                <a:cs typeface="Source Sans Pro"/>
                <a:sym typeface="Source Sans Pro"/>
                <a:hlinkClick r:id="rId2">
                  <a:extLst>
                    <a:ext uri="{A12FA001-AC4F-418D-AE19-62706E023703}">
                      <ahyp:hlinkClr xmlns:ahyp="http://schemas.microsoft.com/office/drawing/2018/hyperlinkcolor" val="tx"/>
                    </a:ext>
                  </a:extLst>
                </a:hlinkClick>
              </a:rPr>
              <a:t>Slidesgo</a:t>
            </a:r>
            <a:r>
              <a:rPr lang="en" sz="1200">
                <a:solidFill>
                  <a:schemeClr val="lt1"/>
                </a:solidFill>
                <a:latin typeface="Source Sans Pro"/>
                <a:ea typeface="Source Sans Pro"/>
                <a:cs typeface="Source Sans Pro"/>
                <a:sym typeface="Source Sans Pro"/>
              </a:rPr>
              <a:t>, including icons by </a:t>
            </a:r>
            <a:r>
              <a:rPr lang="en" sz="1200" b="1">
                <a:solidFill>
                  <a:schemeClr val="accent1"/>
                </a:solidFill>
                <a:uFill>
                  <a:noFill/>
                </a:u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Flaticon</a:t>
            </a:r>
            <a:r>
              <a:rPr lang="en" sz="1200">
                <a:solidFill>
                  <a:schemeClr val="lt1"/>
                </a:solidFill>
                <a:latin typeface="Source Sans Pro"/>
                <a:ea typeface="Source Sans Pro"/>
                <a:cs typeface="Source Sans Pro"/>
                <a:sym typeface="Source Sans Pro"/>
              </a:rPr>
              <a:t>, and infographics &amp; images by </a:t>
            </a:r>
            <a:r>
              <a:rPr lang="en" sz="1200" b="1">
                <a:solidFill>
                  <a:schemeClr val="accent1"/>
                </a:solidFill>
                <a:uFill>
                  <a:noFill/>
                </a:u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Freepik</a:t>
            </a:r>
            <a:endParaRPr sz="1200">
              <a:solidFill>
                <a:schemeClr val="lt1"/>
              </a:solidFill>
              <a:latin typeface="Source Sans Pro"/>
              <a:ea typeface="Source Sans Pro"/>
              <a:cs typeface="Source Sans Pro"/>
              <a:sym typeface="Source Sans Pro"/>
            </a:endParaRPr>
          </a:p>
        </p:txBody>
      </p:sp>
      <p:sp>
        <p:nvSpPr>
          <p:cNvPr id="2461" name="Google Shape;2461;p34"/>
          <p:cNvSpPr txBox="1">
            <a:spLocks noGrp="1"/>
          </p:cNvSpPr>
          <p:nvPr>
            <p:ph type="subTitle" idx="1"/>
          </p:nvPr>
        </p:nvSpPr>
        <p:spPr>
          <a:xfrm>
            <a:off x="2832750" y="2720657"/>
            <a:ext cx="3478500" cy="877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1pPr>
            <a:lvl2pPr lvl="1"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2pPr>
            <a:lvl3pPr lvl="2"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3pPr>
            <a:lvl4pPr lvl="3"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4pPr>
            <a:lvl5pPr lvl="4"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5pPr>
            <a:lvl6pPr lvl="5"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6pPr>
            <a:lvl7pPr lvl="6"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7pPr>
            <a:lvl8pPr lvl="7"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8pPr>
            <a:lvl9pPr lvl="8"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9pPr>
          </a:lstStyle>
          <a:p>
            <a:endParaRPr/>
          </a:p>
        </p:txBody>
      </p:sp>
      <p:sp>
        <p:nvSpPr>
          <p:cNvPr id="2462" name="Google Shape;2462;p34"/>
          <p:cNvSpPr txBox="1">
            <a:spLocks noGrp="1"/>
          </p:cNvSpPr>
          <p:nvPr>
            <p:ph type="subTitle" idx="2"/>
          </p:nvPr>
        </p:nvSpPr>
        <p:spPr>
          <a:xfrm>
            <a:off x="2832750" y="4227600"/>
            <a:ext cx="3478500" cy="2721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1pPr>
            <a:lvl2pPr lvl="1"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2pPr>
            <a:lvl3pPr lvl="2"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3pPr>
            <a:lvl4pPr lvl="3"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4pPr>
            <a:lvl5pPr lvl="4"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5pPr>
            <a:lvl6pPr lvl="5"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6pPr>
            <a:lvl7pPr lvl="6"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7pPr>
            <a:lvl8pPr lvl="7"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8pPr>
            <a:lvl9pPr lvl="8"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31"/>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632"/>
        <p:cNvGrpSpPr/>
        <p:nvPr/>
      </p:nvGrpSpPr>
      <p:grpSpPr>
        <a:xfrm>
          <a:off x="0" y="0"/>
          <a:ext cx="0" cy="0"/>
          <a:chOff x="0" y="0"/>
          <a:chExt cx="0" cy="0"/>
        </a:xfrm>
      </p:grpSpPr>
      <p:sp>
        <p:nvSpPr>
          <p:cNvPr id="2633" name="Google Shape;2633;p39"/>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2"/>
        <p:cNvGrpSpPr/>
        <p:nvPr/>
      </p:nvGrpSpPr>
      <p:grpSpPr>
        <a:xfrm>
          <a:off x="0" y="0"/>
          <a:ext cx="0" cy="0"/>
          <a:chOff x="0" y="0"/>
          <a:chExt cx="0" cy="0"/>
        </a:xfrm>
      </p:grpSpPr>
      <p:sp>
        <p:nvSpPr>
          <p:cNvPr id="253" name="Google Shape;253;p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54" name="Google Shape;254;p5"/>
          <p:cNvSpPr txBox="1">
            <a:spLocks noGrp="1"/>
          </p:cNvSpPr>
          <p:nvPr>
            <p:ph type="subTitle" idx="1"/>
          </p:nvPr>
        </p:nvSpPr>
        <p:spPr>
          <a:xfrm>
            <a:off x="192817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5"/>
          <p:cNvSpPr txBox="1">
            <a:spLocks noGrp="1"/>
          </p:cNvSpPr>
          <p:nvPr>
            <p:ph type="subTitle" idx="2"/>
          </p:nvPr>
        </p:nvSpPr>
        <p:spPr>
          <a:xfrm>
            <a:off x="192817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6" name="Google Shape;256;p5"/>
          <p:cNvSpPr txBox="1">
            <a:spLocks noGrp="1"/>
          </p:cNvSpPr>
          <p:nvPr>
            <p:ph type="subTitle" idx="3"/>
          </p:nvPr>
        </p:nvSpPr>
        <p:spPr>
          <a:xfrm>
            <a:off x="490132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5"/>
          <p:cNvSpPr txBox="1">
            <a:spLocks noGrp="1"/>
          </p:cNvSpPr>
          <p:nvPr>
            <p:ph type="subTitle" idx="4"/>
          </p:nvPr>
        </p:nvSpPr>
        <p:spPr>
          <a:xfrm>
            <a:off x="490132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8" name="Google Shape;258;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9" name="Google Shape;259;p5"/>
          <p:cNvGrpSpPr/>
          <p:nvPr/>
        </p:nvGrpSpPr>
        <p:grpSpPr>
          <a:xfrm>
            <a:off x="-2459612" y="638961"/>
            <a:ext cx="3769563" cy="11358057"/>
            <a:chOff x="-2722250" y="-1079764"/>
            <a:chExt cx="3769563" cy="11358057"/>
          </a:xfrm>
        </p:grpSpPr>
        <p:sp>
          <p:nvSpPr>
            <p:cNvPr id="260" name="Google Shape;260;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5"/>
          <p:cNvGrpSpPr/>
          <p:nvPr/>
        </p:nvGrpSpPr>
        <p:grpSpPr>
          <a:xfrm>
            <a:off x="-444950" y="2746461"/>
            <a:ext cx="1158175" cy="2819114"/>
            <a:chOff x="-444950" y="2746461"/>
            <a:chExt cx="1158175" cy="2819114"/>
          </a:xfrm>
        </p:grpSpPr>
        <p:sp>
          <p:nvSpPr>
            <p:cNvPr id="275" name="Google Shape;275;p5"/>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6" name="Google Shape;276;p5"/>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9" name="Google Shape;279;p5"/>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5"/>
          <p:cNvGrpSpPr/>
          <p:nvPr/>
        </p:nvGrpSpPr>
        <p:grpSpPr>
          <a:xfrm>
            <a:off x="8118013" y="1690211"/>
            <a:ext cx="3769563" cy="11358057"/>
            <a:chOff x="-2722250" y="-1079764"/>
            <a:chExt cx="3769563" cy="11358057"/>
          </a:xfrm>
        </p:grpSpPr>
        <p:sp>
          <p:nvSpPr>
            <p:cNvPr id="284" name="Google Shape;284;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5"/>
          <p:cNvGrpSpPr/>
          <p:nvPr/>
        </p:nvGrpSpPr>
        <p:grpSpPr>
          <a:xfrm rot="-5400000" flipH="1">
            <a:off x="14326746" y="-8155174"/>
            <a:ext cx="5570272" cy="18162622"/>
            <a:chOff x="-3170262" y="3452177"/>
            <a:chExt cx="3721951" cy="12135923"/>
          </a:xfrm>
        </p:grpSpPr>
        <p:sp>
          <p:nvSpPr>
            <p:cNvPr id="299" name="Google Shape;299;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356" name="Google Shape;356;p5"/>
          <p:cNvGrpSpPr/>
          <p:nvPr/>
        </p:nvGrpSpPr>
        <p:grpSpPr>
          <a:xfrm>
            <a:off x="8342610" y="-1257510"/>
            <a:ext cx="1632765" cy="4501735"/>
            <a:chOff x="8342610" y="-1257510"/>
            <a:chExt cx="1632765" cy="4501735"/>
          </a:xfrm>
        </p:grpSpPr>
        <p:sp>
          <p:nvSpPr>
            <p:cNvPr id="357" name="Google Shape;357;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59" name="Google Shape;359;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60" name="Google Shape;360;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3"/>
        <p:cNvGrpSpPr/>
        <p:nvPr/>
      </p:nvGrpSpPr>
      <p:grpSpPr>
        <a:xfrm>
          <a:off x="0" y="0"/>
          <a:ext cx="0" cy="0"/>
          <a:chOff x="0" y="0"/>
          <a:chExt cx="0" cy="0"/>
        </a:xfrm>
      </p:grpSpPr>
      <p:sp>
        <p:nvSpPr>
          <p:cNvPr id="364" name="Google Shape;364;p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grpSp>
        <p:nvGrpSpPr>
          <p:cNvPr id="365" name="Google Shape;365;p6"/>
          <p:cNvGrpSpPr/>
          <p:nvPr/>
        </p:nvGrpSpPr>
        <p:grpSpPr>
          <a:xfrm>
            <a:off x="8681163" y="-2011948"/>
            <a:ext cx="3721951" cy="12135923"/>
            <a:chOff x="-3170262" y="3452177"/>
            <a:chExt cx="3721951" cy="12135923"/>
          </a:xfrm>
        </p:grpSpPr>
        <p:sp>
          <p:nvSpPr>
            <p:cNvPr id="366" name="Google Shape;366;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6"/>
          <p:cNvGrpSpPr/>
          <p:nvPr/>
        </p:nvGrpSpPr>
        <p:grpSpPr>
          <a:xfrm>
            <a:off x="-3325500" y="-70089"/>
            <a:ext cx="3769563" cy="11358057"/>
            <a:chOff x="-2722250" y="-1079764"/>
            <a:chExt cx="3769563" cy="11358057"/>
          </a:xfrm>
        </p:grpSpPr>
        <p:sp>
          <p:nvSpPr>
            <p:cNvPr id="421" name="Google Shape;421;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6"/>
          <p:cNvGrpSpPr/>
          <p:nvPr/>
        </p:nvGrpSpPr>
        <p:grpSpPr>
          <a:xfrm rot="10800000">
            <a:off x="614519" y="-1255848"/>
            <a:ext cx="1982975" cy="2013575"/>
            <a:chOff x="746900" y="-550225"/>
            <a:chExt cx="1982975" cy="2013575"/>
          </a:xfrm>
        </p:grpSpPr>
        <p:sp>
          <p:nvSpPr>
            <p:cNvPr id="436" name="Google Shape;436;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437" name="Google Shape;437;p6"/>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7"/>
          <p:cNvSpPr txBox="1">
            <a:spLocks noGrp="1"/>
          </p:cNvSpPr>
          <p:nvPr>
            <p:ph type="title"/>
          </p:nvPr>
        </p:nvSpPr>
        <p:spPr>
          <a:xfrm>
            <a:off x="1690050" y="438850"/>
            <a:ext cx="5763900" cy="1181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3" name="Google Shape;483;p7"/>
          <p:cNvSpPr txBox="1">
            <a:spLocks noGrp="1"/>
          </p:cNvSpPr>
          <p:nvPr>
            <p:ph type="body" idx="1"/>
          </p:nvPr>
        </p:nvSpPr>
        <p:spPr>
          <a:xfrm>
            <a:off x="2541150" y="2050375"/>
            <a:ext cx="4061700" cy="196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4"/>
        <p:cNvGrpSpPr/>
        <p:nvPr/>
      </p:nvGrpSpPr>
      <p:grpSpPr>
        <a:xfrm>
          <a:off x="0" y="0"/>
          <a:ext cx="0" cy="0"/>
          <a:chOff x="0" y="0"/>
          <a:chExt cx="0" cy="0"/>
        </a:xfrm>
      </p:grpSpPr>
      <p:sp>
        <p:nvSpPr>
          <p:cNvPr id="485" name="Google Shape;485;p8"/>
          <p:cNvSpPr txBox="1">
            <a:spLocks noGrp="1"/>
          </p:cNvSpPr>
          <p:nvPr>
            <p:ph type="title"/>
          </p:nvPr>
        </p:nvSpPr>
        <p:spPr>
          <a:xfrm>
            <a:off x="1251900" y="1284675"/>
            <a:ext cx="6640200" cy="212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7200"/>
              <a:buNone/>
              <a:defRPr sz="7200"/>
            </a:lvl1pPr>
            <a:lvl2pPr lvl="1">
              <a:lnSpc>
                <a:spcPct val="90000"/>
              </a:lnSpc>
              <a:spcBef>
                <a:spcPts val="0"/>
              </a:spcBef>
              <a:spcAft>
                <a:spcPts val="0"/>
              </a:spcAft>
              <a:buSzPts val="7200"/>
              <a:buNone/>
              <a:defRPr sz="7200"/>
            </a:lvl2pPr>
            <a:lvl3pPr lvl="2">
              <a:lnSpc>
                <a:spcPct val="90000"/>
              </a:lnSpc>
              <a:spcBef>
                <a:spcPts val="0"/>
              </a:spcBef>
              <a:spcAft>
                <a:spcPts val="0"/>
              </a:spcAft>
              <a:buSzPts val="7200"/>
              <a:buNone/>
              <a:defRPr sz="7200"/>
            </a:lvl3pPr>
            <a:lvl4pPr lvl="3">
              <a:lnSpc>
                <a:spcPct val="90000"/>
              </a:lnSpc>
              <a:spcBef>
                <a:spcPts val="0"/>
              </a:spcBef>
              <a:spcAft>
                <a:spcPts val="0"/>
              </a:spcAft>
              <a:buSzPts val="7200"/>
              <a:buNone/>
              <a:defRPr sz="7200"/>
            </a:lvl4pPr>
            <a:lvl5pPr lvl="4">
              <a:lnSpc>
                <a:spcPct val="90000"/>
              </a:lnSpc>
              <a:spcBef>
                <a:spcPts val="0"/>
              </a:spcBef>
              <a:spcAft>
                <a:spcPts val="0"/>
              </a:spcAft>
              <a:buSzPts val="7200"/>
              <a:buNone/>
              <a:defRPr sz="7200"/>
            </a:lvl5pPr>
            <a:lvl6pPr lvl="5">
              <a:lnSpc>
                <a:spcPct val="90000"/>
              </a:lnSpc>
              <a:spcBef>
                <a:spcPts val="0"/>
              </a:spcBef>
              <a:spcAft>
                <a:spcPts val="0"/>
              </a:spcAft>
              <a:buSzPts val="7200"/>
              <a:buNone/>
              <a:defRPr sz="7200"/>
            </a:lvl6pPr>
            <a:lvl7pPr lvl="6">
              <a:lnSpc>
                <a:spcPct val="90000"/>
              </a:lnSpc>
              <a:spcBef>
                <a:spcPts val="0"/>
              </a:spcBef>
              <a:spcAft>
                <a:spcPts val="0"/>
              </a:spcAft>
              <a:buSzPts val="7200"/>
              <a:buNone/>
              <a:defRPr sz="7200"/>
            </a:lvl7pPr>
            <a:lvl8pPr lvl="7">
              <a:lnSpc>
                <a:spcPct val="90000"/>
              </a:lnSpc>
              <a:spcBef>
                <a:spcPts val="0"/>
              </a:spcBef>
              <a:spcAft>
                <a:spcPts val="0"/>
              </a:spcAft>
              <a:buSzPts val="7200"/>
              <a:buNone/>
              <a:defRPr sz="7200"/>
            </a:lvl8pPr>
            <a:lvl9pPr lvl="8">
              <a:lnSpc>
                <a:spcPct val="90000"/>
              </a:lnSpc>
              <a:spcBef>
                <a:spcPts val="0"/>
              </a:spcBef>
              <a:spcAft>
                <a:spcPts val="0"/>
              </a:spcAft>
              <a:buSzPts val="7200"/>
              <a:buNone/>
              <a:defRPr sz="7200"/>
            </a:lvl9pPr>
          </a:lstStyle>
          <a:p>
            <a:endParaRPr/>
          </a:p>
        </p:txBody>
      </p:sp>
      <p:grpSp>
        <p:nvGrpSpPr>
          <p:cNvPr id="486" name="Google Shape;486;p8"/>
          <p:cNvGrpSpPr/>
          <p:nvPr/>
        </p:nvGrpSpPr>
        <p:grpSpPr>
          <a:xfrm rot="-5400000" flipH="1">
            <a:off x="5484825" y="4506281"/>
            <a:ext cx="4222888" cy="4088811"/>
            <a:chOff x="8129425" y="2555026"/>
            <a:chExt cx="4222888" cy="4088811"/>
          </a:xfrm>
        </p:grpSpPr>
        <p:sp>
          <p:nvSpPr>
            <p:cNvPr id="487" name="Google Shape;487;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8"/>
          <p:cNvGrpSpPr/>
          <p:nvPr/>
        </p:nvGrpSpPr>
        <p:grpSpPr>
          <a:xfrm rot="10800000" flipH="1">
            <a:off x="8272302" y="-5544304"/>
            <a:ext cx="3769563" cy="11358057"/>
            <a:chOff x="-2722250" y="-1079764"/>
            <a:chExt cx="3769563" cy="11358057"/>
          </a:xfrm>
        </p:grpSpPr>
        <p:sp>
          <p:nvSpPr>
            <p:cNvPr id="496" name="Google Shape;496;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8"/>
          <p:cNvGrpSpPr/>
          <p:nvPr/>
        </p:nvGrpSpPr>
        <p:grpSpPr>
          <a:xfrm rot="5400000" flipH="1">
            <a:off x="-557306" y="-3451592"/>
            <a:ext cx="4222888" cy="4088811"/>
            <a:chOff x="8129425" y="2555026"/>
            <a:chExt cx="4222888" cy="4088811"/>
          </a:xfrm>
        </p:grpSpPr>
        <p:sp>
          <p:nvSpPr>
            <p:cNvPr id="511" name="Google Shape;511;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8"/>
          <p:cNvGrpSpPr/>
          <p:nvPr/>
        </p:nvGrpSpPr>
        <p:grpSpPr>
          <a:xfrm rot="5400000" flipH="1">
            <a:off x="-6692119" y="-1358592"/>
            <a:ext cx="3769563" cy="11358057"/>
            <a:chOff x="-2722250" y="-1079764"/>
            <a:chExt cx="3769563" cy="11358057"/>
          </a:xfrm>
        </p:grpSpPr>
        <p:sp>
          <p:nvSpPr>
            <p:cNvPr id="520" name="Google Shape;520;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4"/>
        <p:cNvGrpSpPr/>
        <p:nvPr/>
      </p:nvGrpSpPr>
      <p:grpSpPr>
        <a:xfrm>
          <a:off x="0" y="0"/>
          <a:ext cx="0" cy="0"/>
          <a:chOff x="0" y="0"/>
          <a:chExt cx="0" cy="0"/>
        </a:xfrm>
      </p:grpSpPr>
      <p:sp>
        <p:nvSpPr>
          <p:cNvPr id="535" name="Google Shape;535;p9"/>
          <p:cNvSpPr txBox="1">
            <a:spLocks noGrp="1"/>
          </p:cNvSpPr>
          <p:nvPr>
            <p:ph type="title"/>
          </p:nvPr>
        </p:nvSpPr>
        <p:spPr>
          <a:xfrm>
            <a:off x="2344500" y="1378869"/>
            <a:ext cx="4455000" cy="628200"/>
          </a:xfrm>
          <a:prstGeom prst="rect">
            <a:avLst/>
          </a:prstGeom>
        </p:spPr>
        <p:txBody>
          <a:bodyPr spcFirstLastPara="1" wrap="square" lIns="91425" tIns="91425" rIns="91425" bIns="91425" anchor="t"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536" name="Google Shape;536;p9"/>
          <p:cNvSpPr txBox="1">
            <a:spLocks noGrp="1"/>
          </p:cNvSpPr>
          <p:nvPr>
            <p:ph type="subTitle" idx="1"/>
          </p:nvPr>
        </p:nvSpPr>
        <p:spPr>
          <a:xfrm>
            <a:off x="2549400" y="2544981"/>
            <a:ext cx="4045200" cy="120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sp>
        <p:nvSpPr>
          <p:cNvPr id="537" name="Google Shape;537;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538" name="Google Shape;538;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39" name="Google Shape;539;p9"/>
          <p:cNvGrpSpPr/>
          <p:nvPr/>
        </p:nvGrpSpPr>
        <p:grpSpPr>
          <a:xfrm flipH="1">
            <a:off x="-2783025" y="2555026"/>
            <a:ext cx="4222888" cy="4088811"/>
            <a:chOff x="8129425" y="2555026"/>
            <a:chExt cx="4222888" cy="4088811"/>
          </a:xfrm>
        </p:grpSpPr>
        <p:sp>
          <p:nvSpPr>
            <p:cNvPr id="540" name="Google Shape;540;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9"/>
          <p:cNvGrpSpPr/>
          <p:nvPr/>
        </p:nvGrpSpPr>
        <p:grpSpPr>
          <a:xfrm flipH="1">
            <a:off x="-2986745" y="907371"/>
            <a:ext cx="3769563" cy="11358057"/>
            <a:chOff x="-2722250" y="-1079764"/>
            <a:chExt cx="3769563" cy="11358057"/>
          </a:xfrm>
        </p:grpSpPr>
        <p:sp>
          <p:nvSpPr>
            <p:cNvPr id="549" name="Google Shape;549;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9"/>
          <p:cNvGrpSpPr/>
          <p:nvPr/>
        </p:nvGrpSpPr>
        <p:grpSpPr>
          <a:xfrm rot="10800000" flipH="1">
            <a:off x="8591775" y="-1202836"/>
            <a:ext cx="4222888" cy="4088811"/>
            <a:chOff x="8129425" y="2555026"/>
            <a:chExt cx="4222888" cy="4088811"/>
          </a:xfrm>
        </p:grpSpPr>
        <p:sp>
          <p:nvSpPr>
            <p:cNvPr id="564" name="Google Shape;564;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9"/>
          <p:cNvGrpSpPr/>
          <p:nvPr/>
        </p:nvGrpSpPr>
        <p:grpSpPr>
          <a:xfrm>
            <a:off x="824987" y="359239"/>
            <a:ext cx="117523" cy="719798"/>
            <a:chOff x="824987" y="359239"/>
            <a:chExt cx="117523" cy="719798"/>
          </a:xfrm>
        </p:grpSpPr>
        <p:sp>
          <p:nvSpPr>
            <p:cNvPr id="574" name="Google Shape;574;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3" name="Google Shape;583;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4" name="Google Shape;584;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85" name="Google Shape;585;p9"/>
          <p:cNvGrpSpPr/>
          <p:nvPr/>
        </p:nvGrpSpPr>
        <p:grpSpPr>
          <a:xfrm>
            <a:off x="8202950" y="1983213"/>
            <a:ext cx="237939" cy="3223487"/>
            <a:chOff x="8202950" y="1983213"/>
            <a:chExt cx="237939" cy="3223487"/>
          </a:xfrm>
        </p:grpSpPr>
        <p:sp>
          <p:nvSpPr>
            <p:cNvPr id="586" name="Google Shape;586;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7" name="Google Shape;587;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9" name="Google Shape;589;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9"/>
          <p:cNvGrpSpPr/>
          <p:nvPr/>
        </p:nvGrpSpPr>
        <p:grpSpPr>
          <a:xfrm>
            <a:off x="7704114" y="-97112"/>
            <a:ext cx="261061" cy="3913266"/>
            <a:chOff x="7704114" y="-97112"/>
            <a:chExt cx="261061" cy="3913266"/>
          </a:xfrm>
        </p:grpSpPr>
        <p:sp>
          <p:nvSpPr>
            <p:cNvPr id="591" name="Google Shape;591;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2" name="Google Shape;592;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4" name="Google Shape;594;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5"/>
        <p:cNvGrpSpPr/>
        <p:nvPr/>
      </p:nvGrpSpPr>
      <p:grpSpPr>
        <a:xfrm>
          <a:off x="0" y="0"/>
          <a:ext cx="0" cy="0"/>
          <a:chOff x="0" y="0"/>
          <a:chExt cx="0" cy="0"/>
        </a:xfrm>
      </p:grpSpPr>
      <p:sp>
        <p:nvSpPr>
          <p:cNvPr id="596" name="Google Shape;596;p10"/>
          <p:cNvSpPr/>
          <p:nvPr/>
        </p:nvSpPr>
        <p:spPr>
          <a:xfrm>
            <a:off x="0" y="0"/>
            <a:ext cx="6742200" cy="5143500"/>
          </a:xfrm>
          <a:prstGeom prst="rect">
            <a:avLst/>
          </a:prstGeom>
          <a:gradFill>
            <a:gsLst>
              <a:gs pos="0">
                <a:srgbClr val="000000">
                  <a:alpha val="45490"/>
                </a:srgbClr>
              </a:gs>
              <a:gs pos="100000">
                <a:srgbClr val="3D3E40">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10"/>
          <p:cNvGrpSpPr/>
          <p:nvPr/>
        </p:nvGrpSpPr>
        <p:grpSpPr>
          <a:xfrm rot="5400000" flipH="1">
            <a:off x="-557306" y="-3451592"/>
            <a:ext cx="4222888" cy="4088811"/>
            <a:chOff x="8129425" y="2555026"/>
            <a:chExt cx="4222888" cy="4088811"/>
          </a:xfrm>
        </p:grpSpPr>
        <p:sp>
          <p:nvSpPr>
            <p:cNvPr id="598" name="Google Shape;598;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10"/>
          <p:cNvGrpSpPr/>
          <p:nvPr/>
        </p:nvGrpSpPr>
        <p:grpSpPr>
          <a:xfrm>
            <a:off x="5933938" y="3940986"/>
            <a:ext cx="3769563" cy="11358057"/>
            <a:chOff x="-2722250" y="-1079764"/>
            <a:chExt cx="3769563" cy="11358057"/>
          </a:xfrm>
        </p:grpSpPr>
        <p:sp>
          <p:nvSpPr>
            <p:cNvPr id="607" name="Google Shape;607;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0"/>
          <p:cNvSpPr txBox="1">
            <a:spLocks noGrp="1"/>
          </p:cNvSpPr>
          <p:nvPr>
            <p:ph type="title"/>
          </p:nvPr>
        </p:nvSpPr>
        <p:spPr>
          <a:xfrm>
            <a:off x="713225" y="2297675"/>
            <a:ext cx="3801000" cy="2404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300"/>
              <a:buNone/>
              <a:defRPr/>
            </a:lvl1pPr>
            <a:lvl2pPr lvl="1" algn="l" rtl="0">
              <a:spcBef>
                <a:spcPts val="0"/>
              </a:spcBef>
              <a:spcAft>
                <a:spcPts val="0"/>
              </a:spcAft>
              <a:buSzPts val="3300"/>
              <a:buNone/>
              <a:defRPr/>
            </a:lvl2pPr>
            <a:lvl3pPr lvl="2" algn="l" rtl="0">
              <a:spcBef>
                <a:spcPts val="0"/>
              </a:spcBef>
              <a:spcAft>
                <a:spcPts val="0"/>
              </a:spcAft>
              <a:buSzPts val="3300"/>
              <a:buNone/>
              <a:defRPr/>
            </a:lvl3pPr>
            <a:lvl4pPr lvl="3" algn="l" rtl="0">
              <a:spcBef>
                <a:spcPts val="0"/>
              </a:spcBef>
              <a:spcAft>
                <a:spcPts val="0"/>
              </a:spcAft>
              <a:buSzPts val="3300"/>
              <a:buNone/>
              <a:defRPr/>
            </a:lvl4pPr>
            <a:lvl5pPr lvl="4" algn="l" rtl="0">
              <a:spcBef>
                <a:spcPts val="0"/>
              </a:spcBef>
              <a:spcAft>
                <a:spcPts val="0"/>
              </a:spcAft>
              <a:buSzPts val="3300"/>
              <a:buNone/>
              <a:defRPr/>
            </a:lvl5pPr>
            <a:lvl6pPr lvl="5" algn="l" rtl="0">
              <a:spcBef>
                <a:spcPts val="0"/>
              </a:spcBef>
              <a:spcAft>
                <a:spcPts val="0"/>
              </a:spcAft>
              <a:buSzPts val="3300"/>
              <a:buNone/>
              <a:defRPr/>
            </a:lvl6pPr>
            <a:lvl7pPr lvl="6" algn="l" rtl="0">
              <a:spcBef>
                <a:spcPts val="0"/>
              </a:spcBef>
              <a:spcAft>
                <a:spcPts val="0"/>
              </a:spcAft>
              <a:buSzPts val="3300"/>
              <a:buNone/>
              <a:defRPr/>
            </a:lvl7pPr>
            <a:lvl8pPr lvl="7" algn="l" rtl="0">
              <a:spcBef>
                <a:spcPts val="0"/>
              </a:spcBef>
              <a:spcAft>
                <a:spcPts val="0"/>
              </a:spcAft>
              <a:buSzPts val="3300"/>
              <a:buNone/>
              <a:defRPr/>
            </a:lvl8pPr>
            <a:lvl9pPr lvl="8" algn="l"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slideLayout" Target="../slideLayouts/slideLayout26.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34" Type="http://schemas.openxmlformats.org/officeDocument/2006/relationships/slideLayout" Target="../slideLayouts/slideLayout34.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33" Type="http://schemas.openxmlformats.org/officeDocument/2006/relationships/slideLayout" Target="../slideLayouts/slideLayout33.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29" Type="http://schemas.openxmlformats.org/officeDocument/2006/relationships/slideLayout" Target="../slideLayouts/slideLayout29.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32" Type="http://schemas.openxmlformats.org/officeDocument/2006/relationships/slideLayout" Target="../slideLayouts/slideLayout32.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28" Type="http://schemas.openxmlformats.org/officeDocument/2006/relationships/slideLayout" Target="../slideLayouts/slideLayout28.xml" /><Relationship Id="rId36" Type="http://schemas.openxmlformats.org/officeDocument/2006/relationships/theme" Target="../theme/theme1.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31" Type="http://schemas.openxmlformats.org/officeDocument/2006/relationships/slideLayout" Target="../slideLayouts/slideLayout3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slideLayout" Target="../slideLayouts/slideLayout27.xml" /><Relationship Id="rId30" Type="http://schemas.openxmlformats.org/officeDocument/2006/relationships/slideLayout" Target="../slideLayouts/slideLayout30.xml" /><Relationship Id="rId35" Type="http://schemas.openxmlformats.org/officeDocument/2006/relationships/slideLayout" Target="../slideLayouts/slideLayout35.xml" /></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 /><Relationship Id="rId2" Type="http://schemas.openxmlformats.org/officeDocument/2006/relationships/slideLayout" Target="../slideLayouts/slideLayout37.xml" /><Relationship Id="rId1" Type="http://schemas.openxmlformats.org/officeDocument/2006/relationships/slideLayout" Target="../slideLayouts/slideLayout36.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628"/>
        <p:cNvGrpSpPr/>
        <p:nvPr/>
      </p:nvGrpSpPr>
      <p:grpSpPr>
        <a:xfrm>
          <a:off x="0" y="0"/>
          <a:ext cx="0" cy="0"/>
          <a:chOff x="0" y="0"/>
          <a:chExt cx="0" cy="0"/>
        </a:xfrm>
      </p:grpSpPr>
      <p:sp>
        <p:nvSpPr>
          <p:cNvPr id="2629" name="Google Shape;2629;p3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630" name="Google Shape;2630;p3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3" r:id="rId1"/>
    <p:sldLayoutId id="214748368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9.xml"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9.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13.xml" /><Relationship Id="rId1" Type="http://schemas.openxmlformats.org/officeDocument/2006/relationships/slideLayout" Target="../slideLayouts/slideLayout19.xml" /><Relationship Id="rId4" Type="http://schemas.openxmlformats.org/officeDocument/2006/relationships/image" Target="../media/image6.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30.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0.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1.xml" /></Relationships>
</file>

<file path=ppt/slides/_rels/slide3.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3.xml" /><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8.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2" Type="http://schemas.openxmlformats.org/officeDocument/2006/relationships/image" Target="../media/image2.tmp"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37"/>
        <p:cNvGrpSpPr/>
        <p:nvPr/>
      </p:nvGrpSpPr>
      <p:grpSpPr>
        <a:xfrm>
          <a:off x="0" y="0"/>
          <a:ext cx="0" cy="0"/>
          <a:chOff x="0" y="0"/>
          <a:chExt cx="0" cy="0"/>
        </a:xfrm>
      </p:grpSpPr>
      <p:cxnSp>
        <p:nvCxnSpPr>
          <p:cNvPr id="2640" name="Google Shape;2640;p40"/>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41" name="Google Shape;2641;p40"/>
          <p:cNvGrpSpPr/>
          <p:nvPr/>
        </p:nvGrpSpPr>
        <p:grpSpPr>
          <a:xfrm>
            <a:off x="2365175" y="3596070"/>
            <a:ext cx="4447650" cy="135300"/>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3" name="Title 2">
            <a:extLst>
              <a:ext uri="{FF2B5EF4-FFF2-40B4-BE49-F238E27FC236}">
                <a16:creationId xmlns:a16="http://schemas.microsoft.com/office/drawing/2014/main" id="{6293D074-99FB-3362-EE64-8FAEC1D79899}"/>
              </a:ext>
            </a:extLst>
          </p:cNvPr>
          <p:cNvSpPr>
            <a:spLocks noGrp="1"/>
          </p:cNvSpPr>
          <p:nvPr>
            <p:ph type="ctrTitle"/>
          </p:nvPr>
        </p:nvSpPr>
        <p:spPr>
          <a:xfrm>
            <a:off x="1299875" y="1305121"/>
            <a:ext cx="6578400" cy="2223300"/>
          </a:xfrm>
        </p:spPr>
        <p:txBody>
          <a:bodyPr/>
          <a:lstStyle/>
          <a:p>
            <a:r>
              <a:rPr lang="en-US" dirty="0"/>
              <a:t>“Low-Code and No-Code App Development”</a:t>
            </a:r>
          </a:p>
        </p:txBody>
      </p:sp>
      <p:sp>
        <p:nvSpPr>
          <p:cNvPr id="5" name="Subtitle 4">
            <a:extLst>
              <a:ext uri="{FF2B5EF4-FFF2-40B4-BE49-F238E27FC236}">
                <a16:creationId xmlns:a16="http://schemas.microsoft.com/office/drawing/2014/main" id="{92395586-40FC-EC83-380D-6C9D14F94F26}"/>
              </a:ext>
            </a:extLst>
          </p:cNvPr>
          <p:cNvSpPr>
            <a:spLocks noGrp="1"/>
          </p:cNvSpPr>
          <p:nvPr>
            <p:ph type="subTitle" idx="1"/>
          </p:nvPr>
        </p:nvSpPr>
        <p:spPr>
          <a:xfrm>
            <a:off x="1508941" y="2846206"/>
            <a:ext cx="6126117" cy="2297294"/>
          </a:xfrm>
        </p:spPr>
        <p:txBody>
          <a:bodyPr/>
          <a:lstStyle/>
          <a:p>
            <a:r>
              <a:rPr lang="en-US" b="0" i="0" dirty="0">
                <a:solidFill>
                  <a:srgbClr val="D1D5DB"/>
                </a:solidFill>
                <a:effectLst/>
                <a:latin typeface="Söhne"/>
              </a:rPr>
              <a:t>Empowering Everyone to Build Apps</a:t>
            </a:r>
          </a:p>
          <a:p>
            <a:endParaRPr lang="en-US" dirty="0">
              <a:solidFill>
                <a:srgbClr val="D1D5DB"/>
              </a:solidFill>
              <a:latin typeface="Söhne"/>
            </a:endParaRPr>
          </a:p>
          <a:p>
            <a:endParaRPr lang="en-US" b="0" i="0" dirty="0">
              <a:solidFill>
                <a:srgbClr val="D1D5DB"/>
              </a:solidFill>
              <a:effectLst/>
              <a:latin typeface="Söhne"/>
            </a:endParaRPr>
          </a:p>
          <a:p>
            <a:endParaRPr lang="en-US" dirty="0">
              <a:solidFill>
                <a:srgbClr val="D1D5DB"/>
              </a:solidFill>
              <a:latin typeface="Söhne"/>
            </a:endParaRPr>
          </a:p>
          <a:p>
            <a:r>
              <a:rPr lang="en-US" b="0" i="0" dirty="0">
                <a:solidFill>
                  <a:srgbClr val="D1D5DB"/>
                </a:solidFill>
                <a:effectLst/>
                <a:latin typeface="Söhne"/>
              </a:rPr>
              <a:t>Name: </a:t>
            </a:r>
            <a:r>
              <a:rPr lang="en-US" b="0" i="0" dirty="0" err="1">
                <a:solidFill>
                  <a:srgbClr val="D1D5DB"/>
                </a:solidFill>
                <a:effectLst/>
                <a:latin typeface="Söhne"/>
              </a:rPr>
              <a:t>Sairaj</a:t>
            </a:r>
            <a:r>
              <a:rPr lang="en-US" b="0" i="0" dirty="0">
                <a:solidFill>
                  <a:srgbClr val="D1D5DB"/>
                </a:solidFill>
                <a:effectLst/>
                <a:latin typeface="Söhne"/>
              </a:rPr>
              <a:t> </a:t>
            </a:r>
            <a:r>
              <a:rPr lang="en-US" b="0" i="0" dirty="0" err="1">
                <a:solidFill>
                  <a:srgbClr val="D1D5DB"/>
                </a:solidFill>
                <a:effectLst/>
                <a:latin typeface="Söhne"/>
              </a:rPr>
              <a:t>Namdev</a:t>
            </a:r>
            <a:r>
              <a:rPr lang="en-US" b="0" i="0" dirty="0">
                <a:solidFill>
                  <a:srgbClr val="D1D5DB"/>
                </a:solidFill>
                <a:effectLst/>
                <a:latin typeface="Söhne"/>
              </a:rPr>
              <a:t> </a:t>
            </a:r>
            <a:r>
              <a:rPr lang="en-US" b="0" i="0" dirty="0" err="1">
                <a:solidFill>
                  <a:srgbClr val="D1D5DB"/>
                </a:solidFill>
                <a:effectLst/>
                <a:latin typeface="Söhne"/>
              </a:rPr>
              <a:t>Nanche</a:t>
            </a:r>
            <a:endParaRPr lang="en-US" b="0" i="0" dirty="0">
              <a:solidFill>
                <a:srgbClr val="D1D5DB"/>
              </a:solidFill>
              <a:effectLst/>
              <a:latin typeface="Söhne"/>
            </a:endParaRPr>
          </a:p>
          <a:p>
            <a:r>
              <a:rPr lang="en-US" dirty="0">
                <a:solidFill>
                  <a:srgbClr val="D1D5DB"/>
                </a:solidFill>
                <a:latin typeface="Söhne"/>
              </a:rPr>
              <a:t>Roll no: 21102B0006</a:t>
            </a:r>
          </a:p>
          <a:p>
            <a:r>
              <a:rPr lang="en-US" b="0" i="0" dirty="0">
                <a:solidFill>
                  <a:srgbClr val="D1D5DB"/>
                </a:solidFill>
                <a:effectLst/>
                <a:latin typeface="Söhne"/>
              </a:rPr>
              <a:t>C</a:t>
            </a:r>
            <a:r>
              <a:rPr lang="en-US" dirty="0">
                <a:solidFill>
                  <a:srgbClr val="D1D5DB"/>
                </a:solidFill>
                <a:latin typeface="Söhne"/>
              </a:rPr>
              <a:t>MPN  Div-B</a:t>
            </a:r>
            <a:endParaRPr lang="en-US" b="0" i="0" dirty="0">
              <a:solidFill>
                <a:srgbClr val="D1D5DB"/>
              </a:solidFill>
              <a:effectLst/>
              <a:latin typeface="Söhne"/>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81"/>
        <p:cNvGrpSpPr/>
        <p:nvPr/>
      </p:nvGrpSpPr>
      <p:grpSpPr>
        <a:xfrm>
          <a:off x="0" y="0"/>
          <a:ext cx="0" cy="0"/>
          <a:chOff x="0" y="0"/>
          <a:chExt cx="0" cy="0"/>
        </a:xfrm>
      </p:grpSpPr>
      <p:grpSp>
        <p:nvGrpSpPr>
          <p:cNvPr id="2982" name="Google Shape;2982;p52"/>
          <p:cNvGrpSpPr/>
          <p:nvPr/>
        </p:nvGrpSpPr>
        <p:grpSpPr>
          <a:xfrm>
            <a:off x="912460" y="1353311"/>
            <a:ext cx="795537" cy="795537"/>
            <a:chOff x="851175" y="1582401"/>
            <a:chExt cx="964872" cy="964872"/>
          </a:xfrm>
        </p:grpSpPr>
        <p:sp>
          <p:nvSpPr>
            <p:cNvPr id="2983" name="Google Shape;2983;p5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5" name="Google Shape;2985;p52"/>
          <p:cNvGrpSpPr/>
          <p:nvPr/>
        </p:nvGrpSpPr>
        <p:grpSpPr>
          <a:xfrm>
            <a:off x="912460" y="3720586"/>
            <a:ext cx="795537" cy="795537"/>
            <a:chOff x="851175" y="1582401"/>
            <a:chExt cx="964872" cy="964872"/>
          </a:xfrm>
        </p:grpSpPr>
        <p:sp>
          <p:nvSpPr>
            <p:cNvPr id="2986" name="Google Shape;2986;p5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8" name="Google Shape;2988;p52"/>
          <p:cNvGrpSpPr/>
          <p:nvPr/>
        </p:nvGrpSpPr>
        <p:grpSpPr>
          <a:xfrm>
            <a:off x="912460" y="2536949"/>
            <a:ext cx="795537" cy="795537"/>
            <a:chOff x="851175" y="1582401"/>
            <a:chExt cx="964872" cy="964872"/>
          </a:xfrm>
        </p:grpSpPr>
        <p:sp>
          <p:nvSpPr>
            <p:cNvPr id="2989" name="Google Shape;2989;p5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5" name="Google Shape;3015;p52"/>
          <p:cNvSpPr/>
          <p:nvPr/>
        </p:nvSpPr>
        <p:spPr>
          <a:xfrm>
            <a:off x="1087003" y="3895130"/>
            <a:ext cx="446450" cy="446450"/>
          </a:xfrm>
          <a:custGeom>
            <a:avLst/>
            <a:gdLst/>
            <a:ahLst/>
            <a:cxnLst/>
            <a:rect l="l" t="t" r="r" b="b"/>
            <a:pathLst>
              <a:path w="17858" h="17858" extrusionOk="0">
                <a:moveTo>
                  <a:pt x="10043" y="7062"/>
                </a:moveTo>
                <a:lnTo>
                  <a:pt x="10796" y="7815"/>
                </a:lnTo>
                <a:lnTo>
                  <a:pt x="9667" y="8915"/>
                </a:lnTo>
                <a:lnTo>
                  <a:pt x="10796" y="10043"/>
                </a:lnTo>
                <a:lnTo>
                  <a:pt x="10043" y="10767"/>
                </a:lnTo>
                <a:lnTo>
                  <a:pt x="8943" y="9667"/>
                </a:lnTo>
                <a:lnTo>
                  <a:pt x="7815" y="10767"/>
                </a:lnTo>
                <a:lnTo>
                  <a:pt x="7062" y="10043"/>
                </a:lnTo>
                <a:lnTo>
                  <a:pt x="8191" y="8915"/>
                </a:lnTo>
                <a:lnTo>
                  <a:pt x="7062" y="7815"/>
                </a:lnTo>
                <a:lnTo>
                  <a:pt x="7815" y="7062"/>
                </a:lnTo>
                <a:lnTo>
                  <a:pt x="8943" y="8191"/>
                </a:lnTo>
                <a:lnTo>
                  <a:pt x="10043" y="7062"/>
                </a:lnTo>
                <a:close/>
                <a:moveTo>
                  <a:pt x="7351" y="3676"/>
                </a:moveTo>
                <a:lnTo>
                  <a:pt x="7351" y="4718"/>
                </a:lnTo>
                <a:lnTo>
                  <a:pt x="5789" y="4718"/>
                </a:lnTo>
                <a:lnTo>
                  <a:pt x="5789" y="13111"/>
                </a:lnTo>
                <a:lnTo>
                  <a:pt x="7351" y="13111"/>
                </a:lnTo>
                <a:lnTo>
                  <a:pt x="7351" y="14182"/>
                </a:lnTo>
                <a:lnTo>
                  <a:pt x="4718" y="14182"/>
                </a:lnTo>
                <a:lnTo>
                  <a:pt x="4718" y="3676"/>
                </a:lnTo>
                <a:close/>
                <a:moveTo>
                  <a:pt x="13140" y="3676"/>
                </a:moveTo>
                <a:lnTo>
                  <a:pt x="13140" y="14182"/>
                </a:lnTo>
                <a:lnTo>
                  <a:pt x="10506" y="14182"/>
                </a:lnTo>
                <a:lnTo>
                  <a:pt x="10506" y="13111"/>
                </a:lnTo>
                <a:lnTo>
                  <a:pt x="12069" y="13111"/>
                </a:lnTo>
                <a:lnTo>
                  <a:pt x="12069" y="4718"/>
                </a:lnTo>
                <a:lnTo>
                  <a:pt x="10506" y="4718"/>
                </a:lnTo>
                <a:lnTo>
                  <a:pt x="10506" y="3676"/>
                </a:lnTo>
                <a:close/>
                <a:moveTo>
                  <a:pt x="8943" y="0"/>
                </a:moveTo>
                <a:cubicBezTo>
                  <a:pt x="3994" y="0"/>
                  <a:pt x="0" y="3994"/>
                  <a:pt x="0" y="8915"/>
                </a:cubicBezTo>
                <a:cubicBezTo>
                  <a:pt x="0" y="13864"/>
                  <a:pt x="3994" y="17858"/>
                  <a:pt x="8943" y="17858"/>
                </a:cubicBezTo>
                <a:cubicBezTo>
                  <a:pt x="13864" y="17858"/>
                  <a:pt x="17858" y="13864"/>
                  <a:pt x="17858" y="8915"/>
                </a:cubicBezTo>
                <a:cubicBezTo>
                  <a:pt x="17858" y="3994"/>
                  <a:pt x="13864" y="0"/>
                  <a:pt x="8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4" name="Google Shape;3024;p52"/>
          <p:cNvGrpSpPr/>
          <p:nvPr/>
        </p:nvGrpSpPr>
        <p:grpSpPr>
          <a:xfrm>
            <a:off x="1086991" y="2711480"/>
            <a:ext cx="446475" cy="446475"/>
            <a:chOff x="-4795525" y="2151800"/>
            <a:chExt cx="446475" cy="446475"/>
          </a:xfrm>
        </p:grpSpPr>
        <p:sp>
          <p:nvSpPr>
            <p:cNvPr id="3025" name="Google Shape;3025;p52"/>
            <p:cNvSpPr/>
            <p:nvPr/>
          </p:nvSpPr>
          <p:spPr>
            <a:xfrm>
              <a:off x="-4532875" y="2362375"/>
              <a:ext cx="183825" cy="235900"/>
            </a:xfrm>
            <a:custGeom>
              <a:avLst/>
              <a:gdLst/>
              <a:ahLst/>
              <a:cxnLst/>
              <a:rect l="l" t="t" r="r" b="b"/>
              <a:pathLst>
                <a:path w="7353" h="9436" extrusionOk="0">
                  <a:moveTo>
                    <a:pt x="5240" y="2084"/>
                  </a:moveTo>
                  <a:lnTo>
                    <a:pt x="5240" y="3126"/>
                  </a:lnTo>
                  <a:lnTo>
                    <a:pt x="2085" y="3126"/>
                  </a:lnTo>
                  <a:lnTo>
                    <a:pt x="2085" y="2084"/>
                  </a:lnTo>
                  <a:close/>
                  <a:moveTo>
                    <a:pt x="3156" y="4197"/>
                  </a:moveTo>
                  <a:lnTo>
                    <a:pt x="3156" y="5239"/>
                  </a:lnTo>
                  <a:lnTo>
                    <a:pt x="2114" y="5239"/>
                  </a:lnTo>
                  <a:lnTo>
                    <a:pt x="2114" y="4197"/>
                  </a:lnTo>
                  <a:close/>
                  <a:moveTo>
                    <a:pt x="5240" y="4197"/>
                  </a:moveTo>
                  <a:lnTo>
                    <a:pt x="5240" y="5239"/>
                  </a:lnTo>
                  <a:lnTo>
                    <a:pt x="4198" y="5239"/>
                  </a:lnTo>
                  <a:lnTo>
                    <a:pt x="4198" y="4197"/>
                  </a:lnTo>
                  <a:close/>
                  <a:moveTo>
                    <a:pt x="3156" y="6281"/>
                  </a:moveTo>
                  <a:lnTo>
                    <a:pt x="3156" y="7351"/>
                  </a:lnTo>
                  <a:lnTo>
                    <a:pt x="2114" y="7351"/>
                  </a:lnTo>
                  <a:lnTo>
                    <a:pt x="2114" y="6281"/>
                  </a:lnTo>
                  <a:close/>
                  <a:moveTo>
                    <a:pt x="5240" y="6281"/>
                  </a:moveTo>
                  <a:lnTo>
                    <a:pt x="5240" y="7351"/>
                  </a:lnTo>
                  <a:lnTo>
                    <a:pt x="4198" y="7351"/>
                  </a:lnTo>
                  <a:lnTo>
                    <a:pt x="4198" y="6281"/>
                  </a:lnTo>
                  <a:close/>
                  <a:moveTo>
                    <a:pt x="1" y="0"/>
                  </a:moveTo>
                  <a:lnTo>
                    <a:pt x="1" y="9435"/>
                  </a:lnTo>
                  <a:lnTo>
                    <a:pt x="7352" y="9435"/>
                  </a:lnTo>
                  <a:lnTo>
                    <a:pt x="73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2"/>
            <p:cNvSpPr/>
            <p:nvPr/>
          </p:nvSpPr>
          <p:spPr>
            <a:xfrm>
              <a:off x="-4795525" y="2151800"/>
              <a:ext cx="315500" cy="394375"/>
            </a:xfrm>
            <a:custGeom>
              <a:avLst/>
              <a:gdLst/>
              <a:ahLst/>
              <a:cxnLst/>
              <a:rect l="l" t="t" r="r" b="b"/>
              <a:pathLst>
                <a:path w="12620" h="15775" extrusionOk="0">
                  <a:moveTo>
                    <a:pt x="10507" y="2114"/>
                  </a:moveTo>
                  <a:lnTo>
                    <a:pt x="10507" y="3155"/>
                  </a:lnTo>
                  <a:lnTo>
                    <a:pt x="2114" y="3155"/>
                  </a:lnTo>
                  <a:lnTo>
                    <a:pt x="2114" y="2114"/>
                  </a:lnTo>
                  <a:close/>
                  <a:moveTo>
                    <a:pt x="10507" y="4197"/>
                  </a:moveTo>
                  <a:lnTo>
                    <a:pt x="10507" y="5268"/>
                  </a:lnTo>
                  <a:lnTo>
                    <a:pt x="2114" y="5268"/>
                  </a:lnTo>
                  <a:lnTo>
                    <a:pt x="2114" y="4197"/>
                  </a:lnTo>
                  <a:close/>
                  <a:moveTo>
                    <a:pt x="6831" y="6310"/>
                  </a:moveTo>
                  <a:lnTo>
                    <a:pt x="6831" y="7352"/>
                  </a:lnTo>
                  <a:lnTo>
                    <a:pt x="2114" y="7352"/>
                  </a:lnTo>
                  <a:lnTo>
                    <a:pt x="2114" y="6310"/>
                  </a:lnTo>
                  <a:close/>
                  <a:moveTo>
                    <a:pt x="8394" y="8423"/>
                  </a:moveTo>
                  <a:lnTo>
                    <a:pt x="8394" y="9465"/>
                  </a:lnTo>
                  <a:lnTo>
                    <a:pt x="2114" y="9465"/>
                  </a:lnTo>
                  <a:lnTo>
                    <a:pt x="2114" y="8423"/>
                  </a:lnTo>
                  <a:close/>
                  <a:moveTo>
                    <a:pt x="8423" y="10507"/>
                  </a:moveTo>
                  <a:lnTo>
                    <a:pt x="8423" y="11549"/>
                  </a:lnTo>
                  <a:lnTo>
                    <a:pt x="6310" y="11549"/>
                  </a:lnTo>
                  <a:lnTo>
                    <a:pt x="6310" y="10507"/>
                  </a:lnTo>
                  <a:close/>
                  <a:moveTo>
                    <a:pt x="4197" y="10507"/>
                  </a:moveTo>
                  <a:lnTo>
                    <a:pt x="4197" y="11549"/>
                  </a:lnTo>
                  <a:lnTo>
                    <a:pt x="5268" y="11549"/>
                  </a:lnTo>
                  <a:lnTo>
                    <a:pt x="5268" y="12620"/>
                  </a:lnTo>
                  <a:lnTo>
                    <a:pt x="4197" y="12620"/>
                  </a:lnTo>
                  <a:lnTo>
                    <a:pt x="4197" y="13662"/>
                  </a:lnTo>
                  <a:lnTo>
                    <a:pt x="3156" y="13662"/>
                  </a:lnTo>
                  <a:lnTo>
                    <a:pt x="3156" y="12620"/>
                  </a:lnTo>
                  <a:lnTo>
                    <a:pt x="2114" y="12620"/>
                  </a:lnTo>
                  <a:lnTo>
                    <a:pt x="2114" y="11549"/>
                  </a:lnTo>
                  <a:lnTo>
                    <a:pt x="3156" y="11549"/>
                  </a:lnTo>
                  <a:lnTo>
                    <a:pt x="3156" y="10507"/>
                  </a:lnTo>
                  <a:close/>
                  <a:moveTo>
                    <a:pt x="8423" y="12620"/>
                  </a:moveTo>
                  <a:lnTo>
                    <a:pt x="8423" y="13662"/>
                  </a:lnTo>
                  <a:lnTo>
                    <a:pt x="6310" y="13662"/>
                  </a:lnTo>
                  <a:lnTo>
                    <a:pt x="6310" y="12620"/>
                  </a:lnTo>
                  <a:close/>
                  <a:moveTo>
                    <a:pt x="1" y="1"/>
                  </a:moveTo>
                  <a:lnTo>
                    <a:pt x="1" y="15774"/>
                  </a:lnTo>
                  <a:lnTo>
                    <a:pt x="9465" y="15774"/>
                  </a:lnTo>
                  <a:lnTo>
                    <a:pt x="9465" y="7352"/>
                  </a:lnTo>
                  <a:lnTo>
                    <a:pt x="12620" y="7352"/>
                  </a:lnTo>
                  <a:lnTo>
                    <a:pt x="126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7" name="Google Shape;3027;p52"/>
          <p:cNvGrpSpPr/>
          <p:nvPr/>
        </p:nvGrpSpPr>
        <p:grpSpPr>
          <a:xfrm>
            <a:off x="1086991" y="1528930"/>
            <a:ext cx="446475" cy="444300"/>
            <a:chOff x="-4226800" y="2114900"/>
            <a:chExt cx="446475" cy="444300"/>
          </a:xfrm>
        </p:grpSpPr>
        <p:sp>
          <p:nvSpPr>
            <p:cNvPr id="3028" name="Google Shape;3028;p52"/>
            <p:cNvSpPr/>
            <p:nvPr/>
          </p:nvSpPr>
          <p:spPr>
            <a:xfrm>
              <a:off x="-4226800" y="2167725"/>
              <a:ext cx="446475" cy="391475"/>
            </a:xfrm>
            <a:custGeom>
              <a:avLst/>
              <a:gdLst/>
              <a:ahLst/>
              <a:cxnLst/>
              <a:rect l="l" t="t" r="r" b="b"/>
              <a:pathLst>
                <a:path w="17859" h="15659" extrusionOk="0">
                  <a:moveTo>
                    <a:pt x="9465" y="4371"/>
                  </a:moveTo>
                  <a:lnTo>
                    <a:pt x="9465" y="5413"/>
                  </a:lnTo>
                  <a:lnTo>
                    <a:pt x="10507" y="5413"/>
                  </a:lnTo>
                  <a:lnTo>
                    <a:pt x="10507" y="6484"/>
                  </a:lnTo>
                  <a:lnTo>
                    <a:pt x="9465" y="6484"/>
                  </a:lnTo>
                  <a:lnTo>
                    <a:pt x="9465" y="7526"/>
                  </a:lnTo>
                  <a:lnTo>
                    <a:pt x="8423" y="7526"/>
                  </a:lnTo>
                  <a:lnTo>
                    <a:pt x="8423" y="6484"/>
                  </a:lnTo>
                  <a:lnTo>
                    <a:pt x="7352" y="6484"/>
                  </a:lnTo>
                  <a:lnTo>
                    <a:pt x="7352" y="5413"/>
                  </a:lnTo>
                  <a:lnTo>
                    <a:pt x="8423" y="5413"/>
                  </a:lnTo>
                  <a:lnTo>
                    <a:pt x="8423" y="4371"/>
                  </a:lnTo>
                  <a:close/>
                  <a:moveTo>
                    <a:pt x="4197" y="3155"/>
                  </a:moveTo>
                  <a:lnTo>
                    <a:pt x="4197" y="5789"/>
                  </a:lnTo>
                  <a:lnTo>
                    <a:pt x="5268" y="5789"/>
                  </a:lnTo>
                  <a:lnTo>
                    <a:pt x="5268" y="4718"/>
                  </a:lnTo>
                  <a:lnTo>
                    <a:pt x="6310" y="4718"/>
                  </a:lnTo>
                  <a:lnTo>
                    <a:pt x="6310" y="8394"/>
                  </a:lnTo>
                  <a:lnTo>
                    <a:pt x="5268" y="8394"/>
                  </a:lnTo>
                  <a:lnTo>
                    <a:pt x="5268" y="6831"/>
                  </a:lnTo>
                  <a:lnTo>
                    <a:pt x="3155" y="6831"/>
                  </a:lnTo>
                  <a:lnTo>
                    <a:pt x="3155" y="3155"/>
                  </a:lnTo>
                  <a:close/>
                  <a:moveTo>
                    <a:pt x="14703" y="3155"/>
                  </a:moveTo>
                  <a:lnTo>
                    <a:pt x="14703" y="4197"/>
                  </a:lnTo>
                  <a:lnTo>
                    <a:pt x="12620" y="4197"/>
                  </a:lnTo>
                  <a:lnTo>
                    <a:pt x="12620" y="5239"/>
                  </a:lnTo>
                  <a:lnTo>
                    <a:pt x="14703" y="5239"/>
                  </a:lnTo>
                  <a:lnTo>
                    <a:pt x="14703" y="8394"/>
                  </a:lnTo>
                  <a:lnTo>
                    <a:pt x="11549" y="8394"/>
                  </a:lnTo>
                  <a:lnTo>
                    <a:pt x="11549" y="7352"/>
                  </a:lnTo>
                  <a:lnTo>
                    <a:pt x="13662" y="7352"/>
                  </a:lnTo>
                  <a:lnTo>
                    <a:pt x="13662" y="6310"/>
                  </a:lnTo>
                  <a:lnTo>
                    <a:pt x="11549" y="6310"/>
                  </a:lnTo>
                  <a:lnTo>
                    <a:pt x="11549" y="3155"/>
                  </a:lnTo>
                  <a:close/>
                  <a:moveTo>
                    <a:pt x="8423" y="11028"/>
                  </a:moveTo>
                  <a:lnTo>
                    <a:pt x="8423" y="12590"/>
                  </a:lnTo>
                  <a:lnTo>
                    <a:pt x="4631" y="12590"/>
                  </a:lnTo>
                  <a:lnTo>
                    <a:pt x="5124" y="11028"/>
                  </a:lnTo>
                  <a:close/>
                  <a:moveTo>
                    <a:pt x="12735" y="11028"/>
                  </a:moveTo>
                  <a:lnTo>
                    <a:pt x="13256" y="12590"/>
                  </a:lnTo>
                  <a:lnTo>
                    <a:pt x="9465" y="12590"/>
                  </a:lnTo>
                  <a:lnTo>
                    <a:pt x="9465" y="11028"/>
                  </a:lnTo>
                  <a:close/>
                  <a:moveTo>
                    <a:pt x="1072" y="0"/>
                  </a:moveTo>
                  <a:lnTo>
                    <a:pt x="1072" y="9986"/>
                  </a:lnTo>
                  <a:lnTo>
                    <a:pt x="1" y="9986"/>
                  </a:lnTo>
                  <a:lnTo>
                    <a:pt x="1" y="11028"/>
                  </a:lnTo>
                  <a:lnTo>
                    <a:pt x="4024" y="11028"/>
                  </a:lnTo>
                  <a:lnTo>
                    <a:pt x="2663" y="15340"/>
                  </a:lnTo>
                  <a:lnTo>
                    <a:pt x="3647" y="15658"/>
                  </a:lnTo>
                  <a:lnTo>
                    <a:pt x="4284" y="13661"/>
                  </a:lnTo>
                  <a:lnTo>
                    <a:pt x="8423" y="13661"/>
                  </a:lnTo>
                  <a:lnTo>
                    <a:pt x="8423" y="14703"/>
                  </a:lnTo>
                  <a:lnTo>
                    <a:pt x="9465" y="14703"/>
                  </a:lnTo>
                  <a:lnTo>
                    <a:pt x="9465" y="13661"/>
                  </a:lnTo>
                  <a:lnTo>
                    <a:pt x="13575" y="13661"/>
                  </a:lnTo>
                  <a:lnTo>
                    <a:pt x="14211" y="15658"/>
                  </a:lnTo>
                  <a:lnTo>
                    <a:pt x="15224" y="15340"/>
                  </a:lnTo>
                  <a:lnTo>
                    <a:pt x="13864" y="11028"/>
                  </a:lnTo>
                  <a:lnTo>
                    <a:pt x="17858" y="11028"/>
                  </a:lnTo>
                  <a:lnTo>
                    <a:pt x="17858" y="9986"/>
                  </a:lnTo>
                  <a:lnTo>
                    <a:pt x="16816" y="9986"/>
                  </a:lnTo>
                  <a:lnTo>
                    <a:pt x="168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52"/>
            <p:cNvSpPr/>
            <p:nvPr/>
          </p:nvSpPr>
          <p:spPr>
            <a:xfrm>
              <a:off x="-4056025" y="2114900"/>
              <a:ext cx="104925" cy="26800"/>
            </a:xfrm>
            <a:custGeom>
              <a:avLst/>
              <a:gdLst/>
              <a:ahLst/>
              <a:cxnLst/>
              <a:rect l="l" t="t" r="r" b="b"/>
              <a:pathLst>
                <a:path w="4197" h="1072" extrusionOk="0">
                  <a:moveTo>
                    <a:pt x="2113" y="1"/>
                  </a:moveTo>
                  <a:cubicBezTo>
                    <a:pt x="1245" y="1"/>
                    <a:pt x="492" y="406"/>
                    <a:pt x="0" y="1072"/>
                  </a:cubicBezTo>
                  <a:lnTo>
                    <a:pt x="4197" y="1072"/>
                  </a:lnTo>
                  <a:cubicBezTo>
                    <a:pt x="3734" y="435"/>
                    <a:pt x="2952" y="1"/>
                    <a:pt x="21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2" name="Google Shape;3032;p52"/>
          <p:cNvSpPr txBox="1">
            <a:spLocks noGrp="1"/>
          </p:cNvSpPr>
          <p:nvPr>
            <p:ph type="subTitle" idx="3"/>
          </p:nvPr>
        </p:nvSpPr>
        <p:spPr>
          <a:xfrm>
            <a:off x="1805874" y="4077724"/>
            <a:ext cx="6425665" cy="674963"/>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Although low-code tools offer limited customization options, there are solutions such as </a:t>
            </a:r>
            <a:r>
              <a:rPr lang="en-US" dirty="0" err="1"/>
              <a:t>Kissflow</a:t>
            </a:r>
            <a:r>
              <a:rPr lang="en-US" dirty="0"/>
              <a:t> Low-Code which gives the option to add custom UI components.</a:t>
            </a:r>
            <a:endParaRPr dirty="0"/>
          </a:p>
        </p:txBody>
      </p:sp>
      <p:sp>
        <p:nvSpPr>
          <p:cNvPr id="3034" name="Google Shape;3034;p52"/>
          <p:cNvSpPr txBox="1">
            <a:spLocks noGrp="1"/>
          </p:cNvSpPr>
          <p:nvPr>
            <p:ph type="subTitle" idx="5"/>
          </p:nvPr>
        </p:nvSpPr>
        <p:spPr>
          <a:xfrm>
            <a:off x="1805875" y="2894087"/>
            <a:ext cx="6251134" cy="674963"/>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More agile as changes can be made quickly. Apps can be released fast, new features can be added easily, and even errors can be fixed smoothly. </a:t>
            </a:r>
            <a:endParaRPr dirty="0"/>
          </a:p>
        </p:txBody>
      </p:sp>
      <p:sp>
        <p:nvSpPr>
          <p:cNvPr id="3" name="Subtitle 2">
            <a:extLst>
              <a:ext uri="{FF2B5EF4-FFF2-40B4-BE49-F238E27FC236}">
                <a16:creationId xmlns:a16="http://schemas.microsoft.com/office/drawing/2014/main" id="{9596E09B-FF0B-1DDE-88DA-8A463AF4DBAE}"/>
              </a:ext>
            </a:extLst>
          </p:cNvPr>
          <p:cNvSpPr>
            <a:spLocks noGrp="1"/>
          </p:cNvSpPr>
          <p:nvPr>
            <p:ph type="subTitle" idx="2"/>
          </p:nvPr>
        </p:nvSpPr>
        <p:spPr>
          <a:xfrm>
            <a:off x="1805874" y="1329200"/>
            <a:ext cx="6080359" cy="381250"/>
          </a:xfrm>
        </p:spPr>
        <p:txBody>
          <a:bodyPr/>
          <a:lstStyle/>
          <a:p>
            <a:r>
              <a:rPr lang="en-US" dirty="0"/>
              <a:t>Tools</a:t>
            </a:r>
          </a:p>
        </p:txBody>
      </p:sp>
      <p:sp>
        <p:nvSpPr>
          <p:cNvPr id="17" name="Subtitle 16">
            <a:extLst>
              <a:ext uri="{FF2B5EF4-FFF2-40B4-BE49-F238E27FC236}">
                <a16:creationId xmlns:a16="http://schemas.microsoft.com/office/drawing/2014/main" id="{A9ADAF92-6E9F-B46D-CBB4-A47015325F5D}"/>
              </a:ext>
            </a:extLst>
          </p:cNvPr>
          <p:cNvSpPr>
            <a:spLocks noGrp="1"/>
          </p:cNvSpPr>
          <p:nvPr>
            <p:ph type="subTitle" idx="6"/>
          </p:nvPr>
        </p:nvSpPr>
        <p:spPr>
          <a:xfrm>
            <a:off x="1805875" y="2512838"/>
            <a:ext cx="6251134" cy="381250"/>
          </a:xfrm>
        </p:spPr>
        <p:txBody>
          <a:bodyPr/>
          <a:lstStyle/>
          <a:p>
            <a:r>
              <a:rPr lang="en-US" dirty="0"/>
              <a:t>Agility</a:t>
            </a:r>
          </a:p>
        </p:txBody>
      </p:sp>
      <p:sp>
        <p:nvSpPr>
          <p:cNvPr id="19" name="Subtitle 18">
            <a:extLst>
              <a:ext uri="{FF2B5EF4-FFF2-40B4-BE49-F238E27FC236}">
                <a16:creationId xmlns:a16="http://schemas.microsoft.com/office/drawing/2014/main" id="{0582C102-FF6C-D8FB-B951-0B057B51BDDB}"/>
              </a:ext>
            </a:extLst>
          </p:cNvPr>
          <p:cNvSpPr>
            <a:spLocks noGrp="1"/>
          </p:cNvSpPr>
          <p:nvPr>
            <p:ph type="subTitle" idx="4"/>
          </p:nvPr>
        </p:nvSpPr>
        <p:spPr>
          <a:xfrm>
            <a:off x="1882540" y="3660912"/>
            <a:ext cx="6622802" cy="381249"/>
          </a:xfrm>
        </p:spPr>
        <p:txBody>
          <a:bodyPr/>
          <a:lstStyle/>
          <a:p>
            <a:r>
              <a:rPr lang="en-US" dirty="0"/>
              <a:t>Customization</a:t>
            </a:r>
          </a:p>
        </p:txBody>
      </p:sp>
      <p:sp>
        <p:nvSpPr>
          <p:cNvPr id="21" name="Subtitle 20">
            <a:extLst>
              <a:ext uri="{FF2B5EF4-FFF2-40B4-BE49-F238E27FC236}">
                <a16:creationId xmlns:a16="http://schemas.microsoft.com/office/drawing/2014/main" id="{60A7DCC9-871D-2B9F-C8E3-F1B563472AE0}"/>
              </a:ext>
            </a:extLst>
          </p:cNvPr>
          <p:cNvSpPr>
            <a:spLocks noGrp="1"/>
          </p:cNvSpPr>
          <p:nvPr>
            <p:ph type="subTitle" idx="1"/>
          </p:nvPr>
        </p:nvSpPr>
        <p:spPr>
          <a:xfrm>
            <a:off x="1805874" y="1710450"/>
            <a:ext cx="6251134" cy="438398"/>
          </a:xfrm>
        </p:spPr>
        <p:txBody>
          <a:bodyPr/>
          <a:lstStyle/>
          <a:p>
            <a:r>
              <a:rPr lang="en-US" dirty="0"/>
              <a:t>Rapid application development tools such as </a:t>
            </a:r>
            <a:r>
              <a:rPr lang="en-US" dirty="0" err="1"/>
              <a:t>Kissflow</a:t>
            </a:r>
            <a:r>
              <a:rPr lang="en-US" dirty="0"/>
              <a:t> Low-Code are used.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45"/>
        <p:cNvGrpSpPr/>
        <p:nvPr/>
      </p:nvGrpSpPr>
      <p:grpSpPr>
        <a:xfrm>
          <a:off x="0" y="0"/>
          <a:ext cx="0" cy="0"/>
          <a:chOff x="0" y="0"/>
          <a:chExt cx="0" cy="0"/>
        </a:xfrm>
      </p:grpSpPr>
      <p:sp>
        <p:nvSpPr>
          <p:cNvPr id="3046" name="Google Shape;3046;p53"/>
          <p:cNvSpPr txBox="1">
            <a:spLocks noGrp="1"/>
          </p:cNvSpPr>
          <p:nvPr>
            <p:ph type="title"/>
          </p:nvPr>
        </p:nvSpPr>
        <p:spPr>
          <a:xfrm>
            <a:off x="684970" y="1452903"/>
            <a:ext cx="7580846" cy="3343162"/>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US" sz="6000" dirty="0">
                <a:solidFill>
                  <a:schemeClr val="lt2"/>
                </a:solidFill>
              </a:rPr>
              <a:t>Evolution of low-code/no-code tools</a:t>
            </a:r>
            <a:endParaRPr sz="6000" dirty="0">
              <a:solidFill>
                <a:schemeClr val="lt2"/>
              </a:solidFill>
            </a:endParaRPr>
          </a:p>
        </p:txBody>
      </p:sp>
      <p:cxnSp>
        <p:nvCxnSpPr>
          <p:cNvPr id="3047" name="Google Shape;3047;p53"/>
          <p:cNvCxnSpPr>
            <a:stCxn id="3048" idx="6"/>
            <a:endCxn id="3049" idx="2"/>
          </p:cNvCxnSpPr>
          <p:nvPr/>
        </p:nvCxnSpPr>
        <p:spPr>
          <a:xfrm>
            <a:off x="2676225" y="3504145"/>
            <a:ext cx="37917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3050" name="Google Shape;3050;p53"/>
          <p:cNvGrpSpPr/>
          <p:nvPr/>
        </p:nvGrpSpPr>
        <p:grpSpPr>
          <a:xfrm>
            <a:off x="2540925" y="3436495"/>
            <a:ext cx="4062150" cy="135300"/>
            <a:chOff x="2540925" y="3436495"/>
            <a:chExt cx="4062150" cy="135300"/>
          </a:xfrm>
        </p:grpSpPr>
        <p:sp>
          <p:nvSpPr>
            <p:cNvPr id="3048" name="Google Shape;3048;p53"/>
            <p:cNvSpPr/>
            <p:nvPr/>
          </p:nvSpPr>
          <p:spPr>
            <a:xfrm>
              <a:off x="2540925" y="343649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3"/>
            <p:cNvSpPr/>
            <p:nvPr/>
          </p:nvSpPr>
          <p:spPr>
            <a:xfrm>
              <a:off x="6467775" y="343649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51" name="Google Shape;3051;p53"/>
            <p:cNvCxnSpPr>
              <a:stCxn id="3048" idx="6"/>
              <a:endCxn id="3049" idx="2"/>
            </p:cNvCxnSpPr>
            <p:nvPr/>
          </p:nvCxnSpPr>
          <p:spPr>
            <a:xfrm>
              <a:off x="2676225" y="3504145"/>
              <a:ext cx="37917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C93883-5FC6-7F39-EB7E-F6D350D2D886}"/>
              </a:ext>
            </a:extLst>
          </p:cNvPr>
          <p:cNvSpPr>
            <a:spLocks noGrp="1"/>
          </p:cNvSpPr>
          <p:nvPr>
            <p:ph type="body" idx="1"/>
          </p:nvPr>
        </p:nvSpPr>
        <p:spPr>
          <a:xfrm>
            <a:off x="1179142" y="307210"/>
            <a:ext cx="6785715" cy="3910548"/>
          </a:xfrm>
        </p:spPr>
        <p:txBody>
          <a:bodyPr/>
          <a:lstStyle/>
          <a:p>
            <a:r>
              <a:rPr lang="en-US" dirty="0"/>
              <a:t>Low-code/no-code platforms stem from earlier rapid application development (RAD) tools such as Excel, Lotus Notes and Microsoft Access that likewise put some development-like capabilities into the hands of business users (i.e., non-IT professionals).
However, those tools required users to thoroughly understand the business apps and their development environments in order to build capabilities. In contrast, with low-code and no-code options’ drag-and-drop features, users need either minimal or no knowledge of the tools or development in general.
Furthermore, development with RAD tools generally produced capabilities used by the individual who created the functionality, or by a limited number of users associated with the creator (usually a work group or business unit). Apps produced with low-code or no-code platforms, on the other hand, are robust enough to be used across departments and throughout the entire enterprise, and even by external users such as customers and business partners.</a:t>
            </a:r>
          </a:p>
        </p:txBody>
      </p:sp>
    </p:spTree>
    <p:extLst>
      <p:ext uri="{BB962C8B-B14F-4D97-AF65-F5344CB8AC3E}">
        <p14:creationId xmlns:p14="http://schemas.microsoft.com/office/powerpoint/2010/main" val="4223743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DBDAE-04BC-93A1-D632-41D214A08023}"/>
              </a:ext>
            </a:extLst>
          </p:cNvPr>
          <p:cNvSpPr>
            <a:spLocks noGrp="1"/>
          </p:cNvSpPr>
          <p:nvPr>
            <p:ph type="body" idx="1"/>
          </p:nvPr>
        </p:nvSpPr>
        <p:spPr>
          <a:xfrm>
            <a:off x="1635439" y="478885"/>
            <a:ext cx="6171296" cy="2746815"/>
          </a:xfrm>
        </p:spPr>
        <p:txBody>
          <a:bodyPr/>
          <a:lstStyle/>
          <a:p>
            <a:r>
              <a:rPr lang="en-US" dirty="0"/>
              <a:t>There are also some distinctions in how users apply no-code and low-code. No-code is typically used to create tactical apps to handle simple functions. Low-code can be used in those cases as well, but additionally to create apps that run processes that are critical to a business or to an organization’s core systems, such as certain integrations and digital transformation initiatives.</a:t>
            </a:r>
          </a:p>
        </p:txBody>
      </p:sp>
      <p:pic>
        <p:nvPicPr>
          <p:cNvPr id="4" name="Picture 4">
            <a:extLst>
              <a:ext uri="{FF2B5EF4-FFF2-40B4-BE49-F238E27FC236}">
                <a16:creationId xmlns:a16="http://schemas.microsoft.com/office/drawing/2014/main" id="{DA6E3674-D18D-1514-54EF-86554E1A90DC}"/>
              </a:ext>
            </a:extLst>
          </p:cNvPr>
          <p:cNvPicPr>
            <a:picLocks noChangeAspect="1"/>
          </p:cNvPicPr>
          <p:nvPr/>
        </p:nvPicPr>
        <p:blipFill>
          <a:blip r:embed="rId2"/>
          <a:stretch>
            <a:fillRect/>
          </a:stretch>
        </p:blipFill>
        <p:spPr>
          <a:xfrm>
            <a:off x="2264163" y="2188364"/>
            <a:ext cx="5067451" cy="2074671"/>
          </a:xfrm>
          <a:prstGeom prst="rect">
            <a:avLst/>
          </a:prstGeom>
        </p:spPr>
      </p:pic>
    </p:spTree>
    <p:extLst>
      <p:ext uri="{BB962C8B-B14F-4D97-AF65-F5344CB8AC3E}">
        <p14:creationId xmlns:p14="http://schemas.microsoft.com/office/powerpoint/2010/main" val="3878166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96"/>
        <p:cNvGrpSpPr/>
        <p:nvPr/>
      </p:nvGrpSpPr>
      <p:grpSpPr>
        <a:xfrm>
          <a:off x="0" y="0"/>
          <a:ext cx="0" cy="0"/>
          <a:chOff x="0" y="0"/>
          <a:chExt cx="0" cy="0"/>
        </a:xfrm>
      </p:grpSpPr>
      <p:cxnSp>
        <p:nvCxnSpPr>
          <p:cNvPr id="3198" name="Google Shape;3198;p60"/>
          <p:cNvCxnSpPr>
            <a:stCxn id="3199" idx="6"/>
            <a:endCxn id="3200" idx="2"/>
          </p:cNvCxnSpPr>
          <p:nvPr/>
        </p:nvCxnSpPr>
        <p:spPr>
          <a:xfrm>
            <a:off x="902363" y="4599420"/>
            <a:ext cx="2161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3201" name="Google Shape;3201;p60"/>
          <p:cNvGrpSpPr/>
          <p:nvPr/>
        </p:nvGrpSpPr>
        <p:grpSpPr>
          <a:xfrm>
            <a:off x="767063" y="4531770"/>
            <a:ext cx="2432100" cy="135300"/>
            <a:chOff x="767063" y="4531770"/>
            <a:chExt cx="2432100" cy="135300"/>
          </a:xfrm>
        </p:grpSpPr>
        <p:sp>
          <p:nvSpPr>
            <p:cNvPr id="3199" name="Google Shape;3199;p60"/>
            <p:cNvSpPr/>
            <p:nvPr/>
          </p:nvSpPr>
          <p:spPr>
            <a:xfrm>
              <a:off x="767063" y="45317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60"/>
            <p:cNvSpPr/>
            <p:nvPr/>
          </p:nvSpPr>
          <p:spPr>
            <a:xfrm>
              <a:off x="3063863" y="45317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02" name="Google Shape;3202;p60"/>
          <p:cNvCxnSpPr>
            <a:stCxn id="3199" idx="6"/>
            <a:endCxn id="3200" idx="2"/>
          </p:cNvCxnSpPr>
          <p:nvPr/>
        </p:nvCxnSpPr>
        <p:spPr>
          <a:xfrm>
            <a:off x="902363" y="4599420"/>
            <a:ext cx="2161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3" name="Title 2">
            <a:extLst>
              <a:ext uri="{FF2B5EF4-FFF2-40B4-BE49-F238E27FC236}">
                <a16:creationId xmlns:a16="http://schemas.microsoft.com/office/drawing/2014/main" id="{5E5C3BDA-1315-53FD-CA11-D215E7931548}"/>
              </a:ext>
            </a:extLst>
          </p:cNvPr>
          <p:cNvSpPr>
            <a:spLocks noGrp="1"/>
          </p:cNvSpPr>
          <p:nvPr>
            <p:ph type="title"/>
          </p:nvPr>
        </p:nvSpPr>
        <p:spPr>
          <a:xfrm>
            <a:off x="143983" y="544078"/>
            <a:ext cx="8692808" cy="2970757"/>
          </a:xfrm>
        </p:spPr>
        <p:txBody>
          <a:bodyPr/>
          <a:lstStyle/>
          <a:p>
            <a:r>
              <a:rPr lang="en-US" dirty="0"/>
              <a:t>Easy to maintain as the low-code platform does the heavy lifting in terms of security, maintenance, and upgrades.</a:t>
            </a:r>
            <a:br>
              <a:rPr lang="en-US" dirty="0"/>
            </a:br>
            <a:r>
              <a:rPr lang="en-US" dirty="0"/>
              <a:t>Low-code platforms have taken a front seat in terms of scalability as they can handle variable workloads (</a:t>
            </a:r>
            <a:r>
              <a:rPr lang="en-US" dirty="0" err="1"/>
              <a:t>eg</a:t>
            </a:r>
            <a:r>
              <a:rPr lang="en-US" dirty="0"/>
              <a:t> – adding more users as the </a:t>
            </a:r>
            <a:r>
              <a:rPr lang="en-US" dirty="0" err="1"/>
              <a:t>organisation</a:t>
            </a:r>
            <a:r>
              <a:rPr lang="en-US" dirty="0"/>
              <a:t> grows) easily.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216"/>
        <p:cNvGrpSpPr/>
        <p:nvPr/>
      </p:nvGrpSpPr>
      <p:grpSpPr>
        <a:xfrm>
          <a:off x="0" y="0"/>
          <a:ext cx="0" cy="0"/>
          <a:chOff x="0" y="0"/>
          <a:chExt cx="0" cy="0"/>
        </a:xfrm>
      </p:grpSpPr>
      <p:sp>
        <p:nvSpPr>
          <p:cNvPr id="3220" name="Google Shape;3220;p62"/>
          <p:cNvSpPr txBox="1">
            <a:spLocks noGrp="1"/>
          </p:cNvSpPr>
          <p:nvPr>
            <p:ph type="title"/>
          </p:nvPr>
        </p:nvSpPr>
        <p:spPr>
          <a:xfrm>
            <a:off x="3039400" y="1812550"/>
            <a:ext cx="4730400" cy="68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Challenges</a:t>
            </a:r>
            <a:endParaRPr dirty="0"/>
          </a:p>
        </p:txBody>
      </p:sp>
      <p:sp>
        <p:nvSpPr>
          <p:cNvPr id="3" name="Subtitle 2">
            <a:extLst>
              <a:ext uri="{FF2B5EF4-FFF2-40B4-BE49-F238E27FC236}">
                <a16:creationId xmlns:a16="http://schemas.microsoft.com/office/drawing/2014/main" id="{552F0AC9-9716-710C-2CD2-88E3CE48F82F}"/>
              </a:ext>
            </a:extLst>
          </p:cNvPr>
          <p:cNvSpPr>
            <a:spLocks noGrp="1"/>
          </p:cNvSpPr>
          <p:nvPr>
            <p:ph type="subTitle" idx="1"/>
          </p:nvPr>
        </p:nvSpPr>
        <p:spPr>
          <a:xfrm>
            <a:off x="2218233" y="2734390"/>
            <a:ext cx="7454348" cy="1078622"/>
          </a:xfrm>
        </p:spPr>
        <p:txBody>
          <a:bodyPr/>
          <a:lstStyle/>
          <a:p>
            <a:r>
              <a:rPr lang="en-US" dirty="0"/>
              <a:t>Challenges of low-code and no-code platforms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3ADA185-3D82-827A-3D9A-AE577854FF9E}"/>
              </a:ext>
            </a:extLst>
          </p:cNvPr>
          <p:cNvSpPr>
            <a:spLocks noGrp="1"/>
          </p:cNvSpPr>
          <p:nvPr>
            <p:ph type="body" idx="1"/>
          </p:nvPr>
        </p:nvSpPr>
        <p:spPr>
          <a:xfrm>
            <a:off x="1292087" y="451778"/>
            <a:ext cx="6559826" cy="3503947"/>
          </a:xfrm>
        </p:spPr>
        <p:txBody>
          <a:bodyPr/>
          <a:lstStyle/>
          <a:p>
            <a:r>
              <a:rPr lang="en-US" dirty="0"/>
              <a:t>Although many organizations embrace these platforms to rapidly develop new business apps, they also contend with the problems and challenges generated by these platforms.
Because these tools are low-cost and easy to use, organizational leaders can, and often do, lose track of what their employees are building. This could mean there’s no visibility or oversight to the data being generated, used or even inappropriately exposed in apps. It also could contribute to more shadow IT.
Another potential challenge is how to manage, maintain and scale these apps, as well as the potentially escalated infrastructure and storage costs associated with the proliferation of development activity enabled by these platforms.
Additionally, organizations may find that some tasks for which citizen developers or professional development teams have used these tools weren’t well-suited to low-code and no-code methods or platforms, and this could represent a significant waste of resources</a:t>
            </a:r>
          </a:p>
        </p:txBody>
      </p:sp>
    </p:spTree>
    <p:extLst>
      <p:ext uri="{BB962C8B-B14F-4D97-AF65-F5344CB8AC3E}">
        <p14:creationId xmlns:p14="http://schemas.microsoft.com/office/powerpoint/2010/main" val="1179993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3D1C-A0FB-B84D-E55C-86E4E3DA3D30}"/>
              </a:ext>
            </a:extLst>
          </p:cNvPr>
          <p:cNvSpPr>
            <a:spLocks noGrp="1"/>
          </p:cNvSpPr>
          <p:nvPr>
            <p:ph type="title"/>
          </p:nvPr>
        </p:nvSpPr>
        <p:spPr>
          <a:xfrm>
            <a:off x="1175022" y="95498"/>
            <a:ext cx="6396788" cy="916486"/>
          </a:xfrm>
        </p:spPr>
        <p:txBody>
          <a:bodyPr/>
          <a:lstStyle/>
          <a:p>
            <a:r>
              <a:rPr lang="en-US" dirty="0"/>
              <a:t>Low-Code Development Process </a:t>
            </a:r>
          </a:p>
        </p:txBody>
      </p:sp>
      <p:sp>
        <p:nvSpPr>
          <p:cNvPr id="3" name="Text Placeholder 2">
            <a:extLst>
              <a:ext uri="{FF2B5EF4-FFF2-40B4-BE49-F238E27FC236}">
                <a16:creationId xmlns:a16="http://schemas.microsoft.com/office/drawing/2014/main" id="{1BF481AA-7992-F82E-B70D-2A060F8B5E34}"/>
              </a:ext>
            </a:extLst>
          </p:cNvPr>
          <p:cNvSpPr>
            <a:spLocks noGrp="1"/>
          </p:cNvSpPr>
          <p:nvPr>
            <p:ph type="body" idx="1"/>
          </p:nvPr>
        </p:nvSpPr>
        <p:spPr>
          <a:xfrm>
            <a:off x="1572190" y="749953"/>
            <a:ext cx="5999620" cy="3124453"/>
          </a:xfrm>
        </p:spPr>
        <p:txBody>
          <a:bodyPr/>
          <a:lstStyle/>
          <a:p>
            <a:r>
              <a:rPr lang="en-US" dirty="0"/>
              <a:t>Below is the low-code development phase that is generally in practice. This may vary based on the nature of the project. 
Need Analysis – Describe what is required and demonstrate how to achieve it.
Planning – Create a work schedule to identify the activities and execution times.
Application Design – The design team will work with the screens and forms.
Software Development – The development team will begin its work. 
Testing – Verify if the application works according to the established specifications.
Final Version – App will be transferred to the production environment where documentation instructions will be given. 
Maintenance – Technical support will be provided to solve incidents that may arise. </a:t>
            </a:r>
          </a:p>
        </p:txBody>
      </p:sp>
    </p:spTree>
    <p:extLst>
      <p:ext uri="{BB962C8B-B14F-4D97-AF65-F5344CB8AC3E}">
        <p14:creationId xmlns:p14="http://schemas.microsoft.com/office/powerpoint/2010/main" val="1826040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231"/>
        <p:cNvGrpSpPr/>
        <p:nvPr/>
      </p:nvGrpSpPr>
      <p:grpSpPr>
        <a:xfrm>
          <a:off x="0" y="0"/>
          <a:ext cx="0" cy="0"/>
          <a:chOff x="0" y="0"/>
          <a:chExt cx="0" cy="0"/>
        </a:xfrm>
      </p:grpSpPr>
      <p:sp>
        <p:nvSpPr>
          <p:cNvPr id="3240" name="Google Shape;3240;p63"/>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Uses for low-code/no-code development platforms</a:t>
            </a:r>
            <a:endParaRPr dirty="0"/>
          </a:p>
        </p:txBody>
      </p:sp>
      <p:sp>
        <p:nvSpPr>
          <p:cNvPr id="3273" name="Google Shape;3273;p63"/>
          <p:cNvSpPr txBox="1">
            <a:spLocks noGrp="1"/>
          </p:cNvSpPr>
          <p:nvPr>
            <p:ph type="subTitle" idx="5"/>
          </p:nvPr>
        </p:nvSpPr>
        <p:spPr>
          <a:xfrm>
            <a:off x="948735" y="1581225"/>
            <a:ext cx="7110996" cy="3469659"/>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dirty="0"/>
              <a:t>Low-code and no-code development platforms can be used to create apps for various business or technical purposes – provided that the apps have no complex programming requirements and require little or no customization.
These platforms can be used to develop apps aimed at operational efficiencies, such as computerizing manual and paper-based processes or contributing to business process management efforts. They can also be used to modernize legacy systems, thereby helping organizations advance their digital transformations, further their migration to the cloud or support their use of newer innovative technologies such as </a:t>
            </a:r>
            <a:r>
              <a:rPr lang="en-US" dirty="0" err="1"/>
              <a:t>IoT</a:t>
            </a:r>
            <a:r>
              <a:rPr lang="en-US" dirty="0"/>
              <a:t> and artificial intelligence.
Furthermore, these platforms can be used to create business apps used by workers, as well as apps used by business partners; they can also be used to create customer engagement apps.</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280"/>
        <p:cNvGrpSpPr/>
        <p:nvPr/>
      </p:nvGrpSpPr>
      <p:grpSpPr>
        <a:xfrm>
          <a:off x="0" y="0"/>
          <a:ext cx="0" cy="0"/>
          <a:chOff x="0" y="0"/>
          <a:chExt cx="0" cy="0"/>
        </a:xfrm>
      </p:grpSpPr>
      <p:graphicFrame>
        <p:nvGraphicFramePr>
          <p:cNvPr id="3282" name="Google Shape;3282;p64"/>
          <p:cNvGraphicFramePr/>
          <p:nvPr>
            <p:extLst>
              <p:ext uri="{D42A27DB-BD31-4B8C-83A1-F6EECF244321}">
                <p14:modId xmlns:p14="http://schemas.microsoft.com/office/powerpoint/2010/main" val="2204502000"/>
              </p:ext>
            </p:extLst>
          </p:nvPr>
        </p:nvGraphicFramePr>
        <p:xfrm>
          <a:off x="952500" y="153605"/>
          <a:ext cx="7239000" cy="5425350"/>
        </p:xfrm>
        <a:graphic>
          <a:graphicData uri="http://schemas.openxmlformats.org/drawingml/2006/table">
            <a:tbl>
              <a:tblPr>
                <a:noFill/>
                <a:tableStyleId>{B56F7711-85AF-498F-9A03-CA337C10AD57}</a:tableStyleId>
              </a:tblPr>
              <a:tblGrid>
                <a:gridCol w="3306450">
                  <a:extLst>
                    <a:ext uri="{9D8B030D-6E8A-4147-A177-3AD203B41FA5}">
                      <a16:colId xmlns:a16="http://schemas.microsoft.com/office/drawing/2014/main" val="20000"/>
                    </a:ext>
                  </a:extLst>
                </a:gridCol>
                <a:gridCol w="3932550">
                  <a:extLst>
                    <a:ext uri="{9D8B030D-6E8A-4147-A177-3AD203B41FA5}">
                      <a16:colId xmlns:a16="http://schemas.microsoft.com/office/drawing/2014/main" val="20001"/>
                    </a:ext>
                  </a:extLst>
                </a:gridCol>
              </a:tblGrid>
              <a:tr h="732189">
                <a:tc>
                  <a:txBody>
                    <a:bodyPr/>
                    <a:lstStyle/>
                    <a:p>
                      <a:pPr marL="0" lvl="0" indent="0" algn="l" rtl="0">
                        <a:spcBef>
                          <a:spcPts val="0"/>
                        </a:spcBef>
                        <a:spcAft>
                          <a:spcPts val="0"/>
                        </a:spcAft>
                        <a:buNone/>
                      </a:pPr>
                      <a:r>
                        <a:rPr lang="en-US" sz="2400" b="1" dirty="0">
                          <a:solidFill>
                            <a:schemeClr val="lt1"/>
                          </a:solidFill>
                          <a:latin typeface="Play"/>
                          <a:ea typeface="Play"/>
                          <a:cs typeface="Play"/>
                          <a:sym typeface="Play"/>
                        </a:rPr>
                        <a:t>Low-code development platform vendors</a:t>
                      </a:r>
                      <a:endParaRPr sz="2400" b="1" dirty="0">
                        <a:solidFill>
                          <a:schemeClr val="lt1"/>
                        </a:solidFill>
                        <a:latin typeface="Play"/>
                        <a:ea typeface="Play"/>
                        <a:cs typeface="Play"/>
                        <a:sym typeface="Play"/>
                      </a:endParaRPr>
                    </a:p>
                  </a:txBody>
                  <a:tcPr marL="182875" marR="91425" marT="91425" marB="91425" anchor="ctr">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2400" b="1" dirty="0">
                          <a:solidFill>
                            <a:schemeClr val="lt1"/>
                          </a:solidFill>
                          <a:latin typeface="Source Sans Pro"/>
                          <a:ea typeface="Source Sans Pro"/>
                          <a:cs typeface="Source Sans Pro"/>
                          <a:sym typeface="Source Sans Pro"/>
                        </a:rPr>
                        <a:t>No-code development platform vendors</a:t>
                      </a:r>
                      <a:endParaRPr sz="2400" b="1" dirty="0">
                        <a:solidFill>
                          <a:schemeClr val="lt1"/>
                        </a:solidFill>
                        <a:latin typeface="Source Sans Pro"/>
                        <a:ea typeface="Source Sans Pro"/>
                        <a:cs typeface="Source Sans Pro"/>
                        <a:sym typeface="Source Sans Pro"/>
                      </a:endParaRPr>
                    </a:p>
                  </a:txBody>
                  <a:tcPr marL="182875" marR="91425" marT="91425" marB="91425" anchor="ctr">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880705">
                <a:tc>
                  <a:txBody>
                    <a:bodyPr/>
                    <a:lstStyle/>
                    <a:p>
                      <a:pPr marL="0" lvl="0" indent="0" algn="l" rtl="0">
                        <a:spcBef>
                          <a:spcPts val="0"/>
                        </a:spcBef>
                        <a:spcAft>
                          <a:spcPts val="0"/>
                        </a:spcAft>
                        <a:buNone/>
                      </a:pPr>
                      <a:r>
                        <a:rPr lang="en-US" sz="1800" b="0" dirty="0">
                          <a:solidFill>
                            <a:schemeClr val="lt1"/>
                          </a:solidFill>
                          <a:latin typeface="Play"/>
                          <a:ea typeface="Play"/>
                          <a:cs typeface="Play"/>
                          <a:sym typeface="Play"/>
                        </a:rPr>
                        <a:t>Appian
Claris FileMaker
</a:t>
                      </a:r>
                      <a:r>
                        <a:rPr lang="en-US" sz="1800" b="0" dirty="0" err="1">
                          <a:solidFill>
                            <a:schemeClr val="lt1"/>
                          </a:solidFill>
                          <a:latin typeface="Play"/>
                          <a:ea typeface="Play"/>
                          <a:cs typeface="Play"/>
                          <a:sym typeface="Play"/>
                        </a:rPr>
                        <a:t>Dwkit</a:t>
                      </a:r>
                      <a:r>
                        <a:rPr lang="en-US" sz="1800" b="0" dirty="0">
                          <a:solidFill>
                            <a:schemeClr val="lt1"/>
                          </a:solidFill>
                          <a:latin typeface="Play"/>
                          <a:ea typeface="Play"/>
                          <a:cs typeface="Play"/>
                          <a:sym typeface="Play"/>
                        </a:rPr>
                        <a:t>
Google </a:t>
                      </a:r>
                      <a:r>
                        <a:rPr lang="en-US" sz="1800" b="0" dirty="0" err="1">
                          <a:solidFill>
                            <a:schemeClr val="lt1"/>
                          </a:solidFill>
                          <a:latin typeface="Play"/>
                          <a:ea typeface="Play"/>
                          <a:cs typeface="Play"/>
                          <a:sym typeface="Play"/>
                        </a:rPr>
                        <a:t>AppSheet</a:t>
                      </a:r>
                      <a:r>
                        <a:rPr lang="en-US" sz="1800" b="0" dirty="0">
                          <a:solidFill>
                            <a:schemeClr val="lt1"/>
                          </a:solidFill>
                          <a:latin typeface="Play"/>
                          <a:ea typeface="Play"/>
                          <a:cs typeface="Play"/>
                          <a:sym typeface="Play"/>
                        </a:rPr>
                        <a:t>
Looker 7
</a:t>
                      </a:r>
                      <a:r>
                        <a:rPr lang="en-US" sz="1800" b="0" dirty="0" err="1">
                          <a:solidFill>
                            <a:schemeClr val="lt1"/>
                          </a:solidFill>
                          <a:latin typeface="Play"/>
                          <a:ea typeface="Play"/>
                          <a:cs typeface="Play"/>
                          <a:sym typeface="Play"/>
                        </a:rPr>
                        <a:t>Mendix</a:t>
                      </a:r>
                      <a:r>
                        <a:rPr lang="en-US" sz="1800" b="0" dirty="0">
                          <a:solidFill>
                            <a:schemeClr val="lt1"/>
                          </a:solidFill>
                          <a:latin typeface="Play"/>
                          <a:ea typeface="Play"/>
                          <a:cs typeface="Play"/>
                          <a:sym typeface="Play"/>
                        </a:rPr>
                        <a:t>
Microsoft </a:t>
                      </a:r>
                      <a:r>
                        <a:rPr lang="en-US" sz="1800" b="0" dirty="0" err="1">
                          <a:solidFill>
                            <a:schemeClr val="lt1"/>
                          </a:solidFill>
                          <a:latin typeface="Play"/>
                          <a:ea typeface="Play"/>
                          <a:cs typeface="Play"/>
                          <a:sym typeface="Play"/>
                        </a:rPr>
                        <a:t>PowerApps</a:t>
                      </a:r>
                      <a:r>
                        <a:rPr lang="en-US" sz="1800" b="0" dirty="0">
                          <a:solidFill>
                            <a:schemeClr val="lt1"/>
                          </a:solidFill>
                          <a:latin typeface="Play"/>
                          <a:ea typeface="Play"/>
                          <a:cs typeface="Play"/>
                          <a:sym typeface="Play"/>
                        </a:rPr>
                        <a:t>
</a:t>
                      </a:r>
                      <a:r>
                        <a:rPr lang="en-US" sz="1800" b="0" dirty="0" err="1">
                          <a:solidFill>
                            <a:schemeClr val="lt1"/>
                          </a:solidFill>
                          <a:latin typeface="Play"/>
                          <a:ea typeface="Play"/>
                          <a:cs typeface="Play"/>
                          <a:sym typeface="Play"/>
                        </a:rPr>
                        <a:t>OutSystems</a:t>
                      </a:r>
                      <a:r>
                        <a:rPr lang="en-US" sz="1800" b="0" dirty="0">
                          <a:solidFill>
                            <a:schemeClr val="lt1"/>
                          </a:solidFill>
                          <a:latin typeface="Play"/>
                          <a:ea typeface="Play"/>
                          <a:cs typeface="Play"/>
                          <a:sym typeface="Play"/>
                        </a:rPr>
                        <a:t>
</a:t>
                      </a:r>
                      <a:r>
                        <a:rPr lang="en-US" sz="1800" b="0" dirty="0" err="1">
                          <a:solidFill>
                            <a:schemeClr val="lt1"/>
                          </a:solidFill>
                          <a:latin typeface="Play"/>
                          <a:ea typeface="Play"/>
                          <a:cs typeface="Play"/>
                          <a:sym typeface="Play"/>
                        </a:rPr>
                        <a:t>Robocoder</a:t>
                      </a:r>
                      <a:r>
                        <a:rPr lang="en-US" sz="1800" b="0" dirty="0">
                          <a:solidFill>
                            <a:schemeClr val="lt1"/>
                          </a:solidFill>
                          <a:latin typeface="Play"/>
                          <a:ea typeface="Play"/>
                          <a:cs typeface="Play"/>
                          <a:sym typeface="Play"/>
                        </a:rPr>
                        <a:t> </a:t>
                      </a:r>
                      <a:r>
                        <a:rPr lang="en-US" sz="1800" b="0" dirty="0" err="1">
                          <a:solidFill>
                            <a:schemeClr val="lt1"/>
                          </a:solidFill>
                          <a:latin typeface="Play"/>
                          <a:ea typeface="Play"/>
                          <a:cs typeface="Play"/>
                          <a:sym typeface="Play"/>
                        </a:rPr>
                        <a:t>Rintagi</a:t>
                      </a:r>
                      <a:r>
                        <a:rPr lang="en-US" sz="1800" b="0" dirty="0">
                          <a:solidFill>
                            <a:schemeClr val="lt1"/>
                          </a:solidFill>
                          <a:latin typeface="Play"/>
                          <a:ea typeface="Play"/>
                          <a:cs typeface="Play"/>
                          <a:sym typeface="Play"/>
                        </a:rPr>
                        <a:t>
Salesforce Lightning
</a:t>
                      </a:r>
                      <a:r>
                        <a:rPr lang="en-US" sz="1800" b="0" dirty="0" err="1">
                          <a:solidFill>
                            <a:schemeClr val="lt1"/>
                          </a:solidFill>
                          <a:latin typeface="Play"/>
                          <a:ea typeface="Play"/>
                          <a:cs typeface="Play"/>
                          <a:sym typeface="Play"/>
                        </a:rPr>
                        <a:t>Sisense</a:t>
                      </a:r>
                      <a:r>
                        <a:rPr lang="en-US" sz="1800" b="0" dirty="0">
                          <a:solidFill>
                            <a:schemeClr val="lt1"/>
                          </a:solidFill>
                          <a:latin typeface="Play"/>
                          <a:ea typeface="Play"/>
                          <a:cs typeface="Play"/>
                          <a:sym typeface="Play"/>
                        </a:rPr>
                        <a:t>
</a:t>
                      </a:r>
                      <a:r>
                        <a:rPr lang="en-US" sz="1800" b="0" dirty="0" err="1">
                          <a:solidFill>
                            <a:schemeClr val="lt1"/>
                          </a:solidFill>
                          <a:latin typeface="Play"/>
                          <a:ea typeface="Play"/>
                          <a:cs typeface="Play"/>
                          <a:sym typeface="Play"/>
                        </a:rPr>
                        <a:t>Skyve</a:t>
                      </a:r>
                      <a:r>
                        <a:rPr lang="en-US" sz="1800" b="0" dirty="0">
                          <a:solidFill>
                            <a:schemeClr val="lt1"/>
                          </a:solidFill>
                          <a:latin typeface="Play"/>
                          <a:ea typeface="Play"/>
                          <a:cs typeface="Play"/>
                          <a:sym typeface="Play"/>
                        </a:rPr>
                        <a:t> Foundry
</a:t>
                      </a:r>
                      <a:r>
                        <a:rPr lang="en-US" sz="1800" b="0" dirty="0" err="1">
                          <a:solidFill>
                            <a:schemeClr val="lt1"/>
                          </a:solidFill>
                          <a:latin typeface="Play"/>
                          <a:ea typeface="Play"/>
                          <a:cs typeface="Play"/>
                          <a:sym typeface="Play"/>
                        </a:rPr>
                        <a:t>Temenos</a:t>
                      </a:r>
                      <a:r>
                        <a:rPr lang="en-US" sz="1800" b="0" dirty="0">
                          <a:solidFill>
                            <a:schemeClr val="lt1"/>
                          </a:solidFill>
                          <a:latin typeface="Play"/>
                          <a:ea typeface="Play"/>
                          <a:cs typeface="Play"/>
                          <a:sym typeface="Play"/>
                        </a:rPr>
                        <a:t> (formerly </a:t>
                      </a:r>
                      <a:r>
                        <a:rPr lang="en-US" sz="1800" b="0" dirty="0" err="1">
                          <a:solidFill>
                            <a:schemeClr val="lt1"/>
                          </a:solidFill>
                          <a:latin typeface="Play"/>
                          <a:ea typeface="Play"/>
                          <a:cs typeface="Play"/>
                          <a:sym typeface="Play"/>
                        </a:rPr>
                        <a:t>Kony</a:t>
                      </a:r>
                      <a:r>
                        <a:rPr lang="en-US" sz="1800" b="0" dirty="0">
                          <a:solidFill>
                            <a:schemeClr val="lt1"/>
                          </a:solidFill>
                          <a:latin typeface="Play"/>
                          <a:ea typeface="Play"/>
                          <a:cs typeface="Play"/>
                          <a:sym typeface="Play"/>
                        </a:rPr>
                        <a:t>)
SIB Visions </a:t>
                      </a:r>
                      <a:r>
                        <a:rPr lang="en-US" sz="1800" b="0" dirty="0" err="1">
                          <a:solidFill>
                            <a:schemeClr val="lt1"/>
                          </a:solidFill>
                          <a:latin typeface="Play"/>
                          <a:ea typeface="Play"/>
                          <a:cs typeface="Play"/>
                          <a:sym typeface="Play"/>
                        </a:rPr>
                        <a:t>VisionX</a:t>
                      </a:r>
                      <a:endParaRPr sz="1800" b="0" dirty="0">
                        <a:solidFill>
                          <a:schemeClr val="lt1"/>
                        </a:solidFill>
                        <a:latin typeface="Play"/>
                        <a:ea typeface="Play"/>
                        <a:cs typeface="Play"/>
                        <a:sym typeface="Play"/>
                      </a:endParaRPr>
                    </a:p>
                  </a:txBody>
                  <a:tcPr marL="182875" marR="91425" marT="91425" marB="91425" anchor="ctr">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1800" dirty="0" err="1">
                          <a:solidFill>
                            <a:schemeClr val="lt1"/>
                          </a:solidFill>
                          <a:latin typeface="Source Sans Pro"/>
                          <a:ea typeface="Source Sans Pro"/>
                          <a:cs typeface="Source Sans Pro"/>
                          <a:sym typeface="Source Sans Pro"/>
                        </a:rPr>
                        <a:t>Airtable</a:t>
                      </a:r>
                      <a:r>
                        <a:rPr lang="en-US" sz="1800" dirty="0">
                          <a:solidFill>
                            <a:schemeClr val="lt1"/>
                          </a:solidFill>
                          <a:latin typeface="Source Sans Pro"/>
                          <a:ea typeface="Source Sans Pro"/>
                          <a:cs typeface="Source Sans Pro"/>
                          <a:sym typeface="Source Sans Pro"/>
                        </a:rPr>
                        <a:t>
</a:t>
                      </a:r>
                      <a:r>
                        <a:rPr lang="en-US" sz="1800" dirty="0" err="1">
                          <a:solidFill>
                            <a:schemeClr val="lt1"/>
                          </a:solidFill>
                          <a:latin typeface="Source Sans Pro"/>
                          <a:ea typeface="Source Sans Pro"/>
                          <a:cs typeface="Source Sans Pro"/>
                          <a:sym typeface="Source Sans Pro"/>
                        </a:rPr>
                        <a:t>AppGyver</a:t>
                      </a:r>
                      <a:r>
                        <a:rPr lang="en-US" sz="1800" dirty="0">
                          <a:solidFill>
                            <a:schemeClr val="lt1"/>
                          </a:solidFill>
                          <a:latin typeface="Source Sans Pro"/>
                          <a:ea typeface="Source Sans Pro"/>
                          <a:cs typeface="Source Sans Pro"/>
                          <a:sym typeface="Source Sans Pro"/>
                        </a:rPr>
                        <a:t>
</a:t>
                      </a:r>
                      <a:r>
                        <a:rPr lang="en-US" sz="1800" dirty="0" err="1">
                          <a:solidFill>
                            <a:schemeClr val="lt1"/>
                          </a:solidFill>
                          <a:latin typeface="Source Sans Pro"/>
                          <a:ea typeface="Source Sans Pro"/>
                          <a:cs typeface="Source Sans Pro"/>
                          <a:sym typeface="Source Sans Pro"/>
                        </a:rPr>
                        <a:t>AppSheet</a:t>
                      </a:r>
                      <a:r>
                        <a:rPr lang="en-US" sz="1800" dirty="0">
                          <a:solidFill>
                            <a:schemeClr val="lt1"/>
                          </a:solidFill>
                          <a:latin typeface="Source Sans Pro"/>
                          <a:ea typeface="Source Sans Pro"/>
                          <a:cs typeface="Source Sans Pro"/>
                          <a:sym typeface="Source Sans Pro"/>
                        </a:rPr>
                        <a:t>
</a:t>
                      </a:r>
                      <a:r>
                        <a:rPr lang="en-US" sz="1800" dirty="0" err="1">
                          <a:solidFill>
                            <a:schemeClr val="lt1"/>
                          </a:solidFill>
                          <a:latin typeface="Source Sans Pro"/>
                          <a:ea typeface="Source Sans Pro"/>
                          <a:cs typeface="Source Sans Pro"/>
                          <a:sym typeface="Source Sans Pro"/>
                        </a:rPr>
                        <a:t>Appy</a:t>
                      </a:r>
                      <a:r>
                        <a:rPr lang="en-US" sz="1800" dirty="0">
                          <a:solidFill>
                            <a:schemeClr val="lt1"/>
                          </a:solidFill>
                          <a:latin typeface="Source Sans Pro"/>
                          <a:ea typeface="Source Sans Pro"/>
                          <a:cs typeface="Source Sans Pro"/>
                          <a:sym typeface="Source Sans Pro"/>
                        </a:rPr>
                        <a:t> Pie
AWS </a:t>
                      </a:r>
                      <a:r>
                        <a:rPr lang="en-US" sz="1800" dirty="0" err="1">
                          <a:solidFill>
                            <a:schemeClr val="lt1"/>
                          </a:solidFill>
                          <a:latin typeface="Source Sans Pro"/>
                          <a:ea typeface="Source Sans Pro"/>
                          <a:cs typeface="Source Sans Pro"/>
                          <a:sym typeface="Source Sans Pro"/>
                        </a:rPr>
                        <a:t>Honeycode</a:t>
                      </a:r>
                      <a:r>
                        <a:rPr lang="en-US" sz="1800" dirty="0">
                          <a:solidFill>
                            <a:schemeClr val="lt1"/>
                          </a:solidFill>
                          <a:latin typeface="Source Sans Pro"/>
                          <a:ea typeface="Source Sans Pro"/>
                          <a:cs typeface="Source Sans Pro"/>
                          <a:sym typeface="Source Sans Pro"/>
                        </a:rPr>
                        <a:t>
Betty Blocks
Bubble
</a:t>
                      </a:r>
                      <a:r>
                        <a:rPr lang="en-US" sz="1800" dirty="0" err="1">
                          <a:solidFill>
                            <a:schemeClr val="lt1"/>
                          </a:solidFill>
                          <a:latin typeface="Source Sans Pro"/>
                          <a:ea typeface="Source Sans Pro"/>
                          <a:cs typeface="Source Sans Pro"/>
                          <a:sym typeface="Source Sans Pro"/>
                        </a:rPr>
                        <a:t>Carrd</a:t>
                      </a:r>
                      <a:r>
                        <a:rPr lang="en-US" sz="1800" dirty="0">
                          <a:solidFill>
                            <a:schemeClr val="lt1"/>
                          </a:solidFill>
                          <a:latin typeface="Source Sans Pro"/>
                          <a:ea typeface="Source Sans Pro"/>
                          <a:cs typeface="Source Sans Pro"/>
                          <a:sym typeface="Source Sans Pro"/>
                        </a:rPr>
                        <a:t>
Glide
</a:t>
                      </a:r>
                      <a:r>
                        <a:rPr lang="en-US" sz="1800" dirty="0" err="1">
                          <a:solidFill>
                            <a:schemeClr val="lt1"/>
                          </a:solidFill>
                          <a:latin typeface="Source Sans Pro"/>
                          <a:ea typeface="Source Sans Pro"/>
                          <a:cs typeface="Source Sans Pro"/>
                          <a:sym typeface="Source Sans Pro"/>
                        </a:rPr>
                        <a:t>Gumroad</a:t>
                      </a:r>
                      <a:r>
                        <a:rPr lang="en-US" sz="1800" dirty="0">
                          <a:solidFill>
                            <a:schemeClr val="lt1"/>
                          </a:solidFill>
                          <a:latin typeface="Source Sans Pro"/>
                          <a:ea typeface="Source Sans Pro"/>
                          <a:cs typeface="Source Sans Pro"/>
                          <a:sym typeface="Source Sans Pro"/>
                        </a:rPr>
                        <a:t>
</a:t>
                      </a:r>
                      <a:r>
                        <a:rPr lang="en-US" sz="1800" dirty="0" err="1">
                          <a:solidFill>
                            <a:schemeClr val="lt1"/>
                          </a:solidFill>
                          <a:latin typeface="Source Sans Pro"/>
                          <a:ea typeface="Source Sans Pro"/>
                          <a:cs typeface="Source Sans Pro"/>
                          <a:sym typeface="Source Sans Pro"/>
                        </a:rPr>
                        <a:t>Kissflow</a:t>
                      </a:r>
                      <a:r>
                        <a:rPr lang="en-US" sz="1800" dirty="0">
                          <a:solidFill>
                            <a:schemeClr val="lt1"/>
                          </a:solidFill>
                          <a:latin typeface="Source Sans Pro"/>
                          <a:ea typeface="Source Sans Pro"/>
                          <a:cs typeface="Source Sans Pro"/>
                          <a:sym typeface="Source Sans Pro"/>
                        </a:rPr>
                        <a:t>
</a:t>
                      </a:r>
                      <a:r>
                        <a:rPr lang="en-US" sz="1800" dirty="0" err="1">
                          <a:solidFill>
                            <a:schemeClr val="lt1"/>
                          </a:solidFill>
                          <a:latin typeface="Source Sans Pro"/>
                          <a:ea typeface="Source Sans Pro"/>
                          <a:cs typeface="Source Sans Pro"/>
                          <a:sym typeface="Source Sans Pro"/>
                        </a:rPr>
                        <a:t>Memberstack</a:t>
                      </a:r>
                      <a:r>
                        <a:rPr lang="en-US" sz="1800" dirty="0">
                          <a:solidFill>
                            <a:schemeClr val="lt1"/>
                          </a:solidFill>
                          <a:latin typeface="Source Sans Pro"/>
                          <a:ea typeface="Source Sans Pro"/>
                          <a:cs typeface="Source Sans Pro"/>
                          <a:sym typeface="Source Sans Pro"/>
                        </a:rPr>
                        <a:t>
</a:t>
                      </a:r>
                      <a:r>
                        <a:rPr lang="en-US" sz="1800" dirty="0" err="1">
                          <a:solidFill>
                            <a:schemeClr val="lt1"/>
                          </a:solidFill>
                          <a:latin typeface="Source Sans Pro"/>
                          <a:ea typeface="Source Sans Pro"/>
                          <a:cs typeface="Source Sans Pro"/>
                          <a:sym typeface="Source Sans Pro"/>
                        </a:rPr>
                        <a:t>Nintex</a:t>
                      </a:r>
                      <a:r>
                        <a:rPr lang="en-US" sz="1800" dirty="0">
                          <a:solidFill>
                            <a:schemeClr val="lt1"/>
                          </a:solidFill>
                          <a:latin typeface="Source Sans Pro"/>
                          <a:ea typeface="Source Sans Pro"/>
                          <a:cs typeface="Source Sans Pro"/>
                          <a:sym typeface="Source Sans Pro"/>
                        </a:rPr>
                        <a:t>
</a:t>
                      </a:r>
                      <a:endParaRPr sz="1800" dirty="0">
                        <a:solidFill>
                          <a:schemeClr val="lt1"/>
                        </a:solidFill>
                        <a:latin typeface="Source Sans Pro"/>
                        <a:ea typeface="Source Sans Pro"/>
                        <a:cs typeface="Source Sans Pro"/>
                        <a:sym typeface="Source Sans Pro"/>
                      </a:endParaRPr>
                    </a:p>
                  </a:txBody>
                  <a:tcPr marL="182875" marR="91425" marT="91425" marB="91425" anchor="ctr">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437989">
                <a:tc>
                  <a:txBody>
                    <a:bodyPr/>
                    <a:lstStyle/>
                    <a:p>
                      <a:pPr marL="0" lvl="0" indent="0" algn="l" rtl="0">
                        <a:spcBef>
                          <a:spcPts val="0"/>
                        </a:spcBef>
                        <a:spcAft>
                          <a:spcPts val="0"/>
                        </a:spcAft>
                        <a:buNone/>
                      </a:pPr>
                      <a:endParaRPr sz="2000" b="1" dirty="0">
                        <a:solidFill>
                          <a:schemeClr val="lt1"/>
                        </a:solidFill>
                        <a:latin typeface="Play"/>
                        <a:ea typeface="Play"/>
                        <a:cs typeface="Play"/>
                        <a:sym typeface="Play"/>
                      </a:endParaRPr>
                    </a:p>
                  </a:txBody>
                  <a:tcPr marL="182875" marR="91425" marT="91425" marB="91425" anchor="ctr">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dirty="0">
                        <a:solidFill>
                          <a:schemeClr val="lt1"/>
                        </a:solidFill>
                        <a:latin typeface="Source Sans Pro"/>
                        <a:ea typeface="Source Sans Pro"/>
                        <a:cs typeface="Source Sans Pro"/>
                        <a:sym typeface="Source Sans Pro"/>
                      </a:endParaRPr>
                    </a:p>
                  </a:txBody>
                  <a:tcPr marL="182875" marR="91425" marT="91425" marB="91425" anchor="ctr">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5" name="Text Placeholder 4">
            <a:extLst>
              <a:ext uri="{FF2B5EF4-FFF2-40B4-BE49-F238E27FC236}">
                <a16:creationId xmlns:a16="http://schemas.microsoft.com/office/drawing/2014/main" id="{080E662F-1AF3-EA36-9635-B624C559AE2C}"/>
              </a:ext>
            </a:extLst>
          </p:cNvPr>
          <p:cNvSpPr>
            <a:spLocks noGrp="1"/>
          </p:cNvSpPr>
          <p:nvPr>
            <p:ph type="body" idx="1"/>
          </p:nvPr>
        </p:nvSpPr>
        <p:spPr/>
        <p:txBody>
          <a:bodyPr/>
          <a:lstStyle/>
          <a:p>
            <a:r>
              <a:rPr lang="en-US" dirty="0"/>
              <a:t>Low-code and no-code modular approaches let professional developers quickly build applications by relieving them of the need to write code line by line. They also enable business analysts, office administrators, small-business owners and others who are not software developers to build and test applications. These people can create applications with little to no knowledge of traditional programming languages, machine code or the development work behind the platform’s configurable components.</a:t>
            </a:r>
          </a:p>
          <a:p>
            <a:r>
              <a:rPr lang="en-US" dirty="0"/>
              <a:t>Low-code and no-code development platforms are tools for people who either do not know how to code or have no time to code. Whereas these low-code and no-code frameworks are built on actual coding languages like PHP, Python, and Java, end users are not concerned with the specifics. Instead, they are given visual software development environments where they can drag and drop program components, link them, and watch what occurs. In effect, it may be utilized as a familiar wizard-style paradigm to build, test, and even deploy apps that are totally focused on simplicity of use.</a:t>
            </a:r>
          </a:p>
        </p:txBody>
      </p:sp>
      <p:sp>
        <p:nvSpPr>
          <p:cNvPr id="9" name="Title 8">
            <a:extLst>
              <a:ext uri="{FF2B5EF4-FFF2-40B4-BE49-F238E27FC236}">
                <a16:creationId xmlns:a16="http://schemas.microsoft.com/office/drawing/2014/main" id="{D6802012-3570-306D-938E-636D1DE55FB2}"/>
              </a:ext>
            </a:extLst>
          </p:cNvPr>
          <p:cNvSpPr>
            <a:spLocks noGrp="1"/>
          </p:cNvSpPr>
          <p:nvPr>
            <p:ph type="title"/>
          </p:nvPr>
        </p:nvSpPr>
        <p:spPr/>
        <p:txBody>
          <a:bodyPr/>
          <a:lstStyle/>
          <a:p>
            <a:r>
              <a:rPr lang="en-US" b="1" i="0">
                <a:effectLst/>
                <a:latin typeface="Söhne"/>
              </a:rPr>
              <a:t>Introduction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286"/>
        <p:cNvGrpSpPr/>
        <p:nvPr/>
      </p:nvGrpSpPr>
      <p:grpSpPr>
        <a:xfrm>
          <a:off x="0" y="0"/>
          <a:ext cx="0" cy="0"/>
          <a:chOff x="0" y="0"/>
          <a:chExt cx="0" cy="0"/>
        </a:xfrm>
      </p:grpSpPr>
      <p:pic>
        <p:nvPicPr>
          <p:cNvPr id="3287" name="Google Shape;3287;p65"/>
          <p:cNvPicPr preferRelativeResize="0"/>
          <p:nvPr/>
        </p:nvPicPr>
        <p:blipFill rotWithShape="1">
          <a:blip r:embed="rId3">
            <a:alphaModFix/>
          </a:blip>
          <a:srcRect l="13358" r="12302"/>
          <a:stretch/>
        </p:blipFill>
        <p:spPr>
          <a:xfrm>
            <a:off x="4839125" y="845500"/>
            <a:ext cx="3949977" cy="3549349"/>
          </a:xfrm>
          <a:prstGeom prst="rect">
            <a:avLst/>
          </a:prstGeom>
          <a:noFill/>
          <a:ln>
            <a:noFill/>
          </a:ln>
        </p:spPr>
      </p:pic>
      <p:pic>
        <p:nvPicPr>
          <p:cNvPr id="3288" name="Google Shape;3288;p65"/>
          <p:cNvPicPr preferRelativeResize="0"/>
          <p:nvPr/>
        </p:nvPicPr>
        <p:blipFill rotWithShape="1">
          <a:blip r:embed="rId4">
            <a:alphaModFix/>
          </a:blip>
          <a:srcRect l="51345"/>
          <a:stretch/>
        </p:blipFill>
        <p:spPr>
          <a:xfrm>
            <a:off x="4694431" y="0"/>
            <a:ext cx="4425876" cy="5143500"/>
          </a:xfrm>
          <a:prstGeom prst="rect">
            <a:avLst/>
          </a:prstGeom>
          <a:noFill/>
          <a:ln>
            <a:noFill/>
          </a:ln>
        </p:spPr>
      </p:pic>
      <p:grpSp>
        <p:nvGrpSpPr>
          <p:cNvPr id="3289" name="Google Shape;3289;p65"/>
          <p:cNvGrpSpPr/>
          <p:nvPr/>
        </p:nvGrpSpPr>
        <p:grpSpPr>
          <a:xfrm>
            <a:off x="5010638" y="867737"/>
            <a:ext cx="3408025" cy="3408025"/>
            <a:chOff x="851175" y="1582401"/>
            <a:chExt cx="964872" cy="964872"/>
          </a:xfrm>
        </p:grpSpPr>
        <p:sp>
          <p:nvSpPr>
            <p:cNvPr id="3290" name="Google Shape;3290;p65"/>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65"/>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4" name="Google Shape;3294;p65"/>
          <p:cNvGrpSpPr/>
          <p:nvPr/>
        </p:nvGrpSpPr>
        <p:grpSpPr>
          <a:xfrm>
            <a:off x="947863" y="2846311"/>
            <a:ext cx="2943000" cy="135300"/>
            <a:chOff x="947863" y="2846311"/>
            <a:chExt cx="2943000" cy="135300"/>
          </a:xfrm>
        </p:grpSpPr>
        <p:cxnSp>
          <p:nvCxnSpPr>
            <p:cNvPr id="3295" name="Google Shape;3295;p65"/>
            <p:cNvCxnSpPr>
              <a:stCxn id="3296" idx="6"/>
              <a:endCxn id="3297" idx="2"/>
            </p:cNvCxnSpPr>
            <p:nvPr/>
          </p:nvCxnSpPr>
          <p:spPr>
            <a:xfrm>
              <a:off x="1083163" y="2913961"/>
              <a:ext cx="26724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3296" name="Google Shape;3296;p65"/>
            <p:cNvSpPr/>
            <p:nvPr/>
          </p:nvSpPr>
          <p:spPr>
            <a:xfrm>
              <a:off x="947863" y="2846311"/>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65"/>
            <p:cNvSpPr/>
            <p:nvPr/>
          </p:nvSpPr>
          <p:spPr>
            <a:xfrm>
              <a:off x="3755563" y="2846311"/>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6B088236-D10F-7305-4A59-0B42F62D9515}"/>
              </a:ext>
            </a:extLst>
          </p:cNvPr>
          <p:cNvSpPr>
            <a:spLocks noGrp="1"/>
          </p:cNvSpPr>
          <p:nvPr>
            <p:ph type="title"/>
          </p:nvPr>
        </p:nvSpPr>
        <p:spPr/>
        <p:txBody>
          <a:bodyPr/>
          <a:lstStyle/>
          <a:p>
            <a:r>
              <a:rPr lang="en-US" dirty="0"/>
              <a:t>The future of low-code/no-code application development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544334-6561-8BA0-425F-99070332A9EA}"/>
              </a:ext>
            </a:extLst>
          </p:cNvPr>
          <p:cNvSpPr>
            <a:spLocks noGrp="1"/>
          </p:cNvSpPr>
          <p:nvPr>
            <p:ph type="body" idx="1"/>
          </p:nvPr>
        </p:nvSpPr>
        <p:spPr>
          <a:xfrm>
            <a:off x="912593" y="23719"/>
            <a:ext cx="7517597" cy="5071215"/>
          </a:xfrm>
        </p:spPr>
        <p:txBody>
          <a:bodyPr/>
          <a:lstStyle/>
          <a:p>
            <a:r>
              <a:rPr lang="en-US" dirty="0"/>
              <a:t>Industry experts predict the future of low-code will see continued enterprise adoption, especially for fast development and specific business needs, although low-code won’t entirely replace traditional application development.
Analysts at Gartner estimate that the low-code market grew 23% in 2020 to reach $11.3 billion, and will grow to $13.8 billion in 2021 and almost $30 billion by 2025. Gartner also forecasts that low-code application development will account for 65% of all application development activity by 2024, mostly for small and medium-sized projects. Meanwhile, Forrester projects about half of firms today use a low-code platform, but this number could rise to 75% by the end of 2021.
Low-code and no-code use is likely to increase among LOB workers, while more professional developers will adopt it as well, to help them with more mundane programming tasks.
Currently the top areas for low-code use are business process or workflow applications, web and mobile front ends, and customer-facing applications, according to Forrester. But low-code has quickly become a standard practice for fast application development, as illustrated by adapting to COVID-19 pandemic-related scenarios such as employee contract tracing apps. Experts predict that eventually low-code will expand into broader areas such as reengineering technology stacks and ecosystems</a:t>
            </a:r>
          </a:p>
        </p:txBody>
      </p:sp>
    </p:spTree>
    <p:extLst>
      <p:ext uri="{BB962C8B-B14F-4D97-AF65-F5344CB8AC3E}">
        <p14:creationId xmlns:p14="http://schemas.microsoft.com/office/powerpoint/2010/main" val="2629912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301"/>
        <p:cNvGrpSpPr/>
        <p:nvPr/>
      </p:nvGrpSpPr>
      <p:grpSpPr>
        <a:xfrm>
          <a:off x="0" y="0"/>
          <a:ext cx="0" cy="0"/>
          <a:chOff x="0" y="0"/>
          <a:chExt cx="0" cy="0"/>
        </a:xfrm>
      </p:grpSpPr>
      <p:sp>
        <p:nvSpPr>
          <p:cNvPr id="3302" name="Google Shape;3302;p66"/>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 Features</a:t>
            </a:r>
            <a:endParaRPr dirty="0"/>
          </a:p>
        </p:txBody>
      </p:sp>
      <p:sp>
        <p:nvSpPr>
          <p:cNvPr id="3" name="Subtitle 2">
            <a:extLst>
              <a:ext uri="{FF2B5EF4-FFF2-40B4-BE49-F238E27FC236}">
                <a16:creationId xmlns:a16="http://schemas.microsoft.com/office/drawing/2014/main" id="{AB3E2C8B-0F25-F4FB-8817-6275AE91D487}"/>
              </a:ext>
            </a:extLst>
          </p:cNvPr>
          <p:cNvSpPr>
            <a:spLocks noGrp="1"/>
          </p:cNvSpPr>
          <p:nvPr>
            <p:ph type="subTitle" idx="13"/>
          </p:nvPr>
        </p:nvSpPr>
        <p:spPr>
          <a:xfrm>
            <a:off x="1357693" y="1451099"/>
            <a:ext cx="3138684" cy="45719"/>
          </a:xfrm>
        </p:spPr>
        <p:txBody>
          <a:bodyPr/>
          <a:lstStyle/>
          <a:p>
            <a:r>
              <a:rPr lang="en-US" dirty="0"/>
              <a:t>Drag-and-drop interfaces</a:t>
            </a:r>
          </a:p>
        </p:txBody>
      </p:sp>
      <p:sp>
        <p:nvSpPr>
          <p:cNvPr id="5" name="Subtitle 4">
            <a:extLst>
              <a:ext uri="{FF2B5EF4-FFF2-40B4-BE49-F238E27FC236}">
                <a16:creationId xmlns:a16="http://schemas.microsoft.com/office/drawing/2014/main" id="{CB9AC0DB-D91B-0F7F-0555-6599C43672F5}"/>
              </a:ext>
            </a:extLst>
          </p:cNvPr>
          <p:cNvSpPr>
            <a:spLocks noGrp="1"/>
          </p:cNvSpPr>
          <p:nvPr>
            <p:ph type="subTitle" idx="2"/>
          </p:nvPr>
        </p:nvSpPr>
        <p:spPr/>
        <p:txBody>
          <a:bodyPr/>
          <a:lstStyle/>
          <a:p>
            <a:r>
              <a:rPr lang="en-US" dirty="0"/>
              <a:t>Fast mobility</a:t>
            </a:r>
          </a:p>
        </p:txBody>
      </p:sp>
      <p:sp>
        <p:nvSpPr>
          <p:cNvPr id="7" name="Subtitle 6">
            <a:extLst>
              <a:ext uri="{FF2B5EF4-FFF2-40B4-BE49-F238E27FC236}">
                <a16:creationId xmlns:a16="http://schemas.microsoft.com/office/drawing/2014/main" id="{780BAC97-BCA7-6A5E-A103-592757D3650D}"/>
              </a:ext>
            </a:extLst>
          </p:cNvPr>
          <p:cNvSpPr>
            <a:spLocks noGrp="1"/>
          </p:cNvSpPr>
          <p:nvPr>
            <p:ph type="subTitle" idx="4"/>
          </p:nvPr>
        </p:nvSpPr>
        <p:spPr>
          <a:xfrm rot="10800000" flipH="1" flipV="1">
            <a:off x="440066" y="2951542"/>
            <a:ext cx="3266876" cy="1137902"/>
          </a:xfrm>
        </p:spPr>
        <p:txBody>
          <a:bodyPr/>
          <a:lstStyle/>
          <a:p>
            <a:r>
              <a:rPr lang="en-US" dirty="0"/>
              <a:t>Security &amp; scalability</a:t>
            </a:r>
          </a:p>
        </p:txBody>
      </p:sp>
      <p:sp>
        <p:nvSpPr>
          <p:cNvPr id="9" name="Subtitle 8">
            <a:extLst>
              <a:ext uri="{FF2B5EF4-FFF2-40B4-BE49-F238E27FC236}">
                <a16:creationId xmlns:a16="http://schemas.microsoft.com/office/drawing/2014/main" id="{EF9A6F52-54B2-BB45-BE2F-E387E2207EC5}"/>
              </a:ext>
            </a:extLst>
          </p:cNvPr>
          <p:cNvSpPr>
            <a:spLocks noGrp="1"/>
          </p:cNvSpPr>
          <p:nvPr>
            <p:ph type="subTitle" idx="8"/>
          </p:nvPr>
        </p:nvSpPr>
        <p:spPr/>
        <p:txBody>
          <a:bodyPr/>
          <a:lstStyle/>
          <a:p>
            <a:r>
              <a:rPr lang="en-US" dirty="0"/>
              <a:t>Automation</a:t>
            </a:r>
          </a:p>
        </p:txBody>
      </p:sp>
      <p:sp>
        <p:nvSpPr>
          <p:cNvPr id="11" name="Subtitle 10">
            <a:extLst>
              <a:ext uri="{FF2B5EF4-FFF2-40B4-BE49-F238E27FC236}">
                <a16:creationId xmlns:a16="http://schemas.microsoft.com/office/drawing/2014/main" id="{8EA9ED1F-287E-B367-7224-D6F95835D7AD}"/>
              </a:ext>
            </a:extLst>
          </p:cNvPr>
          <p:cNvSpPr>
            <a:spLocks noGrp="1"/>
          </p:cNvSpPr>
          <p:nvPr>
            <p:ph type="subTitle" idx="6"/>
          </p:nvPr>
        </p:nvSpPr>
        <p:spPr/>
        <p:txBody>
          <a:bodyPr/>
          <a:lstStyle/>
          <a:p>
            <a:r>
              <a:rPr lang="en-US" dirty="0"/>
              <a:t>DevOps</a:t>
            </a:r>
          </a:p>
        </p:txBody>
      </p:sp>
      <p:sp>
        <p:nvSpPr>
          <p:cNvPr id="13" name="Subtitle 12">
            <a:extLst>
              <a:ext uri="{FF2B5EF4-FFF2-40B4-BE49-F238E27FC236}">
                <a16:creationId xmlns:a16="http://schemas.microsoft.com/office/drawing/2014/main" id="{6635F586-3448-3F17-43E9-3D482AD7ACCE}"/>
              </a:ext>
            </a:extLst>
          </p:cNvPr>
          <p:cNvSpPr>
            <a:spLocks noGrp="1"/>
          </p:cNvSpPr>
          <p:nvPr>
            <p:ph type="subTitle" idx="9"/>
          </p:nvPr>
        </p:nvSpPr>
        <p:spPr>
          <a:xfrm>
            <a:off x="1433044" y="1951608"/>
            <a:ext cx="3048600" cy="620141"/>
          </a:xfrm>
        </p:spPr>
        <p:txBody>
          <a:bodyPr/>
          <a:lstStyle/>
          <a:p>
            <a:r>
              <a:rPr lang="en-US" dirty="0"/>
              <a:t>Visually create applications resulting in a faster launch.</a:t>
            </a:r>
          </a:p>
        </p:txBody>
      </p:sp>
      <p:sp>
        <p:nvSpPr>
          <p:cNvPr id="15" name="Subtitle 14">
            <a:extLst>
              <a:ext uri="{FF2B5EF4-FFF2-40B4-BE49-F238E27FC236}">
                <a16:creationId xmlns:a16="http://schemas.microsoft.com/office/drawing/2014/main" id="{CB18B800-1F23-83D7-4D9B-C5B2995A9BF9}"/>
              </a:ext>
            </a:extLst>
          </p:cNvPr>
          <p:cNvSpPr>
            <a:spLocks noGrp="1"/>
          </p:cNvSpPr>
          <p:nvPr>
            <p:ph type="subTitle" idx="1"/>
          </p:nvPr>
        </p:nvSpPr>
        <p:spPr>
          <a:xfrm rot="10800000" flipV="1">
            <a:off x="4435976" y="1878062"/>
            <a:ext cx="3614720" cy="693687"/>
          </a:xfrm>
        </p:spPr>
        <p:txBody>
          <a:bodyPr/>
          <a:lstStyle/>
          <a:p>
            <a:r>
              <a:rPr lang="en-US" dirty="0"/>
              <a:t>Applications can be deployed anywhere with no extra effort, coding, and resources.</a:t>
            </a:r>
          </a:p>
        </p:txBody>
      </p:sp>
      <p:sp>
        <p:nvSpPr>
          <p:cNvPr id="17" name="Subtitle 16">
            <a:extLst>
              <a:ext uri="{FF2B5EF4-FFF2-40B4-BE49-F238E27FC236}">
                <a16:creationId xmlns:a16="http://schemas.microsoft.com/office/drawing/2014/main" id="{BF4866DD-874F-3CD0-0EB8-9A84FA7A0973}"/>
              </a:ext>
            </a:extLst>
          </p:cNvPr>
          <p:cNvSpPr>
            <a:spLocks noGrp="1"/>
          </p:cNvSpPr>
          <p:nvPr>
            <p:ph type="subTitle" idx="3"/>
          </p:nvPr>
        </p:nvSpPr>
        <p:spPr>
          <a:xfrm>
            <a:off x="440066" y="3421678"/>
            <a:ext cx="2953834" cy="1083888"/>
          </a:xfrm>
        </p:spPr>
        <p:txBody>
          <a:bodyPr/>
          <a:lstStyle/>
          <a:p>
            <a:r>
              <a:rPr lang="en-US" dirty="0"/>
              <a:t>The right low-code development platform will have all the necessary security in place with enterprise-level coding grades.</a:t>
            </a:r>
          </a:p>
        </p:txBody>
      </p:sp>
      <p:sp>
        <p:nvSpPr>
          <p:cNvPr id="19" name="Subtitle 18">
            <a:extLst>
              <a:ext uri="{FF2B5EF4-FFF2-40B4-BE49-F238E27FC236}">
                <a16:creationId xmlns:a16="http://schemas.microsoft.com/office/drawing/2014/main" id="{AFDE745E-3C9E-DEB4-C9A0-3EFAD2658E40}"/>
              </a:ext>
            </a:extLst>
          </p:cNvPr>
          <p:cNvSpPr>
            <a:spLocks noGrp="1"/>
          </p:cNvSpPr>
          <p:nvPr>
            <p:ph type="subTitle" idx="7"/>
          </p:nvPr>
        </p:nvSpPr>
        <p:spPr/>
        <p:txBody>
          <a:bodyPr/>
          <a:lstStyle/>
          <a:p>
            <a:r>
              <a:rPr lang="en-US" dirty="0"/>
              <a:t>Critical everyday manual processes can be automated digitally</a:t>
            </a:r>
          </a:p>
        </p:txBody>
      </p:sp>
      <p:sp>
        <p:nvSpPr>
          <p:cNvPr id="21" name="Subtitle 20">
            <a:extLst>
              <a:ext uri="{FF2B5EF4-FFF2-40B4-BE49-F238E27FC236}">
                <a16:creationId xmlns:a16="http://schemas.microsoft.com/office/drawing/2014/main" id="{D83D64DD-BFA7-9B38-B210-07E8225706E4}"/>
              </a:ext>
            </a:extLst>
          </p:cNvPr>
          <p:cNvSpPr>
            <a:spLocks noGrp="1"/>
          </p:cNvSpPr>
          <p:nvPr>
            <p:ph type="subTitle" idx="5"/>
          </p:nvPr>
        </p:nvSpPr>
        <p:spPr>
          <a:xfrm>
            <a:off x="5433568" y="3304943"/>
            <a:ext cx="3409614" cy="869491"/>
          </a:xfrm>
        </p:spPr>
        <p:txBody>
          <a:bodyPr/>
          <a:lstStyle/>
          <a:p>
            <a:r>
              <a:rPr lang="en-US" dirty="0"/>
              <a:t>Great agility and end-to-end testing options. Easily mitigate the difficulty associated with future changes or additions thus speeding up development time.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330"/>
        <p:cNvGrpSpPr/>
        <p:nvPr/>
      </p:nvGrpSpPr>
      <p:grpSpPr>
        <a:xfrm>
          <a:off x="0" y="0"/>
          <a:ext cx="0" cy="0"/>
          <a:chOff x="0" y="0"/>
          <a:chExt cx="0" cy="0"/>
        </a:xfrm>
      </p:grpSpPr>
      <p:sp>
        <p:nvSpPr>
          <p:cNvPr id="3331" name="Google Shape;3331;p68"/>
          <p:cNvSpPr txBox="1">
            <a:spLocks noGrp="1"/>
          </p:cNvSpPr>
          <p:nvPr>
            <p:ph type="title"/>
          </p:nvPr>
        </p:nvSpPr>
        <p:spPr>
          <a:xfrm>
            <a:off x="3909325" y="1332750"/>
            <a:ext cx="38646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CONCLUSIONS</a:t>
            </a:r>
            <a:endParaRPr/>
          </a:p>
        </p:txBody>
      </p:sp>
      <p:grpSp>
        <p:nvGrpSpPr>
          <p:cNvPr id="3332" name="Google Shape;3332;p68"/>
          <p:cNvGrpSpPr/>
          <p:nvPr/>
        </p:nvGrpSpPr>
        <p:grpSpPr>
          <a:xfrm>
            <a:off x="4308725" y="1999470"/>
            <a:ext cx="3065775" cy="135300"/>
            <a:chOff x="4308725" y="1999470"/>
            <a:chExt cx="3065775" cy="135300"/>
          </a:xfrm>
        </p:grpSpPr>
        <p:cxnSp>
          <p:nvCxnSpPr>
            <p:cNvPr id="3333" name="Google Shape;3333;p68"/>
            <p:cNvCxnSpPr>
              <a:stCxn id="3334" idx="6"/>
              <a:endCxn id="3335" idx="2"/>
            </p:cNvCxnSpPr>
            <p:nvPr/>
          </p:nvCxnSpPr>
          <p:spPr>
            <a:xfrm>
              <a:off x="4444025" y="2067120"/>
              <a:ext cx="27951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3334" name="Google Shape;3334;p68"/>
            <p:cNvSpPr/>
            <p:nvPr/>
          </p:nvSpPr>
          <p:spPr>
            <a:xfrm>
              <a:off x="4308725" y="19994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8"/>
            <p:cNvSpPr/>
            <p:nvPr/>
          </p:nvSpPr>
          <p:spPr>
            <a:xfrm>
              <a:off x="7239200" y="19994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6" name="Google Shape;3336;p68"/>
            <p:cNvCxnSpPr>
              <a:stCxn id="3334" idx="6"/>
              <a:endCxn id="3335" idx="2"/>
            </p:cNvCxnSpPr>
            <p:nvPr/>
          </p:nvCxnSpPr>
          <p:spPr>
            <a:xfrm>
              <a:off x="4444025" y="2067120"/>
              <a:ext cx="27951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3" name="Subtitle 2">
            <a:extLst>
              <a:ext uri="{FF2B5EF4-FFF2-40B4-BE49-F238E27FC236}">
                <a16:creationId xmlns:a16="http://schemas.microsoft.com/office/drawing/2014/main" id="{5908FA94-85C1-9F42-82A5-4F80B6912D82}"/>
              </a:ext>
            </a:extLst>
          </p:cNvPr>
          <p:cNvSpPr>
            <a:spLocks noGrp="1"/>
          </p:cNvSpPr>
          <p:nvPr>
            <p:ph type="subTitle" idx="1"/>
          </p:nvPr>
        </p:nvSpPr>
        <p:spPr>
          <a:xfrm>
            <a:off x="3563071" y="2323290"/>
            <a:ext cx="4557007" cy="5176223"/>
          </a:xfrm>
        </p:spPr>
        <p:txBody>
          <a:bodyPr/>
          <a:lstStyle/>
          <a:p>
            <a:r>
              <a:rPr lang="en-US" sz="1800" dirty="0"/>
              <a:t>In conclusion, Low-Code and No-Code app development are transformative approaches that empower individuals and organizations to create software solutions with unprecedented ease and speed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4B5CFE-1166-DBBE-1603-0E19495DD544}"/>
              </a:ext>
            </a:extLst>
          </p:cNvPr>
          <p:cNvSpPr>
            <a:spLocks noGrp="1"/>
          </p:cNvSpPr>
          <p:nvPr>
            <p:ph type="body" idx="1"/>
          </p:nvPr>
        </p:nvSpPr>
        <p:spPr>
          <a:xfrm>
            <a:off x="1680616" y="180711"/>
            <a:ext cx="5782767" cy="3503947"/>
          </a:xfrm>
        </p:spPr>
        <p:txBody>
          <a:bodyPr/>
          <a:lstStyle/>
          <a:p>
            <a:r>
              <a:rPr lang="en-US" dirty="0"/>
              <a:t>Low-Code provides a bridge between traditional coding and visual development, making it accessible to a broader range of users while maintaining some customization.
No-Code takes simplicity to the extreme, allowing non-technical users to participate in app creation, rapidly prototyping ideas.
These approaches offer numerous benefits, including faster development, cost savings, and democratizing app development. Real-world success stories highlight their impact across industries.
While they have limitations, such as customization constraints and scalability challenges, these can often be outweighed by the advantages, especially for smaller projects and rapid development needs.
As we look to the future, Low-Code and No-Code are set to play an even more significant role in app development, driven by AI and machine learning integration.</a:t>
            </a:r>
          </a:p>
        </p:txBody>
      </p:sp>
    </p:spTree>
    <p:extLst>
      <p:ext uri="{BB962C8B-B14F-4D97-AF65-F5344CB8AC3E}">
        <p14:creationId xmlns:p14="http://schemas.microsoft.com/office/powerpoint/2010/main" val="2048679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341"/>
        <p:cNvGrpSpPr/>
        <p:nvPr/>
      </p:nvGrpSpPr>
      <p:grpSpPr>
        <a:xfrm>
          <a:off x="0" y="0"/>
          <a:ext cx="0" cy="0"/>
          <a:chOff x="0" y="0"/>
          <a:chExt cx="0" cy="0"/>
        </a:xfrm>
      </p:grpSpPr>
      <p:sp>
        <p:nvSpPr>
          <p:cNvPr id="5" name="Google Shape;3440;p74">
            <a:extLst>
              <a:ext uri="{FF2B5EF4-FFF2-40B4-BE49-F238E27FC236}">
                <a16:creationId xmlns:a16="http://schemas.microsoft.com/office/drawing/2014/main" id="{D848F312-CA75-8772-E22A-E47C88A3D19A}"/>
              </a:ext>
            </a:extLst>
          </p:cNvPr>
          <p:cNvSpPr txBox="1">
            <a:spLocks noGrp="1"/>
          </p:cNvSpPr>
          <p:nvPr>
            <p:ph type="title"/>
          </p:nvPr>
        </p:nvSpPr>
        <p:spPr>
          <a:xfrm>
            <a:off x="713250" y="2459254"/>
            <a:ext cx="7717500" cy="13579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n-US" sz="6000" dirty="0"/>
              <a:t>THANKS!</a:t>
            </a:r>
            <a:br>
              <a:rPr lang="en-US" sz="6000" dirty="0"/>
            </a:br>
            <a:br>
              <a:rPr lang="en-US" sz="6000" dirty="0"/>
            </a:br>
            <a:endParaRPr lang="en-US" sz="6000" dirty="0"/>
          </a:p>
        </p:txBody>
      </p:sp>
      <p:cxnSp>
        <p:nvCxnSpPr>
          <p:cNvPr id="7" name="Google Shape;3451;p74">
            <a:extLst>
              <a:ext uri="{FF2B5EF4-FFF2-40B4-BE49-F238E27FC236}">
                <a16:creationId xmlns:a16="http://schemas.microsoft.com/office/drawing/2014/main" id="{B9ADD419-6D6B-1D2A-A982-7E62F59E3847}"/>
              </a:ext>
            </a:extLst>
          </p:cNvPr>
          <p:cNvCxnSpPr>
            <a:cxnSpLocks/>
          </p:cNvCxnSpPr>
          <p:nvPr/>
        </p:nvCxnSpPr>
        <p:spPr>
          <a:xfrm>
            <a:off x="3074400" y="2886535"/>
            <a:ext cx="2995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54"/>
        <p:cNvGrpSpPr/>
        <p:nvPr/>
      </p:nvGrpSpPr>
      <p:grpSpPr>
        <a:xfrm>
          <a:off x="0" y="0"/>
          <a:ext cx="0" cy="0"/>
          <a:chOff x="0" y="0"/>
          <a:chExt cx="0" cy="0"/>
        </a:xfrm>
      </p:grpSpPr>
      <p:cxnSp>
        <p:nvCxnSpPr>
          <p:cNvPr id="2655" name="Google Shape;2655;p42"/>
          <p:cNvCxnSpPr>
            <a:stCxn id="2656" idx="6"/>
            <a:endCxn id="2657" idx="2"/>
          </p:cNvCxnSpPr>
          <p:nvPr/>
        </p:nvCxnSpPr>
        <p:spPr>
          <a:xfrm>
            <a:off x="5217263" y="2326657"/>
            <a:ext cx="32698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58" name="Google Shape;2658;p42"/>
          <p:cNvGrpSpPr/>
          <p:nvPr/>
        </p:nvGrpSpPr>
        <p:grpSpPr>
          <a:xfrm>
            <a:off x="5081963" y="2259007"/>
            <a:ext cx="3540450" cy="135300"/>
            <a:chOff x="4542238" y="2482820"/>
            <a:chExt cx="3540450" cy="135300"/>
          </a:xfrm>
        </p:grpSpPr>
        <p:sp>
          <p:nvSpPr>
            <p:cNvPr id="2656" name="Google Shape;2656;p42"/>
            <p:cNvSpPr/>
            <p:nvPr/>
          </p:nvSpPr>
          <p:spPr>
            <a:xfrm>
              <a:off x="454223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2"/>
            <p:cNvSpPr/>
            <p:nvPr/>
          </p:nvSpPr>
          <p:spPr>
            <a:xfrm>
              <a:off x="794738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9" name="Google Shape;2659;p42"/>
            <p:cNvCxnSpPr>
              <a:stCxn id="2656" idx="6"/>
              <a:endCxn id="2657" idx="2"/>
            </p:cNvCxnSpPr>
            <p:nvPr/>
          </p:nvCxnSpPr>
          <p:spPr>
            <a:xfrm>
              <a:off x="4677538" y="255047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661" name="Google Shape;2661;p42"/>
          <p:cNvSpPr txBox="1">
            <a:spLocks noGrp="1"/>
          </p:cNvSpPr>
          <p:nvPr>
            <p:ph type="subTitle" idx="1"/>
          </p:nvPr>
        </p:nvSpPr>
        <p:spPr>
          <a:xfrm>
            <a:off x="4942615" y="2705027"/>
            <a:ext cx="4222200" cy="10407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dirty="0"/>
              <a:t>Methods of designing and developing apps using intuitive drag and drop tools that reduce or eliminate the need for traditional developers who write code.</a:t>
            </a:r>
            <a:endParaRPr dirty="0"/>
          </a:p>
        </p:txBody>
      </p:sp>
      <p:sp>
        <p:nvSpPr>
          <p:cNvPr id="3" name="Title 2">
            <a:extLst>
              <a:ext uri="{FF2B5EF4-FFF2-40B4-BE49-F238E27FC236}">
                <a16:creationId xmlns:a16="http://schemas.microsoft.com/office/drawing/2014/main" id="{E65E05BA-6EAB-A838-3117-8E5BB81DF5C2}"/>
              </a:ext>
            </a:extLst>
          </p:cNvPr>
          <p:cNvSpPr>
            <a:spLocks noGrp="1"/>
          </p:cNvSpPr>
          <p:nvPr>
            <p:ph type="title"/>
          </p:nvPr>
        </p:nvSpPr>
        <p:spPr>
          <a:xfrm>
            <a:off x="4741088" y="955658"/>
            <a:ext cx="4222200" cy="1303349"/>
          </a:xfrm>
        </p:spPr>
        <p:txBody>
          <a:bodyPr/>
          <a:lstStyle/>
          <a:p>
            <a:r>
              <a:rPr lang="en-US" dirty="0"/>
              <a:t>Definition </a:t>
            </a:r>
          </a:p>
        </p:txBody>
      </p:sp>
      <p:pic>
        <p:nvPicPr>
          <p:cNvPr id="4" name="Picture 4">
            <a:extLst>
              <a:ext uri="{FF2B5EF4-FFF2-40B4-BE49-F238E27FC236}">
                <a16:creationId xmlns:a16="http://schemas.microsoft.com/office/drawing/2014/main" id="{FDB5DFB9-CDB3-C2DA-F6EC-FF2DF984E481}"/>
              </a:ext>
            </a:extLst>
          </p:cNvPr>
          <p:cNvPicPr>
            <a:picLocks noChangeAspect="1"/>
          </p:cNvPicPr>
          <p:nvPr/>
        </p:nvPicPr>
        <p:blipFill>
          <a:blip r:embed="rId3"/>
          <a:stretch>
            <a:fillRect/>
          </a:stretch>
        </p:blipFill>
        <p:spPr>
          <a:xfrm>
            <a:off x="117462" y="1262726"/>
            <a:ext cx="4623476" cy="31375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08"/>
        <p:cNvGrpSpPr/>
        <p:nvPr/>
      </p:nvGrpSpPr>
      <p:grpSpPr>
        <a:xfrm>
          <a:off x="0" y="0"/>
          <a:ext cx="0" cy="0"/>
          <a:chOff x="0" y="0"/>
          <a:chExt cx="0" cy="0"/>
        </a:xfrm>
      </p:grpSpPr>
      <p:cxnSp>
        <p:nvCxnSpPr>
          <p:cNvPr id="2711" name="Google Shape;2711;p45"/>
          <p:cNvCxnSpPr>
            <a:cxnSpLocks/>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3" name="Subtitle 2">
            <a:extLst>
              <a:ext uri="{FF2B5EF4-FFF2-40B4-BE49-F238E27FC236}">
                <a16:creationId xmlns:a16="http://schemas.microsoft.com/office/drawing/2014/main" id="{DDE14ABB-89DF-77B9-F388-59032A839FE1}"/>
              </a:ext>
            </a:extLst>
          </p:cNvPr>
          <p:cNvSpPr>
            <a:spLocks noGrp="1"/>
          </p:cNvSpPr>
          <p:nvPr>
            <p:ph type="subTitle" idx="1"/>
          </p:nvPr>
        </p:nvSpPr>
        <p:spPr>
          <a:xfrm>
            <a:off x="1799754" y="2571750"/>
            <a:ext cx="5544492" cy="2397473"/>
          </a:xfrm>
        </p:spPr>
        <p:txBody>
          <a:bodyPr/>
          <a:lstStyle/>
          <a:p>
            <a:pPr algn="l">
              <a:buFont typeface="Arial" panose="020B0604020202020204" pitchFamily="34" charset="0"/>
              <a:buChar char="•"/>
            </a:pPr>
            <a:r>
              <a:rPr lang="en-US" dirty="0"/>
              <a:t>Traditional or custom software development is creating apps through manual coding. </a:t>
            </a:r>
          </a:p>
          <a:p>
            <a:pPr algn="l">
              <a:buFont typeface="Arial" panose="020B0604020202020204" pitchFamily="34" charset="0"/>
              <a:buChar char="•"/>
            </a:pPr>
            <a:r>
              <a:rPr lang="en-US" dirty="0"/>
              <a:t>Web frameworks and programming languages such as Python, Java, PHP, and C# are used. </a:t>
            </a:r>
          </a:p>
          <a:p>
            <a:pPr algn="l">
              <a:buFont typeface="Arial" panose="020B0604020202020204" pitchFamily="34" charset="0"/>
              <a:buChar char="•"/>
            </a:pPr>
            <a:r>
              <a:rPr lang="en-US" dirty="0"/>
              <a:t>Advanced coding skills are required.</a:t>
            </a:r>
          </a:p>
          <a:p>
            <a:pPr algn="l">
              <a:buFont typeface="Arial" panose="020B0604020202020204" pitchFamily="34" charset="0"/>
              <a:buChar char="•"/>
            </a:pPr>
            <a:r>
              <a:rPr lang="en-US" dirty="0"/>
              <a:t>It may take a minimum of 6 months to 1 year to fully develop an app. </a:t>
            </a:r>
          </a:p>
          <a:p>
            <a:pPr algn="l">
              <a:buFont typeface="Arial" panose="020B0604020202020204" pitchFamily="34" charset="0"/>
              <a:buChar char="•"/>
            </a:pPr>
            <a:r>
              <a:rPr lang="en-US" dirty="0"/>
              <a:t>Changes will be time-consuming and frequent modifications will result in losing the project scope</a:t>
            </a:r>
          </a:p>
        </p:txBody>
      </p:sp>
      <p:sp>
        <p:nvSpPr>
          <p:cNvPr id="5" name="Title 4">
            <a:extLst>
              <a:ext uri="{FF2B5EF4-FFF2-40B4-BE49-F238E27FC236}">
                <a16:creationId xmlns:a16="http://schemas.microsoft.com/office/drawing/2014/main" id="{414DE0D0-21CD-0C4C-0265-2AD66DB1120F}"/>
              </a:ext>
            </a:extLst>
          </p:cNvPr>
          <p:cNvSpPr>
            <a:spLocks noGrp="1"/>
          </p:cNvSpPr>
          <p:nvPr>
            <p:ph type="title"/>
          </p:nvPr>
        </p:nvSpPr>
        <p:spPr>
          <a:xfrm>
            <a:off x="1395996" y="587323"/>
            <a:ext cx="6352008" cy="980240"/>
          </a:xfrm>
        </p:spPr>
        <p:txBody>
          <a:bodyPr/>
          <a:lstStyle/>
          <a:p>
            <a:r>
              <a:rPr lang="en-US" dirty="0"/>
              <a:t>Traditional Software Development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A729-751D-59B7-FF27-7FAE3F1B7CDA}"/>
              </a:ext>
            </a:extLst>
          </p:cNvPr>
          <p:cNvSpPr>
            <a:spLocks noGrp="1"/>
          </p:cNvSpPr>
          <p:nvPr>
            <p:ph type="title"/>
          </p:nvPr>
        </p:nvSpPr>
        <p:spPr>
          <a:xfrm rot="10800000" flipV="1">
            <a:off x="491622" y="242168"/>
            <a:ext cx="8160756" cy="847084"/>
          </a:xfrm>
        </p:spPr>
        <p:txBody>
          <a:bodyPr/>
          <a:lstStyle/>
          <a:p>
            <a:r>
              <a:rPr lang="en-US" dirty="0"/>
              <a:t>Traditional Software Development Process </a:t>
            </a:r>
          </a:p>
        </p:txBody>
      </p:sp>
      <p:sp>
        <p:nvSpPr>
          <p:cNvPr id="3" name="Subtitle 2">
            <a:extLst>
              <a:ext uri="{FF2B5EF4-FFF2-40B4-BE49-F238E27FC236}">
                <a16:creationId xmlns:a16="http://schemas.microsoft.com/office/drawing/2014/main" id="{437C9F2C-C09C-77BD-C0FC-FCFA2E6B0CAE}"/>
              </a:ext>
            </a:extLst>
          </p:cNvPr>
          <p:cNvSpPr>
            <a:spLocks noGrp="1"/>
          </p:cNvSpPr>
          <p:nvPr>
            <p:ph type="subTitle" idx="1"/>
          </p:nvPr>
        </p:nvSpPr>
        <p:spPr>
          <a:xfrm>
            <a:off x="1540566" y="2011882"/>
            <a:ext cx="6062868" cy="2731794"/>
          </a:xfrm>
        </p:spPr>
        <p:txBody>
          <a:bodyPr/>
          <a:lstStyle/>
          <a:p>
            <a:r>
              <a:rPr lang="en-US" dirty="0"/>
              <a:t>Below are the 5 best software development processes based on goals and project size. 
Waterfall – Teams with inflexible structure and documentation needs. 
Agile &amp; Scrum – Teams that need continuous updates to products. 
Incremental &amp; Iterative – Teams that need more flexibility. 
V-Shaped – Teams with smaller projects with a tight scope. 
Spiral – Teams working on large projects with high risk.</a:t>
            </a:r>
          </a:p>
        </p:txBody>
      </p:sp>
    </p:spTree>
    <p:extLst>
      <p:ext uri="{BB962C8B-B14F-4D97-AF65-F5344CB8AC3E}">
        <p14:creationId xmlns:p14="http://schemas.microsoft.com/office/powerpoint/2010/main" val="14429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260361B-022D-2C7F-BC7E-5BA004C0D85F}"/>
              </a:ext>
            </a:extLst>
          </p:cNvPr>
          <p:cNvSpPr>
            <a:spLocks noGrp="1"/>
          </p:cNvSpPr>
          <p:nvPr>
            <p:ph type="subTitle" idx="1"/>
          </p:nvPr>
        </p:nvSpPr>
        <p:spPr>
          <a:xfrm>
            <a:off x="1447951" y="504863"/>
            <a:ext cx="5999621" cy="3460624"/>
          </a:xfrm>
        </p:spPr>
        <p:txBody>
          <a:bodyPr/>
          <a:lstStyle/>
          <a:p>
            <a:r>
              <a:rPr lang="en-US" sz="2000" dirty="0"/>
              <a:t>In conventional software development, programmers write lines of code to create the functions and features desired in a computer program or application. This process requires programmers to have in-depth knowledge of computer languages, as well as development environments, deployment processes and testing protocols</a:t>
            </a:r>
          </a:p>
        </p:txBody>
      </p:sp>
      <p:pic>
        <p:nvPicPr>
          <p:cNvPr id="4" name="Picture 4">
            <a:extLst>
              <a:ext uri="{FF2B5EF4-FFF2-40B4-BE49-F238E27FC236}">
                <a16:creationId xmlns:a16="http://schemas.microsoft.com/office/drawing/2014/main" id="{DA9542F7-5933-E747-55B7-7CE329E9E118}"/>
              </a:ext>
            </a:extLst>
          </p:cNvPr>
          <p:cNvPicPr>
            <a:picLocks noChangeAspect="1"/>
          </p:cNvPicPr>
          <p:nvPr/>
        </p:nvPicPr>
        <p:blipFill>
          <a:blip r:embed="rId2"/>
          <a:srcRect/>
          <a:stretch/>
        </p:blipFill>
        <p:spPr>
          <a:xfrm>
            <a:off x="2580642" y="2928191"/>
            <a:ext cx="3982715" cy="2074592"/>
          </a:xfrm>
          <a:prstGeom prst="rect">
            <a:avLst/>
          </a:prstGeom>
        </p:spPr>
      </p:pic>
    </p:spTree>
    <p:extLst>
      <p:ext uri="{BB962C8B-B14F-4D97-AF65-F5344CB8AC3E}">
        <p14:creationId xmlns:p14="http://schemas.microsoft.com/office/powerpoint/2010/main" val="323772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3" name="Title 2">
            <a:extLst>
              <a:ext uri="{FF2B5EF4-FFF2-40B4-BE49-F238E27FC236}">
                <a16:creationId xmlns:a16="http://schemas.microsoft.com/office/drawing/2014/main" id="{41B62285-B8E9-986D-DB00-42DF58AE431F}"/>
              </a:ext>
            </a:extLst>
          </p:cNvPr>
          <p:cNvSpPr>
            <a:spLocks noGrp="1"/>
          </p:cNvSpPr>
          <p:nvPr>
            <p:ph type="title"/>
          </p:nvPr>
        </p:nvSpPr>
        <p:spPr/>
        <p:txBody>
          <a:bodyPr/>
          <a:lstStyle/>
          <a:p>
            <a:r>
              <a:rPr lang="en-US" dirty="0"/>
              <a:t>What is LOW CODE ?</a:t>
            </a:r>
          </a:p>
        </p:txBody>
      </p:sp>
      <p:sp>
        <p:nvSpPr>
          <p:cNvPr id="5" name="Text Placeholder 4">
            <a:extLst>
              <a:ext uri="{FF2B5EF4-FFF2-40B4-BE49-F238E27FC236}">
                <a16:creationId xmlns:a16="http://schemas.microsoft.com/office/drawing/2014/main" id="{BF34BE02-C2AA-25CB-1EB9-7C9DBE0C9107}"/>
              </a:ext>
            </a:extLst>
          </p:cNvPr>
          <p:cNvSpPr>
            <a:spLocks noGrp="1"/>
          </p:cNvSpPr>
          <p:nvPr>
            <p:ph type="body" idx="1"/>
          </p:nvPr>
        </p:nvSpPr>
        <p:spPr>
          <a:xfrm>
            <a:off x="777060" y="1159136"/>
            <a:ext cx="7445312" cy="3259259"/>
          </a:xfrm>
        </p:spPr>
        <p:txBody>
          <a:bodyPr/>
          <a:lstStyle/>
          <a:p>
            <a:r>
              <a:rPr lang="en-US" sz="2000" dirty="0"/>
              <a:t>Low-code development is a visual approach to building apps using tools such as drag-and-drop </a:t>
            </a:r>
            <a:r>
              <a:rPr lang="en-US" sz="2000" dirty="0" err="1"/>
              <a:t>modellers</a:t>
            </a:r>
            <a:r>
              <a:rPr lang="en-US" sz="2000" dirty="0"/>
              <a:t> that can be used by citizen developers.
Examples of low-code solutions include WordPress, Bendigo Bank, </a:t>
            </a:r>
            <a:r>
              <a:rPr lang="en-US" sz="2000" dirty="0" err="1"/>
              <a:t>Optum</a:t>
            </a:r>
            <a:r>
              <a:rPr lang="en-US" sz="2000" dirty="0"/>
              <a:t> (UnitedHealth Group), and The Salvation Army.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4763E0-AF3D-4A64-B93F-D448D7694FF7}"/>
              </a:ext>
            </a:extLst>
          </p:cNvPr>
          <p:cNvSpPr>
            <a:spLocks noGrp="1"/>
          </p:cNvSpPr>
          <p:nvPr>
            <p:ph type="body" idx="1"/>
          </p:nvPr>
        </p:nvSpPr>
        <p:spPr>
          <a:xfrm>
            <a:off x="1323710" y="969065"/>
            <a:ext cx="6758609" cy="4174435"/>
          </a:xfrm>
        </p:spPr>
        <p:txBody>
          <a:bodyPr/>
          <a:lstStyle/>
          <a:p>
            <a:r>
              <a:rPr lang="en-US" dirty="0"/>
              <a:t>Low-code and no-code platforms encapsulate all that work behind the scenes. Users visually select and connect reusable components that represent particular steps or capabilities (which contain the actual code), and link them together to create the desired computerized workflow.
Users can create applications as if they were drafting a flowchart rather than writing line-by-line codes for each desired function and capability. These platforms also generally have features that allow for experimenting, prototyping, testing and deployment.
This type of app development work is sometimes called point-and-click development or simply click development.</a:t>
            </a:r>
          </a:p>
        </p:txBody>
      </p:sp>
    </p:spTree>
    <p:extLst>
      <p:ext uri="{BB962C8B-B14F-4D97-AF65-F5344CB8AC3E}">
        <p14:creationId xmlns:p14="http://schemas.microsoft.com/office/powerpoint/2010/main" val="4236815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63"/>
        <p:cNvGrpSpPr/>
        <p:nvPr/>
      </p:nvGrpSpPr>
      <p:grpSpPr>
        <a:xfrm>
          <a:off x="0" y="0"/>
          <a:ext cx="0" cy="0"/>
          <a:chOff x="0" y="0"/>
          <a:chExt cx="0" cy="0"/>
        </a:xfrm>
      </p:grpSpPr>
      <p:grpSp>
        <p:nvGrpSpPr>
          <p:cNvPr id="2764" name="Google Shape;2764;p49"/>
          <p:cNvGrpSpPr/>
          <p:nvPr/>
        </p:nvGrpSpPr>
        <p:grpSpPr>
          <a:xfrm>
            <a:off x="1625104" y="1798911"/>
            <a:ext cx="795537" cy="795537"/>
            <a:chOff x="851175" y="1582401"/>
            <a:chExt cx="964872" cy="964872"/>
          </a:xfrm>
        </p:grpSpPr>
        <p:sp>
          <p:nvSpPr>
            <p:cNvPr id="2765" name="Google Shape;2765;p49"/>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9"/>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7" name="Google Shape;2767;p49"/>
          <p:cNvGrpSpPr/>
          <p:nvPr/>
        </p:nvGrpSpPr>
        <p:grpSpPr>
          <a:xfrm>
            <a:off x="6723354" y="1798911"/>
            <a:ext cx="795537" cy="795537"/>
            <a:chOff x="851175" y="1582401"/>
            <a:chExt cx="964872" cy="964872"/>
          </a:xfrm>
        </p:grpSpPr>
        <p:sp>
          <p:nvSpPr>
            <p:cNvPr id="2768" name="Google Shape;2768;p49"/>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9"/>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0" name="Google Shape;2770;p49"/>
          <p:cNvGrpSpPr/>
          <p:nvPr/>
        </p:nvGrpSpPr>
        <p:grpSpPr>
          <a:xfrm>
            <a:off x="4174229" y="1798911"/>
            <a:ext cx="795537" cy="795537"/>
            <a:chOff x="851175" y="1582401"/>
            <a:chExt cx="964872" cy="964872"/>
          </a:xfrm>
        </p:grpSpPr>
        <p:sp>
          <p:nvSpPr>
            <p:cNvPr id="2771" name="Google Shape;2771;p49"/>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9"/>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3" name="Google Shape;2773;p49"/>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Benefits of LOW CODE development</a:t>
            </a:r>
            <a:endParaRPr dirty="0"/>
          </a:p>
        </p:txBody>
      </p:sp>
      <p:grpSp>
        <p:nvGrpSpPr>
          <p:cNvPr id="2774" name="Google Shape;2774;p49"/>
          <p:cNvGrpSpPr/>
          <p:nvPr/>
        </p:nvGrpSpPr>
        <p:grpSpPr>
          <a:xfrm>
            <a:off x="6897080" y="1972650"/>
            <a:ext cx="448084" cy="448084"/>
            <a:chOff x="-4526600" y="1393200"/>
            <a:chExt cx="644725" cy="644725"/>
          </a:xfrm>
        </p:grpSpPr>
        <p:sp>
          <p:nvSpPr>
            <p:cNvPr id="2775" name="Google Shape;2775;p49"/>
            <p:cNvSpPr/>
            <p:nvPr/>
          </p:nvSpPr>
          <p:spPr>
            <a:xfrm>
              <a:off x="-4416850" y="1494825"/>
              <a:ext cx="425200" cy="405700"/>
            </a:xfrm>
            <a:custGeom>
              <a:avLst/>
              <a:gdLst/>
              <a:ahLst/>
              <a:cxnLst/>
              <a:rect l="l" t="t" r="r" b="b"/>
              <a:pathLst>
                <a:path w="17008" h="16228" extrusionOk="0">
                  <a:moveTo>
                    <a:pt x="8520" y="0"/>
                  </a:moveTo>
                  <a:lnTo>
                    <a:pt x="5886" y="5333"/>
                  </a:lnTo>
                  <a:lnTo>
                    <a:pt x="0" y="6212"/>
                  </a:lnTo>
                  <a:lnTo>
                    <a:pt x="4260" y="10342"/>
                  </a:lnTo>
                  <a:lnTo>
                    <a:pt x="3252" y="16228"/>
                  </a:lnTo>
                  <a:lnTo>
                    <a:pt x="8520" y="13431"/>
                  </a:lnTo>
                  <a:lnTo>
                    <a:pt x="13756" y="16228"/>
                  </a:lnTo>
                  <a:lnTo>
                    <a:pt x="12748" y="10342"/>
                  </a:lnTo>
                  <a:lnTo>
                    <a:pt x="17008" y="6212"/>
                  </a:lnTo>
                  <a:lnTo>
                    <a:pt x="11122" y="5333"/>
                  </a:lnTo>
                  <a:lnTo>
                    <a:pt x="85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9"/>
            <p:cNvSpPr/>
            <p:nvPr/>
          </p:nvSpPr>
          <p:spPr>
            <a:xfrm>
              <a:off x="-4223375" y="1393200"/>
              <a:ext cx="38250" cy="64250"/>
            </a:xfrm>
            <a:custGeom>
              <a:avLst/>
              <a:gdLst/>
              <a:ahLst/>
              <a:cxnLst/>
              <a:rect l="l" t="t" r="r" b="b"/>
              <a:pathLst>
                <a:path w="1530" h="2570" extrusionOk="0">
                  <a:moveTo>
                    <a:pt x="1" y="0"/>
                  </a:moveTo>
                  <a:lnTo>
                    <a:pt x="1" y="2569"/>
                  </a:lnTo>
                  <a:lnTo>
                    <a:pt x="1529" y="2569"/>
                  </a:lnTo>
                  <a:lnTo>
                    <a:pt x="15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9"/>
            <p:cNvSpPr/>
            <p:nvPr/>
          </p:nvSpPr>
          <p:spPr>
            <a:xfrm>
              <a:off x="-4223375" y="1972850"/>
              <a:ext cx="38250" cy="65075"/>
            </a:xfrm>
            <a:custGeom>
              <a:avLst/>
              <a:gdLst/>
              <a:ahLst/>
              <a:cxnLst/>
              <a:rect l="l" t="t" r="r" b="b"/>
              <a:pathLst>
                <a:path w="1530" h="2603" extrusionOk="0">
                  <a:moveTo>
                    <a:pt x="1" y="1"/>
                  </a:moveTo>
                  <a:lnTo>
                    <a:pt x="1" y="2602"/>
                  </a:lnTo>
                  <a:lnTo>
                    <a:pt x="1529" y="2602"/>
                  </a:lnTo>
                  <a:lnTo>
                    <a:pt x="15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9"/>
            <p:cNvSpPr/>
            <p:nvPr/>
          </p:nvSpPr>
          <p:spPr>
            <a:xfrm>
              <a:off x="-4345325" y="1410275"/>
              <a:ext cx="60200" cy="74000"/>
            </a:xfrm>
            <a:custGeom>
              <a:avLst/>
              <a:gdLst/>
              <a:ahLst/>
              <a:cxnLst/>
              <a:rect l="l" t="t" r="r" b="b"/>
              <a:pathLst>
                <a:path w="2408" h="2960" extrusionOk="0">
                  <a:moveTo>
                    <a:pt x="1399" y="0"/>
                  </a:moveTo>
                  <a:lnTo>
                    <a:pt x="1" y="586"/>
                  </a:lnTo>
                  <a:lnTo>
                    <a:pt x="1009" y="2960"/>
                  </a:lnTo>
                  <a:lnTo>
                    <a:pt x="2407" y="2407"/>
                  </a:lnTo>
                  <a:lnTo>
                    <a:pt x="13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9"/>
            <p:cNvSpPr/>
            <p:nvPr/>
          </p:nvSpPr>
          <p:spPr>
            <a:xfrm>
              <a:off x="-4123375" y="1946025"/>
              <a:ext cx="60200" cy="74825"/>
            </a:xfrm>
            <a:custGeom>
              <a:avLst/>
              <a:gdLst/>
              <a:ahLst/>
              <a:cxnLst/>
              <a:rect l="l" t="t" r="r" b="b"/>
              <a:pathLst>
                <a:path w="2408" h="2993" extrusionOk="0">
                  <a:moveTo>
                    <a:pt x="1399" y="1"/>
                  </a:moveTo>
                  <a:lnTo>
                    <a:pt x="1" y="586"/>
                  </a:lnTo>
                  <a:lnTo>
                    <a:pt x="1009" y="2992"/>
                  </a:lnTo>
                  <a:lnTo>
                    <a:pt x="2407" y="2407"/>
                  </a:lnTo>
                  <a:lnTo>
                    <a:pt x="13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9"/>
            <p:cNvSpPr/>
            <p:nvPr/>
          </p:nvSpPr>
          <p:spPr>
            <a:xfrm>
              <a:off x="-4445300" y="1473675"/>
              <a:ext cx="72375" cy="73200"/>
            </a:xfrm>
            <a:custGeom>
              <a:avLst/>
              <a:gdLst/>
              <a:ahLst/>
              <a:cxnLst/>
              <a:rect l="l" t="t" r="r" b="b"/>
              <a:pathLst>
                <a:path w="2895" h="2928" extrusionOk="0">
                  <a:moveTo>
                    <a:pt x="1041" y="1"/>
                  </a:moveTo>
                  <a:lnTo>
                    <a:pt x="0" y="1074"/>
                  </a:lnTo>
                  <a:lnTo>
                    <a:pt x="1821" y="2928"/>
                  </a:lnTo>
                  <a:lnTo>
                    <a:pt x="2894" y="1854"/>
                  </a:lnTo>
                  <a:lnTo>
                    <a:pt x="10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9"/>
            <p:cNvSpPr/>
            <p:nvPr/>
          </p:nvSpPr>
          <p:spPr>
            <a:xfrm>
              <a:off x="-4035575" y="1884250"/>
              <a:ext cx="72400" cy="72375"/>
            </a:xfrm>
            <a:custGeom>
              <a:avLst/>
              <a:gdLst/>
              <a:ahLst/>
              <a:cxnLst/>
              <a:rect l="l" t="t" r="r" b="b"/>
              <a:pathLst>
                <a:path w="2896" h="2895" extrusionOk="0">
                  <a:moveTo>
                    <a:pt x="1074" y="0"/>
                  </a:moveTo>
                  <a:lnTo>
                    <a:pt x="1" y="1073"/>
                  </a:lnTo>
                  <a:lnTo>
                    <a:pt x="1855" y="2894"/>
                  </a:lnTo>
                  <a:lnTo>
                    <a:pt x="2895" y="1821"/>
                  </a:lnTo>
                  <a:lnTo>
                    <a:pt x="10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9"/>
            <p:cNvSpPr/>
            <p:nvPr/>
          </p:nvSpPr>
          <p:spPr>
            <a:xfrm>
              <a:off x="-4509550" y="1574500"/>
              <a:ext cx="74825" cy="59375"/>
            </a:xfrm>
            <a:custGeom>
              <a:avLst/>
              <a:gdLst/>
              <a:ahLst/>
              <a:cxnLst/>
              <a:rect l="l" t="t" r="r" b="b"/>
              <a:pathLst>
                <a:path w="2993" h="2375" extrusionOk="0">
                  <a:moveTo>
                    <a:pt x="586" y="0"/>
                  </a:moveTo>
                  <a:lnTo>
                    <a:pt x="1" y="1399"/>
                  </a:lnTo>
                  <a:lnTo>
                    <a:pt x="2407" y="2374"/>
                  </a:lnTo>
                  <a:lnTo>
                    <a:pt x="2993" y="976"/>
                  </a:lnTo>
                  <a:lnTo>
                    <a:pt x="5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49"/>
            <p:cNvSpPr/>
            <p:nvPr/>
          </p:nvSpPr>
          <p:spPr>
            <a:xfrm>
              <a:off x="-3973775" y="1796450"/>
              <a:ext cx="74825" cy="59350"/>
            </a:xfrm>
            <a:custGeom>
              <a:avLst/>
              <a:gdLst/>
              <a:ahLst/>
              <a:cxnLst/>
              <a:rect l="l" t="t" r="r" b="b"/>
              <a:pathLst>
                <a:path w="2993" h="2374" extrusionOk="0">
                  <a:moveTo>
                    <a:pt x="586" y="0"/>
                  </a:moveTo>
                  <a:lnTo>
                    <a:pt x="0" y="1398"/>
                  </a:lnTo>
                  <a:lnTo>
                    <a:pt x="2407" y="2374"/>
                  </a:lnTo>
                  <a:lnTo>
                    <a:pt x="2992" y="976"/>
                  </a:lnTo>
                  <a:lnTo>
                    <a:pt x="5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9"/>
            <p:cNvSpPr/>
            <p:nvPr/>
          </p:nvSpPr>
          <p:spPr>
            <a:xfrm>
              <a:off x="-4526600" y="1696450"/>
              <a:ext cx="64250" cy="37425"/>
            </a:xfrm>
            <a:custGeom>
              <a:avLst/>
              <a:gdLst/>
              <a:ahLst/>
              <a:cxnLst/>
              <a:rect l="l" t="t" r="r" b="b"/>
              <a:pathLst>
                <a:path w="2570" h="1497" extrusionOk="0">
                  <a:moveTo>
                    <a:pt x="0" y="0"/>
                  </a:moveTo>
                  <a:lnTo>
                    <a:pt x="0" y="1496"/>
                  </a:lnTo>
                  <a:lnTo>
                    <a:pt x="2569" y="1496"/>
                  </a:lnTo>
                  <a:lnTo>
                    <a:pt x="25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9"/>
            <p:cNvSpPr/>
            <p:nvPr/>
          </p:nvSpPr>
          <p:spPr>
            <a:xfrm>
              <a:off x="-3946950" y="1696450"/>
              <a:ext cx="65075" cy="37425"/>
            </a:xfrm>
            <a:custGeom>
              <a:avLst/>
              <a:gdLst/>
              <a:ahLst/>
              <a:cxnLst/>
              <a:rect l="l" t="t" r="r" b="b"/>
              <a:pathLst>
                <a:path w="2603" h="1497" extrusionOk="0">
                  <a:moveTo>
                    <a:pt x="1" y="0"/>
                  </a:moveTo>
                  <a:lnTo>
                    <a:pt x="1" y="1496"/>
                  </a:lnTo>
                  <a:lnTo>
                    <a:pt x="2602" y="1496"/>
                  </a:lnTo>
                  <a:lnTo>
                    <a:pt x="26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9"/>
            <p:cNvSpPr/>
            <p:nvPr/>
          </p:nvSpPr>
          <p:spPr>
            <a:xfrm>
              <a:off x="-4509550" y="1796450"/>
              <a:ext cx="74825" cy="60175"/>
            </a:xfrm>
            <a:custGeom>
              <a:avLst/>
              <a:gdLst/>
              <a:ahLst/>
              <a:cxnLst/>
              <a:rect l="l" t="t" r="r" b="b"/>
              <a:pathLst>
                <a:path w="2993" h="2407" extrusionOk="0">
                  <a:moveTo>
                    <a:pt x="2407" y="0"/>
                  </a:moveTo>
                  <a:lnTo>
                    <a:pt x="1" y="1008"/>
                  </a:lnTo>
                  <a:lnTo>
                    <a:pt x="586" y="2406"/>
                  </a:lnTo>
                  <a:lnTo>
                    <a:pt x="2993" y="1398"/>
                  </a:lnTo>
                  <a:lnTo>
                    <a:pt x="24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9"/>
            <p:cNvSpPr/>
            <p:nvPr/>
          </p:nvSpPr>
          <p:spPr>
            <a:xfrm>
              <a:off x="-3973775" y="1574500"/>
              <a:ext cx="74825" cy="60175"/>
            </a:xfrm>
            <a:custGeom>
              <a:avLst/>
              <a:gdLst/>
              <a:ahLst/>
              <a:cxnLst/>
              <a:rect l="l" t="t" r="r" b="b"/>
              <a:pathLst>
                <a:path w="2993" h="2407" extrusionOk="0">
                  <a:moveTo>
                    <a:pt x="2407" y="0"/>
                  </a:moveTo>
                  <a:lnTo>
                    <a:pt x="0" y="1008"/>
                  </a:lnTo>
                  <a:lnTo>
                    <a:pt x="586" y="2407"/>
                  </a:lnTo>
                  <a:lnTo>
                    <a:pt x="2992" y="1399"/>
                  </a:lnTo>
                  <a:lnTo>
                    <a:pt x="24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9"/>
            <p:cNvSpPr/>
            <p:nvPr/>
          </p:nvSpPr>
          <p:spPr>
            <a:xfrm>
              <a:off x="-4445300" y="1884250"/>
              <a:ext cx="72375" cy="72375"/>
            </a:xfrm>
            <a:custGeom>
              <a:avLst/>
              <a:gdLst/>
              <a:ahLst/>
              <a:cxnLst/>
              <a:rect l="l" t="t" r="r" b="b"/>
              <a:pathLst>
                <a:path w="2895" h="2895" extrusionOk="0">
                  <a:moveTo>
                    <a:pt x="1821" y="0"/>
                  </a:moveTo>
                  <a:lnTo>
                    <a:pt x="0" y="1821"/>
                  </a:lnTo>
                  <a:lnTo>
                    <a:pt x="1041" y="2894"/>
                  </a:lnTo>
                  <a:lnTo>
                    <a:pt x="2894" y="1073"/>
                  </a:lnTo>
                  <a:lnTo>
                    <a:pt x="18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9"/>
            <p:cNvSpPr/>
            <p:nvPr/>
          </p:nvSpPr>
          <p:spPr>
            <a:xfrm>
              <a:off x="-4035575" y="1473675"/>
              <a:ext cx="72400" cy="73200"/>
            </a:xfrm>
            <a:custGeom>
              <a:avLst/>
              <a:gdLst/>
              <a:ahLst/>
              <a:cxnLst/>
              <a:rect l="l" t="t" r="r" b="b"/>
              <a:pathLst>
                <a:path w="2896" h="2928" extrusionOk="0">
                  <a:moveTo>
                    <a:pt x="1855" y="1"/>
                  </a:moveTo>
                  <a:lnTo>
                    <a:pt x="1" y="1854"/>
                  </a:lnTo>
                  <a:lnTo>
                    <a:pt x="1074" y="2928"/>
                  </a:lnTo>
                  <a:lnTo>
                    <a:pt x="2895" y="1074"/>
                  </a:lnTo>
                  <a:lnTo>
                    <a:pt x="1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9"/>
            <p:cNvSpPr/>
            <p:nvPr/>
          </p:nvSpPr>
          <p:spPr>
            <a:xfrm>
              <a:off x="-4345325" y="1946025"/>
              <a:ext cx="60200" cy="74825"/>
            </a:xfrm>
            <a:custGeom>
              <a:avLst/>
              <a:gdLst/>
              <a:ahLst/>
              <a:cxnLst/>
              <a:rect l="l" t="t" r="r" b="b"/>
              <a:pathLst>
                <a:path w="2408" h="2993" extrusionOk="0">
                  <a:moveTo>
                    <a:pt x="1009" y="1"/>
                  </a:moveTo>
                  <a:lnTo>
                    <a:pt x="1" y="2407"/>
                  </a:lnTo>
                  <a:lnTo>
                    <a:pt x="1399" y="2992"/>
                  </a:lnTo>
                  <a:lnTo>
                    <a:pt x="2407" y="586"/>
                  </a:lnTo>
                  <a:lnTo>
                    <a:pt x="10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9"/>
            <p:cNvSpPr/>
            <p:nvPr/>
          </p:nvSpPr>
          <p:spPr>
            <a:xfrm>
              <a:off x="-4123375" y="1410275"/>
              <a:ext cx="60200" cy="74000"/>
            </a:xfrm>
            <a:custGeom>
              <a:avLst/>
              <a:gdLst/>
              <a:ahLst/>
              <a:cxnLst/>
              <a:rect l="l" t="t" r="r" b="b"/>
              <a:pathLst>
                <a:path w="2408" h="2960" extrusionOk="0">
                  <a:moveTo>
                    <a:pt x="1009" y="0"/>
                  </a:moveTo>
                  <a:lnTo>
                    <a:pt x="1" y="2407"/>
                  </a:lnTo>
                  <a:lnTo>
                    <a:pt x="1399" y="2960"/>
                  </a:lnTo>
                  <a:lnTo>
                    <a:pt x="2407" y="586"/>
                  </a:lnTo>
                  <a:lnTo>
                    <a:pt x="10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2" name="Google Shape;2792;p49"/>
          <p:cNvGrpSpPr/>
          <p:nvPr/>
        </p:nvGrpSpPr>
        <p:grpSpPr>
          <a:xfrm>
            <a:off x="1832884" y="1972650"/>
            <a:ext cx="379976" cy="448059"/>
            <a:chOff x="-5221725" y="1393200"/>
            <a:chExt cx="552050" cy="645525"/>
          </a:xfrm>
        </p:grpSpPr>
        <p:sp>
          <p:nvSpPr>
            <p:cNvPr id="2793" name="Google Shape;2793;p49"/>
            <p:cNvSpPr/>
            <p:nvPr/>
          </p:nvSpPr>
          <p:spPr>
            <a:xfrm>
              <a:off x="-5102200" y="1511075"/>
              <a:ext cx="249600" cy="114650"/>
            </a:xfrm>
            <a:custGeom>
              <a:avLst/>
              <a:gdLst/>
              <a:ahLst/>
              <a:cxnLst/>
              <a:rect l="l" t="t" r="r" b="b"/>
              <a:pathLst>
                <a:path w="9984" h="4586" extrusionOk="0">
                  <a:moveTo>
                    <a:pt x="6016" y="1"/>
                  </a:moveTo>
                  <a:cubicBezTo>
                    <a:pt x="5463" y="1"/>
                    <a:pt x="4911" y="261"/>
                    <a:pt x="4553" y="651"/>
                  </a:cubicBezTo>
                  <a:lnTo>
                    <a:pt x="4195" y="1074"/>
                  </a:lnTo>
                  <a:lnTo>
                    <a:pt x="3707" y="846"/>
                  </a:lnTo>
                  <a:cubicBezTo>
                    <a:pt x="3545" y="781"/>
                    <a:pt x="3382" y="749"/>
                    <a:pt x="3220" y="749"/>
                  </a:cubicBezTo>
                  <a:cubicBezTo>
                    <a:pt x="2569" y="749"/>
                    <a:pt x="2016" y="1301"/>
                    <a:pt x="2016" y="1984"/>
                  </a:cubicBezTo>
                  <a:lnTo>
                    <a:pt x="2016" y="2732"/>
                  </a:lnTo>
                  <a:lnTo>
                    <a:pt x="943" y="2732"/>
                  </a:lnTo>
                  <a:cubicBezTo>
                    <a:pt x="423" y="2732"/>
                    <a:pt x="0" y="3155"/>
                    <a:pt x="0" y="3643"/>
                  </a:cubicBezTo>
                  <a:cubicBezTo>
                    <a:pt x="0" y="4163"/>
                    <a:pt x="423" y="4586"/>
                    <a:pt x="943" y="4586"/>
                  </a:cubicBezTo>
                  <a:lnTo>
                    <a:pt x="9041" y="4586"/>
                  </a:lnTo>
                  <a:cubicBezTo>
                    <a:pt x="9561" y="4586"/>
                    <a:pt x="9984" y="4163"/>
                    <a:pt x="9984" y="3643"/>
                  </a:cubicBezTo>
                  <a:cubicBezTo>
                    <a:pt x="9984" y="3155"/>
                    <a:pt x="9561" y="2732"/>
                    <a:pt x="9041" y="2732"/>
                  </a:cubicBezTo>
                  <a:lnTo>
                    <a:pt x="7967" y="2732"/>
                  </a:lnTo>
                  <a:lnTo>
                    <a:pt x="7967" y="1984"/>
                  </a:lnTo>
                  <a:cubicBezTo>
                    <a:pt x="7967" y="879"/>
                    <a:pt x="7089" y="1"/>
                    <a:pt x="60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9"/>
            <p:cNvSpPr/>
            <p:nvPr/>
          </p:nvSpPr>
          <p:spPr>
            <a:xfrm>
              <a:off x="-5221725" y="1393200"/>
              <a:ext cx="552050" cy="645525"/>
            </a:xfrm>
            <a:custGeom>
              <a:avLst/>
              <a:gdLst/>
              <a:ahLst/>
              <a:cxnLst/>
              <a:rect l="l" t="t" r="r" b="b"/>
              <a:pathLst>
                <a:path w="22082" h="25821" extrusionOk="0">
                  <a:moveTo>
                    <a:pt x="10765" y="3220"/>
                  </a:moveTo>
                  <a:cubicBezTo>
                    <a:pt x="12456" y="3220"/>
                    <a:pt x="13822" y="4390"/>
                    <a:pt x="14179" y="5951"/>
                  </a:cubicBezTo>
                  <a:cubicBezTo>
                    <a:pt x="15350" y="6114"/>
                    <a:pt x="16261" y="7155"/>
                    <a:pt x="16261" y="8358"/>
                  </a:cubicBezTo>
                  <a:cubicBezTo>
                    <a:pt x="16261" y="9724"/>
                    <a:pt x="15155" y="10797"/>
                    <a:pt x="13822" y="10797"/>
                  </a:cubicBezTo>
                  <a:lnTo>
                    <a:pt x="5724" y="10797"/>
                  </a:lnTo>
                  <a:lnTo>
                    <a:pt x="5724" y="10829"/>
                  </a:lnTo>
                  <a:cubicBezTo>
                    <a:pt x="4358" y="10829"/>
                    <a:pt x="3285" y="9724"/>
                    <a:pt x="3285" y="8390"/>
                  </a:cubicBezTo>
                  <a:cubicBezTo>
                    <a:pt x="3285" y="7155"/>
                    <a:pt x="4196" y="6114"/>
                    <a:pt x="5366" y="5951"/>
                  </a:cubicBezTo>
                  <a:cubicBezTo>
                    <a:pt x="5692" y="4813"/>
                    <a:pt x="6765" y="3968"/>
                    <a:pt x="8001" y="3968"/>
                  </a:cubicBezTo>
                  <a:cubicBezTo>
                    <a:pt x="8196" y="3968"/>
                    <a:pt x="8391" y="4000"/>
                    <a:pt x="8553" y="4033"/>
                  </a:cubicBezTo>
                  <a:cubicBezTo>
                    <a:pt x="9171" y="3512"/>
                    <a:pt x="9952" y="3220"/>
                    <a:pt x="10765" y="3220"/>
                  </a:cubicBezTo>
                  <a:close/>
                  <a:moveTo>
                    <a:pt x="9789" y="0"/>
                  </a:moveTo>
                  <a:cubicBezTo>
                    <a:pt x="4391" y="0"/>
                    <a:pt x="1" y="4390"/>
                    <a:pt x="1" y="9789"/>
                  </a:cubicBezTo>
                  <a:cubicBezTo>
                    <a:pt x="1" y="12650"/>
                    <a:pt x="1204" y="15317"/>
                    <a:pt x="3350" y="17171"/>
                  </a:cubicBezTo>
                  <a:lnTo>
                    <a:pt x="3350" y="25821"/>
                  </a:lnTo>
                  <a:lnTo>
                    <a:pt x="14895" y="25821"/>
                  </a:lnTo>
                  <a:lnTo>
                    <a:pt x="14895" y="21366"/>
                  </a:lnTo>
                  <a:lnTo>
                    <a:pt x="19578" y="21366"/>
                  </a:lnTo>
                  <a:lnTo>
                    <a:pt x="19578" y="16390"/>
                  </a:lnTo>
                  <a:lnTo>
                    <a:pt x="22082" y="16390"/>
                  </a:lnTo>
                  <a:lnTo>
                    <a:pt x="19578" y="9659"/>
                  </a:lnTo>
                  <a:cubicBezTo>
                    <a:pt x="19480" y="4325"/>
                    <a:pt x="15122" y="0"/>
                    <a:pt x="97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5" name="Google Shape;2795;p49"/>
          <p:cNvGrpSpPr/>
          <p:nvPr/>
        </p:nvGrpSpPr>
        <p:grpSpPr>
          <a:xfrm>
            <a:off x="4370656" y="1972638"/>
            <a:ext cx="402682" cy="448084"/>
            <a:chOff x="-3775400" y="1361500"/>
            <a:chExt cx="587000" cy="644725"/>
          </a:xfrm>
        </p:grpSpPr>
        <p:sp>
          <p:nvSpPr>
            <p:cNvPr id="2796" name="Google Shape;2796;p49"/>
            <p:cNvSpPr/>
            <p:nvPr/>
          </p:nvSpPr>
          <p:spPr>
            <a:xfrm>
              <a:off x="-3559975" y="1578550"/>
              <a:ext cx="156125" cy="209775"/>
            </a:xfrm>
            <a:custGeom>
              <a:avLst/>
              <a:gdLst/>
              <a:ahLst/>
              <a:cxnLst/>
              <a:rect l="l" t="t" r="r" b="b"/>
              <a:pathLst>
                <a:path w="6245" h="8391" extrusionOk="0">
                  <a:moveTo>
                    <a:pt x="3123" y="1"/>
                  </a:moveTo>
                  <a:cubicBezTo>
                    <a:pt x="1399" y="1"/>
                    <a:pt x="1" y="1399"/>
                    <a:pt x="1" y="3123"/>
                  </a:cubicBezTo>
                  <a:cubicBezTo>
                    <a:pt x="1" y="4358"/>
                    <a:pt x="749" y="5497"/>
                    <a:pt x="1887" y="5984"/>
                  </a:cubicBezTo>
                  <a:lnTo>
                    <a:pt x="2310" y="6180"/>
                  </a:lnTo>
                  <a:lnTo>
                    <a:pt x="2310" y="8391"/>
                  </a:lnTo>
                  <a:lnTo>
                    <a:pt x="3903" y="8391"/>
                  </a:lnTo>
                  <a:lnTo>
                    <a:pt x="3903" y="6180"/>
                  </a:lnTo>
                  <a:lnTo>
                    <a:pt x="4359" y="5984"/>
                  </a:lnTo>
                  <a:cubicBezTo>
                    <a:pt x="5497" y="5497"/>
                    <a:pt x="6245" y="4358"/>
                    <a:pt x="6245" y="3123"/>
                  </a:cubicBezTo>
                  <a:cubicBezTo>
                    <a:pt x="6245" y="1399"/>
                    <a:pt x="4846" y="1"/>
                    <a:pt x="3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9"/>
            <p:cNvSpPr/>
            <p:nvPr/>
          </p:nvSpPr>
          <p:spPr>
            <a:xfrm>
              <a:off x="-3688425" y="1465550"/>
              <a:ext cx="465875" cy="540675"/>
            </a:xfrm>
            <a:custGeom>
              <a:avLst/>
              <a:gdLst/>
              <a:ahLst/>
              <a:cxnLst/>
              <a:rect l="l" t="t" r="r" b="b"/>
              <a:pathLst>
                <a:path w="18635" h="21627" extrusionOk="0">
                  <a:moveTo>
                    <a:pt x="8261" y="3025"/>
                  </a:moveTo>
                  <a:cubicBezTo>
                    <a:pt x="10797" y="3025"/>
                    <a:pt x="12879" y="5106"/>
                    <a:pt x="12879" y="7643"/>
                  </a:cubicBezTo>
                  <a:cubicBezTo>
                    <a:pt x="12879" y="9301"/>
                    <a:pt x="12001" y="10830"/>
                    <a:pt x="10570" y="11643"/>
                  </a:cubicBezTo>
                  <a:lnTo>
                    <a:pt x="10570" y="14407"/>
                  </a:lnTo>
                  <a:lnTo>
                    <a:pt x="5952" y="14407"/>
                  </a:lnTo>
                  <a:lnTo>
                    <a:pt x="5952" y="11643"/>
                  </a:lnTo>
                  <a:cubicBezTo>
                    <a:pt x="4521" y="10830"/>
                    <a:pt x="3643" y="9301"/>
                    <a:pt x="3643" y="7643"/>
                  </a:cubicBezTo>
                  <a:cubicBezTo>
                    <a:pt x="3643" y="5106"/>
                    <a:pt x="5692" y="3025"/>
                    <a:pt x="8261" y="3025"/>
                  </a:cubicBezTo>
                  <a:close/>
                  <a:moveTo>
                    <a:pt x="8261" y="1"/>
                  </a:moveTo>
                  <a:cubicBezTo>
                    <a:pt x="3708" y="1"/>
                    <a:pt x="1" y="3675"/>
                    <a:pt x="1" y="8228"/>
                  </a:cubicBezTo>
                  <a:cubicBezTo>
                    <a:pt x="1" y="10602"/>
                    <a:pt x="1009" y="12846"/>
                    <a:pt x="2797" y="14407"/>
                  </a:cubicBezTo>
                  <a:lnTo>
                    <a:pt x="2797" y="21626"/>
                  </a:lnTo>
                  <a:lnTo>
                    <a:pt x="12618" y="21626"/>
                  </a:lnTo>
                  <a:lnTo>
                    <a:pt x="12618" y="17951"/>
                  </a:lnTo>
                  <a:lnTo>
                    <a:pt x="16488" y="17951"/>
                  </a:lnTo>
                  <a:lnTo>
                    <a:pt x="16488" y="13821"/>
                  </a:lnTo>
                  <a:lnTo>
                    <a:pt x="18635" y="13821"/>
                  </a:lnTo>
                  <a:lnTo>
                    <a:pt x="16488" y="8098"/>
                  </a:lnTo>
                  <a:cubicBezTo>
                    <a:pt x="16423" y="3610"/>
                    <a:pt x="12748" y="1"/>
                    <a:pt x="8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9"/>
            <p:cNvSpPr/>
            <p:nvPr/>
          </p:nvSpPr>
          <p:spPr>
            <a:xfrm>
              <a:off x="-3501425" y="1361500"/>
              <a:ext cx="38225" cy="65875"/>
            </a:xfrm>
            <a:custGeom>
              <a:avLst/>
              <a:gdLst/>
              <a:ahLst/>
              <a:cxnLst/>
              <a:rect l="l" t="t" r="r" b="b"/>
              <a:pathLst>
                <a:path w="1529" h="2635" extrusionOk="0">
                  <a:moveTo>
                    <a:pt x="0" y="0"/>
                  </a:moveTo>
                  <a:lnTo>
                    <a:pt x="0" y="2634"/>
                  </a:lnTo>
                  <a:lnTo>
                    <a:pt x="1529" y="2634"/>
                  </a:lnTo>
                  <a:lnTo>
                    <a:pt x="15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9"/>
            <p:cNvSpPr/>
            <p:nvPr/>
          </p:nvSpPr>
          <p:spPr>
            <a:xfrm>
              <a:off x="-3406300" y="1377750"/>
              <a:ext cx="60175" cy="75625"/>
            </a:xfrm>
            <a:custGeom>
              <a:avLst/>
              <a:gdLst/>
              <a:ahLst/>
              <a:cxnLst/>
              <a:rect l="l" t="t" r="r" b="b"/>
              <a:pathLst>
                <a:path w="2407" h="3025" extrusionOk="0">
                  <a:moveTo>
                    <a:pt x="1008" y="0"/>
                  </a:moveTo>
                  <a:lnTo>
                    <a:pt x="0" y="2439"/>
                  </a:lnTo>
                  <a:lnTo>
                    <a:pt x="1398" y="3025"/>
                  </a:lnTo>
                  <a:lnTo>
                    <a:pt x="2407" y="586"/>
                  </a:lnTo>
                  <a:lnTo>
                    <a:pt x="10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9"/>
            <p:cNvSpPr/>
            <p:nvPr/>
          </p:nvSpPr>
          <p:spPr>
            <a:xfrm>
              <a:off x="-3617700" y="1377750"/>
              <a:ext cx="60200" cy="75625"/>
            </a:xfrm>
            <a:custGeom>
              <a:avLst/>
              <a:gdLst/>
              <a:ahLst/>
              <a:cxnLst/>
              <a:rect l="l" t="t" r="r" b="b"/>
              <a:pathLst>
                <a:path w="2408" h="3025" extrusionOk="0">
                  <a:moveTo>
                    <a:pt x="1367" y="0"/>
                  </a:moveTo>
                  <a:lnTo>
                    <a:pt x="1" y="586"/>
                  </a:lnTo>
                  <a:lnTo>
                    <a:pt x="1009" y="3025"/>
                  </a:lnTo>
                  <a:lnTo>
                    <a:pt x="2407" y="2439"/>
                  </a:lnTo>
                  <a:lnTo>
                    <a:pt x="13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9"/>
            <p:cNvSpPr/>
            <p:nvPr/>
          </p:nvSpPr>
          <p:spPr>
            <a:xfrm>
              <a:off x="-3323375" y="1438725"/>
              <a:ext cx="74000" cy="74000"/>
            </a:xfrm>
            <a:custGeom>
              <a:avLst/>
              <a:gdLst/>
              <a:ahLst/>
              <a:cxnLst/>
              <a:rect l="l" t="t" r="r" b="b"/>
              <a:pathLst>
                <a:path w="2960" h="2960" extrusionOk="0">
                  <a:moveTo>
                    <a:pt x="1886" y="0"/>
                  </a:moveTo>
                  <a:lnTo>
                    <a:pt x="0" y="1887"/>
                  </a:lnTo>
                  <a:lnTo>
                    <a:pt x="1073" y="2960"/>
                  </a:lnTo>
                  <a:lnTo>
                    <a:pt x="2959" y="1074"/>
                  </a:lnTo>
                  <a:lnTo>
                    <a:pt x="18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9"/>
            <p:cNvSpPr/>
            <p:nvPr/>
          </p:nvSpPr>
          <p:spPr>
            <a:xfrm>
              <a:off x="-3264025" y="1535475"/>
              <a:ext cx="75625" cy="60175"/>
            </a:xfrm>
            <a:custGeom>
              <a:avLst/>
              <a:gdLst/>
              <a:ahLst/>
              <a:cxnLst/>
              <a:rect l="l" t="t" r="r" b="b"/>
              <a:pathLst>
                <a:path w="3025" h="2407" extrusionOk="0">
                  <a:moveTo>
                    <a:pt x="2439" y="0"/>
                  </a:moveTo>
                  <a:lnTo>
                    <a:pt x="0" y="1008"/>
                  </a:lnTo>
                  <a:lnTo>
                    <a:pt x="585" y="2407"/>
                  </a:lnTo>
                  <a:lnTo>
                    <a:pt x="3024" y="1399"/>
                  </a:lnTo>
                  <a:lnTo>
                    <a:pt x="2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9"/>
            <p:cNvSpPr/>
            <p:nvPr/>
          </p:nvSpPr>
          <p:spPr>
            <a:xfrm>
              <a:off x="-3714425" y="1438725"/>
              <a:ext cx="73175" cy="74000"/>
            </a:xfrm>
            <a:custGeom>
              <a:avLst/>
              <a:gdLst/>
              <a:ahLst/>
              <a:cxnLst/>
              <a:rect l="l" t="t" r="r" b="b"/>
              <a:pathLst>
                <a:path w="2927" h="2960" extrusionOk="0">
                  <a:moveTo>
                    <a:pt x="1041" y="0"/>
                  </a:moveTo>
                  <a:lnTo>
                    <a:pt x="0" y="1074"/>
                  </a:lnTo>
                  <a:lnTo>
                    <a:pt x="1854" y="2960"/>
                  </a:lnTo>
                  <a:lnTo>
                    <a:pt x="2927" y="1887"/>
                  </a:lnTo>
                  <a:lnTo>
                    <a:pt x="10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9"/>
            <p:cNvSpPr/>
            <p:nvPr/>
          </p:nvSpPr>
          <p:spPr>
            <a:xfrm>
              <a:off x="-3775400" y="1535475"/>
              <a:ext cx="75625" cy="60175"/>
            </a:xfrm>
            <a:custGeom>
              <a:avLst/>
              <a:gdLst/>
              <a:ahLst/>
              <a:cxnLst/>
              <a:rect l="l" t="t" r="r" b="b"/>
              <a:pathLst>
                <a:path w="3025" h="2407" extrusionOk="0">
                  <a:moveTo>
                    <a:pt x="553" y="0"/>
                  </a:moveTo>
                  <a:lnTo>
                    <a:pt x="0" y="1399"/>
                  </a:lnTo>
                  <a:lnTo>
                    <a:pt x="2439" y="2407"/>
                  </a:lnTo>
                  <a:lnTo>
                    <a:pt x="3025" y="1008"/>
                  </a:lnTo>
                  <a:lnTo>
                    <a:pt x="5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9213EDC2-B2F4-C4BB-3C5E-D3CAF71DA434}"/>
              </a:ext>
            </a:extLst>
          </p:cNvPr>
          <p:cNvSpPr>
            <a:spLocks noGrp="1"/>
          </p:cNvSpPr>
          <p:nvPr>
            <p:ph type="subTitle" idx="2"/>
          </p:nvPr>
        </p:nvSpPr>
        <p:spPr>
          <a:xfrm flipH="1">
            <a:off x="650485" y="2768187"/>
            <a:ext cx="2758281" cy="1430956"/>
          </a:xfrm>
        </p:spPr>
        <p:txBody>
          <a:bodyPr/>
          <a:lstStyle/>
          <a:p>
            <a:r>
              <a:rPr lang="en-US" dirty="0"/>
              <a:t>Speed of development </a:t>
            </a:r>
          </a:p>
        </p:txBody>
      </p:sp>
      <p:sp>
        <p:nvSpPr>
          <p:cNvPr id="5" name="Subtitle 4">
            <a:extLst>
              <a:ext uri="{FF2B5EF4-FFF2-40B4-BE49-F238E27FC236}">
                <a16:creationId xmlns:a16="http://schemas.microsoft.com/office/drawing/2014/main" id="{45D809FC-1C48-3D58-4869-EA81CF1C5E7A}"/>
              </a:ext>
            </a:extLst>
          </p:cNvPr>
          <p:cNvSpPr>
            <a:spLocks noGrp="1"/>
          </p:cNvSpPr>
          <p:nvPr>
            <p:ph type="subTitle" idx="6"/>
          </p:nvPr>
        </p:nvSpPr>
        <p:spPr/>
        <p:txBody>
          <a:bodyPr/>
          <a:lstStyle/>
          <a:p>
            <a:r>
              <a:rPr lang="en-US" dirty="0"/>
              <a:t>Coding knowledge </a:t>
            </a:r>
          </a:p>
        </p:txBody>
      </p:sp>
      <p:sp>
        <p:nvSpPr>
          <p:cNvPr id="7" name="Subtitle 6">
            <a:extLst>
              <a:ext uri="{FF2B5EF4-FFF2-40B4-BE49-F238E27FC236}">
                <a16:creationId xmlns:a16="http://schemas.microsoft.com/office/drawing/2014/main" id="{2B0E856C-F151-589F-29CD-4319F2B42AD5}"/>
              </a:ext>
            </a:extLst>
          </p:cNvPr>
          <p:cNvSpPr>
            <a:spLocks noGrp="1"/>
          </p:cNvSpPr>
          <p:nvPr>
            <p:ph type="subTitle" idx="4"/>
          </p:nvPr>
        </p:nvSpPr>
        <p:spPr/>
        <p:txBody>
          <a:bodyPr/>
          <a:lstStyle/>
          <a:p>
            <a:r>
              <a:rPr lang="en-US" dirty="0"/>
              <a:t>Deployment </a:t>
            </a:r>
          </a:p>
        </p:txBody>
      </p:sp>
      <p:sp>
        <p:nvSpPr>
          <p:cNvPr id="9" name="Subtitle 8">
            <a:extLst>
              <a:ext uri="{FF2B5EF4-FFF2-40B4-BE49-F238E27FC236}">
                <a16:creationId xmlns:a16="http://schemas.microsoft.com/office/drawing/2014/main" id="{FFFE4500-AF90-0DD3-2B9D-E3473A415367}"/>
              </a:ext>
            </a:extLst>
          </p:cNvPr>
          <p:cNvSpPr>
            <a:spLocks noGrp="1"/>
          </p:cNvSpPr>
          <p:nvPr>
            <p:ph type="subTitle" idx="1"/>
          </p:nvPr>
        </p:nvSpPr>
        <p:spPr/>
        <p:txBody>
          <a:bodyPr/>
          <a:lstStyle/>
          <a:p>
            <a:r>
              <a:rPr lang="en-US" dirty="0"/>
              <a:t>A working app can be created in less than a month. </a:t>
            </a:r>
          </a:p>
        </p:txBody>
      </p:sp>
      <p:sp>
        <p:nvSpPr>
          <p:cNvPr id="11" name="Subtitle 10">
            <a:extLst>
              <a:ext uri="{FF2B5EF4-FFF2-40B4-BE49-F238E27FC236}">
                <a16:creationId xmlns:a16="http://schemas.microsoft.com/office/drawing/2014/main" id="{7BC07184-30C0-F214-D3CC-A6A4699EB084}"/>
              </a:ext>
            </a:extLst>
          </p:cNvPr>
          <p:cNvSpPr>
            <a:spLocks noGrp="1"/>
          </p:cNvSpPr>
          <p:nvPr>
            <p:ph type="subTitle" idx="5"/>
          </p:nvPr>
        </p:nvSpPr>
        <p:spPr>
          <a:xfrm>
            <a:off x="3427575" y="3215691"/>
            <a:ext cx="2314500" cy="784500"/>
          </a:xfrm>
        </p:spPr>
        <p:txBody>
          <a:bodyPr/>
          <a:lstStyle/>
          <a:p>
            <a:r>
              <a:rPr lang="en-US" dirty="0"/>
              <a:t>Basic coding knowledge is sufficient. </a:t>
            </a:r>
          </a:p>
        </p:txBody>
      </p:sp>
      <p:sp>
        <p:nvSpPr>
          <p:cNvPr id="13" name="Subtitle 12">
            <a:extLst>
              <a:ext uri="{FF2B5EF4-FFF2-40B4-BE49-F238E27FC236}">
                <a16:creationId xmlns:a16="http://schemas.microsoft.com/office/drawing/2014/main" id="{E581E17D-649B-4088-BC68-3F86CF67C30D}"/>
              </a:ext>
            </a:extLst>
          </p:cNvPr>
          <p:cNvSpPr>
            <a:spLocks noGrp="1"/>
          </p:cNvSpPr>
          <p:nvPr>
            <p:ph type="subTitle" idx="3"/>
          </p:nvPr>
        </p:nvSpPr>
        <p:spPr/>
        <p:txBody>
          <a:bodyPr/>
          <a:lstStyle/>
          <a:p>
            <a:r>
              <a:rPr lang="en-US" dirty="0"/>
              <a:t>Fast delivery as apps can be created through minimal coding. </a:t>
            </a:r>
          </a:p>
        </p:txBody>
      </p:sp>
    </p:spTree>
  </p:cSld>
  <p:clrMapOvr>
    <a:masterClrMapping/>
  </p:clrMapOvr>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FFF5544B327E4696DBC432501EF536" ma:contentTypeVersion="3" ma:contentTypeDescription="Create a new document." ma:contentTypeScope="" ma:versionID="229465c0be6da13136094eeedf001fd3">
  <xsd:schema xmlns:xsd="http://www.w3.org/2001/XMLSchema" xmlns:xs="http://www.w3.org/2001/XMLSchema" xmlns:p="http://schemas.microsoft.com/office/2006/metadata/properties" xmlns:ns2="ec333221-26f2-4903-9eb8-d22159498df7" targetNamespace="http://schemas.microsoft.com/office/2006/metadata/properties" ma:root="true" ma:fieldsID="5865c6dfc5836266179016c3e3c0ee85" ns2:_="">
    <xsd:import namespace="ec333221-26f2-4903-9eb8-d22159498df7"/>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333221-26f2-4903-9eb8-d22159498d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BE5218-A01C-4F0C-BD2C-BE167584567C}"/>
</file>

<file path=customXml/itemProps2.xml><?xml version="1.0" encoding="utf-8"?>
<ds:datastoreItem xmlns:ds="http://schemas.openxmlformats.org/officeDocument/2006/customXml" ds:itemID="{A0522367-5EE7-4B1A-9963-9CC61636D86B}"/>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25</Slides>
  <Notes>16</Notes>
  <HiddenSlides>0</HiddenSlide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Computer Science &amp; Mathematics Major For College: Computer Science &amp; Programming by Slidesgo</vt:lpstr>
      <vt:lpstr>Slidesgo Final Pages</vt:lpstr>
      <vt:lpstr>“Low-Code and No-Code App Development”</vt:lpstr>
      <vt:lpstr>Introduction</vt:lpstr>
      <vt:lpstr>Definition </vt:lpstr>
      <vt:lpstr>Traditional Software Development </vt:lpstr>
      <vt:lpstr>Traditional Software Development Process </vt:lpstr>
      <vt:lpstr>PowerPoint Presentation</vt:lpstr>
      <vt:lpstr>What is LOW CODE ?</vt:lpstr>
      <vt:lpstr>PowerPoint Presentation</vt:lpstr>
      <vt:lpstr>Benefits of LOW CODE development</vt:lpstr>
      <vt:lpstr>PowerPoint Presentation</vt:lpstr>
      <vt:lpstr>Evolution of low-code/no-code tools</vt:lpstr>
      <vt:lpstr>PowerPoint Presentation</vt:lpstr>
      <vt:lpstr>PowerPoint Presentation</vt:lpstr>
      <vt:lpstr>Easy to maintain as the low-code platform does the heavy lifting in terms of security, maintenance, and upgrades. Low-code platforms have taken a front seat in terms of scalability as they can handle variable workloads (eg – adding more users as the organisation grows) easily.  </vt:lpstr>
      <vt:lpstr>Challenges</vt:lpstr>
      <vt:lpstr>PowerPoint Presentation</vt:lpstr>
      <vt:lpstr>Low-Code Development Process </vt:lpstr>
      <vt:lpstr>Uses for low-code/no-code development platforms</vt:lpstr>
      <vt:lpstr>PowerPoint Presentation</vt:lpstr>
      <vt:lpstr>The future of low-code/no-code application development</vt:lpstr>
      <vt:lpstr>PowerPoint Presentation</vt:lpstr>
      <vt:lpstr>Key Features</vt:lpstr>
      <vt:lpstr>CONCLUSIONS</vt:lpstr>
      <vt:lpstr>PowerPoint Presentation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“Low-Code and No-Code App Development”</dc:title>
  <cp:lastModifiedBy>Sairaj Nanche</cp:lastModifiedBy>
  <cp:revision>1</cp:revision>
  <dcterms:modified xsi:type="dcterms:W3CDTF">2023-10-02T13:24:20Z</dcterms:modified>
</cp:coreProperties>
</file>