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607D8-5643-4726-BC35-BCD070CF71E3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F2EDA-6DBC-4BD4-AD30-503FB4B52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6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21A7-6D38-43B4-857B-398AAB13500E}" type="datetime1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Prof.Sachin Bojewar, VIT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7654-58B9-4003-909A-78192D55E375}" type="datetime1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Prof.Sachin Bojewar, VIT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06C1-D683-4410-BA13-372B1C6FBD3E}" type="datetime1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Prof.Sachin Bojewar, VIT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B20C-6163-4B22-903C-FAFE49859EF9}" type="datetime1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Prof.Sachin Bojewar, VIT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6FCB-A8D1-4846-A176-01871717C15C}" type="datetime1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Prof.Sachin Bojewar, VIT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CE98-24C9-49D6-9A7C-365BB30625A2}" type="datetime1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Prof.Sachin Bojewar, VIT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9C9B-B473-424C-8452-D4830E08CD51}" type="datetime1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Prof.Sachin Bojewar, VIT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3E39-679D-4FF5-AF3D-DD8A2F8406FA}" type="datetime1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Prof.Sachin Bojewar, VIT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8CDF-7626-4702-9C83-CF61DB462DAB}" type="datetime1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Prof.Sachin Bojewar, VIT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215ED-D672-46A0-BAD6-23BF7A0916F6}" type="datetime1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Prof.Sachin Bojewar, VIT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EFAB-F859-4388-93BE-31FB46163494}" type="datetime1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Prof.Sachin Bojewar, VIT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F17DE-21F9-47AC-964C-9E66543D75EE}" type="datetime1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Prof.Sachin Bojewar, VIT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Model - Spiral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358" y="1963337"/>
            <a:ext cx="6781283" cy="379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Prof.Sachin Bojewar, VIT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27EB-7C4B-47D0-9A83-063656025563}" type="datetime1">
              <a:rPr lang="en-US" smtClean="0"/>
              <a:t>1/30/2017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Model - Concurrent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6324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Prof.Sachin Bojewar, VIT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DB59-645D-49CA-89C4-B335646381FC}" type="datetime1">
              <a:rPr lang="en-US" smtClean="0"/>
              <a:t>1/30/2017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Models - Concern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– Lacks planning</a:t>
            </a:r>
          </a:p>
          <a:p>
            <a:r>
              <a:rPr lang="en-US" dirty="0" smtClean="0"/>
              <a:t>Lacks speedy development</a:t>
            </a:r>
          </a:p>
          <a:p>
            <a:r>
              <a:rPr lang="en-US" dirty="0" smtClean="0"/>
              <a:t>Evolutionary process focus on quality rather than flexibility and extensibility(Quality focus will lead to delay)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Prof.Sachin Bojewar, VIT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BCAD8-A061-41EF-BA15-7F580A73BCD2}" type="datetime1">
              <a:rPr lang="en-US" smtClean="0"/>
              <a:t>1/30/2017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Specialized process Model – Component Based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COTS</a:t>
            </a:r>
          </a:p>
          <a:p>
            <a:r>
              <a:rPr lang="en-US" dirty="0" smtClean="0"/>
              <a:t>Incorporated features of Spiral</a:t>
            </a:r>
          </a:p>
          <a:p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Search for available component</a:t>
            </a:r>
          </a:p>
          <a:p>
            <a:pPr lvl="1"/>
            <a:r>
              <a:rPr lang="en-US" dirty="0" smtClean="0"/>
              <a:t>Component integration issues are considered</a:t>
            </a:r>
          </a:p>
          <a:p>
            <a:pPr lvl="1"/>
            <a:r>
              <a:rPr lang="en-US" dirty="0" smtClean="0"/>
              <a:t>Architecture is designed to accommodate the components</a:t>
            </a:r>
          </a:p>
          <a:p>
            <a:pPr lvl="1"/>
            <a:r>
              <a:rPr lang="en-US" dirty="0" smtClean="0"/>
              <a:t>Components are integrated into the architecture</a:t>
            </a:r>
          </a:p>
          <a:p>
            <a:pPr lvl="1"/>
            <a:r>
              <a:rPr lang="en-US" dirty="0" smtClean="0"/>
              <a:t>Comprehensive testing is conducted to ensure proper functionality.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Prof.Sachin Bojewar, VIT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0E50-61E6-4BB3-8F06-4257E2370300}" type="datetime1">
              <a:rPr lang="en-US" smtClean="0"/>
              <a:t>1/30/2017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Model- Formal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Focus on formal mathematical specifications of software.</a:t>
            </a:r>
          </a:p>
          <a:p>
            <a:r>
              <a:rPr lang="en-US" dirty="0" smtClean="0"/>
              <a:t>Analysis/Modeling is represented in mathematical notations.</a:t>
            </a:r>
          </a:p>
          <a:p>
            <a:r>
              <a:rPr lang="en-US" dirty="0" smtClean="0"/>
              <a:t>Variation of this is “Cleanroom Engineering”</a:t>
            </a:r>
          </a:p>
          <a:p>
            <a:r>
              <a:rPr lang="en-US" dirty="0" smtClean="0"/>
              <a:t>Produce defect free software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Time consuming and expensive</a:t>
            </a:r>
          </a:p>
          <a:p>
            <a:pPr lvl="1"/>
            <a:r>
              <a:rPr lang="en-US" dirty="0" smtClean="0"/>
              <a:t>Few organizations have expertise</a:t>
            </a:r>
          </a:p>
          <a:p>
            <a:pPr lvl="1"/>
            <a:r>
              <a:rPr lang="en-US" dirty="0" smtClean="0"/>
              <a:t>Difficult to communicate with non technical clients</a:t>
            </a:r>
          </a:p>
          <a:p>
            <a:pPr lvl="1"/>
            <a:r>
              <a:rPr lang="en-US" dirty="0" smtClean="0"/>
              <a:t>Generally use for high end scientific and highly technical applications (Avionics, medical devices)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Prof.Sachin Bojewar, VIT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B37F-8554-4ED9-B235-11CF1C3836D8}" type="datetime1">
              <a:rPr lang="en-US" smtClean="0"/>
              <a:t>1/30/2017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Specialized Model – Aspect Oriented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Focuses on concern spread across multiple functions affecting software architecture.</a:t>
            </a:r>
          </a:p>
          <a:p>
            <a:r>
              <a:rPr lang="en-US" dirty="0" smtClean="0"/>
              <a:t>Architecture oriented development</a:t>
            </a:r>
          </a:p>
          <a:p>
            <a:r>
              <a:rPr lang="en-US" dirty="0" smtClean="0"/>
              <a:t>New paradigm which specifies, defines and constructs aspects.</a:t>
            </a:r>
          </a:p>
          <a:p>
            <a:r>
              <a:rPr lang="en-US" dirty="0" smtClean="0"/>
              <a:t>Common aspects includes interfaces, collaborations, distribution, persistency, memory management, transaction processing, security, integrity.</a:t>
            </a:r>
          </a:p>
          <a:p>
            <a:r>
              <a:rPr lang="en-US" dirty="0" smtClean="0"/>
              <a:t>Aspect oriented process is not yet matured but adopts features of evolutionary and </a:t>
            </a:r>
            <a:r>
              <a:rPr lang="en-US" smtClean="0"/>
              <a:t>concurrent development.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Prof.Sachin Bojewar, VIT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87A8-BAB5-4200-B9B7-0D5D0168E467}" type="datetime1">
              <a:rPr lang="en-US" smtClean="0"/>
              <a:t>1/30/2017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1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245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Evolutionary Model - Spiral</vt:lpstr>
      <vt:lpstr>Evolutionary Model - Concurrent</vt:lpstr>
      <vt:lpstr>Evolutionary Models - Concern</vt:lpstr>
      <vt:lpstr>Specialized process Model – Component Based Development</vt:lpstr>
      <vt:lpstr>Specialized Model- Formal Method</vt:lpstr>
      <vt:lpstr>Specialized Model – Aspect Oriented Development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Model - Spiral</dc:title>
  <dc:creator>acer</dc:creator>
  <cp:lastModifiedBy>acer</cp:lastModifiedBy>
  <cp:revision>7</cp:revision>
  <dcterms:created xsi:type="dcterms:W3CDTF">2006-08-16T00:00:00Z</dcterms:created>
  <dcterms:modified xsi:type="dcterms:W3CDTF">2017-01-30T05:31:42Z</dcterms:modified>
</cp:coreProperties>
</file>