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Unit-4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and Modeling Practices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Construction Principles-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Programming principles: </a:t>
            </a:r>
            <a:r>
              <a:rPr lang="en-US" b="1" i="1" dirty="0" smtClean="0"/>
              <a:t>As you begin writing code, be sure you</a:t>
            </a:r>
          </a:p>
          <a:p>
            <a:pPr>
              <a:buNone/>
            </a:pPr>
            <a:r>
              <a:rPr lang="en-US" dirty="0" smtClean="0"/>
              <a:t>• Constrain your algorithms by following structured programming [Boh00]</a:t>
            </a:r>
          </a:p>
          <a:p>
            <a:pPr>
              <a:buNone/>
            </a:pPr>
            <a:r>
              <a:rPr lang="en-US" dirty="0" smtClean="0"/>
              <a:t>practice.</a:t>
            </a:r>
          </a:p>
          <a:p>
            <a:pPr>
              <a:buNone/>
            </a:pPr>
            <a:r>
              <a:rPr lang="en-US" dirty="0" smtClean="0"/>
              <a:t>• Consider the use of pair programming.</a:t>
            </a:r>
          </a:p>
          <a:p>
            <a:pPr>
              <a:buNone/>
            </a:pPr>
            <a:r>
              <a:rPr lang="en-US" dirty="0" smtClean="0"/>
              <a:t>• Select data structures that will meet the needs of the design.</a:t>
            </a:r>
          </a:p>
          <a:p>
            <a:pPr>
              <a:buNone/>
            </a:pPr>
            <a:r>
              <a:rPr lang="en-US" dirty="0" smtClean="0"/>
              <a:t>• Understand the software architecture and create interfaces that are</a:t>
            </a:r>
          </a:p>
          <a:p>
            <a:pPr>
              <a:buNone/>
            </a:pPr>
            <a:r>
              <a:rPr lang="en-US" dirty="0" smtClean="0"/>
              <a:t>consistent with it.</a:t>
            </a:r>
          </a:p>
          <a:p>
            <a:pPr>
              <a:buNone/>
            </a:pPr>
            <a:r>
              <a:rPr lang="en-US" dirty="0" smtClean="0"/>
              <a:t>• Keep conditional logic as simple as possible.</a:t>
            </a:r>
          </a:p>
          <a:p>
            <a:pPr>
              <a:buNone/>
            </a:pPr>
            <a:r>
              <a:rPr lang="en-US" dirty="0" smtClean="0"/>
              <a:t>• Create nested loops in a way that makes them easily testable.</a:t>
            </a:r>
          </a:p>
          <a:p>
            <a:pPr>
              <a:buNone/>
            </a:pPr>
            <a:r>
              <a:rPr lang="en-US" dirty="0" smtClean="0"/>
              <a:t>• Select meaningful variable names and follow other local coding standards.</a:t>
            </a:r>
          </a:p>
          <a:p>
            <a:pPr>
              <a:buNone/>
            </a:pPr>
            <a:r>
              <a:rPr lang="en-US" dirty="0" smtClean="0"/>
              <a:t>• Write code that is self-documenting.</a:t>
            </a:r>
          </a:p>
          <a:p>
            <a:pPr>
              <a:buNone/>
            </a:pPr>
            <a:r>
              <a:rPr lang="en-US" dirty="0" smtClean="0"/>
              <a:t>• Create a visual layout (e.g., indentation and blank lines) that aids</a:t>
            </a:r>
          </a:p>
          <a:p>
            <a:pPr>
              <a:buNone/>
            </a:pPr>
            <a:r>
              <a:rPr lang="en-US" dirty="0" smtClean="0"/>
              <a:t>understanding.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Construction Principles-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Validation Principles: </a:t>
            </a:r>
            <a:r>
              <a:rPr lang="en-US" b="1" i="1" dirty="0" smtClean="0"/>
              <a:t>After you’ve completed your first coding pass,</a:t>
            </a:r>
          </a:p>
          <a:p>
            <a:pPr>
              <a:buNone/>
            </a:pPr>
            <a:r>
              <a:rPr lang="en-US" b="1" i="1" dirty="0" smtClean="0"/>
              <a:t>be sure you</a:t>
            </a:r>
          </a:p>
          <a:p>
            <a:pPr>
              <a:buNone/>
            </a:pPr>
            <a:r>
              <a:rPr lang="en-US" dirty="0" smtClean="0"/>
              <a:t>• Conduct a code walkthrough when appropriate.</a:t>
            </a:r>
          </a:p>
          <a:p>
            <a:pPr>
              <a:buNone/>
            </a:pPr>
            <a:r>
              <a:rPr lang="en-US" dirty="0" smtClean="0"/>
              <a:t>• Perform unit tests and correct errors you’ve uncovered.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 err="1" smtClean="0"/>
              <a:t>Refactor</a:t>
            </a:r>
            <a:r>
              <a:rPr lang="en-US" dirty="0" smtClean="0"/>
              <a:t> the code.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Principles-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Testing Principles. </a:t>
            </a:r>
          </a:p>
          <a:p>
            <a:r>
              <a:rPr lang="en-US" dirty="0" smtClean="0"/>
              <a:t>Principle 1. All tests should be traceable to customer requirements.</a:t>
            </a:r>
          </a:p>
          <a:p>
            <a:r>
              <a:rPr lang="en-US" dirty="0" smtClean="0"/>
              <a:t>Principle 2. Tests should be planned long before testing begins.</a:t>
            </a:r>
          </a:p>
          <a:p>
            <a:r>
              <a:rPr lang="en-US" dirty="0" smtClean="0"/>
              <a:t>Principle 3. The Pareto principle applies to software testing.</a:t>
            </a:r>
          </a:p>
          <a:p>
            <a:r>
              <a:rPr lang="en-US" dirty="0" smtClean="0"/>
              <a:t>Principle 4. Testing should begin “in the small” and progress toward testing “in the large.”</a:t>
            </a:r>
          </a:p>
          <a:p>
            <a:r>
              <a:rPr lang="en-US" dirty="0" smtClean="0"/>
              <a:t>Principle 5. Exhaustive testing is not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Principle 1. Customer expectations for the software must be managed.</a:t>
            </a:r>
          </a:p>
          <a:p>
            <a:r>
              <a:rPr lang="en-US" dirty="0" smtClean="0"/>
              <a:t>Principle 2. A complete delivery package should be assembled and tested.</a:t>
            </a:r>
          </a:p>
          <a:p>
            <a:r>
              <a:rPr lang="en-US" dirty="0" smtClean="0"/>
              <a:t>Principle 3. A support regime must be established before the software is delivered.</a:t>
            </a:r>
          </a:p>
          <a:p>
            <a:r>
              <a:rPr lang="en-US" dirty="0" smtClean="0"/>
              <a:t>Principle 4. Appropriate instructional materials must be provided to end users.</a:t>
            </a:r>
          </a:p>
          <a:p>
            <a:r>
              <a:rPr lang="en-US" dirty="0" smtClean="0"/>
              <a:t>Principle 5. Buggy software should be fixed first, delivered later.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 Guide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Principle 1. Be agile</a:t>
            </a:r>
          </a:p>
          <a:p>
            <a:r>
              <a:rPr lang="en-US" dirty="0" smtClean="0"/>
              <a:t>Principle 2. Focus on quality at every step.</a:t>
            </a:r>
          </a:p>
          <a:p>
            <a:r>
              <a:rPr lang="en-US" dirty="0" smtClean="0"/>
              <a:t>Principle 3. Be ready to adapt.</a:t>
            </a:r>
          </a:p>
          <a:p>
            <a:r>
              <a:rPr lang="en-US" dirty="0" smtClean="0"/>
              <a:t>Principle 4. Build an effective team.</a:t>
            </a:r>
          </a:p>
          <a:p>
            <a:r>
              <a:rPr lang="en-US" dirty="0" smtClean="0"/>
              <a:t>Principle 5. Establish mechanisms for communication and coordination.</a:t>
            </a:r>
          </a:p>
          <a:p>
            <a:r>
              <a:rPr lang="en-US" dirty="0" smtClean="0"/>
              <a:t>Principle 6. Manage change.</a:t>
            </a:r>
          </a:p>
          <a:p>
            <a:r>
              <a:rPr lang="en-US" dirty="0" smtClean="0"/>
              <a:t>Principle 7. Assess risk.</a:t>
            </a:r>
          </a:p>
          <a:p>
            <a:r>
              <a:rPr lang="en-US" dirty="0" smtClean="0"/>
              <a:t>Principle 8. Create work products that provide value for others.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Principles That guide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Principle 1. Divide and conquer.</a:t>
            </a:r>
          </a:p>
          <a:p>
            <a:r>
              <a:rPr lang="en-US" dirty="0" smtClean="0"/>
              <a:t>Principle 2. Understand the use of abstraction.</a:t>
            </a:r>
          </a:p>
          <a:p>
            <a:r>
              <a:rPr lang="en-US" dirty="0" smtClean="0"/>
              <a:t>Principle 3. Strive for consistency.</a:t>
            </a:r>
          </a:p>
          <a:p>
            <a:r>
              <a:rPr lang="en-US" dirty="0" smtClean="0"/>
              <a:t>Principle 4. Focus on the transfer of information.</a:t>
            </a:r>
          </a:p>
          <a:p>
            <a:r>
              <a:rPr lang="en-US" dirty="0" smtClean="0"/>
              <a:t>Principle 5. Build software that exhibits effective modularity.</a:t>
            </a:r>
          </a:p>
          <a:p>
            <a:r>
              <a:rPr lang="en-US" dirty="0" smtClean="0"/>
              <a:t>Principle 6. Look for patterns.</a:t>
            </a:r>
          </a:p>
          <a:p>
            <a:r>
              <a:rPr lang="en-US" dirty="0" smtClean="0"/>
              <a:t>Principle 7. When possible, represent the problem and its solution</a:t>
            </a:r>
          </a:p>
          <a:p>
            <a:r>
              <a:rPr lang="en-US" dirty="0" smtClean="0"/>
              <a:t>from a number of different perspectives.</a:t>
            </a:r>
          </a:p>
          <a:p>
            <a:r>
              <a:rPr lang="en-US" dirty="0" smtClean="0"/>
              <a:t>Principle 8. Remember that someone will maintain the software.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Principle 1. Listen.</a:t>
            </a:r>
          </a:p>
          <a:p>
            <a:r>
              <a:rPr lang="en-US" dirty="0" smtClean="0"/>
              <a:t>Principle 2. Prepare before you communicate.</a:t>
            </a:r>
          </a:p>
          <a:p>
            <a:r>
              <a:rPr lang="en-US" dirty="0" smtClean="0"/>
              <a:t>Principle 3. Someone should facilitate the activity.</a:t>
            </a:r>
          </a:p>
          <a:p>
            <a:r>
              <a:rPr lang="en-US" dirty="0" smtClean="0"/>
              <a:t>Principle 4. Face-to-face communication is best.</a:t>
            </a:r>
          </a:p>
          <a:p>
            <a:r>
              <a:rPr lang="en-US" dirty="0" smtClean="0"/>
              <a:t>Principle 5. Take notes and document decisions.</a:t>
            </a:r>
          </a:p>
          <a:p>
            <a:r>
              <a:rPr lang="en-US" dirty="0" smtClean="0"/>
              <a:t>Principle 6. Strive for collaboration.</a:t>
            </a:r>
          </a:p>
          <a:p>
            <a:r>
              <a:rPr lang="en-US" dirty="0" smtClean="0"/>
              <a:t>Principle 7. Stay focused; modularize your discussion.</a:t>
            </a:r>
          </a:p>
          <a:p>
            <a:r>
              <a:rPr lang="en-US" dirty="0" smtClean="0"/>
              <a:t>Principle 8. If something is unclear, draw a picture.</a:t>
            </a:r>
          </a:p>
          <a:p>
            <a:r>
              <a:rPr lang="en-US" dirty="0" smtClean="0"/>
              <a:t>Principle 9. (a) Once you agree to something, move on. (b) If you can’t</a:t>
            </a:r>
          </a:p>
          <a:p>
            <a:r>
              <a:rPr lang="en-US" dirty="0" smtClean="0"/>
              <a:t>agree to something, move on. (c) If a feature or function is unclear</a:t>
            </a:r>
          </a:p>
          <a:p>
            <a:r>
              <a:rPr lang="en-US" dirty="0" smtClean="0"/>
              <a:t>and cannot be clarified at the moment, move on.</a:t>
            </a:r>
          </a:p>
          <a:p>
            <a:r>
              <a:rPr lang="en-US" dirty="0" smtClean="0"/>
              <a:t>Principle 10. Negotiation is not a contest or a game. It works best</a:t>
            </a:r>
          </a:p>
          <a:p>
            <a:pPr>
              <a:buNone/>
            </a:pPr>
            <a:r>
              <a:rPr lang="en-US" dirty="0" smtClean="0"/>
              <a:t>when both parties win.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Principle 1. Understand the scope of the project.</a:t>
            </a:r>
          </a:p>
          <a:p>
            <a:r>
              <a:rPr lang="en-US" dirty="0" smtClean="0"/>
              <a:t>Principle 2. Involve stakeholders in the planning activity.</a:t>
            </a:r>
          </a:p>
          <a:p>
            <a:r>
              <a:rPr lang="en-US" dirty="0" smtClean="0"/>
              <a:t>Principle 3. Recognize that planning is iterative.</a:t>
            </a:r>
          </a:p>
          <a:p>
            <a:r>
              <a:rPr lang="en-US" dirty="0" smtClean="0"/>
              <a:t>Principle 4. Estimate based on what you know.</a:t>
            </a:r>
          </a:p>
          <a:p>
            <a:r>
              <a:rPr lang="en-US" dirty="0" smtClean="0"/>
              <a:t>Principle 5. Consider risk as you define the plan.</a:t>
            </a:r>
          </a:p>
          <a:p>
            <a:r>
              <a:rPr lang="en-US" dirty="0" smtClean="0"/>
              <a:t>Principle 6. Be realistic.</a:t>
            </a:r>
          </a:p>
          <a:p>
            <a:r>
              <a:rPr lang="en-US" dirty="0" smtClean="0"/>
              <a:t>Principle 7. Adjust granularity as you define the plan.</a:t>
            </a:r>
          </a:p>
          <a:p>
            <a:r>
              <a:rPr lang="en-US" dirty="0" smtClean="0"/>
              <a:t>Principle 8. Define how you intend to ensure quality.</a:t>
            </a:r>
          </a:p>
          <a:p>
            <a:r>
              <a:rPr lang="en-US" dirty="0" smtClean="0"/>
              <a:t>Principle 9. Describe how you intend to accommodate change.</a:t>
            </a:r>
          </a:p>
          <a:p>
            <a:r>
              <a:rPr lang="en-US" dirty="0" smtClean="0"/>
              <a:t>Principle 10. Track the plan frequently and make adjustments as required.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Principle 1. The primary goal of the software team is to build software,</a:t>
            </a:r>
          </a:p>
          <a:p>
            <a:r>
              <a:rPr lang="en-US" dirty="0" smtClean="0"/>
              <a:t>not create models.</a:t>
            </a:r>
          </a:p>
          <a:p>
            <a:r>
              <a:rPr lang="en-US" dirty="0" smtClean="0"/>
              <a:t>Principle 2. Travel light—don’t create more models than you need.</a:t>
            </a:r>
          </a:p>
          <a:p>
            <a:r>
              <a:rPr lang="en-US" dirty="0" smtClean="0"/>
              <a:t>Principle 3. Strive to produce the simplest model that will describe the</a:t>
            </a:r>
          </a:p>
          <a:p>
            <a:pPr lvl="1">
              <a:buNone/>
            </a:pPr>
            <a:r>
              <a:rPr lang="en-US" dirty="0" smtClean="0"/>
              <a:t>problem or the software.</a:t>
            </a:r>
          </a:p>
          <a:p>
            <a:r>
              <a:rPr lang="en-US" dirty="0" smtClean="0"/>
              <a:t>Principle 4. Build models in a way that makes them amenable to change.</a:t>
            </a:r>
          </a:p>
          <a:p>
            <a:r>
              <a:rPr lang="en-US" dirty="0" smtClean="0"/>
              <a:t>Principle 5. Be able to state an explicit purpose for each model that</a:t>
            </a:r>
          </a:p>
          <a:p>
            <a:r>
              <a:rPr lang="en-US" dirty="0" smtClean="0"/>
              <a:t>is created.</a:t>
            </a:r>
          </a:p>
          <a:p>
            <a:r>
              <a:rPr lang="en-US" dirty="0" smtClean="0"/>
              <a:t>Principle 6. Adapt the models you develop to the system at hand.</a:t>
            </a:r>
          </a:p>
          <a:p>
            <a:r>
              <a:rPr lang="en-US" dirty="0" smtClean="0"/>
              <a:t>Principle 7. Try to build useful models, but forget about building perfect</a:t>
            </a:r>
          </a:p>
          <a:p>
            <a:r>
              <a:rPr lang="en-US" dirty="0" smtClean="0"/>
              <a:t>models.</a:t>
            </a:r>
          </a:p>
          <a:p>
            <a:r>
              <a:rPr lang="en-US" dirty="0" smtClean="0"/>
              <a:t>Principle 8. Don’t become dogmatic about the syntax of the model. If</a:t>
            </a:r>
          </a:p>
          <a:p>
            <a:r>
              <a:rPr lang="en-US" dirty="0" smtClean="0"/>
              <a:t>it communicates content successfully, representation is secondary.</a:t>
            </a:r>
          </a:p>
          <a:p>
            <a:r>
              <a:rPr lang="en-US" dirty="0" smtClean="0"/>
              <a:t>Principle 9. If your instincts tell you a model isn’t right even though it</a:t>
            </a:r>
          </a:p>
          <a:p>
            <a:r>
              <a:rPr lang="en-US" dirty="0" smtClean="0"/>
              <a:t>seems okay on paper, you probably have reason to be concerned.</a:t>
            </a:r>
          </a:p>
          <a:p>
            <a:r>
              <a:rPr lang="en-US" dirty="0" smtClean="0"/>
              <a:t>Principle 10. Get feedback as soon as you can.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Requirements Modeling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Principle 1. The information domain of a problem must be represented</a:t>
            </a:r>
          </a:p>
          <a:p>
            <a:r>
              <a:rPr lang="en-US" dirty="0" smtClean="0"/>
              <a:t>and understood.</a:t>
            </a:r>
          </a:p>
          <a:p>
            <a:r>
              <a:rPr lang="en-US" dirty="0" smtClean="0"/>
              <a:t>Principle 2. The functions that the software performs must be defined.</a:t>
            </a:r>
          </a:p>
          <a:p>
            <a:r>
              <a:rPr lang="en-US" dirty="0" smtClean="0"/>
              <a:t>Principle 3. The behavior of the software (as a consequence of external</a:t>
            </a:r>
          </a:p>
          <a:p>
            <a:r>
              <a:rPr lang="en-US" dirty="0" smtClean="0"/>
              <a:t>events) must be represented.</a:t>
            </a:r>
          </a:p>
          <a:p>
            <a:r>
              <a:rPr lang="en-US" dirty="0" smtClean="0"/>
              <a:t>Principle 4. The models that depict information, function, and behavior</a:t>
            </a:r>
          </a:p>
          <a:p>
            <a:r>
              <a:rPr lang="en-US" dirty="0" smtClean="0"/>
              <a:t>must be partitioned in a manner that uncovers detail in a layered (or hierarchical) fashion.</a:t>
            </a:r>
          </a:p>
          <a:p>
            <a:r>
              <a:rPr lang="en-US" dirty="0" smtClean="0"/>
              <a:t>Principle 5. The analysis task should move from essential information</a:t>
            </a:r>
          </a:p>
          <a:p>
            <a:r>
              <a:rPr lang="en-US" dirty="0" smtClean="0"/>
              <a:t>toward implementation detail.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Modeling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Principle 1. Design should be traceable to the requirements model.</a:t>
            </a:r>
          </a:p>
          <a:p>
            <a:r>
              <a:rPr lang="en-US" dirty="0" smtClean="0"/>
              <a:t>Principle 2. Always consider the architecture of the system to be built.</a:t>
            </a:r>
          </a:p>
          <a:p>
            <a:r>
              <a:rPr lang="en-US" dirty="0" smtClean="0"/>
              <a:t>Principle 3. Design of data is as important as design of processing</a:t>
            </a:r>
          </a:p>
          <a:p>
            <a:r>
              <a:rPr lang="en-US" dirty="0" smtClean="0"/>
              <a:t>functions.</a:t>
            </a:r>
          </a:p>
          <a:p>
            <a:r>
              <a:rPr lang="en-US" dirty="0" smtClean="0"/>
              <a:t>Principle 4. Interfaces (both internal and external) must be designed</a:t>
            </a:r>
          </a:p>
          <a:p>
            <a:r>
              <a:rPr lang="en-US" dirty="0" smtClean="0"/>
              <a:t>with care.</a:t>
            </a:r>
          </a:p>
          <a:p>
            <a:r>
              <a:rPr lang="en-US" dirty="0" smtClean="0"/>
              <a:t>Principle 5. User interface design should be tuned to the needs of the</a:t>
            </a:r>
          </a:p>
          <a:p>
            <a:r>
              <a:rPr lang="en-US" dirty="0" smtClean="0"/>
              <a:t>end user. However, in every case, it should stress ease of use.</a:t>
            </a:r>
          </a:p>
          <a:p>
            <a:r>
              <a:rPr lang="en-US" dirty="0" smtClean="0"/>
              <a:t>Principle 6. Component-level design should be functionally independent.</a:t>
            </a:r>
          </a:p>
          <a:p>
            <a:r>
              <a:rPr lang="en-US" dirty="0" smtClean="0"/>
              <a:t>Principle 7. Components should be loosely coupled to one another</a:t>
            </a:r>
          </a:p>
          <a:p>
            <a:r>
              <a:rPr lang="en-US" dirty="0" smtClean="0"/>
              <a:t>and to the external environment.</a:t>
            </a:r>
          </a:p>
          <a:p>
            <a:r>
              <a:rPr lang="en-US" dirty="0" smtClean="0"/>
              <a:t>Principle 8. Design representations (models) should be easily understandable.</a:t>
            </a:r>
          </a:p>
          <a:p>
            <a:r>
              <a:rPr lang="en-US" dirty="0" smtClean="0"/>
              <a:t>Principle 9. The design should be developed iteratively. With each</a:t>
            </a:r>
          </a:p>
          <a:p>
            <a:r>
              <a:rPr lang="en-US" dirty="0" smtClean="0"/>
              <a:t>iteration, the designer should strive for greater simplicity.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Principles-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Preparation principles: </a:t>
            </a:r>
            <a:r>
              <a:rPr lang="en-US" b="1" i="1" dirty="0" smtClean="0"/>
              <a:t>Before you write one line of code, be sure you</a:t>
            </a:r>
          </a:p>
          <a:p>
            <a:pPr>
              <a:buNone/>
            </a:pPr>
            <a:r>
              <a:rPr lang="en-US" dirty="0" smtClean="0"/>
              <a:t>• Understand the problem you’re trying to solve.</a:t>
            </a:r>
          </a:p>
          <a:p>
            <a:pPr>
              <a:buNone/>
            </a:pPr>
            <a:r>
              <a:rPr lang="en-US" dirty="0" smtClean="0"/>
              <a:t>• Understand basic design principles and concepts.</a:t>
            </a:r>
          </a:p>
          <a:p>
            <a:pPr>
              <a:buNone/>
            </a:pPr>
            <a:r>
              <a:rPr lang="en-US" dirty="0" smtClean="0"/>
              <a:t>• Pick a programming language that meets the needs of the software to be built and the environment in which it will operate.</a:t>
            </a:r>
          </a:p>
          <a:p>
            <a:pPr>
              <a:buNone/>
            </a:pPr>
            <a:r>
              <a:rPr lang="en-US" dirty="0" smtClean="0"/>
              <a:t>• Select a programming environment that provides tools that will make your work easier.</a:t>
            </a:r>
          </a:p>
          <a:p>
            <a:pPr>
              <a:buNone/>
            </a:pPr>
            <a:r>
              <a:rPr lang="en-US" dirty="0" smtClean="0"/>
              <a:t>• Create a set of unit tests that will be applied once the component you code is completed.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1213</Words>
  <Application>Microsoft Office PowerPoint</Application>
  <PresentationFormat>On-screen Show (4:3)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Unit-4</vt:lpstr>
      <vt:lpstr>Core Principles Guide Process</vt:lpstr>
      <vt:lpstr>Core Principles That guide Practice</vt:lpstr>
      <vt:lpstr>Communication Principles</vt:lpstr>
      <vt:lpstr>Planning Principles</vt:lpstr>
      <vt:lpstr>Modeling Principles</vt:lpstr>
      <vt:lpstr> Requirements Modeling Principles</vt:lpstr>
      <vt:lpstr>Design Modeling Principles</vt:lpstr>
      <vt:lpstr>Construction Principles- Coding</vt:lpstr>
      <vt:lpstr>Construction Principles- Programming</vt:lpstr>
      <vt:lpstr>Construction Principles- Validation</vt:lpstr>
      <vt:lpstr>Construction Principles- Testing</vt:lpstr>
      <vt:lpstr>Deployment Principles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Unit-4</dc:title>
  <dc:creator/>
  <cp:lastModifiedBy>vit</cp:lastModifiedBy>
  <cp:revision>5</cp:revision>
  <dcterms:created xsi:type="dcterms:W3CDTF">2006-08-16T00:00:00Z</dcterms:created>
  <dcterms:modified xsi:type="dcterms:W3CDTF">2016-01-22T07:32:50Z</dcterms:modified>
</cp:coreProperties>
</file>