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Requirements Engineering And Analysis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Understanding Requirements – Most difficult task for the Software Engineer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6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Engineering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Inception – How project get started</a:t>
            </a:r>
            <a:endParaRPr lang="en-US" dirty="0" smtClean="0"/>
          </a:p>
          <a:p>
            <a:r>
              <a:rPr lang="en-US" dirty="0" smtClean="0"/>
              <a:t>Elicitation </a:t>
            </a:r>
          </a:p>
          <a:p>
            <a:pPr lvl="1"/>
            <a:r>
              <a:rPr lang="en-US" dirty="0" smtClean="0"/>
              <a:t>Difficult due to </a:t>
            </a:r>
          </a:p>
          <a:p>
            <a:pPr lvl="2"/>
            <a:r>
              <a:rPr lang="en-US" dirty="0" smtClean="0"/>
              <a:t>Problems of scope</a:t>
            </a:r>
          </a:p>
          <a:p>
            <a:pPr lvl="2"/>
            <a:r>
              <a:rPr lang="en-US" dirty="0" smtClean="0"/>
              <a:t>Problems of Understanding</a:t>
            </a:r>
          </a:p>
          <a:p>
            <a:pPr lvl="2"/>
            <a:r>
              <a:rPr lang="en-US" dirty="0" smtClean="0"/>
              <a:t>Problems of Volatility</a:t>
            </a:r>
          </a:p>
          <a:p>
            <a:r>
              <a:rPr lang="en-US" dirty="0" smtClean="0"/>
              <a:t>Elaboration</a:t>
            </a:r>
          </a:p>
          <a:p>
            <a:r>
              <a:rPr lang="en-US" dirty="0" smtClean="0"/>
              <a:t>Negotiation</a:t>
            </a:r>
          </a:p>
          <a:p>
            <a:r>
              <a:rPr lang="en-US" dirty="0" smtClean="0"/>
              <a:t>Specification</a:t>
            </a:r>
          </a:p>
          <a:p>
            <a:r>
              <a:rPr lang="en-US" dirty="0" smtClean="0"/>
              <a:t>Validation</a:t>
            </a:r>
          </a:p>
          <a:p>
            <a:r>
              <a:rPr lang="en-US" dirty="0" smtClean="0"/>
              <a:t>Requirements Management (Feature traceability table, source traceability table, Dependency traceability table, subsystem traceability table, Interface traceability table)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Engineering Groundwork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Identifying Stakeholders</a:t>
            </a:r>
          </a:p>
          <a:p>
            <a:r>
              <a:rPr lang="en-US" dirty="0" smtClean="0"/>
              <a:t>Recognizing multiple viewpoints</a:t>
            </a:r>
          </a:p>
          <a:p>
            <a:r>
              <a:rPr lang="en-US" dirty="0" smtClean="0"/>
              <a:t>Working towards collaboration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Function Deployment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Maximizing customer satisfaction.  </a:t>
            </a:r>
            <a:endParaRPr lang="en-US" dirty="0"/>
          </a:p>
          <a:p>
            <a:r>
              <a:rPr lang="en-US" dirty="0" smtClean="0"/>
              <a:t>Different types of requirements</a:t>
            </a:r>
          </a:p>
          <a:p>
            <a:pPr lvl="1"/>
            <a:r>
              <a:rPr lang="en-US" dirty="0" smtClean="0"/>
              <a:t>Normal requirements</a:t>
            </a:r>
          </a:p>
          <a:p>
            <a:pPr lvl="1"/>
            <a:r>
              <a:rPr lang="en-US" dirty="0" smtClean="0"/>
              <a:t>Expected requirements</a:t>
            </a:r>
          </a:p>
          <a:p>
            <a:pPr lvl="1"/>
            <a:r>
              <a:rPr lang="en-US" dirty="0" smtClean="0"/>
              <a:t>Exciting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94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Requirements Engineering And Analysis Model</vt:lpstr>
      <vt:lpstr>PowerPoint Presentation</vt:lpstr>
      <vt:lpstr>Requirements Engineering Tasks</vt:lpstr>
      <vt:lpstr>Requirements Engineering Groundwork</vt:lpstr>
      <vt:lpstr>Quality Function Deployment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And Analysis Model</dc:title>
  <dc:creator/>
  <cp:lastModifiedBy>acer</cp:lastModifiedBy>
  <cp:revision>5</cp:revision>
  <dcterms:created xsi:type="dcterms:W3CDTF">2006-08-16T00:00:00Z</dcterms:created>
  <dcterms:modified xsi:type="dcterms:W3CDTF">2017-03-02T10:22:26Z</dcterms:modified>
</cp:coreProperties>
</file>