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1"/>
  </p:notesMasterIdLst>
  <p:handoutMasterIdLst>
    <p:handoutMasterId r:id="rId112"/>
  </p:handoutMasterIdLst>
  <p:sldIdLst>
    <p:sldId id="256" r:id="rId5"/>
    <p:sldId id="591" r:id="rId6"/>
    <p:sldId id="441" r:id="rId7"/>
    <p:sldId id="484" r:id="rId8"/>
    <p:sldId id="485" r:id="rId9"/>
    <p:sldId id="486" r:id="rId10"/>
    <p:sldId id="490" r:id="rId11"/>
    <p:sldId id="491" r:id="rId12"/>
    <p:sldId id="487" r:id="rId13"/>
    <p:sldId id="488" r:id="rId14"/>
    <p:sldId id="489" r:id="rId15"/>
    <p:sldId id="417" r:id="rId16"/>
    <p:sldId id="495" r:id="rId17"/>
    <p:sldId id="496" r:id="rId18"/>
    <p:sldId id="494" r:id="rId19"/>
    <p:sldId id="497" r:id="rId20"/>
    <p:sldId id="498" r:id="rId21"/>
    <p:sldId id="269" r:id="rId22"/>
    <p:sldId id="499" r:id="rId23"/>
    <p:sldId id="500" r:id="rId24"/>
    <p:sldId id="501" r:id="rId25"/>
    <p:sldId id="271" r:id="rId26"/>
    <p:sldId id="502" r:id="rId27"/>
    <p:sldId id="504" r:id="rId28"/>
    <p:sldId id="505" r:id="rId29"/>
    <p:sldId id="506" r:id="rId30"/>
    <p:sldId id="507" r:id="rId31"/>
    <p:sldId id="508" r:id="rId32"/>
    <p:sldId id="509" r:id="rId33"/>
    <p:sldId id="510" r:id="rId34"/>
    <p:sldId id="511" r:id="rId35"/>
    <p:sldId id="512" r:id="rId36"/>
    <p:sldId id="513" r:id="rId37"/>
    <p:sldId id="514" r:id="rId38"/>
    <p:sldId id="515" r:id="rId39"/>
    <p:sldId id="516" r:id="rId40"/>
    <p:sldId id="517" r:id="rId41"/>
    <p:sldId id="518" r:id="rId42"/>
    <p:sldId id="519" r:id="rId43"/>
    <p:sldId id="520" r:id="rId44"/>
    <p:sldId id="521" r:id="rId45"/>
    <p:sldId id="522" r:id="rId46"/>
    <p:sldId id="523" r:id="rId47"/>
    <p:sldId id="524" r:id="rId48"/>
    <p:sldId id="526" r:id="rId49"/>
    <p:sldId id="525" r:id="rId50"/>
    <p:sldId id="527" r:id="rId51"/>
    <p:sldId id="528" r:id="rId52"/>
    <p:sldId id="529" r:id="rId53"/>
    <p:sldId id="530" r:id="rId54"/>
    <p:sldId id="533" r:id="rId55"/>
    <p:sldId id="531" r:id="rId56"/>
    <p:sldId id="534" r:id="rId57"/>
    <p:sldId id="532" r:id="rId58"/>
    <p:sldId id="544" r:id="rId59"/>
    <p:sldId id="545" r:id="rId60"/>
    <p:sldId id="546" r:id="rId61"/>
    <p:sldId id="547" r:id="rId62"/>
    <p:sldId id="548" r:id="rId63"/>
    <p:sldId id="549" r:id="rId64"/>
    <p:sldId id="562" r:id="rId65"/>
    <p:sldId id="563" r:id="rId66"/>
    <p:sldId id="564" r:id="rId67"/>
    <p:sldId id="565" r:id="rId68"/>
    <p:sldId id="569" r:id="rId69"/>
    <p:sldId id="570" r:id="rId70"/>
    <p:sldId id="571" r:id="rId71"/>
    <p:sldId id="572" r:id="rId72"/>
    <p:sldId id="573" r:id="rId73"/>
    <p:sldId id="574" r:id="rId74"/>
    <p:sldId id="575" r:id="rId75"/>
    <p:sldId id="576" r:id="rId76"/>
    <p:sldId id="577" r:id="rId77"/>
    <p:sldId id="582" r:id="rId78"/>
    <p:sldId id="578" r:id="rId79"/>
    <p:sldId id="579" r:id="rId80"/>
    <p:sldId id="580" r:id="rId81"/>
    <p:sldId id="581" r:id="rId82"/>
    <p:sldId id="538" r:id="rId83"/>
    <p:sldId id="539" r:id="rId84"/>
    <p:sldId id="540" r:id="rId85"/>
    <p:sldId id="541" r:id="rId86"/>
    <p:sldId id="542" r:id="rId87"/>
    <p:sldId id="543" r:id="rId88"/>
    <p:sldId id="550" r:id="rId89"/>
    <p:sldId id="551" r:id="rId90"/>
    <p:sldId id="567" r:id="rId91"/>
    <p:sldId id="568" r:id="rId92"/>
    <p:sldId id="552" r:id="rId93"/>
    <p:sldId id="554" r:id="rId94"/>
    <p:sldId id="555" r:id="rId95"/>
    <p:sldId id="556" r:id="rId96"/>
    <p:sldId id="557" r:id="rId97"/>
    <p:sldId id="558" r:id="rId98"/>
    <p:sldId id="559" r:id="rId99"/>
    <p:sldId id="560" r:id="rId100"/>
    <p:sldId id="561" r:id="rId101"/>
    <p:sldId id="583" r:id="rId102"/>
    <p:sldId id="584" r:id="rId103"/>
    <p:sldId id="585" r:id="rId104"/>
    <p:sldId id="586" r:id="rId105"/>
    <p:sldId id="566" r:id="rId106"/>
    <p:sldId id="587" r:id="rId107"/>
    <p:sldId id="588" r:id="rId108"/>
    <p:sldId id="589" r:id="rId109"/>
    <p:sldId id="590" r:id="rId11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3" d="100"/>
          <a:sy n="63" d="100"/>
        </p:scale>
        <p:origin x="80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handoutMaster" Target="handoutMasters/handout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presProps" Target="pres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11/28/2022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9-22T14:06:29.125"/>
    </inkml:context>
    <inkml:brush xml:id="br0">
      <inkml:brushProperty name="width" value="0.05292" units="cm"/>
      <inkml:brushProperty name="height" value="0.05292" units="cm"/>
      <inkml:brushProperty name="color" value="#FFFFFF"/>
    </inkml:brush>
  </inkml:definitions>
  <inkml:trace contextRef="#ctx0" brushRef="#br0">21997 1977 489 0,'0'0'110'16,"0"0"-43"-16,0 0-23 15,0 0-5-15,0 0 8 16,0 0 19-16,0 0-3 15,0-8-7-15,0 8-2 16,0 0-1-16,0 0-13 16,0 0-11-16,0 0-5 15,0-2 1-15,0 0-15 16,0 0-4-16,-7 0-4 0,-1-2 2 16,-6 2-3-16,1-2 3 15,-5-2 6-15,-2 0 6 16,-7 2-12-16,3-2 2 15,-1 2-2-15,-2 0 1 16,3 0-5-16,2 1 1 16,-1 2 0-16,3 1 0 15,3-2 0-15,-4 2 0 16,4-4 2-16,-1 2-1 16,-5 0-2-16,2 0 1 0,-6 0-1 15,2-1 4 1,3 2 8-16,-1-3-8 0,1 0 1 15,0 2-3 1,-1 0-2-16,2 2 3 0,0 0-2 16,1 0-1-16,3 0-1 15,-4 0 1-15,1 0 0 16,-2 0 0-16,-2 0 0 16,-3 0 2-16,-4 0-2 15,2 0 0-15,0 0 0 16,4 0 1-16,8 0-1 15,1 2 1-15,0-2-1 0,5 0 0 16,0 0 3 0,0 0-3-16,-1 0-3 15,6 0 2-15,-3 0 1 16,-3 0 1-16,-3 0 4 0,-5 0-6 16,-7 0 1-16,1 0 0 15,-1 0 0-15,-2 0 0 16,7 0 1-1,-5-4-1-15,4 1 4 0,2-2-3 16,-2 1-1-16,-1-1 1 16,-1 0-1-16,-4 1 1 15,1-2 2-15,-4 3-3 16,4 3-3-16,3 0 3 16,2 0 2-16,1 0-2 15,2 0 0-15,0 0 0 0,-3 0-1 16,4 0 0-16,-1 0-2 15,-1 0 2-15,-6 0 0 16,1 3 1-16,0 1 0 16,1-2 0-16,2-1 0 15,4 2 0-15,-2 1 0 16,1-3 0-16,5 2 0 16,-8-1-1-16,3 0 1 15,-2-2 0-15,2 0 1 16,4 0-1-16,-1 0 0 15,-6 0 0-15,4 0 0 16,-2 0 1-16,3 0-1 16,-1 0 0-16,-10 0 0 15,-7 0 0-15,-18 0 1 0,-6 0 2 16,0-2-6-16,6 0 6 16,-4-2-6-16,-11 0 5 15,-6 0-2-15,-5 0 3 16,-3 4-3-16,5-2 3 15,-4-1-2-15,4 3 7 16,20 0 7-16,23 0-10 16,2 0-1-16,0 0 0 15,-11 0-4-15,0 3 0 16,9 1 4-16,18-2-4 16,11-2 1-16,-4 1 2 15,2-1-3-15,-1 3 0 16,2-3 0-16,7 0-2 0,-3 0 4 15,-1 0-2 1,-5 0 4-16,-4 0-1 0,-3 0 3 16,-4 0-4-16,3 0-1 15,-6 0 0-15,-6 0 1 16,-2 0-2-16,0 0 0 16,2 0-1-16,7 0 1 15,2 0 0-15,2 0 0 16,2 0 1-16,0 0 0 15,6 0-1-15,-3 0 0 16,-1 0 0-16,1 0 0 16,-3 0 0-16,3 0 0 15,3 0 0-15,1 4 0 16,3-3 0-16,0 2 0 16,-4-1 0-16,1 0 0 15,-1 0-1-15,0-1 1 0,3 2 0 16,5-2 0-16,0-1 0 15,2 0 0-15,0 0-2 16,0 0-2-16,0 0-16 16,0 7-84-16,11 1-27 15,11-2-5-15,3-6-190 16</inkml:trace>
  <inkml:trace contextRef="#ctx0" brushRef="#br0" timeOffset="497.44">18502 1702 492 0,'0'0'78'15,"0"0"47"-15,0 0-51 16,0 0-4-16,0 0 10 16,0 0-18-16,0-16-17 15,0 16-2-15,0 0-10 0,-3 0-16 16,-21 24-17 0,-10 14 3-16,-11 8 23 0,-1 2-1 15,-3-3 0-15,4-5-4 16,3-8-1-16,6-6-1 15,9-10 3-15,10-6-4 16,3-8 0-16,10-2 10 16,2 0 7-1,-3 0 4-15,3-18 2 0,-4-2-28 16,-1-2-1-16,2 8-2 16,1 2-7-16,1 8-3 15,3 2 1-15,0 2 0 16,0 0 2-16,0 0-6 0,3 8 0 15,19 22-1-15,9 8 2 16,3 8 0-16,1 4-46 16,-2 1-89-16,-6-6-106 15,-6-4-262-15</inkml:trace>
  <inkml:trace contextRef="#ctx0" brushRef="#br0" timeOffset="12761.84">18762 3760 456 0,'0'0'152'16,"0"0"-58"-16,0 0 5 16,0 0-31-16,0 0 34 15,0 0 8-15,0 0-53 0,-33-30 2 16,33 30 3-16,0 0-11 15,-3 0-5-15,3 0-23 16,0 0-11-16,3 0-7 16,30 0-4-16,18 0-1 15,18-5 0-15,16 4 0 16,2-3 1-16,-3 1-1 16,-12 2-4-16,-16-3-12 15,-18 1-2-15,-16 1 2 16,-11 2 8-16,-9 0 6 15,-2-1 2-15,0-2 8 16,0-5 4-16,0 4-10 0,-4 1-1 16,-10 0 0-1,1 3 0-15,-3 0 2 0,-3 6-3 16,-6 20 3-16,-6 9-3 16,-5 9 4-16,-4 6-2 15,-3 2 2-15,4 0 1 16,-1-4 7-16,5-4-2 15,6-8-3-15,8-5-1 16,3-5-2-16,5-8-2 16,3-4 1-16,4-6 4 15,1-6 0-15,5 0 3 16,0-2 11-16,0 0 8 16,0 0 0-16,0 0-2 15,0 0-5-15,0 0-7 16,0 0-3-16,0 0-9 0,7 0 5 15,31 0-6 1,23 0 0-16,20-6 4 16,17-10-6-16,16 0-5 0,9 3-14 15,-1 8-127-15,-10 3-264 16</inkml:trace>
  <inkml:trace contextRef="#ctx0" brushRef="#br0" timeOffset="21966.62">9368 4662 309 0,'0'0'110'16,"0"0"-71"-16,0 0 30 16,0 0 11-16,0 0-30 15,0 0-12-15,0 0-16 16,0 0 11-16,-6-40 6 15,4 36 11-15,0 2-6 16,-1-2-12-16,3 0-1 16,-2 0-11-16,2 2 8 15,-2 0 0-15,0 0 15 16,2 2 3-16,-3 0-12 16,3-2 9-16,0 2-4 0,0 0-14 15,0 0 4-15,-2 0-1 16,-1 0-9-16,1 0-6 15,2 0-13-15,0 20-6 16,0 12 6-16,0 12 15 16,0 8 0-16,10 6 0 15,1 4 2-15,-3 3 5 16,1-5-2-16,-2-2-4 16,0-2-7-16,-5-2-5 15,0-4-2-15,-2-5-2 16,0-9 0-16,0-8-1 0,0-8-24 15,0-8-71-15,0-6-63 16,0-6-88 0,0 0-88-16</inkml:trace>
  <inkml:trace contextRef="#ctx0" brushRef="#br0" timeOffset="22617.71">9017 5013 421 0,'0'0'114'0,"0"0"-17"16,0 0-14-16,0 0-12 0,0 0 22 15,0 0-5-15,-54-40-25 16,48 38-8-16,-1-2-7 16,2 4 6-16,5-2-17 15,0 2-9-15,0 0 1 16,-2 0-11-16,2 0 3 16,0 0-5-16,0 0-12 15,0 0 6-15,0 0-6 16,0 0-4-16,7 0 0 15,22 0 3-15,13 0 18 16,16 0-4-16,9 0-1 16,8-4-8-16,10-4-2 15,4 0-4-15,5-2-2 16,1 0 0-16,-8 2 0 0,-16 4 0 16,-23 1-1-1,-19 3-9-15,-21 0-7 0,-3 0-8 16,-5 0 19-16,0 0-1 15,0 0 2-15,-2 0 2 16,-7 0 2-16,0 0-5 16,4 0-49-16,5 0-69 15,0 0-91-15,0-10-216 16</inkml:trace>
  <inkml:trace contextRef="#ctx0" brushRef="#br0" timeOffset="24960.1">18893 4778 365 0,'0'0'12'0,"0"0"21"15,0 0 23-15,0 0-11 0,0 0 43 16,0 0-27-1,0 0-14-15,-57-38-24 0,52 38-11 16,0-2 18-16,-1 2 7 16,-1-2 4-16,1 2 3 15,-4 0 8-15,4 0 8 16,-3 0-21-16,3 0 11 16,4 0-16-16,-4 0 1 15,6 0-17-15,0 0 7 16,0 0-10-16,12 0-15 15,24 0 0-15,15-2 5 16,12-4-2-16,-1-2-2 16,0-2-1-16,-9 0 1 15,-8 2 0-15,-12 0 0 16,-10 2 0-16,-10 2 0 0,-7 0-1 16,-3-2 4-16,-3 2-1 15,0-2 8-15,0 2-11 16,0 2 4-1,0 0-3-15,0 0 0 0,0 2-1 16,-3-2 1-16,1 2 1 16,0 0-2-16,0 0 0 15,2 0-4-15,-4 0 1 16,-1 0-2-16,-3 6 0 16,-4 10 3-16,-1 6 1 15,-7 8 0-15,-5 8 0 16,-4 6 2-16,-5 0-2 15,1 5 2-15,2-5 0 0,0-2-1 16,4-2 1-16,5-8-1 16,2-6 0-16,6-6 0 15,5-10 0-15,5-4 0 16,2-6 2-16,2 0 0 16,0 0 3-16,0 0 10 15,-2 0 20-15,0 0 15 16,-1-12-26-16,1-4-12 15,2 0-3-15,0 0-3 16,0 2-1-16,0 2-3 16,0 4 0-16,0 4 4 15,0 2 0-15,0 0-1 16,7 2-2-16,13 0-3 0,11 0-3 16,11 14-1-16,8 6 3 15,5 2 1 1,9 0 0-16,12-4 0 0,7-6-2 15,5-12-41-15,9 0-148 16,-1-14-217-16</inkml:trace>
  <inkml:trace contextRef="#ctx0" brushRef="#br0" timeOffset="29225.47">9442 5735 443 0,'0'0'43'0,"0"0"37"16,0 0 10-16,0 0-16 15,0 0-15-15,0 0 44 16,0 0-21-16,-38-64-34 0,33 56 6 16,-1 2 6-16,2-1-11 15,-1 2-9-15,1-4-6 16,1 1 3-16,1 4-22 15,2 0-3-15,-2 2 1 16,2 2-1-16,0 0 2 16,-3 0 8-16,1 0-10 15,0 0-12-15,2 28-5 16,0 15 5-16,0 11 1 16,0 4 2-16,0 2-1 15,4-2-1-15,6 0-1 16,-1-3 0-16,-1-3-1 15,1-4 1-15,-2 0-18 0,-2-4-126 16,-3-8-73-16,-2-12-138 16</inkml:trace>
  <inkml:trace contextRef="#ctx0" brushRef="#br0" timeOffset="29783.9">9023 6024 432 0,'0'0'192'16,"0"0"-142"-16,0 0 13 16,0 0 40-16,0 0-31 15,0 0 20-15,-69 0-20 0,69 0-6 16,0 0-12-16,0 0-33 15,0 0-4-15,0 0 3 16,3 0-1-16,30 0-18 16,15 0 15-16,20 0-3 15,9-4-2-15,10-2-8 16,9 2-3-16,2-7-2 16,0 4 0-16,-9 0-2 15,-21 3-45-15,-22 4 22 16,-23 0 4-16,-17 0 5 15,-6 0 6-15,0 0 5 0,0 0 7 16,0 0-1-16,0 0-1 16,0 0 1-16,0 0 1 15,0 4 0 1,0-4 1-16,0 0-1 0,0 3-19 16,0 1-84-16,0-1-54 15,-4-1-105-15</inkml:trace>
  <inkml:trace contextRef="#ctx0" brushRef="#br0" timeOffset="31144.94">19005 5645 671 0,'0'0'43'15,"0"0"46"-15,0 0 49 16,0 0-42-16,0 0-24 16,0 0-5-16,-92-3-5 15,92 3-5-15,0 0-4 16,0 0-27-16,0-3 3 0,0-5-25 16,25-3-4-16,13 0 0 15,13 1-2-15,10-1-4 16,1 5 6-16,-2 1-5 15,-4 2 0-15,-10 2-22 16,-12-2-20 0,-14 3 37-16,-11 0-2 0,-7 0 3 15,-2 0 7-15,0 0 2 16,0 0 4-16,0 0 1 16,0-2 0-16,0 2-1 15,0-2-2-15,0 0 5 16,0-2-6-16,0 3 2 15,0 1-3-15,0-3 0 16,0 3 2-16,0 0 0 0,0 0-2 16,-4 0-5-16,-12 12 3 15,-4 19-1-15,-7 11 6 16,-4 3-2-16,-2 8-1 16,-5-1 7-16,-1-2-4 15,2-2 3-15,3-3-4 16,3-8 4-16,4-5-2 15,8-3-3-15,1-7 8 16,7-6-1-16,1-4-7 16,4-4 3-16,4-5 2 15,-1-3-1-15,3 0 4 16,-2 0 10-16,2 0 5 16,0 0-2-16,0 0 2 15,0 0-1-15,0 0-3 0,0 0 4 16,0 0-12-16,0 0-1 15,0 0-5-15,23 0-6 16,23 0-3-16,19-1 3 16,13-1-1-16,7 2-1 15,-3 0-12-15,-4 0-79 16,-9 0-77-16,-7 6-135 16,-16-6-145-16</inkml:trace>
  <inkml:trace contextRef="#ctx0" brushRef="#br0" timeOffset="32175.35">19885 5685 470 0,'0'0'41'0,"0"0"78"0,0 0-32 15,0 0-40 1,0 0 45-16,0 0-16 0,0 0-26 16,-18-79 22-16,14 77-7 15,-3 2-21-15,-2 0 2 16,0 0-15-16,-4 0-10 15,-3 14-1-15,-1 14-15 16,-1 5 1-16,5 3 4 16,3 4 1-16,8-4-5 15,2 2 5-15,0-4-11 16,9-2 0-16,13-2 0 0,7-6 4 16,7-3 1-16,2-7-4 15,0-9 0-15,2-5 2 16,-7 0 1-16,-2 0-3 15,-6-14 0-15,-9-6 0 16,-3-4 0-16,-9 0 4 16,-4 0-3-16,0 2 2 15,0 4 2-15,-4 4-3 16,-5 6 0-16,-3 2 1 16,4 2-1-16,4 4 20 15,-1 0-5-15,5 0-3 16,0 0-9-16,0 0-6 15,0 0-6-15,0 16 4 16,11 6 2-16,14 2 4 0,6 2 0 16,2 2-4-1,7-2 1-15,1-2 0 0,-1-2-1 16,2-4 0-16,-7-7 0 16,-1-5 2-16,-8-6-2 15,-5 0 1-15,-5 0-1 16,-3-10 4-16,-7-12 2 15,-4-9-2-15,-2-6 3 16,0-8-4-16,-2-3-1 16,-17-4 0-16,-6 2-2 15,-2 2 2-15,-2 10-2 16,-2 5-2-16,2 12 1 0,2 3-2 16,5 7-14-16,0 7-76 15,6 4-90-15,1 0-181 16</inkml:trace>
  <inkml:trace contextRef="#ctx0" brushRef="#br0" timeOffset="64885.46">9495 6653 397 0,'0'0'88'16,"0"0"-7"-16,0 0 22 15,0 0-15-15,0 0-33 16,0 0 31-16,0 0-20 16,-8-20-18-1,8 20-19-15,0 0-3 0,0 0-3 16,0 0-6-16,0 0-6 15,-3 0 1-15,3 0 1 16,0 0-3-16,-2 0 0 16,2 0-4-16,0-2 1 15,-2-2-2-15,0 0-4 16,0-2 7-16,0 2 8 0,-1-2-2 16,-2 0 17-16,3 2 5 15,0 0-3-15,0 2-12 16,0 2 5-16,2 0-3 15,0 0-8-15,0 0-7 16,0 0-3-16,0 4-5 16,0 24-1-16,0 14 1 15,0 18 1-15,0 7 2 16,0 1 5-16,10 2-3 16,2-2-4-16,-5-2 8 15,1-3-8-15,0-5 8 0,-4-4-6 16,0-4 2-1,1-4-5-15,-5-6 1 0,0-6 0 16,0-8-1 0,0-6 0-16,0-4-4 0,0-6-4 15,2-2-57-15,0-5-68 16,0-3-80-16,2 0-117 16</inkml:trace>
  <inkml:trace contextRef="#ctx0" brushRef="#br0" timeOffset="65420.62">9079 7118 267 0,'0'0'404'0,"0"0"-322"16,0 0 34-16,0 0 20 15,0 0-58-15,-122-9 2 16,115 9-7-16,2 0-19 0,5 0-5 15,0 0-26-15,0 0 0 16,0 0-8-16,5 0-6 16,31 0-4-16,22 0 25 15,19-19-6-15,17-3-8 16,9 0-11-16,1 2 2 16,-4 8-6-16,-11 2 0 15,-22 6-1-15,-20 2 1 16,-24 2-2-16,-12 0 2 15,-9 0-5-15,-2 0 6 16,0 0-2-16,0 0 6 16,0 0-1-16,0 0 13 0,-2 0 0 15,-7 0-8 1,-1 0-9-16,6 0-1 0,4 0-4 16,0 0-49-16,0 0-84 15,12 0-227-15,12 0-224 16</inkml:trace>
  <inkml:trace contextRef="#ctx0" brushRef="#br0" timeOffset="65921.58">10195 6960 675 0,'0'0'51'0,"0"0"44"15,0 0 47 1,0 0-14-16,0 0-37 0,0 0-15 16,-83 2 6-16,83 0-26 15,0-2 0-15,0 0-23 16,0 0-6-16,0 0-5 15,27-2-7-15,23-16-5 16,16-2 7-16,7 2-9 16,2 6 2-16,-2 4-10 15,1 6 1-15,-10 2-1 16,-9 0 0-16,-12 0-9 16,-12 0-40-16,-8 6-56 15,-12 6-47-15,-7-2-108 16,-4-4-83-16</inkml:trace>
  <inkml:trace contextRef="#ctx0" brushRef="#br0" timeOffset="66287.95">10338 6693 319 0,'0'0'346'16,"0"0"-243"-16,0 0 65 15,0 0-24-15,0 0-42 16,0 0-7-16,-49-66-16 0,46 66-22 16,3 0-15-16,0 0-25 15,0 0-6-15,0 0-5 16,5 22-1-16,24 16-1 15,11 14 1-15,3 5 11 16,1 3-11-16,-1 0-5 16,-6-4 0-16,-3 0 0 15,-5-6-1-15,-5-1-1 16,-6-8-32-16,-4-2-75 16,-8-9-101-16,-4-9-163 15,-2-6-366-15</inkml:trace>
  <inkml:trace contextRef="#ctx0" brushRef="#br0" timeOffset="66589.83">10658 6571 791 0,'0'0'59'0,"0"0"51"0,0 0 15 16,0 0-52-1,0 0-10-15,0 0-26 0,-12-52-21 16,-11 96 0-16,-10 28 5 16,-5 18 6-16,-1 10 4 15,0 3-18 1,3-9-9-16,1-10-4 0,-1-9-1 15,3-5-44-15,-2-6-131 16,2-12-262-16</inkml:trace>
  <inkml:trace contextRef="#ctx0" brushRef="#br0" timeOffset="74402.57">18858 6752 382 0,'0'0'64'0,"0"0"-43"15,0 0 8-15,0 0 23 16,0 0-4-16,0 0 41 16,0 0-35-16,-53-25 23 15,39 22-10-15,3 0-13 0,-1 2-2 16,4 1 12-16,1-3-30 15,5 3 5-15,2-2-9 16,0 2-4-16,0 0 2 16,0 0-6-16,2 0-17 15,25 0-5-15,11 0 0 16,11 5 0-16,4-4 13 16,7-1-10-16,0 0 0 15,-2 0-3-15,-6 0 0 16,-10-1 0-16,-9-10 2 15,-8-1-2-15,-9 2 0 16,-7 2-1-16,-9 0 3 0,0 4 1 16,0 2 4-1,0 0-5-15,0 2-2 16,-12 0 0-16,1 0-2 0,-4 8 1 16,1 14-3-16,-1 6 2 15,-1 11 4-15,3 7-3 16,-3 2 1-16,-1 8-1 15,-6 0 0-15,-2-2 2 16,-2-2-1-16,1-7 1 16,2-5-1-16,1-8 3 15,3-4 9-15,5-10-2 16,3-6-4-16,6-6 9 16,3-4-6-16,1-2 6 0,0 0 11 15,2-4 19 1,0-12-13-16,0 2-19 0,0 0-1 15,7 4-1-15,13 3-10 16,5 3-1 0,8 4-5-16,11 0 4 0,10 0 0 15,4 0-5-15,6 4-33 16,-1 5-114-16,-3-5-107 16,-9-4-166-16</inkml:trace>
  <inkml:trace contextRef="#ctx0" brushRef="#br0" timeOffset="75135.86">19720 6807 618 0,'0'0'40'16,"0"0"29"-16,0 0 68 15,0 0-35-15,0 0-15 16,0 0-10-16,-36-62-38 16,23 62 6-16,-3 0-25 15,1 8-7-15,1 17-4 0,1 7-4 16,7 5-4-16,2 4 15 15,4 1-7-15,0-4 10 16,0-2-9-16,17-6 2 16,10-5-2-16,6-6-2 15,2-5-4-15,3-6 3 16,-1-6-4-16,-4-2-1 16,-2 0-2-16,-7-12 0 15,-6-8 0-15,-9-4 0 16,-7-4 7-16,-2 0-5 15,0 2-1-15,0 8 2 16,-11 6 3-16,0 4-3 16,2 4-3-16,2 4-3 15,3 0 2-15,0 0 1 0,-1 8 0 16,5 10 0-16,0 2 0 16,11 0 0-16,20 0 6 15,7-4 0-15,5 2 1 16,-3-4-7-16,-5-2 4 15,1-3-2-15,-1-4 2 16,-4-3-3-16,-4-2 3 16,-9 0 1-16,-7 0-4 15,1-6 4-15,-8-13-1 16,-2-8-1-16,-2-7 0 16,0-6-1-16,0-6 2 0,-20-6 2 15,-1 3-5-15,-4 3-1 16,2 10-3-16,1 10 2 15,4 10 1-15,2 8-5 16,6 2 2-16,-2 6-28 16,3 0-20-16,5 0-63 15,4 16-67-15,0 6-130 16,0-2-131-16</inkml:trace>
  <inkml:trace contextRef="#ctx0" brushRef="#br0" timeOffset="75371">20615 6832 696 0,'0'0'0'15,"0"0"-97"-15,0 0-378 16</inkml:trace>
  <inkml:trace contextRef="#ctx0" brushRef="#br0" timeOffset="82003.12">9507 7812 440 0,'0'0'106'0,"0"0"-70"15,0 0 76-15,0 0-34 16,0 0-7-16,0 0-14 16,0 0-6-16,-23-88 1 15,19 78-5-15,0 4-1 16,-1-2-7-16,0 2-2 15,1 0 2-15,2 0-5 16,-3 2 9-16,3 0-1 16,0 2-9-16,0 2-2 0,0 0-11 15,2 0-8-15,-2 0-6 16,-1 16-2-16,3 18-3 16,0 14 0-16,0 9 6 15,0 2-1-15,3 4-1 16,5-4-1-16,-1-2 0 15,1-1-2-15,-2-6-2 16,-4-1 0-16,0-6-1 16,0-3-57-16,2-5-70 15,1-13-105-15,-1-12-209 16</inkml:trace>
  <inkml:trace contextRef="#ctx0" brushRef="#br0" timeOffset="82389.36">9067 8031 707 0,'0'0'102'0,"0"0"20"15,0 0 21-15,0 0-52 16,0 0-17-16,0 0-13 16,-46-12-20-16,46 10-14 15,0 0-4-15,15-6-6 16,28-2-8-16,19-4 1 15,14-1-1-15,11 1-5 16,8 3-4-16,1 3 2 16,-2 5-2-16,-12 3-1 15,-15 0-87-15,-22 0-53 16,-18 0-47-16,-18 7-96 16,-9 1-150-16</inkml:trace>
  <inkml:trace contextRef="#ctx0" brushRef="#br0" timeOffset="82924.92">10170 7945 437 0,'0'0'162'0,"0"0"-79"16,0 0 12-16,0 0 5 15,0 0-2-15,0 0 17 16,0 0-27-16,-110 0-5 0,107 0-18 16,3 2-21-16,0-2-9 15,0 0-5-15,3 0-14 16,32 0-3-16,23 0-1 15,13 0-3-15,4-7-6 16,2 3-2 0,-11 3 1-16,-5 1-2 0,-10 0-11 15,-11 0-79-15,-11 0-39 16,-11 1-90-16,-16 3-157 16</inkml:trace>
  <inkml:trace contextRef="#ctx0" brushRef="#br0" timeOffset="83218.59">10218 7776 803 0,'0'0'58'16,"0"0"59"-16,0 0 45 15,0 0-62-15,0 0-11 16,0 0-27-16,-63-46-18 16,63 46-32-16,2 0-7 15,27 6-3-15,16 16 4 16,6 10-1-16,1 6 0 16,-4 4 0-16,-1 6-4 15,-5-1-1-15,-6-1 1 0,-5 0-1 16,-6-4 0-1,-10-2-28-15,-6-2-90 16,-6-6-99-16,-3-6-205 0</inkml:trace>
  <inkml:trace contextRef="#ctx0" brushRef="#br0" timeOffset="83469.5">10509 7710 672 0,'0'0'88'0,"0"0"40"15,0 0-1 1,0 0-20-16,-38-102-49 0,36 102 3 16,-4 6-41-16,-6 32-18 15,-5 20 5-15,-4 14 6 16,-1 6 0-16,2 1-8 15,2-3-3-15,1-6-2 16,1-4-21-16,3-6-149 16,-5-11-198-16</inkml:trace>
  <inkml:trace contextRef="#ctx0" brushRef="#br0" timeOffset="87735.79">18945 7895 660 0,'0'0'321'16,"0"0"-207"-16,0 0 31 16,0 0-21-16,-121-49-54 15,117 48-28-15,4-2-14 16,0-1-14-16,6-2 3 16,35-2-17-16,19-2 0 15,16 0 1-15,6 0-1 0,-2 2 0 16,-6 0 0-16,-16 2 0 15,-16 2 0-15,-19 2-1 16,-12 0 0 0,-9 2-3-16,-2 0 4 0,0 0 1 15,0 0-1-15,0 0 3 16,0 0-1-16,0 0 0 16,0 0-2-16,0 0 1 15,-15 8-2-15,-12 20-3 16,-9 14 4-16,-5 8 3 15,-5 8-3-15,-5 3 0 16,1-3 0-16,2-4 1 16,6-8 1-16,11-6-2 15,4-7 0-15,8-12 4 16,13-10-2-16,2-7 1 0,4-4 3 16,0 0 11-16,0 0 5 15,0 0-3-15,2 0-7 16,31 0-1-16,13 0-9 15,17-3 0-15,4 3-2 16,4 0-7-16,0 0-10 16,1 0-74-16,-9 0-183 15,-13 0-333-15</inkml:trace>
  <inkml:trace contextRef="#ctx0" brushRef="#br0" timeOffset="88456.58">19780 7892 845 0,'0'0'105'16,"0"0"75"-16,0 0-72 0,0 0-52 16,0 0-1-16,0 0-24 15,-56-36 10-15,56 36-15 16,-4 0-2-16,-3 0-10 16,-3 11-6-16,-2 10 0 15,1 8 2-15,5 1-4 16,6 2 5-1,0 0-3-15,8-2-1 0,25-2-4 16,7-4 0-16,10-4 1 16,1-6-3-16,-2-8-1 15,-6-6 2-15,-8 0-1 16,-8 0 0-16,-8-14 0 16,-9-10 0-16,-6-4-2 15,-4-2 0-15,0-2 1 0,-8 4 1 16,-15 5 1-16,3 9 0 15,3 5 0-15,3 5 1 16,7 4-3-16,5 0 8 16,2 0-2-16,0 0-5 15,4 18-1-15,23 8 5 16,7 2-2-16,5-2-2 16,-1 0 2-16,3-4-2 15,-4-6-1-15,1-2 0 16,0-4 1-16,-7-10-1 15,-4 0 1-15,-5 0 3 16,-6-6-3-16,-7-16 1 16,-9-8 0-16,0-10 2 15,-9-8-4-15,-20-2 0 16,-7 0 0-16,-4 5-2 0,2 7 2 16,3 10 0-16,8 8 0 15,7 6-6-15,9 8-10 16,7 4-15-16,4 2-38 15,0 0-67-15,2 6-100 16,17 8-75-16</inkml:trace>
  <inkml:trace contextRef="#ctx0" brushRef="#br0" timeOffset="88852.14">20654 7712 73 0,'0'0'730'0,"0"0"-592"15,0 0 59-15,0 0-81 16,0 0-34-16,0 0 0 15,-29-36-22-15,29 36-22 16,0 0-6-16,0 0-17 0,0 0-3 16,0 10-7-1,0 16-2-15,7 12 5 0,11 6 3 16,-1 7-3-16,1 3-3 16,-5 0-1-16,1 1-2 15,-5-2 0-15,-5-3-2 16,-2-4-1-16,-2-4 0 15,0-6-20-15,0 0-55 16,0-7-82-16,-2-15-261 16,2-14-72-16</inkml:trace>
  <inkml:trace contextRef="#ctx0" brushRef="#br0" timeOffset="89050.87">20681 7890 821 0,'0'0'110'16,"-29"-124"61"-1,21 74-38-15,8 8-30 0,0 1-28 16,0 12-15-16,14 4-37 16,11 7-11-16,8 9-9 15,7 4-3-15,4 5 0 16,8 0 0-16,-3 17-3 16,0 11-20-16,-6 6-84 15,-12 4-47-15,-12 2-85 16,-11-6-60-16</inkml:trace>
  <inkml:trace contextRef="#ctx0" brushRef="#br0" timeOffset="89306.54">20696 7907 940 0,'0'0'199'0,"0"0"-31"15,0 0-49-15,0 0-37 16,0 0-40 0,0 0-14-16,-42-7-12 0,42 7-5 15,11 0-6-15,26 0-3 16,17 0-2-16,9 0-3 16,8 0 2-16,9 0-2 0,9-4-132 15,1-6-202-15,-13-2-445 16</inkml:trace>
  <inkml:trace contextRef="#ctx0" brushRef="#br0" timeOffset="89474.62">21783 7989 1328 0,'0'0'85'15,"0"0"15"-15,0 0-45 16,0 0-29-16,0 0-16 15,0 0-7-15,-13-4-3 16,13 2-13-16,0 2-113 0,0-4-209 16,-2 0-446-1</inkml:trace>
  <inkml:trace contextRef="#ctx0" brushRef="#br0" timeOffset="117665.3">9551 8747 482 0,'0'0'132'0,"0"0"-89"16,0 0 23-16,0 0 48 15,0 0-16-15,0 0-55 16,0 0 27-16,-22-14-28 15,17 10 5-15,5 0-6 16,-4 1-19-16,2 2 28 16,-3-2 6-16,3 3-26 15,0 0-4-15,0 0-4 16,0 0 9-16,0 0-13 16,2 0-4-16,0 0 0 15,-3 0-3-15,3 0-5 0,-3 4-1 16,1 25-5-1,0 11 1-15,2 14 0 16,0 4 3-16,0 0 0 16,0-4 0-16,0 0-4 15,0-1 2-15,0-3-2 16,7-2 0-16,-4 0 0 0,-1-4-7 16,2-2-83-16,3-8-81 15,-3-12-109-15,5-15-250 16</inkml:trace>
  <inkml:trace contextRef="#ctx0" brushRef="#br0" timeOffset="118138.07">9007 9119 597 0,'0'0'62'0,"0"0"3"15,0 0 76 1,0 0-1-16,0 0-27 0,0 0-41 16,0 0 6-16,-80 9-14 15,78-9-31-15,2 0-8 16,0 0-7-16,5 0-5 16,32 0 3-16,21-13-4 15,19 2 3-15,11 0-6 16,5 6-5-16,4 3 2 15,-3 2-5-15,-10 0-1 16,-10 0-1-16,-18 0 0 16,-17 4-48-16,-12-1-13 0,-14 1-25 15,-4-1-24 1,-4-3-71-16,-3 0-49 0,0 0-74 16</inkml:trace>
  <inkml:trace contextRef="#ctx0" brushRef="#br0" timeOffset="118615.61">10028 9078 353 0,'0'0'411'0,"0"0"-276"16,0 0-8-16,0 0 35 16,0 0-77-16,0 0-20 15,-95 0-16-15,95 0-20 0,0 0-20 16,4 0 0-16,32-7 1 16,17-3 5-16,14-1 2 15,8 3-12-15,2-1-1 16,-9 5-4-1,-1 3 0-15,-9 1-1 0,-6 0-17 16,-8 0-69-16,-9 0-57 16,-8 0-82-16,-11 4-90 15,-14-4-304-15</inkml:trace>
  <inkml:trace contextRef="#ctx0" brushRef="#br0" timeOffset="118964.01">10151 8815 644 0,'0'0'72'15,"0"0"57"-15,0 0 33 16,0 0-23-16,0 0-52 15,0 0-8-15,-56-42-34 16,56 42-20-16,0 0-13 16,0 0-9-16,15 3-2 0,19 20 3 15,8 7 5 1,7 8-2-16,2 8 1 0,1 2-7 16,-4 4-1-16,-7-1 2 15,-10-4-2-15,-7 0 0 16,-6-3-42-16,-5-4-62 15,-3-8-58-15,-6-8-132 16,-2-14-173-16</inkml:trace>
  <inkml:trace contextRef="#ctx0" brushRef="#br0" timeOffset="119232.02">10529 8781 623 0,'0'0'104'0,"0"0"37"15,0 0-5 1,0 0-39-16,0 0-22 0,0 0-29 16,-20-48-20-16,7 68-9 15,-5 22-15-15,-9 24 3 16,-6 14 5-16,-5 8-1 15,0-3-3-15,-1-9-6 16,0-6 0-16,8-12-3 16,11-6-76-16,9-12-112 15,8-15-136-15</inkml:trace>
  <inkml:trace contextRef="#ctx0" brushRef="#br0" timeOffset="119880.11">11332 8518 562 0,'0'0'83'0,"0"0"-33"16,0 0-6-16,0 0 50 0,0 0-58 15,0 0 28-15,0-78-11 16,0 72-5-16,0 2 9 16,0 0-13-1,0 2 29-15,0 0-18 0,0 2-20 16,0 0-7-16,0 0-16 15,-3 0-4-15,-1 0-6 16,-6 20 0-16,-5 22-2 16,-7 20 0-16,-5 16 9 15,-4 15 2-15,-3 5 12 16,3-2-2-16,0-1-12 16,0-11-5-16,6-10-2 15,4-8 0-15,2-10-1 0,6-6-1 16,-3-5 0-1,3-9 0-15,2-9 0 0,2-6 0 16,5-10 0 0,2-4-1-16,2-5-6 0,0-2-66 15,0 0-75-15,4 0-128 16,4-17-390-16</inkml:trace>
  <inkml:trace contextRef="#ctx0" brushRef="#br0" timeOffset="121851.92">18924 8859 686 0,'0'0'61'15,"0"0"47"-15,0 0 33 16,0 0-9-16,0 0-73 15,0 0-4-15,0 0-34 16,-82-20-16-16,93 18-4 16,34 0 0-16,18-2-1 15,12 0 1-15,6 2 0 16,-2 0-1-16,-7 0 1 0,-14 2-1 16,-18 0 0-16,-11 0 0 15,-12 0-5-15,-9 0-18 16,-4 0 3-16,-4 0 10 15,0 0 5-15,0 0 5 16,0 0 1-16,0 2 1 16,-10 8-2-16,-13 6 0 15,-6 8 6-15,-5 14-5 16,-4 10 6-16,-4 12 0 16,-2 3 4-16,-4 1-1 15,4-4 2-15,-1-8 3 16,5-8-9-16,9-8 17 15,4-14-11-15,11-6 7 16,5-10-1-16,7-6 13 0,2 0 2 16,-2 0-7-16,-1-6 5 15,2-16-16-15,3-4-13 16,0 2-2-16,3 4 0 16,15 6 5-16,4 6-6 15,7 6 1-15,7 2 0 16,8 0-3-16,7 12 1 15,5 14-3-15,7 2 5 16,1 2-59-16,1 0-63 16,-3-3-89-16,-10-8-202 15</inkml:trace>
  <inkml:trace contextRef="#ctx0" brushRef="#br0" timeOffset="122497.95">19794 8995 739 0,'0'0'50'0,"0"0"71"16,0 0 40-16,0 0-83 0,0 0 6 15,0 0-6-15,-25-44-31 16,9 46-7 0,-1 22-23-16,-4 10-6 0,6 5 2 15,8-1-5-15,7 0-4 16,0-2-2-16,16-4-1 16,17-4 3-16,7-6-2 15,7-8 1-15,7-8-3 16,-3-6-1-16,-8 0-7 15,-8-18-8-15,-15-10-6 16,-9-2 13-16,-11 2 9 16,0 4 0-16,0 6 1 15,-4 10 0-15,-6 4 13 16,2 2 1-16,-1 2 2 0,3 0-11 16,0 6-2-16,6 12-3 15,0 4-1-15,0 4 0 16,17-2-1-16,9 0 1 15,12-4 0-15,6-4 0 16,8-6 3-16,-3-6-1 16,0-4 1-16,-11 0-3 15,-10-14 2-15,-5-14 1 16,-17-10-1-16,-6-10 0 16,-2-5-1-16,-31-2 0 15,-7 2-1-15,-4 7 0 16,1 10-1-16,5 12-4 0,3 12-6 15,10 6-12-15,12 6-13 16,8 0-35-16,5 0-73 16,2 14-66-16,25 4-58 15,8 0-430-15</inkml:trace>
  <inkml:trace contextRef="#ctx0" brushRef="#br0" timeOffset="122801.93">20687 8817 926 0,'0'0'86'0,"0"0"53"15,0 0 14-15,0 0-49 16,0 0-48-16,0 0-25 15,-35-26-14-15,35 26-9 16,0 10-3-16,0 22-1 16,9 16-2-16,6 10-1 15,-1 2 4-15,-6 2-3 16,-1-1-2-16,0-5-2 16,0-2 2-16,-3-6-82 15,-2-8-93-15,0-12-163 16,5-16-366-16</inkml:trace>
  <inkml:trace contextRef="#ctx0" brushRef="#br0" timeOffset="122988.99">20763 8797 1044 0,'0'0'18'0,"-7"-155"52"16,7 103 58-16,23 14-52 15,6 12-53-15,4 14-4 16,3 12-19-16,6 4-6 15,5 28 4-15,-1 8-1 16,-3 5-28-16,-3 1-95 16,-11-2-31-16,-16-4-113 15,-11-6-77-15</inkml:trace>
  <inkml:trace contextRef="#ctx0" brushRef="#br0" timeOffset="123198.78">20714 8997 785 0,'0'0'199'0,"0"0"-44"0,0 0 8 15,0 0-49-15,0 0-42 16,0 0-36-16,-85-8-15 16,96 2-9-16,27-2-8 15,13 2-4-15,14 6 0 16,13 0-4-16,6 0-17 15,3 12-103-15,0 6-181 0,7-6-502 16</inkml:trace>
  <inkml:trace contextRef="#ctx0" brushRef="#br0" timeOffset="123370.98">21629 9039 1200 0,'0'0'47'0,"0"0"59"15,0 0 13-15,0 0-85 16,0 0-27-16,0 0-6 16,-66-40-1-16,66 40-39 15,0 0-148-15,14 0-231 0</inkml:trace>
  <inkml:trace contextRef="#ctx0" brushRef="#br0" timeOffset="131112.75">9322 10052 295 0,'0'0'83'0,"0"0"-72"16,0 0 14-16,0 0 8 15,0 0-17-15,0 0 7 16,0 0 10-16,-39-10 1 0,33 8-1 16,2 2 3-16,-3 0 14 15,1 0-7-15,-2 0-10 16,-3 0 10-16,1 0-10 16,-4 0 12-16,-1 0 12 15,3 0 0-15,1 0-2 16,0 0 0-1,0-2-8-15,2 0-7 0,0 2 7 16,3 0-3-16,0 0 11 16,4 0-9-16,2 0-19 15,0 0-9-15,0 0 2 16,14 0 2-16,26 0-14 16,16 0-2-16,11 0-1 0,4 0 1 15,3 0-5 1,-1 6-1-16,-2 0 0 0,-9 2-1 15,-10-4-9-15,-9 0-63 16,-17-2-43-16,-8-2-24 16,-16 0-72-16,-2 0-70 15</inkml:trace>
  <inkml:trace contextRef="#ctx0" brushRef="#br0" timeOffset="131430.44">9462 9803 671 0,'0'0'10'16,"0"0"59"-16,0 0 63 16,0 0-21-16,0 0-48 15,0 0-5-15,-46-94-11 16,43 94-10-16,3 0 22 15,-2 0-27-15,2 0-20 16,0 4-8-16,0 26-3 16,0 19-1-16,0 17 7 15,0 6 9-15,0 2-5 16,0-2 2-16,11-6-10 16,0-1-1-16,3-7-2 15,1-2 0-15,5-2-40 16,5-10-167-16,-1-12-208 15</inkml:trace>
  <inkml:trace contextRef="#ctx0" brushRef="#br0" timeOffset="131830.01">10073 10086 833 0,'0'0'96'15,"0"0"43"-15,0 0-21 16,0 0 0-16,0 0-40 16,0 0-25-16,-76-22-20 15,76 18-11-15,31-4-16 16,16-2-5-16,17 2 0 16,12 4 0-16,2 4-1 15,-2 0 0-15,-5 0-2 16,-8 4-7-16,-14 8-87 0,-9 0-90 15,-18-2-48-15,-13-4-94 16</inkml:trace>
  <inkml:trace contextRef="#ctx0" brushRef="#br0" timeOffset="132267.07">10251 9818 674 0,'0'0'63'0,"0"0"64"16,0 0-5-16,0 0-8 15,0 0-59-15,0 0-18 0,-91-61 33 16,88 61-34-16,3 0-13 16,0 0-8-16,0 0-10 15,0 0 3-15,0 0 1 16,0-1 5-16,0 1-7 15,0 0 11-15,0 0-14 16,0 0 1-16,0 0-4 16,0 0-1-16,0 0 2 15,0 1-2-15,3 11 5 16,5 0-5-16,1 7 6 0,3-4 0 16,-2 6-2-1,4 1-3-15,1 3-1 0,4 8 3 16,0 3-2-16,6 0-1 15,-3 0 1-15,5 0 0 16,-2 0-1 0,-4-4-1-16,2 0 1 0,-3-2-49 15,-2-3-75-15,0-5-56 16,-3-10-165-16</inkml:trace>
  <inkml:trace contextRef="#ctx0" brushRef="#br0" timeOffset="132617.9">10516 9819 529 0,'0'0'70'15,"0"0"33"-15,0 0-19 16,0 0 10-16,0 0-23 16,0 0 8-16,-13-74-16 15,13 72-34-15,-3 1 9 16,1 1 1-16,0 0 3 16,-2 0-21-16,-6 9-17 0,-7 32-4 15,-8 18 7 1,-6 18 17-16,-4 3-4 0,1-2-15 15,1-6 1-15,4-8-6 16,8-3-1-16,11-9 1 16,10-6-98-16,0-12-171 15,13-20-119-15</inkml:trace>
  <inkml:trace contextRef="#ctx0" brushRef="#br0" timeOffset="133083.99">11111 9765 600 0,'0'0'59'0,"0"0"8"15,0 0 53-15,0 0-45 16,0 0-3-16,0 0-9 16,0-104-20-16,0 96 8 15,0 4-9-15,0 2 17 16,0 2-5-16,0 0-19 0,0 0-14 15,0 0-5 1,-2 2-13-16,-2 20-3 16,-4 20 0-16,-9 19 3 0,-6 15 13 15,-8 6 8-15,0-4 1 16,-2-2-7-16,1-9-11 16,1-8-5-16,4-4-1 15,5-11-1-15,9-6 0 16,9-8-3-16,4-6-69 0,0-10-110 15,17-12-100 1,10-2-228-16</inkml:trace>
  <inkml:trace contextRef="#ctx0" brushRef="#br0" timeOffset="133695.64">11467 9760 697 0,'0'0'53'15,"0"0"83"-15,0 0 28 16,0 0-66-16,0 0 6 15,0 0-17-15,-71-73-14 16,71 65-46-16,4 2-2 16,21 4-20-16,15 2-1 0,9 0 3 15,11 16-5-15,3 18-1 16,-3 12 2-16,-6 16 0 16,-12 7-3-16,-9 1 0 15,-13 0 0-15,-11-8 1 16,-9-6-1-16,0-1 0 15,-6-8 1-15,-17 0 1 16,-6-7-1-16,-2-4 0 16,0-8 2-16,0-6 0 15,6-6-2-15,10-6 2 16,3-4-3-16,5-2 1 16,1 0 0-16,2 0 2 15,-1 0-3-15,5 0-6 0,0 0-28 16,0 4-84-16,-5 2-108 15,-1-5-207-15</inkml:trace>
  <inkml:trace contextRef="#ctx0" brushRef="#br0" timeOffset="134895.47">19071 9843 776 0,'0'0'136'15,"0"0"-10"-15,0 0 27 16,0 0-19-16,0 0-50 16,-112-37-22-16,106 37-25 15,6 0-7-15,0-5-5 16,0 0-6-16,27-8-12 15,20-3-7-15,16 5-1 16,10 0 1-16,1 5-3 16,-3 4 2-16,-9 0 0 15,-12 2-2-15,-13-2 2 16,-14 2 0-16,-12 0-2 0,-9 0-1 16,-2 0 2-16,0 0 1 15,0 0-2-15,-7 20 3 16,-13 16-1-1,-9 12 1-15,-2 9 0 0,-5 3 0 16,-3 2 1-16,-4-2-1 16,1-4 0-16,0-2 6 15,3-7-6-15,8-9 0 16,6-8 0-16,8-8 6 16,10-8-6-16,3-6 8 15,4-2 6-15,0-2-3 0,0 0 7 16,0 0-4-16,0-4 0 15,0 2-7-15,22-2 2 16,18 0-9-16,15 2-5 16,13 2 1-16,12 4-5 15,5 0-46-15,6 2-58 16,-8-6-188-16,-14-4-248 16</inkml:trace>
  <inkml:trace contextRef="#ctx0" brushRef="#br0" timeOffset="135600.51">19921 9932 643 0,'0'0'94'0,"0"0"-5"16,0 0 81-16,0 0-50 0,0 0-51 16,0-108 28-1,-4 102-14-15,-1 3-22 0,-4 3-15 16,-2 0-14-16,-3 0-24 15,-6 28-5-15,2 7 3 16,3 9-1 0,6 6-4-16,9-4 3 0,0-2-3 15,16-4 3-15,19-4-2 16,10-3 3-16,4-11-5 16,2-4 3-16,-2-11-3 15,-6-7 5-15,-12 0-5 16,-10-6-4-16,-7-20 1 15,-7-7 1-15,-7-8 2 16,0 3 0-16,0 6 0 0,-11 8 3 16,-1 10-3-16,6 6 2 15,1 6-2-15,3 2 8 16,2 0-8-16,0 0 0 16,0 4 1-16,9 18 0 15,20 4-2-15,6-2 2 16,8 2 1-16,6-2 2 15,-2-4-3-15,-1-4-1 16,-3-5 1-16,-12-7-1 16,-4-4 0-16,-12 0 4 15,-3-13-3-15,-8-14 5 16,-4-14-5-16,0-7 1 16,-26-8 4-16,-10 2-6 0,-5 8-1 15,-1 11-1-15,5 9-13 16,8 12 2-16,8 4-2 15,11 6-20-15,7 4-31 16,3 0-90-16,3 9-142 16,23 4-35-16</inkml:trace>
  <inkml:trace contextRef="#ctx0" brushRef="#br0" timeOffset="135962.17">20798 9797 765 0,'0'0'74'0,"0"0"56"0,0 0 51 15,0 0-65-15,0 0-31 16,0 0 0-16,-19-86-29 15,17 86-9-15,2 0-22 16,0 0-9-16,0 0-15 16,0 24-1-16,0 19 1 15,0 8-1-15,6 10 2 16,7 3 3-16,1-4-5 16,-1 2 0-16,-7-2 0 0,2-2 0 15,-4 2-2-15,-2-1 0 16,-2-3-55-16,2-8-74 15,-2-14-144 1,3-20-306-16</inkml:trace>
  <inkml:trace contextRef="#ctx0" brushRef="#br0" timeOffset="136165.43">20736 9926 987 0,'0'0'67'16,"-38"-126"65"-16,36 73 14 15,2 13-71-15,6 6-19 16,24 8-34-16,7 10-9 0,10 8-6 16,3 8-7-16,3 0 0 15,-4 6 0-15,-3 16-5 16,-1 10-26-16,-7 4-65 16,-7 8-77-16,-15 3-86 15,-14-7-96 1</inkml:trace>
  <inkml:trace contextRef="#ctx0" brushRef="#br0" timeOffset="136370.6">20821 9990 834 0,'0'0'193'16,"0"0"-59"-16,0 0 39 15,0 0-43-15,0 0-69 0,0 0-22 16,-60-42-14-16,64 36-9 15,29 0-12 1,19-2-4-16,12 6-4 0,7 2 1 16,1 0-37-16,4 4-102 15,-2 6-152-15,-3-4-208 16</inkml:trace>
  <inkml:trace contextRef="#ctx0" brushRef="#br0" timeOffset="136557.47">21639 9986 1277 0,'0'0'70'0,"0"0"64"16,0 0-47-16,0 0-59 16,0 0-22-16,0 0-6 15,-18-20-1-15,18 20-37 16,0 0-134-16,0 0-295 15</inkml:trace>
  <inkml:trace contextRef="#ctx0" brushRef="#br0" timeOffset="143328.01">9429 10860 765 0,'0'0'63'0,"0"0"-7"16,0 0 98-16,0 0-48 0,0 0-35 15,0 0-2 1,-94-108-20-16,92 100 7 0,0 2-8 15,2 4-22 1,0 2-7-16,-2 0-7 0,2 0-5 16,0 26-6-16,0 14-1 15,10 16 4-15,9 11 2 16,-4-2-4-16,1 2 0 16,-1-3-2-16,-1-4 0 15,-3-2-1-15,0 0 1 0,-2-4-20 16,0-4-96-1,-1-7-74-15,0-15-182 0</inkml:trace>
  <inkml:trace contextRef="#ctx0" brushRef="#br0" timeOffset="143662.99">9115 11161 767 0,'0'0'119'0,"0"0"-19"16,0 0 30-16,0 0-47 0,0 0 19 15,0 0-44-15,-90-16 15 16,90 16-33-16,0 0-17 15,0 0-6-15,0 0-8 16,5 0-1-16,30 0-6 16,21 0 3-16,15 0-3 15,10 0-2-15,6 0 1 16,4 0-1-16,7 0-69 16,4 0-111-16,-8 0-130 15,-16 0-319-15</inkml:trace>
  <inkml:trace contextRef="#ctx0" brushRef="#br0" timeOffset="144049">10023 11167 740 0,'0'0'170'0,"0"0"-58"16,0 0 20-1,0 0 4-15,0 0-32 0,0 0-32 16,-77 0-25-16,77 0-17 16,0 0-13-16,13 0-11 15,25-8-5-15,22-2-1 16,11 4-1-16,12 0 1 16,3 2-2-16,-1 4-33 15,-6 0-114-15,-15 0-106 0,-20 0-141 16</inkml:trace>
  <inkml:trace contextRef="#ctx0" brushRef="#br0" timeOffset="144330.34">10155 10912 831 0,'0'0'131'15,"0"0"-5"-15,0 0 30 16,0 0-45-16,0 0-51 16,0 0-22-16,-60-46-20 15,60 46-13-15,9 16-4 16,22 14 0-16,11 7 3 16,5 3 2-16,3 0-5 0,-4 2 1 15,-4 2-2-15,-1-2 0 16,-10-2-2-16,-4 0-26 15,-6-2-64-15,-5-3-108 16,-5-12-221-16</inkml:trace>
  <inkml:trace contextRef="#ctx0" brushRef="#br0" timeOffset="144620.5">10498 10910 634 0,'0'0'157'0,"0"0"-70"16,0 0 6-16,-20-102 25 15,20 100-36-15,-2 2-16 16,-3 0-26-16,-3 22-20 16,-4 22-15-16,-3 20 25 15,-5 11-9-15,-5 1-6 16,-1-2-8-16,-1-4-4 15,0-5-1-15,2-7-2 16,5-7-4-16,5-2-69 16,9-9-80-16,6-12-122 15,0-18-203-15</inkml:trace>
  <inkml:trace contextRef="#ctx0" brushRef="#br0" timeOffset="145044.57">11182 10742 690 0,'0'0'70'0,"0"0"13"0,0 0 33 15,0 0-34-15,0 0-22 16,7-105-18-16,-7 94 3 16,0 4 13-16,0 6-8 15,0 1 6-15,0 0-14 16,0 0-7-16,-5 8-15 15,-14 32-17-15,-10 20 11 16,-8 18 1-16,-2 10-3 16,1 3 3-16,2-7-8 15,5-6-1-15,9-8-6 16,3-7 0-16,9-9 0 0,5-10-27 16,5-6-60-16,0-10-90 15,2-18-179-15</inkml:trace>
  <inkml:trace contextRef="#ctx0" brushRef="#br0" timeOffset="145397.29">11440 10784 657 0,'0'0'409'0,"0"0"-304"0,0 0 9 16,0 0-20-16,-21-122-31 15,50 97-27-15,10 6-10 16,6 12-12-16,6 7-12 16,1 18 4-16,-2 29-4 15,-2 15 1-15,-13 12 1 16,-12 8 1-16,-19 3 3 15,-4-7-2-15,-2-6 2 16,-27-6-1-16,-7-4-1 16,-7-9-1-16,-5-5-3 15,-6-6-2-15,-4-5-20 0,-6-2-104 16,-5-9-168-16,-4-12-407 16</inkml:trace>
  <inkml:trace contextRef="#ctx0" brushRef="#br0" timeOffset="149075.67">18994 10792 453 0,'0'0'39'0,"0"0"45"15,0 0 43-15,0 0-53 16,0 0 2-16,0 0 12 15,0 0-14-15,-81-26-19 16,79 24-7-16,0 2 4 16,2 0-20-16,0 0-2 15,0 0-5-15,0 0-10 16,0 0-6-16,21-4-2 16,10-2 1-16,13 0 1 15,14 0 2-15,4 2-8 16,7 2-2-16,0 2 0 15,-9 0-1-15,-6 0-1 0,-14 0 1 16,-13 0 0 0,-11 0-1-16,-10 0 2 0,-4-2-1 15,-2 2 1-15,0 0 0 16,0 0 6-16,0 0-4 16,0 0 0-16,0 0-2 15,0 0 1-15,0 0-2 16,-4 0 0-16,-5 0-2 15,-2 16 0-15,-5 4 1 16,0 4 1-16,-5 8 0 16,-4 4 0-16,-6 8 0 0,-7 4 1 15,-5 2 0-15,1 1-2 16,3-7 2-16,0-4-1 16,6-6 3-16,3-6-3 15,11-8 0-15,1-6 0 16,5-6 1-16,5-4-1 15,4-4 4-15,4 0 31 16,0 0 9-16,0 0-7 16,0 0 1-16,0 0-9 15,0 0 0-15,0 0-20 16,4 0 1-16,23 0-7 16,14-6-3-16,10-2 0 15,9 4-1-15,7 2-1 0,5 2-29 16,-1 0-102-16,-7 0-133 15,-10 0-342-15</inkml:trace>
  <inkml:trace contextRef="#ctx0" brushRef="#br0" timeOffset="149842.94">19956 10899 641 0,'0'0'55'16,"0"0"59"-16,0 0 59 16,0 0-49-16,0 0-34 15,0 0-27-15,-10-55-12 16,-11 55-25-16,-4 12-11 0,-1 17 1 16,2 4 8-16,1 3 3 15,9 4-11-15,10 1-4 16,4-1-5-1,0 0-5-15,14-2-1 16,13-4 1-16,10-2-2 0,5-8 3 16,0-6-2-16,-3-8-1 15,-8-10 2-15,-4 0 2 16,-10-2-4-16,-3-22 0 16,-5-6 0-16,-9-4-1 15,0 0 1-15,0 4-1 16,-4 6 0-16,-8 10 1 15,5 4 1-15,3 4 1 0,2 6 2 16,0 0 0 0,2 0-2-16,0 0-2 15,0 0 0-15,20 16-3 0,13 10 2 16,9 4 2-16,6 2-1 16,-2 0 0-16,6-2 3 15,-4-2-2 1,-1-10-1-16,-13-6 0 0,-10-6-2 15,-11-6 2-15,-4 0 3 16,-4-1-3-16,-1-26 10 16,-4-11-7-16,0-10-2 15,-2-6 3-15,-20-2-2 16,-9 4-2-16,-1 7 0 16,6 12 0-16,-1 12-4 15,12 9 4-15,5 6-2 0,6 6-12 16,4 0-45-16,0 0-71 15,2 18-22-15,25 8-47 16,4-3-107-16</inkml:trace>
  <inkml:trace contextRef="#ctx0" brushRef="#br0" timeOffset="150227.93">20858 10900 539 0,'0'0'65'16,"0"0"18"-16,0 0 23 15,0 0 21-15,0 0-23 16,0 0-24-16,8-102 1 15,-8 96-14-15,0 2-2 16,0 2-21-16,0 2-7 16,0 0-4-16,0 0-16 15,0 0-12-15,0 6-3 16,4 22-1-16,7 12-1 0,5 6 5 16,1 5 0-1,2 0-4 1,-2-2 2-16,-3 1-2 0,-4-2 0 0,-3 0-2 15,-7-4-1-15,0-4-63 16,0-2-106-16,0-13-113 16,0-11-183-16</inkml:trace>
  <inkml:trace contextRef="#ctx0" brushRef="#br0" timeOffset="150441.37">20870 11003 739 0,'0'0'24'0,"-12"-111"82"16,12 65 34-16,0 4-64 16,12 4-25-16,12 8-26 0,10 8-4 15,4 6-7-15,0 10-12 16,-1 6-2 0,-1 0 0-16,-7 4-1 15,-5 14-1-15,-3 4-17 0,-6 6-61 16,-1 4-69-16,-8 0-77 15,-4 0-80-15</inkml:trace>
  <inkml:trace contextRef="#ctx0" brushRef="#br0" timeOffset="150660.31">20892 11081 749 0,'0'0'159'0,"0"0"-36"16,0 0 2-16,0 0-52 16,0 0-18-16,0 0-44 15,64-22-11-15,-16 20 1 16,1 2-1-16,-1 0-4 16,2 0-107-16,-2 0-195 15</inkml:trace>
  <inkml:trace contextRef="#ctx0" brushRef="#br0" timeOffset="151009.87">21567 10792 707 0,'0'0'19'0,"0"0"97"16,0 0 34-16,0 0-24 15,0 0-52-15,0 0 18 16,-11-50-28-16,9 50-37 0,2 0-7 16,0 0-11-1,0 22-8-15,0 12 7 0,0 10 4 16,0 8-1-16,9 4-2 15,2 2-7-15,2 1-2 16,-2-3 1 0,1-4-1-16,-4-2 0 0,-5-6-68 15,-1-3-95-15,-2-12-126 16,0-14-192-16</inkml:trace>
  <inkml:trace contextRef="#ctx0" brushRef="#br0" timeOffset="151326.76">21516 10980 714 0,'0'0'31'0,"0"0"101"15,24-116-23-15,5 90-28 16,4 8-20-16,2 8-41 16,5 10-2-16,4 0-1 15,3 12-8-15,1 18-2 16,2 10-7-1,-8 8 1-15,-4 2 4 0,-6 1-5 16,-13 1 0-16,-7-2 0 16,-12-2 1-16,0-2 0 15,-12-5-1-15,-13-4 2 16,-1-6-1-16,0-8-1 16,-4-5 0-16,1-7 0 15,-4-5 1-15,0-5-1 0,-3 2-9 16,0-3-103-16,7 0-126 15,5 0-169-15</inkml:trace>
  <inkml:trace contextRef="#ctx0" brushRef="#br0" timeOffset="151577.94">22532 11093 1029 0,'0'0'3'0,"0"0"-3"16,0 0 0-16,0 0-1 15,0 0-147-15,0 0-276 16</inkml:trace>
  <inkml:trace contextRef="#ctx0" brushRef="#br0" timeOffset="167192.84">9435 11747 465 0,'0'0'109'0,"0"0"5"0,0 0-37 16,0 0 56-1,0 0-40-15,0 0-22 0,0 0-7 16,-31-85-10 0,31 79-1-16,0-2-4 0,0 4-16 15,0 2-4-15,0 0-6 16,0 2 10-16,0 0-8 15,0 0-11-15,0 0-6 16,0 16-8-16,0 22 0 16,0 15 0-16,0 11 12 15,0 4 1-15,0 4-7 16,0 2 1-16,0-2-5 16,0-1-2-16,-2-11 2 15,2-6-4-15,0-6-17 16,0-8-105-16,0-6-74 0,0-10-110 15,0-12-186-15</inkml:trace>
  <inkml:trace contextRef="#ctx0" brushRef="#br0" timeOffset="167492.31">9027 12123 866 0,'0'0'111'15,"0"0"-29"-15,0 0 8 16,0 0 16 0,0 0-29-16,0 0-47 0,-51-5-17 15,82 5-7-15,23 0 10 16,18 0 5-16,14 0-6 15,13 0-11-15,5 0-2 16,3 0-2-16,4-4-47 16,-11 0-164-16,-15-1-189 15</inkml:trace>
  <inkml:trace contextRef="#ctx0" brushRef="#br0" timeOffset="168144.16">10177 12078 549 0,'0'0'123'16,"0"0"-7"-1,0 0 57-15,0 0-38 0,0 0-7 16,0 0-29-16,-82-37-25 16,72 37-15-16,6 0-17 15,2 0-4-15,2 0-21 16,0 0-3-16,0 0 1 15,18 0-13-15,31 0 2 16,20 0-4-16,15 0-1 16,1 0 1-16,-2 5-1 0,-12 2-44 15,-13 1-69-15,-13 2-110 16,-17-2-107-16,-18-5-248 16</inkml:trace>
  <inkml:trace contextRef="#ctx0" brushRef="#br0" timeOffset="168440.83">10237 11893 725 0,'0'0'120'15,"0"0"9"-15,0 0 14 16,0 0-45-16,0 0 9 15,0 0-53-15,-33-92-11 16,33 92-27-16,4 4-15 0,27 22 4 16,16 12 5-16,5 4 4 15,-1 4-8-15,-4 0-4 16,-9 2-2-16,-5 2 1 16,-6-1-1-16,-9-1-6 15,-7-4-77-15,-9-2-94 16,-2-8-109-16,0-16-171 15</inkml:trace>
  <inkml:trace contextRef="#ctx0" brushRef="#br0" timeOffset="168686.17">10605 11809 787 0,'0'0'53'15,"0"0"76"-15,0 0-18 16,0 0-24-16,0 0-52 16,0 0-13-16,-65 46-7 15,36 16 14-15,0 4 2 16,-2 6-18-16,-2-1-5 16,1-7-1-16,6-2-6 0,2-10-1 15,6-8-24 1,11-6-116-16,7-12-97 0,0-16-162 15</inkml:trace>
  <inkml:trace contextRef="#ctx0" brushRef="#br0" timeOffset="169159.84">11267 11740 540 0,'0'0'74'0,"0"0"-23"15,0 0 8-15,0 0 70 16,0 0-19-16,0 0-17 16,27-96-20-16,-27 96-4 15,0-2-19-15,0 2 9 16,0 0-10-16,0 0-10 16,0 0-9-16,0 0-6 15,-10 8-14-15,-7 27-5 0,-3 15 1 16,-3 12 0-1,1 8 9-15,2 6-4 0,-2 0-1 16,2-4-3-16,2-1-2 16,1-5-5-16,3-8 1 15,1-10-1-15,1-10-13 16,6-10-57-16,3-10-100 16,3-12-108-16,0-6-211 15</inkml:trace>
  <inkml:trace contextRef="#ctx0" brushRef="#br0" timeOffset="169765.17">11699 11762 487 0,'0'0'65'0,"0"0"31"0,0 0-7 16,0 0 29 0,0 0 22-16,0 0-32 0,-85-62-9 15,81 58-14-15,2 1-6 16,2 0-22-16,0-1-16 15,0-2-15-15,11 0-21 16,18 4 4-16,6 2-8 16,8 0 5-16,1 31-3 0,-1 6-2 15,-1 12 4 1,-6 7-5-16,-3 2 0 0,-8 2 1 16,-10 6-1-16,-8-2 3 15,-7 1-3-15,0-3 0 16,-22-6 0-16,-7-4 3 15,-5-10-3-15,-1-6 2 16,-1-6-2-16,-2-8 1 16,2-5 3-16,3-6-4 15,6-4-4-15,2-7-31 16,8 0-57-16,8 0-101 16,9 0-190-16</inkml:trace>
  <inkml:trace contextRef="#ctx0" brushRef="#br0" timeOffset="170474.31">12564 11686 298 0,'0'0'269'0,"0"0"-177"16,0 0-12-16,0 0 59 15,0 0-39-15,0 0-8 16,-74-98 0-16,69 92-17 15,3 6 5-15,0 0-21 16,2 0-13-16,0 0-22 16,0 2-22-16,0 24 1 0,0 14-3 15,0 10 16-15,0 8-2 16,14 5 0-16,1 1-9 16,-1 2 7-16,-3 0-12 15,-5-1 2-15,-4-6 0 16,-2-2-3-16,0-7 1 15,0-8-6-15,0-6-92 16,0-8-99-16,0-12-142 16,0-10-458-16</inkml:trace>
  <inkml:trace contextRef="#ctx0" brushRef="#br0" timeOffset="170741.55">12163 12047 873 0,'0'0'135'0,"0"0"2"16,0 0 5 0,0 0-39-16,0 0-40 0,0 0-37 15,-9-19-9-15,47 19-10 16,15 0 15-16,14 9-7 15,10 1-10-15,4-2-5 16,6-2 0-16,2-2-2 0,-7 0-51 16,-3-2-141-1,-15-2-214-15</inkml:trace>
  <inkml:trace contextRef="#ctx0" brushRef="#br0" timeOffset="185093.71">19030 11853 625 0,'0'0'61'0,"0"0"30"15,0 0 40-15,0 0-46 16,0 0-2-16,0 0-11 15,0 0 25-15,-121-28-2 16,117 26-29-16,2 0-18 16,2 0-18-16,0 0-8 15,0-3-1-15,2-4-5 16,27-1-14-16,17-4-1 16,14 0-2-16,7 6-1 15,1 4 1-15,-6 2-2 0,-14 2 2 16,-12 0-5-1,-14 0 0-15,-11 0 1 0,-3 0-4 16,-8 0 3-16,0 0 2 16,0 0 3-16,0 0 1 15,-2 2 0-15,-15 14-1 16,-3 6 2-16,-4 4 0 16,-2 6-1-16,-6 4 0 15,-3 8 0-15,-4 0 1 16,-1 6 0-16,1-4 1 15,1-1 4-15,4-9 2 0,10-6-1 16,1-6 6 0,7-10-5-16,8-2 8 0,3-6-6 15,5-4 1-15,0 0 8 16,0-2 1 0,0 0-5-16,9 0 8 0,20 0-18 15,18 0-4-15,13-2-1 16,11 0-1-16,8 2-1 15,3 0-56-15,7 6-80 16,-4 2-210-16,-10-6-341 16</inkml:trace>
  <inkml:trace contextRef="#ctx0" brushRef="#br0" timeOffset="185823.55">19975 11951 677 0,'0'0'79'0,"0"0"84"16,0 0-38-16,0 0-14 15,0 0-21-15,0 0-7 16,-106-54-35-16,73 62 0 15,0 20-6-15,4 6-10 16,8 9-7-16,10-2-12 16,11-1-5-16,0-2 2 15,27-5-6-15,11-8 1 16,9-4-1-16,4-9 0 0,2-8-2 16,-3-4 0-1,-8 0-1-15,-11-10 0 0,-8-14 1 16,-10-2 2-1,-11-1-1-15,-2 5-1 16,0 7 2-16,-2 6-4 0,-7 5 0 16,0 4 2-16,4 0-2 15,3 0-6-15,2 6 1 16,0 15 4-16,5 1 1 16,23 4 0-16,11-2 2 15,7-4 4-15,3 0-4 16,2-6-2-16,-1-4 0 15,-9-8 0-15,-4-2 4 0,-11 0-4 16,-8-12 1-16,-11-10 0 16,-7-9-1-16,0-9 2 15,-25-6-4 1,-9 0-4-16,-3 4 4 0,-3 12-12 16,5 8-5-16,6 8 4 15,10 8-6-15,8 4-18 16,11 2-63-16,0 0-139 15,5 16-17-15,22 2-127 16</inkml:trace>
  <inkml:trace contextRef="#ctx0" brushRef="#br0" timeOffset="186173.56">20839 11797 838 0,'0'0'73'0,"0"0"111"16,0 0-73-16,0 0 3 15,0 0-31-15,0 0-19 16,-25-57-27-16,25 57-17 15,0 0-8-15,0 13-6 16,0 17-4-16,9 10 11 0,11 4-1 16,-2 2 1-16,2 6-7 15,-4 0-2-15,-5 2-2 16,-7-2-1-16,-4-2-1 16,0-1 0-16,0-9-66 15,-6-4-79-15,-1-10-110 16,5-16-164-16</inkml:trace>
  <inkml:trace contextRef="#ctx0" brushRef="#br0" timeOffset="186355.99">20848 11969 800 0,'0'0'103'0,"-23"-126"22"0,23 74-5 16,0 4-52-1,12 9 2-15,9 9-28 16,11 12-18-16,8 10-20 0,2 8-4 15,6 0-6-15,0 20-2 16,-1 16-11-16,-3 7-111 16,-10 7-84-16,-10-4-122 15</inkml:trace>
  <inkml:trace contextRef="#ctx0" brushRef="#br0" timeOffset="186563.55">20914 12049 962 0,'0'0'124'16,"0"0"31"-16,0 0-9 15,0 0-74-15,0 0-39 16,0 0-12-16,9-82-19 16,32 78-2-16,7 4-2 15,4 0-3-15,4 14-27 16,2 8-115-16,2-2-153 15,-7-8-162-15</inkml:trace>
  <inkml:trace contextRef="#ctx0" brushRef="#br0" timeOffset="186904.86">21558 11779 852 0,'0'0'70'0,"0"0"54"16,0 0 5-16,0 0-27 16,0 0-6-16,0 0-29 15,-16-39-30-15,16 39-16 16,0 0-7-16,0 14-10 15,0 15 3-15,8 11 10 16,7 6-2-16,1 6-8 0,-1 4-1 16,1 4-2-1,-5 0-4-15,0-3 0 0,-4-1-1 16,-7-2-12-16,0-4-77 16,0-8-229-16,-4-16-8 15</inkml:trace>
  <inkml:trace contextRef="#ctx0" brushRef="#br0" timeOffset="187205.94">21579 11881 1061 0,'0'0'48'16,"0"0"95"-16,0 0-3 15,0 0-61-15,50-106-40 16,0 104-11-16,10 2-6 0,4 12-15 15,1 20 0-15,-5 8-1 16,-8 2-4-16,-8 2 0 16,-13 0-2-16,-8 2-1 15,-13 0 1-15,-10 1-2 16,0-4 0-16,-13-2 2 16,-18-3 0-16,-10-4-2 15,-5-4 2-15,-5-6-16 16,-5-4-31-16,1-4-32 15,8-4-53-15,7-6-55 16,15-6-158-16</inkml:trace>
  <inkml:trace contextRef="#ctx0" brushRef="#br0" timeOffset="187429.39">22746 12079 1501 0,'0'0'12'0,"0"0"-12"16,0 0 0-16,0 0-5 15,0 0 5-15,0 0-101 0,-24-10-253 16,7 10-347-16</inkml:trace>
  <inkml:trace contextRef="#ctx0" brushRef="#br0" timeOffset="194924.49">9509 12923 235 0,'0'0'143'0,"0"0"-97"16,0 0 8-16,0 0-10 16,0 0-5-16,0 0-1 0,0 0 4 15,0-82 11-15,0 73-20 16,0 0 1-16,0 0 34 15,-2 0-8-15,-2 0-8 16,-6-2-1-16,1 1 4 16,1 2-4-16,3 2-12 15,0 0-5-15,3 0 11 16,0 2-5-16,2 2 1 16,0 0-9-16,0 2-7 15,-2 0 7-15,2 0-15 16,0 2-10-16,0 22-5 15,0 14 0-15,8 7 10 16,11 5 0-16,-1 4-1 16,-1 0-3-16,3 8 2 0,-2 4-9 15,-2 1 2 1,-3-4-2-16,-1-8-1 0,-4-9-12 16,3-8-78-16,-1-10-91 15,0-12-96-15,-5-12-207 16</inkml:trace>
  <inkml:trace contextRef="#ctx0" brushRef="#br0" timeOffset="195274.91">9112 13140 615 0,'0'0'58'15,"0"0"7"-15,0 0 62 16,0 0-10-16,0 0-41 16,0 0-2-16,-62-36-7 15,62 32-4-15,0 2-6 16,0-4-30-16,25 2 0 15,12 0 2-15,17 2-10 16,11-2-2-16,12-2-4 16,12-2-7-16,17 0-3 15,7 2-2-15,-4 0-1 0,-9 4-64 16,-19 2-106-16,-26 0-68 16,-19 0-78-16</inkml:trace>
  <inkml:trace contextRef="#ctx0" brushRef="#br0" timeOffset="195738.54">10418 13050 674 0,'0'0'102'0,"0"0"48"16,0 0 12-16,0 0-62 16,-119-12-1-16,109 12-21 0,5 0-17 15,5 0-20 1,0-2-9-16,11-4-8 0,30 0-8 16,19-2-6-16,11-2 3 15,7 6-6-15,0 4-7 16,-5 0 3-16,-3 0-6 15,-6 4 2-15,-1 8-62 16,-3 0-31-16,-9 4-26 16,-11-4-157-16,-24-2-179 15</inkml:trace>
  <inkml:trace contextRef="#ctx0" brushRef="#br0" timeOffset="196022.01">10592 12861 688 0,'0'0'61'0,"0"0"72"16,0 0 25-16,0 0-41 16,0 0-42-16,0 0 4 15,-79-80-8-15,79 80-41 16,0 0-25-16,3 6-2 15,23 21-1-15,13 6 10 16,3 6-6-16,2 5 3 16,1 2-9-16,-3 6 0 15,-4 4 0-15,-4 4 0 0,-8-4-18 16,-1-2-94 0,-9-7-86-16,-10-11-171 0</inkml:trace>
  <inkml:trace contextRef="#ctx0" brushRef="#br0" timeOffset="196308.53">10899 12839 702 0,'0'0'55'0,"0"0"91"0,0 0-32 16,0 0-20-16,0 0-31 15,0 0-30-15,-22-64-10 16,9 103-15-16,-8 15 15 16,-5 15 9-16,-6 8-11 15,-3 7-7-15,-1-4-10 16,-1-1 0-16,1-13-3 16,2-8-2-16,5-10-15 15,14-10-135-15,10-12-96 16,5-18-205-16</inkml:trace>
  <inkml:trace contextRef="#ctx0" brushRef="#br0" timeOffset="196797.56">11672 12755 628 0,'0'0'32'0,"0"0"22"16,0 0 40-16,0 0-9 16,0 0-15-16,0 0-5 15,2-62 9-15,-2 58-22 16,0 4 0-16,0 0-6 16,0 0-2-16,0 0 0 15,0 0-22-15,0 0-1 16,-8 14-3-16,-10 20-8 15,-7 18 10-15,-4 14 1 16,1 11 2-16,-3 1 0 0,0 2-15 16,1 1 2-1,4-9-7-15,1-8-2 0,7-10-1 16,3-10 0-16,1-8-2 16,7-8-27-16,5-8-60 15,2-8-120 1,0-12-202-16</inkml:trace>
  <inkml:trace contextRef="#ctx0" brushRef="#br0" timeOffset="197371.16">12044 12918 620 0,'0'0'68'15,"0"0"27"1,0 0 73-16,0 0-40 0,0 0-45 16,0 0-4-16,-53-68 0 15,53 59-39-15,0 0-8 16,22 2-15-16,14 3-12 15,11 4-3-15,1 0 2 16,4 26-2-16,-3 13 2 16,-7 11-4-16,-4 12 3 15,-11 8 1-15,-9 2-4 16,-14-1 2-16,-4-7 0 16,0-10-2-16,-26-8 0 0,-8-8 1 15,-9-4 2-15,-3-8 5 16,2-8-5-16,5-6-1 15,12-8-2-15,12-4 0 16,9 0-2-16,6 0-46 16,0-8-85-16,11-10-181 15,18-2-198-15</inkml:trace>
  <inkml:trace contextRef="#ctx0" brushRef="#br0" timeOffset="197771.12">12840 12791 771 0,'0'0'45'16,"0"0"93"-16,0 0 5 15,0 0-32-15,0 0-31 16,0 0 16-16,-45-90-36 16,45 90-27-16,-2 0-13 15,0 12-16-15,2 24-2 0,0 12 10 16,0 10 11-1,2 5-8-15,14 1 0 0,-1 2-8 16,3 2-1-16,-3 0-5 16,-3-4 0-16,-6-1 0 15,-6-11-1-15,0-6-23 16,0-6-107-16,0-12-87 16,-2-8-218-16</inkml:trace>
  <inkml:trace contextRef="#ctx0" brushRef="#br0" timeOffset="198001.76">12586 13100 915 0,'0'0'171'16,"0"0"-40"-16,0 0 7 15,0 0-61-15,0 0-31 16,0 0-17-16,-43-34-18 15,82 34-5-15,14 2-2 16,9 2 2-16,10 2-3 16,-3-2-4-16,0 0 1 15,-5 4-89-15,-4-2-136 16,-8-4-164-16</inkml:trace>
  <inkml:trace contextRef="#ctx0" brushRef="#br0" timeOffset="199253.54">19050 12959 721 0,'0'0'135'0,"0"0"24"16,0 0-9-16,0 0-44 15,0 0-16-15,0 0-15 16,0 0-32-16,-105-63-9 15,105 63 7-15,0-2-9 16,0-6-16-16,20-6-11 16,28-3-4-16,17-1-1 15,13 0-1-15,9 6 0 0,-2 2 1 16,-9 4-2 0,-16 4 1-16,-16 2 1 0,-19 0-1 15,-16 0-4 1,-6 0 0-16,-3 7 1 0,0 12 2 15,-19 7 2-15,-10 9 1 16,-11 7 0-16,-7 6 2 16,-3 6 0-16,-4 2-2 15,-2 4-1-15,4-3 2 16,8-7-2-16,9-10 1 0,10-12 3 16,12-12-4-1,8-10 3-15,3-5 4 0,2-1 3 16,0 0 1-16,0 0 6 15,29 0-11-15,16-5-4 16,15-1-2-16,13 4-4 16,10 2-9-16,4 0-90 15,1 0-125 1,-5 6-256-16</inkml:trace>
  <inkml:trace contextRef="#ctx0" brushRef="#br0" timeOffset="199853.92">20052 12998 896 0,'0'0'16'16,"0"0"101"-16,0 0 48 15,0 0-49-15,0 0-26 16,0 0-33-16,-87-61-24 15,74 61-17-15,-3 17-1 16,5 5-5-16,5 8 6 16,6 6-2-16,0 4-3 15,19 4-3-15,20 2-1 16,11-4 0-16,13-3-3 16,9-13 2-16,-4-12-1 15,-7-10-5-15,-17-4 1 16,-13 0 3-16,-13-18-2 15,-9-10 3-15,-9-9-2 16,0-5-2-16,-23 2 4 0,-6 10-5 16,1 6 0-16,6 12 0 15,3 4 6-15,6 6-5 16,9 2 5-16,4 0-4 16,0 0-2-16,0 4 1 15,31 20 0-15,18 6 0 16,15 2 1-16,6-2-1 15,-3-6-1-15,-9-6 0 16,-12-7-1-16,-15-8 0 0,-10-3 1 16,-11-2 3-1,-10-30-1-15,0-12 5 0,-6-12-6 16,-29 0-2-16,-11 2 2 16,-4 7-2-16,-4 15-3 15,7 13-9-15,9 11-3 16,11 5-1-16,14 3-17 15,13 3-41-15,0 20-75 16,32 8-35-16,23-3-151 16,12-8-483-16</inkml:trace>
  <inkml:trace contextRef="#ctx0" brushRef="#br0" timeOffset="200145.8">21006 12825 883 0,'0'0'97'0,"0"0"65"16,0 0-27-16,0 0-36 16,0 0-17-16,0 0-22 15,-73-76-21-15,73 76-17 16,0 2-17-16,0 28-5 15,0 12 7-15,12 13-1 16,9 3-1-16,-2 6-1 16,4 6-4-16,-1 4 1 15,-7-2-1-15,-1-4-4 0,-5-7-69 16,-5-17-99-16,-4-16-197 16,0-20-385-1</inkml:trace>
  <inkml:trace contextRef="#ctx0" brushRef="#br0" timeOffset="200318.34">20995 12901 935 0,'0'0'51'15,"-10"-110"41"-15,10 72 38 16,27 10-29-16,12 10-69 16,9 12-26-16,6 6-6 0,0 4-7 15,-6 26-2 1,-5 10-70-16,-10 6-97 0,-15 1-151 15,-18-1-143 1</inkml:trace>
  <inkml:trace contextRef="#ctx0" brushRef="#br0" timeOffset="200504.94">20939 13104 872 0,'0'0'89'0,"0"0"64"16,0 0 11-16,0 0-55 15,0 0-59-15,0 0-35 16,29-102-15-16,31 100 0 16,9 2-3-16,4 0 1 15,6 16-34-15,-8 6-197 0,-9-2-188 16</inkml:trace>
  <inkml:trace contextRef="#ctx0" brushRef="#br0" timeOffset="200789.94">21627 12900 870 0,'0'0'41'16,"0"0"93"-16,0 0 20 15,0 0-47-15,-46-103-31 0,46 97 5 16,-2 4-33-16,2 2-15 15,0 0-14-15,0 4-13 16,0 22-3-16,0 13-3 16,15 11 6-16,3 4-3 15,-3 6-2-15,-1 4-1 16,-1 0 0 0,-4 0-1-16,0-6-59 0,-2-11-90 15,-5-17-133-15,-2-18-310 16</inkml:trace>
  <inkml:trace contextRef="#ctx0" brushRef="#br0" timeOffset="201052.89">21656 12918 989 0,'0'0'30'0,"0"0"79"0,40-103 17 16,-1 89-50-16,0 12-41 15,6 2-3-15,0 12-13 16,-8 24-10-16,-1 13 3 15,-12 9-8-15,-7 10 2 16,-15 2-1-16,-2-2-1 16,-2-6 7-16,-21-12-3 15,-4-10-3-15,-4-11-5 16,-5-9 5-16,1-8-3 16,2-4-2-16,10-4 0 0,9-4-38 15,12 0-98 1,2 0-62-16,0-14-188 15</inkml:trace>
  <inkml:trace contextRef="#ctx0" brushRef="#br0" timeOffset="201836.34">22304 12912 973 0,'0'0'52'0,"0"0"79"16,0 0 4-16,0 0-62 16,0 0-11-16,0 0-12 15,-42-83-11-15,42 79-12 16,-2 2-2-16,0 2-3 15,0 0-6-15,2 0-5 16,0 0-7-16,0 2-4 16,0 20-6-16,0 13 6 15,4 9 2-15,11 8 1 16,-1 6-2-16,-1 4 0 16,-6 2 0-16,-2-1 0 15,-5-9 1-15,0-10-2 0,0-12 0 16,0-14 0-16,0-10 0 15,0-6 3-15,-3-2-2 16,-1-6 2-16,1-26 10 16,-1-19-6-16,2-17-7 15,2-8 1-15,0 2 2 16,0 12 0-16,0 20-3 16,0 20 0-16,0 13 0 15,6 9 0-15,13 0-5 16,8 11-1-16,12 17 4 15,11 10 1-15,-2 0 1 16,2 2 0-16,-8-6 0 16,-7-4 0-16,-8-8-1 0,-9-8-3 15,-7-6 2 1,-5-5-3-16,-1-3 1 0,-5 0-3 16,0-4 4-16,0-23 0 15,0-13 1-15,0-10 0 16,-7-10-3-16,-6 2 5 15,-3 6 0-15,3 12 0 16,5 14 0-16,0 15 4 16,4 5-1-16,2 6 8 15,2 0-6-15,-2 0-5 16,2 21-4-16,0 15 0 16,0 15 4-16,8 8 0 15,10 5 2-15,3 4-1 0,-4 0-1 16,-3-2 0-16,-5-5-5 15,-7-3-81-15,-2-10-182 16,0-10-398-16</inkml:trace>
  <inkml:trace contextRef="#ctx0" brushRef="#br0" timeOffset="202037.81">23341 12996 1548 0,'0'0'14'15,"0"0"-14"-15,0 0-3 16,0 0-2-16,0 0-24 16,0 0-138-16,-36 36-253 15</inkml:trace>
  <inkml:trace contextRef="#ctx0" brushRef="#br0" timeOffset="-198078.91">9574 13806 197 0,'0'0'35'0,"0"0"59"15,0 0-26-15,0 0-45 16,0 0 0-16,0 0 15 16,0 0-28-16,0 0 4 15,-5-30 3-15,5 28 24 16,0 0 16-16,0-2-11 16,0 2-5-16,0-2 5 15,0 2-19-15,0-2 13 16,0-2 21-16,0 2-24 15,0 0 2-15,0-2 1 0,0 2-7 16,0-1 8-16,0 4-11 16,-2-7-8-16,0 4 26 15,-1-1-5-15,1 4-1 16,0 1 12-16,-1 0-23 16,3 0-4-16,-2 0-13 15,0 0 5-15,0 4-19 16,0 26 4-16,0 16 4 15,2 10 2-15,0 4 2 16,0-2 7-16,0 1-9 16,8-11-2-16,4-4-6 15,-3-4 1-15,1-6 0 0,-5-4-3 16,0-4 0 0,-3-4-2-16,-2-4-82 15,2-4-114-15,1-12-113 0,-3-2-136 16</inkml:trace>
  <inkml:trace contextRef="#ctx0" brushRef="#br0" timeOffset="-197762.87">9275 14007 658 0,'0'0'68'0,"0"0"30"16,0 0 62 0,0 0-61-16,0 0-12 0,0 0 1 15,-102-10-24-15,102 10-24 16,0 0-9-16,0 0 5 16,0 0-14-16,17 0-4 15,28 0-8-15,17 0 3 16,11 0-4-16,8 0-5 15,4 0-3-15,4 0-1 16,-3 0-47-16,-5 0-108 16,-12 0-102-16,-13 0-187 15</inkml:trace>
  <inkml:trace contextRef="#ctx0" brushRef="#br0" timeOffset="-197410.04">10226 14021 767 0,'0'0'216'15,"0"0"-78"-15,0 0 2 16,0 0-36-16,0 0-15 0,0 0-36 16,-87 0-19-16,87 0-9 15,0 0-6-15,34 0-3 16,26 0-12 0,20-13 6-16,7 7 0 0,-3 2-9 15,-7 4-1-15,-11 0-2 16,-5 0-33-16,-8 10-55 15,-9-2-98-15,-17 1-127 16,-16-8-220-16</inkml:trace>
  <inkml:trace contextRef="#ctx0" brushRef="#br0" timeOffset="-197155.68">10398 13864 838 0,'0'0'107'0,"0"0"13"16,0 0 55-16,0 0-55 16,0 0-56-16,0 0-9 15,-62-80-17-15,62 80-19 16,4 0-17-16,27 22 1 16,7 10-3-16,6 6 4 15,1 2-3-15,-1 6 2 0,-1-4-3 16,-3 2 0-16,-4 5-7 15,-7-3-84-15,-9-4-127 16,-5-10-196-16</inkml:trace>
  <inkml:trace contextRef="#ctx0" brushRef="#br0" timeOffset="-196897.72">10692 13846 719 0,'0'0'147'0,"0"0"-8"16,0 0-12-16,0 0-11 15,0 0-25-15,0 0-53 16,-27-86-18-16,14 124-19 0,-7 14 19 16,-7 14 10-16,-2 4-12 15,-5 1-6-15,3-1-11 16,-2-6 4-16,0 2-4 15,-1-8-2-15,5-8-16 16,7-1-141-16,11-15-118 16,11-16-194-16</inkml:trace>
  <inkml:trace contextRef="#ctx0" brushRef="#br0" timeOffset="-196260.41">11496 13716 675 0,'0'0'69'16,"0"0"55"-16,0 0 2 16,0 0-21-16,0 0-30 15,0 0-23-15,-22-62-11 0,22 54 3 16,0-1-6-16,0 5 3 16,-3 4 4-1,-1 0-13-15,-5 0-16 0,-4 31-16 16,-9 21 0-16,-7 20 5 15,-7 14 10-15,-1 2 0 16,-2-6 5-16,4-3-7 16,6-9-1-16,0-6-7 15,7-14 0-15,4-10-4 16,3-10 0-16,3-16 3 16,5-5-4-16,5-8 1 15,2-1-1-15,0 0 2 16,0 0 1-16,0 0-1 0,0 0 3 15,0 0-3-15,0 0 0 16,0 0-1 0,0 0 6-16,0 0-7 0,0 0 1 15,0 0 1-15,0 0-2 16,0 0 0-16,0 0 0 16,0 0 3-16,0 0-1 15,0 0-2-15,0 0-1 16,0 0 1-16,0 0 1 15,0 0-1-15,0 0 2 16,0 0-3-16,0 0 1 16,0-1-55-16,0-4-123 15,0-8-479-15</inkml:trace>
  <inkml:trace contextRef="#ctx0" brushRef="#br0" timeOffset="-191962.33">19119 13980 613 0,'0'0'109'16,"0"0"17"0,0 0 54-16,0 0-30 0,0 0-32 15,0 0-44-15,0 0 1 16,-116-58-33-16,111 58 7 15,5 0-20-15,0 0-12 16,0-4-9-16,25-2-5 16,26 0-2-16,23 0-2 15,13-2 0-15,4 4-2 16,-9 0 3-16,-15 2 0 16,-16 2 0-16,-15 0-8 0,-16 0-6 15,-13 0-5-15,-5 0 14 16,-2 0 5-16,0 0 2 15,0 0-2-15,-2 0-3 16,-17 16 1-16,-6 14 0 16,-7 8 1-16,-4 8 1 15,-6 11-1-15,-4 1 1 16,-4 0 2-16,1-4-1 16,5-8 0-16,6-8 3 15,7-6 5-15,8-14 5 16,12-8 0-16,4-6-3 15,7-4 2-15,0 0 1 16,0 0 6-16,16 0 1 16,20-5-4-16,13-8-17 0,11 3 0 15,5 6 0-15,6 0-11 16,2 4-72-16,3 0-103 16,-9-1-237-16</inkml:trace>
  <inkml:trace contextRef="#ctx0" brushRef="#br0" timeOffset="-191314.69">20146 13926 920 0,'0'0'83'0,"0"0"-3"15,0 0 83-15,0 0-51 16,0 0-61-16,0 0-7 16,-54-42-14-16,47 42-15 15,1 8-11-15,-1 14 2 16,3 4-2-16,4 5-3 0,0-4 2 15,0 1-2 1,17-2-1-16,6-1 0 16,2-1 1-16,4-10 5 0,0-2-6 15,0-6 0-15,-8-4-1 16,-5-2-4-16,-5 0 1 16,-7-10 3-16,-4-10 0 15,0 2 1-15,0 4 9 16,-2 3-6-16,-9 6 2 15,-2 3 1-15,6-1 6 16,1 3 0-16,6 0-1 16,0 0-7-16,0 9-4 15,13 7 1-15,18 9 0 16,12 0 4-16,13-3-4 16,4-6 1-16,0-4-2 0,-1-10 1 15,-9-2-2-15,-13 0 2 16,-12-2-2-16,-11-16 0 15,-12-6 1-15,-2-10 0 16,-5-10-7-16,-26-9 4 16,-9 3-2-1,-6 6 0-15,-8 8-1 0,0 16 1 16,8 8-5-16,7 8-15 16,15 4 0-16,17 0-56 15,7 6-114-15,10 14-81 16,25 0-166-16</inkml:trace>
  <inkml:trace contextRef="#ctx0" brushRef="#br0" timeOffset="-190964.63">20995 13794 1003 0,'0'0'125'0,"0"0"33"0,0 0-21 15,0 0-59-15,0 0-36 16,0 0-24-16,-8-18-13 15,8 34-2-15,0 16-3 16,4 10 4-16,9 8 3 16,5 5-4-16,-1-1-1 15,-3 1 1-15,-1 6-3 16,-7-7-2-16,-4 0 0 16,-2-6-79-1,0-8-115-15,0-16-203 0</inkml:trace>
  <inkml:trace contextRef="#ctx0" brushRef="#br0" timeOffset="-190745.72">21004 13892 1042 0,'0'0'23'0,"-19"-158"76"0,19 100 53 16,8 18-51-16,23 11-43 15,4 18-35-15,5 11-14 16,2 0-9-16,-3 22 1 15,1 10-1-15,-5 4-1 16,-2 5-3-16,-4 2-1 16,-6-1-74-16,-10 0-58 15,-9-4-57-15,-4-6-140 16,-8-8-192-16</inkml:trace>
  <inkml:trace contextRef="#ctx0" brushRef="#br0" timeOffset="-190585.75">21039 14034 798 0,'0'0'207'16,"0"0"-62"-16,0 0 40 16,0 0-59-16,0 0-85 15,0 0-26-15,20-40-15 16,45 35-8-16,16 2-30 16,5-1-230-16,1-6-492 15</inkml:trace>
  <inkml:trace contextRef="#ctx0" brushRef="#br0" timeOffset="-190159.85">21641 13818 689 0,'0'0'64'0,"0"0"69"16,0 0 27-1,0 0-42-15,0 0-32 0,0 0 26 16,-39-38-44-16,39 38-15 16,0 0-11-16,-2 0-21 15,2 0-10-15,0 8-2 16,0 20-9-16,0 8 8 16,6 10-2-16,6 6-3 15,1 2-1-15,-1 3-2 16,-1 1-3-16,-7 0-28 15,-2-12-82-15,-2-12-159 16,0-16-264-16</inkml:trace>
  <inkml:trace contextRef="#ctx0" brushRef="#br0" timeOffset="-189922.77">21581 13946 974 0,'0'0'85'15,"-4"-126"21"-15,16 86 9 16,24 16-15-16,9 16-55 15,10 8-30-15,5 10-13 16,-2 26 10-16,-4 12-5 16,-14 6-3-16,-13 4-3 15,-16-1-1-15,-11-6 0 0,0-6 0 16,-26-7 2-16,-10-6 0 16,-7-10 2-16,-1-4 1 15,3-8-5-15,10-2-1 16,12-4-1-16,14-4-92 15,5 0-115 1,7 0-219-16</inkml:trace>
  <inkml:trace contextRef="#ctx0" brushRef="#br0" timeOffset="-189143.72">22352 13796 585 0,'0'0'413'16,"0"0"-306"-16,0 0 59 15,0 0-35-15,0 0-73 16,0 0-14-16,-38-50-8 15,38 50-1-15,0 0-18 16,0 0-10-16,0 2-3 16,0 26 1-16,0 12-4 15,0 12 2-15,0 8 0 16,2 1 2-16,5 1-3 16,-7 0-2-16,0-6 0 15,0-4 0-15,0-8-10 0,-12-12-48 16,3-18-27-16,3-10-3 15,4-4 39-15,2-18 43 16,-2-22-3-16,-1-10 9 16,3-12 2-16,0-4 30 15,0-1 17-15,0 12 14 16,0 14-20-16,3 17 1 16,1 16-20-16,4 6-3 15,9 2-21-15,9 8 1 16,14 18 2-16,6 6-2 0,4 0-2 15,-6-1 4 1,-1-5-3-16,-3-2 0 0,-7-8-1 16,-8-6-3-1,-5-4-2-15,-9-6-28 16,-2 0 8-16,-2 0-14 0,-3-22 7 16,-4-6-16-1,0-11 19-15,0-3 18 0,-9-12 9 16,-6-4 3-16,-4 0 4 15,7 6-3-15,-2 6 0 16,5 14 29-16,2 11 19 16,5 13-2-16,2 7-5 15,0 1-13-15,0 0-17 16,0 14-5-16,0 27-4 0,0 22-1 16,0 15 9-1,11 2 2-15,3 1-9 16,-1-8 0-16,3-2 1 0,-5-11-5 15,-3-8-2-15,-1-6 1 16,-7-8-85-16,0-12-162 16,3-20-763-1</inkml:trace>
  <inkml:trace contextRef="#ctx0" brushRef="#br0" timeOffset="-187215.75">23265 13716 577 0,'0'0'154'0,"0"0"-12"15,0 0 22-15,0 0-39 0,0 0-39 16,0 0 2 0,0 0-27-16,-18-72-8 15,18 72-15-15,0 0-19 0,0 3-10 16,0 27-6-1,0 19 3-15,0 7 13 0,11 8-9 16,-1 2 6-16,1-2-14 16,-3-1 0-16,-1-1-2 15,0-8 2-15,-5-2-2 16,-2-6-19-16,0-6-71 16,0-6-135-16,-4-10-170 15</inkml:trace>
  <inkml:trace contextRef="#ctx0" brushRef="#br0" timeOffset="-186948.57">22866 14051 931 0,'0'0'91'16,"0"0"42"-16,0 0 38 15,0 0-42-15,0 0-59 16,0 0-20-16,-55-80-23 16,90 73-14-16,23 5-3 15,18-3-5-15,15 5-1 16,5 0-4-16,5 0 0 0,-3 0-7 16,-1 0-75-16,-7 0-181 15,-15 0-353 1</inkml:trace>
  <inkml:trace contextRef="#ctx0" brushRef="#br0" timeOffset="-168714.03">7147 15109 353 0,'0'0'60'16,"0"0"-21"-16,0 0 27 15,0 0-17-15,0 0-16 16,0 0 2-16,0 0-13 16,-9-16-10-16,7 12-1 15,0 2-4-15,0 2 16 16,-3-4 9-16,3 4 4 0,-3 0-3 16,-1 0-4-16,-1 0-9 15,1 0-11-15,-2 0-6 16,4 0 8-1,2 0 5-15,0 0-4 0,2 0 2 16,0 0 9-16,-2 0-1 16,-1 0 2-16,-1 0 0 15,-2 0-5-15,0 0 3 16,0 0-7-16,4 0 2 16,2 0 6-16,-2 0-1 15,2 0 0-15,0-4 0 16,0 4-3-16,0 0 1 15,0 0 1-15,0 0-2 16,0 0-9-16,0 0 1 0,0 0 1 16,0 0 1-16,0 0-4 15,0 0-6-15,0 0 0 16,0 0-3 0,0 0 2-16,0 0-2 0,0-2 1 15,10 0 1-15,2-2-1 16,-1 2 1-16,0-2-2 15,0 4 1-15,0-4 0 16,-2 4-1-16,0 0 0 16,-2 0 0-16,2 0 0 15,0 0 0-15,0 0 0 16,-1 0 0-16,-1 0 0 16,-2 0 0-16,2 0 1 0,1-4-1 15,1 2 0-15,3 0 1 16,-4 2 0-16,-1-2-1 15,-1 2 0-15,-4 0 0 16,6 0 0-16,-4 0 0 16,3-2 0-16,1 2 0 15,2 0 0-15,-2-2 0 16,1 2-2-16,1-4 4 16,-6 4-1-16,0 0-1 15,-1 0-1-15,1 0 1 16,-2 0 0-16,2 0 1 15,1 0-1-15,-3 0 0 16,3 0 0-16,-1 0 0 16,3 0 0-16,1 0 0 0,-1 0 0 15,3 0 0 1,-4 0 0-16,1 0-2 0,-1 0 3 16,1 0-1-16,-2 0 0 15,1 0 0-15,3 0 0 16,-5 0 0-1,1 0 0-15,2 0 4 0,-3 0-4 16,5 0 1-16,-5 0-1 16,4 0-4-16,-2 0 4 15,-2 0 0-15,3 0 1 16,-3 0 0-16,4 0-1 16,-4 0 3-16,0 0-3 15,1 0 4-15,-3 0-4 16,2 0 3-16,-2 0-3 15,0 0 0-15,3 0 0 0,0 0 5 16,1 0-5 0,1 0 0-16,-1 0 0 0,1 0 2 15,2 0-1-15,-2 0-1 16,-1 0 1-16,1 0 2 16,0 0-2-16,0 0-1 15,-3 0 1-15,3 0-1 16,-1 0 2-16,2 0 1 15,-4 0-2-15,2 0 2 16,-1 0-3-16,-3 0 8 0,2 0-7 16,-2 0 3-16,0 0 7 15,2 0-4-15,-2 0-3 16,0 0 4-16,-2 4-3 16,0-4 2-16,0 0 0 15,0 0 3 1,0 0 2-16,0 0 1 0,0 0-1 15,0 0-2-15,0 0 1 16,0 0-6-16,0 0 2 16,0 0 5-16,0 0-8 15,0 0-3-15,0 0 2 16,0 0-3-16,0 0 0 16,0 0-41-16,0 0-137 0,0 0-316 15</inkml:trace>
  <inkml:trace contextRef="#ctx0" brushRef="#br0" timeOffset="-136983.39">9584 14752 662 0,'0'0'46'16,"0"0"4"-16,0 0 103 15,0 0-36-15,0 0-47 16,0 0-33-16,0 0 8 15,-46-80 15-15,46 68 2 16,-2 2 14-16,2 2-20 16,-2 6-13-16,2 0-13 15,0 2-10-15,0 0-2 0,0 0-9 16,-3 0-1-16,1 34-7 16,-1 24-1-16,1 19 3 15,0 9 6-15,2-2-2 16,0 4-3-16,0-12 6 15,0 1-9 1,9-7 0-16,-2-8 0 0,0-6-2 16,1-4 1-16,-1-12 0 15,0 0-48-15,2-12-99 16,-3-10-140-16,-1-14-302 16</inkml:trace>
  <inkml:trace contextRef="#ctx0" brushRef="#br0" timeOffset="-136638.25">9221 15127 719 0,'0'0'120'16,"0"0"55"-16,0 0-18 16,0 0-25-16,0 0-37 15,0 0-19-15,-113-38-23 16,109 38-16-16,4 0-12 16,0 0-12-16,0 0-1 15,17-2-7-15,35 2 0 0,21 0-3 16,22 0 0-16,17 0-2 15,17 0-7-15,10 14-72 16,-6 4-117-16,-14-5-180 16,-30-4-369-16</inkml:trace>
  <inkml:trace contextRef="#ctx0" brushRef="#br0" timeOffset="-136232.28">10382 15047 687 0,'0'0'435'15,"0"0"-279"-15,0 0-31 16,0 0-18-1,-122-18-50-15,117 18-6 0,5 0-11 16,0 0-21-16,0-2-17 16,38 0 3-16,29 2-5 15,28 0 0-15,19 0-24 16,9 10-104-16,-5 6-258 16</inkml:trace>
  <inkml:trace contextRef="#ctx0" brushRef="#br0" timeOffset="-134517.68">19127 14851 917 0,'0'0'151'15,"0"0"-28"-15,0 0 25 16,0 0-61-16,0 0-20 16,0 0-36-16,0 0-14 15,-85-49-9-15,85 45 0 0,21 0-8 16,30-1-1-16,20-5 1 15,12 3 0-15,-5 1-3 16,-7 2 3-16,-15 4 2 16,-16 0-2-16,-18 0-1 15,-10 0 0-15,-10 0 1 16,-2 0-3-16,0 8 3 16,0 15-1-16,-2 14 0 15,-19 12 2-15,-6 9-1 16,-4 0 0-16,-4 2 0 15,-7-2 3-15,-3 1-1 16,-4-5-1-16,2-8 2 16,7-10 5-16,9-12 4 0,11-10 12 15,9-4-1-15,6-6-7 16,3-4 8-16,2 0-2 16,0 0-11-16,0 0-1 15,5 0-8-15,26 0 3 16,22 0-5-16,21 0-1 15,17 0 0-15,13 0-37 16,8 0-64-16,-1 0-144 16,-10 0-351-16</inkml:trace>
  <inkml:trace contextRef="#ctx0" brushRef="#br0" timeOffset="-133703.12">20246 15021 331 0,'0'0'231'0,"0"0"-152"0,0 0-13 16,0 0 35-16,0 0 4 15,0 0-34-15,0-58 3 16,0 58-2-16,0 0-15 15,0 0 7-15,0-4 16 16,0 0-11-16,0 0-23 16,0 2-21-16,-9-2 0 15,-2 4-5-15,-3 0 1 16,-5 0-4-16,-4 12-14 16,-4 16 4-16,5 4 0 15,5 4 4-15,5 0-5 16,10 2-1-16,2-6 1 15,2 0 1-15,29-5-6 0,14-9 0 16,11-4 4-16,6-10-1 16,3-4-3-16,-9 0 0 15,-14-9-1-15,-13-6-2 16,-16-2-3-16,-8 4 5 16,-5-5 0-16,0 5 2 15,-5 3-1-15,-6 5-1 16,2 2 1-16,2 3 2 15,7 0 3-15,0 0-3 16,0 0-6-16,0 12 5 16,7 11-3-16,22 0 2 0,15 8 2 15,8-9-2-15,2 4-1 16,-4-6-2-16,-5-4 2 16,-7-8 0-1,-9-2 4-15,-4-6-4 0,-6 0 0 16,-5-22 0-16,-5-14 7 15,-9-10-5-15,0-11-2 16,-11-7 0-16,-14 6 3 16,-6 2-3-16,2 10 0 15,-2 12-2-15,4 10-1 16,9 12-9-16,5 8-5 16,9 4-34-16,4 0-55 15,0 26-35-15,4 0-47 0,25 0-192 16</inkml:trace>
  <inkml:trace contextRef="#ctx0" brushRef="#br0" timeOffset="-133305.95">21298 14881 455 0,'0'0'395'16,"0"0"-258"0,0 0 33-16,0 0-16 0,0 0-60 15,0 0-12-15,-81-98-16 16,81 98-12-16,0 0-19 15,-2 0-8-15,2 0-11 16,0 6-13-16,0 21-3 16,0 18 0-16,7 13 5 15,9 8-5-15,-1 0 0 16,1 6 1-16,-5 5-1 16,0-7 0-16,-7-2-31 15,-1-6-49-15,-3-16-100 16,0-16-191-16,0-20-360 0</inkml:trace>
  <inkml:trace contextRef="#ctx0" brushRef="#br0" timeOffset="-133141.09">21240 15119 639 0,'0'0'433'16,"-47"-166"-299"-16,40 100-18 16,7 13-7-16,2 12-44 15,25 9-33-15,11 14-22 16,11 9-9-16,4 9-1 15,5 10-4-15,-4 25 3 16,-5 11-77-16,-11 6-92 16,-18 0-103-16,-15-4-247 15</inkml:trace>
  <inkml:trace contextRef="#ctx0" brushRef="#br0" timeOffset="-132957.87">21233 15163 1106 0,'0'0'172'0,"0"0"-59"16,0 0 12-16,0 0-62 16,0 0-35-16,0 0-15 15,-7-48-12-15,59 48 0 16,16 0-2-16,13 0-3 16,3 12-77-16,1 2-160 15,-7-5-274-15</inkml:trace>
  <inkml:trace contextRef="#ctx0" brushRef="#br0" timeOffset="-132636.06">21953 14881 763 0,'0'0'152'16,"0"0"-15"-16,0 0 0 0,0 0-3 16,0 0-28-1,0 0-30-15,-12-83-26 0,12 83-19 16,0 0-5-16,-2 0-14 16,2 27-4-16,0 13-4 15,0 14 2-15,7 8 1 16,6 4 0-16,3 2-7 15,-3 3 0-15,0-7-2 16,-5-4-13-16,-2-8-68 16,-6-12-150-16,0-20-338 15</inkml:trace>
  <inkml:trace contextRef="#ctx0" brushRef="#br0" timeOffset="-132401">21978 14967 1116 0,'0'0'91'0,"0"0"5"0,0 0-20 0,0 0-17 16,113-94-45-16,-55 108-8 15,0 28 0-15,-7 14-4 16,-17 8-2-16,-22 0 0 16,-12 0 1-16,-4-1 3 15,-29-13-1-15,-9-6 4 16,-5-4 3-16,-5-14-6 15,6-2-2-15,8-8-2 16,13-2-31-16,19-10-144 16,6-4-265-16</inkml:trace>
  <inkml:trace contextRef="#ctx0" brushRef="#br0" timeOffset="-131522.78">22612 14895 465 0,'0'0'423'0,"0"0"-293"15,0 0 40-15,0 0-29 16,0 0-47-16,0 0-29 0,-44-62-30 16,44 62-21-16,-2 24-7 15,2 20-6-15,0 14 1 16,0 10 4 0,0 6-5-16,0-3 0 0,2 1-1 15,0-8 0 1,0-8-1-16,-2-10-26 0,0-16-85 15,0-12-41-15,0-14-29 16,0-4 17-16,0-26 116 16,0-20 31-16,0-18 18 15,0-14 43-15,0-7 108 16,-6-1-36-16,1 16-10 16,5 18-15-16,0 26-22 0,0 14-18 15,0 12-22-15,5 0-28 16,18 18 1-16,16 16-4 15,12 8 4 1,9 2-1-16,2 2 0 0,-4-2 0 16,-6-7 0-16,-10-6 1 15,-11-8-1-15,-13-11-1 16,-7-8-16-16,-7-4-11 16,-4 0 21-16,0-25 4 15,0-12 0-15,-13-12-10 16,-9-5 12-16,0-8-1 15,2 4 2-15,-1 6 0 16,11 12 3-16,-2 16 7 16,5 12 21-16,3 7 9 0,2 5-12 15,2 0-15 1,0 13-13-16,0 27 0 16,4 14 0-16,21 14-1 0,6 6 1 15,0-2 0-15,3-1 0 16,-5-7 0-16,-5-6-4 15,-1-6-67-15,-6-8-66 16,-3-12-144-16,-1-20-356 16</inkml:trace>
  <inkml:trace contextRef="#ctx0" brushRef="#br0" timeOffset="-131203.85">23539 14887 932 0,'0'0'120'0,"0"0"-2"0,0 0 37 16,-22-111-54-16,20 96-44 15,-1 6-1-15,1 5-12 16,2 4-16-16,0 0-20 15,0 18 2-15,0 27-9 16,0 9 1-16,11 12-1 16,7 2 5-16,2 0-3 15,1-2-3-15,-6-4 0 16,-1-3-2-16,-8-7-7 0,-6-6-59 16,0-10-76-16,0-10-149 15,0-18-364-15</inkml:trace>
  <inkml:trace contextRef="#ctx0" brushRef="#br0" timeOffset="-130913.4">23258 15154 1033 0,'0'0'147'15,"0"0"-53"-15,0 0 50 0,0 0-43 16,0 0-43-16,0 0-19 15,-111-41-18-15,140 41-13 16,32 0-3 0,22-2-3-16,17 2-1 0,1 0-1 15,-7 0 1-15,-14 0-1 16,-20 8 0-16,-17-2-6 16,-16 1-18-16,-14-2-1 15,-9-1 3-15,-4 0 3 16,0 2-20-16,0 2-5 15,-9 5-63-15,-7-3-88 16,-1-6-215-16</inkml:trace>
  <inkml:trace contextRef="#ctx0" brushRef="#br0" timeOffset="-128049.21">24495 14684 347 0,'0'0'294'0,"0"0"-240"0,0 0-7 16,0 0-16-16,0 0-12 16,0 0-17-16,0 0 2 15,51-82 2-15,-40 72 21 16,-4 0 42-16,-2 2 6 16,-3-4-10-16,0 2-7 15,0 2-4-15,-2 2-14 16,0 2-3-16,0-2-11 15,0 2 2-15,0 2-11 16,0 2 2-16,0 0-5 16,0 0-5-16,0 18-4 15,-20 34-4-15,-18 18 17 0,-8 20 24 16,-1 1-8-16,0-7-6 16,4-4-7-16,1-4-7 15,5-9 1-15,0-8-8 16,11-10 4-16,6-9-1 15,4-10-10-15,5-8 8 16,5-4-6-16,3-8 0 16,1-4-1-16,2-4 1 15,0-2 2-15,0 2-3 16,0-2 0-16,0 0 3 16,0 0-3-16,0 0 2 15,0 0 6-15,0 0-9 0,0 0-1 16,0 0-84-16,0-14-165 15,0-4-506 1</inkml:trace>
  <inkml:trace contextRef="#ctx0" brushRef="#br0" timeOffset="-126568.1">24878 15071 714 0,'0'0'236'16,"0"0"-138"0,0 0 35-16,0 0-10 0,0 0-46 15,0 0-2-15,-64-2-34 16,64 2-13-16,0 0-5 15,0 0-3-15,8 0-10 16,30 0-3-16,20-4-4 16,21 0 4-16,4 4 0 15,5-6-7-15,-8 4 1 16,-7 0 1-16,-12 2-2 0,-16 0-53 16,-14 0-77-1,-20 0-61-15,-11 6-163 0,-9 2-135 16</inkml:trace>
  <inkml:trace contextRef="#ctx0" brushRef="#br0" timeOffset="-126306.5">24951 14927 870 0,'0'0'156'0,"0"0"-7"16,0 0 33-16,0 0-73 15,0 0-48-15,0 0-22 0,-46-75-8 16,46 75-18 0,0 0-9-16,22 13-2 0,21 17 1 15,7 12-3-15,6 10 4 16,-6 2-4-16,-6 4-1 16,-6 0 1-16,-10 1-3 15,-5-14-12-15,-9 0-73 16,-8-11-133-16,-6-14-231 15</inkml:trace>
  <inkml:trace contextRef="#ctx0" brushRef="#br0" timeOffset="-126078.16">25288 14807 1042 0,'0'0'101'15,"0"0"-1"-15,0 0 33 16,0 0-45-16,0 0-45 16,0 0-32-16,-58 48-5 15,22 32 5-15,-6 12 2 16,0 4-11-16,0-1 3 16,-4-3-5-16,2-2-36 15,-2-18-244-15,-3-18-558 16</inkml:trace>
  <inkml:trace contextRef="#ctx0" brushRef="#br0" timeOffset="-121541.1">9349 16008 616 0,'0'0'151'0,"0"0"-54"16,0 0 42-16,0 0-3 16,0 0-61-16,0 0-5 0,-116-53-10 15,112 53-5 1,-2 0 4-16,6 0-21 0,0 0-17 15,0 0 0-15,0 0-10 16,0 0-3-16,16 0-6 16,34-1 1-16,27 1 0 15,21-4 2-15,18 4-5 16,7 0 0-16,-1 0 0 16,-12 0-97-16,-19 0-105 15,-28 4-130-15,-30 0-179 16</inkml:trace>
  <inkml:trace contextRef="#ctx0" brushRef="#br0" timeOffset="-121304.64">9752 15811 525 0,'0'0'261'0,"0"0"-153"16,0 0 40-16,0 0-41 15,-41-116-27-15,39 104-12 16,2 6 4-16,-2 6-1 16,2 0-42-16,-4 8-24 15,2 30-5-15,2 16 2 16,0 16 3-16,0 6-3 0,0-4-2 16,4 3 0-1,16 1-1-15,5 0-14 0,1-4-112 16,1-5-112-16,-5-23-234 15</inkml:trace>
  <inkml:trace contextRef="#ctx0" brushRef="#br0" timeOffset="-120962.2">10474 15963 1125 0,'0'0'155'0,"0"0"-75"16,0 0 13-16,0 0-12 15,0 0-39-15,0 0-12 16,-112-18-10-16,112 18-8 16,41 0-11-16,21 0 0 15,23 0-1-15,6 0 3 16,-5 0-3-16,-9 9-50 16,-13 9-108-16,-12 0-215 0,-17-4-450 15</inkml:trace>
  <inkml:trace contextRef="#ctx0" brushRef="#br0" timeOffset="-119313.79">18889 15909 773 0,'0'0'143'16,"0"0"-13"-16,0 0 1 0,0 0-17 15,0 0-49-15,0 0-18 16,0 0-28-16,-24-14-9 16,64 6-5-16,18-4-4 15,13 2 3-15,7 0-1 16,-2-4-2-16,-12 6-1 16,-14 0 0-16,-19 0 1 15,-14 6-1-15,-10 2 0 16,-7 0 1-16,0 0 0 15,0 0 0-15,0 0-1 16,0 0 0-16,-16 22 0 16,-13 14-2-16,-10 9 2 15,1 9 0-15,-3 4 1 16,6 0-3-16,-1 0 4 0,3 0-2 16,6-10 4-16,0-6-1 15,4-7 16-15,8-16-9 16,1-6 7-16,8-9-4 15,4-4 3-15,2 0 6 16,0 0 10-16,0 0-1 16,0 0-4-16,0 0-12 15,0 0-2-15,12 0-6 16,21-4-7-16,17-5-1 0,17 8 0 16,14 1-5-16,8 0-51 15,5 14-89-15,-10 0-195 16,-15-5-390-16</inkml:trace>
  <inkml:trace contextRef="#ctx0" brushRef="#br0" timeOffset="-118674.45">19869 16034 587 0,'0'0'299'0,"0"0"-199"16,0 0 34-16,0 0-13 0,0 0-22 16,0 0-13-16,-6-57-23 15,-1 57-14-15,-9 0-20 16,-3 4-18-16,-6 23-4 15,0-1-2-15,7 6 2 16,12 8-2-16,6 0-3 16,2 4 0-16,29 0 0 15,12-2 1-15,12-7-1 16,7-13-2-16,4-8 2 16,-11-10-1-16,-12-4-1 0,-17 0-3 15,-13-17 3 1,-6-11-1-16,-7-2 1 0,0-2 1 15,0 0-1-15,-17 12 0 16,3 10 0-16,3 4 2 16,7 6 3-16,1 0-3 15,3 0-2-15,0 10-2 16,0 18-2-16,16 8 4 16,17 2 2-16,12-1-1 15,6-14 2-15,4-2-3 16,-5-11 0-16,-8-6 1 15,-7-4 1-15,-8-14-2 16,-11-26-1-16,-16-13 1 0,0-15 4 16,-22-2-4-1,-20 8-1-15,-3 12-4 0,-2 14 5 16,9 14-2 0,9 12-6-16,14 10-5 0,8 0-18 15,7 0-58 1,0 19-32-16,17 8-42 0,24-1-127 15,5-4-297-15</inkml:trace>
  <inkml:trace contextRef="#ctx0" brushRef="#br0" timeOffset="-118402.4">20787 15976 746 0,'0'0'349'16,"0"0"-233"-16,0 0 35 16,0 0-29-16,0 0-54 15,0 0-26-15,-47-49-17 16,47 49-15-16,0 9-8 16,0 18 0-16,0 18 1 15,0 5 0-15,16 8 0 16,-1 12-3-16,-1-2-2 15,-5 3 2-15,-3-5-17 16,-4-10-79-16,-2-12-134 16,0-18-242-16</inkml:trace>
  <inkml:trace contextRef="#ctx0" brushRef="#br0" timeOffset="-118219.5">20779 16092 1018 0,'0'0'138'16,"-16"-156"-31"-16,16 103 6 15,4 9-13-15,25 16-58 16,12 10-32-16,7 18-4 16,10 0-6-16,0 24-6 15,-4 20-4-15,-12 10-105 16,-11 3-93-16,-20-7-141 16,-11-6-182-16</inkml:trace>
  <inkml:trace contextRef="#ctx0" brushRef="#br0" timeOffset="-118057.89">20819 16190 941 0,'0'0'208'16,"0"0"-83"-16,0 0 27 15,0 0-53-15,0 0-59 16,0 0-28-16,-11-70-12 16,55 70-1-16,14 0-1 15,11 0-5-15,7 16-103 16,-7-2-161-16,-7-4-307 15</inkml:trace>
  <inkml:trace contextRef="#ctx0" brushRef="#br0" timeOffset="-117790.75">21405 15963 1085 0,'0'0'146'0,"0"0"-28"16,0 0 3-16,0 0-40 16,0 0-40-16,0 0-12 15,-61-62-19-15,61 62-3 16,0 12-7-16,0 20-2 16,16 18 2-16,2 11 0 15,-8 7 0-15,-2 12 0 0,-6-4 0 16,-2 0-60-1,0-9-94-15,0-17-154 0,-18-16-313 16</inkml:trace>
  <inkml:trace contextRef="#ctx0" brushRef="#br0" timeOffset="-117524.13">21322 15940 890 0,'0'0'74'15,"0"0"3"-15,118-101 15 16,-62 97-38-16,4 4-26 16,0 16-9-16,-6 16-7 0,-12 16-7 15,-11 7 2-15,-13 7 2 16,-15 6 23-16,-3 6 17 16,-19-6-15-16,-23-6-7 15,-7-12-1-15,-9-9-11 16,2-7-9-16,8-12-6 15,12-8 0-15,16-8-56 16,18-6-99-16,2 0-161 16,26-14-344-16</inkml:trace>
  <inkml:trace contextRef="#ctx0" brushRef="#br0" timeOffset="-116725.25">22015 15915 806 0,'0'0'154'0,"0"0"-18"15,0 0 2-15,0 0-41 16,0 0-32 0,0 0-11-16,-12-64-12 0,12 64-11 15,0 0-14-15,0 0-12 16,0 14-5-16,0 22 1 15,0 13-1-15,0 9 1 16,0 0 1-16,0 8-2 16,0-2-1-16,0 2 1 15,0-12 0-15,-2-14-7 16,0-9-40-16,0-17-23 0,0-6 0 16,0-8 11-16,-1-12 52 15,1-29 2-15,-2-13 5 16,2-12 1-16,0-6 13 15,2 4 18-15,0 12 6 16,0 20 2-16,0 18-10 16,6 12-17-16,9 6-4 15,8 6-9-15,14 20-4 16,6 14 4-16,8 2 1 16,-2 6-1-16,-1-4 2 15,-4-8-2-15,-9-4-1 16,-10-10 1-16,-5-5 0 15,-7-12-2-15,-2-5-22 16,-1 0-15-16,-4-26 6 16,-4-12-23-16,-2-10 27 0,0-6 24 15,-14-4 5 1,-3 0 0-16,3 5 0 0,-1 3 3 16,4 12 25-16,2 14 19 15,2 12-4-15,5 8 16 16,0 4-22-16,2 0-25 15,0 0-12-15,0 30-2 16,0 14 2-16,0 19 0 16,6 9 0-16,13 8 0 15,-2 6 0-15,6-3-1 16,-3-7 1-16,-3-12-95 16,1-20-207-16</inkml:trace>
  <inkml:trace contextRef="#ctx0" brushRef="#br0" timeOffset="-116257.73">23046 15955 618 0,'0'0'93'15,"0"0"-1"-15,0 0 30 16,0 0 17-16,0 0-50 16,0 0 3-16,-66-96-4 15,61 92-4-15,1 4-14 16,4 0-23-16,-2 0-35 16,-2 10-11-16,4 20 2 15,0 20-2-15,0 9 3 0,0 3-3 16,17 8 3-16,3 2-4 15,-3 4-3-15,-3-9 3 16,-3-7-36-16,-9-8-94 16,-2-16-95-16,0-14-217 15</inkml:trace>
  <inkml:trace contextRef="#ctx0" brushRef="#br0" timeOffset="-116067.21">22712 16234 953 0,'0'0'183'16,"0"0"-56"-16,0 0 14 16,0 0-37-16,0 0-56 0,0 0-19 15,-69-88-11-15,105 80-16 16,22 4-2-16,20 4-1 16,20 0-4-16,12 0-7 15,3 0-119-15,-2 2-164 16,-11-2-404-16</inkml:trace>
  <inkml:trace contextRef="#ctx0" brushRef="#br0" timeOffset="-115741.85">23704 15777 838 0,'0'0'89'16,"0"0"42"-16,0 0-11 16,0 0-33-16,0 0 4 15,-2-104-30-15,2 104-24 16,0 0-5-16,0 0-8 16,0 12-18-16,-5 30-3 15,-10 24 3-15,-4 16 7 16,-2 6 1-16,-4 11-4 15,-2-1-6-15,0-6 6 16,1-1-8-16,4-19-2 16,2-14 0-16,9-10-7 15,6-8-95-15,5-18-132 16,0-12-311-16</inkml:trace>
  <inkml:trace contextRef="#ctx0" brushRef="#br0" timeOffset="-115374.58">24205 16230 474 0,'0'0'306'16,"0"0"-156"-16,0 0 24 15,0 0-38-15,0 0-18 16,0 0-18-16,-114-36-29 16,112 36-18-16,2 0-19 15,0 0-6-15,0 0-19 16,25 0-7-16,24 0-1 15,20-2-1-15,14 2 3 16,-1 0-3-16,-4 0-3 16,-3 0-39-16,-12 0-89 15,-16 8-118-15,-22-8-221 0</inkml:trace>
  <inkml:trace contextRef="#ctx0" brushRef="#br0" timeOffset="-115147.93">24252 15973 969 0,'0'0'188'0,"0"0"-54"15,0 0-5-15,0 0-34 16,0 0-61-16,0 0-23 16,-32-28-11-16,64 51 0 0,11 13 4 15,5 8 0-15,-1 4-4 16,-5 8 1-16,-8 0-1 15,-8-2 0 1,-5-5-10-16,-6-8-91 0,-1-6-125 16,-3-17-261-16</inkml:trace>
  <inkml:trace contextRef="#ctx0" brushRef="#br0" timeOffset="-114889.16">24573 15990 385 0,'0'0'487'16,"0"0"-363"-16,0 0 18 0,0 0 11 16,0 0-65-1,0 0-23-15,-27-81-35 0,16 91-20 16,-7 21-5 0,-7 17 11-16,-4 12 15 0,-2 10-7 15,2-4 1-15,0 2-13 16,1-1-10-16,8-17 5 15,-3 0-7-15,6-10-1 16,3-2-31-16,7-14-93 16,7-8-189-16,0-16-620 15</inkml:trace>
  <inkml:trace contextRef="#ctx0" brushRef="#br0" timeOffset="-113707.13">25273 15861 476 0,'0'0'110'16,"0"0"-30"-16,0 0 12 15,0 0 62-15,0 0-24 16,-121-18-23-16,110 18-32 16,2-2-4-16,5 2-17 15,4 0-13-15,0 0-1 0,0 0-15 16,6 0-13-1,30 0-9-15,20 0-2 16,12-4 5-16,4 0 2 0,-9-4-2 16,-13-2-6-16,-11 6 2 15,-20 0 0-15,-7-2 1 16,-12 6-3-16,0 0 1 16,0 0 8-16,0 0 13 15,0 0-3-15,-9-2-11 16,2 2-5-16,3 0 1 15,2 0-1-15,-3 0-1 16,1 12-2-16,-1 18 0 16,5 4 7-16,0 9-3 0,0 2 3 15,11 4-1-15,7 5-1 16,-4 0 5-16,-4-2-9 16,-5-2-1-16,-3-6 4 15,-2-4-3-15,0-8 2 16,-11-5 3-16,-9-9-1 15,-2-4 7-15,-3-2 0 16,-6-6-1-16,-4-6-4 16,-8 0-1-16,-3 0 2 15,-6-6-8 1,6-6 0-16,5-2 0 0,12 0-7 16,7 6-34-16,11 3-42 15,6 1-121-15,5-1-283 16</inkml:trace>
  <inkml:trace contextRef="#ctx0" brushRef="#br0" timeOffset="-113471.68">26084 16142 1419 0,'0'0'3'15,"0"0"-3"-15,0 0-8 16,0 0-115-16,0 0-261 16</inkml:trace>
  <inkml:trace contextRef="#ctx0" brushRef="#br0" timeOffset="-98939.2">9830 16918 404 0,'0'0'52'0,"0"0"-29"15,0 0 68-15,0 0-50 16,0 0-8-16,0 0 10 0,0 0-3 16,-23-22-19-16,19 18 4 15,2 4-23-15,-1-4 7 16,3 0 4-16,0 2 11 16,0-2-8-1,0-4-15-15,0 4 1 0,0-2 0 16,0-2 24-16,0 0 21 15,-2 2-31-15,-2-2 31 16,0 0 8-16,-1 2-6 16,1-2-24-16,1 2 24 15,3 2-11-15,-2 0 5 16,2-4-3-16,-5 6 6 16,3-2-3-16,-2 4-4 15,0 0-11-15,4 0 1 16,-3 0-10-16,1 0-7 15,0 4-9-15,0 24-3 0,-3 16 0 16,2 14 2-16,3 4 0 16,0 2 11-16,0-2-7 15,0 1-1-15,3-9-4 16,8-6 2 0,7-4-3-16,-2-4-1 0,-1-4-23 15,-1 0-114-15,-3-10-115 16,-5-12-211-16</inkml:trace>
  <inkml:trace contextRef="#ctx0" brushRef="#br0" timeOffset="-98656.34">9291 17147 910 0,'0'0'87'0,"0"0"-19"16,0 0 71-16,0 0-32 15,0 0-51-15,0 0-24 16,-60-28-10-16,75 24-8 16,28-5-8-16,14 0 9 15,17 0-6-15,6 1-5 16,7 7-4-16,10 1-3 0,4 0-60 15,-1 0-137 1,-6 5-106-16,-16-1-276 0</inkml:trace>
  <inkml:trace contextRef="#ctx0" brushRef="#br0" timeOffset="-98356.2">10291 17161 824 0,'0'0'189'0,"0"0"-44"15,0 0 4 1,0 0-65-16,0 0-14 0,0 0-20 15,-71 0-18-15,71 0-8 16,0-5-10-16,27 0-14 16,17-3-4-16,16 2 2 15,11 2-2-15,3 4-23 16,1 0-135-16,-3 0-145 16,-5 0-213-16</inkml:trace>
  <inkml:trace contextRef="#ctx0" brushRef="#br0" timeOffset="-98026.04">10975 17074 307 0,'0'0'703'16,"0"0"-541"-16,0 0-14 16,0 0-30-16,0 0-50 15,0 0-18-15,-84-18-13 0,84 18-13 16,0 0-5-16,6-8-7 16,27 0-11-16,21 2 3 15,13 2-3-15,-3 4 0 16,-1 0-2-16,-9 0-4 15,-6 8-51-15,-5 10-71 16,-3 0-133 0,-9-8-157-16</inkml:trace>
  <inkml:trace contextRef="#ctx0" brushRef="#br0" timeOffset="-97769.95">11008 16816 1027 0,'0'0'169'0,"0"0"-26"0,0 0-29 15,0 0-39-15,0 0-27 16,0 0-26-16,-62-54-22 16,96 76 3-16,10 16-3 15,10 10 5-15,-2 6-4 16,-4-2 1-16,-8-2-2 15,-5 3 0-15,-6-3-4 16,-4-2-72-16,-7-2-72 16,-5-10-155-16,-7-14-292 15</inkml:trace>
  <inkml:trace contextRef="#ctx0" brushRef="#br0" timeOffset="-97523.91">11202 16687 986 0,'0'0'110'15,"0"0"32"-15,0 0-15 16,0 0-54-16,0 0-28 16,0 0-28-16,-24-6-15 15,24 70 9-15,0 17 18 16,-2 3-13-16,-9 4-11 0,-7 2-4 15,-5 5-1-15,-2-1-5 16,-4-2-125-16,-2-12-179 16,-2-7-299-16</inkml:trace>
  <inkml:trace contextRef="#ctx0" brushRef="#br0" timeOffset="-94976.36">18860 16950 936 0,'0'0'157'0,"0"0"-25"16,0 0 0-16,0 0-49 16,0 0-26-16,0 0-16 15,0 0-17-15,-36-84-13 16,81 66-8-16,13 4-3 0,13 2 0 16,2 6 0-16,4 2-1 15,-11 4 1-15,-10 0-5 16,-20 0 5-16,-19 0-3 15,-12 10-6-15,-5 6 4 16,0 6 5-16,-11 6 0 16,-7-2 2-16,-6 10-1 15,-5 4-1-15,-5 0 0 16,-5 9 0-16,-4-4 4 16,3 0 0-16,4-9 6 15,7-6 9-15,11-12-8 16,9-8-1-16,7-6-1 15,2-4-1-15,0 0 4 16,0 0 0-16,0 0-2 16,11 0-1-16,27 0-3 15,13 0-4-15,16 0-2 16,9 0-25-16,4 8-75 0,-2-6-179 16,-11-2-306-16</inkml:trace>
  <inkml:trace contextRef="#ctx0" brushRef="#br0" timeOffset="-94407.58">19782 17016 1025 0,'0'0'90'0,"0"0"34"0,0 0-15 15,0 0-11-15,0 0-47 16,0 0-17-16,-67-56-9 16,55 60-15-16,-2 22-9 15,1 10 5-15,6-4-4 16,7 3 2-16,0-8-3 16,7 0-2-16,22-9 1 15,8-4-1-15,11-6 1 16,4-8 0-16,-2 0-4 0,-8 0-36 15,-15-14 12 1,-11-3 11-16,-12 4 17 16,-4-1 1-16,0 4 9 15,-4 2-2-15,-6 3 4 0,6 5 5 16,2 0-6-16,2 0-11 16,0 0 0-16,0 14-4 15,16 13 4-15,15-5 2 16,7-8 3-16,1-2 2 15,4-6-7 1,-3-6 2-16,-4 0-1 0,-3 0 5 16,-11-24-6-16,-4-10 0 0,-11-12-1 15,-7-3 0 1,0-5-1-16,-20 10-2 0,-11 4-5 16,-1 18 2-16,3 8-13 15,0 10-8-15,9 4-31 16,7 0-41-1,11 12-89-15,2 6-59 0,11-4-166 16</inkml:trace>
  <inkml:trace contextRef="#ctx0" brushRef="#br0" timeOffset="-94059.83">20642 16848 788 0,'0'0'33'16,"0"0"55"-16,0 0 42 15,0 0 15-15,0 0-54 16,0 0-1-16,-35-32-24 15,35 32-13-15,0 0-28 16,0 0-4-16,0 6-9 16,0 24-11-16,0 14 10 15,6 10 7-15,10 4-5 16,-3 0-10-16,1 5-1 16,-5-5-2-16,-3 0-1 0,-4-4-28 15,-2-2-110-15,0-16-156 16,0-18-239-16</inkml:trace>
  <inkml:trace contextRef="#ctx0" brushRef="#br0" timeOffset="-93885">20644 17004 1033 0,'0'0'88'0,"-17"-160"0"16,17 100 3-16,13 16-4 15,18 13-32-15,10 17-48 16,1 14-7-16,2 0-4 15,-1 27-10-15,-1 19 1 16,-6 2-38-16,-5 2-87 0,-13-2-32 16,-12-8-125-1,-6-8-148-15</inkml:trace>
  <inkml:trace contextRef="#ctx0" brushRef="#br0" timeOffset="-93708.77">20683 17070 879 0,'0'0'197'0,"0"0"-54"16,0 0 1-16,0 0-35 16,0 0-64-16,0 0-24 0,-58-14-21 15,102 14 0 1,23 0-3-16,22 0-59 0,5 0-187 16,-7 0-368-16</inkml:trace>
  <inkml:trace contextRef="#ctx0" brushRef="#br0" timeOffset="-93341.02">21507 16830 585 0,'0'0'115'15,"0"0"51"-15,0 0-11 16,0 0-15-16,0 0-35 16,0 0-13-16,0 0 2 15,-53-40-47-15,51 40-6 16,2 0-15-16,0 0-17 15,0 12-6-15,0 24-1 16,0 14-2-16,0 12 5 16,0 0-2-16,11 5-3 15,-3-3 0-15,1-2 0 16,-2-4-1-16,-2-10-96 16,-3-8-151-16,-2-22-210 0</inkml:trace>
  <inkml:trace contextRef="#ctx0" brushRef="#br0" timeOffset="-93110.76">21415 16950 1020 0,'0'0'60'15,"0"-120"23"-15,39 80-10 16,9 18 6-16,13 12-47 16,5 10-10-16,1 14 0 15,-4 30-13-15,-14 18-5 16,-18 10-4-16,-20 4 4 0,-11-5-4 15,-9-3 0 1,-24-14 2-16,-9-10 3 16,-3-8-4-16,-2-10-1 0,7-8 0 15,8-10-17-15,17-2-89 16,15-6-73-16,0 0-168 16</inkml:trace>
  <inkml:trace contextRef="#ctx0" brushRef="#br0" timeOffset="-92311">22269 16874 792 0,'0'0'78'15,"0"0"78"-15,0 0-4 16,0 0-56-16,0 0 14 15,0 0-50-15,-33-44-27 0,33 44-19 16,0 0-9 0,0 18-5-16,0 22-7 15,0 14 7-15,6 12 5 0,1-4 0 16,-2 1-2-16,-5-5-3 16,0-4 0-16,0-6-1 15,0-8 0-15,0-8-3 16,0-14-61-16,0-4-32 15,-2-14 3-15,-1 0 56 16,3-24 36-16,0-24 0 16,0-10 1-16,0-8 1 15,0-6 43-15,0 13 3 16,5 15 0-16,8 22-24 16,5 18 7-16,4 4-13 0,7 0-15 15,14 20 4-15,1 4 0 16,5 2-3-16,-3 2-2 15,-3-2 0-15,-7-7 0 16,-9-7 1-16,-8-2 0 16,-5-6-2-16,-5-4-2 15,-3 0-7-15,-2-4-4 16,-1-23 4-16,-3-9-15 16,0-10 5-16,-3-6 12 15,-16-6 8-15,-1 4 0 16,-3 10 10-16,10 12 1 15,-1 18 18-15,10 6 25 16,0 8-23-16,4 0-20 0,0 0-11 16,0 28-9-1,0 16 5-15,8 14 4 0,10 4 0 16,3 4 1-16,0-3-1 16,0-1 0-16,-1 2-4 15,0-12-143-15,2-6-150 16,3-10-625-16</inkml:trace>
  <inkml:trace contextRef="#ctx0" brushRef="#br0" timeOffset="-92011.97">23118 16848 1061 0,'0'0'58'0,"0"0"70"16,0 0-3-16,0 0-41 15,0 0-41-15,0 0-24 16,-27-40-19-16,27 80 8 16,16 12-7-16,6 16 17 15,3-2-8-15,-6-3-8 16,2-5 0-16,-7-4-1 15,-4 0-1-15,-5-10-2 0,-3-4-52 16,-2-8-103 0,0-10-105-16,0-14-240 15</inkml:trace>
  <inkml:trace contextRef="#ctx0" brushRef="#br0" timeOffset="-91845.22">22969 17155 826 0,'0'0'153'0,"0"0"30"15,0 0-41-15,0 0-15 16,0 0-52-16,0 0-45 16,-76-67-29-16,121 67-1 15,19 0-1-15,23 0-3 16,7 0-22-16,-5 5-157 16,-9-1-121-16,-18-4-333 0</inkml:trace>
  <inkml:trace contextRef="#ctx0" brushRef="#br0" timeOffset="-91542.15">23871 16790 1001 0,'0'0'117'16,"0"0"-6"-16,0 0-10 15,-7-104-69-15,14 81 5 16,-1 5 9-16,-1 10-19 0,-2 4 10 16,-3 4-16-1,0 0 2-15,0 0-17 0,0 44-6 16,-18 24 0-16,-11 25 10 16,-5 9 5-16,-6 2-7 15,-5-11-6-15,1-3-1 16,1-10 2-16,3-4-3 15,14-4-81-15,13-14-169 16,13-19-418-16</inkml:trace>
  <inkml:trace contextRef="#ctx0" brushRef="#br0" timeOffset="-91220.36">24399 17115 878 0,'0'0'157'15,"0"0"-6"-15,0 0-18 16,0 0-33-16,0 0-24 15,0 0-30-15,-31 0-6 0,49 0-19 16,28 0-1-16,24 0-5 16,12-4-3-16,5-1-9 15,-7 5-3-15,-6 0-2 16,-14 0-72 0,-11 0-113-16,-20 9-199 15,-22-4-370-15</inkml:trace>
  <inkml:trace contextRef="#ctx0" brushRef="#br0" timeOffset="-90978.13">24531 16950 651 0,'0'0'395'0,"0"0"-203"0,0 0-62 16,0 0-34-16,0 0-21 15,0 0-25-15,-52-76-26 16,68 76-18-16,15 14-6 15,12 18 2-15,3 12-4 16,3 8 5-16,-5 2-1 16,-5-4-2-16,-8 3-2 15,-7-9-41-15,-6-4-68 16,-7-8-148-16,-3-14-218 16</inkml:trace>
  <inkml:trace contextRef="#ctx0" brushRef="#br0" timeOffset="-90765.14">24847 16906 826 0,'0'0'39'0,"0"0"152"0,0 0-40 16,0 0-59-16,0 0-41 16,0 0-23-16,-89 58 28 15,53 16-22-15,3-1-5 16,0 3-12-16,6-10-13 15,6-2-2-15,9-6-1 16,4-10-1-16,8-4-62 16,0-12-162-16,5-9-230 0</inkml:trace>
  <inkml:trace contextRef="#ctx0" brushRef="#br0" timeOffset="-90191.92">25323 16994 1052 0,'0'0'49'15,"0"0"129"-15,0 0-52 16,0 0-26-16,0 0-56 16,0 0-12-16,41-88-32 15,32 70 0-15,3 8-1 16,-11 10 1-16,-19 0-1 15,-19 0 1-15,-16 0-1 16,-11 0 1-16,0 0-4 16,0 6 4-16,-4 12 1 15,-3 8 13-15,5 4 3 0,2 2-13 16,0 8 1 0,17 9-2-16,6-4 1 0,-5 4-4 15,-7-3 0-15,-9-6-1 16,-2-6 1-16,-2-6 2 15,-18-2 9 1,-2-4 1-16,-7-8 8 0,2-6-13 16,-4 2 5-16,-5-2-7 15,-1-2-5-15,-8-2 0 16,3-4-2-16,1 0 2 16,5 0-12-16,10 4-13 15,4 0-63-15,4 2-98 16,7 2-256-16</inkml:trace>
  <inkml:trace contextRef="#ctx0" brushRef="#br0" timeOffset="-89985.26">26208 17219 889 0,'0'0'727'0,"0"0"-720"16,0 0 0-16,0 0-7 15,0 0-7-15,0 0-54 16,-37-36-173-16,43 48-316 0</inkml:trace>
  <inkml:trace contextRef="#ctx0" brushRef="#br0" timeOffset="-86872.78">9433 18183 437 0,'0'0'139'0,"0"0"-40"0,0 0-1 15,0 0 35-15,0 0-20 16,0 0-28-16,-134-98 5 16,114 92-14-16,5 2-5 15,5 4-10-15,6 0-6 16,4 0-25-16,0 0-7 16,0 0-7-16,31-4-13 15,25-2 4-15,23-2-4 16,12-4-1-16,11 12 6 15,2 0-8-15,-3 0-3 16,-9 8-75-16,-15 6-71 16,-14 2-90-16,-20-10-142 15</inkml:trace>
  <inkml:trace contextRef="#ctx0" brushRef="#br0" timeOffset="-86625.02">9761 17730 711 0,'0'0'44'16,"0"0"83"-16,0 0-31 15,-92-120 31-15,86 108-41 16,4 6 4-16,0 2-32 16,2 4-3-16,0 6-39 0,0 28-16 15,0 20 0 1,0 22 7-16,15 18-1 0,5 9-3 15,5 5 0 1,6-2 0-16,2 1-3 0,5-13-73 16,-5-6-133-16,3-24-151 15</inkml:trace>
  <inkml:trace contextRef="#ctx0" brushRef="#br0" timeOffset="-86304.98">10429 18137 1046 0,'0'0'165'16,"0"0"-51"-16,0 0-26 15,0 0-35-15,0 0-8 16,0 0-17-16,-49 0-10 16,53 0-4-16,32 0-10 15,18-8-3-15,17 2-1 0,7 2-33 16,-3 4-180-16,8 0-387 15</inkml:trace>
  <inkml:trace contextRef="#ctx0" brushRef="#br0" timeOffset="-85843.89">11134 17977 753 0,'0'0'126'0,"0"0"23"0,0 0 0 15,0 0-53-15,0 0-8 16,0 0-20-16,-87-12-30 15,87 12-17-15,6-2-7 16,34-6-9-16,18 4-4 16,23 0 4-16,10 4-2 15,5 0-3-15,-1 0-3 16,-8 22-96-16,-14 0-105 16,-19 0-110-16,-25-4-225 15</inkml:trace>
  <inkml:trace contextRef="#ctx0" brushRef="#br0" timeOffset="-85595.35">11229 17784 906 0,'0'0'148'0,"0"0"-36"16,0 0 44-16,-87-102-53 15,85 94-50 1,2 4-18-16,0 4-17 0,29 0-17 15,13 16 2-15,16 24-1 16,5 18 7-16,3 19-9 16,-1 9 2-16,-3 2-2 15,-13 2 0-15,-7-10-13 16,-6-4-98-16,-14-13-103 16,-5-15-184-16</inkml:trace>
  <inkml:trace contextRef="#ctx0" brushRef="#br0" timeOffset="-85374.85">11563 17628 919 0,'0'0'134'16,"0"0"-18"-16,0 0-3 15,0 0-56-15,0 0-35 16,0 0-6-16,-136 130 3 15,107-23-4-15,2 1 3 16,6 8-12-16,3-1-6 16,1-11-4-16,7-6-38 15,-1-14-222-15,1-26-275 16</inkml:trace>
  <inkml:trace contextRef="#ctx0" brushRef="#br0" timeOffset="-84185.23">19254 18079 307 0,'0'0'55'15,"0"0"-32"-15,0 0 28 16,0 0-37-16,0 0-10 16,0 0-3-16,-93 0-1 15,78 0-1-15,1 0-5 16,3 0-40-16,4 0-172 15</inkml:trace>
  <inkml:trace contextRef="#ctx0" brushRef="#br0" timeOffset="-83312.36">18934 17937 494 0,'0'0'51'16,"0"0"21"-16,0 0 17 15,0 0-38-15,0 0 48 16,0 0-19-16,-43-36-8 16,41 32 17-16,0 4-16 15,-1 0-1-15,3 0-12 16,0 0-27-16,0 0-14 16,0 0-11-16,0 0-8 0,29 0-4 15,21 0 4 1,14 4 3-16,10 0 1 15,4 2-3-15,-5 2-1 0,-11-4-2 16,-16 0 1-16,-21-2 1 16,-13-2-4-1,-10 0-16-15,-2 0 20 0,0 0 5 16,0 0 5-16,0-2-4 16,-10-14-6-16,0 6 0 15,4 1 0-15,3 5 0 16,1 4 0-16,-2 0-1 15,-6 9-4-15,-5 27-6 0,-7 12 5 16,-7 16 4-16,2-2 2 16,-7 0 0-1,1 0 1-15,-2-8 0 0,-3-5 2 16,2-5-2-16,3-12 2 16,6-6-3-16,5-12 2 15,1-4 1-15,8-2-1 16,5-8 0-16,6 0 5 15,2 0 25-15,0 0 17 16,0 0-3-16,0 0-5 16,0 0-22-16,0 0-5 15,19 0-8-15,10-8-3 16,11 2-3-16,14 6 0 16,6 0-1-16,11 0 0 15,5 0-27-15,9-4-126 0,-3 0-137 16,-4-14-357-16</inkml:trace>
  <inkml:trace contextRef="#ctx0" brushRef="#br0" timeOffset="-82499.83">20054 17905 717 0,'0'0'112'0,"0"0"30"16,0 0-7-16,0 0-35 16,0 0-20-1,0 0-19-15,-73-44-24 0,50 75-22 16,-3 10 1-16,6 11 7 16,6-6-6-16,10 2-6 15,4-2-7-15,0-6 3 16,15-3-1-16,19-8 0 15,13-11-6-15,6-7 2 16,1-11 7-16,-5 0-9 0,-10-19-5 16,-14-9-18-1,-9-2 11-15,-12 6 8 16,-4 2 4-16,0 10 9 0,0 9-3 16,-4 0 2-16,2 3-1 15,2 0-2-15,0 0-5 16,0 24-12-16,6 6 12 15,19 6 1-15,6 4 5 16,13-8-2-16,10-5 0 16,4-13-1-16,2-10-2 15,-9-4 1-15,-8-4-1 16,-14-28 1-16,-12-13 0 16,-12-17-1-16,-5-10 1 15,-15-8-4-15,-25 0 1 0,-12 17-10 16,1 13 2-16,0 28 2 15,8 12-8-15,10 6-22 16,12 4-4-16,17 4-45 16,4 19-95-16,18 0-107 15,24 4-76-15</inkml:trace>
  <inkml:trace contextRef="#ctx0" brushRef="#br0" timeOffset="-82178.45">20894 17780 984 0,'0'0'75'16,"0"0"29"-16,0 0 32 15,0 0-20-15,0 0-55 16,0 0-25-16,-38-36-22 16,38 36-4-16,0 28-10 15,0 27-1 1,0 15 1-16,0 10 14 0,16 8-9 16,-1-2-5-16,-1-2 0 0,-3 3 0 15,0-7-5 1,-1-8-90-16,-2-16-153 0,-6-20-201 15</inkml:trace>
  <inkml:trace contextRef="#ctx0" brushRef="#br0" timeOffset="-81994.86">20894 17987 1098 0,'-13'-108'90'0,"13"23"-13"15,0 23 6-15,13 26-2 16,16 14-61-16,12 18-20 15,7 4-3-15,6 4-7 16,-3 30 6-16,-6 8 2 0,-10 16-60 16,-8 13-54-16,-9 5-35 15,-16 0-129-15,-2-10-53 16</inkml:trace>
  <inkml:trace contextRef="#ctx0" brushRef="#br0" timeOffset="-81831.86">21012 18209 696 0,'0'0'151'0,"0"0"60"16,0 0-72-16,0 0 7 16,-115-87-40-16,112 80-46 15,3-1-17-15,0-2-26 16,29 2-17-16,20 4-11 16,20 4-1-16,10 0-99 15,-2 0-153-15,-7 12-268 0</inkml:trace>
  <inkml:trace contextRef="#ctx0" brushRef="#br0" timeOffset="-81508.25">21637 17866 829 0,'0'0'88'0,"0"0"-9"16,0 0 54-16,0 0-36 0,0 0-2 15,0 0-17-15,-31-54-17 16,27 54-16-16,0 0-6 16,4 0-22-16,-2 0-8 15,2 30-9-15,0 15 3 16,0 19-3-16,0 12 4 15,4 8-3-15,6 0 0 16,-2 2-1-16,1-5-25 16,-2-15-97-16,0-12-128 15,-7-24-229-15</inkml:trace>
  <inkml:trace contextRef="#ctx0" brushRef="#br0" timeOffset="-81255.75">21641 18067 924 0,'0'0'162'15,"0"-166"-37"-15,11 117-16 16,22 17-26-16,12 18-46 16,6 14-20-16,3 2-12 15,1 38 1-15,-4 27 0 16,-8 13-2-16,-10 10-4 16,-14 2 0-16,-15-7 2 15,-4-13-2-15,-14-10 2 16,-17-12 5-16,-11-14 2 15,-3-10-1-15,-4-8-6 16,2-4-2-16,9-6-8 16,12-8-80-16,17 0-78 0,9-8-107 15,0-17-304-15</inkml:trace>
  <inkml:trace contextRef="#ctx0" brushRef="#br0" timeOffset="-80494.77">22439 17955 604 0,'0'0'126'16,"0"0"36"-16,0 0 0 16,0 0-45-16,0 0-18 15,0 0 0-15,-6-99-18 16,6 99-44-16,0 0-17 16,0 0-4-16,0 10-13 15,0 30-3-15,0 23 0 16,14 13 15-16,-1 4-3 15,-5-1-8-15,-2-3-2 16,-1-4 1-16,-5-8-3 16,0-12 1-16,0-20-2 0,0-10-5 15,0-14-19 1,0-8 10-16,-3-4 15 0,-1-28 9 16,-3-24-9-16,0-20-1 15,5-14 1-15,0-13 3 16,2 5 1-16,0 22 2 15,0 26 1-15,9 30 5 16,2 20-4-16,9 0-8 16,9 20-5-16,12 16 4 15,5 10 2-15,3 2 4 16,-3 0-5-16,0-6 0 16,-4-5 0-16,-9-8 0 0,-6-11 0 15,-11-4-18 1,-8-14-10-16,-3 0 6 15,-3 0 6-15,2-32 9 0,-4-8-15 16,0-10 4-16,0-12 10 16,-19-4 6-16,1-2 2 15,-3 6 1-15,6 17 2 16,1 19 16-16,8 12 13 16,1 10-2-16,5 4-8 15,0 0-22-15,0 22-5 16,0 28-3-16,0 17 8 15,13 13 3-15,8 0 0 16,-1-4-2-16,2-4-1 16,-2-5-1-16,0-9-1 15,0-4-62-15,0-14-162 0,-1-18-264 16</inkml:trace>
  <inkml:trace contextRef="#ctx0" brushRef="#br0" timeOffset="-80179.27">23387 17848 1027 0,'0'0'69'0,"0"0"31"16,0 0 43-1,0 0-51-15,0 0-48 0,0 0-26 16,-19-32-10-16,19 63-4 16,4 14 4-16,11 18 18 15,6 9-13-15,-1-2-7 16,-1-2-5-16,2 2 1 16,-3-5-2-16,-7-7-4 15,-3-2-82-15,-3-10-125 16,-5-12-149-16,0-16-486 15</inkml:trace>
  <inkml:trace contextRef="#ctx0" brushRef="#br0" timeOffset="-80008.09">23220 18195 366 0,'0'0'629'16,"0"0"-438"-16,0 0-39 15,0 0-21-15,0 0-61 16,0 0-36-16,-47-106-27 15,97 96-7-15,23 6-2 16,18 4 1-16,12 0-19 16,2 10-155-16,-5 6-163 15,-15-10-271-15</inkml:trace>
  <inkml:trace contextRef="#ctx0" brushRef="#br0" timeOffset="-79661.8">24241 17758 900 0,'0'0'57'15,"0"0"15"-15,0 0 16 16,-21-124 4-16,21 96-42 15,0 6 0-15,8 10 8 16,-6 6 6-16,-2 6-20 0,0 0-12 16,0 0-7-1,-2 40-18-15,-21 32-2 16,-6 34 1-16,-6 21 15 0,-1 7-8 16,3-10-7-16,6-12-2 15,2-15-4-15,7-15 3 16,12-12-3-1,6-16-52-15,0-14-125 0,4-26-170 16,23-14-388-16</inkml:trace>
  <inkml:trace contextRef="#ctx0" brushRef="#br0" timeOffset="-79322.19">24637 18125 889 0,'0'0'139'0,"0"0"-16"15,0 0 46-15,0 0-54 16,0 0-33-16,0 0-37 16,-82-6-5-16,106-2-24 15,28-6-12-15,23-4-2 0,15 6-1 16,-6 6-1-16,-6 2 0 16,-16 4-21-16,-14 0-87 15,-15 6-94-15,-17 6-128 16,-16-2-218-16</inkml:trace>
  <inkml:trace contextRef="#ctx0" brushRef="#br0" timeOffset="-79079.77">24720 17879 985 0,'0'0'144'0,"0"0"11"15,0 0-22-15,0 0-52 16,0 0-33-1,0 0-18-15,-35-99-22 0,58 99-7 16,16 32 0-16,5 8 1 16,4 19 0-16,-7-1 1 15,-3 4-3-15,-9 0 0 16,-6-4-4-16,-8-5-39 16,-1-8-57-16,-6-9-144 15,1-17-196-15</inkml:trace>
  <inkml:trace contextRef="#ctx0" brushRef="#br0" timeOffset="-78874.9">24963 17812 886 0,'0'0'136'16,"0"0"-13"-16,0 0 32 16,0 0-58-1,0 0-70-15,0 0-19 0,-60 4-3 16,37 72 13-16,3 13-6 15,3 1 5-15,3 1-7 16,10-18-9-16,4 0-1 16,0-15 0-16,0-8-103 15,18-16-156-15,3-20-368 16</inkml:trace>
  <inkml:trace contextRef="#ctx0" brushRef="#br0" timeOffset="-78079.4">25473 17865 613 0,'0'0'136'0,"0"0"-34"16,0 0 4-16,0 0 19 15,0 0-36-15,0 0-7 16,-85-49-1-16,85 49-36 15,0 0 18-15,0 0-28 16,0-4-8-16,0 4 0 16,29-6-14-16,18-2-11 15,16 0 1-15,5 2 2 16,1 6-3-16,-4 0 2 16,-16 0-4-16,-13 0 0 15,-16 0-1-15,-16 0-3 16,-4 0 0-16,0 0 3 15,0 0 2-15,0 0-2 0,-13 0 6 16,-3 0-10-16,1 0 4 16,4 0 1-16,-2 0 1 15,3 0 4-15,6 0-5 16,-1 0 5-16,3 0 3 16,2 0 0-16,0 0-5 15,0 0-2-15,0 14 4 16,0 15-5-16,11 14 5 15,7 6-1-15,0 9-1 0,0 10-2 16,-2-2 6 0,-3 0-3-16,-5-3 0 0,-4-3-3 15,-4-4 3-15,0-10-3 16,0-2-1-16,-6-4-1 16,-5-8 1-16,-2-6 1 15,2-4 1 1,0-4 0-16,-1-7 1 0,4-8 5 15,-8 1 2-15,-4-4 5 16,-5 0 1-16,-4 0-2 16,-2-10-6-16,-2-2-6 15,-3 5-2-15,1-4 0 16,-3 5 0-16,2 2-5 16,4 0-20-16,7 4-49 15,6 0-111-15,11 0-255 0</inkml:trace>
  <inkml:trace contextRef="#ctx0" brushRef="#br0" timeOffset="-76528.83">26601 17906 607 0,'0'0'59'0,"0"0"-10"16,0 0 62-16,0 0-41 15,0 0-36-15,0 0-23 0,-74-32-9 16,69 28 0 0,1-1-1-16,2 1-1 0,-5-1 1 15,3-3 3-15,-3 7 13 16,-2-8 42-16,2 1-3 16,-1 8-16-16,2-3 2 15,4-4 31-15,2 3 5 16,-2 0-31-16,0 0-3 15,0 4-3-15,0 0-9 16,2 0-6-16,0 0-15 16,-2 0-7-16,-1 0 0 15,1 0-4-15,-6 26-1 16,0 14-2-16,0 23 2 16,1 9 2-16,5 4-1 15,2 2 0-15,0-1 0 0,0-5 0 16,0 0 0-16,9-6-7 15,-1-4-77-15,0-8-109 16,-6-18-107-16,0-22-275 16</inkml:trace>
  <inkml:trace contextRef="#ctx0" brushRef="#br0" timeOffset="-76058.88">26406 18213 1016 0,'0'0'72'0,"-31"-142"27"15,31 76 5 1,0 2-6-16,10 6-40 0,19 5-36 16,6 11-1-1,5 12-10-15,-5 12-3 16,1 14-5-16,-7 4-3 0,0 8 1 16,-2 32-1-16,-2 23-1 15,-3 15 1-15,-7 10 0 16,-8 0 1-16,-7-8-1 15,0-12 2-15,0-17-2 16,-7-13 0-16,-4-16 2 16,7-12-2-16,2-10 2 15,2 0 3-15,0 0 10 16,0-26 35-16,0-24-26 16,2-17-18-16,17-9-2 15,8-8-1-15,2 4 3 16,5 12-5-16,-1 19 3 0,-2 17 3 15,-2 14-5-15,-2 10-2 16,0 8-1-16,-2 8-2 16,-1 28 3-1,0 23 0-15,1 7 1 0,-5 10 0 16,-3 0 0-16,-5-4-1 16,-7-1 0-16,-5-3 0 15,0-6-13-15,0-8-60 16,-13-10-72-16,3-10-149 15,-3-24-298-15</inkml:trace>
  <inkml:trace contextRef="#ctx0" brushRef="#br0" timeOffset="-75820.22">27826 18043 1381 0,'0'0'0'0,"0"0"-142"0,0 0 2 16,0 0-220-16</inkml:trace>
  <inkml:trace contextRef="#ctx0" brushRef="#br0" timeOffset="-54698.78">488 7730 192 0,'0'0'19'0,"0"0"-8"16,0 0-10-1,0 0 1-15,0 0 8 16,0 0 24-16,0 0 12 0,0 0 4 16,-9 0-17-16,9 0-17 15,0 0-11-15,0 0-5 16,0 0 3-16,0 0-3 16,0 0 10-16,-3 0 3 15,1 0 0-15,2 0 9 16,-5 0-13-16,5 0 0 15,-2 0 0-15,0 0-8 16,2 0 0-16,0 0 10 16,-2 0 4-16,0 0 9 0,0 0 3 15,-1 0-10-15,3 0 4 16,-2 0 11-16,0 0-10 16,0 0-4-16,0 0-6 15,-4-2 12-15,4 2-6 16,-2-2-8-16,0 0 13 15,-1 0 3-15,1 0 1 16,0 0-1-16,-4 0 13 16,2 0-4-16,-1 2-7 15,1-2-1-15,2-2 23 16,-2 2-15-16,0 0-10 0,2 0-6 16,-1 2 6-1,3 0 0-15,2 0-3 16,0 0 2-16,0-2-8 0,0 2-4 15,0-2 6-15,0-2-10 16,19 0-8-16,20-4-2 16,10-2 2-16,2 2-1 15,1-2 1-15,-4 0-1 16,-5 4 1-16,-17 0-1 16,-8 4-5-16,-11 0-3 15,-7 2 0-15,0 0 6 16,0 0 0-16,0 0 3 15,0 0-1-15,0 0-1 0,0 0 2 16,0 0-1 0,0 0 1-16,0 0 3 0,0 0-3 15,0 0-2-15,0 0 1 16,0 0 1-16,0 8-2 16,-5 14-1-16,-1 14 3 15,-8 10 0-15,-3 6 1 16,-6 6-1-16,-4-1 1 15,0-6 8-15,4-6-6 16,0-11-2-16,3-4 3 16,0-8-3-16,4-6 5 15,-1-2-2-15,1-10 4 16,5-2 5-16,-1-2-1 16,2 0 34-16,-1-6 17 15,-1-12-50-15,1-2 7 0,7-2 13 16,2 2-19-1,2 4-6-15,0 4-4 0,0 2 4 16,6 6-6-16,17 4 0 16,8 0-4-16,7 0 4 15,6 10-4-15,1 9 2 16,1 2-4-16,-1 1 3 16,-1 2-21-16,8 0-97 15,2-6-91-15,-8-10-364 16</inkml:trace>
  <inkml:trace contextRef="#ctx0" brushRef="#br0" timeOffset="-53682.76">1240 7756 541 0,'0'0'93'0,"0"0"-32"16,0 0 41-1,0 0-51-15,0 0 36 0,0 0-17 16,0-64 7-16,0 60-17 15,0 0 29-15,-2 0-45 16,-2 2 4-16,-3 2-22 16,-3 0-24-16,-9 0 7 15,-5 12-8-15,-3 16 1 16,0 8 2-16,7 4-2 16,9 0 4-16,8 3-3 15,3-7-1-15,0-2 4 0,17-6-3 16,12-8 2-16,4-4 0 15,5-10-3-15,4-6 6 16,5 0-5-16,-5-6-3 16,-1-15 0-16,-12-4-1 15,-14-1-2-15,-9 1 3 16,-6-1 2-16,0 6 5 16,-2 4 1-16,-11 6 6 15,1 6-4-15,6 4 0 16,2 0-9-16,-1 0 4 15,5 0-5-15,0 11-4 0,0 10 2 16,0 5 4-16,21 3 0 16,4-4 3-1,10 2 1-15,2-5-3 0,3-4-1 16,-2-2-2 0,-5-6 1-16,1-4 3 0,-3-6-3 15,-4 0 1-15,-1-2-1 16,-3-19 1-16,-3-6 1 15,-9-7-2-15,-4-10 3 16,-7-7 1-16,0-3-2 16,-9 4 0-16,-11 2 0 15,-7 10-1-15,0 8-1 16,1 10-1-16,-3 8-3 16,0 6 0-16,2 6 1 0,5 0-22 15,7 2-69-15,5 17-80 16,10 2-119-16,0-3-98 15</inkml:trace>
  <inkml:trace contextRef="#ctx0" brushRef="#br0" timeOffset="-50427.2">1987 7792 689 0,'0'0'71'16,"0"0"25"-16,0 0 64 0,0 0-57 16,0 0-54-16,0 0 12 15,0 0-4-15,-26-60-22 16,26 58-13-16,0 0 12 15,0 2-13-15,0 0-12 0,0 0-2 16,0 0-4 0,0 2-1-16,0 20 3 0,10 10-3 15,3 8 4-15,3 10 0 16,-5 7-5-16,1 5 6 16,-8 0-6-16,-2-4 1 15,1-2-2-15,-3-2-8 16,0-3-111-16,0-10-104 15,0-14-227-15</inkml:trace>
  <inkml:trace contextRef="#ctx0" brushRef="#br0" timeOffset="-50233.68">2015 7776 966 0,'0'0'28'0,"-8"-110"82"16,8 64 6-16,0 4-5 15,18 7-73-15,7 13-9 16,3 11-29-16,3 11 0 16,3 0-7-16,2 28-5 15,-3 13-29-15,-4 12-93 16,-7 5-67-16,-11-4-103 16</inkml:trace>
  <inkml:trace contextRef="#ctx0" brushRef="#br0" timeOffset="-50064.18">1990 7983 852 0,'0'0'143'0,"0"0"-26"0,0 0 40 16,0 0-70-16,0 0-67 16,0 0-20-16,97-66 0 15,-39 59-11-15,3 7-81 16,-1 0-156-16,0 0-223 15</inkml:trace>
  <inkml:trace contextRef="#ctx0" brushRef="#br0" timeOffset="-49782.44">2513 7660 258 0,'0'0'611'0,"0"0"-501"16,0 0 27-16,0 0-2 16,0 0-69-16,0 0-12 15,-60-56-23-15,60 56-16 16,0 0-15-16,0 22-8 16,0 12 8-16,17 14 4 15,1 2 0-15,-2 6-3 16,-3 2 0-16,-2 2-1 15,-2-3 0-15,-2-3-68 16,-5-10-102-16,1-14-180 16</inkml:trace>
  <inkml:trace contextRef="#ctx0" brushRef="#br0" timeOffset="-49535.72">2546 7782 492 0,'0'0'378'16,"0"-116"-281"-16,18 80 5 15,9 12-7-15,4 11-53 16,4 13-9-16,1 7-22 16,2 29-3-16,-4 16-6 15,-7 8 0-15,-12 4 3 16,-7-2-4-16,-8-8 0 0,0-7 2 16,-4-11 0-1,-18-6 0-15,-4-6-2 16,-3-6 4-16,-5-6-5 0,3-6-23 15,8-2-90-15,11-4-86 16,12 0-163-16</inkml:trace>
  <inkml:trace contextRef="#ctx0" brushRef="#br0" timeOffset="-48700.08">3066 7688 89 0,'0'0'691'0,"0"0"-580"15,0 0 23-15,0 0-27 16,0 0-30-16,0 0-27 16,-29-78 7-16,29 74-15 15,0 4-2-15,0-2 0 16,-2 2-20-16,2 0-7 0,-4 0-5 16,2 0 1-16,2 0-8 15,0 4-1-15,0 21-3 16,0 12 3-16,8 11-1 15,3 4 2-15,-3 5-2 16,-4-3 4-16,2-4-4 16,-2-6 6-16,-4-11-6 15,0-10 1-15,0-9 0 16,0-8 0 0,0-6 0-16,0 0 0 0,0-2 3 15,0-24 4-15,-12-14-6 16,-1-12 3-16,5-9-2 15,-2-3-1-15,8 8 1 0,2 10 0 16,0 20 0 0,0 14 1-16,0 8 5 0,2 4-5 15,19 0-3 1,10 18 0-16,11 8-5 0,9 4 5 16,3 0 0-16,-1-4-1 15,-6 0-1-15,-9-6 2 16,-7-4 0-16,-11-3-4 15,-5-6-4-15,-5-4-5 16,-6-3-10-16,3 0 11 16,-3-3 4-16,0-17 0 15,-4-7-13-15,0-10 19 0,0-5-1 16,-10-6-3-16,-9 0 6 16,0 2 3-16,1 8 3 15,5 9-1 1,1 11 14-16,5 8-2 0,3 6 13 15,2 4-10-15,0 0-15 16,2 0-5-16,0 22 0 16,0 21-2-16,4 11 2 15,12 4-1-15,-1 4 1 16,-2-2-2-16,1 1 2 16,-5-6-1-16,-3 2-10 15,0-3-118-15,-6-10-189 16</inkml:trace>
  <inkml:trace contextRef="#ctx0" brushRef="#br0" timeOffset="-47997.79">3968 7632 347 0,'0'0'274'0,"0"0"-164"15,0 0 58-15,0 0-9 16,0 0-74-16,0 0 22 16,-45-85-40-16,40 80-7 15,1 2 3-15,4 3-33 16,0 0-13-16,-2 0-7 0,2 0-10 16,0 26-1-16,0 15 1 15,0 11 1 1,0 4 1-16,4 2 0 0,8 0-1 15,1-2-1-15,-2-3 0 16,-2-6 0-16,0-2-5 16,-3-7-106-16,-3-4-77 15,-3-14-144-15,0-12-306 16</inkml:trace>
  <inkml:trace contextRef="#ctx0" brushRef="#br0" timeOffset="-47673.54">3656 7908 786 0,'0'0'140'0,"0"0"-28"16,0 0 41-16,0 0 0 16,0 0-77-16,0 0-26 15,-41-30-22-15,57 26-18 16,26 0 0-16,23-3 0 15,15 0-2-15,12 1-3 16,-3 5 1-16,-2 1-6 16,-12 0 0-16,-12 0-2 15,-14 0-26-15,-20 1-25 16,-16 1 1-16,-9 0 18 0,-4-2 20 16,0 0 9-16,0 0-1 15,0 0 4-15,0 0-28 16,0 0-39-16,0 4-41 15,-8 1-106-15,-8-1-76 16</inkml:trace>
  <inkml:trace contextRef="#ctx0" brushRef="#br0" timeOffset="-45682.79">4761 7546 453 0,'0'0'59'15,"0"0"-13"-15,0 0 19 16,0 0 19-16,0 0-33 16,0 0 19-16,0 0-15 15,7-58 12-15,-7 51-16 16,0 3-12-16,0-2 0 16,0 0-13-16,0 2-9 15,0-2 5-15,0 3-12 0,2-2 4 16,-2 1-6-16,0 2 5 15,0 2-11-15,0 0 6 16,0 0-1-16,0 6-7 16,-2 32-11-16,-19 19 11 15,-3 16 9-15,-10 10 11 16,1 3 1-16,-3-6 8 16,3-8-14-16,4-11-1 15,2-11-5-15,5-8 4 16,4-8-1-16,5-6-6 15,2-8-1-15,2-8-1 16,5-4 1-16,2-2-4 16,2-4 1-16,0-2-1 15,0 0 3-15,0 0-2 16,0 0 8-16,0 0-5 16,0 0 9-16,0 0-13 0,0 0-1 15,0-8-60-15,13-2-138 16,13-4-184-16</inkml:trace>
  <inkml:trace contextRef="#ctx0" brushRef="#br0" timeOffset="-45066.75">5133 7842 511 0,'0'0'71'0,"0"0"22"16,0 0 23-16,0 0-35 16,0 0 13-16,0 0-4 15,-56 0-9-15,50 0-8 0,-2 0 6 16,4 0-6-1,4 0-21-15,0 0-17 0,0 0-16 16,0 0-2 0,14 0 2-16,26 0-7 0,20 0 2 15,11 0-1 1,5 0-12-16,0 0-1 0,-8 0-3 16,-2 0-3-16,-9 0-67 15,-16 4-115-15,-14 6-52 16,-21 1-129-16</inkml:trace>
  <inkml:trace contextRef="#ctx0" brushRef="#br0" timeOffset="-44783.71">5198 7704 753 0,'0'0'121'15,"0"0"10"-15,0 0 33 16,0 0-41-16,0 0-52 16,0 0 12-16,-31-48-58 15,31 48-16-15,0 0-3 16,15 22-6-16,12 10 0 16,2 10 3-16,2 2-3 15,2 2 0-15,-4 2-1 0,0-2 1 16,-4 1-22-1,-6-7-101-15,-5-6-90 16,-5-10-227-16</inkml:trace>
  <inkml:trace contextRef="#ctx0" brushRef="#br0" timeOffset="-44517.27">5464 7644 739 0,'0'0'71'0,"0"0"68"16,0 0-2-16,0 0-23 15,0 0-27-15,0 0-33 16,-29-58-33-16,14 72-21 0,-9 24-1 16,-12 18 1-16,-6 10 1 15,1 6 9 1,-1-1-6-16,5-7-2 0,6-2 0 15,4-8-2-15,6-2-2 16,8-4-102 0,2-10-206-16,4-10-404 0</inkml:trace>
  <inkml:trace contextRef="#ctx0" brushRef="#br0" timeOffset="-42778.84">1649 8803 687 0,'0'0'97'0,"0"0"-12"16,0 0 77-16,0 0-45 16,0 0-12-1,0 0-3-15,-77-58-37 0,77 58-27 16,0 0-14-16,0 0-18 16,34 0-6-16,22 0-1 15,12 0 1-15,11 0 0 16,-10 0 0-16,-7 0 1 15,-15-5-2-15,-15 1-2 16,-17 1-11-16,-9 1 10 16,-6 2 4-16,0 0 1 15,0 0 10-15,-6 0-11 16,-9 0 0-16,1 0-1 0,5 0-2 16,5 0 3-16,2 0 0 15,2 2-1-15,0 14-3 16,0 8 2-16,0 6-1 15,4 10 3-15,9 2-1 16,1 6-1-16,1 2 2 16,-1-1 5-16,-6-6-5 15,-1 0-2-15,-5-10 0 16,-2-2 1-16,0-7 2 16,0-8 3-16,-4-4-1 0,-12-4 1 15,1-4 0 1,-4-2 3-16,-2-2 7 15,-2 0-3-15,1 0-1 16,-1 0-4-16,4 0-1 0,-2 0-3 16,2-2-2-16,3 0 3 15,5 2-3-15,7-2 1 16,1 2 0-16,3-2 0 16,0 2 0-16,0 0 0 15,0-2 2-15,-5 2-2 16,3 0 4-16,0-2-4 15,2 2 0-15,0 0-1 16,0-2-1-16,0 2 1 16,0 0 2-16,0 0-2 15,0 0 0-15,0 0 0 0,0 0 1 16,0 0 0 0,0 0-1-16,0 0 1 15,0 0-1-15,0 0 0 0,0 0 1 16,0 0-2-16,0 0 1 15,0 0 0-15,0 0 0 16,0 0 0-16,0 0 0 16,-2 0 0-16,0 0 0 15,-1-2 0-15,-1 2-2 16,0-2 4-16,-6 0-2 16,-1 0 0-16,-2-2 1 15,-5 2-1-15,0-2 0 0,1 2-1 16,-2 0 1-1,7-2 0-15,3 2 1 0,4 0-1 16,2 2 2-16,3 0-2 16,0 0-3-16,0 0 3 15,0 0 0 1,0 0 3-16,0 0-3 0,0 0 0 16,0 0 0-16,0 0 0 15,0 0-2-15,0 0 0 16,0 0-3-16,0 0-14 15,0 0-77-15,5 2-106 16,15 8-37-16,5-4-173 16</inkml:trace>
  <inkml:trace contextRef="#ctx0" brushRef="#br0" timeOffset="-42077.79">2348 8843 128 0,'0'0'180'0,"0"0"-74"15,0 0-55-15,0 0 31 16,0 0 16-16,0 0-3 16,-5-40 43-16,3 34 2 15,0 2-59-15,0 2-19 0,0 2 8 16,0 0 0-16,2 0-39 15,-3 0-14-15,3 22-15 16,0 10 0-16,0 10 2 16,0 6 1-16,0-2 3 15,0 5-5-15,3-1-3 16,3 0-1-16,3 0-1 16,-3-2-4-16,2-8-149 15,0-10-45-15,-6-12-121 16</inkml:trace>
  <inkml:trace contextRef="#ctx0" brushRef="#br0" timeOffset="-41484.33">2381 9053 544 0,'0'0'286'16,"-2"-138"-164"-16,2 72-21 0,0 8 8 16,16 14-39-16,3 14-2 15,2 13-18-15,-3 13-40 16,4 4-10-16,2 8-2 15,1 24 2-15,2 11 0 16,-5 7 2-16,-7 2-1 16,-4-2-1-16,-9-8-1 15,-2-5 1-15,0-12-1 16,0-9 1-16,0-10 0 16,0-3 2-16,0-3 2 15,0 0 9-15,0-17 18 16,0-15-24-16,14-8-7 15,7-8 0-15,2-4 4 0,6 4 0 16,5 10 6-16,-5 11-3 16,-2 14-2-16,-3 8-2 15,-1 5-3-15,-4 11-2 16,2 27 0-16,-1 16 2 16,-3 10 2-16,-1 2 1 15,-3 0 2-15,-4-8-3 16,-4-7 1-16,0-11-3 15,-3-10 4-15,-2-10-3 16,0-8 7-16,0-6-4 16,0-6 5-16,0 0 2 15,0 0-1-15,0 0 17 16,0 0-3-16,0 0 0 16,0 0-13-16,0 0 1 15,0 0-7-15,0 0 1 0,0 0-5 16,0 0 0-16,0 0 0 15,0 0-1-15,0 0 1 16,0-2-2-16,-2 0-4 16,0 2 2-16,-3 0-4 15,-4 0-24-15,-2 2-56 16,2 10-113-16,0-4-225 16</inkml:trace>
  <inkml:trace contextRef="#ctx0" brushRef="#br0" timeOffset="-37350.52">3335 9079 607 0,'0'0'104'16,"0"0"-12"-16,0 0 56 16,0 0-34-16,0 0-36 0,0 0-4 15,0 0-2-15,-74-4-28 16,74 3 0-16,0-2-14 15,30 0-12-15,11 0-5 16,15 3-12-16,5 0 0 16,-1 0 0-16,0 0-1 15,-6 0-14-15,-8 9-112 16,-8-1-96-16,-18-4-79 16,-14-4-120-16</inkml:trace>
  <inkml:trace contextRef="#ctx0" brushRef="#br0" timeOffset="-37100.89">3475 8869 662 0,'0'0'156'16,"0"0"-54"-16,0 0 49 16,0 0-31-16,0 0-38 15,0 0-12-15,-37-52-29 16,37 52-25-16,0 12-8 15,21 16-2-15,11 12 1 16,4 4 2-16,0 3-8 16,-1 3 0-16,-4-2-1 15,-2-1-7-15,-6-4-58 16,-10-5-96-16,-5-10-88 16,-8-12-129-16</inkml:trace>
  <inkml:trace contextRef="#ctx0" brushRef="#br0" timeOffset="-36837.18">3702 8885 696 0,'0'0'114'16,"0"0"12"-16,0 0 20 15,0 0-68-15,0 0-9 16,0 0-44-16,-50 2-23 15,23 62 11-15,-6 13 18 16,-6 9 1-16,-1-4-8 0,2-10-11 16,5-8-5-16,6-10-4 15,5-8 4 1,2-6-8-16,8-7 0 0,8-7-6 16,4-8-107-16,0-12-165 15,9-6-145-15</inkml:trace>
  <inkml:trace contextRef="#ctx0" brushRef="#br0" timeOffset="-36095.26">4219 9017 478 0,'0'0'123'15,"0"0"-16"-15,0 0-3 16,0 0 32-16,0 0-40 15,0 0-12-15,-93 0-12 0,84 0 15 16,2 0-24 0,5 0-3-16,2 0-14 0,0 0-16 15,0 0-11-15,0 0-4 16,27 0-9-16,15 0-5 16,13 0-1-16,11 0 2 15,1 0 1-15,-9 0-3 16,-12 2-3-16,-11 0 3 0,-16-2 0 15,-13 0-1 1,-6 0-1-16,0 0 1 0,0 3 1 16,0-3-5-16,0 0 5 15,0 1-2-15,0-1-29 16,0 3-44 0,0 2-84-16,11 1-138 0,3 1-60 15</inkml:trace>
  <inkml:trace contextRef="#ctx0" brushRef="#br0" timeOffset="-35680.28">4787 9043 739 0,'0'0'126'0,"0"0"19"15,0 0 14-15,0 0-43 16,0 0-36-16,0 0-14 16,0 0-14-16,-55 0-15 15,62-4-15-15,22-2-13 16,17-2-8-16,19 2 4 0,7 6-4 16,1 0-1-16,-5 0 0 15,-7 0-10-15,-10 10-63 16,-9 7-81-16,-13-6-124 15,-13-7-195-15</inkml:trace>
  <inkml:trace contextRef="#ctx0" brushRef="#br0" timeOffset="-35350.06">5001 8795 703 0,'0'0'99'0,"0"0"70"16,0 0-55-16,0 0-42 15,0 0 25-15,0 0-25 16,-31-100-7-16,31 98-22 15,-2 2-3-15,0 0-25 16,2 0-6-16,0 28-9 0,0 30-2 16,0 22 2-16,6 20 0 15,8 9 0-15,1 1 0 16,-1 6-3-16,-3-4-138 16,-5-11-204-16</inkml:trace>
  <inkml:trace contextRef="#ctx0" brushRef="#br0" timeOffset="-28121.76">728 11019 475 0,'0'0'41'0,"0"0"-16"15,0 0 27 1,0 0 24-16,0 0-34 0,0 0-15 16,0 0 3-16,0 0 19 15,0-18-13-15,0 18 1 16,0 0-7-16,0 0-9 16,0-2 0-16,0-3 0 15,0 4-2-15,0-3-4 16,-2 0 18-16,-1-1 3 15,3 0-29-15,-2-2 14 16,0 1 14-16,2 2-12 16,0 0 7-16,-2 3 14 15,2-3-7-15,-3 1-11 0,3 1-2 16,0 2 4 0,0 0-3-16,0 0-2 15,0 0-5-15,0 0 0 0,-2 0-5 16,2 0 2-16,0 0-10 15,-2 0 5-15,2 0-6 16,-2 0-4-16,2 0 0 16,0 10-1-16,0 21-4 15,0 7 5-15,0 8 2 16,6 4-1-16,6 0-1 16,1 2 3-16,-2-6-3 15,1-2 1-15,-4-5-1 16,-1-6 1-16,-3 0 1 15,-4-3-2-15,0-4-1 0,0-4 1 16,0 0-1-16,-13-4-36 16,2-2-70-16,2-6-95 15,9-8-115 1,0-2-183-16</inkml:trace>
  <inkml:trace contextRef="#ctx0" brushRef="#br0" timeOffset="-27569.77">777 11075 555 0,'0'0'253'16,"0"0"-175"-16,0 0 20 16,-27-117 5-16,27 85-45 15,2 5-22-15,16 4-17 16,3 7-2-16,2 8-6 16,0 4-10-16,0 4-1 15,-8 0-7-15,3 24 2 16,-5 10 3-16,-8 10 1 15,-5 3-1-15,0 0 2 16,-9-2 0-16,-13-5 1 16,-1-8 2-16,-3-10 1 0,1-8-3 15,2-6 7-15,4-4-7 16,7-4 1-16,4 0 8 16,5 0 6-16,1 0 4 15,2-4 3-15,-2-8 19 16,2 2-35-16,0-2-3 15,0 4 7-15,0 4 1 16,7 4-4-16,6 0-8 16,3 0 5-16,13 16-5 15,4 10 2-15,2 6-2 0,3 0 0 16,-6 4 0 0,-1-1-7-16,-3-2-57 0,-1 2-107 15,-4-11-135 1,-12-6-263-16</inkml:trace>
  <inkml:trace contextRef="#ctx0" brushRef="#br0" timeOffset="-27209.29">1082 11342 817 0,'0'0'157'0,"0"0"-94"16,0 0 0-16,0 0-14 15,0 0-37-15,0 0-9 16,125-107-3-16,-90 97 0 0,-8 0 0 15,-8 6 3 1,-11 2-4-16,-6 0 2 0,-2 2 0 16,0-2 7-16,0-4 0 15,0 0 6-15,-4-6-7 16,-14 0-6-16,0 0 1 16,-2 2-2-16,5 4 1 15,5 2 19-15,4 4 6 16,2 0 18-16,1 0-31 15,-3 0-13-15,2 14 1 16,2 8 0-16,2 4 3 16,0 2-1-16,0 2-3 15,8 0-3-15,9 1-2 16,6-3 4-16,4-5-1 16,4 4-76-16,0-9-71 15,2-4-189-15</inkml:trace>
  <inkml:trace contextRef="#ctx0" brushRef="#br0" timeOffset="-26466.82">1610 11137 812 0,'0'0'80'16,"0"0"43"-16,0 0-4 15,0 0-25-15,0 0-40 16,0 0-5-16,-115-30-18 16,105 30-3-16,6 2-20 0,4 8 0 15,0 2 2-15,0 4-5 16,14 4-1-16,10 2-3 16,5 2-1-16,0 0 0 15,-5 2 0-15,-7 0-1 16,-9 0-10-16,-8-4-23 15,0-1 17-15,0-7-5 16,-12-7 9-16,-1-4 2 16,1-3 11-16,0 0 2 15,1-10 9-15,2-11-4 0,9-2-4 16,0-4-2 0,0-5-1-16,15-2 0 0,10 4-2 15,4 4 1-15,2 4 0 16,-2 6 1-16,-7 6-1 15,-6 6-1-15,-10 4 1 16,-1 0-1-16,-1 0-6 16,1 16 7-16,4 8 1 15,2 4 4-15,1-2 0 16,3-2 3-16,1-4-3 16,1-6-2-16,1-1-2 15,2-8 4-15,0-2-4 16,-4-3 3-16,-5 0-2 15,-2 0 0-15,-3-15 0 0,-3-7 2 16,-3-4-3-16,0-4 0 16,0 0 0-16,0 4 0 15,-7 4 0-15,0 8 1 16,1 4 0-16,1 6 4 16,3 2 5-16,0 0 8 15,2 2 12-15,-2 0-14 16,2 0-13-16,0 0-3 15,0 12-11-15,0 12 4 16,2 10 7-16,11 2 0 16,-2 0-1-16,3 0 1 0,-1-1-1 15,1-2-2 1,-6 2 2-16,-1-1-67 0,-3-6-193 16,-4-6-71-16</inkml:trace>
  <inkml:trace contextRef="#ctx0" brushRef="#br0" timeOffset="-25718.79">2085 11055 663 0,'0'0'97'0,"0"0"15"16,0 0 1-16,0 0-22 15,0 0-40-15,0 0-39 0,-12-66-4 16,12 60 11-16,-2 2 17 16,0 0 23-16,0 1-13 15,0 3 0-15,2-1-18 16,-2-2-1-16,2 2-13 15,-2 1-6-15,2 0-2 16,0 0-3-16,0 0-1 16,0 0 1-16,0 0-2 15,0 0-1-15,0 0 1 16,0 0-1-16,0 0 0 0,0 0-1 16,0 0 1-1,0 0-1-15,0 0-1 0,0 0 2 16,0 0-1-16,0 0 0 15,0 0 1-15,0 0-1 16,0-3 1-16,0 3 1 16,0-2-1-16,0 2 1 15,0 0-1-15,0 0 3 16,0 0-2-16,0 0-1 16,0-1 1-16,0-3 0 15,0 0 0-15,0-3 0 16,0 1-1-16,0 1 1 15,0-4-1-15,0 1 0 0,0 2 0 16,0 2 0-16,0 0 0 16,-3 0 0-16,3 3 2 15,0 1-1-15,0 0 3 16,0 0 2-16,-2 0-4 16,2 0-2-16,-2 7 0 15,2 19-7-15,0 14 7 16,0 5 1-16,2 3-1 15,7 2 0-15,2-2 0 16,0 0 1-16,-2-2-2 16,-2 0 1-16,-3-3 0 0,-4-3-14 15,0 2-66 1,0-4-95-16,0-4-103 16,0-12-120-16</inkml:trace>
  <inkml:trace contextRef="#ctx0" brushRef="#br0" timeOffset="-25403.29">2235 11019 601 0,'0'0'74'15,"0"0"15"-15,0 0 46 16,0-109-24-16,0 98-4 0,-6 2-35 15,2 5 12 1,2 4-20-16,0 0-29 0,0 0-12 16,2 0-23-16,0 24 0 15,0 12 0-15,0 7 3 16,4 1 5-16,10 4-4 16,-1 0-3-16,5 0 2 15,-3 2-3-15,-3-6 1 16,-3-1-1-16,-5-3 0 15,-4-4-8-15,0-4-72 16,0-2-112-16,0-8-201 16</inkml:trace>
  <inkml:trace contextRef="#ctx0" brushRef="#br0" timeOffset="-25214.49">2132 11281 463 0,'0'0'339'15,"0"0"-161"-15,0 0-53 16,0 0-24-16,0 0-18 16,0 0-51-16,-27-82-21 15,45 74-9-15,11 4-2 16,2 4 0-16,7 0-2 16,-1 0-11-16,6 12-117 15,8-4-214-15</inkml:trace>
  <inkml:trace contextRef="#ctx0" brushRef="#br0" timeOffset="-24951.19">2553 10961 951 0,'0'0'87'0,"0"0"6"15,0 0 22-15,0 0-14 16,0 0-44-16,0 0-23 16,-14-75-15-16,14 74 0 15,0 1-8-15,0 0-8 16,0 0-3-16,0 21-11 16,12 17-3-16,1 12-52 0,1 7-101 15,-6-3-128-15,-1-2-127 16</inkml:trace>
  <inkml:trace contextRef="#ctx0" brushRef="#br0" timeOffset="-24757.8">2640 11404 933 0,'0'0'170'0,"0"0"-112"16,0 0 37-16,0 0-21 15,0 0-43-15,0 0-18 16,-14 0-13-16,14 0-4 0,0 0-9 16,14 0-128-1,8 0-116-15,7-3-203 0</inkml:trace>
  <inkml:trace contextRef="#ctx0" brushRef="#br0" timeOffset="-24585.99">2900 11137 1029 0,'0'0'92'0,"0"0"-26"15,0 0 13-15,0 0-27 0,0 0-52 16,0 0 0 0,85-34-99-16,-41 34-174 0,-5 0-205 15</inkml:trace>
  <inkml:trace contextRef="#ctx0" brushRef="#br0" timeOffset="-19195.85">762 11789 409 0,'0'0'94'0,"0"0"-75"16,0 0 12-16,0 0 48 16,0 0-21-16,0 0-48 15,0 0 7-15,-12-10 26 16,8 10 14-16,-1 0-15 15,1 0 8-15,2 0 5 16,0-3-4-16,0 2-8 16,-3 1 0-16,-2 0-11 15,0-2-8-15,3-2 0 16,-5 2 11-16,5-3 0 16,-1 5-5-16,0 0-10 0,3 0 1 15,2 0-1-15,0 0-2 16,0 0-3-16,0 0 0 15,0 0 0-15,14 0-10 16,35-4-5-16,29 0 1 16,22-2 0-16,16-2 5 15,5 4-3-15,3 1-1 16,5 3-2-16,-2 0-1 16,-2 0-2-16,-9 0 3 15,-9 6 1-15,-4-5-1 16,-14 2 2-16,-12-2-4 0,-19 2 2 15,-16-2-9-15,-13-1 1 16,-12 3 5-16,-9-3 2 16,-6 0-1-16,-2 0-2 15,0 2 4-15,0-2-4 16,0 1-6-16,0 2-16 16,0 5-33-16,0 3-43 15,-10 7-18-15,-7-1-146 16,-4-3-82-16</inkml:trace>
  <inkml:trace contextRef="#ctx0" brushRef="#br0" timeOffset="-18553.07">1011 11971 313 0,'0'0'250'0,"0"0"-156"16,0 0-22-16,0 0 27 16,0 0 3-16,0 0-37 15,-69 0 0-15,64 0 8 16,1 0-19-16,-1 0-3 16,5 0-1-16,0-2-7 15,0 2 3-15,0 0-18 16,0 0-6-16,9-2-17 15,25 2-5-15,19-2 0 16,26 0 8-16,14 0 0 16,18-2-3-16,15 0-3 15,11 2-1-15,8 0-1 0,2 0 2 16,-2 2-1 0,-14-2-2-16,-17 2 0 0,-23 0-6 15,-33 0-17-15,-24 0 13 16,-18 0 4-16,-16 0 7 15,0 0 0-15,0 0 8 16,0 0 6-16,0 0 0 16,0 0-2-16,-6 0-6 15,2 0-4-15,4 0 5 16,-2 0-2-16,0 0-3 0,2 0 4 16,0 0-6-16,0 0-5 15,0 0 4-15,-2 0-27 16,-3 0-109-1,-1 6-154-15,-4 0-249 0</inkml:trace>
  <inkml:trace contextRef="#ctx0" brushRef="#br0" timeOffset="-11397.15">1045 12617 428 0,'0'0'158'0,"0"0"-64"15,0 0-65-15,0 0 33 16,0 0-8-16,0 0-11 16,0 0 39-16,0 0-53 15,-7-64 6-15,5 59 30 16,0 1-32-16,2-1-1 16,0 1 5-16,-3-1-9 0,0 0 23 15,1 1-20-15,0-2 5 16,0 3-14-16,2 3 7 15,-2 0-3-15,2 0-11 16,-2 0-12-16,-3 13-3 16,-3 19-1-16,-4 12 1 15,3 10 10-15,5 6-6 16,2 0 11-16,2 1 0 16,0-7-5-16,0-7 0 15,0-6-9-15,0-5 5 16,6-2-6-16,-1-6-2 15,-5 0 1-15,2-6 1 16,-2-2-40-16,0-6-112 16,0-10-142-16,0-4-234 0</inkml:trace>
  <inkml:trace contextRef="#ctx0" brushRef="#br0" timeOffset="-11012.85">637 12787 587 0,'0'0'95'0,"0"0"-8"15,0 0 59 1,0 0-5-16,0 0-74 0,0 0 16 15,-70-32 0-15,70 32-18 16,0 0-32-16,0 0-16 16,0 0-6-16,23 0-6 15,31 0 1-15,21 0-1 16,24 0 12-16,3 0-16 16,-2 0-1-16,-13-2-2 15,-18-2 0-15,-18 0-5 16,-15 0-35-16,-14 2-13 15,-15 0 8-15,-5 2-5 16,-2 0 20-16,0 0 2 16,0 0-79-16,-13 0-176 15,1 0-92-15</inkml:trace>
  <inkml:trace contextRef="#ctx0" brushRef="#br0" timeOffset="-10471.27">1695 12818 500 0,'0'0'158'0,"0"0"-92"16,0 0 39-16,0 0 23 15,0 0-18-15,0 0-14 16,-20 1-12-16,20 1-1 16,0-2-17-16,0 0-15 0,0 0-17 15,0 0-11 1,18 0-12-16,22 0 2 0,13 0-7 16,8 0-1-16,1 0 1 15,-6 0-6-15,-8 0 1 16,-7 0-1-1,-12 0 0-15,-14 0-7 0,-8 0-8 16,-7 2 2-16,0-2 7 16,0 0 5-16,0 0-4 15,-2 0-14-15,-7 0-69 16,2 2-70-16,7 1-178 16</inkml:trace>
  <inkml:trace contextRef="#ctx0" brushRef="#br0" timeOffset="-9902.58">2497 12799 336 0,'0'0'350'0,"0"0"-201"0,0 0 22 16,0 0-20 0,0 0-37-16,0 0-23 0,-109-3-26 15,106 3-16-15,1 0-18 16,2 0-10-16,0 0-8 16,31-3-9-16,25 1 4 15,23-4-4-15,14 2 5 16,-1 2-5-16,-5 2-4 15,-10 0-6-15,-15 0-31 16,-8 4-99-16,-14 4-101 16,-17-2-177-16</inkml:trace>
  <inkml:trace contextRef="#ctx0" brushRef="#br0" timeOffset="-9617.77">2597 12637 657 0,'0'0'304'0,"0"0"-175"15,0 0 2-15,0 0 16 16,0 0-66-16,0 0-25 16,-51-66-24-16,51 66-20 15,0 0-4-15,32 22-7 16,14 12 0-16,3 6 9 0,2 6-3 15,-6 0-7-15,-5 0-1 16,-5 0 1-16,-3 0 0 16,-6-3-1-16,-5-3-24 15,-8-2-104-15,-6-8-121 16,0-10-198-16</inkml:trace>
  <inkml:trace contextRef="#ctx0" brushRef="#br0" timeOffset="-9198.92">2918 12585 769 0,'0'0'76'16,"0"0"35"-16,0 0 36 15,0 0-45-15,0 0-20 0,0 0-21 16,-9-88-31-16,9 88-1 15,0 1-28-15,-9 38-2 16,-2 19 2-16,-11 22 8 16,-5 10 6-16,-6-1-1 15,-1-7-8-15,1-10 5 16,6-10-6-16,0-10 1 0,8-14-4 16,5-9 1-1,7-14-3-15,5-7 1 0,2-4 0 16,0-4 2-16,0 0-2 15,0 0 8-15,0 0-3 16,0 0 14-16,0 0-3 16,0 0-4-16,0 0-1 15,0 0-5-15,0 0-6 16,0-2 0-16,0-1 3 16,0 0-4-16,0-1 0 15,0 0-29-15,0-2-101 16,13-6-280-16</inkml:trace>
  <inkml:trace contextRef="#ctx0" brushRef="#br0" timeOffset="-7834.33">3420 12707 721 0,'0'0'127'0,"0"0"2"16,0 0 10 0,0 0-40-16,0 0-22 0,0 0-29 15,0 0-20-15,-23-20-17 16,23 20-8-16,0 12-3 15,0 20 0-15,0 15-1 16,0 4 1-16,0 7 1 16,0 1 2-16,0 3-3 15,0 2-1-15,0 0-23 16,0-2-125-16,0-9-77 16,4-20-125-16</inkml:trace>
  <inkml:trace contextRef="#ctx0" brushRef="#br0" timeOffset="-7438.21">3459 12922 630 0,'0'0'179'16,"-2"-147"-32"-16,2 79-56 15,0 12 14-15,10 12-36 16,7 16-7-16,3 14-28 16,3 11-26-16,-1 3-8 15,0 23-4-15,-1 17 2 16,-4 12 4-16,-3 4-2 15,-8 0 1-15,-6-9-1 16,0-10-1-16,0-13 1 16,0-9 4-16,0-9 0 0,0-6 0 15,0 0 5-15,0 0 21 16,2-9 27-16,19-22-28 16,8-10-25-1,6-7 3-15,3 0 0 0,0 8-2 16,-3 8 1-16,-4 12-1 15,-8 16 2-15,-7 4-4 16,-3 12 2-16,0 24-3 16,1 12 1-16,-1 8 0 15,-2-2-1-15,-2-1 2 16,0-3-4-16,-5-6-2 16,-4-2 1-16,0-4 0 0,0-8-72 15,0-6-110 1,0-14-153-16,7-10-459 0</inkml:trace>
  <inkml:trace contextRef="#ctx0" brushRef="#br0" timeOffset="-6643.28">4284 12657 682 0,'0'0'139'16,"0"0"-20"-16,0 0 41 15,0 0-58-15,0 0-17 16,0 0-10-16,-81-22-24 0,81 20-27 16,6-2-10-1,29 0-8-15,21-2-6 0,11 0 2 16,-3 2-2-16,-8 4 0 15,-18-2-2-15,-16 2-1 16,-13 0 1 0,-7 0 2-16,-2 0-1 0,0 0 1 15,-6 0 7-15,-15 0-6 16,-6 0 2-16,8 4 1 16,3 6-3-16,7 2-1 15,7 8 0-15,2 6-1 16,0 4 1-16,20 6 0 15,11 4 1-15,-2 7 1 16,2 0-4-16,-4 2 1 16,-5-1 0-16,-7-2 2 0,-5 0 0 15,-6-4-1-15,-4-4-1 16,0-8 1-16,0-5 3 16,-6-10-2-16,-8-1-1 15,-1-3 4-15,-1-3 1 16,-1-2 4-16,-8-5 8 15,0 2 6-15,-8-2-9 16,-1-1-4-16,1 0-1 16,2 0 2-16,6 0-3 15,9 0 0-15,3 0 4 16,7 0 3-16,1 0-5 16,3 0-3-16,0 0 1 0,-1 0-2 15,1 0-1-15,2 0-5 16,-2 0 0-16,2 0 0 15,0 0 1-15,0 0-1 16,0 0-2-16,0 0-50 16,0 0-99-16,0 0-310 15</inkml:trace>
  <inkml:trace contextRef="#ctx0" brushRef="#br0" timeOffset="-5889.27">4972 12952 562 0,'0'0'239'0,"0"0"-103"15,0 0 14-15,0 0-17 16,0 0-15-16,0 0-16 16,-104 0-37-16,104 0-29 15,0 0-7-15,6 0-5 16,30 0-6-16,17 0-11 16,14-2-6-16,5 2-1 0,-3 0 0 15,-5 0 0-15,-3 0-7 16,-12 6-87-1,-11 4-121-15,-19-4-192 0</inkml:trace>
  <inkml:trace contextRef="#ctx0" brushRef="#br0" timeOffset="-5669.84">4959 12807 516 0,'0'0'323'0,"0"0"-145"15,0 0-26-15,0 0-14 16,0 0-56-16,0 0-21 0,-46-68-27 16,50 68-20-1,18 0-3-15,7 2-9 16,2 18 0-16,2 10-2 16,2 7 2-16,-2 4 0 0,0 4-2 15,-4 0 0-15,-7 2 0 16,-4-1-45-16,-7-2-110 15,-7-12-130-15,2-12-248 16</inkml:trace>
  <inkml:trace contextRef="#ctx0" brushRef="#br0" timeOffset="-5417.99">5248 12695 716 0,'0'0'86'0,"0"0"42"15,0 0 51-15,0 0-59 16,0 0-32 0,0 0-37-16,-23-76-28 0,15 100-19 15,-5 24-4 1,-5 18 26-16,-8 9 1 0,-3 5-13 16,-4-2-2-16,-2 0-6 15,0-2-3-15,2-8-2 16,-1-5-1-16,3-15 0 15,9-10-61-15,11-12-122 16,11-16-165-16</inkml:trace>
  <inkml:trace contextRef="#ctx0" brushRef="#br0" timeOffset="-4088.02">5766 12629 283 0,'0'0'111'15,"0"0"-63"-15,0 0-15 16,0 0-12-16,0 0-5 15,0 0 6-15,16-12 11 16,-14 10 0-16,0 0 51 16,0 0-10-16,-2 0-3 15,2 0-19-15,0-2-20 16,3-2-5-16,-1 0-10 16,1 2-1-16,2-4-2 15,-1 4-7-15,1-2-5 16,-3 2 10-16,-2 1 0 0,0 2 9 15,1-1-3-15,0 0 5 16,-1 0 17-16,0 0-7 16,-2 2-14-16,0 0 0 15,0 0-8-15,0 0-2 16,0 0-7-16,0 0 0 16,0 16 1-16,0 20 5 15,-23 18 45-15,-6 14-3 16,-6 6-4-16,-3 3-9 15,3-1-12-15,0-8-7 0,4 0-11 16,5-5 0 0,4-5 3-16,1-11 0 15,6-7-2-15,1-7 3 0,6-13-2 16,3-8 2-16,1-6-1 16,4-4-4-16,0-2 4 15,0 0-6-15,0 0 2 16,0 0-2-16,0 0 4 15,0 0-5-15,0 0 3 16,0 0-2-16,0 0 1 16,0 0-2-16,0 0-2 15,0 0-1-15,0 0 1 16,0 0-1-16,0-8-14 0,0-3-91 16,0 2-125-1,9-5-321-15</inkml:trace>
  <inkml:trace contextRef="#ctx0" brushRef="#br0" timeOffset="-2971.73">2323 14199 232 0,'0'0'300'15,"0"0"-243"-15,0 0-5 16,0 0 22-16,0 0-35 15,0 0 34-15,-36-32 33 16,32 26-19-16,0-2 19 16,-1 0-37-16,1 0 14 0,0 2-17 15,-1 0 9-15,2 4-26 16,1-1-11-16,2 2-8 16,-2 1-10-16,2 0-9 15,0 0-11-15,0 18 1 16,0 18 1-16,0 14-2 15,0 6 1-15,0 2 1 16,0 0-2-16,0 1 0 16,0-9-2-16,0 0 5 15,0-2-6-15,0-4 1 16,0-8-63-16,-2-4-68 16,-2-10-94-16,-5-15-154 15</inkml:trace>
  <inkml:trace contextRef="#ctx0" brushRef="#br0" timeOffset="-2568.92">1949 14383 261 0,'0'0'456'0,"0"0"-327"15,0 0 4-15,0 0 4 0,0 0-43 16,0 0-20 0,-44-10-7-16,44 10-20 15,0 0-11-15,0 0-5 0,2 0-14 16,33-5-9-16,28-4-2 16,22 0 5-16,12-2-2 15,8 5-7-15,-4 2-2 16,-8 2 1-16,-15 2-1 15,-12 0 1-15,-20 0 0 16,-22 0-2-16,-11 0 1 16,-13 0-1-16,0 0-2 15,0 0 3-15,0 0 10 16,0 0-10-16,-11 0 0 16,-7 0-1-16,1 0 0 0,5 0-9 15,6 2-73-15,6-2-163 16,0 0-336-16</inkml:trace>
  <inkml:trace contextRef="#ctx0" brushRef="#br0" timeOffset="-970.82">2974 14137 542 0,'0'0'254'15,"0"0"-131"-15,0 0-3 16,0 0-2-16,0 0-32 16,0 0-20-16,-16-42-29 15,16 42-16-15,0 0-16 16,0 24-5-16,0 10 1 0,0 18 12 15,0 2 15-15,0 2-8 16,0-3-12-16,-4-2 2 16,2 6-9-16,-2-11-1 15,-1-4 2-15,2-2-4 16,-1-10-96-16,-3-8-61 16,1-10-58-16,1-12-105 15</inkml:trace>
  <inkml:trace contextRef="#ctx0" brushRef="#br0" timeOffset="-539.51">2887 14359 501 0,'0'0'150'0,"-4"-108"20"16,4 70-35-16,0 10-20 15,11 12-24-15,-3 8-23 16,6 8-30-16,1 0-14 16,8 16-13-16,8 16 6 15,3 4-3-15,1 4-7 16,3 0 5-16,-2-1-11 15,-3-8 4-15,-1-3-5 16,-3-7 0-16,-8-7 0 16,-3-6-3-16,-7-8-15 15,-1 0-5-15,-4-4 20 16,-3-22-5-16,-3-10 3 16,0-9-3-16,0-5 5 0,-12-6 3 15,-3 6 0 1,-4 4 1-16,6 12 0 0,1 8 10 15,2 12 19-15,6 4 3 16,-1 6 13-16,3 4-6 16,2 0-28-16,0 4-12 15,0 24 0-15,0 12 0 16,7 8 0-16,11 6 1 16,1-4-1-16,2 2-1 15,-1 2 0-15,-3-5 1 16,2-3-16-16,-4 0-119 15,-4-8-132-15,0-12-277 0</inkml:trace>
  <inkml:trace contextRef="#ctx0" brushRef="#br0" timeOffset="-187.86">3571 14097 789 0,'0'0'152'0,"0"0"-24"16,0 0-16-16,0 0-18 15,0 0-36-15,0 0-18 0,-16-35-8 16,16 35-12-16,0 0-7 15,0 7-10-15,0 17 4 16,0 10 12 0,8 6-6-16,4 4 4 0,-1 4-14 15,3 0 4-15,-1 2-6 16,-1-2 0-16,-4-3 0 16,-3-1 0-16,-3 0-1 15,-2-4-43-15,0-4-120 16,0-14-97-16,0-12-203 0</inkml:trace>
  <inkml:trace contextRef="#ctx0" brushRef="#br0" timeOffset="110.69">3613 14251 655 0,'0'0'227'15,"0"0"-90"-15,0 0-18 16,12-104-42-16,15 94-19 15,4 10-31-15,4 0-8 16,3 18-18-16,0 18 1 16,-3 12-2-16,-6 6 0 15,-6 4-1-15,-10-1 1 16,-8-3 0-16,-5-8 1 16,0-8 0-16,-18-4-1 15,-9-8 2-15,-6-8 3 0,-3-6-2 16,1-6 1-1,3-6-2-15,6 0-2 0,5 0-17 16,13 0-101-16,8-10-93 16,0-4-199-16</inkml:trace>
  <inkml:trace contextRef="#ctx0" brushRef="#br0" timeOffset="528.64">4082 14129 648 0,'0'0'78'16,"0"0"-7"-16,0 0 82 15,0 0-57-15,0 0-9 16,0 0-14-16,-12-16-6 0,12 16-12 16,0 0-13-1,0 0-7-15,-2 0-16 0,2 2-13 16,0 20-6-16,0 10 12 15,0 10 6-15,0 4-12 16,8 2 0 0,4 2-2-16,-1-1-2 0,-2 1-1 15,-2-6-1-15,-7 0-1 16,0-4-44-16,0-6-108 16,0-12-171-16,0-16-326 15</inkml:trace>
  <inkml:trace contextRef="#ctx0" brushRef="#br0" timeOffset="724.78">4093 14251 235 0,'0'0'698'15,"-14"-122"-578"-15,14 77-26 16,3 12 21-16,23 7-47 16,5 8-39-16,5 8-19 15,4 10-10 1,-2 0-1-16,-5 10-6 0,-2 16 1 15,-2 10-47-15,-4 4-81 16,-8 2-94-16,-7-2-152 16</inkml:trace>
  <inkml:trace contextRef="#ctx0" brushRef="#br0" timeOffset="934.24">4032 14395 911 0,'0'0'148'16,"0"0"-20"-16,0 0 7 15,0 0-72-15,0 0-40 16,0 0-11-16,76-30-5 16,-33 30-1-16,3 0-6 15,5 3-6-15,5 8-70 16,5-4-135-16,-3-6-258 15</inkml:trace>
  <inkml:trace contextRef="#ctx0" brushRef="#br0" timeOffset="1828.79">4785 14119 606 0,'0'0'121'16,"0"0"5"-16,0 0 16 15,0 0-49-15,0 0-19 16,0 0 8-16,0-76 4 0,0 76-17 15,0 0-14 1,0 0-15-16,0 0-7 16,-9 4-21-16,-8 24-7 0,-3 16-1 15,-1 2 6-15,6 6 3 16,8-6 2 0,7 0-11-16,0-5-3 0,0-4 1 15,18-6-2-15,5-8 0 16,1-5 3-16,5-5-2 15,2-9-1-15,1-4 0 16,-3 0-1-16,-3-18-6 16,-4-4 1-16,-8-13 3 15,-10 3-1-15,-4-4 3 16,0 2 2-16,0 6-1 16,-7 10 1-16,-2 8 0 0,3 6-1 15,-1 4 1 1,5 0 2-16,0 0-4 15,0 0 2-15,2 4 0 0,0 14 0 16,0 4 1-16,11 4 3 16,11-2-3-16,7 2-2 15,5-2 1-15,-1-6-1 16,0 0 1-16,-2-5-2 16,1-5 4-16,-8-4-3 15,-4-4 0-15,-6 0 1 16,-6-4 1-16,-1-18 2 15,-3-6-3-15,-4-12 2 16,0-9-3-16,0-3 0 0,-6-4 1 16,-15 4 1-16,-3 8-2 15,-5 12 0-15,-2 11 0 16,7 10 0-16,5 4-1 16,11 3 0-16,6 4-15 15,2 0-37-15,0 0-41 16,0 4-78-16,12 14 9 15,15-1-168-15,0-1-243 16</inkml:trace>
  <inkml:trace contextRef="#ctx0" brushRef="#br0" timeOffset="2643.94">5356 14111 592 0,'0'0'125'16,"0"0"-30"-1,0 0 31-15,0 0-18 0,0 0-16 16,0 0-2-16,-60-14-9 16,57 14-15-16,1 0 3 15,2-2-26-15,0 2-3 16,0 0-20-16,0 0-4 15,0-2-2-15,0-2-4 16,25-5-1-16,11 2-7 16,3-4-2-16,5 6 1 15,-1-1-1-15,-7 2 0 16,-3 1 0-16,-10 2-2 16,-8 1 0-16,-8 0 1 15,-4 0-3-15,-3 0 1 16,0 0 3-16,0 0 0 0,0 0-3 15,0 8 2-15,0 14 1 16,-6 7-2-16,-5 10 1 16,-4-1 1-16,-1 6 0 15,-1-2 0-15,-1 2 1 16,0-3-1-16,-2-4 0 16,0-2 0-16,1-7 1 15,2-2 0-15,3-8 1 16,1-6 1-16,5-2 2 15,1-4 3-15,4-6-3 0,1 2 5 16,2-2 0-16,0 0 2 16,-2 0 1-16,2 0-1 15,-2 0 2 1,-1 2 3-16,3-2-6 0,-2 0 0 16,2 0-1-16,0 0-1 15,0 0-3-15,0 0 2 16,0 0-2-16,16 0-3 15,22 0-2-15,18 0 2 16,11 0 0-16,8 0 0 16,6-4-3-16,-4-6 0 15,-1 4-19-15,-5 2-45 16,-11-4-92-16,-12 0-349 16</inkml:trace>
  <inkml:trace contextRef="#ctx0" brushRef="#br0" timeOffset="3765.49">2196 15472 509 0,'0'0'144'15,"0"0"-76"-15,0 0 33 16,0 0 19-16,0 0-30 16,-127 8-16-16,114-8-5 15,-1 0-1-15,6 0 3 16,-1 0-12-16,-1 0-21 15,6 0-9-15,0 0 3 16,4 0-9-16,-2 0-2 0,2 0-8 16,0 0 5-16,6 4-3 15,41 0-3-15,31 2 8 16,34-2 1-16,41-4-6 16,47 0 4-16,37 0-7 15,39-12-1-15,14-2-11 16,-11 0-1-16,-30 0-3 15,-42 0 2-15,-51 2-17 16,-44-2-17-16,-41 6-25 16,-35 0-56-16,-27 6-19 15,-9 2 6-15,-29 0 68 16,-25 0-110-16,-19 4-165 16</inkml:trace>
  <inkml:trace contextRef="#ctx0" brushRef="#br0" timeOffset="4226.19">2430 15683 961 0,'0'0'130'0,"0"0"-73"15,-153 12 42 1,117-6-8-16,14-2-4 16,11 0-19-16,9-4-27 0,2 0-14 15,0 0-3-15,29 4-2 16,42 0-11-16,51-2 34 15,59-2-10-15,39 0-5 16,45 0-10-16,21 0-16 16,-3-2-4-16,-16-14 0 15,-40-6-2-15,-48 2-9 16,-50-6-18-16,-38 8 10 16,-35 4 13-16,-27 6-12 15,-21 3 2-15,-8 5 12 0,0 0 1 16,-18 0-1-1,-8 0-6-15,-8 0-40 0,-4 13-62 16,1 1-123-16,-5-4-312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15T08:12:03.220"/>
    </inkml:context>
    <inkml:brush xml:id="br0">
      <inkml:brushProperty name="width" value="0.05292" units="cm"/>
      <inkml:brushProperty name="height" value="0.05292" units="cm"/>
      <inkml:brushProperty name="color" value="#FFFFFF"/>
    </inkml:brush>
  </inkml:definitions>
  <inkml:trace contextRef="#ctx0" brushRef="#br0">16331 11101 64 0,'0'0'23'16,"0"0"-1"-16,0 0 17 16,0 0-1-16,0 0-14 15,0 0 30-15,0 0 3 16,10-75-9-16,-10 70 10 15,0-1-10-15,0 2 16 16,0 0-3-16,0 1-20 16,0 2 0-16,0 1 0 15,0 0-2-15,0 0-1 0,0 0-10 16,0 0-8 0,-10 12 1-16,-12 17 16 0,-12 14-7 15,-1 7 3-15,-1 4 1 16,1 0-13-16,3 2-8 15,6-2 1-15,1-1-5 16,5-3-8-16,6-4 4 16,6-6-5-16,-1-6 0 15,5-6 0-15,-1-8 0 16,0-6 2-16,3-6-2 16,0-2 0-16,-2-4 0 15,2 0-2-15,-1-2-4 16,1 0-25-16,2 0-25 15,0 0-38-15,0 0-46 16,0-2-108-16,0-14-81 0</inkml:trace>
  <inkml:trace contextRef="#ctx0" brushRef="#br0" timeOffset="397.4">16329 11131 242 0,'0'0'116'0,"0"0"1"16,0 0 11-16,0 0 3 15,0 0-39-15,0 0-21 16,0 0-30-16,-38-56-12 16,38 56-2-16,0 6-19 15,0 16 2-15,18 8 11 16,4 6 15-16,7 0-6 16,4 0-9-16,-4-2-8 15,0 1-11-15,-6-2-1 16,-6 7 5-16,-1 3-6 15,-9 1-7-15,-5 6-6 16,-2-2-108-16,0-4-85 0,0-12-220 16,-13-16 93-16</inkml:trace>
  <inkml:trace contextRef="#ctx0" brushRef="#br0" timeOffset="576.29">16071 11462 419 0,'0'0'119'16,"0"0"-21"-16,0 0 22 16,0 0-5-16,0 0-53 15,0 0-35-15,8-64-24 0,34 64-3 16,12 0-4 0,6 0-7-16,3 0-125 15,-3 12-158-15,-9-8-152 16</inkml:trace>
  <inkml:trace contextRef="#ctx0" brushRef="#br0" timeOffset="1512.92">16596 10972 44 0,'0'0'48'0,"0"0"-3"16,0 0 23-16,0 0-17 15,-45-110 25-15,26 90-36 16,-4 4 5-16,-3 4 6 15,-6 4-21-15,-5 2-4 16,-5 6 31-16,-6 0-31 16,-3 0 1-16,2 10 2 15,-2 8 0-15,2 6 2 16,-2 2-6-16,-3 6-8 16,-2 4-10-16,6 3 5 15,-2 1-1-15,6 2 2 0,1 2 6 16,3 2 9-16,3 4-6 15,8-2 9-15,5 2-12 16,8-1 6-16,5-2-8 16,5 4-2-16,8-1-12 15,0 0 5-15,0-2-6 16,21-2-2-16,1-2 0 16,0-4 11-16,3-1-7 15,4-1 10-15,2-4 5 16,4 4 4-16,6-4-10 15,1 0 0-15,8-4-7 16,0-2 1-16,2-4-2 16,1-2-3-16,-4-4-1 0,2-1 0 15,3-7-1-15,-1-6 0 16,7 0 1-16,-2-4 2 16,0 0-3-16,5 0 0 15,-3-11 2-15,0-4-2 16,-2-3 5-16,2-3-4 15,0-3 0-15,-2-4 0 16,-5-2-1-16,-1-6-1 16,-12 0 0-16,-2-4 2 15,-4-4-1-15,-5-4 2 0,-8-7-2 16,-5-5 0 0,-9-2 1-16,-7 2 0 15,0 4-1-15,0 4 1 16,-9 2-1-16,-9 3 2 0,3 5-2 15,-6 0 0-15,-1 0-1 16,-2 4-2-16,-9-2 2 16,-2 6 1-16,-7 4 0 15,-4 8-13-15,-8 9 10 16,-4 8-5-16,0 3 7 16,7 2-5-16,9 0-7 15,2 0 8-15,5 0-19 16,2 2-26-16,7 10-9 15,4 3-59-15,6 4-44 16,3-1-131-16,4-4-21 0</inkml:trace>
  <inkml:trace contextRef="#ctx0" brushRef="#br0" timeOffset="2646.84">14047 13248 7 0,'0'0'90'0,"0"0"6"15,0 0-22-15,0 0 56 16,0 0-39-16,0 0-16 15,-13-92-4-15,13 90-8 16,0 2-6-16,0 0-16 16,0 0-16-16,0 0-7 15,0 0-5-15,0 0-7 16,0 0-3-16,0 0-3 16,0 10-9-16,0 16 9 15,5 9 3-15,5 5-3 16,-1 6 6-16,-1 6-3 15,-4 4-3-15,-4 2 0 16,0-2-4-16,0-2 1 0,0-4-76 16,0-3-108-16,0-11-105 15</inkml:trace>
  <inkml:trace contextRef="#ctx0" brushRef="#br0" timeOffset="3128.79">14039 13244 251 0,'0'0'105'15,"0"0"-79"-15,79-102 50 16,-50 90 6-16,-4 12-52 16,-5 0-30-16,-4 28-5 15,-12 12 5-15,-4 6 0 16,0 3 0-16,-11-8 7 16,-11-2 16-16,4-9-10 15,4-10-8-15,12-6-1 0,2-2-4 16,2-4-13-1,30 0 13-15,10 0 4 0,12 0-3 16,3 2-1-16,1 4-51 16,-8 0-26-16,-17 4 10 15,-15 0 54-15,-18 0 8 16,0 2-38-16,-24 1 43 16,-17-3 47-16,-3 0-11 15,0 0-18-15,1-4-13 16,3 0-5-16,4-5-3 15,7 2-32-15,9-5-128 16,7-2-23-16</inkml:trace>
  <inkml:trace contextRef="#ctx0" brushRef="#br0" timeOffset="3763.28">14509 13028 107 0,'0'0'42'0,"0"0"-16"16,0 0 12-16,-90-114 15 15,57 94 7-15,-5 5-20 16,-9 8 1-16,-6 7-2 0,-9 0-13 16,-8 7-2-1,-5 15 4-15,-6 3-6 0,2 7-1 16,0 6 8-16,6 8-8 16,6 10 5-16,7 8 1 15,9 6 0-15,9 1 1 16,5-1-4-16,18-8 0 15,10-2-5-15,9-2-2 16,0 0 14-16,26 0-20 16,19 3-9-16,11-5-1 15,11-4 10-15,8-6-5 0,6-8 5 16,1-6-11 0,0-7 4-16,-3-10 0 15,-2-5-4-15,1-7 0 0,0-3 2 16,3 0 0-16,-6-13 1 15,-5-9 0-15,-8-6-3 16,-4-6 0-16,-12-4 8 16,-4-6-8-16,-5-10 0 15,-10-8-9-15,-8-10 0 16,-7-9 9-16,-6-9-18 16,-6-12-1-16,0-11 2 15,0 7 2-15,-18 10-9 16,-13 24 18-16,-11 26 3 15,-10 16-13-15,-10 17-1 0,-5 13 2 16,-2 0-67-16,2 18-106 16,4 13-50-16</inkml:trace>
  <inkml:trace contextRef="#ctx0" brushRef="#br0" timeOffset="4712.41">19631 13637 104 0,'0'0'94'0,"0"0"-48"16,0 0 42-16,0 0 40 15,-138-86-25-15,89 82-23 16,-6 4-26-16,-8 0-15 15,-2 18 9-15,5 14 6 16,5 7-23-16,12 2-14 16,14 8-3-16,14-5-5 15,15 2-9-15,0-2-3 16,17 0 0-16,26-2-3 0,7-4-1 16,13-6-72-16,4-4-88 15,-4-10-73-15,-13-11-95 16</inkml:trace>
  <inkml:trace contextRef="#ctx0" brushRef="#br0" timeOffset="5379.96">19431 13363 81 0,'0'0'58'0,"0"0"-3"16,-114-47 18-16,70 43 3 16,-4 4-25-16,0 0 28 15,-2 0-40-15,4 21-7 16,-1 9-1-16,1 10 22 15,3 8-18-15,3 6-1 16,2 5-14-16,5 4-11 16,6 1 11-16,2 5 5 15,3-3-2-15,7 0 31 16,1 0-29-16,7-3 3 16,5-4-5-16,2-4-12 0,0-5 1 15,23-6-12-15,10-4-2 16,9-4-1-1,12-4 3-15,4-8 9 16,8-3-3-16,3-6-5 0,2-4 7 16,3-5-6-16,-3-6 0 15,3 0-2-15,4 0 1 16,2-24 3-16,2-5-2 16,1-3-4-16,-2-6 0 15,-6-4 2-15,-6-6 1 16,-9-4-1-16,-11 0 5 15,-13-2 0-15,-16-7-2 0,-11 1 2 16,-9-8-4-16,0-4 1 16,-18-5-2-16,-14-1-3 15,-10 6 3-15,-11 10-1 16,-14 10 1-16,-8 8 0 16,-10 12-14-16,0 14 12 15,0 14 2-15,3 4 0 16,10 2-7-16,15 18-28 15,14 4-71-15,16 2-32 16,14 0-98-16,9-2-28 16</inkml:trace>
  <inkml:trace contextRef="#ctx0" brushRef="#br0" timeOffset="6579.18">15770 12137 55 0,'0'0'61'0,"0"0"2"15,0 0-19-15,0 0-12 16,0 0 12-16,0 0 13 16,0-46-37-16,0 41-13 15,0-2-2-15,0 1-1 16,0 1-1-16,0-2 0 0,0 1 7 16,0 0-9-16,0 4 11 15,2-2 7-15,0 4-5 16,0 0 4-16,-2-2 1 15,0 2 4-15,0 0 12 16,0 0-9-16,0 0-6 16,0 0-11-16,-2 0 15 15,-11 6 6-15,-3 8-15 16,-3 3-3-16,-6 2 0 16,-2 7 5-16,-2 6 1 15,-6 4-2-15,-3 7-4 16,-1 1 7-16,-1 4-3 15,1 2 2-15,-2 0 2 16,-1 4-9-16,-4 5 17 16,-8 3-20-16,-9 6 5 0,-3-2 1 15,-6-2-2-15,1-4-2 16,4-7 3-16,9-6-7 16,7-6 0-16,6-3-3 15,8-4 0-15,3 0 1 16,3-4 4-16,7-6-7 15,1-2 3-15,8-4-4 16,3-6 0-16,3-3-3 16,7-5 2-16,-2 0-1 15,4-3 1-15,0-1 0 16,0 2-5-16,0 2-26 16,0 4-106-16,0 5-31 0,11-5-96 15,7-8-81-15</inkml:trace>
  <inkml:trace contextRef="#ctx0" brushRef="#br0" timeOffset="8181.15">17247 11817 54 0,'0'0'25'0,"0"0"35"16,0 0 5-16,0 0-12 16,0 0 26-16,0 0-21 0,-4-12-20 15,4 12-10-15,0 0-3 16,0 0 4-16,0 0-8 16,4 0-1-16,7 0 2 15,3 0 15-15,1 10-12 16,3-2-4-16,2 2-6 15,0 2-1-15,5 0 3 16,-3 2-8-16,3-2-2 16,1 2 7-16,-2 0-10 15,5-2 1-15,0 0-3 0,-2 2-1 16,-2 0 3-16,-3 2-4 16,-2 2 0-16,3 0 1 15,-4 0-1 1,3 0 1-16,5 0 1 0,2-1-1 15,5-2 3 1,1 2-2-16,-1-2-1 0,-3 2 0 16,2 1-1-16,-4-2 3 15,2 4-3-15,-4 0 0 16,-2 0 0-16,0 2-1 16,-6-2 1-16,6-2 0 15,-1 0 0-15,1 2 1 0,0-4-1 16,-1 2 1-1,0-2-1-15,3 0 3 0,0 0-3 16,2 3-3-16,0-4 3 16,-2 3 6-16,-6-4-6 15,2 0 0-15,0 1-6 16,-1-4 6-16,0 3 3 16,2-1-3-16,3 1-1 15,2 2 1-15,0-2 0 16,0 2 0-16,-2-4 0 15,2 2 0-15,-2 0 0 16,1 0 0-16,1-2 0 16,-2 2 0-16,0-4 0 15,-2 0 0-15,-3-2 0 16,-2 2 2-16,0 2-2 0,-2-2 0 16,-1 2 0-16,2-2-1 15,-4 2 1-15,1 0-1 16,-1 3 1-16,-1 0 0 15,1-2 2-15,3 2-2 16,2 0 3-16,2 0-3 16,3-1 0-16,2 0 0 15,-8 1 1-15,2-3-1 16,-3 0 1-16,-3 0-1 16,1 0 0-16,-3-2 0 15,-2 0 1-15,3-4 3 16,-1 2 0-16,1 2 3 15,-2-2 4-15,2 2 0 16,-5-2-3-16,-3-2-1 0,1 0 8 16,0 0-2-16,0 0 6 15,1 0-3-15,-1 0 0 16,0 2-8-16,2-2 4 16,-2 0 0-16,1 0-5 15,0-2 1-15,-4 2-4 16,2-2 2-16,-3 0-3 15,-1 0 4-15,2 2-2 16,-2 0 5-16,0 0 3 16,-2-2-6-16,2 0 0 15,-2-2 4-15,0-2 2 0,0 2 9 16,0-2-3 0,0 0-7-16,0 0-4 0,3 0 1 15,-3 0-1-15,0 0 0 16,0 0-1-1,0 0 4-15,0 0-3 0,0 0 1 16,0 0-8-16,0 0-1 16,0 0 0-16,0 0 0 15,0 0 0-15,0 0-9 16,0 5-108-16,-5-2-332 16,-16-1 18-16</inkml:trace>
  <inkml:trace contextRef="#ctx0" brushRef="#br0" timeOffset="9981.15">13831 14079 13 0,'0'0'65'0,"0"0"-7"16,0 0-8-16,0 0 3 16,0 0-13-16,0 0-4 15,-13-13-1 1,11 12 7-16,0-2 8 0,-1 2-18 15,1 1-4-15,2-4 12 16,-2 2 3-16,2-1-6 16,0 3-8-16,-3 0 5 15,1 0-10-15,0 0-2 0,2 0-5 16,-2 0-3 0,-5 0-4-16,-1 0 11 0,-8 5-11 15,-5 9-3-15,0 4 0 16,-4 2 2-16,-2 2 3 15,0 2 6 1,-2 2-4-16,-4 4 2 0,-5 4 5 16,-5 4-10-16,-1-2-4 15,-2 2 5-15,-3 2-9 16,-5-1 11-16,0 1 1 16,3-4-7-16,4 4-4 15,5-6 0-15,2-2 3 16,4 2-1-16,5 4 6 15,0-6 4-15,5 7-2 0,1-3-8 16,0 0-2 0,1 0 5-16,1-6-4 0,4 2-2 15,-4 0 1-15,3 2-4 16,-2-2 7-16,0 0-2 16,-3-4-3-16,2-2 2 15,2-4 2-15,-4 0-4 16,2-4 10-16,1-1-4 15,5-7 0-15,6-2 3 16,1-2-1-16,6-6-2 16,2 0-1-16,2 0-1 15,0 0 0-15,0 0-4 16,0 0 1-16,0 0-3 0,0 0 0 16,0 0 0-16,0 0-8 15,0 0-46-15,0 0-150 16,8 0-154-16,6 0-120 15</inkml:trace>
  <inkml:trace contextRef="#ctx0" brushRef="#br0" timeOffset="10745.56">12031 15741 16 0,'0'0'163'0,"0"0"-50"0,0 0 17 15,0 0 24-15,0 0-55 16,0 0 10-16,-51-24-36 16,51 24-10-16,-2 0-11 15,0 0-15-15,2 0-9 16,0 0-7-16,0 0-10 15,0 0-1-15,0 0-3 16,0 0-4-16,0 2 1 16,0 18-3-16,0 12 18 15,0 4 2-15,0 0-15 16,2 4 2-16,6 4-6 0,2-3-2 16,-1-1 0-16,-1-4-1 15,-1 0-2-15,-3-4-25 16,3-6-77-16,-2-4-107 15,-1-10-110-15,-2-8-103 16</inkml:trace>
  <inkml:trace contextRef="#ctx0" brushRef="#br0" timeOffset="12045.92">12034 15763 63 0,'0'0'62'16,"0"0"14"-16,0 0 24 16,0 0-17-16,0 0-38 15,0 0 9-15,-12-10-3 16,12 10-2-16,0 0-8 16,0 0 4-16,0 0-6 0,0-4-21 15,0 4-3-15,9-6-6 16,20 2-3-16,11 2 2 15,7 0 4-15,4 2-7 16,5 0 0-16,0 0-3 16,-3 18-2-16,-2 4-1 15,-6 2 0-15,-9 10 0 16,-7-2-1-16,-10 8 0 16,-9 0 2-16,-10 5 22 15,0-5 10-15,-10-4 14 0,-17-8 2 16,-2-2 2-1,-4-4-15-15,-2-8-16 0,-1-2-6 16,-2-2-6-16,3-2-7 16,2-4-3-16,4-2-50 15,8 0-76-15,12-2-69 16,9 0-96-16</inkml:trace>
  <inkml:trace contextRef="#ctx0" brushRef="#br0" timeOffset="13128.42">12811 15446 17 0,'0'0'65'0,"0"0"-23"16,0 0 29-16,0 0-9 16,0 0-12-16,0 0 3 0,-108-78-13 15,83 70 8-15,-2-4 13 16,0 6-15-16,-2 2-8 16,0 0-7-16,-2 2-24 15,-3 2 29-15,-1 0-22 16,-3 0-2-16,-1 0-1 15,2 0 10-15,-3 10-12 16,-3-2 3-16,1 6-10 16,-2 0 15-16,-1 4 2 15,-1 4-10-15,0 0-1 16,2 0 4-16,4 2 2 16,2 2-4-16,5 2-3 0,1 2 0 15,3-2-3 1,0 7 14-16,0 1 0 15,5-2-3-15,2 2-2 16,4 4-3-16,3 0-1 0,3 6-5 16,3-6 5-16,5 5-6 15,2-5 6-15,2-4-9 16,0 0 1-16,0-6 2 16,2-2 2-16,7 2-4 15,7-4 3-15,1 2-1 16,6 0-6-16,3 2 8 15,3 1-5-15,5 1 1 0,3-5 1 16,9 8 3-16,2-7-3 16,8-2-1-16,2-4 0 15,0-4 1-15,0 0 4 16,2-4-3-16,-3-6-2 16,3 2 1-16,-1-2-2 15,-4-4 0-15,1-4 0 16,2 0 2-1,5-16-2-15,-1-8 3 0,0 2 0 16,-1-10-1-16,-9 6-1 16,-2-6-1-16,-1 2 0 15,-7-2 2-15,-2 1 1 16,-4-5-3-16,-8 0 3 0,-3 0 1 16,-4-4-4-16,-11 0 1 15,0 0 4-15,-8-4-1 16,-2 4-4-16,0 4 3 15,0-1 0-15,-14-3 1 16,-3 0-2-16,-3-4-2 16,-3-2 1-16,-2 4-2 15,2 4 1-15,-4 8-7 16,-4-2 7-16,-3 6 0 16,3-1 1-16,0 9-2 15,0 8-3-15,-3 2-18 16,3 8-19-16,2 0-8 15,9 0-67-15,9 13-34 16,11-4-167-16,0-5 29 16</inkml:trace>
  <inkml:trace contextRef="#ctx0" brushRef="#br0" timeOffset="14077.23">14725 14113 14 0,'0'0'55'0,"0"0"-20"15,0 0 17-15,0 0 9 16,0 0 4-16,0 0 27 15,-25-26 4-15,23 23-20 16,2-1-4-16,0 3-11 16,0 1-9-16,0 0 18 15,0 0-20-15,0 0-13 16,0 0-18-16,0 0-8 16,0 8-1-16,20 12 15 15,7 8 8-15,9 6-6 16,8 6 3-16,9 4 0 0,10 4-17 15,8 6-4 1,3 0 3-16,1 5-8 16,-3 7 3-16,-7-2-6 15,-9 6 5-15,-8-4-5 0,-6 7 5 16,-1-15-1-16,-6 0-2 16,1-18 2-16,-5-10-4 15,-4-8 3-15,-5-10-4 16,-7-2 4-16,-3-4-3 15,-5-6 4-15,-7 4 1 16,0-4 3-16,0 0 2 16,0 0 7-16,0 0-5 15,0 0-4-15,0 0-8 16,0 0-1-16,0 0-7 16,6 2-63-16,12 0-160 0,4-2-270 15</inkml:trace>
  <inkml:trace contextRef="#ctx0" brushRef="#br0" timeOffset="14578.18">15703 15619 163 0,'0'0'227'0,"0"0"-88"16,0 0 25-16,0 0-29 0,0 0-34 16,0 0-16-16,-23-12-31 15,23 12-15-15,-2 0-9 16,2 0-14-16,0 18-14 15,0 8 15-15,0 8 7 16,0 0-10-16,0 4-5 16,0-2-1-16,7 4-6 15,2 0-2-15,-2 0 0 16,-1 1-4-16,1-9-16 16,-3-2-41-16,1-2-90 15,-5-6-142-15,0-14-145 16</inkml:trace>
  <inkml:trace contextRef="#ctx0" brushRef="#br0" timeOffset="14879.62">15636 15623 266 0,'0'0'190'16,"0"0"-97"-16,0 0 55 16,0 0-17-16,0 0-39 15,0 0-33-15,-26-85-31 0,26 81-7 16,15 4-6 0,14-4-4-16,6 0-5 0,10 4 1 15,1 0-7 1,2 0 0-16,-6 0 0 0,-7 12-35 15,-6 2-85 1,-6 9-62-16,-9-5-101 0,-10 4-9 16</inkml:trace>
  <inkml:trace contextRef="#ctx0" brushRef="#br0" timeOffset="15143.65">15739 15775 155 0,'0'0'94'0,"0"0"52"16,0 0 44-16,0 0-26 16,0 0-29-16,0 0-38 15,-59 14-8-15,59-14-27 16,0 0-34-16,0 0-12 16,0 0-16-1,12 0-9-15,19 0 9 0,11 4 9 16,10 2-7-16,-4 6-2 15,2 2-6-15,-8 2-96 16,-5 2-94-16,-5-2-136 16,-8 0-81-16</inkml:trace>
  <inkml:trace contextRef="#ctx0" brushRef="#br0" timeOffset="15368.72">15783 16096 231 0,'0'0'260'0,"0"0"-135"16,0 0 3-16,0 0 60 15,0 0-82-15,0 0-51 16,-32 2-39-16,36-2-10 16,19 0 6-16,18 4 13 15,8-4-20-15,11 0-4 16,6 0-1-16,9 0-7 15,0 0-146-15,-8-6-155 16,-14-2-198-16</inkml:trace>
  <inkml:trace contextRef="#ctx0" brushRef="#br0" timeOffset="16679.98">16208 15310 88 0,'0'0'88'0,"0"0"-45"16,0 0 52-16,0 0-22 16,0 0 5-16,0 0-32 15,-100-74 18-15,82 70-26 16,-3 2 19-16,-2 2-16 0,-4-3-29 15,0 3 2-15,-2 0 5 16,-2 0 11-16,-7 0-11 16,-6 0-7-16,-1 0-10 15,1 9 8-15,-1 3 15 16,3 2-13-16,2 0 13 16,2 0-7-16,0 6 10 15,0 4-5-15,3 2-2 16,1-2-6-16,5 2-4 15,3 4-2-15,-1-2 3 16,0 8-2-16,2 0-3 16,4 3 3-16,0-3-4 15,5 0 4-15,5 0 3 16,3-2-2-16,3 2-2 0,3-4 0 16,2 4-4-16,0 0 0 15,0 0-1-15,0-2 4 16,0-2 5-16,0 3-8 15,0-3 8-15,0-4 2 16,9-2-10-16,2 0 2 16,3-4-6-16,3 0-1 15,5 2 4-15,3-2-3 16,2-4 0-16,2 4-1 16,0-4 5-16,4 0-4 15,5 0-1-15,8-1 4 16,6-3-2-16,4 4 2 15,-3-5-4-15,-2 1 3 16,-8 3-1-16,-3-3-2 0,-7-6 3 16,0 6-3-16,-1-10 3 15,-6 0-3-15,4-2 2 16,3-2-2-16,2 0 0 16,8 0 1-16,-1-2-1 15,0-6 1-15,-1 0 0 16,-5-2-1-16,-1 2 4 15,-2-6-4-15,1 0 0 16,-1-4 1-16,0 0 2 16,-1-3-3-16,-6-1 1 15,-1 2 0-15,0-2 0 16,0 0 0-16,-4 0 0 16,-3-6 1-16,0 4-2 0,-2 0 4 15,-3-10-1-15,-2 2-3 16,-2 0 0-1,0-4 0-15,-3 0 3 16,2 1-3-16,-4 3 1 0,-4-4-1 16,0 2 3-16,0 2-3 15,0 0 0-15,0-2 1 16,-9 2-1-16,-5 2 0 16,-3 2-1-16,-5 0 2 15,-8 2-2-15,-1-1-1 0,-4 0 2 16,-6 0 0-1,-1 1 0-15,0 4 0 0,-1 2 1 16,3 4-1-16,3 2-1 16,3 2 1-16,3 2-1 15,4 6 1-15,3-6 0 16,1 6 1-16,8 0 1 16,1-2-2-16,5 4 0 15,3 0 0-15,-3 2 0 16,2 0-1-16,-4 0-2 15,2 0-6-15,0 0 6 16,-2 0-2-16,0 0-8 16,-3 10-5-16,-1 2-14 15,-3 2-9-15,-5 4-29 16,0 6-38-16,-2-2-134 0,0-2-150 16</inkml:trace>
  <inkml:trace contextRef="#ctx0" brushRef="#br0" timeOffset="17714.34">19969 14301 25 0,'0'0'48'15,"0"0"38"-15,0 0 21 16,0 0-14-16,0 0-3 16,0 0-27-16,-31-12 21 15,31 12-17-15,0 0-7 16,0 0-6-16,-2 0-1 0,2 0-6 16,0 0 8-16,0 0-15 15,0 0-15-15,0 0-5 16,0 0-10-16,0 12 4 15,18 4 28-15,7 4-18 16,8 0 1-16,9 6-2 16,18 6 0-16,19 8-7 15,14 5-4-15,10 7-4 16,4-2-5-16,-5 10-6 16,-10 4 2-16,-13-1 1 15,-9-1 0-15,-15-12 0 16,-12-6-1-16,-14-16 1 15,-12-8 0-15,-5-6 1 16,-8-10-1-16,1-2 2 16,-5 0 0-16,0-2 1 15,0 0 2-15,0 0 0 0,0 0-1 16,0 0-4-16,0 0-1 16,0 2-8-16,0 6-13 15,0 10-84-15,0 0-121 16,0 0-277-16</inkml:trace>
  <inkml:trace contextRef="#ctx0" brushRef="#br0" timeOffset="18246.4">21211 15638 389 0,'0'0'213'16,"0"0"-159"-16,0 0 129 15,0 0-50-15,0 0-55 16,0 0-42-16,-25-19-19 15,25 19-6-15,0 4-8 16,0 16 11-16,0 10 20 16,7-4-1-16,-3 10-9 15,-2 0-9-15,4 0 4 16,-2 4-14-16,2 4 0 0,-1 1-4 16,1-5 0-16,-4 6-1 15,0-6-1-15,-2-4-37 16,3-2-53-16,2-12-136 15,-1-8-197-15</inkml:trace>
  <inkml:trace contextRef="#ctx0" brushRef="#br0" timeOffset="18485.09">21159 15771 501 0,'0'0'178'0,"0"0"-120"16,0 0 50 0,-20-116 9-16,53 88-74 15,10 8-35-15,6 10-6 0,-2 6 2 16,-3 4-4-16,-5 0-1 16,-8 5-8-16,-7 16-5 15,-4-2-61-15,-4 8-61 16,-5 3-51-16,-11-6-106 15,0 0 23-15</inkml:trace>
  <inkml:trace contextRef="#ctx0" brushRef="#br0" timeOffset="18676.59">21246 15895 147 0,'0'0'225'15,"0"0"-65"-15,0 0 38 0,0 0 14 16,0 0-88-16,0 0-62 15,-45 0-39-15,45 0-21 16,19-4 2-16,18-4 0 16,15 4-4-16,8 2-5 15,0 2-63-15,-2 0-151 16,-11 0-152-16</inkml:trace>
  <inkml:trace contextRef="#ctx0" brushRef="#br0" timeOffset="19809.98">21608 15176 35 0,'0'0'52'16,"0"0"20"-16,0 0-7 15,0 0 16-15,0 0 47 0,0 0-29 16,-137-71-16-16,108 71-48 15,-4 0 4-15,-3 0-13 16,-1 0 4-16,-8 4-17 16,-2 2 8-16,-2 4 30 15,-2 1-12-15,0-2-14 16,-1 5 9-16,4 3-15 16,-2 2 9-16,4 8-7 15,3 1 9-15,1 6-12 16,7 2 8-16,3 0-7 0,6 4-4 15,5 4-4 1,4 2-5-16,3 2 0 0,3 1 2 16,2-5-5-1,4 2 4-15,3-2-2 0,2-4 0 16,0 4 4-16,0 2-1 16,0 2 2-16,14-3 1 15,-1 1-8-15,7-2 0 16,0 0 3-16,2-8-6 15,3 0 0-15,2 0 0 16,2-4 6-16,2 6-2 16,0-2 6-16,5 1-9 15,-1-6 2-15,3 0-3 0,5-3-1 16,-1-6 1 0,2 0 2-16,5-4 0 0,3 0 3 15,-1-6-4-15,-4-2 0 16,-5 0 0-16,-5-6-1 15,4 0 2-15,-3-4 1 16,2 0-2-16,3 0-1 16,-1 0 1-16,5-14-1 15,-1-4 3-15,-1-4-3 16,-1-4 1-16,1-2 0 16,-3-2 3-16,-2-2-3 15,3 0 0-15,-5-3 0 0,-3 3 0 16,-1-2 0-1,-1 6 1-15,-4-8-2 0,0 0 0 16,-4-4 1-16,-4-4 0 16,-2-6 1-16,-3 6 0 15,-6 3-2-15,-5 5 3 16,-5 2 0-16,0 2 0 16,0-2-1-16,-11-2-4 15,-5 0 4-15,1 0-4 16,-6 0 4-16,1 0-2 15,3 0 0-15,-6 4 2 16,1 1-2-16,0 5 0 16,-5-2 0-16,3 6 0 15,-1 4 1-15,0 2 0 16,1 2 0-16,0 0 3 0,-5-2-3 16,0 2 1-16,-3 0-2 15,1 2 0-15,-4 2-4 16,-1 2 2-16,-5 2 2 15,2 2 0-15,-1 4 0 16,1-6-1-16,2 6 0 16,-1 0-6-16,7 0-14 15,6 0-28-15,12 0-44 16,9 0-150-16,2 0-317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01T04:22:15.418"/>
    </inkml:context>
    <inkml:brush xml:id="br0">
      <inkml:brushProperty name="width" value="0.05292" units="cm"/>
      <inkml:brushProperty name="height" value="0.05292" units="cm"/>
      <inkml:brushProperty name="color" value="#FFFFFF"/>
    </inkml:brush>
  </inkml:definitions>
  <inkml:trace contextRef="#ctx0" brushRef="#br0">10135 9613 3 0,'0'0'66'0,"0"0"9"15,0 0-26-15,0 0 12 16,0 0 0-16,0 0 12 15,0 0 15-15,-112-34-11 16,99 28-14-16,0 2 9 16,4 0-12-16,2 2-13 15,3 2-5-15,4 0-9 0,0 0-13 16,0 0-20-16,6 0-1 16,32 0-4-16,22 0 5 15,14 0 4-15,6 6-3 16,-2 0-2-16,-2 0-30 15,-12 0-20-15,-8 0-13 16,-15-2 3-16,-17-2 7 16,-13 0 31-16,-9-2 23 15,-2 0 2-15,0 0 21 16,-22 0-3-16,-3-10 15 16,-2 0 15-16,6 4 2 15,5 2-10-15,5 0-8 16,4 4 0-16,2 0-3 0,3 0-13 15,2 0-13 1,0 10-5-16,0 18 0 0,0 8 4 16,0 4 5-16,0 0-2 15,4 0-3-15,6 0-1 16,-6 2-3-16,1 1 1 16,-3-1-1-16,0 0-45 15,-2-8-105-15,0-6-142 16,0-12-105-16</inkml:trace>
  <inkml:trace contextRef="#ctx0" brushRef="#br0" timeOffset="159.97">10191 9934 139 0,'0'0'85'0,"0"0"-14"16,0 0 34-16,0 0-19 15,0 0-23-15,0 0-36 16,114-69-14-16,-52 68-10 15,5 1-3-15,4 0-26 16,0 0-195-16,-6 0-96 16</inkml:trace>
  <inkml:trace contextRef="#ctx0" brushRef="#br0" timeOffset="766.61">10567 9336 23 0,'0'0'44'0,"0"0"34"16,-120-68 16-16,66 52-9 15,-8 4-22-15,-9 8-22 16,-5 4 24-16,0 0 3 16,-1 10-11-16,0 18-4 15,4 6-3-15,-1 10-9 0,7 8-3 16,11 7 1-16,17 4-10 16,10 4-1-16,16 3-4 15,13 2-11-15,0 0 2 16,13 4-5-16,22 3-4 15,17-5 2-15,8-6-6 16,11-5 2-16,7-12-3 16,2-4 2-16,5-9-3 15,11-6 0-15,5-6 0 16,5-8 1-16,6-10-2 16,-1-8-7-16,-6 0-35 15,-7-26 8-15,-9-12 10 16,-16-9 25-16,-13-8 2 0,-22-10 2 15,-22-11 2 1,-16-14 0-16,-2-6-2 0,-34-6-1 16,-13 3 0-16,-5 7-2 15,-4 8 5-15,3 10-6 16,4 12 1-16,6 11-1 16,5 15-5-16,6 14 3 15,3 18-27-15,2 4-70 16,-2 20-97-16,2 22-87 15,0 6 34-15</inkml:trace>
  <inkml:trace contextRef="#ctx0" brushRef="#br0" timeOffset="1532.52">9914 10279 34 0,'0'0'61'15,"0"0"-3"-15,0 0-8 16,0 0-1-16,0 0 3 16,0 0 0-16,-8-18 6 15,6 18-2-15,-10 0-7 16,-13 12-10-16,-19 30-5 16,-20 24 5-16,-15 16 19 15,-10 15-8-15,1 1 5 16,-2-4-14-16,3-10-2 0,9-10-15 15,5-9-12 1,13-7-5-16,4-8-4 0,7-4-2 16,4-6-1-16,3-2 0 15,5-6 0-15,4-8-1 16,10-4 0-16,9-7-5 16,7-9 3-16,5-3-29 15,2-1-7-15,0 0 2 16,0 0 0-16,0 0-27 15,9-5-47-15,7-6-53 16,-1 5-46-16,-1 0-6 16</inkml:trace>
  <inkml:trace contextRef="#ctx0" brushRef="#br0" timeOffset="4883.31">8323 11754 185 0,'0'0'145'0,"0"0"-19"15,0 0 35-15,0 0-3 16,0 0-54-16,0 0-46 16,-87-96-21-16,87 74-15 15,6-6-8-15,19 4-11 16,12 2-3-16,5 10-3 15,0 10-1-15,-6 2-6 16,-10 2-3-16,-8 20-10 16,-9 8 14-16,-9 3 0 15,0-4 6-15,0 1 3 16,-2-6 6-16,-7-6-6 16,5-3 0-16,2-8 3 15,2 4-3-15,0 0-3 0,11 3-12 16,11 4 3-1,5 1-15-15,-3 1-7 0,-8-2 20 16,-5 0-13-16,-11-4 9 16,0-2 18-16,-18 0 4 15,-15-2 5-15,-8 0 7 16,-1-4-1-16,0-2-2 16,1 0-5-16,4-2-8 15,6 0 0-15,6 0-25 16,8 0-74-16,7 0-120 15,10-2-89-15</inkml:trace>
  <inkml:trace contextRef="#ctx0" brushRef="#br0" timeOffset="5498.7">8701 11337 105 0,'0'0'20'0,"0"0"15"16,0 0 10-16,-99-120 59 15,68 96-3-15,-3 4-36 16,-3 8-12-16,-5 8 0 0,-10 4-5 15,-4 0-10-15,-4 16 2 16,-5 16 1-16,-6 12 0 16,-5 8-4-16,-1 8-2 15,5 5 6-15,15 11-13 16,9 4-8-16,19 0 1 16,14 2-9-16,13-3-6 15,2-7 3-15,13 0-1 16,23-4-5-16,15-6 2 15,11-4-2-15,9-7 2 16,10-11-5-16,1-6 2 16,5-10-2-16,9-8-2 15,5-10 2-15,3-6-8 16,0 0-38-16,-5-14-6 0,-11-12 17 16,-9-4 26-16,-15-6 9 15,-12-8-1-15,-12-3 1 16,-11-4-3-16,-16-10 0 15,-13-7 3-15,0-8 5 16,-26-12-4-16,-11-7 2 16,-5 1-3-16,-2 8 3 15,-7 16-3-15,-3 13 0 16,-4 16 0-16,-2 9-2 16,-1 7-2-16,9 13-7 15,0 10-53-15,3 2-100 16,9 12-116-16,2 19-23 15</inkml:trace>
  <inkml:trace contextRef="#ctx0" brushRef="#br0" timeOffset="6149.63">8009 12436 9 0,'0'0'75'16,"0"0"-20"-16,0 0 19 15,0 0 2-15,0 0-10 16,0 0-5-16,-22-28 1 15,20 26-8-15,-1 0 14 16,1 2-8-16,0 0-5 16,-4 0 1-16,-13 0-14 0,-12 14-16 15,-15 25-8-15,-14 15 22 16,-7 10-2-16,-5 8-4 16,1 2-19-16,2 2-14 15,-1-4-1-15,6 3-1 16,2-1-22-16,4 4-153 15,3 0-134-15,1-1-84 16</inkml:trace>
  <inkml:trace contextRef="#ctx0" brushRef="#br0" timeOffset="6616.54">6750 13816 365 0,'0'0'179'0,"0"0"-120"16,0 0 44-1,-13-108-26-15,51 73-49 0,16 3-21 16,10 13-7-16,1 8-1 16,-9 11-6-16,-14 0 0 15,-18 18-5-15,-17 15 4 16,-7 7 6-16,-17 6 2 15,-24-2 20-15,-5-4 38 16,0-6 30-16,7-8-27 16,10-8-19-16,10-10-19 15,13-4-7-15,6-4-9 16,0 0-7-16,12 0-8 16,30 0-5-16,22 0-10 15,17-14-68-15,5-8-120 16,-6-4-126-16</inkml:trace>
  <inkml:trace contextRef="#ctx0" brushRef="#br0" timeOffset="7164.59">7174 13240 231 0,'0'0'97'0,"0"0"-68"16,-162-66 88-16,97 56 20 0,-7 10-59 15,-3 0-10-15,-6 14-32 16,4 22 7-16,0 12 7 16,9 9-11-16,7 9-5 15,14 4-14-15,7 6-6 16,11 7-3-16,8 1 1 15,9-2-1-15,12-4-4 16,0-6 1-16,18-8-4 16,20-7 0-16,16-6-4 15,12-4 1-15,17-9 2 16,15-4-1-16,6-8 2 16,10-10-3-16,2-8-1 15,1-8-2-15,-3 0-2 16,-6-22-39-16,-15-10 0 15,-15-8 24-15,-16 0 8 0,-17-4-15 16,-13-6 15-16,-15-11 11 16,-11-9 9-16,-6-10-3 15,-2-2-3-15,-27 0-3 16,-11 1 0-16,-13 13 0 16,-6 10 0-16,-7 8-4 15,-3 10-1-15,-2 8 3 16,4 8-7-16,7 7-53 15,9 10-40-15,15 5-16 16,16 2-116-16,15 0-41 16</inkml:trace>
  <inkml:trace contextRef="#ctx0" brushRef="#br0" timeOffset="8014.23">10997 10393 31 0,'0'0'49'15,"0"0"21"-15,0 0 25 16,0 0 12-16,0 0 8 16,0 0-27-16,-15-24-15 15,15 24-23-15,0 0-3 16,0 0-9-16,0 0 2 15,0 0-12-15,0 0-3 16,0 0-8-16,9 10-6 16,26 22 3-16,19 20 15 15,21 20 11-15,23 19-5 0,20 9-22 16,15 8-6-16,4 2-2 16,-1-3-5-16,-8-3 0 15,-9-8-33-15,-7-5-147 16,-14-14-142-16,-20-16-106 15</inkml:trace>
  <inkml:trace contextRef="#ctx0" brushRef="#br0" timeOffset="14546.8">12258 12035 37 0,'0'0'95'0,"0"0"14"16,0 0 13-16,0 0-3 15,0 0 3-15,-114-74-23 16,101 60-8-16,7-2-28 16,6 0-19-16,0-4-5 15,2 0-17-15,23-4-17 16,10 2-5-16,3 5 0 0,2 10-1 16,-5 7-5-1,-4 0 4-15,-8 20-2 0,-9 14 0 16,-12 12-3-16,-2 6 7 15,-7 6 4-15,-21-4-1 16,-9-4-1-16,-3-7 3 16,3-9 0-16,5-10 13 15,6-6 4-15,7-6-2 16,11-6-3-16,6-2-4 16,2-4-6-16,0 0-6 15,6 0-2-15,23 0-1 16,14 0 1-16,8-2-3 15,0 0-50-15,1 2-66 16,-2 0-54-16,-5 0-128 16,-9 2-63-16</inkml:trace>
  <inkml:trace contextRef="#ctx0" brushRef="#br0" timeOffset="14879.93">12771 11883 178 0,'0'0'108'0,"0"0"-73"0,0 0 39 15,0 0 25 1,0 0-5-16,0 0-3 0,-147 102-8 15,118-76 3-15,4-6-12 16,10-5-22-16,8-8-21 16,2 1-16-16,5-1-10 15,0 0 2-15,2 1-5 16,25 2-1-16,7 1 4 16,13-1-5-16,3-2-6 15,6-1-118-15,0-3-109 16,-9-1-149-16</inkml:trace>
  <inkml:trace contextRef="#ctx0" brushRef="#br0" timeOffset="15099.57">12755 11897 274 0,'0'0'89'16,"0"0"-12"-16,0 0 41 15,0 0-10-15,0 0-16 16,0 0-41-16,-23-28-51 16,29 62 3-16,11 14-3 15,3 11 9-15,-4 2-6 16,-5 5-1-16,-2 1-4 0,-3-5-55 16,-1-6-116-1,-5-8-183-15</inkml:trace>
  <inkml:trace contextRef="#ctx0" brushRef="#br0" timeOffset="15863.81">12720 11586 42 0,'0'0'26'16,"0"0"9"-16,0 0 13 15,0 0 17-15,-121-86-8 16,90 78-16-16,-2 2 4 15,-5 4-8-15,0 2 1 16,-5 0 8-16,-3 2-4 16,-8 18-5-16,-4 4-8 15,-4 8 12-15,0 4-3 16,4 6 7-16,6 0-13 16,6 5-3-16,8 4-8 0,7 2 1 15,6 3-11 1,7 2 6-16,5 2-9 0,4 2 8 15,7 5-4-15,2-1-1 16,0 0-10-16,11-4 1 16,18-2 6-16,9-6-7 15,11-4 1-15,9-1 2 16,7-7 0-16,8-6-4 16,0-4 5-16,1-6-3 15,1-6 3-15,4-4-3 16,0-6 0-16,4-4-2 15,4-6 1-15,0 0-1 16,-7-2 0-16,-4-18 0 16,-7-4 2-16,-2-4-2 15,-7-6 0-15,-6-2 3 0,-10-7-3 16,-9 0 0-16,-12-12 1 16,-9-7 4-16,-12-6-4 15,-2-10-1-15,0-5 1 16,-23 1 1-16,-1 4-1 15,-8 6-1-15,-1 10-1 16,-2 4-1-16,-1 12 2 16,-2 7-1-16,2 10 0 15,-4 12-4-15,-4 9-15 16,-3 8-46-16,-3 0-26 16,4 12-32-16,-1 19-77 15,3 5 15-15,0 1-13 0</inkml:trace>
  <inkml:trace contextRef="#ctx0" brushRef="#br0" timeOffset="17780.8">12060 12671 69 0,'0'0'51'15,"0"0"15"-15,0 0 11 16,0 0 2-16,0 0-27 15,0 0-6-15,-2-26-13 16,2 26 5-16,-3 0-1 16,1 0-6-16,-5 0-2 15,-5 0-10-15,-9 4-4 16,-12 22 12-16,-11 12 19 16,-14 12-8-16,-14 10 5 0,-8 8-10 15,-11 7-9 1,-7 3-16-16,-3 6-5 0,3 2-3 15,11 1-46-15,9-9-162 16,10-14-147-16</inkml:trace>
  <inkml:trace contextRef="#ctx0" brushRef="#br0" timeOffset="18296.59">10717 13792 212 0,'0'0'101'0,"0"0"-12"15,0 0 83-15,0 0-65 16,0 0 3-16,0 0-22 16,-54-94-20-16,52 92-14 15,-1 2-16-15,1 0-13 16,0 2-15-16,-2 26-9 16,0 16 0-16,-1 12 5 15,0 6-1-15,1 2-2 16,4 0-3-16,-3 0 1 15,3-1-2-15,0-3 0 16,0 0-64-16,7-6-105 16,9-7-95-16,-1-16-196 15</inkml:trace>
  <inkml:trace contextRef="#ctx0" brushRef="#br0" timeOffset="18686.88">11024 13898 280 0,'0'0'133'0,"0"0"-59"16,0 0 31-16,0 0 36 0,0 0-52 15,-131-4-37 1,108 34-17-16,3 4-1 0,7 5-13 15,9 3 4-15,4-2-8 16,0 0-8-16,13 0-3 16,11-6-5-16,5-4 6 15,2-8-4-15,-1-6-2 16,-6-6 0-16,-7-6-1 16,0-4 0-16,-9 0-5 15,-6-14 5-15,-2-8-3 16,0-8-21-16,-20 2-19 15,-11 0 10-15,-7 6-10 16,3 6 0-16,1 6-10 0,10 6-30 16,8 0-53-1,9 4-44-15,7 0-71 0</inkml:trace>
  <inkml:trace contextRef="#ctx0" brushRef="#br0" timeOffset="19230.36">11053 13582 156 0,'0'0'36'15,"0"0"-9"-15,-139-95 34 0,93 73 49 16,-5 10-12-16,2 8-31 15,-7 4-8-15,-4 0-16 16,-5 20-5-16,-9 14 1 16,-3 12 6-16,-4 14 5 15,0 13-14-15,4 7 10 16,15 6-4-16,10 0-12 16,21 1 2-16,14-7-10 15,13-4-9-15,4-2-6 16,13-6-7-16,28-4 5 15,20-7-3-15,19-7-1 16,16-6 1-16,14-4-2 16,8-14-3-16,4-4 3 15,-2-12-14-15,2-10-45 0,-6 0-25 16,-8-18-2-16,-10-14 1 16,-11-6 23-16,-10-8-5 15,-10-11 30-15,-13-7 34 16,-23-10 2-16,-17-8 2 15,-14-10 1-15,-12-7-2 16,-28-5 4-16,-11 4-1 16,-7 4 2-16,-5 13-5 15,1 15 1-15,-5 20-2 16,-4 14 0-16,-5 18-11 16,3 16-63-16,0 0-122 15,10 8-56-15</inkml:trace>
  <inkml:trace contextRef="#ctx0" brushRef="#br0" timeOffset="19913.45">11479 14616 18 0,'0'0'83'0,"0"0"-20"16,0 0 33-16,0 0 9 15,0 0-28-15,0 0 7 16,-79-74-1-16,75 70-21 16,0 2 8-16,2 2 18 0,-1 0-39 15,3 0-29-15,0 2-18 16,34 26-2-16,22 12 15 16,23 10 21-16,15 8-16 15,13 8-9-15,9 6-11 16,9 3 1-16,2 1-1 15,6-4-11-15,-6 0-142 16,-13-6-99-16,-20-11-221 16</inkml:trace>
  <inkml:trace contextRef="#ctx0" brushRef="#br0" timeOffset="22745.62">12804 15835 0 0,'0'0'141'0,"0"0"-24"15,0 0 38-15,0 0-1 16,0 0-41-16,-116-38-16 15,110 30-21-15,6-2-39 16,0-2-20-16,11 2-14 16,24-4-3-16,10 8-5 15,6 6 1-15,-2 0 1 16,-11 16-2-16,-13 10-8 0,-12 6 4 16,-13 4 9-1,0 4 2-15,-9-4 2 0,-18-4-3 16,-4-1 15-16,-2-13 5 15,4-6 16-15,9-2-10 16,8-10 0-16,8 0-3 16,4 0-13-16,0 0-8 15,0 0-3-15,27 0-9 16,15-10 3-16,12 2-40 16,6 0-69-16,2 3-76 15,3 5-98-15,-3 0-17 16</inkml:trace>
  <inkml:trace contextRef="#ctx0" brushRef="#br0" timeOffset="23445.53">13408 15775 41 0,'0'0'70'16,"0"0"19"-16,0 0-8 15,0 0 21-15,0 0-13 0,0 0 27 16,-100-40-32-16,77 40-15 16,-1 0-4-16,4 0-12 15,2 0-20-15,3 22-8 16,3 4-18-16,8 6 1 15,4 4 1-15,0 0-7 16,22-4 6-16,9 3-6 16,7-12-2-16,7-2 5 15,-1-7-4-15,-1-13-1 16,-5-1-3-16,-7 0 3 16,-4-15-2-16,-10-11-17 15,-7-10-15-15,-10-5 12 0,0-3 15 16,-21 4-6-16,-16 4-12 15,-8 6-7-15,0 12-16 16,0 8-16-16,5 6-23 16,7 4-31-16,8 0-68 15,12 0-35-15</inkml:trace>
  <inkml:trace contextRef="#ctx0" brushRef="#br0" timeOffset="24146.2">13232 15430 1 0,'0'0'56'0,"0"0"-32"15,0 0 32-15,-138-42 33 16,96 36-28-16,-3-2-9 16,3 4-7-16,-6 4 5 15,2 0 5-15,1 0-3 16,-1 0 7-16,-2 0-13 0,2 18-11 15,-1 2-12-15,-4 8 6 16,4 8-17-16,1 4 22 16,3 5-16-16,12-4 3 15,7 8 1-15,8 3-8 16,14 2-5-16,2 8 2 16,2 4 9-16,27 3-8 15,9-3 0-15,9-4-4 16,6-4-2-16,5-4 2 15,6-4-5-15,2-2 0 16,2-3-3-16,1-3 2 16,2-8-2-16,10-12 3 15,8-6-1-15,9-8-2 0,6-8 0 16,-3-4-3-16,-5-24-1 16,-9-12-17-16,-5-5 5 15,-4-3 3-15,-7 2 0 16,-8-2-8-16,-16 2 6 15,-14-2-7-15,-16-10 13 16,-9-9-2-16,-8-1 11 16,-8-8 4-16,-29-4-4 15,-19 0 0-15,-11 0-4 16,-12 7 4-16,-6 11 4 16,-7 10-4-16,-3 20-1 15,-1 6-14-15,2 16-5 0,9 4-86 16,13 6-61-16,20 6-53 15,7 16-28-15</inkml:trace>
  <inkml:trace contextRef="#ctx0" brushRef="#br0" timeOffset="27047.46">13393 12697 35 0,'0'0'69'16,"0"0"27"-16,0 0-28 15,0 0 9-15,0 0-19 16,0 0 12-16,-21-22-7 16,19 22 0-16,0-2 3 15,0 0-8-15,2 0 0 0,0 2-12 16,0-2-19-16,0 0-8 16,22 2-1-16,16 0 1 15,18 0-10-15,17 20 5 16,25 8-6-16,14 6-2 15,12 10-4-15,5 4-2 16,-4 9 0-16,-2 5-65 16,-1 4-147-16,-1-4-200 15</inkml:trace>
  <inkml:trace contextRef="#ctx0" brushRef="#br0" timeOffset="27645.77">14685 13375 185 0,'0'0'100'16,"0"0"-48"-16,0 0 43 16,0 0-25-16,0 0 11 0,-143 90 8 15,85-42-6-15,-7 3-1 16,1-8 0-16,4-4-19 15,13-12-11-15,18-4-14 16,11-11-13-16,12-6-11 16,6-4-9-16,0-2-1 15,0 0 4-15,13 0-6 16,22 0-2-16,21 0 8 16,11 0-7-16,5 0 3 15,1 0-4-15,-4 0-65 16,-7 0-86-16,-8 10-104 15,-15-6-128-15</inkml:trace>
  <inkml:trace contextRef="#ctx0" brushRef="#br0" timeOffset="27895.92">14554 13475 237 0,'0'0'101'0,"0"0"-48"16,0 0 63-16,0 0 9 16,0 0-33-16,0 0-22 15,-19-40-58-15,19 66-6 16,5 12 24-16,13 10 8 16,-1 5-9-16,4-2-7 15,-1 3-13-15,-5-1-8 0,3-1-1 16,-5-2 0-16,-2-4-78 15,3-8-158-15,-3-10-95 16</inkml:trace>
  <inkml:trace contextRef="#ctx0" brushRef="#br0" timeOffset="28211.98">15204 13449 349 0,'0'0'121'0,"0"0"-38"15,-114 42-41-15,65-8 108 16,3 2-12-16,4-4-35 16,9-6-48-16,12-4-16 15,9-8-10-15,8-1-8 16,2-12-8-16,2 3-7 15,0-1-2-15,8 1 1 16,27-4 1-16,11 0-2 16,12 0 2-16,2 0-6 15,2 0-24-15,-4 0-74 16,-2 0-123-16,-12 0-151 16</inkml:trace>
  <inkml:trace contextRef="#ctx0" brushRef="#br0" timeOffset="28445.71">15182 13429 388 0,'0'0'156'16,"0"0"-84"-16,0 0 83 15,0 0-21-15,0 0-49 16,0 0-53-16,-25 8-30 15,29 40 8-15,12 16 3 16,2 2-5-16,0 5-4 16,-5-1-3-16,-2 0-2 15,-2-6-96-15,-5-8-161 0,-4-12-191 16</inkml:trace>
  <inkml:trace contextRef="#ctx0" brushRef="#br0" timeOffset="29463.16">15134 13269 26 0,'0'0'48'0,"0"0"31"15,0 0-18-15,0 0-21 16,0 0 21-16,-127-80 18 15,98 69-15-15,-2 1-24 16,-2 4 15-16,-5 0-11 16,1 3-14-16,-6 3-4 0,-1 0-4 15,-6 0 3-15,-3 0 4 16,-5 0-11-16,2 9 0 16,-2 7-2-16,7 2 0 15,2 2-8-15,4 4 6 16,1 8 2-16,4 1-3 15,0 5 4-15,6 0 1 16,5 2 4-16,5 0-18 16,6 2 14-16,10-2-13 15,2 3 6-15,6-2-7 16,0 4-1-16,3-3 0 16,15 2-2-16,4-2 3 15,3 0-1-15,4-2 2 16,0 0 0-16,2 0-1 0,0-8 6 15,1 0-3-15,-1-3 5 16,0-4-2-16,2 0 4 16,-2-3-2-16,1 0-4 15,1-4 0-15,2-4-5 16,3-2 0-16,5-2 1 16,3-6 2-16,6 0-4 15,2-4 2-15,1 0-4 16,3 0 2-16,0 0-1 15,-2 0 0-15,-3 0 1 16,-2 0 0-16,0-2-4 16,-4-4 3-16,0-6-3 15,-1 0 4-15,-3-4 0 0,-5-2-2 16,-7 0-2-16,-4 2 2 16,-5-2 3-16,-2 0-3 15,-2 0 5-15,-3 0-4 16,3-5-1-16,1 1 1 15,0-1-1-15,-1-2 1 16,2 1 0-16,-4-6-1 16,-3-2 0-16,1-2 1 15,-4-2 0-15,0-2-1 16,-8 2 3-16,-2 2-1 16,0 2-1-16,-2 1 0 15,-18-1 5-15,-7 2-4 0,-4-4 1 16,-1-2 0-16,-1 0 5 15,0 4-3-15,-8 4 1 16,-7 6-6-16,-8 4-1 16,-9 4 0-16,-4 2-3 15,-1 3 3-15,6 5-32 16,7 4-59-16,3 0-129 16,7 4-222-16</inkml:trace>
  <inkml:trace contextRef="#ctx0" brushRef="#br0" timeOffset="30305.52">13239 12663 29 0,'0'0'34'0,"0"0"-2"15,0 0-1-15,0 0 27 16,0 0 2-16,0 0 7 16,0-24-15-16,0 22-8 15,0 2 2-15,-2 0-17 16,2 0-4-16,0 0-17 15,0 0-8-15,0 0-4 16,6 0-2-16,23 6 4 16,9 12-18-16,5 0-119 0,3 0-131 15</inkml:trace>
  <inkml:trace contextRef="#ctx0" brushRef="#br0" timeOffset="34727.24">16351 11925 24 0,'0'0'14'15,"0"0"41"-15,0 0 19 16,0 0-15-16,0 0-22 16,0 0 1-16,0 0-1 15,-47 0 4-15,41-2-3 16,1 2-5-16,1-2-11 15,0 2-7-15,2 0 6 16,-1 0 12-16,3 0-1 0,0 0-5 16,-2 0-5-1,2 0-3-15,0 0-7 0,0 0 1 16,0 0-8-16,0 0-2 16,0 0-3-16,0 0 1 15,2 0 6-15,13 0-3 16,4 0 0-16,0 0 3 15,2 0-4-15,1 0 1 16,5 0-1-16,2 0-1 16,-1 0 3-16,1 0-1 15,0 0 2-15,2 0-3 16,0 0 0-16,-2 0-3 16,0 0 1-16,-4 0 0 0,2 0-1 15,0 0 0-15,2 0 0 16,2 0 0-16,5 0 1 15,-3-2-1-15,5 0 0 16,-5-2 0-16,2 2-1 16,0 2 2-16,-4 0-1 15,0 0 0-15,-2-2 0 16,2 2-1-16,-3 0 0 16,1 0 1-16,0-2 0 15,3 0 0-15,1 2 1 16,3 0-1-16,4 0 2 0,0-2-4 15,3-2 4 1,-1 0 0-16,-4 2-2 0,-3 0 0 16,2 0 0-16,0 2 1 15,3 0-1-15,7 0-1 16,2 0 1-16,2 0 2 16,7 0-2-16,0 0-1 15,3 2 1-15,3 0 0 16,3 2 0-16,-3 0 1 15,1 0-1-15,-5 2 4 16,-4 0-4-16,-2-2-1 16,3 0 0-16,1 0 1 15,4-2 1-15,5-2-1 0,0 0-1 16,2 0 1 0,0 0 0-16,0 0 0 0,1 0-1 15,1 0 1 1,0 0-1-16,3 0 0 0,3 0 1 15,0 0 0-15,0 0 0 16,-1 0 2-16,2-2-2 16,-2 0 0-16,-5 0 0 15,-2 2 0-15,-5-2 0 16,-1 2-1-16,-7 0 2 16,-3 0 0-16,-2 0 1 15,-4 0-2-15,-7 0 0 16,-7 0 0-16,-8 0-1 15,-11 0 1-15,-5 0 0 16,-7 0 1-16,-2 0 1 0,0 0 0 16,0 0 0-16,0 0-2 15,0 0 1-15,0 0 3 16,0 0-1-16,0 0 5 16,0 0 4-16,0 0 13 15,0 0 1-15,0 0 8 16,0 0 2-16,0 0-12 15,0 0 6-15,0 0-13 16,0 0-2-16,0 0-5 16,0 0-10-16,0 0 1 15,0 0-2-15,0 0-3 16,0 0-14-16,0 0-96 0,0 0-49 16,0 0-140-1,-9 0-49-15</inkml:trace>
  <inkml:trace contextRef="#ctx0" brushRef="#br0" timeOffset="35427.55">19838 11674 12 0,'0'0'37'0,"0"0"51"16,0 0-3-16,0 0-34 16,0 0 20-16,0 0 6 15,-69-80 13-15,63 72-11 16,1 2-18-16,2 0 6 15,1 6-13-15,2 0-7 16,0 0-22-16,0 0-8 16,0 0-6-16,0 0-11 15,5 22 1-15,21 4 5 0,13 8 5 16,7 3 10-16,12 0-3 16,2 2 3-1,5-1-11-15,2-4 1 0,-3-2-7 16,1-2 0-16,-5-4-4 15,-4-2 0-15,-7-6 3 16,-9-4-2-16,-11-6-1 16,-11-4-2-16,-11-2 2 15,-5 0 1-15,-2-2 3 16,0 0 5-16,0 0 4 16,0 0 0-16,-16 0 5 15,-8 0 8-15,-5 2-1 16,-10 18-8-16,-9 12-1 15,-6 10 3-15,1 8 3 16,0 3 5-16,3-1-13 0,4 0 8 16,-1-6-13-1,7-4 3-15,1-4-3 0,11-7-2 16,6-7-2-16,6-6-3 16,7-5-1-16,5-4-1 15,2-4 1-15,-1-2-1 16,3-1 0-16,0 2-1 15,0 0-5-15,0 0-54 16,3 4-51-16,14-2-137 16,5-6-229-16</inkml:trace>
  <inkml:trace contextRef="#ctx0" brushRef="#br0" timeOffset="35602.75">20366 12421 565 0,'0'0'114'15,"0"0"-52"-15,0 0-53 16,0 0 30-16,0 0-37 16,0 0-2-16,-29-27-168 15,29 36-170-15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01T04:22:56.511"/>
    </inkml:context>
    <inkml:brush xml:id="br0">
      <inkml:brushProperty name="width" value="0.05292" units="cm"/>
      <inkml:brushProperty name="height" value="0.05292" units="cm"/>
      <inkml:brushProperty name="color" value="#FFFFFF"/>
    </inkml:brush>
  </inkml:definitions>
  <inkml:trace contextRef="#ctx0" brushRef="#br0">9266 9796 110 0,'0'0'112'0,"0"0"-77"15,0 0 86-15,0 0 33 16,0 0-71-16,0 0-45 16,0 0-20-16,0 0-3 15,71-43 15-15,-17 37 2 16,8 2-11-16,7-2-14 15,0 0-6-15,-1 4-1 16,-10-2 1-16,-16 2-1 16,-18 2-16-16,-11-2-12 15,-13 2 28-15,0-2 0 0,-6 0 13 16,-21 0-4-16,-4 0 31 16,2 2 14-16,6 0 9 15,4 0-20-15,5 4-20 16,5 12-13-16,3 8-6 15,6 11-2-15,0 5 6 16,0 4-8-16,6 6 6 16,7 2-6-16,1 4 0 15,-3 2 0-15,-3-1-24 16,-4-2-110-16,-4-5-137 16,-6-7-118-16</inkml:trace>
  <inkml:trace contextRef="#ctx0" brushRef="#br0" timeOffset="151.59">9393 10176 305 0,'0'0'115'0,"0"0"-68"15,0 0 63-15,0 0-22 16,0 0-59-16,33-108-29 16,15 98-4-16,9 4 3 15,8 6-25-15,10 0-116 16,4 0-106-16</inkml:trace>
  <inkml:trace contextRef="#ctx0" brushRef="#br0" timeOffset="667.41">9910 9406 67 0,'0'0'13'0,"0"0"60"16,-136-86-50-16,81 70 25 15,-5 10 48-15,-5 6-35 16,-5 0-7-16,-7 32-27 16,-6 16 3-16,-4 13 18 15,7 8 16-15,10 10-8 0,18 1 0 16,15 4-10-1,18 5 5-15,19 1-14 0,0 2-1 16,13-4-15 0,22-5-3-16,15-11-8 0,10-10-4 15,13-6 0-15,8-6-3 16,8-10 0-16,11-10 0 16,14-9 0-16,4-16-3 15,3-5-1-15,-4-5-26 16,-12-28-10-16,-5-9 24 15,-13-8 1-15,-18-6 3 16,-17-12 1-16,-26-13-16 16,-17-15 10-16,-9-10-13 15,-18-3-10-15,-28 5 8 0,-15 10 27 16,-13 18-9-16,-1 14 9 16,-6 22-23-16,2 18-47 15,-4 20-23-15,-4 2-83 16,3 28 41-16,8 14-14 15</inkml:trace>
  <inkml:trace contextRef="#ctx0" brushRef="#br0" timeOffset="1217.3">9190 10551 30 0,'0'0'34'0,"0"0"28"16,0 0 12-16,0 0-24 15,0 0-13-15,0 0 0 16,0-78-3-16,0 66 0 16,0 4 20-16,0 4 6 15,0 0-11-15,0 4-14 16,-2 0-3-16,-7 0 8 16,-11 6-7-16,-14 32-11 15,-16 20-6-15,-15 17 31 16,-9 9 7-16,-5 4-14 15,-9 0-8-15,-3-3-21 0,-5-1-10 16,-3-2-1 0,6-2-37-16,7-4-95 0,10-10-98 15,9-9-81-15</inkml:trace>
  <inkml:trace contextRef="#ctx0" brushRef="#br0" timeOffset="3767.02">7656 11971 93 0,'0'0'125'0,"0"0"4"16,0 0 59-16,0 0-15 15,0 0-38-15,-121-66-65 16,107 50 9-16,10 0-31 16,4-6-17-16,0-2-7 15,4-2-24-15,23 1-1 16,4 10 1-16,3 7-4 15,-8 8-4-15,-5 0-1 16,-8 5-3-16,-7 13 4 16,-4 4 2-16,-2 3 5 15,0-1 0-15,0-4 2 0,0-2-1 16,0-2 2-16,10-2-4 16,7 2 2-16,10 0-24 15,7 4-27-15,3 0 8 16,2 3 1-16,-10-2 11 15,-16 1 6-15,-13-2 16 16,0 0 9-16,-25 1 4 16,-10-6 0-16,-5 0 7 15,0-4 3-15,1-2-8 16,6-4-5-16,4-1-1 16,7 1-15-16,2 1-85 15,9 0-108-15,8-2-112 16</inkml:trace>
  <inkml:trace contextRef="#ctx0" brushRef="#br0" timeOffset="4366.57">8065 11412 148 0,'0'0'43'15,"0"0"-15"1,-125-76 34-16,80 61 49 0,1 4-12 16,-3 4-49-16,-1 7-21 15,0 0 1-15,-2 2-7 16,-4 25 5-16,-4 10 10 15,-2 12-9-15,-3 11-8 16,7 14 12-16,6 6-5 16,11 6 6-16,10-1-6 15,12-7-6-15,11-8-3 16,6-4-6-16,0-1-5 16,25-6-3-16,14 0-2 15,7-5 1-15,8-6-1 16,4-8 0-16,4-6-2 15,7-7 3-15,10-9-4 16,7-9-4-16,7-9 1 0,4 0-38 16,-1-12 22-16,-7-18-16 15,-9-8 18-15,-6-6 17 16,-10-8 1-16,-11-4-1 16,-10-6 5-16,-18-6-5 15,-17-5-3-15,-8-7 2 16,-11-14-9-16,-27-10-1 15,-8-3 5-15,-6 13 3 16,-4 20-3-16,3 26 5 0,-7 18-3 16,0 16-8-1,-2 14-16-15,-6 0-35 0,9 15-118 16,-2 21-41-16,8 11-8 16</inkml:trace>
  <inkml:trace contextRef="#ctx0" brushRef="#br0" timeOffset="4982.35">7484 12354 18 0,'0'0'44'0,"0"0"35"15,0 0 2-15,0 0-32 16,0 0 13-16,0 0-27 16,-40-6 17-16,28 6 9 15,-5 0-2-15,-8 18-12 16,-10 16-7-16,-11 14 8 15,-8 15-4-15,-14 13-18 0,-5 8-14 16,-10 6-5-16,-4 3-7 16,1-3-1-16,1 0-81 15,6-4-163-15,11-3-98 16</inkml:trace>
  <inkml:trace contextRef="#ctx0" brushRef="#br0" timeOffset="5566.61">6185 13834 379 0,'0'0'139'15,"0"0"-39"-15,0 0 43 16,0 0-33-16,-81-116-62 16,91 82-41-16,23 0-2 15,11 3-5-15,4 12-3 16,-9 6 2-16,-3 12 0 15,-11 1-4-15,-13 3 3 16,-7 22 2-16,-5 11 2 16,0 4 9-16,-20 4 8 0,-6 0 14 15,1-8-2 1,2-8 5-16,10-6-19 0,7-10-10 16,6-4-7-16,0 0 0 15,2-4-1-15,31 0-7 16,16-4 0-16,13 0-24 15,10 0-73-15,8-10-86 16,-2-8-86-16,-9-6-103 16</inkml:trace>
  <inkml:trace contextRef="#ctx0" brushRef="#br0" timeOffset="6068.73">6632 13329 257 0,'0'0'71'0,"0"0"-35"0,-125-86 76 15,81 68 0-15,-7 11-21 16,-7 7-47-16,-11 0-13 16,-9 30-5-16,-7 13 14 15,1 11 12-15,6 6-8 16,10 6-9-16,13 9-2 15,13 5-11-15,10 6-6 16,10 4 1-16,15 0-5 16,7-6-2-16,0-5-4 15,29-7-5-15,14-6 1 0,12-6 3 16,15-8-4-16,14-7 1 16,15-12-2-16,12-8 0 15,5-14 0-15,8-11-3 16,8-1-3-16,4-34-22 15,-7-9-8-15,-16-8 3 16,-26 0 33-16,-24-2 7 16,-25-2-2-16,-18-7 0 15,-16-9 7-15,-4-14-10 16,-13-10-2-16,-32-3-11 16,-14-1 11-16,-16 14-3 15,-2 16 3-15,-8 16-4 16,-2 22-3-16,4 16-11 0,2 16-40 15,11 0-19 1,13 16-76-16,16 12-106 0,21-4-19 16</inkml:trace>
  <inkml:trace contextRef="#ctx0" brushRef="#br0" timeOffset="7034.66">10445 10431 5 0,'0'0'32'16,"0"0"6"-16,0 0 28 0,0 0 6 15,0 0-14 1,0 0 13-16,-9-48 15 0,2 40-9 16,0 2-7-16,1 0-16 15,-1 0-4-15,1 0-17 16,1 0-5-16,-2 2-3 16,2-2-9-16,1 2 7 15,2 2-1-15,0 0-3 16,2 0 5-16,0 2-4 15,0 0-2-15,0 0-14 16,0 0-3-16,13 8 0 16,30 22 3-16,17 14 5 0,22 14 16 15,14 12-4 1,13 13-3-16,9 5-6 0,3 6-10 16,-3 2 0-16,2 1 2 15,-2-1-4-15,-4-2-78 16,-7-8-120-16,-17-12-157 15</inkml:trace>
  <inkml:trace contextRef="#ctx0" brushRef="#br0" timeOffset="10698.94">11601 11951 38 0,'0'0'104'15,"0"0"-18"-15,0 0 23 16,0 0 10-16,0 0-27 15,0 0-19-15,0 0-9 16,-93-40-1-16,85 32-11 16,8-2-4-16,0 0-18 15,0-6-3-15,23 0-24 16,15-4-2-16,7 1 3 16,5 4-1-16,-2 7-2 15,-7 4-1-15,-4 4-1 16,-13 0 0-16,-8 16-4 0,-10 16 4 15,-6 8 1 1,0 8 6-16,-27 2-1 0,-6 0 1 16,-5-6 5-16,1-4 30 15,6-8-6-15,4-7-7 16,11-9-4-16,5-7-3 16,7-5-9-16,4 1-9 15,0-3-3-15,0 0 0 16,24 2-5-16,16 0 2 15,18-4-8-15,9 0-84 16,10 0-80-16,8 0-101 16,-4 0-162-16</inkml:trace>
  <inkml:trace contextRef="#ctx0" brushRef="#br0" timeOffset="11065.74">12260 11775 34 0,'0'0'155'15,"0"0"-44"-15,0 0-26 16,0 0 38-16,0 0-16 15,0 0-8-15,-124 90-15 0,82-52-9 16,-1 0-13-16,5-8-13 16,9-6-2-16,9-4-11 15,9-7-16-15,7-8-11 16,4-3-1-16,0-2-3 16,0 0-1-16,8 2-4 15,23-2 1-15,17 0-1 16,5 0 0-16,8 0-30 15,-2 0-58-15,-1 0-123 16,-7 0-85-16,-15 0-133 16</inkml:trace>
  <inkml:trace contextRef="#ctx0" brushRef="#br0" timeOffset="11303.58">12252 11807 358 0,'0'0'131'16,"0"0"-72"-16,0 0 88 15,0 0-23-15,0 0-40 16,0 0-59-16,-16-10-25 16,16 48 2-16,0 14 1 15,9 8 3-15,2 3-3 16,-2 2-2-16,-3 1-1 0,4 3-99 15,-4-9-135 1,-4-12-195-16</inkml:trace>
  <inkml:trace contextRef="#ctx0" brushRef="#br0" timeOffset="11965.34">12131 11414 17 0,'0'0'38'0,"0"0"-12"16,0 0 12-16,-114-75 35 16,79 61-18-16,-5 3-13 15,-3 7-7-15,-5 4 0 16,-4 0 0-16,-8 0 16 16,-7 18 10-16,-8 9-13 15,-3 18 12-15,-1 9-2 0,10 16-8 16,9 10-7-1,14 6-3-15,10 4-11 0,9-1 1 16,11-3-6-16,10-2-4 16,6-4-9-16,0 1-4 15,22-5-3-15,16-4 2 16,12-8-4-16,12-4 2 16,13-7 0-16,12-7 1 15,9-10 0-15,2-6-4 16,4-12 1-16,8-12-2 15,1-6 0-15,2 0-1 16,-3-20-1-16,-10-6-30 16,-13-4 7-16,-12-7 4 15,-14 0 0-15,-14-12 10 0,-14-5 3 16,-12-8-2-16,-17-14 7 16,-4-8 3-16,-4-13 3 15,-23-7-2-15,-4 0-1 16,-3-1-13-16,1 11-9 15,-4 20-11-15,0 20-16 16,-3 26 11-16,-5 18-2 16,-8 10-92-16,-11 18-81 15,-8 22 12-15</inkml:trace>
  <inkml:trace contextRef="#ctx0" brushRef="#br0" timeOffset="12581.48">11407 12611 73 0,'0'0'86'16,"0"0"-23"-16,0 0 35 15,0 0 1-15,0 0-32 16,0 0-33-16,-88 42 7 16,42 10 18-16,-7 21 20 15,-12 10-11-15,-10 12-25 16,-6 11-20-16,-4 3-13 15,4-4-10-15,6-6-3 16,15-15-66-16,16-14-113 16,11-13-111-16</inkml:trace>
  <inkml:trace contextRef="#ctx0" brushRef="#br0" timeOffset="14398.44">10168 13939 199 0,'0'0'126'16,"0"0"-47"-16,0 0 96 16,0 0-45-16,0 0-9 15,0 0-46-15,0 0-12 16,-58-85-27-16,58 85-18 0,0 0-14 15,-2 26-2 1,2 12 3-16,0 10 13 0,0 2-5 16,0 3-6-16,0-2-5 15,6 2 0-15,8 3 1 16,2-2-3-16,6 0-19 16,5-1-112-16,4-7-120 15,0-10-155-15</inkml:trace>
  <inkml:trace contextRef="#ctx0" brushRef="#br0" timeOffset="14761.3">10583 13994 207 0,'0'0'116'0,"0"0"-20"15,0 0-15-15,-125-28 81 16,99 28-60-16,-1 9-45 16,4 18-28-16,6 4-7 15,7 5-2-15,8 4 8 16,2 2-20-16,4-2 2 16,19-2-5-16,6-2 3 15,0-4-6-15,2-8 2 16,-4-4-2-16,-2-6-1 15,-8-8 0-15,-8-3 0 0,-2-3-1 16,-7 0 2-16,0-5 3 16,0-15-5-16,-25-2-7 15,-6-2-14-15,-4 2-18 16,1 8-18-16,5 2-39 16,7 6-45-16,6 2-89 15,14 2-1-15</inkml:trace>
  <inkml:trace contextRef="#ctx0" brushRef="#br0" timeOffset="15382.4">10694 13604 82 0,'0'0'40'15,"0"0"-6"-15,-127-35 41 16,76 27 34-16,-2 2-23 16,-7 6-33-16,-5 0-5 15,-11 0 17-15,-2 10-23 16,-9 14 1-16,-2 13 4 0,-2 9-8 15,-7 9 2-15,2 8-1 16,9 7-9-16,13 2 12 16,21 0 5-16,18 1-12 15,16-1-12-15,17-2-9 16,2 2-5-16,23 1-2 16,27-1-1-16,20-6-5 15,16-4 2-15,8-4-3 16,3-8 2-16,0-8-3 15,8-8-1-15,2-12 0 16,4-12 1-16,3-10-4 16,-5-4-5-16,-2-28-27 15,-11-8-6-15,-9-8 15 0,-14-6 27 16,-11-8-2-16,-14-6 2 16,-15-9-2-16,-20-9 1 15,-13-4 1-15,0-9 1 16,-29 0-1-16,-15 0-1 15,-10 3-1-15,0 18 2 16,-1 17-16-16,-1 24 11 16,1 16-1-16,-4 15-4 15,1 6-42-15,6 4-44 16,7 27-27-16,13 7-88 16,12 8-22-16</inkml:trace>
  <inkml:trace contextRef="#ctx0" brushRef="#br0" timeOffset="16493.34">10516 14299 19 0,'0'0'44'15,"0"0"-6"-15,0 0-1 16,0 0 4-16,0 0-23 15,0 0 3-15,0-2-1 16,0-2 4-16,0 4-1 0,0-2-2 16,0 2-1-1,0 0-6-15,0 0-7 0,0 0 1 16,0-2-7-16,7 2 1 16,6 0-4-16,3 0 4 15,-1 0-3-15,3 0 2 16,-5 0-2-16,-2 0 0 15,-3 0-2-15,-4 2 3 16,-2 6 0-16,-2 2 0 16,2 0 2-16,-2-2 3 15,0 2-5-15,0-6-8 16,0 0-38-16,0 2-19 16,0-2-72-16</inkml:trace>
  <inkml:trace contextRef="#ctx0" brushRef="#br0" timeOffset="18165.21">10899 14680 95 0,'0'0'59'0,"0"0"-13"15,0 0 66-15,0 0-10 16,0 0-23-16,0 0-25 0,-18-18-4 15,18 18-5 1,0 0 1-16,0 0-22 0,0 0-14 16,20 20 0-16,25 12 18 15,20 15 22-15,15 4-8 16,15 10-14-16,19 1-10 16,15 0-8-16,10 2-7 15,-1-2-3-15,-7 2-3 16,-9 7-89-16,-14-9-145 15,-21-8-244-15</inkml:trace>
  <inkml:trace contextRef="#ctx0" brushRef="#br0" timeOffset="20316.91">12437 15954 295 0,'0'0'173'15,"0"0"-95"-15,0 0 65 0,0 0-7 16,0 0-50-16,0 0-41 16,0 0-20-16,-67-125-24 15,111 103 0-15,12 4-2 16,0 8 1-16,-10 10-2 15,-15 0-1-15,-14 22-2 16,-17 14 5-16,0 8 5 16,-30 6 1-16,-15-4 6 15,-3 3 21-15,1-9 10 16,5-10-3-16,11-6-8 16,12-10-18-16,13-6-4 15,6-8-8-15,0 4-2 0,16 0-7 16,28-4 3-16,16 0-15 15,19 0-72 1,9 0-124-16,-1 0-124 0,-9-8-76 16</inkml:trace>
  <inkml:trace contextRef="#ctx0" brushRef="#br0" timeOffset="20670">12896 15891 275 0,'0'0'167'16,"0"0"-100"-16,0 0 49 0,0 0 16 15,-116-4-44-15,116 14-63 16,0 11-21-16,6 2 5 16,21 8-4-16,6-5 3 15,3-2-1-15,5-2 0 16,1-4-4-16,-5-6-3 15,-1-8 2-15,-9-4-1 16,-7 0 0-16,-9 0-1 16,-7-12 0-16,-4-18-4 15,0-6 1-15,-26-6-9 16,-8-1 3-16,-8 3-7 16,-7 8-14-16,0 8-8 15,0 8 8-15,7 10-41 16,13 6-41-16,13 0-11 0,16 0-59 15,0 6-79-15</inkml:trace>
  <inkml:trace contextRef="#ctx0" brushRef="#br0" timeOffset="21314.53">12817 15442 24 0,'0'0'68'0,"0"0"-13"16,-133-40 29-16,84 34-9 15,-4 2-9-15,-3 4-2 16,0 0 0-16,-2 0 12 15,-2 8-28-15,-3 14-1 16,3 4 4-16,-2 8-13 16,6 6-4-16,3 8-4 15,4 5 1-15,9 3 0 16,9 4-1-16,8 0-8 16,17 2-9-16,6 0-1 15,0 5-1-15,29-3-2 16,11 2 10-16,11-4-12 15,4 0-3-15,11-4 2 0,2 1-4 16,3-5-1-16,6-6 2 16,2-8-1-16,4-8-1 15,4-10-1-15,5-8 3 16,1-10-3-16,3-4 0 16,0-4-3-16,1-24-6 15,-1-8 2-15,-2-4-8 16,-9-4 12-16,-14-4-13 15,-16 2-8-15,-19-3-5 16,-14-9 12-16,-15 0 17 16,-7-8 1-16,0-6-1 0,-29-9 4 15,-13-3 1 1,-16 0-4-16,-13 6 1 0,-10 6-1 16,-6 15 1-16,0 9-2 15,3 16-2-15,1 18-2 16,7 4-22-16,7 10-44 15,9 0-38-15,14 10-93 16,10 4-71-16</inkml:trace>
  <inkml:trace contextRef="#ctx0" brushRef="#br0" timeOffset="22927.31">10532 14303 4 0,'0'0'16'0,"0"0"-1"16,0 0 5-16,0 0-5 16,0 0-4-16,0 0 8 15,0 0 3-15,0 0-14 16,0 0 5-16,0 0-3 15,0 0-1-15,0 0 13 16,0 0 10-16,0 0-3 16,0 0-4-16,0 0-1 15,0 0 0-15,0 0-4 16,0 0 1-16,0-4-12 0,0-2-6 16,0 2-3-16,0 0 0 15,8 2 0-15,2 0 0 16,1 0 0-16,2 2-3 15,0 0 3-15,3 0-2 16,-5 0 1-16,0 0 0 16,-2 0 0-16,-5 2-5 15,1 8 5-15,-2 0 1 16,-1 4 1-16,-2-6 0 16,0 1 1-16,0-4 1 0,0 1-3 15,0-2 1 1,0 4-1-16,0-4-5 0,0 2-29 15,0 2-37-15,-5-4-82 16</inkml:trace>
  <inkml:trace contextRef="#ctx0" brushRef="#br0" timeOffset="24596.65">12751 12516 13 0,'0'0'35'0,"0"0"12"0,0 0-8 15,0 0 34 1,0 0-10-16,0 0 0 0,-27-33-18 15,25 30 5-15,0 2-9 16,-1 1 4-16,3 0 2 16,0 0-6-16,0 0 0 15,0 0-6-15,0 0-10 16,0 0-1-16,15 1-1 16,20 17 6-16,11 9 16 15,14 5-5-15,21 8-10 16,21 8-8-16,21 10-14 15,16 10-4-15,9 8-3 16,1 9-1-16,-2 7-7 16,-7 6-103-16,-10-6-163 15,-23-13-63-15</inkml:trace>
  <inkml:trace contextRef="#ctx0" brushRef="#br0" timeOffset="26331.82">14558 13828 43 0,'0'0'73'16,"0"0"-38"-16,0 0 27 16,0 0 29-16,0 0 6 15,0 0-22-15,0 0-20 16,2-30-4-16,-31 40-10 15,-9 14 5-15,-7 10 9 16,-6 4 34-16,2-3-31 16,2-2-10-16,5-3-10 15,9-7-1-15,8-5-9 16,10-9-9-16,10 0-6 0,3-4-9 16,2-2-1-1,0 1 2-15,0-2-2 0,16-2 0 16,13 0 1-16,17 0-1 15,10 0 1-15,10-4-4 16,11-5-13-16,0 8-101 16,0-3-92-16,-13 2-137 15</inkml:trace>
  <inkml:trace contextRef="#ctx0" brushRef="#br0" timeOffset="26630.33">14538 13854 236 0,'0'0'113'15,"0"0"-62"-15,0 0 58 16,0 0 57-16,0 0-55 16,0 0-35-16,-47-40-40 15,47 40-23-15,0 2-9 16,0 26-2-16,0 8 10 15,0 8 19-15,2 4-16 16,9 1-6-16,4 1-3 16,-1-1-3-16,1 4-3 15,-1-1 1-15,-3 2-3 16,3-1-92-16,-3-8-127 16,-3-8-200-16</inkml:trace>
  <inkml:trace contextRef="#ctx0" brushRef="#br0" timeOffset="26997.12">15068 13836 225 0,'0'0'117'16,"0"0"-87"-16,0 0 21 0,0 0 98 16,-132 76-21-16,97-44-53 15,6 0-15-15,4-6-6 16,10-6-5-16,6-5-17 16,4-8-5-16,3 0-4 15,2-6-2-15,0 2-5 16,0-1 3-16,0 2-1 15,9-3-7-15,20-1 2 16,9 0-6-16,11 0-4 16,5 0-3-16,1 0-19 15,0 0-82-15,-3 0-88 16,-9 4-95-16,-12-4-144 16</inkml:trace>
  <inkml:trace contextRef="#ctx0" brushRef="#br0" timeOffset="27217.77">15095 13874 254 0,'0'0'180'16,"0"0"-66"-16,0 0 12 16,0 0 24-16,0 0-28 15,0 0-55-15,-47-46-55 16,47 66-7-16,0 18-4 15,18 15 5-15,4 6 0 16,3 5-4-16,-4 3 1 16,2-1-3-16,-5 0-82 15,-5-6-157-15,-6-8-232 0</inkml:trace>
  <inkml:trace contextRef="#ctx0" brushRef="#br0" timeOffset="28196.92">14897 13535 63 0,'0'0'63'16,"0"0"-48"-16,0 0 43 15,0 0 9-15,-141-46-16 16,114 38-25-16,2 2 10 16,-3 0 7-16,-3 2-20 15,-8 4-2-15,-3 0-1 0,-5 0 3 16,-3 14-4-16,-2 6 7 16,-2 2-11-16,-1 4 8 15,2 4 14-15,3 2 7 16,4 3-10-16,5 3 1 15,6-2 3-15,3 6-6 16,8-2-11-16,4 4-4 16,4 0 1-16,6 2-4 15,7 2 0-15,3 0-4 16,0 5-5-16,3-5 6 16,19 2-4-16,4 0 0 15,5-2-1-15,3 0 1 0,2-2 8 16,4-4-6-1,0-2 7-15,5-1-10 0,1-7 3 16,6-2-5-16,6-2 4 16,6-2-3-16,7-8 1 15,3-4-5-15,4-6 8 16,2-4-7-16,0-4 1 16,5 0-2-16,-2 0-1 15,-8-4 1-15,-5-12 1 16,-8 2-2-16,-5-4 0 15,-3 0 0-15,-7-2 1 16,-7-2 0-16,-2-2 3 16,-7-4-4-16,0-4 0 15,-6-3 2-15,-5-2 2 16,-5-4-3-16,-6-3 1 0,-4-4 4 16,-3-4-6-16,-2 0 0 15,0 4 1-15,0-1-1 16,0 8 0-16,0 1 0 15,-14 1 0-15,-10 5 1 16,-8 0 2-16,-5 4-2 16,-7 2 2-16,-6-6-1 15,-6 0 0-15,-4 0 0 16,-7-1-1-16,-4 3-1 16,-2 4 0-16,1 2 0 15,3 12 0-15,3 4-3 16,1 10-5-16,1 0-35 0,4 12-37 15,4 17-42-15,6 4-70 16,8 3-142-16</inkml:trace>
  <inkml:trace contextRef="#ctx0" brushRef="#br0" timeOffset="33795.87">16015 11973 13 0,'0'0'55'0,"0"0"-41"16,0 0 40-16,0 0 45 15,0 0-33-15,0 0-29 16,0 0-12-16,-87-16 27 16,82 14-1-16,3 0-12 15,-2 2-6-15,4 0-10 16,-2 0 1-16,2 0-7 15,0 0-5-15,0 0 3 16,0 0-7-16,0 0 3 16,0 0-2-16,0 0-3 15,4 0-2-15,19 0 7 0,4 0-3 16,8-2 0-16,3 2 0 16,2 0-3-16,2 0 0 15,0-2 0-15,3 2-4 16,0-2 3-16,1 0-4 15,8 0 0-15,-1-2 2 16,3 0 0-16,-1 0 1 16,1 0-3-16,0 0 0 15,-2 2 2-15,-1 0-2 16,-2 0 0-16,-2 0 0 0,-4-2 0 16,-2 4 0-1,-6-2 0-15,-3 2 0 0,1 0-1 16,0 0 2-16,1-2-2 15,5 0 0-15,-1-2 1 16,4 0 0-16,7 0 2 16,3 2-4-16,6-2 2 15,3 2 0-15,-1-2 3 16,5 2-3-16,-1 2 0 16,1-2 0-16,1 2 1 15,-2-2-1-15,3 2-1 16,-2 0 1-16,-1 0 0 15,4 0-1-15,-3-2-4 16,0 2 2-16,-5 0 2 16,-2 0 1-16,3 0 0 15,-3 0-3-15,4 0-1 0,1 0 3 16,-1 0-13-16,-1 0 7 16,-3 0 6-16,0 0 1 15,2 0-4-15,7 0 4 16,3 0 2-16,1 0-2 15,3 0 0-15,-2-2 0 16,1-2 2-16,1 0-2 16,2 4 1-16,0 0-1 15,0 0 0-15,2 0 0 16,1 0-4-16,1 0-15 16,-4 8-1-16,-2-4-1 15,-8 2-5-15,-4-2 12 16,-9 0 5-16,-4-2 8 0,-11 2-3 15,-7-2 2-15,-10 0 2 16,-7-2 1-16,-5 0-1 16,-7 0 2-16,0 0 3 15,-4 0 1-15,3 0 16 16,-3 0 14-16,0 0 8 16,0 0-12-16,0 0-3 15,0 0-3-15,0 0-2 16,0 0-3-16,0 0-2 15,0 0 3-15,0 0-3 16,0 0 8-16,0 0-8 16,2 0 1-16,0 0-15 15,3 0 2-15,4 0-4 0,4 0 2 16,-2 0-3-16,0-2-1 16,-2 0 2-16,-4 0-3 15,-3 2 5-15,-2 0 0 16,0 0-2-16,0 0 1 15,0 0-2-15,0 0 2 16,0 0-4-16,0 0 2 16,2 0 1-16,1-2-3 15,-3 2 1-15,2 0 1 16,-2 0-1-16,0 0-1 16,0 0 2-16,0 0-4 15,0 0-2-15,0 0-47 0,-2 0-96 16,-12 2-53-16,-4 2-105 15</inkml:trace>
  <inkml:trace contextRef="#ctx0" brushRef="#br0" timeOffset="34364.43">20170 11564 85 0,'0'0'64'0,"0"0"-18"15,0 0 42-15,0 0 57 16,0 0-52-16,0 0-6 15,-42-66-11-15,42 66-21 16,0 0-21-16,0 0-6 16,0 0-17-16,0 0-11 15,0 12 0-15,11 16 6 16,16 4 13-16,6 6 6 16,9 0-10-16,6 1-4 0,7 1-2 15,6 0-1-15,3 0-6 16,1-2-1-16,-5-4-1 15,-7-4 0-15,-8-8-2 16,-10-4-10-16,-12-6-22 16,-8-4 8-16,-11-6 14 15,-2 0 12-15,-2-2 13 16,0 0-1-16,0 0 1 16,-2 0-10-16,-15 0 6 15,-8 0 5-15,-6 10 8 16,-15 10-4-16,-10 12 15 15,-4 10-12-15,-3 5 0 16,7 0-9-16,9-2-11 16,14-3 0-16,8 0-1 15,8-6-1-15,3 2 0 0,3 0-80 16,5-4-135-16,-1-7-267 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01T04:23:38.989"/>
    </inkml:context>
    <inkml:brush xml:id="br0">
      <inkml:brushProperty name="width" value="0.05292" units="cm"/>
      <inkml:brushProperty name="height" value="0.05292" units="cm"/>
      <inkml:brushProperty name="color" value="#FFFFFF"/>
    </inkml:brush>
  </inkml:definitions>
  <inkml:trace contextRef="#ctx0" brushRef="#br0">9337 8953 66 0,'0'0'126'0,"0"0"-51"15,0 0 26-15,0 0 46 16,0 0-14-16,0 0-24 16,0 0-30-16,-104-62-26 15,104 62-34-15,35 0-9 16,21 0-2-16,17 2-7 16,12 8 1-16,9-2 1 15,1-2-3-15,-3 0-32 16,-17 0-24-16,-19-2-17 15,-23 0 4-15,-19-2 37 0,-14-2 32 16,0 0 3-16,-14 0 19 16,-15 0 21-16,-6 0 14 15,2 0 20-15,6 0-21 16,5 4-17-16,6 10-20 16,7 8-14-16,3 6 0 15,6 8-5-15,0 7 9 16,4 3-7-16,14 0-1 15,2 4 0-15,-5-2 2 16,1 4-3-16,-7 1-2 16,-5-2-49-16,-4-2-99 15,0-9-83-15,0-17-167 16</inkml:trace>
  <inkml:trace contextRef="#ctx0" brushRef="#br0" timeOffset="156.72">9520 9354 318 0,'0'0'160'0,"0"0"-46"16,0 0-16-16,0 0 10 16,0 0-42-16,0 0-39 15,51-90-27-15,16 84-2 16,6 6-1-16,10 0-32 16,-2 0-126-16,-6 0-67 15,-6 0-85-15</inkml:trace>
  <inkml:trace contextRef="#ctx0" brushRef="#br0" timeOffset="650.64">10041 8580 32 0,'0'0'28'0,"0"0"21"15,-137-120 31-15,81 92 19 16,-11 14 3-16,-7 14-42 16,-11 0 3-16,-3 30-10 15,-4 20 4-15,-1 14 1 16,2 12-3-16,3 8 11 16,12 9-9-16,9 3-7 0,21 3-3 15,17-8-10 1,20 0-11-16,9-7-12 0,20-4-6 15,32-1-4-15,14-6 2 16,17-4-1-16,11-11 0 16,8-4 2-16,14-10 3 15,11-12-10-15,8-12 0 16,8-16-2-16,-1-4-4 16,-5-14-42-16,-15-19-25 15,-13-16 49-15,-20-11 4 16,-22-8 4-16,-29-14-11 15,-25-9-6-15,-13-9 17 16,-17-10 12-16,-32-3-16 16,-12 5 8-16,-12 10 6 0,-12 20 0 15,-4 19 1-15,-2 18-16 16,2 16-59-16,6 19-21 16,3 6-131-16,2 28 36 15</inkml:trace>
  <inkml:trace contextRef="#ctx0" brushRef="#br0" timeOffset="1250.58">9237 9749 13 0,'0'0'32'15,"0"0"37"-15,0 0 15 16,0 0-14-16,0 0-2 16,0 0-21-16,0 0 18 15,11-78 1-15,-11 76-15 16,0 2-1-16,0 0-8 0,-25 16-21 16,-17 30-7-1,-16 26 23-15,-11 23 22 0,-6 11 5 16,-6 4-27-16,1-6-7 15,2-9-20-15,2-5-4 16,3-4-5-16,0-4-1 16,1-3-18-16,5-7-56 15,7-8-61-15,6-8-80 16,6-10-105-16</inkml:trace>
  <inkml:trace contextRef="#ctx0" brushRef="#br0" timeOffset="3665.8">7762 11458 137 0,'0'0'107'16,"0"0"-11"-16,0 0 53 15,0 0 3-15,0 0-35 16,0 0-29-16,-96-46-23 16,94 28-13-16,2 0-9 15,0-3-28-15,11-1-12 16,16 3 0-16,2 2-1 0,0 7-2 16,-9 8-3-16,-7 2 2 15,-6 0-8-15,-7 15 5 16,0 10 4-16,0 8 1 15,-9 1 6-15,-9-7-1 16,5-2-3-16,2-7-2 16,9-4-1-16,2-2-1 15,0-2 0-15,9 2-5 16,22 2 3-16,11 2 0 16,7 2-33-16,0 4 9 15,-6 2-10-15,-12 0 0 16,-16-2 21-16,-11-4 8 15,-4 0 5-15,-6 0 3 0,-32-1 2 16,-14-2 9-16,-6-3-2 16,1-3-2-16,6-4-5 15,9 0 1-15,3-5-1 16,8 0-2-16,9 0-34 16,8 0-93-16,12 0-87 15,2 0-140-15</inkml:trace>
  <inkml:trace contextRef="#ctx0" brushRef="#br0" timeOffset="4215.95">8105 10906 45 0,'0'0'86'0,"0"0"-43"16,-127-54-3-16,76 50 42 15,-4 4-8-15,-8 0-20 16,3 2-3-16,-4 20 14 16,-2 9-8-16,-1 10-4 15,-1 9 5-15,3 13-12 16,5 11-2-16,6 6-5 15,8 6-8-15,7 3-6 16,15-1 7-16,15 0-12 0,9-2-8 16,7-5-5-1,31-9-1-15,13-6-3 0,14-8 4 16,6-6-2-16,2-8 1 16,10-8 5-16,2-6-11 15,11-13-4-15,8-16 0 16,3-1-10-16,2-26 2 15,-11-16-8-15,-9-12 19 16,-8-10-5-16,-12-8 5 16,-14-14 0-16,-15-8-7 15,-22-5 1-15,-18-5-7 16,-2 4 11-16,-39 1 2 0,-13 9-11 16,-9 10 4-16,-7 18 5 15,2 22 0-15,-3 18 2 16,-6 13-26-16,0 9-61 15,-4 0-66-15,6 23-101 16,3 15-21-16</inkml:trace>
  <inkml:trace contextRef="#ctx0" brushRef="#br0" timeOffset="4882.58">7488 12057 9 0,'0'0'64'16,"0"0"-7"-16,0 0 18 15,0 0 12-15,0 0-5 16,0 0-24-16,-29-16-17 16,12 16-3-16,-8 14 12 15,-8 22 0-15,-17 14 8 16,-10 19-1-16,-13 13-10 15,-16 6 0-15,-5 7-12 16,-2-4-17-16,3-2-10 16,10-3-8-16,12-4 0 15,13 0-70-15,11-3-165 16,9-7-143-16</inkml:trace>
  <inkml:trace contextRef="#ctx0" brushRef="#br0" timeOffset="5499.09">6283 13541 134 0,'0'0'306'0,"0"0"-214"15,0 0 11-15,0 0 22 16,0 0-54-16,-54-104-66 15,97 86-5-15,7 8-11 16,2 8 8-16,-16 2 2 16,-18 2-16-16,-16 24 16 15,-2 10 1-15,-20 10 22 16,-25 2 46-16,-8 2 26 16,-3-6-28-16,7-7-17 15,13-11-16-15,14-12-21 16,13-6-10-16,9-4-2 15,0 0-6-15,38-4-5 16,23 0-5-16,20 0-68 0,9-8-23 16,-1-10-72-16,-6-3-130 15,-19 0-112-15</inkml:trace>
  <inkml:trace contextRef="#ctx0" brushRef="#br0" timeOffset="5983.33">6570 13060 161 0,'0'0'61'16,"0"0"-3"-16,-150-48 41 15,86 48 18-15,-9 0-20 16,-14 10-32-16,-5 24-9 15,3 12 2-15,5 18-4 16,8 10-9-16,11 11 0 16,11 3-7-16,17 0-10 15,12-2-8-15,19 0-9 16,6-1 1-16,16-5-2 16,26-6-4-16,16-6-3 15,17-5 4-15,21-5-4 16,16-14-1-16,10-10 6 15,9-12-8-15,0-14 0 0,8-8-4 16,-6-4-17 0,-10-28-28-16,-18-8-3 0,-25-13 52 15,-20-6 7-15,-15-12-1 16,-16-13-6-16,-20-10-1 16,-9-9-9-16,-20-2-1 15,-31-2-1-15,-19 5 5 16,-9 9 5-16,-11 20-3 15,-10 16-18-15,1 29-17 16,2 24-43-16,5 4-67 16,10 30-137-16,8 14 3 15</inkml:trace>
  <inkml:trace contextRef="#ctx0" brushRef="#br0" timeOffset="8565.01">10636 9463 24 0,'0'0'37'0,"0"0"15"16,0 0 1-16,0 0-11 16,0 0 0-16,0 0 7 15,-13-10-3-15,11 7 6 16,0 3 11-16,0 0-20 16,-1 0 9-16,3-1-12 15,-2 1-3-15,2 0-4 16,0 0-18-16,0 0-14 15,0 8 4-15,22 14 10 16,13 12 5-16,17 8 27 0,12 8-2 16,17 6-21-16,10 10-2 15,12 10-12-15,10 17 0 16,16 7-7-16,9 10 1 16,1-5-4-16,-8-5-40 15,-11-6-66-15,-14-10-39 16,-15-12-130-16,-13-18 39 15</inkml:trace>
  <inkml:trace contextRef="#ctx0" brushRef="#br0" timeOffset="31795.7">12094 11137 261 0,'0'0'130'16,"0"0"-63"-16,0 0 67 15,0 0-10-15,0 0-44 16,0 0-25-16,0 0-28 15,-48-93-19-15,67 75 4 16,8 4-11-16,6 1 5 16,0 4-4-16,-4 9-2 15,-7 0-9-15,-8 7-7 0,-12 19 4 16,-2 12 12-16,-7 8 12 16,-26 8-11-16,-10-2 10 15,-3-4 2-15,-4-8-7 16,9-8 6-16,5-5 8 15,9-11 3-15,13-9 11 16,10-3-15-16,4-4 5 16,0 0-24-16,0 0 0 15,2 0-15-15,31 0 15 16,13 0 9-16,14 0-9 16,4 0-66-16,-1 0-126 15,-7 11-157-15,-12-4-39 0</inkml:trace>
  <inkml:trace contextRef="#ctx0" brushRef="#br0" timeOffset="32230.09">12615 11021 75 0,'0'0'133'0,"0"0"-42"16,0 0-11-16,0 0 66 15,0 0-33-15,0 0-49 16,-7-18-60-16,-24 41 7 16,-9 12 75-16,-7 5-5 15,7-4-18-15,4-6-12 16,14-6-6-16,9-8-18 16,4-4-4-16,5-6-12 0,4 0-2 15,0-2-9 1,0 0-2-16,13 4 2 0,18-2 1 15,11 1 0-15,12-2-1 16,4 1-72-16,2 2-83 16,-4-2-101-16,-14 1-112 15</inkml:trace>
  <inkml:trace contextRef="#ctx0" brushRef="#br0" timeOffset="32468.27">12644 11026 333 0,'0'0'156'0,"0"0"-59"0,0 0 58 16,0 0-23-16,0 0-48 16,0 0-60-16,-9-19-24 15,9 49-20-15,2 16 20 16,10 14 8-16,-6 4-7 15,-4 4-1-15,0 0-4 16,-2 3-91-16,0-5-138 16,0-8-224-16</inkml:trace>
  <inkml:trace contextRef="#ctx0" brushRef="#br0" timeOffset="33263.3">12394 10619 25 0,'0'0'48'15,"0"0"-1"-15,0 0 15 16,-127-26 20-16,89 25-9 15,1 1-28-15,-5 0-13 16,-3 0 3-16,-7 5 5 16,-1 13 19-16,-5 7-19 15,0 9-10-15,-2 6 2 16,2 6 6-16,2 2-3 16,8 4-8-16,5 2-4 0,9 4 5 15,5 0-4 1,10 5 2-16,9 3-6 0,10 0 0 15,0-2-9-15,21 1 2 16,14-5-7-16,10 0 0 16,4 0-3-16,7 0 0 15,2-4 3-15,2-6-4 16,4-7-1-16,1-7-1 16,6-4 0-16,3-6-2 15,3-6 2-15,2-8 0 16,0-6 1-16,0-6 6 15,-2 0-6-15,-3-8-1 16,-3-12 9-16,-2-4-9 16,-1-2 1-16,-9-2 4 15,-14-2 5-15,-11-5-3 0,-12-5-1 16,-9-8 4-16,-4-8-6 16,-6-10 1-16,-3-6-1 15,0-7-2-15,-23-4-2 16,-12-4 8-16,-15-3-8 15,-3 6 0-15,-10 10 1 16,1 13-1-16,0 17-3 16,-5 22-8-16,-2 16-19 15,0 6-38-15,2 10-53 16,10 20-65-16,7 4-97 16</inkml:trace>
  <inkml:trace contextRef="#ctx0" brushRef="#br0" timeOffset="35578.58">11710 11721 19 0,'0'0'17'16,"0"0"2"-16,0 0 11 16,0 0 10-16,0 0 19 15,0 0 0-15,0 0-6 16,6-41-13-16,-6 37-11 15,0 0 1-15,0-1-5 16,6-2-17-16,-2 1-8 16,0 2 1-16,1-4 2 15,1 2-1-15,-2 2-2 0,-1 0 3 16,0 4-1-16,-3-2 8 16,0 2 11-16,0 0 8 15,0 0-1-15,0 0-2 16,0 0 3-16,0 0-4 15,0 0-3-15,0 0 6 16,0 0 1-16,0 0-19 16,-21 20 4-16,-12 14 26 15,-19 16-7-15,-10 11-4 16,-13 11-1-16,-6 12-15 16,-2 6-10-16,2 2-2 15,11-3-1-15,7-9 0 0,9-6-37 16,4-3-103-16,-1-7-85 15,2-6-81-15</inkml:trace>
  <inkml:trace contextRef="#ctx0" brushRef="#br0" timeOffset="36128.57">10590 12783 81 0,'0'0'141'15,"0"0"-56"-15,0 0 47 16,0 0 24-16,0 0-52 16,0 0-8-16,-32-100-9 15,30 92-12-15,0 6-12 16,-2 0-11-16,1 2-23 16,3 0-29-16,-2 2 0 15,-3 28-7-15,-1 16 7 16,-1 10 0-16,1 7 7 15,-2-1-5-15,4 2-2 16,2-2 0-16,2 4-1 16,0 1-39-16,0 1-95 15,0-6-119-15,0-14-108 0</inkml:trace>
  <inkml:trace contextRef="#ctx0" brushRef="#br0" timeOffset="36489.48">10814 12958 423 0,'0'0'142'0,"0"0"-82"15,0 0 47-15,0 0-12 0,-120 4-43 16,101 20-30-16,5 4-14 15,9 2 1-15,5 4-1 16,0 0-3-16,0 0 0 16,19-2-3-16,0 1-2 15,4-10-2-15,1 1 2 16,-4-10 0-16,-4-3 0 16,-5-5 0-16,-7-6-24 15,-4 0 24-15,0-5 5 16,0-21-5-16,-15-7-23 15,-10-2-29-15,-4 7 15 16,-2 10 17-16,2 6-18 16,4 8-40-16,6 4-46 0,7 0-58 15,8 0-26-15</inkml:trace>
  <inkml:trace contextRef="#ctx0" brushRef="#br0" timeOffset="37178.61">10993 12498 200 0,'0'0'79'0,"0"0"-15"16,-116-50 53-16,72 38-29 15,-8 6-30-15,0 4-13 16,-2 2-1-16,-9 0-1 15,-4 15-18-15,-7 13 0 16,-4 9 3-16,-4 10 4 16,2 7-5-16,4 4 10 0,14 0-10 15,10 2-8-15,17-2-7 16,10-1 4 0,12 5-5-16,11 0-5 0,2 8 3 15,11 4-5-15,24 2 0 16,13 1 3-16,12-9-4 15,9-8-3-15,8-8-1 16,10-7 1-16,5-8 0 16,3-9 1-16,6-12 3 15,-3-10 1-15,-7-6-3 16,-7 0 4-16,-7-7-5 16,-4-19 2-16,-7-5 2 15,0-9-4-15,-13-8 1 0,-10-6 14 16,-12-14-15-16,-18-12-1 15,-13-9 0-15,0-7-3 16,-31-4 2-16,-13 2-5 16,-12 3-7-16,-5 11 1 15,-5 16-9-15,-6 20-2 16,1 20-7-16,4 16-22 16,5 12-34-16,8 0-39 15,8 16-121-15,12 4-115 16</inkml:trace>
  <inkml:trace contextRef="#ctx0" brushRef="#br0" timeOffset="39394.64">11367 13535 38 0,'0'0'76'15,"0"0"-28"-15,0 0 34 16,0 0 20-16,0 0-9 16,0 0-26-16,-23-20-13 15,23 20 7-15,0 0-5 16,0-2-1-16,0 2-7 16,0 0-8-16,0 0-7 15,0 0-9-15,0 2-20 0,25 22-3 16,22 14 14-16,22 14 10 15,20 10-2-15,16 13-10 16,9-1-2-16,8 4-10 16,12 2-1-16,2 2 0 15,2 3-20-15,-2-3-106 16,-16-8-149-16,-17-13-177 16</inkml:trace>
  <inkml:trace contextRef="#ctx0" brushRef="#br0" timeOffset="39994.9">12419 15035 582 0,'0'0'201'0,"0"0"-147"15,0 0 37-15,-27-130-6 16,47 98-51-16,16 10-17 16,-1 10-17-16,2 12-9 15,-12 8-2-15,-6 24-3 0,-11 8 8 16,-8 8 6-16,-2 0 4 16,-27 2 11-16,-2-8 0 15,2-8 21-15,4-12-12 16,14-8 1-16,7-5-17 15,4-8-8-15,7 3-9 16,26 5 2-16,23-1 4 16,15 2-64-16,14-2-98 15,2-8-197-15,-10 0-167 16</inkml:trace>
  <inkml:trace contextRef="#ctx0" brushRef="#br0" timeOffset="40346.11">12973 15011 319 0,'0'0'172'15,"0"0"-110"-15,0 0 57 16,0 0 26-16,0 0-71 16,0 0-47-16,-98 10-23 15,98 12-2-15,0 6 10 16,9 2-7-16,18 2 0 15,6-2 7-15,6-3-8 16,3-5-4-16,2-8 0 16,1-8-3-16,-5-6-4 0,-9 0 6 15,-8-5-13-15,-15-18 14 16,-3-18 5-16,-5-7-1 16,0-10-4-16,-20 4-9 15,-13 0-6-15,-12 4 1 16,-7 16-11-16,-1-1-24 15,2 17-45-15,5 13-5 16,13 5-22-16,14 0-81 16,17 0-67-16</inkml:trace>
  <inkml:trace contextRef="#ctx0" brushRef="#br0" timeOffset="40877.75">12909 14427 166 0,'0'0'97'16,"-123"-22"-17"-16,59 22 51 15,-1 0-15-15,-6 14-39 16,-1 21-28-16,-1 9-11 15,0 10 11-15,3 4 2 16,8 8 1-16,7 15-18 16,12 5 3-16,10 6-5 15,14-2-4-15,17-10-12 0,2 1-2 16,23-5-5 0,26-6-9-16,13 0-1 0,14-8-1 15,13-6 4-15,13-11 4 16,8-12-6-16,10-6 0 15,1-15-2-15,-1-11 1 16,-2-1-6-16,-7-5-19 16,-9-21 26-16,-7-2-1 15,-9-8 2-15,-14-5 1 16,-14-7-2-16,-18-10-23 16,-21-10 15-16,-16-10 8 15,-3-13 5-15,-22-7-5 0,-26-12 6 16,-18-2-6-1,-19 7-5-15,-17 15-20 0,-7 20-3 16,2 22-12-16,4 16-23 16,10 14-10-16,6 10-30 15,10 8-60-15,11 0-119 16</inkml:trace>
  <inkml:trace contextRef="#ctx0" brushRef="#br0" timeOffset="41477.25">12994 14931 18 0,'0'0'38'0,"0"0"-7"0,0 0 7 15,0 0 29-15,0 0-22 16,0 0-19-16,2 0-25 15,-13 0 2-15,-3 6-3 16,-1 8 0-16,-1 2-13 16,3 2-71-16,-3 4-38 15</inkml:trace>
  <inkml:trace contextRef="#ctx0" brushRef="#br0" timeOffset="42662.34">13192 11725 38 0,'0'0'46'0,"0"0"-43"15,0 0 19-15,0 0 13 16,0 0-4-16,0 0-12 15,-36-35 4-15,34 34 8 16,-2-3 14-16,-3 1 5 16,3-3-1-16,-4 2 26 0,2-1-14 15,-1-2-8-15,3 1 19 16,-2 0-7-16,3 2-4 16,0 2-9-16,1 2-1 15,2 0-7-15,0 0-14 16,0 0-27-16,0 0-3 15,23 25 0-15,22 19 0 16,17 12 11-16,16 14-1 16,11 6-1-16,9 8-8 15,2 5 1-15,9 3-2 16,-2 0-1-16,2-2-15 16,-4-4-126-16,-6-7-111 0,-11-15-114 15</inkml:trace>
  <inkml:trace contextRef="#ctx0" brushRef="#br0" timeOffset="43527.13">14486 13064 31 0,'0'0'95'15,"0"0"-4"-15,0 0 45 16,0 0 16-16,0 0-26 15,0 0-26-15,23-54-18 16,-23 54-30-16,-18 0-36 16,-22 20-1-16,-19 16 38 15,-7 12-32-15,-5 9 10 16,4 1-1-16,7-4-6 16,8-4-8-16,10-12-4 0,13-8 2 15,11-6-4 1,12-12-4-16,4-4-5 0,2-4-1 15,0-4-5-15,12 4 5 16,22-4 4-16,15 0 1 16,11 0 4-16,7 0-4 15,7 0-5-15,2 0-67 16,-6 0-102-16,-7 0-52 16,-16 0-158-16</inkml:trace>
  <inkml:trace contextRef="#ctx0" brushRef="#br0" timeOffset="43811.41">14366 13122 382 0,'0'0'139'15,"0"0"-46"-15,0 0 53 16,0 0-22-16,0 0-48 15,0 0-38-15,-24-60-38 16,24 60-1-16,0 26-10 16,6 12 11-16,9 16 6 15,4 9 4-15,-1 5-4 16,-3 2-4-16,1 0 1 16,-5-2-3-16,0-4-1 15,-4-1-54-15,-3-5-68 0,-1-8-82 16,-3-10-163-16</inkml:trace>
  <inkml:trace contextRef="#ctx0" brushRef="#br0" timeOffset="44161.39">14986 13096 267 0,'0'0'135'16,"0"0"-105"-16,0 0 65 0,0 0 36 15,0 0-35 1,0 0-45-16,-139 98-8 0,99-62 1 16,5-1 10-16,4-6 14 15,6-2-27-15,7-9-3 16,7-2-14-16,2-6-4 15,7-2-9-15,2-4-5 16,0 0-6-16,0 0-4 16,7 2-7-16,20 2 11 15,10 0 0-15,10-4 3 16,4 4-3-16,7-2-81 16,2 0-88-16,1 2-96 15,-11-8-62-15</inkml:trace>
  <inkml:trace contextRef="#ctx0" brushRef="#br0" timeOffset="44386.37">14947 13088 356 0,'0'0'196'15,"0"0"-93"-15,0 0 34 16,0 0-22-16,0 0-44 15,0 0-68-15,-31 2-3 16,31 52 0-16,0 20 4 16,12 5-2-16,1 3 1 15,-5-2-3-15,2-4-16 0,-4-2-96 16,-3-10-140-16,-3-11-203 16</inkml:trace>
  <inkml:trace contextRef="#ctx0" brushRef="#br0" timeOffset="45227.65">14631 12733 14 0,'0'0'39'0,"0"0"3"15,0 0 36-15,0 0-6 16,-138-60-12-16,112 56-21 16,-6 0-20-16,-3 4 6 15,-6 0 4-15,-9 0 8 0,-8 18-3 16,-5 6-9-16,-4 10 18 16,0 4 8-16,2 8-10 15,1 5-14-15,8 3 4 16,3 2-7-16,8 0 0 15,7 2 5-15,7 4-1 16,9 2-12-16,9-1 8 16,8-1-9-16,5-4 3 15,0 0-10-15,20 2 5 16,13-4-10-16,10 1 6 16,6 1-8-16,6-6 2 0,6 4 0 15,-1-8-2 1,0-4 2-16,0-3 2 0,0-4-2 15,3-6 3-15,3-5 0 16,8-4-6-16,11-8 0 16,4-8 5-16,4-2 0 15,3-4-2-15,-2 0-2 16,1-8 6-16,-3-11-5 16,-3-3-2-16,-9-1 4 15,-13-5-4-15,-5-7 0 16,-10-3-3-16,-4-8 3 15,-5-8 13-15,-5-8-6 16,-9-5-4-16,-8-10 15 16,-9-4-18-16,-9-9-8 0,-3-6 1 15,-19-1-8-15,-25 7 15 16,-18 8 0-16,-23 16-1 16,-26 8 1-16,-23 9 7 15,-8 12-7-15,3 11-3 16,17 7-4-16,22 13-20 15,15 6-44-15,18 0-35 16,15 26-49-16,11 14-100 16,3 9-86-16</inkml:trace>
  <inkml:trace contextRef="#ctx0" brushRef="#br0" timeOffset="49610.52">15692 11057 49 0,'0'0'38'16,"0"0"-6"-16,0 0 19 16,0 0 9-16,0 0 3 15,0 0-30-15,0 0 15 0,-112-38 4 16,96 34 1-1,8 4-17-15,-1-3 1 16,3 2 10-16,0 1-24 0,2 0-11 16,4 0 2-16,0 0 2 15,0 0 5-15,0 0-7 16,0 0-4 0,0 0-9-16,0 0-1 0,0 0 0 15,10 0 5-15,7 0 5 16,8 0-4-16,4 0 2 15,4 0 1-15,7 4-2 16,5 0-2-16,-1 2-1 16,3-1 0-16,2 2-4 15,-4-1 3-15,5-2-1 16,2 0 0-16,0-2-1 0,3 0 0 16,0 0 0-16,1 0 0 15,0 2 1-15,-2 0-2 16,-8 0 0-16,1 0 0 15,-5 0 0-15,-4 0 0 16,1 2 2-16,-4-4-2 16,1 0 0-16,1 2 0 15,3-2 0-15,5 2 0 16,9 0 1-16,4 0 0 16,7-2-1-16,1 2 0 15,-1 2-2-15,-3-2 0 16,-2 2 2-16,0-2 0 0,5 0 0 15,0 0 2-15,1 2-2 16,3-2 0-16,-1 0 0 16,-2 0 0-16,-1-2 1 15,2 0-1-15,-1 0 1 16,-1 0 1-16,-1 0-2 16,-4 0 1-16,1 0-1 15,-1 2 0-15,-4 2 1 16,4-2-1-16,0 0 0 15,-2 0 0-15,7 2 0 16,1 0 0-16,9 2 3 16,2-2-3-16,-2 0-1 15,6 0 1-15,-3-2-2 16,0 0 1-16,5-2 0 16,-1-2-1-16,2 0 2 0,3 0 0 15,-2 0 1-15,2 0-2 16,-1 0 2-16,4 0 0 15,-3 0-1-15,0 0 1 16,-2 0-1-16,-4 0-1 16,-4 0 1-16,-6 0 1 15,-2 2-1-15,0 2 0 16,-2-2 0-16,-2 3 1 16,-12-4 1-16,-9 1-2 15,-12-2 0-15,-10 0-2 16,-11 0 2-16,-1 0 2 15,-8 0-1-15,0 0 1 16,-2 0-1-16,0 0 8 0,0 0 22 16,0 0 0-16,0 0-6 15,0 0-7-15,0 0 3 16,0 0-2-16,0 0-4 16,0 0-5-16,0 0 3 15,0 0 8-15,0 0-10 16,0 0-8-16,0 0-3 15,0 0-2-15,0 0-20 16,-2 2-74-16,-14 2-58 16,-7-2-89-16,-3-2-171 15</inkml:trace>
  <inkml:trace contextRef="#ctx0" brushRef="#br0" timeOffset="50160.49">20052 10953 42 0,'0'0'189'15,"0"0"-84"-15,0 0 17 0,0 0 15 16,0 0-35-16,0 0-14 16,-27-41-33-16,27 41-20 15,0 0-14-15,0 0-9 16,10 0-2-16,16 20-10 16,17 6 18-16,5 6 3 15,12 3-1-15,10 3-8 16,12 2 2-16,5 0-3 15,4 0-9-15,-1-4-2 16,-10-2 1-16,-13-9-1 16,-14-10 0-16,-19-7-4 15,-15-6-2-15,-7-2 4 0,-12 0 2 16,0 0 8 0,0 0 7-16,0 0-1 0,-14-2-1 15,-8 1 11-15,-12 1-10 16,-8 3-6-16,-9 26 4 15,-7 12-8-15,0 9-2 16,3 9 1-16,1 1 0 16,7-2-3-16,3 0-2 15,4-5 2-15,6-3-1 16,3-2-23-16,4 4-94 16,3-2-114-16,5-8-281 15</inkml:trace>
  <inkml:trace contextRef="#ctx0" brushRef="#br0" timeOffset="50351.6">20937 11714 829 0,'0'0'101'16,"0"0"-79"-16,0 0-21 15,0 0 30-15,0 0-29 16,0 0-2-16,-25-34-167 16,14 54-123-16,-7 1-144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2-01T04:24:36.948"/>
    </inkml:context>
    <inkml:brush xml:id="br0">
      <inkml:brushProperty name="width" value="0.05292" units="cm"/>
      <inkml:brushProperty name="height" value="0.05292" units="cm"/>
      <inkml:brushProperty name="color" value="#FFFFFF"/>
    </inkml:brush>
  </inkml:definitions>
  <inkml:trace contextRef="#ctx0" brushRef="#br0">9580 9549 24 0,'0'0'65'0,"0"0"39"16,0 0 29-16,0 0 24 15,0 0-17-15,0 0-19 16,0 0 0-16,0 0-28 16,-116-73-29-16,114 73-6 15,2 0-36-15,0 0-10 0,0 0-10 16,22 0-1-1,25 0-1-15,20 0 6 0,11 0-3 16,7 0-3 0,-8 3-1-16,-7 1-1 0,-14-1-5 15,-18 1-21-15,-19-1-6 16,-9-3 10-16,-8 0 22 16,-2 0 2-16,0 0 3 15,-16 0 9-15,-11 0 10 16,5 0-1-16,2 0 6 15,7 0-7-15,5 0-6 16,2 0-8-16,-1 6-6 16,3 18-3-16,0 14 3 15,4 8 2-15,0 4 1 16,0 0-1-16,0 0-2 0,8 3 1 16,1 1 1-16,-5 1-2 15,-4 6-3-15,0-5-33 16,0-2-64-16,0-9-97 15,-10-12-73-15,-13-12-84 16</inkml:trace>
  <inkml:trace contextRef="#ctx0" brushRef="#br0" timeOffset="146.47">9638 10094 86 0,'0'0'156'0,"0"0"-19"16,0 0 12-16,-69-114-40 15,69 98-28-15,0 4-23 16,22 2-40-16,21 2-17 0,11 4-2 15,12 2-6-15,5 2 4 16,2 0-86-16,4 0-80 16,-6 0-93-16,-7 0 3 15</inkml:trace>
  <inkml:trace contextRef="#ctx0" brushRef="#br0" timeOffset="652.37">10262 9090 89 0,'0'0'67'0,"0"0"2"16,-131-98 18-16,81 83-4 0,-8 11-4 15,-13 4-41-15,-12 16 20 16,-14 27-18-16,-12 13 9 15,6 16 11-15,5 6 5 16,16 6-16-16,14 4-7 16,18-1-23-16,11-3 11 15,18 0-4-15,11-2-9 16,10 3 5-16,5 1-9 16,29 0-6-16,14-10 1 15,12-6-7-15,19-12 3 16,12-9 3-16,13-7 3 15,15-12-8-15,3-12 4 0,1-12-6 16,2-6-6 0,-1-10 6-16,-5-22-12 0,-11-12-5 15,-19-11 9-15,-17-8 6 16,-23-16 2-16,-20-9-12 16,-15-7 4-16,-14-5-24 15,0-4-11-15,-29 4 13 16,-16 7 9-16,-11 16-4 15,-13 20-5-15,-9 19-7 16,-11 18-40-16,-4 16-51 16,1 4-61-16,1 14 3 15,10 14 2-15</inkml:trace>
  <inkml:trace contextRef="#ctx0" brushRef="#br0" timeOffset="1266.58">9449 10391 69 0,'0'0'69'0,"0"0"-21"15,0 0 17-15,0 0 40 16,0 0-14-16,0 0-29 16,0-38 3-16,0 38-14 15,-9 0-18-15,-9 0-33 16,-11 14 13-16,-20 26 20 16,-20 26 26-16,-25 25-1 15,-24 14-7-15,-18 14-17 16,-9-3-16-16,3-8-16 15,12-3-2-15,20-11-28 0,20-8-159 16,26-11-57-16,23-17-76 16</inkml:trace>
  <inkml:trace contextRef="#ctx0" brushRef="#br0" timeOffset="3559.59">7760 11913 145 0,'0'0'144'0,"0"0"-49"16,0 0 22-16,0 0 20 15,0 0-27-15,0 0-46 16,-91-72-26-16,91 56-18 16,0-6-20-16,26-8 0 15,12-4 7-15,9 2 7 0,-3 10-11 16,-6 8-3-16,-15 11-6 16,-10 3-8-16,-8 3-4 15,-5 19 1-15,0 7 16 16,-2 3 2-16,-19 1 8 15,1-5-5-15,3-4 8 16,1-6-3-16,7-2-9 16,9 0-1-16,0 0-10 15,4 4 1-15,25 6-2 16,9 2-30-16,2 4-15 16,-4 4-9-16,-10 0 3 15,-10 0 28-15,-14-4 15 16,-2-5 11-16,-15-3 9 15,-19-6 7-15,-12-4 13 0,-4-4 22 16,4-2-8-16,3-4-15 16,12-2-9-16,7-2-10 15,4 0-4-15,7 0-30 16,7 0-62-16,6 0-137 16,0 0-79-16</inkml:trace>
  <inkml:trace contextRef="#ctx0" brushRef="#br0" timeOffset="4149.34">8190 11319 129 0,'0'0'32'0,"0"0"-4"16,-141-56 40-16,83 48 27 15,-1 2-7-15,-3 6-35 16,-6 0-8-16,-1 22-13 16,-4 10 0-16,-1 12-3 15,-4 10 18-15,6 9-6 16,8 7 12-16,9 6-12 0,12 3-7 15,14-1-13-15,10-2-5 16,11-2-16-16,8 0 8 16,5 0-8-16,27-2 6 15,9-1-6-15,11-7 0 16,5-4 8-16,11-8-7 16,3-8 3-16,9-8-4 15,9-11-2-15,7-11-10 16,6-14-3-16,1 0-23 15,-6-14 30-15,-5-21-10 16,-5-7 13-16,-4-10 4 16,-10-8-20-16,-11-6 21 15,-12-6 0-15,-19-7-14 0,-16-9 2 16,-13-6-5 0,-2-9 11-16,-6-5 0 0,-26 8 1 15,-10 12 5-15,-7 20 0 16,-7 17-9-16,-1 22-3 15,-5 12-23-15,-6 17-17 16,-3 0 1-16,-6 28-91 16,-6 19-13-16,4 11-65 15</inkml:trace>
  <inkml:trace contextRef="#ctx0" brushRef="#br0" timeOffset="4766.92">7504 12479 50 0,'0'0'45'0,"0"0"19"16,0 0 18-16,0 0 0 16,0 0 4-16,0 0-2 15,-14-57-21-15,12 57 4 16,-5 0 0-16,-7 0-33 16,-11 8-28-16,-16 24 3 15,-19 22 37-15,-11 15-7 16,-12 13 2-16,-3 8-22 15,-3 0-10-15,-3 3-9 16,-4 1-10-16,3 12-52 16,-2 5-164-16,5 5-73 15</inkml:trace>
  <inkml:trace contextRef="#ctx0" brushRef="#br0" timeOffset="5482.64">6042 14147 279 0,'0'0'301'15,"0"0"-219"-15,0 0-3 16,0 0 43-16,0 0-110 16,-60-113-4-16,91 100-8 15,4 0 15-15,4 9-15 16,-8 4-6-16,-9 0-17 0,-11 25-3 15,-11 7 17-15,0 8 9 16,-9 0 2-16,-17-4 37 16,-3 0 16-16,4-8-29 15,7-6 2-15,9-6-28 16,7-8-3-16,2 2-1 16,11-6-14-16,32-2-3 15,17 0-56-15,15-2-87 16,10 0-81-16,-5-18-108 15</inkml:trace>
  <inkml:trace contextRef="#ctx0" brushRef="#br0" timeOffset="5982.46">6565 13646 264 0,'0'0'88'0,"0"0"-25"16,-126-77 66-16,74 61-2 16,-5 9-80-16,-15 7 19 15,-10 0-38-15,-11 5 2 16,-4 23 12-16,3 8-6 16,8 13-7-16,-1 13-7 15,2 6 1-15,7 8 3 16,9 4 6-16,17-4-17 15,21-1-2-15,21-7-12 0,10 2-1 16,13-4-11-16,34 2 11 16,15-4 0-16,19-7 2 15,8-7 1-15,9-12 4 16,13-10-7-16,11-12 0 16,8-14 1-16,3-2-1 15,-8-14-14-15,-13-18-17 16,-16-8 21-16,-15-8-6 15,-18-10 10-15,-16-14-39 16,-20-9 45-16,-18-9 1 16,-9-6-1-16,-19-4-12 15,-27 1 0-15,-14 3 4 16,-9 12-14-16,-5 17-4 16,1 21 1-16,-3 23-8 0,2 14-55 15,-3 9-55-15,-2 10-22 16,13 21-43-16,8 2-12 15</inkml:trace>
  <inkml:trace contextRef="#ctx0" brushRef="#br0" timeOffset="8615.53">10837 10171 3 0,'0'0'10'0,"0"0"-4"16,0 0 5-16,0 0-3 15,0 0 8-15,0 0 6 16,0 0 2-16,-42-29 8 0,35 25 16 15,0-2-3 1,-2 0-6-16,0 2-3 0,0-1-3 16,1-2-8-16,-1 1 14 15,-1 0 11-15,4 0-16 16,-1 0-9-16,1 2 1 16,-2 2 7-16,6-4-4 15,-2 4 6-15,4-2 1 16,-2 2-4-16,2 0 0 15,0 2-1-15,0 0-8 16,0 0-13-16,0 0-10 16,0 2-2-16,20 26-3 15,16 13 5-15,15 14 9 0,12 16 2 16,12 7-5 0,10 8 0-16,11 8-5 0,15 5-1 15,18 5 0-15,11 2 0 16,3 1-93-16,-10-12-135 15,-19-16-166-15</inkml:trace>
  <inkml:trace contextRef="#ctx0" brushRef="#br0" timeOffset="11165.55">11911 11819 16 0,'0'0'91'16,"0"0"21"-16,0 0 20 15,0 0 46-15,0 0-56 16,0 0-37-16,-110-112-23 16,110 90-12-16,0-1-10 15,0-1-37-15,25-2 13 0,13 2-6 16,11 4-6-1,2 12-4-15,-4 8-2 0,-9 4-5 16,-16 26 0-16,-11 11-1 16,-11 9 8-16,-13 1 0 15,-27 2 9-15,-11-7-7 16,1-6 9-16,10-10 2 16,9-8 1-16,13-6 1 15,7-6-9-15,7-8-1 16,4 0-5-16,0-2-5 15,0 0-14-15,18 0 10 16,22 0 9-16,11 0 0 16,9 0-57-16,7-4-137 15,0 0-60-15,-9-2-57 16</inkml:trace>
  <inkml:trace contextRef="#ctx0" brushRef="#br0" timeOffset="11531.47">12606 11500 260 0,'0'0'116'0,"0"0"-86"16,0 0-6-16,0 0 91 0,0 0-3 15,0 0-59 1,-53 0-21-16,-1 42 50 0,-6 6-5 16,2 0-17-16,6-4-5 15,15-8-17-15,12-10-14 16,12-8-9-16,11-5-14 16,2-5-1-16,0-4-9 15,2 2 3-15,25-1 1 16,15 0 5-16,7-1 13 15,9-2-13-15,5 1-33 16,-5 2-71-16,1 1-53 16,-8-2-68-16,-5-2-47 15,-17-2 27-15</inkml:trace>
  <inkml:trace contextRef="#ctx0" brushRef="#br0" timeOffset="11748.4">12635 11514 225 0,'0'0'121'16,"0"0"-7"-16,0 0 50 15,0 0-43-15,0 0-11 16,0 0-52-16,-40-58-58 16,40 86-2-16,0 28 2 15,0 18 7-15,0 12 2 16,0 1-8-16,6-5-1 15,1 0-1-15,-2 2-87 0,-1-1-110 16,-4-10-187-16</inkml:trace>
  <inkml:trace contextRef="#ctx0" brushRef="#br0" timeOffset="12469.29">12464 11191 11 0,'0'0'32'0,"0"0"1"15,0 0 14-15,-123-48 18 16,84 42-17-16,0 0-15 16,-3 6 18-16,-8 0-16 15,2 0 12-15,-4 0-4 16,1 4 8-16,-2 10 9 0,-3 8-27 15,0 6 15 1,-2 12-13-16,2 6 4 0,2 8-4 16,8 7-9-16,9 9 7 15,5 6-10-15,10 2 2 16,7 2-8-16,5-8-3 16,8-3-2-16,2-3-1 15,2 0-6-15,23-2-1 16,10 3 8-16,10-7-10 15,10-2 5-15,13-6-7 16,9-6 4-16,10-6-2 16,7-6 2-16,10-8-4 15,8-7 2-15,6-9 1 16,5-10-3-16,4 0 1 16,-2-5-4-16,-5-17 2 0,-11-6-3 15,-13-4-12-15,-14-4-22 16,-20-4 10-16,-21-6-46 15,-24-11 48-15,-17-11 5 16,-19-14 6-16,-30-16 9 16,-9-18 4-16,0-13-10 15,2-1-25-15,3 3-44 16,6 22 23-16,2 22 16 16,5 23 42-16,6 24-1 15,7 22-91-15,6 14-60 16</inkml:trace>
  <inkml:trace contextRef="#ctx0" brushRef="#br0" timeOffset="14665.47">12514 11231 16 0,'0'0'26'16,"0"0"0"-16,0 0 4 0,0 0 2 16,0 0 2-16,0 0-4 15,-8 0-1-15,8-2-7 16,0 0 4-16,0 0-3 16,0-2-11-16,0-2 2 15,0 2 11-15,0-2-1 16,0 2 10-16,0 0 15 15,0 2-14-15,0 0-14 16,0-2-4-16,0 2-2 16,0 0-8-16,6-2-3 15,4 0-2-15,0 2-2 16,6 0 1-16,4 0 0 0,2 2-1 16,3 0 0-16,4 0-1 15,5 0 1-15,1 0-2 16,1 0 1-16,-3 10-6 15,-4 8-13-15,-2 2-22 16,-5 6-13-16,-2 0-17 16,-4 3-6-16,1-1-40 15,1-2-3-15</inkml:trace>
  <inkml:trace contextRef="#ctx0" brushRef="#br0" timeOffset="15715.54">11873 12439 6 0,'0'0'22'0,"0"0"9"16,0 0 14-16,0 0 0 15,0 0-9-15,0 0 5 16,0-15 13-16,0 13-4 15,0 1-2-15,0 1 21 16,0 0-13-16,0 0-12 16,-14 5-29-16,-21 27 30 15,-19 22-3-15,-19 17 5 0,-18 15-7 16,-7 10-16-16,-1 0-9 16,3 1-15-16,15-5-12 15,14-4-63-15,11-4-95 16,13-9-107-16</inkml:trace>
  <inkml:trace contextRef="#ctx0" brushRef="#br0" timeOffset="17614.95">10386 13623 137 0,'0'0'148'16,"0"0"-78"-16,0 0 53 15,0 0 15-15,0 0-28 16,0 0-20-16,0-54-23 15,0 54-14-15,0 0-16 16,0 0-12-16,0 0-14 16,0 0-11-16,0 17 1 0,0 15 3 15,0 18 8-15,0 2 0 16,0 8-7-16,7 2-2 16,7 2-3-16,-3-2 1 15,0 3-1-15,0-1-2 16,0-2-86-16,3-4-72 15,1-8-79-15,3-16-113 16</inkml:trace>
  <inkml:trace contextRef="#ctx0" brushRef="#br0" timeOffset="18031.72">10993 13790 79 0,'0'0'377'0,"0"0"-284"16,0 0-42-16,-141-24 86 16,110 24-31-16,2 4-33 15,3 18-50-15,6 4-12 16,9 0-5-16,5 4-3 15,6 0-2-15,0 2 5 16,6 3-5-16,15-4 0 16,8 0 1-16,7-3-2 15,0-6 1-15,2-4-4 0,-7-8-1 16,-6-6-1-16,-10 0-26 16,-9-4-1-16,-6 0 32 15,0-12 2-15,-10-15-2 16,-22-2-8-16,-3-1-8 15,-3-1 7-15,0 9-20 16,7 6-29-16,9 8-34 16,8 8-75-16,12 0-83 15,2 0-19-15</inkml:trace>
  <inkml:trace contextRef="#ctx0" brushRef="#br0" timeOffset="18748.16">11015 13341 3 0,'0'0'175'15,"0"0"-108"-15,0 0-36 16,-124-83 59-16,83 65 4 16,-1 4-26-16,-10 6-21 15,-4 8-12-15,-6 0-6 16,-9 3 9-16,-9 19-13 15,-4 6 10-15,-3 10-7 16,-1 5 12-16,9 8-1 16,7 5-3-16,14 0-3 15,9 4-14-15,9 2 0 16,12 5-8-16,9 7 5 16,11 0-13-16,8 2 8 15,0 0-6-15,6-5 4 16,19-3-6-16,10-6-3 15,5-4 0-15,12-6 0 0,10-3-1 16,9-5 1-16,12-8 0 16,10-4 6-16,3-13-6 15,4-2 1-15,3-13-1 16,4-4 0-16,2 0-8 16,-6-22 2-16,-3-8-8 15,-11-2 7-15,-4-5-5 16,-12-3-3-16,-4-4 4 15,-11-2-13-15,-11-8 21 16,-16-6-19-16,-16-11 22 16,-15-7 0-16,0-8 5 15,-33-6-4-15,-13-6 0 0,-12-1-2 16,-9 9 0-16,-5 14 1 16,-3 12-10-16,-6 19-8 15,-1 20-10-15,-3 14-19 16,5 11-30-16,7 0-67 15,6 29-94-15,9 9 49 16</inkml:trace>
  <inkml:trace contextRef="#ctx0" brushRef="#br0" timeOffset="19563.91">11545 14355 81 0,'0'0'127'0,"0"0"-34"16,0 0-4-1,0 0 13-15,0 0-7 0,0 0-20 16,-60-16-11-16,58 14 6 16,2 2-27-16,0 0-11 15,0 0-21-15,0 2-9 16,27 20 3-16,17 12 17 15,21 7 14-15,13 7-9 16,16 4-4-16,14 6-6 16,15 8-13-16,7 6-3 15,3 8-2-15,3 13 0 16,-4-1-91-16,-7-2-133 16,-21-9-161-16</inkml:trace>
  <inkml:trace contextRef="#ctx0" brushRef="#br0" timeOffset="21598">12963 15699 172 0,'0'0'140'15,"0"0"-83"-15,0 0 63 16,0 0 6-16,0 0-32 16,0 0-43-16,-50-101-30 15,70 78-5-15,20-5-15 16,12 6 9-16,4 9-10 16,-10 9 0-16,-8 4-7 15,-18 18-2-15,-18 21 3 0,-2 15 6 16,-19 4 6-1,-24 0 32-15,-1-4-13 0,3-10 9 16,10-12 4-16,7-6-9 16,10-8-10-16,8-12-7 15,1-2-4-15,5-4-8 16,0 0 0-16,5 0-1 16,28 0-4-16,19 0 5 15,14 0-56-15,12-4-91 16,2 4-127-16,-4-2-106 15</inkml:trace>
  <inkml:trace contextRef="#ctx0" brushRef="#br0" timeOffset="21981.55">13532 15602 334 0,'0'0'139'15,"0"0"-70"-15,0 0 28 16,0 0 36-16,-113-23-40 16,109 23-58-16,-1 4-30 15,5 15-5-15,0 8 1 16,0 3-1-16,25-2 0 16,6 2 3-16,6-8 6 15,4 2-8-15,1-8 1 16,5-2-2-16,2-8-1 0,0-6-1 15,-7 0-9 1,-6-6-25-16,-18-12 36 0,-14-12 0 16,-4-2 7-16,-15-4-5 15,-28-3 2-15,-3 3-4 16,-8 9-3-16,0-1-1 16,6 10-5-16,5 9-15 15,5 5-36-15,9 4-47 16,5 0-63-16,11 6-44 15,11 10 13-15</inkml:trace>
  <inkml:trace contextRef="#ctx0" brushRef="#br0" timeOffset="22580.64">13746 15163 74 0,'0'0'127'0,"0"0"-53"16,-166-70 2-16,99 64 47 16,-2 2-25-16,-11 4-45 15,-8 0-22-15,4 22-5 16,-6 6 2-16,6 11 16 15,4 7-12-15,-1 2 3 0,8 10-1 16,4 2 3-16,9 0-16 16,11-2 2-16,11 1-5 15,11-5-1-15,12 4-5 16,11 4 10-16,4 0-14 16,8-4-1-16,23 0 0 15,16 1-3-15,15-9 0 16,14-2 3-16,9-4-4 15,11-6-2-15,6-4 3 16,12-8 1-16,11-4-2 16,4-8-3-16,4-10-5 0,-3-4 5 15,-5 0-14-15,-8-18-6 16,-5-6-2-16,-16-10-13 16,-18-6 24-16,-18-8-9 15,-18-10 4-15,-19-14 12 16,-19-11-6-16,-4-9 9 15,-22-10 2-15,-25-4 3 16,-13-1-1-16,-12 9-3 16,-7 12 0-16,-9 14 0 15,-7 19-17-15,-1 13-32 16,7 16-4-16,6 16-6 16,14 8-60-16,18 0-124 15,15 22-21-15</inkml:trace>
  <inkml:trace contextRef="#ctx0" brushRef="#br0" timeOffset="23714.41">13316 12282 26 0,'0'0'48'0,"0"0"10"16,0 0-11-16,0 0-9 16,0 0-10-16,0 0 20 15,-13-4 1-15,11 4-3 0,-2 0 9 16,0 0 1-16,1 0-4 16,3 0-6-16,0 0-12 15,0 0-5-15,0 0-5 16,0 0-2-16,3 6-11 15,22 10 13-15,18 6 7 16,15 8-3-16,16 6-12 16,21 11 1-16,21 3-11 15,20 6 2-15,15 6-8 16,5 2-2-16,-2 4-3 16,-7-2-112-16,-6 1-59 15,-5-9-48-15,-5-10 36 16</inkml:trace>
  <inkml:trace contextRef="#ctx0" brushRef="#br0" timeOffset="25781.06">15140 13367 30 0,'0'0'67'15,"0"0"12"-15,0 0 13 16,0 0-2-16,0 0 0 16,0 0-6-16,26-51-20 15,-26 51 2-15,0 0-17 16,-3 0-27-16,-24 18-19 0,-10 15 59 15,-16 7-26 1,-3 2 9-16,-2 0-5 0,4-4 2 16,10-2 1-16,11-5-17 15,8-9-5-15,9-7-7 16,10-2-4-16,6-8-6 16,0-1-4-16,0 0-7 15,10-4 5-15,20 3 4 16,15-3 6-16,13 0 1 15,8 0-7-15,7 0-2 16,-1 0-38-16,-7 0-82 16,-10 0-17-16,-14 0-58 0,-17 0-111 15</inkml:trace>
  <inkml:trace contextRef="#ctx0" brushRef="#br0" timeOffset="26065.78">15010 13373 239 0,'0'0'153'0,"0"0"-67"16,0 0 23-16,0 0 25 15,0 0-34-15,0 0-48 16,-26-52-42-16,26 58-10 15,0 26-1-15,0 16 1 0,0 6 27 16,6 6-19-16,5-2 7 16,3 0-7-16,1 3-8 15,-2 1 1-15,1 2-2 16,-3-4-4-16,0-2-96 16,0-6-98-16,0-13-109 15</inkml:trace>
  <inkml:trace contextRef="#ctx0" brushRef="#br0" timeOffset="26447.94">15612 13363 332 0,'0'0'92'16,"0"0"-80"-16,0 0 37 16,0 0 55-16,0 0-6 15,0 0-33-15,-145 132-15 16,109-96-5-16,7-6 5 16,4-4-7-16,8-6-11 15,3-5-11-15,8-5 2 16,4-5-4-16,2-1-7 0,0 1-6 15,0-4-6 1,0 3 0-16,18-1 0 0,13-2 0 16,9 2 8-16,8-2-8 15,6 2-48-15,2 3-88 16,-2-1-91-16,-8-2-54 16,-8-3-20-16</inkml:trace>
  <inkml:trace contextRef="#ctx0" brushRef="#br0" timeOffset="26681.84">15689 13383 88 0,'0'0'268'16,"0"0"-151"-16,0 0-32 15,0 0 53-15,0 0-20 16,0 0-44-16,-28-60-52 15,28 71-22-15,0 26 0 16,0 15 3-16,2 6 2 16,7 0-2-16,-3 3 1 15,1-3-4-15,0 0-47 16,-2-2-100-16,-3-4-119 16,-2-18-146-16</inkml:trace>
  <inkml:trace contextRef="#ctx0" brushRef="#br0" timeOffset="27415.56">15438 13022 34 0,'0'0'35'0,"0"0"-3"16,0 0 41-16,0 0-17 15,0 0-18-15,-125-78-8 16,91 71-19-16,-10 2 32 15,-7 3-1-15,-9 2-13 16,-9 0 7-16,-8 0 32 16,6 6-16-16,0 12-9 15,11 4-5-15,4 4 8 16,7 10-13-16,5 12-4 16,4 14-1-16,7 15-14 15,8 3 5-15,9 2-5 16,7-4 13-16,9-4-16 15,0-4-6-15,9-2 10 16,20-3-8-16,6-5 0 0,6-4-5 16,5-4 1-16,6-5 5 15,8-7-7-15,9-7-1 16,14-6 4-16,8-5 1 16,9-4-2-16,2-4-2 15,2-6 4-15,-2-8-4 16,-2 0 0-16,-2 0-1 15,-5-18 1-15,-8-6 2 16,-9-6-3-16,-11-5 3 16,-12-5-6-16,-8-6 3 0,-14-6 0 15,-14-8 4 1,-7-4-1-16,-10-6-1 0,0-3 2 16,-2-1-2-16,-21-4-1 15,-4 0-1-15,-8 2 3 16,-9 11-6-16,-8 11-5 15,-13 12 8-15,-9 10-2 16,-7 10-22-16,-2 12-20 16,2 8-4-16,10 2-39 15,7 8-41-15,8 18-81 16,7 8-26-16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22T03:36:51.076"/>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FFFF00"/>
    </inkml:brush>
  </inkml:definitions>
  <inkml:trace contextRef="#ctx0" brushRef="#br0">17873 10317 136 0,'0'0'103'0,"0"0"-19"15,0 0-25 1,0 0-5-16,0 0-1 0,0 0-18 15,0 0-1-15,0 0-15 16,0 0 6-16,0 0 17 16,0 0 11-16,0 0 4 15,0 0-14-15,0 0-5 16,0 0-1-16,0 0 6 16,0 0-4-16,0 0 0 15,0 0-2-15,-2 0-8 16,-9 4-7-16,-5 14-10 15,-6 10-1-15,-5 14 30 16,-2 6-13-16,0 8-2 16,0 5-4-16,4-6 4 0,6 0-12 15,1-5 4-15,7-8-9 16,1-8-5-16,4-10 0 16,2-6-2-16,1-6-1 15,3-6 2-15,0-2-3 16,0-4-1-16,0 0-25 15,0 0-59-15,3 0-53 16,15-4-75-16,-1-18-174 16</inkml:trace>
  <inkml:trace contextRef="#ctx0" brushRef="#br0" timeOffset="360.47">17806 10411 220 0,'0'0'247'0,"0"0"-151"16,0 0-22-16,0 0 61 16,0 0 23-16,0 0-61 15,4-28-44-15,-4 28-14 16,0 0-11-16,0 20-17 0,3 10 6 15,6 10 18-15,0 4 1 16,2-1-11-16,5-3-3 16,-3-3-14-16,5-2-4 15,-1-1 1-15,-3-4-4 16,-1 0 0-16,-3-4-2 16,-2-4-3-16,-4-2-69 15,-1-6-65-15,-3-6-56 16,0-6-106-16,0-2-2 15</inkml:trace>
  <inkml:trace contextRef="#ctx0" brushRef="#br0" timeOffset="516.91">17729 10750 308 0,'0'0'115'0,"0"0"15"16,0 0-40-16,0 0 56 0,0 0-19 15,0 0-61-15,-29-50-45 16,50 44-15-16,6 2-5 15,6 4 1-15,1 0-2 16,2 0 0-16,0 2-59 16,-1 4-209-16,-2-6-90 15</inkml:trace>
  <inkml:trace contextRef="#ctx0" brushRef="#br0" timeOffset="1470.43">18058 10064 179 0,'0'0'140'0,"0"0"-82"16,0 0 78-16,-125-58-79 16,89 48 53-16,3 6-17 0,0 4-47 15,-1 0-8 1,3 0-6-16,-4 0-9 0,1 14 5 16,-2 4-11-16,0 6-1 15,3 2 8-15,0 4-7 16,-1 4-4-16,-1 3 0 15,2 3 3-15,-1 3 3 16,1 2-1-16,6 3-5 16,0-2 6-16,2 2-6 15,3-2 6-15,3 0-2 16,0 0-4-16,6-1-6 16,4-4 8-16,4 2-7 15,3-3-1-15,2 0-4 16,0-2 4-16,5-4-1 0,13 2-1 15,4-4 2-15,2 0 2 16,5-3-3-16,2-1 2 16,6-2 3-16,3 0-7 15,2 0 1-15,3-4-2 16,-1 0-2-16,-1-4 0 16,-3 0-1-16,-3-4 3 15,-1-4-3-15,3-4 1 16,4-6 1-16,4 0 1 15,4 0 2-15,1-10-2 16,-4-4-2-16,0 2 0 16,-6 0 0-16,0-4 1 15,0-2-2-15,0-2 0 0,3-4-2 16,0 0 2-16,0-5-7 16,-3 0-2-16,-5-1-1 15,-3-2 10-15,-7-1 0 16,-9 1 0-16,-5-2-1 15,-4 0 1-15,-7-2 0 16,-2 0 2-16,0-2 1 16,-2 2-3-16,-18 0 7 15,-3-2-2-15,-3-2-1 16,-4-3-4-16,5 3 3 16,-4 2-1-16,2 2-3 15,-2 4 1-15,-2 0 0 0,-1 4 1 16,1 4-1-16,-2 0 4 15,4 6-2-15,0 2-2 16,0 4-4-16,-2 3 3 16,2 4 0-16,0 2 0 15,0 2 0-15,4 1-3 16,5 0 3-16,0 0-16 16,4 0-68-16,3 0-44 15,4 8-86-15,7 2-104 16</inkml:trace>
  <inkml:trace contextRef="#ctx0" brushRef="#br0" timeOffset="2798.21">17351 11159 124 0,'0'0'13'0,"0"0"125"16,0 0-83-16,0 0-33 16,0 0-8-16,0 0 2 15,16-24 2-15,-13 20 16 0,-1 4 21 16,-2 0 7-16,0 0-14 16,0 0 28-16,0 0 4 15,0 0-35-15,0 0-16 16,0 0-4-16,0 0-14 15,0 0 1-15,-2 0 19 16,-5 0-2-16,1 0-10 16,-6 0-2-16,1 2 3 15,-5 10-8-15,-1 4 2 16,-2 2-1-16,-3 2 1 16,2 2 7-16,-2 2 7 15,-1 0 7-15,0 3-3 16,-4-2-8-16,-2 1-11 0,-2 5-1 15,-1-1-1-15,-3 4 4 16,-4 0-8-16,4-2 1 16,-1 2-4-16,5-2 0 15,4-4 4-15,-2-2-8 16,0 0 7-16,0-4-2 16,0 0 3-16,0 2-1 15,0 1-2-15,-2-1 0 16,0 3 6-16,5-2-10 15,-3 1 5-15,2 0-6 16,0 0 3-16,-2 2 4 16,-4 0-6-16,-3 0-1 15,-1 0 5-15,0-4-1 16,8-4 2-16,5-2 2 16,8-6-7-16,6-2 7 0,3-3-8 15,4-1 0 1,1-5 5-16,2 2-3 0,0-2 0 15,0-1-1-15,0 3-1 16,0-3 2-16,0 0-1 16,0 0-1-16,0 0-7 15,0 0-62-15,20 0-125 16,5 0-67-16,-8 0-285 16</inkml:trace>
  <inkml:trace contextRef="#ctx0" brushRef="#br0" timeOffset="3439.23">15770 12551 67 0,'0'0'39'16,"0"0"23"-16,0 0 68 0,0 0-56 15,0 0-22-15,0 0 72 16,-27-44-37-16,23 38 22 16,1-1 1-16,-1 6-5 15,2-2-40-15,0 3 0 16,0 0-22-16,-1 0 1 16,0 0-21-16,1 0-6 15,-2 11-6-15,0 14-8 16,-1 10 4-16,3 1 1 15,2 6-3-15,0-2-2 16,0 2-1-16,0 0-2 16,0-2 0-16,0-4 0 15,0 1-5-15,2-9-77 16,3-4-103-16,-1-8-152 16,-2-12-85-16</inkml:trace>
  <inkml:trace contextRef="#ctx0" brushRef="#br0" timeOffset="3830.85">15710 12607 353 0,'0'0'236'0,"51"-103"-139"16,-13 57-15-16,-3 9 49 16,-1 12-24-16,-10 15-46 15,-5 10-34-15,-11 4-23 0,-6 27 1 16,-2 9 7-16,-4 3 10 15,-16 0 4-15,-3-7-5 16,6-8-8-16,6-8-10 16,8-6-3-16,3-4 0 15,0-6-1-15,29-2-4 16,12-2 3-16,7 0-9 16,2 0-14-16,-6 0 8 15,-6 4-13-15,-12 10 5 16,-10 6 10-16,-14 2 5 15,-2 0 3-15,-4 2 7 16,-29 0 4-16,-5-4 35 16,-7-2 20-16,1-4-18 15,-1-2-12-15,5-3-15 16,4-4-7-16,10-2-7 0,7-3-5 16,13 0-41-16,6 0-114 15,0 0-266-15</inkml:trace>
  <inkml:trace contextRef="#ctx0" brushRef="#br0" timeOffset="4752.78">16271 12110 294 0,'0'0'71'0,"0"0"26"16,0 0 1-16,0 0 2 15,0 0-16-15,-113-67-39 16,88 59 1-16,-2 4-9 15,-4 4 4-15,-7 0-9 16,-2 0-4-16,-2 0 4 0,0 8 13 16,-1 6-27-1,1 2-7-15,2 2 5 0,-1 5-5 16,1 3-3-16,-2 4 1 16,-1 6 12-16,1 2 0 15,3 4 3-15,0 0-13 16,4 0 3-16,6-2 0 15,4-2-9-15,5-2 0 16,6 3 4-16,2-3-5 16,3 2 10-16,1 0-7 15,6 4 0-15,0 2 0 16,2 0-6-16,0 0 5 16,0-2-1-16,8 1 0 15,7-5 1-15,3-2-1 0,1-2 1 16,4 0-4-16,4-4 2 15,2 0-2-15,4-4-1 16,3-2 0-16,1-2 6 16,-1-8-7-16,5-2 2 15,1-6 1-15,5-2-2 16,1-1 0-16,-1-3-1 16,0 0 2-16,0 0-1 15,-1 0 0-15,2-9 0 16,0-5-1-16,4-8 1 15,1-2 1-15,5-4-1 16,-3-2-1-16,-3 4-5 16,-5-2-1-16,-9 2-9 0,-7-2 4 15,-2-3-6-15,-10 2 7 16,-3-7 7-16,-7 0 1 16,-5-4 0-16,-4-7 1 15,0-3 1-15,0-2-3 16,0 2 3-16,0 0-1 15,-2 6 1-15,-11 5 0 16,-5 5 1-16,1 2 0 16,-8 2 2-16,0 0-2 15,-4 0-1-15,0 2 2 16,-4 0-1 0,-3 6-1-16,-1 4 0 0,4 6-1 0,1 2 1 15,5 4-5 1,7 4 2-16,5 2-22 0,3 0-44 15,4 0-45-15,5 2-78 16,3 4-130-16,0-6-94 16</inkml:trace>
  <inkml:trace contextRef="#ctx0" brushRef="#br0" timeOffset="5956.92">18548 11101 159 0,'0'0'149'0,"0"0"-25"16,0 0-27-16,0 0-19 16,0 0 38-16,0 0-27 15,-11-10-9-15,9 8-15 0,0 0-24 16,-3 2 4 0,3 0 0-16,2 0-11 0,0 0-9 15,0 0 1-15,0 0-2 16,0 0 3-16,0 0-10 15,0 0-1-15,0 0-12 16,0 0 5-16,0 0-5 16,0 0 0-16,0 0 0 15,2 10 3-15,5 2 7 16,2 0-5-16,-3 2 4 16,8 0-7-16,1 4 2 15,3 6 1-15,3 2 4 16,0 2-2-16,6 2-5 15,2-2 2-15,2 2-2 0,3 2-5 16,3 1 0-16,2 1 1 16,-1 2-1-1,1 0 1-15,-1 2-2 0,1 4 2 16,-4 2-2-16,3-1 0 16,-5-3 3-16,3-4-3 15,-3-4 1-15,-2-2-1 16,0 0 1-16,-2-4-1 15,-2-2 0-15,-4-6 1 16,-6-2-1-16,-3-2 1 16,-5-2 0-16,-3-2 0 15,2-4-1-15,-6 0 0 16,-2-4 0-16,0 0 0 0,0-2 0 16,0 0 0-16,0 2 1 15,0-2 0-15,0 0 1 16,0 0-2-16,2 0 2 15,-2 0-2-15,0 0 0 16,0 0 2-16,0 0-1 16,0 0 0-16,0 0-1 15,0 0 2-15,0 0-2 16,0 0 0-16,0 0-17 16,4 4-58-16,3 4-127 15,7 2-194-15</inkml:trace>
  <inkml:trace contextRef="#ctx0" brushRef="#br0" timeOffset="6566.5">19836 12526 279 0,'0'0'131'0,"0"0"-22"16,0 0-31-16,0 0 51 16,0 0 10-16,0 0-69 15,-89-65-7-15,60 61 32 16,0 4-24-16,-9 0-14 16,0 0-8-1,-1 5 10-15,4 9-35 0,11 4 0 16,6 3-11-16,10 3-9 15,3 6-3-15,5 2 0 16,0 2 2-16,11 0-1 16,16-2 0-16,6-2 0 0,5-4-2 15,5-5-26 1,3-8-66-16,-1-8-120 0,-7-5-224 16</inkml:trace>
  <inkml:trace contextRef="#ctx0" brushRef="#br0" timeOffset="7458.3">19691 12011 379 0,'0'0'130'0,"0"0"-52"16,0 0-14-16,-138-26 71 15,103 26-57-15,-6 0-11 16,1 0-17-16,0 14-2 15,0 6-8-15,0 7-13 16,0 6 0-16,0 6 4 0,4 5 1 16,2 4 4-16,8 0-10 15,4 2-8-15,-1 4-10 16,5-2 6-16,3 2-3 16,2-3 2-16,3-1 0 15,4-2-6-15,4-2 1 16,2-2 4-16,0 0-6 15,0-4-4-15,13 2 1 16,9 1 2-16,7-5-3 16,5 2 5-16,-1-2-3 15,5-4 2-15,-2 0-2 16,2-2-4-16,-1-4 6 0,3 0-4 16,3-5-2-16,1-5 0 15,6-4 2 1,3-3 1-16,4 0 0 0,4-6-3 15,3-1 1-15,2-4 0 16,-6 0-1-16,-7 0-5 16,-6-5 2-16,-10-6 3 15,-1-3 0-15,-1 0 1 16,1-4-2-16,0 2-3 16,-2-2 4-16,-3-2-5 15,-2-2 5-15,-2 0-2 16,-3-2 5-16,-4 0-5 15,-2-4 2-15,-5-2-1 16,-2-6-4-16,-1-6 3 16,-4-5-3-16,-4-3 2 0,-2-2-4 15,0 2 3-15,-8 0-3 16,-17 2 6-16,-2 2-1 16,-4 2 1-16,2 3-2 15,-2 5 3-15,-3 4 0 16,1 4 0-16,-5 2 2 15,-5-2 3-15,-1 0-5 16,-7-2 0-16,-1 2-3 16,1 2 7-16,0 4-6 15,-3 4 2-15,4 5-31 0,-2 10-36 16,0 3-55 0,2 2-62-16,-2 20-194 15,1 0-196-15</inkml:trace>
  <inkml:trace contextRef="#ctx0" brushRef="#br0" timeOffset="10777.37">15317 13180 82 0,'0'0'223'0,"0"0"-159"0,0 0-25 16,0 0 31-16,0 0-17 16,0 0-24-16,-6-6-10 15,6 4 1-15,0-2-6 16,0 0-4-16,0-2 2 16,0 4-6-16,0 0 2 15,0 2 7-15,0 0 3 16,0 0 14-16,0 0 9 15,0 0-1-15,0 0-16 16,0 0 0-16,0 0-3 16,0 0-10-16,0 0-6 15,0 0 5-15,0 0 8 0,0 0-1 16,0 0 4-16,-5 0-4 16,-8 8-3-16,-7 8 3 15,-3 4 5-15,-1 3 0 16,-2 0-6-16,1 4 4 15,-2-4-3-15,3 4-5 16,1-3 2-16,-4 4 0 16,1 0 0-16,-1 4-2 15,-4-2-4-15,0 2-5 16,2 0 7-16,0-2-1 16,4 0-1-16,1-3-1 15,4-1-1-15,0-2 1 31,-1 2 2-31,2-2-9 0,1 2 3 0,-5 4 6 0,2 2-5 16,-4 2 6-16,-2 4 5 16,2-2-1-16,1 0-9 15,0-2 0-15,-3 1 2 16,2-3 3-16,-4 0-7 16,2-2 5-16,1-2-5 15,-1 0 2-15,3-2 2 16,-1 0-4-16,3-2-3 15,1-2 3-15,4-2-2 16,3-2 3-16,3-2-3 16,1-1-1-16,2-6 3 15,4-3 0-15,-1-2 1 16,5 0-3-16,-2-4 0 0,2 0-1 31,-2 2 3-31,0 0 5 16,0 0-2-16,0-2 0 15,0 3 0-15,2-3-2 16,0 0 1-16,0 0-5 16,0 0-21-16,0 4-137 15,0-4-279-15</inkml:trace>
  <inkml:trace contextRef="#ctx0" brushRef="#br0" timeOffset="11699.67">13873 14732 199 0,'0'0'237'0,"0"0"-115"15,0 0-9-15,0 0 44 16,0 0-3-16,0 0-64 16,-31-50-2-16,29 50-12 15,0 0-28-15,2 0 3 16,-2 0-21-16,2 0-14 0,0 0-11 15,0 14-4-15,0 16-1 16,0 14 4-16,0-2 1 16,0 11-5-16,2-5 1 15,12-2-1-15,-4 2 0 16,4-8-1-16,-3 0-85 16,-2-4-119-16,-3-14-179 15</inkml:trace>
  <inkml:trace contextRef="#ctx0" brushRef="#br0" timeOffset="11981.84">13825 14770 572 0,'0'0'110'16,"0"0"-36"-16,0 0-26 15,0 0 42-15,0 0-25 16,124-98-31-16,-82 98-17 15,4 20-3-15,-7 18-5 16,-1 11 1-16,-9 13-1 16,-4 2-1-16,-7-6-4 15,-9-4-1-15,-9-10 3 16,0-4 5-16,-11-8 23 16,-18-2 9-16,-8-6-19 15,-2-2-13-15,-3-5-11 0,1-7 0 16,7-2-92-16,11-8-81 15,7 0-171-15</inkml:trace>
  <inkml:trace contextRef="#ctx0" brushRef="#br0" timeOffset="13358.78">14361 14468 204 0,'0'0'155'0,"0"0"-108"16,0 0-17-16,0 0 41 15,0 0-27-15,0 0-13 16,-71-78 9-16,61 70 16 16,-2-1-12-16,-1-3-5 15,1 6 19-15,-1-2-16 16,-2 2-6-16,-1 2-14 16,-4 4 16-16,0-4-16 15,-2 4-3-15,-1 0 7 16,-2 0-15-16,-3 0-6 15,1 4-2-15,-2 4 0 0,3 2 11 16,-1-4-3 0,0 2-4-16,2 2 8 0,-2 1-4 15,-1 3 3-15,-1 0 3 16,-2 4 1-16,0-4-9 16,2 4-3-16,0 0-5 15,2 2 2-15,2-2 2 16,5 0-1-16,3 0 1 15,-2-2 1-15,4 6 4 16,-3 0-2-16,1 4-1 16,1 0 3-16,0 2-5 15,3-2-1-15,2 0-1 16,-1-2 3-16,1 1-6 0,-2 3 3 16,4 0 1-1,0 2 0-15,5 0 7 0,-3 2-5 16,0-4 0-16,2 2 6 15,3 0-3-15,0 0-3 16,2 4-5-16,0-6 3 16,0-2-3-16,7 5 3 15,7-5-4-15,1 6 0 16,1 0 2-16,3-2 0 16,4 2 0-16,1 0-1 15,1-2 1-15,2-4 1 16,0-2-2-16,4 2 3 15,2-8-4-15,5 4 0 16,4-8 0-16,5 3 3 0,0-3-3 16,2-5 2-16,-3 1-1 15,-1-2-1-15,-3 1 1 16,-4-8 1-16,-2-1-2 16,-2 0 1-16,1 0 0 15,1 0-1-15,1-10 2 16,1-3 0-16,5-1-1 15,-3-7-1-15,0 6-1 16,3-3 1-16,-4-1 0 16,1-1 0-16,-1 0-5 15,-4-4 1-15,1 0-14 0,-1-2 1 16,-1-6 2-16,-5 6-2 16,-5-6 11-16,-3 0 1 15,-4 2-3-15,1-6 3 16,-3-3-3-16,-1 3-10 15,-9-4-7-15,-5-2 15 16,0-2 4-16,0 4 6 16,-3-6 0-16,-10 4 3 15,0 10-1-15,2-3 0 16,-5 11 5-16,3-3 0 16,-1 0-2-16,1-1 3 15,1-2-6-15,-1 4-2 0,-3 2 4 16,-1 2 5-16,-6 6-5 15,-4 4 13-15,-6 0-7 16,0 4 0-16,-5 0-4 16,3 0 0-16,3 6-4 15,1-6-2-15,7 2 1 16,1 2-1-16,3 1 0 16,7 3-2-16,0 0-15 15,-1 0-51-15,5 11-40 16,-2 9-75-16,2-2-103 15,2-2-61-15</inkml:trace>
  <inkml:trace contextRef="#ctx0" brushRef="#br0" timeOffset="14406.5">16262 13156 144 0,'0'0'227'0,"0"0"-105"16,0 0-60-16,0 0-17 16,0 0 35-16,0 0 0 15,0 0-30-15,0 0 4 16,0 0-10-16,0 0-5 16,2 0-16-16,-2 0-7 15,0 0 10-15,2 0-1 16,3 0-8-16,4 10 15 15,2 4 0-15,4 4-11 16,3 2-5-16,3 2-2 16,0 7 2-16,4 5-7 0,2 4 5 15,2 2-7-15,2 2 0 16,3 0-2-16,-3 0-3 16,4 2-1-16,6-2 2 15,-1 1-2-15,0-2-1 16,5 4 5-16,-5-1-5 15,-3 0 1-15,-1 0-1 16,-5-4 1-16,-6-2 1 16,4-4-1-16,-5 2 2 15,1-9-3-15,0 1-2 16,-6-5 2-16,2-2 0 16,-4-3 2-16,-5-4-1 0,-2-4-1 15,-5-2 3-15,-1-4-3 16,-2 0 0-16,-2-4 2 15,0 0-1-15,0 0 1 16,0 0 5-16,0 0-1 16,0 0-6-16,0 0-94 15,0 0-141-15,-4 0-320 16</inkml:trace>
  <inkml:trace contextRef="#ctx0" brushRef="#br0" timeOffset="14970.48">17035 14662 216 0,'0'0'351'16,"0"0"-209"-16,0 0-27 16,0 0 27-16,0 0-40 15,0 0-21-15,-25-12-39 16,25 12-16-16,0 12-2 15,0 16 9-15,0 8 18 0,0 8-26 16,0 5 1-16,0 2-12 16,0 2-8-16,0-3-2 15,0-6-3-15,3-6 0 16,2-6-1-16,-1-6-21 16,1-3-32-16,-1-8-93 15,0-3-116-15,0-6 59 16,-4-6-243-16</inkml:trace>
  <inkml:trace contextRef="#ctx0" brushRef="#br0" timeOffset="15267.02">16960 14718 175 0,'0'0'438'0,"0"0"-257"16,0 0-84-16,0 0 54 15,0 0-67-15,0 0-25 16,4-96-30-16,21 88-3 16,-1 0 9-16,0 6-14 15,1 2-10-15,0 0-4 16,2 0-6-16,-1 12 0 0,-2 6-1 15,1 4-70-15,-3 2-77 16,-6-4-128-16,-7-6-215 16</inkml:trace>
  <inkml:trace contextRef="#ctx0" brushRef="#br0" timeOffset="15502.28">17004 14861 535 0,'0'0'249'0,"0"0"-111"0,0 0-31 15,0 0-24 1,0 0-32-16,0 0-32 0,38-10-10 16,-5 10-3-16,1 0-4 15,0 0-1-15,1 0-1 16,1 0-36-16,-5 8-87 15,-4 2-161-15,-10 0-116 16</inkml:trace>
  <inkml:trace contextRef="#ctx0" brushRef="#br0" timeOffset="15706.82">17056 15165 753 0,'0'0'225'16,"0"0"-177"-16,0 0-1 16,0 0 57-16,0 0-51 15,0 0-5-15,142 17-38 16,-93-13-7-16,7-4-3 16,4 0-29-16,2 0-168 15,-4 0-236-15</inkml:trace>
  <inkml:trace contextRef="#ctx0" brushRef="#br0" timeOffset="17020.88">17370 14287 118 0,'0'0'183'16,"0"0"-125"-16,0 0 64 15,0 0-61-15,0 0 27 16,0 0-30-16,-71-46 10 16,54 44-13-16,0 2-22 15,-3 0 32-15,-1 0-17 0,0 0-9 16,-6 0-14-1,-2 0 16-15,0 0-4 0,-2 0-8 16,2 0-11-16,0 8-2 16,0 2 0-16,0-2-8 15,0 6-2-15,-3-4-2 16,-1 4 6-16,-2 2-5 16,-5 2 10-16,3 0-5 15,2 4 12-15,6-2-11 16,4 2-5-16,4 3-6 15,0-5 3-15,6 2-3 16,-3 0 8-16,3 0-5 16,3 4-1-16,-1 6-2 15,3 2 3-15,2 2 5 16,3 4-6-16,1-2 4 0,2 2 3 16,2-1-8-16,0-2 9 15,0 4-8-15,0-5 0 16,0 2 3-16,4-2 4 15,5-6-4-15,3 6 2 16,1-4 0-16,3 0-4 16,3-2 1-16,6 1 1 15,0-3-1-15,1-2-1 16,-2-2 1-16,1-4-4 16,2 0 5-16,2-2-5 0,0 0 2 15,2 0 1 1,0 0-3-16,0 0 0 0,3-2 0 15,-1-2 0-15,5-2 1 16,-2-2 1-16,6-2 0 16,-2-6-2-16,-1 6 1 15,-2-8 1-15,-4 4-2 16,-1 0 0-16,-1-2 0 16,2-2 0-16,5 0 0 15,-1 0 1-15,6 0 0 16,-1-10-1-16,0 0 1 15,-1-4 0-15,-3 2-1 16,-3-2-1-16,1 0 0 0,-3-2-1 16,4-2 2-16,-4-4 0 15,0-4-1-15,-2-2 1 16,-4-2-1-16,-5 2 0 16,-2 0 1-16,-7 2 0 15,-1-5 3-15,-6 5-2 16,1-2-1-16,-5 0 1 15,-2-6-1-15,0-2 1 16,0 0 1-16,0-8-2 16,0 0 0-16,-4-1 1 15,-7 4-1-15,-3 5 0 16,-3-1 0-16,-1 7 0 0,0-2 0 16,0 2 1-1,0 0-1-15,-2-2 0 0,-2 0 0 16,-5-2 1-16,0 2-1 15,-2 4 0-15,0 3 0 16,-2 7-1-16,3 3 1 16,-3 2 0-16,-4 3 1 15,2 1-1-15,-2 0-2 16,-3 5 2-16,-4 4-1 16,-1 0-6-16,-3 0 6 15,1 0-7-15,5 2-8 16,2 9-6-16,5-4-23 15,4 1-28-15,2 4-23 16,4-6-116-16,3 2-149 16</inkml:trace>
  <inkml:trace contextRef="#ctx0" brushRef="#br0" timeOffset="19979.82">19867 13485 49 0,'0'0'67'15,"0"0"-64"-15,0 0-2 16,0 0 86-16,0 0-39 16,0 0-29-16,14-50 67 0,-14 42-46 15,0 0 35-15,0 4-10 16,0 2-23-16,0 2 6 15,0-2 2-15,0 2-13 16,0-2-12-16,0-2-11 16,0 2-5-16,0-4 23 15,0 0-15-15,0 0-11 16,0 2 11-16,0 0-8 16,0 2 9-16,0 0 7 15,0 2 11-15,0 0 2 16,0 0 0-16,0 0-17 15,0 0-1-15,-5 0-5 16,-2 0-2-16,-8 14-7 0,-3 10 4 16,-2 4-3-1,-2 6 3-15,-3 2 9 0,-2 1-7 16,3 0 26-16,-3 2-18 16,1-2-7-16,1 4 2 15,-2-1-6-15,-2 4 3 16,0 0-1-16,-4 2 3 15,-3 2-5-15,1-4-1 16,-2 2 1-16,6-3-5 16,2-1-4-16,6-6 1 15,-2 2 1-15,4-6-1 16,4 0-1-16,-1 0 0 0,0-2 0 16,-2-2 0-1,0-2 4-15,3 0-1 0,-2-8-1 16,11-5-1-16,1-3-1 15,4-5-6-15,1-2 4 16,2-2 2-16,0-1 0 16,0 0 1-16,0 0 0 15,0 0 1-15,0 0-1 16,0 0 3-16,0 0-3 16,0 0 1-16,0 0-1 31,0 0 0-31,0 0 0 0,0 0 0 0,0 0-1 15,0 0-4-15,0 0-10 0,0 0 7 32,0 0 3-32,0 0 2 0,-2 0 1 0,2 0 1 15,0 0 0-15,0 0 0 16,0 0 0-16,0 0 1 16,-4 0-1-16,1 0-4 15,-1 0-68-15,2 0-91 16,0 0-263-16</inkml:trace>
  <inkml:trace contextRef="#ctx0" brushRef="#br0" timeOffset="22015.9">18867 14957 212 0,'0'0'320'16,"0"0"-204"-16,0 0 4 16,0 0 4-16,0 0-13 15,0 0-38-15,-38-30-30 16,38 30-23-16,0 0-6 15,0 0 6-15,0 0-1 16,0 0-4-16,0 0 0 16,0 0 1-16,0 0 12 0,0 0-6 15,0 0-7 1,0 0-2-16,0 0-2 0,0 0-5 16,0 0-1-16,0 0 0 15,0 0 0-15,0 0-3 16,0 0 1-16,0 0-2 15,0-4 4-15,0 4-1 16,0-4-2-16,0-2-1 16,0 2 2-16,0-6-2 15,0-1 0-15,0 4-1 16,0-4-1-16,0 2 1 16,2-1-1-16,3-4 2 0,-3 6-1 15,-2 4 1-15,2-1-1 16,-2 5 2-16,0 0 0 15,0 0 0-15,0 0 1 16,0 0-1-16,0 0 3 16,0 0-5-16,0 0-1 15,0 19-4-15,0 7 5 16,0 14 0-16,0 0 3 16,0 8 0-16,0 2-3 15,7 4 2-15,-1 4-2 16,-1 9 0-16,-1-5-5 15,-1 4-28-15,1-8-78 16,3-8-65-16,-1-14-111 16,3-18-157-16</inkml:trace>
  <inkml:trace contextRef="#ctx0" brushRef="#br0" timeOffset="22234.85">18834 14955 587 0,'0'0'150'0,"0"0"-60"15,0 0 30-15,0 0-37 16,-12-116-35-16,30 102-36 0,11 1-7 16,11 8-5-16,4-1 0 15,4 6-1-15,1 0-2 16,-3 10-3-16,-6 20-85 15,-9 12-127-15,-13 8-105 16</inkml:trace>
  <inkml:trace contextRef="#ctx0" brushRef="#br0" timeOffset="22437.9">18887 15155 593 0,'0'0'139'15,"0"0"15"-15,0 0-49 16,0 0 3-16,0 0-41 16,0 0-42-16,6-32-20 0,35 28-5 15,5 4-2-15,10 0 1 16,4 0-43-16,0 0-138 16,-2-4-232-16</inkml:trace>
  <inkml:trace contextRef="#ctx0" brushRef="#br0" timeOffset="23704.7">19246 14512 344 0,'0'0'64'16,"0"0"-19"-16,0 0 8 15,0 0 8-15,0 0-13 16,0 0-28-16,-108-62 51 0,93 56-24 16,-3-1 4-16,-2 6-31 15,-2-3 25-15,-3 2-16 16,-4 2 12-16,0 0-2 16,-2 0-13-16,0 0-13 15,2 0 5-15,2 2-10 16,3 6-7-16,4 0 3 15,-1-1-1-15,4 6 1 16,-3 3 1-16,-3 2-1 16,-1 0-2-16,2 0 5 15,-3 2-1-15,-2 0 15 16,0-2-7-16,2 4-6 0,-2-2 12 16,2 6-4-1,0 0-9-15,3 6 5 0,0 3-8 16,0 1 3-16,1 4 1 15,8-3 7-15,1 4-6 16,8-3-8-16,4 2 7 16,0-8-7-16,0 4 4 15,0-2-4-15,2 0 0 16,10 0 0-16,1-2 4 16,1 3-3-16,1-3-2 15,5-2 10-15,0 2-6 16,5-2 2-16,1 2-1 15,3-6 0-15,5 2-5 0,-3-2 0 16,-2-2 0 0,0-2 4-16,-4-1-3 0,2-6-1 15,-4 2-2-15,2-3 2 16,2-5 3-16,0 0 0 16,2-5-2-16,0 0 0 15,0 0 1-15,2 2-1 16,-4-2-2-16,2-4 1 15,2 0 0-15,2 0 5 16,3 0-5-16,2 0 0 16,1-10 1-16,2-2-1 15,-5-2 0-15,-5 0 1 0,0 1-1 16,-2-1-1-16,0-2 0 16,0 1 1-16,-2-2 0 15,-1-1-1-15,1 0-1 16,2-4-1-16,-2 0 0 15,-1-2 0-15,-1 2 0 16,-8 0-3-16,2 0 2 16,-1 0 1-16,-5 0-2 15,0-2-1-15,-4-2-4 16,0 0 1-16,-5-6-2 16,-2 0 0-16,-2-3 7 15,0 3 4-15,0 0 0 16,0 2 0-16,-2 0 1 15,-11-2 0-15,-5-4 2 16,3 2 0-16,-5-2-3 0,-3 4 4 16,2 4 1-16,-4 1-3 15,-2 1 2-15,0 8-1 16,2-4 0-16,-1 4 3 16,2 0-3-16,1 2-3 15,1-2 1-15,1 4 1 16,2 4-1-16,1-4-2 15,-2 10 1-15,-2 0 0 16,-3 4-2-16,-2 0-4 16,-2 0 5-16,2 0 0 15,0 0 1-15,1 0-4 16,4 4-5-16,2 4-83 0,4 6-40 16,7 0-111-16,9-6-132 15</inkml:trace>
  <inkml:trace contextRef="#ctx0" brushRef="#br0" timeOffset="24973.92">20389 12968 95 0,'0'0'28'0,"0"0"161"16,0 0-122-16,0 0 1 16,0 0 24-16,0 0-28 15,-5 0 11-15,5 0-17 16,-2 0-14-16,0 0 6 15,2 0-10-15,0 0-2 0,0 0 4 16,0 0-11-16,0 0-6 16,0 0-11-16,0 0-3 15,0 0-5-15,0 0 0 16,9 0-3-16,3 8 15 16,2 2-9-16,4 0-3 15,2 6 4-15,7 2 0 16,2 0 2-16,6 4-2 15,1 2-1-15,-1 0-7 16,4 2 2-16,-3 2-1 16,-3-2 0-16,0 2 0 15,-2 3-2-15,1 1 0 16,1 0-1-16,2-1 0 0,1 0 0 16,7-1 2-16,-3 0-3 15,2-4 1-15,1 2 0 16,-1 0 1-16,0 0 0 15,-4 1-1-15,2-4 0 16,-7 1 4-16,3 3-4 16,-3-1 0-16,4 0-3 15,-4 0 3-15,2-2 4 16,1-2-4-16,-1-2 0 16,1 0 0-16,-3 2 1 0,-2-2 0 15,-2 0 0 1,-4-2-2-16,-4 0 1 0,-2-4 0 15,-3 0-1-15,-5-2 0 16,1 0 1-16,-4-1 0 16,1-5 0-16,-3-3 0 15,2 4 2-15,-6-9-2 16,2 5 0-16,-2-2 0 16,1 1 0-16,-1 2 0 15,0-6 3-15,0 1-2 16,2-1-1-16,-1 3 1 15,0-2 2-15,-1-1-2 16,-2 3 1-16,2-3 16 0,-2 0 0 31,0 0 0-31,0 0-2 0,0 0 2 0,0 0-8 16,0 0-2-16,0 0-3 16,0 0-5-16,0 0-82 15,0 0-185-15,0-3-544 16</inkml:trace>
  <inkml:trace contextRef="#ctx0" brushRef="#br0" timeOffset="26118.45">22111 14490 273 0,'0'0'93'32,"0"0"-50"-32,0 0 93 0,0 0-46 0,0 0-21 15,0 0 47-15,-50-22-38 0,31 20-31 16,-6 0 11 0,3 2-6-16,-5 0-20 0,0 0 13 15,-4 0-17-15,0 12 2 16,2 6-7-16,3 0-1 15,5 0-6-15,3 4-3 16,7 0 4-16,5 4-12 16,2 2-2-16,4 4-2 15,0 2 5-15,0 6-5 16,0 5 5-16,8 1 2 16,5-2-3-16,5-4-2 15,7-4 1-15,6-12 0 0,3-4-2 16,3-14-1-16,-1-2 0 15,-3-4 5-15,-2 0-3 16,0-10-3-16,-8-6 3 16,-7 2-6-16,-9 0 5 15,-7-2-3-15,0 0 1 16,0 0 0-16,-9 0 2 16,-11 0-1-16,-3-2-2 15,-2 0-2-15,2 1 2 16,2 6-2-16,5 3 3 15,5 4 5-15,5-2-3 16,4 3-1-16,0-1 2 16,2 4 2-16,0-4 0 15,0 2-5-15,6-6-3 0,19 0-3 16,4 2 5-16,6-2 1 16,5 2-4-16,-4 2 4 15,-3 4 0-15,-6-4 0 16,-9 4-3-16,-7 0 3 15,-9 0 0-15,-2 0 1 16,0 0 1-16,0 0 5 16,0 0-2-16,0 0-3 15,0 17 1-15,0 6 1 16,0 4 1-16,0 5-1 16,0-2-2-16,0 6 1 15,2 0-3-15,0-4-2 16,0-2-100-16,-2-8-245 0,0-6-407 15</inkml:trace>
  <inkml:trace contextRef="#ctx0" brushRef="#br0" timeOffset="27527.48">21993 14217 147 0,'0'0'184'0,"0"0"-128"16,0 0-7-16,0 0 56 15,0 0-50-15,0 0-43 16,-103-12-2-16,90 12 11 16,-3 0 33-16,0 0-10 15,-1 2-3-15,-5 8 26 16,-1-4-6-16,1 4-7 16,-4-2-22-16,1 0 0 15,2 2-6-15,-1 2-15 16,0 2-1-16,-1 2-8 15,-2 2 18-15,5 0-13 16,-1 0 20-16,4 4-20 16,-2-2 9-16,4 5 3 15,1-2-1-15,3 8-3 16,1-7-12-16,6 2 3 0,-1 0-3 31,5 0 2-31,2 6-3 0,0-4 2 0,0 6-1 31,0 6 1-31,0-4 2 0,0 5-3 0,0-1 3 32,0-4 9-32,13 4-11 0,3-8 2 0,4 0 0 15,0-2-5-15,3-2-1 0,1 0 7 16,2 0-4-16,1 0 3 16,4-3-3-16,-2-2-1 15,5 0 0-15,-3-5 0 16,-2 0-2-16,0-6 2 31,-4 2-1-31,1-4-1 0,-1-2 2 0,0-2-2 31,3 2 3-31,-1-8-3 16,2 4 3-16,0-4-1 16,0 4-2-16,2-2 1 15,0 2-1-15,5-2-1 0,-1-2 0 0,2 0 1 16,-2 0 0-16,-2 0 2 0,-1-8-1 15,-3-4 1-15,0 2-2 16,-2 2-1-16,-4-2 1 16,0 0 1-16,-3 2 0 15,0-6-1-15,0-3 1 16,0-1 1-16,0-4 0 16,2 0-2-16,1-2 1 15,-4 2-1-15,2 0 1 31,-7 0 0-31,-1-4 0 16,-3 0-1-16,2-2 0 16,-5-6 2-16,-1-2-1 15,-4 0-1-15,0-1 1 0,-2 6-1 16,0-1-3-16,0 1 2 16,0 3 0-16,-6 2 1 15,-3 0 1-15,1 4 0 16,-4-2 0-16,3 2 0 15,-5 2-1-15,4-2 1 16,-1 2-1-16,-1-1 0 16,-1 2 0-16,-3-3 2 15,-1 4-2-15,-4-4-2 16,-3 3 1-16,-2 1 0 16,-1-2 0-16,-4 0 0 15,4 2 0-15,-4 0-6 16,2 4 4-16,2 2 3 0,2 4 0 15,3 2 1 1,2 4-1-16,-2 0-3 0,-3 2 3 16,-2 0 0-16,-2 0 1 15,1 0-3-15,-1 0 1 16,0 0 0-16,0 0 1 16,-2 0 0-16,-3 0 0 15,-2 0-1-15,3 0 1 16,1 0-1-16,1 0-5 15,-2 0 1-15,4 6-3 16,0-4-27-16,9 2-10 16,4-4-37-16,8 2-31 0,-3-2-236 15,-5 0-130 1</inkml:trace>
  <inkml:trace contextRef="#ctx0" brushRef="#br0" timeOffset="32186.24">22695 15067 79 0,'0'0'225'0,"0"0"-212"16,0 0-11-16,0 0 3 15,0 0 7-15,0 0 3 16,0 0-2-16,-36 0 7 15,36 0 31-15,0 0 16 16,0 0-25-16,0 0-10 16,0 0 5-16,0 0 3 15,0 0 8-15,0 0-3 0,0 0-16 16,0 0-9-16,0 0 1 16,0 0-6-16,0 0 1 15,0 0-6-15,0 2-2 16,0 4 17-16,5 2 5 15,5-4-4-15,2 2 2 16,3 2 2-16,1 0-7 16,2 2-12-16,2 3-1 15,2 0 4-15,2 1-5 16,1 3-2-16,4-2 0 16,-4 2-2-16,-1 1-1 15,-2 0-1-15,-2 1 3 16,-1 2-3-16,0 1-2 0,4 0 8 15,-1 0-3-15,3-2 5 16,-4 0-2-16,2-2-2 16,2 0 1-16,1 0 6 15,1 2-3-15,-1-2-6 16,-1 2 0-16,0 3 0 16,-3-4-2-16,0 3 1 15,0-1-2-15,-1-1 0 16,-2-2-1-16,2-2 2 15,-1 2-2-15,1-4 1 16,2 0-1-16,2 0 0 16,2-2 3-16,-5 2-4 0,2-2 4 15,-2 2-4-15,-1 4 2 16,-4-4-2-16,1 2 1 16,1-2 1-16,-4 0 1 15,3-4 0-15,-5-2 0 16,-2 0 0-16,-4-2 3 15,-3 2-6-15,1-4 2 16,-1 2 7-16,0 2 9 16,1 0-8-16,-1-2-3 15,-1-2-3-15,-1-4 4 16,0 0-5-16,-2 0 1 16,3 4 5-16,-3-4 6 15,0 0-1-15,0 0 2 0,0 0 0 16,0 0-10-1,0 0-1-15,0 0-2 0,2 0-3 16,-2 0 1-16,2 0-1 16,2 4 1-16,1-2-1 15,-3 2 1-15,4 0-1 16,-3 0 0-16,2-4-1 16,-3 0-4-16,0 0-3 15,2 0 7-15,-2 0 1 16,1 4 2-16,-1-4 0 15,-2 0 0-15,0 0-2 16,2 0 1-16,0 0-1 16,0 5 1-16,0-5-2 15,1 1 1-15,2 2 0 16,-3 2-9-16,4 4-56 0,3-4-131 16,-3 4-240-16</inkml:trace>
  <inkml:trace contextRef="#ctx0" brushRef="#br0" timeOffset="34936.82">23916 16302 141 0,'0'0'121'16,"0"0"-77"-16,0 0 5 0,0 0 68 16,0 0-43-16,0 0-17 15,0 0 21 1,-20-66-2-16,20 64 7 0,-3 2-22 16,1 0 18-16,2 0-16 15,-2-2-6-15,2 2-7 16,0 0-7-16,0 0-21 15,-2 0 1-15,2 0-10 16,0 0-4-16,0 0 6 16,0 8-15-16,0 18 4 15,0 19 3-15,0 13 0 16,0-4 3-16,0 8-3 16,4-12-6-16,1-6 1 0,1-4 0 15,-4-8-1 1,-2-10 2-16,0-9 0 0,0-4-3 15,0-5 6-15,-4-4-3 16,-3 0 9-16,1 0 5 16,1-18-12-16,3-4-4 15,2 0 3-15,0 0-4 16,13 4-2-16,23 4-3 16,8-2 1-16,12 6-2 15,2 0 3-15,2 6 0 16,-6 0 0-16,-10 0-2 15,-11 0-55-15,-12 2-24 16,-10-2 9-16,-11 0 50 16,0-8 25-16,0-6 9 15,-15-4-7-15,-6-2 13 0,2-2 16 16,-2-5 6-16,7 8-11 16,4 1 5-16,3 8-5 15,5 5-8-15,2 5 3 16,0 4-9-16,0 0-3 15,0 0-9-15,0 14-7 16,6 21 7-16,15 9 2 16,0 10 0-16,2 0 1 15,-7 0-3-15,-7 0 0 16,-5-2-23-16,-4-6-166 16,0-11-221-16</inkml:trace>
  <inkml:trace contextRef="#ctx0" brushRef="#br0" timeOffset="36172.51">24172 16034 123 0,'0'0'148'0,"0"0"-95"15,0 0-14-15,0 0 76 16,0 0-25-16,0 0-47 16,-127-36 50-16,102 36-24 15,-2 0-8-15,-6 0 24 16,-2 0-31-16,-1 0-10 16,1 6-5-16,-2 2-2 0,6 6-23 15,2 0 4 1,3 0 7-16,6 2-11 0,1 2-5 15,2 0-4-15,3 0 6 16,1 8-1-16,-1-2-1 16,4 6-4-16,-1 6 11 15,1 0-7-15,2 8 4 16,1 1 7-16,5-1-11 16,2 2 4-16,0 2-4 15,0-4-2-15,0-2-4 16,2 2 2-16,11-4 6 15,3 0-8-15,-1-4 0 16,4 1 2-16,1-1-3 16,-3 2 5-16,6-2-1 0,-3 0-3 15,2-4-1-15,0-6 2 16,3-4 0-16,0 0-2 16,1-4 4-16,0 4-3 15,1-8 2-15,0 0-2 16,0-1 0-16,2-4 1 15,0-4-2-15,4 3-1 16,-1-8 4-16,-1 0-4 16,-2 0 0-16,0 0-1 15,-2 0 0-15,2-4 3 16,0-9-1-16,2 4 1 16,4-5-1-16,3 1 0 15,2-1-1-15,5 0 0 0,-5-2 0 16,-3 2-1-16,-1 0 1 15,-7-4 0-15,0 0-1 16,-2 0 1-16,-5 0-1 16,1-2 0-16,-6 0 1 15,1-2 1-15,-5-4-3 16,3 4 2-16,-5 0 2 16,0-2-3-16,-1 2-1 15,-6 0 1-15,0-5 0 16,-2 1-1-16,-2-2 1 0,0-4 0 15,0 2 0 1,0-2 0-16,0-2-1 0,0 2 1 16,-8-4-2-16,-2 2 1 15,-3 2 1-15,-2 4-3 16,-3 2 2-16,0-1-1 16,-4 9-1-16,-3-4 3 15,1 4 1-15,-3-4-1 16,0 4 2-16,3 0-2 15,-1 4 0-15,3 0 1 16,-1 2-1-16,4-2 0 16,-1 6 0-16,3-2 1 15,2 2-1-15,-3 0-1 16,-1 6-3-16,-6-2 0 16,-4 0 0-16,0 4 4 0,0 0 0 15,2 0 3-15,6 0-3 16,-2 0-2-16,3 0 0 15,-3 0-11-15,4 0-33 16,3 8-18-16,0-2-16 16,2-2 1-16,4 4-34 15,-3-4-76-15,1 2-147 16</inkml:trace>
  <inkml:trace contextRef="#ctx0" brushRef="#br0" timeOffset="37609.58">23827 17120 116 0,'0'0'25'15,"0"0"100"-15,0 0-66 16,0 0-12-16,0 0-38 15,0 0 2-15,-12-22 34 16,12 21-21-16,0 1-17 16,0 0 6-16,-2-4 31 15,2 4-13-15,-2 0-4 16,2 0 18-16,-2 0 5 0,2 0-9 16,-5 0 0-16,3 0-7 15,-4 0-6-15,-2 0 4 16,0 0-21-16,-3 5 7 15,-1 8-4-15,-1 0-4 16,-3 6-4-16,-1 3 28 16,-2-4-10-16,0 4 7 15,-1 4-14-15,-3 0 7 16,2 2-9-16,-6 2 11 16,2-2 3-16,0-2-9 15,1 2 0-15,2-2 2 16,-3 0 10-16,1 6-18 15,-1 0-7-15,0 3-2 16,-1-3 3-16,2 0-3 0,-1 2 5 16,2-6-1-1,4-2 1-15,-2 0-2 0,3-2-2 16,1-2-3-16,-1 0 1 16,0 0-2-16,0 0-1 15,3 1 3-15,-1-1 0 16,3-8 3-16,-3 4-1 15,3-6 1-15,-1-2 6 16,3-2-1-16,3-2 5 16,0-2-7-16,6-4 7 15,0 0-8-15,2 0-4 16,0 0 3-16,0 0-4 16,0 0 3-16,0 0-7 0,0 0-4 15,0 0-46-15,0 0-99 16,9-8-224-16,-2 2-237 15</inkml:trace>
  <inkml:trace contextRef="#ctx0" brushRef="#br0" timeOffset="38468.75">22481 18177 390 0,'0'0'180'0,"0"0"-70"16,0 0 76-16,0 0-9 15,0 0-56-15,0 0-28 16,-77-36-50-16,77 32-15 16,0 4-20-16,0 0-8 15,21 0-13-15,10 0 11 16,12 0 2-16,1 0 0 0,-2 0-1 15,-11 0-2 1,-8 6-36-16,-9-6 3 0,-10 4-4 16,-4-4 27-16,0 4 13 15,0-4 10-15,0 0-2 16,-10 0-3-16,0 0 5 16,1 0 7-16,3 4 7 15,0 6-9-15,2 8-13 16,2 4-1-16,2 14-1 15,0 4-3-15,0 5 3 16,0-1 0-16,0 0 1 16,0-8 0-16,0-4-1 15,0-6 1-15,0-4 3 16,-7 0-3-16,-9-8 2 16,3-6 2-16,-3-6 1 0,3 2 4 15,2-4-9-15,0 0 6 16,4 0 3-16,3 0 8 15,2-4-2-15,2 4 2 16,0-2-7-16,0 1-4 16,0-2-3-16,0-1-4 15,24 4-3-15,8 0 2 16,5 0 1-16,10 0-1 16,4 0-7-16,7 0-100 15,-4 0-125-15,-14 0-214 16</inkml:trace>
  <inkml:trace contextRef="#ctx0" brushRef="#br0" timeOffset="39876.11">23089 17951 263 0,'0'0'102'0,"0"0"-71"0,0 0 33 16,0 0 34-16,0 0-64 15,0 0-5-15,-58-68 0 16,50 64 46-16,-4-1-9 16,-1-3-33-16,-5 3-5 15,-5-4-5-15,-3 4 22 16,-1-8 17-16,0 6-46 16,-2-4 0-16,3 1 7 15,-3-2 4-15,2 8-10 16,0 4-1-16,0 0-11 0,3 0 20 15,-3 0-4 1,3 0-7-16,-3 0-8 0,2 8 4 16,4 0-5-16,-4-2-2 15,0 2-1-15,0 2 9 16,1-2-6-16,4 2-5 16,0 3 3-16,3-4-2 15,-2 4 3-15,1 1-2 16,1 4-2-16,-1 4 2 15,-4 0 3-15,4 0-2 16,-5 2 3-16,6-2-4 16,1 8 11-16,1-2-1 15,3 2-2-15,1 6 3 16,-3 0-5-16,1 4 1 16,-2-4 1-16,4 1-2 0,4-7 0 15,1 2 0-15,6 2-4 16,0-6 1-16,0 6-4 15,0-2 2-15,0 0 1 16,6 4-3-16,3-6 1 16,0 2 4-16,2 1-5 15,2-3 1-15,3 6 1 16,1 0-3-16,6-2 3 16,-1-2 1-16,1-4-3 15,-4-4 1-15,2-4 0 16,-1 0 1-16,0-6-1 15,-2 0-2-15,1-4 2 0,0 2-2 16,1-5 2-16,2 0-2 16,2-3 0-16,1-4 0 15,0 0 5-15,4 0-4 16,-2 0 0-16,-4 0 1 16,2 0-2-16,-5 0 2 15,3 0-1-15,3 0-1 16,1 0 1-16,4-9-1 15,0 0 0-15,2-3-1 16,1 2 2-16,-3 2-2 16,1-2 2-16,-8 2-2 15,-2 1 2-15,5-4-2 16,-2 1-1-16,4-5 1 0,2-8-12 16,-2-1 9-1,0-2-6-15,-3 4-2 0,-6-2 11 16,-3 4-4-16,-7 0 5 15,-1 0 1-15,-3 0 0 16,2-6 0-16,0-1-1 16,1-1-3-16,3-2-1 15,-3 5-5-15,-1-4 2 16,-1 7 6-16,-2-4 1 16,-3 4 0-16,-2-2 1 15,0-2 0-15,0 4 2 16,0-4-3-16,0 6 2 0,0 0-1 15,0 0-1 1,0 3-1-16,0-1 1 0,-2 0 1 16,-6 0-1-16,2-4 1 15,-5-2 0-15,2-2 5 16,-4 4-6-16,2 0 8 16,-3 0-1-16,1 4-4 15,1 0 2-15,1 6-3 16,5-2-1-16,-3 8 3 15,2-6 0-15,0 6 9 16,3-2-1-16,-2 0-1 16,-1 2-2-16,0-2-2 15,-2 0-4-15,-2 2-2 16,0-6 0-16,-2 2 0 16,-4 2-1-16,0 2-1 0,-3-2 1 15,-5 3-3-15,-4 5 3 16,-2 0 0-16,0 0-25 15,-3 0-55-15,1 0-94 16,2 13-240-16</inkml:trace>
  <inkml:trace contextRef="#ctx0" brushRef="#br1" timeOffset="53978.01">18951 10305 57 0,'0'0'206'0,"0"0"-125"16,0 0 7-16,0 0-7 15,0 0-4-15,0 0-5 16,-13 0-16-16,11 0-3 15,0 0 0-15,0 0 1 0,-3 0 11 16,2 0-1-16,-1 0-7 16,4 0-10-16,-2-2 5 15,0-8-2-15,2-4-25 16,0-4-8-16,0-3-9 16,11-2-8-16,11-1 0 15,7 3 0-15,-2 3 0 16,0 6-1-16,-5 8-5 15,-7 2 1-15,-3 2-1 16,-5 0-9-16,-3 8-3 16,-4 15 17-16,0 4 1 15,0 8 0-15,-16 1 1 0,-6 2-1 16,0-4 1-16,-3-2 0 16,-2-4-1-16,2-4 3 15,0-2 4-15,2-6-4 16,3-2 0-16,7-4-2 15,6-2 6-15,2-4 23 16,3 0-13-16,2-2 2 16,0-2-8-16,0 2-3 15,0-2 2-15,0 0-4 16,11 0-5-16,16 0 6 16,9 0-5-16,4-2-4 15,7-4-59-15,1 0-159 16,2 2-259-16</inkml:trace>
  <inkml:trace contextRef="#ctx0" brushRef="#br1" timeOffset="54306.85">19362 10323 539 0,'0'0'198'15,"0"0"-41"-15,0 0-22 16,0 0 14-16,0 0-54 15,0 0-48-15,-54-10-25 16,54 10-13-16,0 0-9 16,13-2-9-16,20 0 8 15,15-2 1-15,7 4-112 16,1-4-177-16,-5 0-256 16</inkml:trace>
  <inkml:trace contextRef="#ctx0" brushRef="#br1" timeOffset="54775.61">19917 10135 178 0,'0'0'212'0,"0"0"-56"0,0 0-80 16,0 0 43-16,0 0-10 16,0 0-48-16,-63 32-15 15,32-9 3-15,-2 2-5 16,-4-1 10-16,8-5 12 15,5 2-23-15,2-6-6 16,9 0-13-16,-1-3-9 16,8-2-4-16,1-2 0 15,3-4-6-15,2 0 0 16,0-2 3-16,0 0-2 16,11-2 2-16,14 2 6 15,8-2-10-15,5 0 0 16,7 0-3-16,-3 0-1 0,0 0-62 15,-9 0-98-15,-8 0-73 16,-9 0-93-16,-12 0-148 16</inkml:trace>
  <inkml:trace contextRef="#ctx0" brushRef="#br1" timeOffset="55010.06">19876 10186 629 0,'0'0'149'16,"0"0"-37"-16,0 0 11 0,0 0-2 15,0 0-20-15,0 0-70 16,-11-32-22-16,11 40-9 16,0 24-1-16,2 14 1 15,7 13 8-15,-2 3-5 16,-3 6-3-16,-4 4 0 15,0 2-53-15,0-5-151 16,-6-9-288-16</inkml:trace>
  <inkml:trace contextRef="#ctx0" brushRef="#br1" timeOffset="57510.95">20224 10383 483 0,'0'0'123'0,"0"0"-22"16,0 0 8-16,0 0 11 15,0 0-36-15,0 0-21 16,-16-10-11 0,16 10-27-16,0 0-17 0,2 0-8 15,16 0 3-15,7 0-5 16,6 0 2-16,7 0-27 0,2 0-100 15,-5 2-143 1,-6 8-79-16</inkml:trace>
  <inkml:trace contextRef="#ctx0" brushRef="#br1" timeOffset="57667.3">20262 10489 218 0,'0'0'260'15,"0"0"-144"-15,0 0-24 16,0 0 46-16,0 0-21 15,0 0-63-15,-40 2-44 16,64-2-10-16,12 0-1 16,10 0-23-16,6 0-155 15,-2 0-189 1</inkml:trace>
  <inkml:trace contextRef="#ctx0" brushRef="#br1" timeOffset="57948.71">20683 10401 704 0,'0'0'206'15,"0"0"-126"-15,0 0 13 0,0 0 30 16,0 0-64-16,0 0-28 16,-25-10-24-16,30 10-7 15,19 0-2-15,10 0-11 16,3 0-127-16,1 10-73 16,1 0-186-16</inkml:trace>
  <inkml:trace contextRef="#ctx0" brushRef="#br1" timeOffset="58260.92">21020 10307 648 0,'0'0'119'0,"0"0"-109"16,0 0-6-1,0 0 26-15,115-76-20 0,-80 76-7 16,-6 8-2-16,-17 24-1 15,-12 4 0-15,-2 8 1 16,-29 2 39-16,-8-2 52 16,-1-2-4-16,3-6 3 15,5-8-12-15,14-10-26 16,10-8-6-16,8-6-26 16,0-1-3-16,8-3-8 15,33 0-9-15,19 0 6 16,20 0-7-16,9-3-60 0,5-2-87 15,-7-1-113 1,-14 2-271-16</inkml:trace>
  <inkml:trace contextRef="#ctx0" brushRef="#br1" timeOffset="60090.21">14638 11909 84 0,'0'0'227'16,"0"0"-141"-16,0 0 4 0,0 0-8 15,0 0 11-15,0 0-13 16,-20-24-5-16,18 20-26 16,2 0 13-16,-2 0-18 15,2 0 1-15,-3 2-15 16,3 0 4-16,0 2 11 15,0-2-7-15,0 2-5 16,-2 0-6-16,2 0-3 16,-3 0-6-16,1 6-14 15,-2 14-4-15,2 12 0 16,-5 8 0-16,3 2 0 16,2 4 0-16,0 1 0 15,2-2-54-15,0 4-92 16,0-11-77-16,0-6-202 0</inkml:trace>
  <inkml:trace contextRef="#ctx0" brushRef="#br1" timeOffset="60527.81">14839 12047 553 0,'0'0'239'15,"0"0"-107"-15,0 0-10 0,0 0 6 16,0 0-50-1,0 0-45-15,-25-6-19 0,25 6-14 16,4 0-2-16,23 0-8 16,11 0-38-16,13 0-132 15,5 0-153-15,0 0-130 16</inkml:trace>
  <inkml:trace contextRef="#ctx0" brushRef="#br1" timeOffset="60794.01">15215 11869 559 0,'0'0'114'0,"0"0"7"15,0 0 7-15,0 0-29 16,0 0-42-16,0 0-50 15,-20 22-4-15,13 10-3 16,5 6 3-16,2 2-1 16,0 2 0-16,0 1 0 15,0-1-4-15,0-1-31 16,0-2-151-16,0-9-153 16</inkml:trace>
  <inkml:trace contextRef="#ctx0" brushRef="#br1" timeOffset="61106.35">15375 11963 468 0,'0'0'422'0,"0"0"-311"0,0 0-41 16,0 0 26-16,0 0-30 15,0 0-66-15,-4-18-9 16,33 18-22-16,4 0-110 15,-2 12-109-15,-12 2-165 16</inkml:trace>
  <inkml:trace contextRef="#ctx0" brushRef="#br1" timeOffset="61246.92">15375 11963 495 0,'-15'106'144'0,"9"-104"-71"15,2-2 21-15,4 0 27 0,0 0-90 16,25 0-31-1,16 0-22-15,7-7-191 0,2-6-212 16</inkml:trace>
  <inkml:trace contextRef="#ctx0" brushRef="#br1" timeOffset="61621.66">15755 11839 522 0,'0'0'107'0,"0"0"0"0,0 0-1 15,0 0 14-15,0 0-49 16,0 0-40-16,-83 10-16 16,79 6-7-16,1 2 2 15,3 2-3-15,0 0 2 16,0 0-3-16,18-2 0 15,6 0-1-15,5-6-1 16,5-6 0-16,-1-2 0 16,-4-4-4-16,-4 0-8 15,-8-10-15-15,-3-10 3 16,-5-4 4-16,-9-2 1 16,0 0 11-16,0 0 4 15,-18 4 2-15,-9 6 1 16,-2 4-3-16,-4 10-1 0,0 2-12 15,4 0-112-15,4 12-137 16,5 6-110-16</inkml:trace>
  <inkml:trace contextRef="#ctx0" brushRef="#br1" timeOffset="63031.28">12316 14275 86 0,'0'0'291'0,"0"0"-190"15,0 0-34-15,0 0 3 16,0 0 7-16,0 0-27 15,-39-32 2-15,33 28-9 16,0 0 3-16,-1 0 24 16,-3 2-14-16,-4 2 3 15,-2 0-28-15,0 0-10 16,1 4-2-16,-1 12-5 16,5 2-3-16,5 6-11 0,4 2 0 15,2 0 0 1,0 4 0-16,2-6-2 0,17-2 1 15,4 0 1-15,6-4-4 16,2-5 4-16,0-9-2 16,0-4 2-16,-1 0-10 15,-4 0 1-15,-3-12-8 16,-10-8-19-16,-4-6 7 16,-9-5 13-16,0-1 16 15,-9 0 2-15,-14 2 5 16,-1 8-6-16,2 8 3 15,2 4-4-15,5 8-6 16,3 2-27-16,10 0-75 16,2 6-128-16,2 8-13 15,18 0-26-15</inkml:trace>
  <inkml:trace contextRef="#ctx0" brushRef="#br1" timeOffset="63265.86">12641 14333 727 0,'0'0'146'15,"0"0"-65"-15,0 0-15 0,0 0-19 16,0 0-47-16,0 0-7 15,37 0 3-15,-6 0-13 16,4 0-149-16,-4 0-96 16,-4 0-94-16</inkml:trace>
  <inkml:trace contextRef="#ctx0" brushRef="#br1" timeOffset="63640.52">12915 14223 525 0,'0'0'105'0,"0"0"15"15,0 0-8-15,0 0 1 16,0 0-60-16,0 0-30 16,-79 70-18-16,79-46 5 15,0 4-3-15,2 0 2 16,13-6-4-16,7 1 2 15,1-5-1-15,6-6 1 16,-2-6-5-16,2-6 1 16,-3 0-1-16,-6 0-2 15,-2-17-12-15,-9-5 0 16,-9-2 0-16,0-3 7 16,0 0 5-16,-16 1 0 0,-3 6 3 15,-4 4-3 1,3 6-6-16,7 6-25 0,4 4-40 15,7 0-14-15,2 0-123 16,0 6-47-16,4 2-6 16</inkml:trace>
  <inkml:trace contextRef="#ctx0" brushRef="#br1" timeOffset="63906.95">13245 14257 378 0,'0'0'555'16,"0"0"-462"-16,0 0-52 15,0 0-4-15,0 0-37 16,0 0-5-16,14 0-59 16,17 10-137-16,-7 8-88 15,-12-2-38-15</inkml:trace>
  <inkml:trace contextRef="#ctx0" brushRef="#br1" timeOffset="64016.4">13245 14257 480 0,'19'102'179'15,"-33"-102"-32"-15,5 0-31 16,9 0-52-16,0 0-45 15,15 0-19-15,24 0-22 16,5-4-137-16,-4-4-195 16</inkml:trace>
  <inkml:trace contextRef="#ctx0" brushRef="#br1" timeOffset="64375.86">13580 14199 532 0,'0'0'139'0,"0"0"-5"0,0 0-7 15,0 0-42-15,0 0-38 16,0 0-30-16,-77 0-12 16,77 18-2-16,0-2-3 15,0 2 5-15,12 2-5 16,11 0-1-16,6-4 1 15,2-2 3-15,4-2-2 16,3-8-1-16,0-4-7 16,-7 0-17-16,-4 0 1 15,-9-18 9-15,-12-2-17 0,-6 0 18 16,0-8 13 0,-2 2 7-16,-22 0-3 0,-3 0 17 15,-2 4-10-15,-3 8-8 16,1 6-3-16,4 8-2 15,3 0-12-15,6 0-84 16,5 16-96-16,4-2-92 16</inkml:trace>
  <inkml:trace contextRef="#ctx0" brushRef="#br1" timeOffset="65986.03">15780 14217 148 0,'0'0'172'15,"0"0"-142"-15,0 0-4 16,0 0 28-16,0 0 22 15,0 0-23-15,-95-6 8 16,80 16 8-16,-1 8 5 16,-2 0 6-16,2 6-20 15,6 2-36-15,1 4-1 0,6-8-12 16,3 5-1-16,0-5-4 16,3 0-2-16,16-4 0 15,6-4 0-15,2-4 0 16,0-6-3-16,0-4 7 15,-4 0-5-15,-4-4 2 16,-4-14-2-16,-4-4-1 16,-6-2-2-16,-5-2-1 15,0-1 1-15,0-1 0 16,-11 6 2-16,-3 6 0 16,1 6-2-16,7 6-6 15,0 4-34-15,4 0-33 16,2 0-55-16,0 0-47 0,0 0-43 15,12 4 32 1</inkml:trace>
  <inkml:trace contextRef="#ctx0" brushRef="#br1" timeOffset="66173.69">16000 14289 678 0,'0'0'237'15,"0"0"-139"-15,0 0-35 16,0 0 8-16,0 0-38 16,0 0-33-16,-14 0-19 0,43 8 16 15,8-2-68-15,4 2-145 16,-3-4-153-16</inkml:trace>
  <inkml:trace contextRef="#ctx0" brushRef="#br1" timeOffset="66517.95">16266 14227 472 0,'0'0'97'0,"0"0"40"16,0 0 10-16,0 0-19 15,0 0-80-15,0 0-29 0,-97 42-17 16,97-20 1-1,0 2-3-15,0-2 1 0,8-4 0 16,10 4 1-16,3-8 1 16,-2-1-2-16,0-8 0 15,-4 0-1-15,-6-5 9 16,0 0-9-16,-3-10 1 16,-4-11 6-16,-2-5-5 15,0 1-2-15,0-2 0 16,-8 5-14-16,-4 8-9 15,1 6-6-15,1 4-34 16,3 4-70-16,4 0-66 0,3 0-34 16,0 0-31-1</inkml:trace>
  <inkml:trace contextRef="#ctx0" brushRef="#br1" timeOffset="66689.78">16438 14259 555 0,'0'0'251'15,"0"0"-159"-15,0 0-80 16,0 0-12-16,0 0-135 16,0 0-66-16,25 2-132 0</inkml:trace>
  <inkml:trace contextRef="#ctx0" brushRef="#br1" timeOffset="66799.8">16438 14259 279 0,'-33'62'147'0,"26"-62"-53"16,7 0-53-16,0 0-27 16,7 0-14-16,15 0-59 15,9 0-98-15</inkml:trace>
  <inkml:trace contextRef="#ctx0" brushRef="#br1" timeOffset="67127.56">16603 14239 223 0,'0'0'177'0,"0"0"-41"0,0 0-73 15,0 0 44-15,0 0-2 16,0 0-45-16,-52-8-18 16,46 20-13-16,4 4-15 15,2 0-1-15,0 0-1 16,0 0-7-16,6 0 3 15,19 0 2-15,4-5-8 16,4-4-1-16,3-5 0 16,-3-2-1-16,-10 0-30 15,-3 0 13-15,-11-4 16 16,-7-14 2-16,-2 0-1 16,0 0 7-16,-17-4 0 15,-8 4 2-15,-2 2-4 0,0 4-2 16,2 6-3-16,4 6-28 15,0 0-172-15,11 0-200 16</inkml:trace>
  <inkml:trace contextRef="#ctx0" brushRef="#br1" timeOffset="68737.34">18209 14257 131 0,'0'0'104'0,"0"0"-30"16,0 0-12-16,0 0 36 15,0 0-12-15,0 0-20 16,-40-18 13-16,27 18-23 15,-3 0 5-15,1 0-16 16,-1 4-18-16,1 10-5 16,1 4-7-16,3 4-10 15,0 4 2-15,6 2 1 16,1-2 0-16,4 2 1 16,0-3-1-16,0-1-5 15,13-6 3-15,7-4-1 0,1-2 0 16,3-4-3-16,-2-6-1 15,-2-2-1-15,-1 0 0 16,-6-2-3-16,-3-16-15 16,-5-4-14-16,-5-4 30 15,0 0 1-15,0-2 2 16,-7 3 3-16,-6 5-4 16,-3 4-1-16,3 6 1 15,5 6-17-15,-2 2-54 16,8 2-81-16,2 0-24 0,0 0-73 15</inkml:trace>
  <inkml:trace contextRef="#ctx0" brushRef="#br1" timeOffset="68956.55">18350 14350 579 0,'0'0'231'15,"0"0"-139"-15,0 0-46 16,0 0-17-16,0 0-29 16,0 0-9-16,48 5 0 15,-9-5-175-15,-3 0-89 0,-5 0-215 16</inkml:trace>
  <inkml:trace contextRef="#ctx0" brushRef="#br1" timeOffset="69300.98">18552 14257 496 0,'0'0'93'0,"0"0"47"16,0 0 3-1,0 0-44-15,0 0-60 0,0 0-32 16,-79 18-2-16,79 0 0 16,0 0-3-16,10 3 0 15,13-6 1-15,4 2 1 16,2-4-2-16,0-3-2 16,-8-2-1-16,-4-8-1 15,-9 0-11-15,-4 0 10 16,-1-13 2-16,-3-8-1 15,0-3-1-15,0 2 0 16,-7-2-8-16,-10 8-4 16,-8 2-24-16,3 10-46 0,1 4-47 15,8 0-1 1,11 0-4-16,2 0-92 0</inkml:trace>
  <inkml:trace contextRef="#ctx0" brushRef="#br1" timeOffset="69519.53">18809 14227 734 0,'0'0'177'0,"0"0"-129"0,0 0-47 15,0 0-1-15,0 0-15 16,0 0-206-16,58 8-94 16</inkml:trace>
  <inkml:trace contextRef="#ctx0" brushRef="#br1" timeOffset="69628.88">18809 14227 389 0,'-25'88'184'0,"15"-88"-99"15,6 0-9-15,4 0 2 16,0 0-78-16,33 0-3 15,4 0-122-15,7-8-149 16</inkml:trace>
  <inkml:trace contextRef="#ctx0" brushRef="#br1" timeOffset="69973.33">19081 14183 437 0,'0'0'119'16,"0"0"-11"-16,0 0 37 16,0 0-19-16,0 0-69 15,0 0-17-15,-72-4-12 16,70 10-10-16,0 4-11 16,2 4-3-16,0 0-4 15,0 2 4-15,14-4 2 0,9 0-2 16,4 0-3-16,0-8 0 15,0-2-1-15,-4-2-17 16,-8 0-21-16,-3-2 14 16,-8-12-13-16,-4-6 34 15,0-4 1-15,0 2 2 16,-14-4 5-16,-8 6-3 16,-7 8-2-16,-5 0-14 15,1 10-50-15,-1 2-102 16,5 0-45-16,10 4-127 15</inkml:trace>
  <inkml:trace contextRef="#ctx0" brushRef="#br1" timeOffset="72464.73">20505 12025 50 0,'0'0'11'0,"0"0"115"0,0 0-53 16,0 0-27-1,0 0-28-15,0 0 14 0,-3 0 31 16,3-2 3-16,0 0-31 15,0 0 0-15,0 0 9 16,0-2-8-16,0 1-8 16,0-2-12-16,0 1 7 15,0 2 14-15,0-2-1 16,0 0 16-16,0 0-1 16,0 2-9-16,0 2 8 15,0 0-11-15,0 0-4 16,0 0-10-16,0 10-21 0,0 18-3 15,0 10 8-15,0 6 15 16,-2 2-9-16,2 1-10 16,0-5-1-16,0-6-1 15,0-4-3-15,0-8 2 16,0-2-2-16,0-4-11 16,0-4-61-16,2-4-129 15,-2-6-160-15</inkml:trace>
  <inkml:trace contextRef="#ctx0" brushRef="#br1" timeOffset="72821.88">20796 12200 302 0,'0'0'481'16,"0"0"-355"-16,0 0-41 15,0 0 17-15,0 0-28 0,0 0-35 16,-17 0-21-16,48 0-14 15,15 0 2-15,8 0-6 16,2-2 5-16,-6 0-5 16,-9 2-4-16,-14 0-23 15,-10 0-67-15,-8 0 17 16,-4 0-6-16,-5 0-43 16,0 0-50-16,0 6-77 15</inkml:trace>
  <inkml:trace contextRef="#ctx0" brushRef="#br1" timeOffset="75338.63">21342 12254 270 0,'0'0'217'0,"0"0"-111"15,0 0 32-15,0 0 28 0,0 0-51 16,0 0-21-16,0 0-22 15,-44-20-34-15,44 10 13 16,0-4-11-16,0-2-16 16,0-5-18-16,17 2 4 15,10 1-10-15,4 1 1 16,3 8-1-16,-7 3 0 16,-7 6-8-16,-5 0 5 15,-8 7-7-15,-5 15 3 16,-2 7 7-16,0 3 1 15,-20-2 1-15,0-4-2 0,-1-4 2 16,9-8-2-16,3-6 1 16,7-4 0-16,2-2-1 15,0 0-1-15,2 4-6 16,19 2 0-16,8 2-1 16,3 6-3-16,-3 2-19 15,-7 4 8-15,-9 2 1 16,-5 0 10-16,-8-1 8 15,0-4 3-15,-12-2 4 16,-12-5-3-16,-3-5 5 16,-2-3 2-16,0-1-3 15,2-3-1-15,1 0-2 16,1 0-2-16,3 0 0 16,2 0-24-16,9 0-75 0,8 0-73 15,3 0-169-15</inkml:trace>
  <inkml:trace contextRef="#ctx0" brushRef="#br1" timeOffset="75683.52">21710 12252 706 0,'0'0'267'16,"0"0"-197"-16,0 0 2 15,0 0 27-15,0 0-51 16,0 0-48 0,13 0-8-16,14 0-42 0,0 6-87 0,-7 14-80 31,-9 4-71-31,-11-2-89 0</inkml:trace>
  <inkml:trace contextRef="#ctx0" brushRef="#br1" timeOffset="75793.17">21725 12400 250 0,'-15'0'253'15,"4"3"-143"-15,4-3-20 16,7 0 13-16,0 0-34 16,0 0-63-16,22 0-6 15,16 0-2-15,7 0-110 16,-1-5-228-16</inkml:trace>
  <inkml:trace contextRef="#ctx0" brushRef="#br1" timeOffset="76089.88">22082 12314 536 0,'0'0'319'0,"0"0"-197"16,0 0-10-16,0 0 37 0,0 0-73 0,0 0-44 15,-33 0-17-15,33 0-14 0,20 0 1 32,11 0-4-32,11 0-51 15,2 0-95-15,-1 0-132 16,-5 0-217-16</inkml:trace>
  <inkml:trace contextRef="#ctx0" brushRef="#br1" timeOffset="76480.2">22356 12228 767 0,'0'0'126'0,"0"0"-95"0,0 0-5 16,0 0-3-16,0 0-14 31,0 0-9-31,133-95-2 0,-112 95-12 0,-13 25-28 16,-8 8 23-16,0 8 19 31,-13 3 7-31,-13-2 3 16,-1-2 32-16,0-8-5 15,4-6 4-15,4-6 1 16,5-6 20-16,5-6-14 0,7-4-28 0,2-4-4 16,0 0-6-16,0 2 2 15,13-2-1-15,16 0-1 16,12 0 2-16,5 0-3 0,12 0-9 16,2 0 0-16,5 0-51 15,-5 0-212-15,-10 0-298 16</inkml:trace>
  <inkml:trace contextRef="#ctx0" brushRef="#br1" timeOffset="79386.64">23048 14287 282 0,'0'0'76'15,"0"0"5"1,0 0-35-16,0 0 18 0,0 0 9 16,0 0-8-16,0 0 2 15,0-48-10-15,0 44-14 16,-6 2-6-16,-3 0 5 15,-5 2 2-15,-3 0-23 16,-3 0 3-16,-5 0 4 16,1 0-9-16,4 12 6 15,2 2 3-15,5 4-19 16,2 0 5-16,4 6-9 0,7 2-4 0,0 4 3 31,0-2-2-31,2-2-1 0,16 1-2 0,9-9 0 31,4-6-2-31,7-2 3 0,1-9-11 16,0-1-18-16,-3 0 0 0,-10-7-7 0,-4-9 6 31,-8-2 2-31,-8-9 17 16,-3-3 4-16,-3-2 2 16,0 4 5-16,-5-4 6 15,-17 6-4-15,-5 8 0 16,-1 4-2-16,-4 10-5 15,4 4-4-15,5 0-24 16,5 0-78-16,11 16-67 0,7 0-94 0</inkml:trace>
  <inkml:trace contextRef="#ctx0" brushRef="#br1" timeOffset="79732.35">23401 14365 813 0,'0'0'167'0,"0"0"-100"16,0 0 29-16,0 0-10 16,0 0-49-16,0 0-37 15,11 0-5-15,24 0 0 0,8 0-87 16,-1 0-130-1,-4 0-201-15</inkml:trace>
  <inkml:trace contextRef="#ctx0" brushRef="#br1" timeOffset="80060.67">23735 14283 333 0,'0'0'296'0,"0"0"-265"15,0 0-28-15,0 0-3 16,0 0 0-16,0 0-6 0,98-52-12 16,-98 78-10-1,0 4 25-15,-18 2 3 0,-15 4 17 16,-1-4 60-16,3-4 26 15,4-3-22-15,10-10-6 16,5-6-23-16,8-5-20 16,4-4-16-16,0 0-13 15,16 0 2-15,17 0-4 16,14 0-1-16,9 0-10 16,8 0-167-16,-2-9-153 15</inkml:trace>
  <inkml:trace contextRef="#ctx0" brushRef="#br1" timeOffset="80450.92">24216 14327 922 0,'0'0'149'0,"0"0"-102"16,0 0 41-16,0 0-12 15,0 0-76-15,0 0-4 16,33-16-1-16,6 16-64 16,-6 0-101-16,-8 4-134 15,-12 10-39-15</inkml:trace>
  <inkml:trace contextRef="#ctx0" brushRef="#br1" timeOffset="80591.75">24216 14327 378 0,'33'88'226'0,"-46"-85"-84"16,9-2-10-16,2-1 5 15,2 0-55-15,0 0-30 16,0 0-35-16,2 0-17 16,27 0-4-16,13 0 2 15,10 0-197-15,1-5-404 16</inkml:trace>
  <inkml:trace contextRef="#ctx0" brushRef="#br1" timeOffset="81326.39">24635 14390 402 0,'0'0'403'0,"0"0"-287"0,0 0-6 16,0 0 36-16,0 0-51 16,0 0-52-16,-24 0-14 15,28 0-24-15,18 0-3 16,10-7 0-16,7 3-2 16,4 2-73-16,-3 2-125 15,-6 0-183-15,-8 0-175 16</inkml:trace>
  <inkml:trace contextRef="#ctx0" brushRef="#br1" timeOffset="81638.5">24856 14297 547 0,'0'0'43'16,"0"0"-36"-16,0 0-4 15,0 0 1-15,0 0 5 16,143-76-8-16,-122 76-1 15,-7 18 1-15,-14 8 1 16,0 8 6-16,-12 4 30 16,-9-2 62-16,-6-1-6 15,4-6-16-15,4-4-26 16,5-7 2-16,5-4-20 16,7-4-5-16,2-2-3 15,0-4-3-15,18-2-13 16,20-2 11-16,11 0-12 0,9 0-5 15,6 0-4 1,-1-2-52-16,-3-6-132 0,-11 2-163 16</inkml:trace>
  <inkml:trace contextRef="#ctx0" brushRef="#br1" timeOffset="84810.14">24883 15945 14 0,'0'0'37'15,"0"0"101"-15,0 0-52 16,0 0-25-16,0 0 30 16,0 0-10-16,-16 0-55 15,16 0-24-15,0 0 4 16,0 0-6-16,0 0 0 16,0 0 2-16,0 0 1 0,0 0-2 15,0 0 12 1,0 0 40-16,-3 0 0 0,3 0 1 15,-2 0-4-15,2 0 3 16,-2 0-5-16,2 0-2 16,0 0-13-16,0 0-14 15,0 0-8-15,0 0-1 16,0 0-9-16,16 0 1 16,6-5-1-16,5-4 5 15,-1-3-5-15,-3 6-1 16,-6-2-1-16,-3-2 1 15,-7 6 2-15,-3 0-2 0,-4-4 1 16,0 4 3 0,0 2 4-16,0-2-3 0,0 4 3 15,0-4 3-15,-4-2 6 16,-1 4-5-16,1 0 2 16,0 2 8-16,-1 0 3 15,2-4-8-15,3 4-8 16,-2 0 2-16,2 0-6 15,0 0 0-15,0 0-2 16,0 0-1-16,0 0 1 16,0 0-3-16,0 0 0 15,0 0-10-15,0 14-12 16,0 8 20-16,0 9-2 16,0 1 4-16,0-5 0 15,0 4 4-15,8-5-2 16,-4-4-3-16,2 0 2 0,-4-2 0 15,-2-4-1-15,0-2-1 16,0-4 1-16,0-2 8 16,0-4-7-16,0-4 2 15,0 0 0-15,0 0 2 16,0 0-3-16,0 0 6 16,-2 0-1-16,-6 0-3 15,0 0-1-15,-3 0-1 16,3-4-1-16,-4 4-1 15,1-4 2-15,-2 4-2 16,4 0 0-16,-2 0 0 0,4 0 2 16,5 0 0-1,0 0 0-15,2 0 3 0,0 0 1 16,0 0-1-16,0 0-1 16,0 0 2-16,0 0-6 15,4 0-1-15,21 0 1 16,9 0 5-16,5 0-1 15,3 0-3-15,-1 0-1 16,-5 0 0-16,-10 0-2 16,-8 0-22-16,-9 0-49 15,-4 0 15-15,-5 0 13 16,0 0-65-16,0 0-77 16,-8 0-150-16</inkml:trace>
  <inkml:trace contextRef="#ctx0" brushRef="#br1" timeOffset="85122.81">25415 16004 527 0,'0'0'185'0,"0"0"-49"16,0 0 9-16,0 0-8 16,0 0-62-16,0 0-40 15,-29-24-35-15,31 21 0 16,23-1 0-16,8 3-2 15,8 1-75-15,-1 0-114 16,-1 0-193-16</inkml:trace>
  <inkml:trace contextRef="#ctx0" brushRef="#br1" timeOffset="85606.96">25845 15851 312 0,'0'0'227'0,"0"0"-129"15,0 0 37-15,0 0 13 16,0 0-75-16,0 0-21 15,-129 0-2-15,111 10-16 16,9 6-3-16,3 2-15 0,3 0-8 16,3 5-7-16,0-4 3 15,11 3-2-15,14-1-1 16,6-1 2-16,5-2-2 16,-3-2-2-16,2-2 1 15,0-10-2-15,-7 0-34 16,-6-4-17-16,-6 0 11 15,-7 0 33-15,-7-20-5 16,-2 0 14-16,0-6 4 16,-4-6-2-16,-17 1 0 15,-3-1 1-15,-2 0-2 16,-3 10 1-16,4 10-2 16,7 2-6-16,7 8-11 0,9 2-24 15,2 0-104-15,0 2-69 16,6 12 56-16,15-4-92 15</inkml:trace>
  <inkml:trace contextRef="#ctx0" brushRef="#br1" timeOffset="85951.23">26150 15913 773 0,'0'0'189'16,"0"0"-119"-16,0 0 64 16,0 0-50-16,0 0-47 15,0 0-37-15,2 0-5 16,23 0-36-16,2 5-107 0,-10 8-81 16,-7-3-74-16,-10 3 3 15</inkml:trace>
  <inkml:trace contextRef="#ctx0" brushRef="#br1" timeOffset="86060.82">26150 15913 254 0,'-6'73'134'0,"-10"-73"18"16,7 0-36-16,5 0-18 16,4 0-27-16,0 0-48 15,6 0-23-15,23 0-8 16,11 0-28-16,3 0-160 16,-1 0-133-16</inkml:trace>
  <inkml:trace contextRef="#ctx0" brushRef="#br1" timeOffset="88670.79">26614 15877 34 0,'0'0'14'15,"0"0"99"-15,0 0 20 16,0 0-80-16,0 0 37 15,0 0 50-15,-36-4-20 0,28 0-12 16,-2 4 11-16,6 0-19 16,-3 0-45-16,3 0 10 15,2 0-19-15,2 0-14 16,0 0-7-16,0 0-14 16,0-4-2-16,0 0-9 15,15-2-1-15,12-2-3 16,2 0 4-16,0 2-29 15,-9-2-28-15,-7 0-6 16,-7 2 43-16,-6 2 20 16,0-4 4-16,0 2 8 15,0 2 4-15,-2 0-6 16,-6 2 1-16,3 0 4 0,1 2-5 16,0 0 1-16,4 0-2 15,-2 0-3-15,-2 0-3 16,4 0 0-16,0 16-2 15,0 2-1-15,0 0 1 16,0 6 1-16,0 0-2 16,12 4 0-16,-5 0 1 15,1 3 0-15,-3-1-1 16,0-2 1-16,-5-2 0 16,0-4-1-16,0-8 1 15,0-6 0-15,0-2 0 16,0-2 1-16,0-4-1 15,0 0 4-15,-5 0 2 16,-4 0-2-16,-2 0 0 0,-3 0-1 16,1 0-2-16,0 0 1 15,-1 0 4-15,2 0 7 16,-2 0-4-16,7 0-3 16,-1 0-1-16,5 0 0 15,1 0 0-15,-1 0 3 16,3 0-3-16,0 0 2 15,0 0 3-15,0 0-2 16,0 0-2-16,0 0-6 16,0 0-1-16,18 0 0 15,16 0 0-15,13 0 4 16,3 0-1-16,4-4-1 0,-7-2-2 16,-7 2-2-16,-11 4-35 15,-14-4-28-15,-7 4 34 16,-6 0 21-16,-2 0 10 15,0 0 9-15,0 0-4 16,0 0-4-16,-4 0-1 16,-4 0 0-16,2 0-6 15,4 0-14-15,-1 0-49 16,1 0-79-16,2-8-244 16</inkml:trace>
  <inkml:trace contextRef="#ctx0" brushRef="#br1" timeOffset="90892.73">21041 17504 172 0,'0'0'171'0,"0"0"-58"16,0 0-71-16,0 0 35 15,0 0 57-15,0 0-54 16,0 0-22-16,-33-41 6 15,24 37-15-15,-3 4 6 16,-3 0-4-16,-3 0-28 16,-1 0 19-16,-4 4-10 15,3 10-14-15,2 4-9 16,2 0-5-16,10 9 0 16,4-5-3-16,2 8 3 15,0-6-4-15,4-2 1 0,14-4-1 16,4-4 0-1,5-2 3-15,2-8-2 0,2-4 3 16,-4 0-4-16,-2 0-4 16,-7-16-2-16,-3-2-14 15,-4-6-6-15,-9-6 0 16,-2 4 9-16,0-2 17 16,-9 6 0-16,-13 8 3 15,2 5-3-15,-2 5-4 16,-1 4-3-16,6 0-4 15,3 0-35-15,7 4-84 16,7 10-67-16,0-1 14 0,17 1-132 16</inkml:trace>
  <inkml:trace contextRef="#ctx0" brushRef="#br1" timeOffset="91111">21259 17554 798 0,'0'0'206'16,"0"0"-141"-16,0 0 0 0,0 0-16 15,0 0-49-15,0 0-26 16,81 0-69-16,-33 0-110 15,-2 0-278-15</inkml:trace>
  <inkml:trace contextRef="#ctx0" brushRef="#br1" timeOffset="91485.75">21641 17508 153 0,'0'0'500'0,"0"0"-313"16,0 0-97-16,0 0 9 16,0 0-31-16,0 0-54 15,-78 32-11-15,78-10-2 16,0 0 1-16,8 0-1 16,10-4 3-16,3 0-4 15,0 0 0-15,0-10 0 16,-3-6 3-16,-3-2-3 15,-1 0 0-15,-3 0-9 16,0-18 6-16,-7-10-15 16,-1 2-3-16,-3-6 15 15,0 6 6-15,-18 3 0 16,-9 5 2-16,-2 9-1 16,2 5-1-16,2 4 0 15,8 0-9-15,9 0-35 0,8 8-102 16,0 6-116-16,0 0-79 15</inkml:trace>
  <inkml:trace contextRef="#ctx0" brushRef="#br1" timeOffset="91798.51">21924 17594 379 0,'0'0'677'0,"0"0"-580"15,0 0-31-15,0 0 8 16,0 0-57-16,0 0-17 16,20 0-39-16,8 0-96 15,-1 0-81-15,-11 12-138 16,-11 6-40-16</inkml:trace>
  <inkml:trace contextRef="#ctx0" brushRef="#br1" timeOffset="91907.71">21924 17594 347 0,'27'92'242'0,"-32"-92"-141"0,5 0 0 15,0 0-9-15,0 0-81 16,24 0-11-16,13-4-57 16,2 0-139-16,-1-4-156 15</inkml:trace>
  <inkml:trace contextRef="#ctx0" brushRef="#br1" timeOffset="92313.86">22269 17548 173 0,'0'0'416'0,"0"0"-208"16,0 0-89-16,0 0 6 16,0 0-16-16,0 0-64 15,-85-4-34-15,81 12-2 16,2 6-3-16,2 4-3 15,0 0 0-15,0 0 2 16,16 0-4-16,13 0 3 16,4 0 3-16,3-2-5 15,-3-6 5-15,-4-6-5 16,-4-4 3-16,-2 0-5 16,-7 0-3-16,-7 0-1 15,-3-4 4-15,-6-10 4 0,0-8 2 16,0 0-4-16,0-4 0 15,-6 4 2-15,-13 0 3 16,-6 8-7-16,-2 4 0 16,-4 2-3-16,2 8-17 15,-2 0-68-15,2 0-53 16,6 18-156-16,6-4-63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22T03:38:52.745"/>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92D050"/>
    </inkml:brush>
  </inkml:definitions>
  <inkml:trace contextRef="#ctx0" brushRef="#br0">13401 9332 53 0,'0'0'21'0,"0"0"125"15,0 0-91-15,0 0 3 16,0 0 1-16,0 0 1 15,0 0-17-15,0-14 1 16,0 12 7-16,0 0-10 16,0 0-2-16,0-2-19 15,0 0-7-15,0 0 3 16,0 0 2-16,2-2-2 16,-2 2-6-16,2 0 8 15,-2 2 9-15,0 0-10 0,0 0 12 16,0 0 6-16,0 0-3 15,0 2 1-15,0 0-5 16,0 0-3-16,0 0-8 16,0 0 9-16,0 0 4 15,0 0-9-15,-8 6-5 16,-15 14 5-16,-6 10-16 16,-6 10 19-16,-5 9-3 15,2 2 8-15,2 7-16 16,3 3-5-16,7-1 6 15,1-8-10-15,9-6-2 16,5-8-2-16,7-10 1 16,2-7-1-16,2-7 0 15,0-9-27-15,0-2-87 0,2-3-102 16,13-3-192-16</inkml:trace>
  <inkml:trace contextRef="#ctx0" brushRef="#br0" timeOffset="390.37">13422 9338 288 0,'0'0'94'16,"0"0"9"-16,0 0 14 16,0 0 25-16,0 0-24 15,0 0-30-15,-21-38-13 16,21 38 4-16,0 0-22 16,-2 0-16-16,2 0-14 15,0 2-14-15,0 18-8 16,0 10 6-16,11 8 5 15,7 3 7-15,0-4-16 16,2 2 2-16,0-2-8 16,-3 0-1-16,2-1 0 0,-5-4 0 15,1-6-42-15,-7-4-96 16,0-6-110-16,-6-10-144 16</inkml:trace>
  <inkml:trace contextRef="#ctx0" brushRef="#br0" timeOffset="578.08">13216 9631 602 0,'0'0'156'0,"0"0"-4"16,0 0-21-16,0 0-15 16,0 0-54-16,0 0-36 15,7-70-20-15,31 66-6 0,4 4-1 16,5 0-4-16,4 0-57 15,-1 8-127-15,-8 0-209 16</inkml:trace>
  <inkml:trace contextRef="#ctx0" brushRef="#br0" timeOffset="1812.99">13680 9140 288 0,'0'0'76'15,"0"0"1"-15,0 0-11 16,0 0-29-16,-113-69-7 16,90 59 17-16,-4 0-20 15,0 2 4-15,-4 3 8 16,-4 0-2-16,1 4 11 16,-6 1-5-16,0 0 11 0,0 0-24 15,-2 0 8-15,3 14-25 16,2 1-2-16,6 3 1 15,-1 4-7-15,3-1-2 16,5 3 4-16,2-1-4 16,2 4 6-16,1-1-6 15,-2 2 11-15,0-4-3 16,1 2 3-16,1 2-1 16,0 0-1-16,1 1-4 15,5 0-2-15,2 3-4 16,2 1 2-16,2 1 1 15,5-3-2-15,0 0 0 0,2 1 2 16,0 0 4-16,0 0-5 16,0-2-4-16,4-2 4 15,5 3-1-15,1-4 6 16,-4 0 3-16,3 2-5 16,0-3 4-16,0 1 1 15,2-1-3-15,5-2 5 16,-3 0-7-16,7-4-2 15,0-2-4-15,0 0 6 16,5-4-3-16,-3 2-2 16,4-4-2-16,1 0 1 15,2 0 1-15,-2 0-2 16,0 1 2-16,2-2-2 16,2-3 0-16,2-4-1 15,5-4 2-15,1 0 3 0,-4 0-3 16,-2 0 1-16,-1 0-2 15,-3-2 1-15,0-5-1 16,0-4 0-16,4-1 0 16,0-2-2-16,3-6 2 15,-3-2 0-15,3 0 2 16,-3-4-2-16,-2 2 0 16,-4 0 1-16,0 0-1 15,-5 0-1-15,-6 2 1 16,-3 1 0-16,-2 2 1 15,-4-2-1-15,2-1 0 16,-2 0 0-16,-1-3 0 0,-1-2 2 16,1-3-2-16,-2 0-4 15,2-2 4-15,-4 6 0 16,0 0 0-16,-2 4 3 16,0 2-3-16,0 2 1 15,0 1 0-15,-2 2 1 16,-6-2 0-16,0 4-2 15,-1-4 5-15,3-1-5 16,-2 0 1-16,2 0 0 16,-1 2-1-16,1 0 0 15,-3 0 0-15,0 2 1 16,0 0-1-16,-4 2 0 16,1-2 0-16,-1 4 1 15,-3-2-1-15,1 2 0 16,-1-2 0-16,1 0 1 0,1 0-1 15,3 0 0-15,3 4 0 16,0 2-1-16,-1-2 1 16,3 2 0-16,0 0 0 15,-4-1 0-15,3 4 0 16,-3 1-4-16,-2 2-4 16,-5 0-31-16,-4 0-25 15,2 0-16-15,-4 8-74 16,5 6-156-16,3-2-60 15</inkml:trace>
  <inkml:trace contextRef="#ctx0" brushRef="#br0" timeOffset="2984.81">12942 10020 9 0,'0'0'161'0,"0"0"-65"16,0 0-56-16,0 0 23 15,0 0 9-15,0 0-27 0,0-4-15 16,0 4 5 0,0-2-3-16,0 2 14 0,0 0 0 15,0-2-3-15,0 0-3 16,0-4-11-16,0 4 6 16,0 2-2-16,0 0 9 15,0 0-12-15,0 0-4 16,0 0-2-16,-4 0-4 15,-5 0 0-15,-5 12-13 16,-1 6 1-16,-3 4 4 16,-4 2-4-16,-5 4 8 15,-4 4 16-15,-4 5 0 16,-4 0 0-16,4 2-10 16,-3-1 0-16,5 0-9 15,-1-2 0-15,-1 2-6 0,-4-2-3 16,4-2 1-16,-1 0 3 15,3-2-4-15,4-4 0 16,0 0 2-16,2-3-1 16,4-6-2-16,4-2 3 15,1-3-6-15,3-2 6 16,-1-4-1-16,7 0 1 16,2-2-4-16,5-4 3 15,0 0-2-15,2-2-1 16,0 0-1-16,0 0 4 15,0 0-4-15,0 0-1 16,0 0-7-16,0 0-23 0,2 0-73 16,13 0-64-1,4 0-182-15</inkml:trace>
  <inkml:trace contextRef="#ctx0" brushRef="#br0" timeOffset="3625.38">11751 11021 16 0,'0'0'304'0,"0"0"-187"15,0 0-39-15,0 0 36 16,0 0 1-16,0 0 0 16,-31-27-41-16,27 27-12 15,2 0-2-15,0 0-16 16,0 0 22-16,2 0-34 16,-2 0 9-16,-2 3-26 15,-3 19-8-15,-3 12-4 0,4 6 12 16,2 2-6-16,1 2-5 15,3-2-3-15,0-2 4 16,0-1-5-16,0-6-2 16,0-2-27-16,5-8-114 15,3-6-64-15,-2-7-143 16</inkml:trace>
  <inkml:trace contextRef="#ctx0" brushRef="#br0" timeOffset="4102.46">11720 11153 505 0,'0'0'92'16,"0"0"-15"-16,35-104 36 15,-8 70 13-15,-1 8-44 16,-1 12-26-16,-7 11-38 15,-3 3-18-15,-8 14 0 16,-4 23 0-16,-3 3 2 16,0 2 6-16,-14-4-6 15,-2-6 1-15,5-8 3 16,2-10-5-16,5-6 3 16,4-6-3-16,0-2-2 0,0 0 2 15,0 0 2 1,20 0 1-16,4 0-4 0,5 0 2 15,0-2-3-15,2 2 1 16,-2 0-4-16,-2 10 1 16,-7 6-1-16,-7 4 4 15,-8 0-3-15,-5 3 1 16,0-1 2-16,-25-3 5 16,-3-5-3-16,-6 0 4 15,2-6 7-15,1-3-4 16,0-3-4-16,2-2-5 15,5 0-2-15,4 0-29 16,11-2-68-16,5-8-142 16,4-3-176-16</inkml:trace>
  <inkml:trace contextRef="#ctx0" brushRef="#br0" timeOffset="5422.85">12236 10742 142 0,'0'0'271'0,"0"0"-182"15,0 0-40-15,0 0 28 16,0 0-4-16,0 0-35 16,-127-92 6-16,110 84-3 15,-2-1-11-15,-3 2 4 16,-2 0-7-16,-3 7-5 15,-4 0-10-15,0 0 3 16,0 0-1-16,0 7 1 0,-1 7 6 16,3-3-11-16,0 4 1 15,5-1-1-15,1 0-4 16,4 2-1-16,0 0 4 16,1 2 1-16,-1 0-1 15,3 0-2-15,-2 0-1 16,2 0 2-16,-1 4 2 15,-3 2 2-15,1 4 5 16,-2 0-5-16,-4 3 2 16,3 0-1-16,-3 0-5 15,8-3-4-15,3-2 3 16,3-2 3-16,0-2 2 16,1 0-10-16,2 0 6 0,-1 2-1 15,5 6-1 1,-4 0-5-16,4 2 5 0,2 0-1 15,-2-3-1-15,4-3-4 16,0-2 4-16,0-2 3 16,0 2-7-16,6 0 4 15,6 2 0-15,1-2-1 16,0-2-3-16,5 2 2 16,-3-2 0-16,6-2 2 15,-1 0-1-15,3-6-4 16,2 0 5-16,2-4-6 15,2 0 7-15,-2 0-5 16,0 0 0-16,2-2 0 16,0 2 0-16,2-3 3 0,0-2-3 15,3 1 0-15,-3-3 1 16,0-2-2-16,-2-1 1 16,0 0 0-16,0 0 1 15,0 0-1-15,0 0 0 16,0 0 3-16,2-6 0 15,3-3-3-15,-1-1-1 16,3-5 1-16,-5 1 0 16,-2 0 0-16,-2 0 4 15,-3 2-4-15,-2 0-3 16,-2 0 3-16,-1-2-1 16,-2-2-1-16,3-2-2 15,0 0 4-15,4-4-1 0,-3-2 0 16,1 0 1-16,-7 2-2 15,-2-1 2-15,-1 4 2 16,-5 1-2-16,-1 1 0 16,-2-1-1-16,2 0 1 15,-2-4 0-15,-2-2 0 16,0-2 0-16,0 0 0 16,1 0 1-16,-3 0-1 15,0 2 0-15,0 4 4 16,0 0-1-16,0 4-3 15,0 0 1-15,-5 0 0 16,-1-2 0-16,-2-1-1 16,0 1 0-16,-1-4 1 0,-5 0-1 15,1 0 0-15,0 1 1 16,-3 0 1-16,3 3-2 16,-3 0 0-16,1 0 0 15,-3 0 2-15,0 0 0 16,0 2-1-16,2 0 2 15,1 2-3-15,1 0-2 16,1 0 2-16,3 4 0 16,0 0 0-16,1 4 0 15,1 2 0-15,-4 4-7 16,1 0 4-16,-7 0-15 16,1 0-33-16,-4 12-46 0,4 6-28 15,1-2-172 1,3-4-108-16</inkml:trace>
  <inkml:trace contextRef="#ctx0" brushRef="#br0" timeOffset="6768.88">11481 11594 17 0,'0'0'6'0,"0"0"197"16,0 0-137-16,0 0-31 15,0 0 16-15,0 0-9 0,-16 16-22 16,9-12-15-16,5 0-1 16,-2 0 0-16,2-2 6 15,2 0 18-15,-2 0-5 16,-1 0 4-16,3-2 12 15,-2 2 5-15,2-2 5 16,0 3-6-16,-7 0 1 16,3 7-13-16,-5 2 18 15,-2 4 4-15,-1 1-16 16,-3-2 6-16,1-1-10 16,1 3 4-16,-3-2-8 15,1 4-4-15,-1 1 5 0,1-2-10 16,-1 2-3-1,-1 2-1-15,-2 0-5 0,2 0-5 16,-1 2 7-16,0-2-2 16,0 0-5-16,0 2-4 15,1 0-1-15,-3-2 4 16,-1 3-5-16,2-3 0 16,-2 1 2-16,-1 0 0 15,5-1-2-15,-4 0 0 16,4-3 0-16,1 0 3 15,1-1-2-15,-1-4 0 16,5-2 0-16,1-2-2 16,2-2 2-16,1 0-1 0,3-2 0 15,0 0 0 1,-2 2 2-16,2 0 3 0,0 0-5 16,1-2 0-16,1-2-5 15,2-2 5-15,-2-2 7 16,2 0-5-16,0 0-1 15,0 0 3-15,0 0-4 16,0 0 3-16,-2 2-1 16,0 0-2-16,0 0-1 15,-1 2 1-15,-2 0 0 16,-1 0 3-16,1 0-2 16,1-2 1-16,0 0-1 0,2-2 2 15,-3 2 0 1,3 0 0-16,-3 2-3 0,-2 2 1 15,1-2 2-15,2 0-3 16,1-2 0-16,3-2 0 16,0 0 0-16,0 0-3 15,0 0-5-15,0 0-112 16,9 0-76-16,7 0-133 16,-3-6-293-16</inkml:trace>
  <inkml:trace contextRef="#ctx0" brushRef="#br0" timeOffset="7519.08">10592 12805 128 0,'0'0'255'16,"0"0"-164"-16,0 0-21 0,0 0 58 15,0 0-21-15,0 0-27 16,6-16-20-16,-6 10 2 16,0 2-3-16,-4-2-12 15,-12 2-8-15,-1-2 0 16,-6 2 5-16,1 2-12 15,-4 2-11-15,-1 0 6 16,2 0-6-16,-4 0-8 16,0 10-4-16,-2 4 2 15,2 2-8-15,4 5 5 16,4-2-3-16,4 3-1 16,2-2 2-16,1 2-1 0,8 0-1 15,2-1 2-15,4-3-4 16,0-2 2-16,0-2-2 15,8 2-1-15,13-2 3 16,2 0-4-16,10-2 0 16,2-4 2-16,7-4-2 15,7-4-68-15,4 0-115 16,-3 0-220-16,-13-6-317 16</inkml:trace>
  <inkml:trace contextRef="#ctx0" brushRef="#br0" timeOffset="9081.76">10914 12489 31 0,'0'0'210'15,"0"0"-145"-15,0 0-5 16,0 0 21-16,0 0-19 16,0 0 11-16,-35-54-32 15,24 45 17-15,-3 1 38 16,1 2-19-16,-2 2-13 15,-3 0-22-15,-2 3-7 0,0-4-5 16,-5 3-8-16,1 0 14 16,-3 0-8-16,-2-2-4 15,2 2-10-15,3 0-2 16,-3-2 2-16,3 4-5 16,-1 0 3-16,-2 0-1 15,2 0 1-15,-1 0-2 16,-3 0-3-16,3 0-5 15,-3 8 1-15,0-2 1 16,0 0 1-16,-1 0 2 16,-1 0-4-16,2 4-1 15,-2 0 0-15,-2 1 0 0,2 3-2 16,-5 0 0-16,7 1 3 16,-2 0-3-16,4-1 4 15,2 1-3-15,6 2-1 16,1-2 1-16,2 0 1 15,5 1 1-15,2 0 1 16,-3 2-3-16,4 2-1 16,-1 6 2-16,1 0-2 15,-2 4 4-15,1 0-3 16,1 0 3-16,0-1-2 16,6-1-1-16,0-1 1 15,2 1 1-15,0 1-3 16,0-1 2-16,0-4-2 15,0 0 1-15,7 0 4 16,2-2-5-16,2 0 1 0,3 0 2 16,-1 0-3-16,3 2 0 15,-1-2 0-15,1-2 0 16,-1-1 2-16,-1-1 0 16,1-3-1-16,-2 3-1 15,3-1-2-15,-1 1 2 16,3-2 8-16,3 0-7 15,-2 0-2-15,4-4 6 16,1 0-9-16,1-2 10 16,2-2-4-16,-1 0-2 15,1 0 1-15,0-4-3 16,-1 2 4-16,1-2-2 0,-2 0 3 16,2 0-2-16,-1-4-1 15,1 0 1-15,2 0-1 16,2 0 2-16,0 0-2 15,2-6 2-15,-1 0-1 16,-1-2-1-16,-2-2 0 16,0 2-1-16,-4-2 1 15,-1 0 3-15,1-2-3 16,1-4 0-16,6-4 1 16,3 0-1-16,3-5 0 15,2 3 0-15,-2-1-3 16,-2 2 6-16,-5 3-2 15,-9 2-1-15,-4 3 1 0,-5-2 0 16,1 1 0 0,-3 0 0-16,-1 0-1 0,7-2-1 15,-5 0-2-15,5 0 1 16,-2 0-5-16,-4 0 7 16,-2-2 0-16,-2-2 0 15,-3-2 0-15,-1-2 1 16,-3 1-1-16,0 0 3 15,0-2-2-15,2 1-1 16,-2 1 0-16,0 0 0 16,0 1 1-16,0 4-1 15,0-2 0-15,0-2-2 0,-7 4 2 16,-2 0 0-16,-2 0 6 16,-3 0-1-16,4-2-3 15,-7 2-1-15,5-2 5 16,-5 3-2-16,2 3-2 15,-3 3-2-15,-1 0 5 16,-4 4 5-16,1 0-6 16,0 2-2-16,0-4 2 15,3 1-2-15,0 3-2 16,1-1 6-16,-3 2-6 16,2 1 0-16,-2 3-3 15,1 0 1-15,3 0-5 16,-1 0-15-16,5 0-22 15,4 0-36-15,1 4-81 16,6-1-177-16,0-2-129 0</inkml:trace>
  <inkml:trace contextRef="#ctx0" brushRef="#br0" timeOffset="18037.23">11527 14377 10 0,'0'0'8'0,"0"0"154"16,0 0-78-16,0 0-15 15,0 0 4-15,0 0 0 16,0 0-31-16,5-40 13 0,-5 36 6 15,0 3-2 1,0-2-3-16,0 1-11 0,0 2 18 16,0 0-25-16,0 0 6 15,-3 0-5-15,-1 0-10 16,-7 5-14-16,-5 18-5 16,-5 13 1-16,-4 10 18 15,2 11 1-15,-1-3 5 16,4 4-1-16,4-2-16 15,1-2-4-15,3 0-10 16,2-9 2-16,1-3-2 16,1-11 1-16,2-4-4 15,2-9-1-15,1-10 2 16,1-4-2-16,2-4-38 16,0 0-35-16,0 0-38 0,0 0-108 15,9-10-56-15</inkml:trace>
  <inkml:trace contextRef="#ctx0" brushRef="#br0" timeOffset="18443.75">11570 14418 258 0,'0'0'107'0,"0"0"-5"16,0 0-13-16,0 0 35 16,0 0 5-16,0 0-14 15,-43-49-44-15,39 48-1 16,2 1-17-16,2 0-5 15,0 0-15-15,0 0-18 16,0 0-14-16,2 19 1 16,20 13 8-16,7 7 2 15,3 5 4-15,1 0-5 16,-4-2-4-16,-4 2 3 16,-4-4 0-16,0 0-6 0,-5-4-2 15,-5 5-2-15,-5-5-20 16,0-6-112-16,-3-8-119 15,-3-11-133 1</inkml:trace>
  <inkml:trace contextRef="#ctx0" brushRef="#br0" timeOffset="18647.09">11445 14672 577 0,'0'0'102'0,"0"0"-33"15,0 0 72-15,0 0-50 16,0 0-20-16,0 0-47 16,5-36-16-16,32 36-8 15,8 0 0-15,6 0-1 16,3 0-51-16,0 0-159 16,-6 0-248-16</inkml:trace>
  <inkml:trace contextRef="#ctx0" brushRef="#br0" timeOffset="19648.46">11766 14101 339 0,'0'0'52'16,"0"0"-2"-16,0 0 16 16,0 0-6-16,-141-71-3 15,103 66-16-15,-1 2 16 16,-1 3-4-16,-5 0-25 16,1 0 7-16,-2 3 9 15,2 15-20-15,-1 0-9 16,3 5 6-16,2 4-2 15,3-1-1-15,2 2 4 0,6 0-4 16,4 2-2-16,4 4-7 16,1-2 2-16,0 4-5 15,4 7 13-15,-1 3-5 16,1-2-4-16,5 2 1 16,-3-4-6-16,8 0 0 15,1-2-1-15,5-4 4 16,0 2-7-16,0-1 6 15,0 4-2-15,3 4-4 16,7-1 11-16,4 0-8 16,1-4 2-16,4-4 8 15,1-10-6-15,4 2-3 16,1-6 9-16,4 0-9 0,0-2 0 16,4-2-3-16,0 2 0 15,3-6 0-15,-1 0 1 16,6-1-1-16,1 1 1 15,5-10-2-15,0 1-1 16,2-1 0-16,-3-4-1 16,-3 0 1-16,-5 0 1 15,-5 0 2-15,3-4-3 16,-3-5 3-16,2 0-3 16,2 0 0-16,-4-1 0 15,1-3-1-15,-1 1-4 16,0-2 1-16,-2 0-1 0,3-4 0 15,-3-4 2 1,0-2-5-16,3-2-1 0,-1-4-15 16,-2-2-3-16,-2-4 5 15,-6-2 3-15,-8 2-3 16,-1-1 15-16,-6 6 7 16,-3 0 2-16,-3 3 1 15,-2-2-3-15,0 2 1 16,0 0 0-16,0 2 3 15,-9 0-1-15,0-6-2 16,-2 0 2-16,0-1 0 16,-2 0-2-16,-5 1 8 15,-3-1 2-15,-2 1 7 0,-4 0-8 16,0 6 6-16,-2 2-2 16,0 2 0-16,-2 2-8 15,4 0-2-15,0 4 1 16,0 2-2-16,3 4-3 15,0 6 0-15,-3 0-3 16,-2 4 1-16,2 0-3 16,0 0-4-16,0 0-40 15,6 6-28-15,0 4-35 16,5 0-122-16,5-2-50 16,5-2-119-16</inkml:trace>
  <inkml:trace contextRef="#ctx0" brushRef="#br0" timeOffset="20914.59">12327 14963 19 0,'0'0'170'16,"0"0"-98"-16,0 0-25 15,0 0-6-15,0 0 16 16,0 0 16-16,-31-32-18 16,29 28-1-16,0 0 38 15,-3 0-5-15,3 4 6 16,0-2-27-16,0 2-17 16,2 0-9-16,-2 0-15 15,2 0-12-15,0 0 2 16,0 0-10-16,0 0 1 15,0 0-1-15,0 2-2 0,0 8 7 16,0 0 0-16,0 4 12 16,6 0 9-16,3-2-4 15,5 4-5-15,1 0-4 16,3 2-3-16,4 2-5 16,4-2-3-16,4 2-4 15,-1 0 2-15,6 5-3 16,2 2 0-1,2 1-1-15,1 3 2 0,2 3-1 16,3 2-2-16,1 0 2 16,4 0-3-16,-3 0 2 15,-5-8-2-15,-6-4 4 16,-3 0-5-16,-2-2 5 16,-2-4-6-16,-2 0 6 0,-4 0-4 15,-6-4 1-15,1 3-2 16,-5-3 2-16,-3-5 2 15,-2 0-1-15,-8-5-1 16,0 0 1-16,0-4 1 16,0 0 2-16,0 0 2 15,0 0-1-15,0 0 1 16,0 0-6-16,0 0 0 16,0 0-67-16,0 0-114 15,0 0-242-15</inkml:trace>
  <inkml:trace contextRef="#ctx0" brushRef="#br0" timeOffset="21570.88">13522 15861 334 0,'0'0'132'16,"0"0"-46"-16,0 0 104 0,0 0-57 15,0 0-25-15,0 0-34 16,-36-14 8-16,36 14-24 16,0 0-23-16,0 0-6 15,-2 0-7-15,2 0-2 16,-2 0-8-16,0 0 0 15,2 0 0-15,-3 0-9 16,1 0 5-16,2 12-2 16,-3 4-3-16,3 0 1 15,0 6 2-15,0 1-4 0,0-1-1 16,10 6 0 0,-2-2 2-16,3 2-3 0,-1 2-2 15,-4 6 2-15,-4-4-40 16,-2-2-89-16,0 2-107 15,0-14-163-15</inkml:trace>
  <inkml:trace contextRef="#ctx0" brushRef="#br0" timeOffset="22039.62">13480 15919 32 0,'0'0'591'0,"0"0"-484"15,26-104-64-15,6 74 47 16,-1 12-14-16,-5 14-31 16,-4 4-33-16,-3 4-7 15,-13 18-5-15,-6 10 0 16,0 2 13-16,-11-2 15 15,-13-1 24-15,1-9-1 16,0-4 4-16,10-8-18 16,7-6-24-16,6-3-8 15,0 2-4-15,22 1 1 16,18 2 0-16,13-2-2 0,7 6-27 16,0 6-41-1,-1 6 21-15,-14 6-4 0,-14-2 1 16,-18 2 2-16,-13-6 11 15,0 0 37-15,-17-4 1 16,-18 0 17-16,-7-8 23 16,-4-2-1-16,1-4-10 15,-1 0-21-15,3 0-7 16,7-4-2-16,11 0-40 16,12 0-69-16,13 0-128 15,0-12-103-15</inkml:trace>
  <inkml:trace contextRef="#ctx0" brushRef="#br0" timeOffset="23119.71">13688 15498 174 0,'0'0'169'16,"0"0"-75"-16,0 0-33 0,-137-36 18 15,97 36 14-15,1 0-17 16,6 0-33-16,-3 0-14 15,5 10 1-15,0 0 4 16,0 10-8-16,0 3 4 16,-3 9-10-16,1-2 5 15,0 2-10-15,-1 4 2 16,5-6 11 0,5 2-15-16,1 0 9 0,8-2-5 15,3 2 4-15,6 0-12 16,1 4-9-16,3 3 4 15,2 2 3-15,0 4 1 0,0-1-3 16,0 0 21-16,0-4-13 16,9-4-3-16,3 0 1 15,3 0-6-15,3-4 3 16,1-2-1-16,6 2 1 16,0-1 3-16,2 1-11 15,-1-2 9-15,-1 2-4 16,4-4-2-16,-3 2 2 15,3-4-1-15,2-4-4 16,-2-4 5-16,5 0 0 16,-1-4-3-16,6-6 1 15,-2 2-1-15,1-10 3 16,0 4-4-16,-5-4 0 0,6 0 0 16,-2 0 1-16,3 0-1 15,1-4-1-15,1-6 2 16,-2-2-1-16,-5-2 0 15,4 0-1-15,-6 2 3 16,3-2-6-16,-5 0 6 16,0-2 0-16,0 2-3 15,-2-4 0-15,2-4 0 16,-2 4 3-16,-2-6-2 16,-5 2 0-16,-4 0 1 0,-5 0 0 15,1 0-2 1,-3-5 1-16,0-5-1 0,0 2 3 15,-2 2-2-15,-1-2-1 16,-2 6 0-16,-4-6-3 16,-2 2 3-16,0 2 2 15,0-4 0-15,0 2-1 16,0 2 1-16,-2-2 0 16,-8-3-2-16,-1 1 0 15,-2-2 1-15,-5 0-1 16,-4 6 1-16,-1-2 0 15,1-2 0-15,2 4-1 16,3-2 0-16,-4 2 2 0,-1 0 1 16,-1 3-1-16,0 4 15 15,-4 2-5-15,2 3 0 16,-2 5-10-16,2-5 3 16,-1 1-3-16,2 1-2 15,-1 1 0-15,-4 2 0 16,-2 5-1-16,-2 4-16 15,-3 0-9-15,-5 0-4 16,4 14-29-16,-3 8-35 16,4 1-37-16,5-1-94 15,4-8-93-15</inkml:trace>
  <inkml:trace contextRef="#ctx0" brushRef="#br0" timeOffset="24309.6">14397 16449 32 0,'0'0'219'0,"0"0"-157"16,0 0 8-16,0 0 27 15,0 0-16-15,0 0-10 16,0 0 7 0,-26 0-2-16,24 0-3 0,-1 0-8 0,0 0-16 15,1-2 8-15,0 2 3 16,0 0 1-16,2 0-14 15,0 0-9-15,0 0 1 16,0 0-10-16,0 0-2 16,0 0-12-16,0 0-1 15,0 0-2-15,0 0 0 16,0 0 0-16,0 0-9 16,0 0 1-16,4 20-2 15,15 2 5-15,5 6-6 0,7 8 5 16,5-2-5-1,4 6 1-15,5 2 1 0,1 2 1 16,1 1-4 0,-5-1 0-16,0-4 3 0,-1 0-3 15,-5-2 1-15,1 0-1 16,-3-2 1-16,-1-4 0 16,0 0 1-16,-4-6-1 31,-2-4-1-31,-4-4 2 0,-10-5-2 0,-4-7-2 15,-4-2 2-15,-3 0 2 16,-2-4-2-16,0 0 0 0,0 0 0 16,0 0 7-1,0 0-7-15,0 0 3 0,0 0-1 16,0 0 0-16,0 0-2 16,0 0-41-16,0 0-100 15,2-4-191-15,2 4-303 16</inkml:trace>
  <inkml:trace contextRef="#ctx0" brushRef="#br0" timeOffset="24904.6">15356 17548 37 0,'0'0'321'16,"0"0"-180"-16,0 0-73 15,0 0 71-15,0 0-40 16,0 0-18-16,-35-22-9 16,16 18-16-16,-1-1 19 15,-5 1-8-15,-1 3-6 16,-3 1-18-16,2 0-11 0,5 0 3 16,-1 14-16-16,6 0-12 15,-1 8 11-15,7 0-17 16,9 6 7-16,2 2-8 15,0 2 1-15,13-2-1 16,11 2 0-16,1-6 0 16,4 2 0-16,2-6 0 15,2-4-22-15,7 0-84 16,4-14-140-16,4-4-242 16</inkml:trace>
  <inkml:trace contextRef="#ctx0" brushRef="#br0" timeOffset="26063.31">15473 17321 343 0,'0'0'116'0,"0"0"-53"0,0 0-24 16,0 0 51-16,0 0-2 15,0 0 3-15,-115-68-20 16,95 64-23-16,-3 0 9 15,-2 4-16-15,-1-4 2 16,-5 4 6-16,-2 0-7 31,-4 0 3-31,2 0-20 16,-1 8-3-16,5 0 7 16,0 2-18-16,4 0-3 0,2 2 2 15,4 6-3 1,-2 0-2-16,-4 4-5 0,7 0 6 15,1 2-2-15,-2 2-4 16,6 0 13-16,1-4-9 16,6 1 1-16,-1 4-2 15,7 0-2-15,-1 5-2 16,3-2 5-16,0 2-5 16,0 0 1-16,0 2 0 15,0-2 8-15,0-2-5 16,3-2-2-16,8 5 0 15,2-8 1-15,0 6-2 16,5-3 0-16,2-6 1 16,3 4-1-16,0 0 3 15,2-2-3-15,0 2 1 0,2 0-1 16,4-2 2-16,2-2 0 16,3-4 0-16,-1 0-2 15,2 1 1-15,-2-4 2 16,-2-1-3-16,-3-1 0 15,-4-4-5-15,0 0 5 16,1-4 0-16,0-5 1 16,4 0-1-16,3 0 0 15,-1 0 0-15,0 0 0 16,2-7-1-16,-4-4-2 0,-3-3-1 16,1 2 2-1,-2-2 1-15,-5 0 0 0,1-4 0 16,-4 3-2-16,4-6-2 15,-3-1-2-15,-1-4-1 16,0 0-2-16,1-2 6 16,-3-2 1-16,2 8 3 15,-2-6 0-15,1 1 0 16,-5 5 1-16,1 0-2 16,-3-2 2-16,-3 2 0 15,0-4-1-15,-6 4 0 16,0-6 1-16,0 2 0 15,-2 0 0-15,0 4-1 0,0-2 0 16,0 6 1-16,0 0 2 16,0-2-2-16,0 6 1 15,-4-4-2-15,-8 0 2 16,1 0 2-16,-1 0-3 16,-7-1-1-16,1 1 5 15,-4-4 1-15,2 4-6 16,-5-4 6-16,-2 0-6 15,2 4 4-15,-4 0-1 16,0 4-5-16,-3-2 2 16,-1 2 0-16,-3-4 2 15,0 4-1-15,1-2-1 0,1 2 1 16,3 8 2 0,4-2-3-16,2 4-3 0,4 4-17 15,-4 0-53-15,1 0-53 16,-8 12-56-16,1 6-131 15,0 4-52-15</inkml:trace>
  <inkml:trace contextRef="#ctx0" brushRef="#br1" timeOffset="32244.37">15585 11107 78 0,'0'0'140'16,"0"0"-88"-16,0 0-15 16,0 0-5-16,0 0 16 15,0 0 13-15,0 0-34 16,0 0 6-16,-52 0-6 16,48 0 10-16,0 0 15 15,1 0-3-15,-1 0-11 16,0 0-2-16,-1 0 1 15,3 0 3-15,-3 2 8 16,3 0 2-16,0-2-21 16,0 2 5-16,2-2-10 0,0 0 1 15,0 0-12 1,0 0-2-16,0 0 3 0,0 0-5 16,0 0-1-16,0 0 2 15,0 0-6-15,0 0-4 16,0 0 1-16,0 0-1 15,6 0 2-15,10 0 4 16,1 0-1-16,4 0-4 16,1 0 2-16,5 0 3 15,0 0-5-15,2 0 5 16,-1 0-4-16,-1 0 5 16,0 0-4-16,2 0-3 0,-2 2 0 15,2 0 0 1,4 0-2-16,5 0 2 0,5 0 0 15,1-2 1-15,3 0 1 16,4 0-2-16,2 0 0 16,5 0 2-16,3-8-2 15,1 2 0-15,-2 0 2 16,0 2-2-16,3 2 0 16,-1-2 0-16,3 0-24 15,1 2-3-15,-1 0 8 16,-7 0-2-16,-7 2-2 31,-13 0 18-31,-9 0 1 0,-12 0 2 0,-5 0 2 16,-8 0 0-16,-4 0 1 15,0 0 0-15,3 0 0 16,-3 0 9-16,0 0-5 16,0 0 3-16,0 0 8 0,0 0-4 15,0 0-1-15,0 0 5 16,0 0 8-16,0 0-9 15,0 0 4-15,0 0 1 16,0 0-7-16,0 0-6 16,0 0-7-16,0 0-17 15,0 0-120-15,0 0-242 16</inkml:trace>
  <inkml:trace contextRef="#ctx0" brushRef="#br1" timeOffset="33089.37">16684 10868 13 0,'0'0'173'0,"0"0"-99"15,0 0-22-15,0 0 38 16,0 0 7-16,0 0-22 16,-63-38 17-16,59 34-3 15,-4 0-11-15,4 0 0 16,0 0 3-16,-1 0-15 16,1 4-4-16,0 0 0 15,2 0-32-15,2 0-6 16,0 0-7-16,0 0-12 0,0 0 3 15,0 0-8-15,0 8 6 16,15 14 0-16,14 6-1 16,6 4-2-16,8 4 5 15,4 3-6-15,4-6-1 16,0 0 0-16,2-3 0 16,-3-6-1-16,-8 0 0 15,-7-8 0-15,-8-4 2 16,-9-4-2-16,-5-2-6 15,-4-4-8-15,-4 0 2 16,0-2 1-16,-3 0 1 16,-2 0 10-16,0 0 5 15,0 0-1-15,0 0 1 0,0 0 0 16,0 0-1 0,0 4 3-16,0 8 2 0,-16 6 11 15,-13 10-10-15,-5 8 7 16,-3 4-1-16,-3-1-2 15,1-2-4-15,4-4-3 16,-1-3 1-16,5-4-2 16,6-4-5-16,6-4 0 15,7-6 4-15,6-4-5 16,4-4 3-16,2-4-2 0,0 0-1 16,0 0 0-1,0 0 1-15,0 0 3 0,0 0-1 16,0 0-3-16,0 0-3 15,0 0-33-15,0 0-72 16,2 0-167-16,4-2-262 16</inkml:trace>
  <inkml:trace contextRef="#ctx0" brushRef="#br1" timeOffset="36703.36">20721 9675 63 0,'0'0'404'16,"0"0"-329"-16,0 0 3 16,0 0 52-16,0 0-36 15,0 0-20-15,0 0-26 16,-40-36-4-16,37 34-16 0,3 0-5 16,-2 2 9-16,2-2 12 15,0 2-13-15,-3 0-9 16,3 0 8-16,-2 0-7 15,0 0-2-15,2 0-5 16,-2 0-3-16,0 0-5 16,0 0-3-16,0 10-5 15,-1 14-2-15,1 10 2 16,2 7 0-16,0 2 2 16,0 1-1-16,0 5 1 0,0 1-1 15,0 0-1 1,2-2-1-16,-2-2-67 0,0-6-114 15,0-10-158-15,0-10-218 16</inkml:trace>
  <inkml:trace contextRef="#ctx0" brushRef="#br1" timeOffset="37281.25">20640 9757 417 0,'0'0'300'16,"0"0"-201"-16,0 0-51 15,0 0 29-15,0 0-29 16,21-108-21-16,20 92-19 16,5 10-4-16,-2 6-4 15,-9 0-1-15,-8 22-4 0,-15 8 0 16,-12 6 3-16,0 2 2 15,-25 1 6-15,-6-6-2 16,0-4-1-16,6-7-2 16,7-6 3-16,9-8 1 15,7-4-2-15,2-2-3 16,2-2 0-16,25 4 0 16,13 2 1-16,7 4-1 15,-1 4-8-15,0 6-5 16,-11 2 1-16,-8 4-2 15,-12-4 10-15,-13 0-2 16,-2-2 6-16,-4-2 0 16,-23-2 5-16,-4 0 24 0,-5-7-5 15,1-4-11-15,1-1 0 16,5-4-13-16,3 0-1 16,3 0-17-16,6 0-102 15,7 0-168-15,8 0-61 16</inkml:trace>
  <inkml:trace contextRef="#ctx0" brushRef="#br1" timeOffset="38296.61">20974 9440 309 0,'0'0'38'15,"0"0"4"-15,0 0 1 16,0 0 45-16,-135-86-14 15,106 80-2-15,-2 2-12 16,-5 4-1-16,-2 0-10 16,-6 0-5-16,-2 14-3 15,2 9-13-15,-5 2 6 0,0 5-17 16,0 2 5-16,5 5 2 16,5-1-4-16,8 6-1 15,3 6-9-15,5 2-4 16,1 6 2-16,5 3 4 15,1 1-5-15,3 2 1 16,5 0 8-16,8-4-9 16,0-2 4-16,0-4-6 15,2-4-3-15,14-2 3 16,7-3 1-16,1-1-4 16,5-4-2-16,4-2 5 15,-2-2-2-15,4-2-3 0,-2-4 7 16,0-2-6-16,1-3 3 15,-1-5 0-15,0-7-3 16,5 1 1-16,0-5-1 16,5-1-1-16,1-5 3 15,-1-1-6-15,-4 0 4 16,3 0-1-16,1 0 7 16,-3-10-7-16,0 1-2 15,1-4 2-15,-4-1 0 16,1-4-12-16,4-4 10 15,3-4-10-15,-3-4 4 16,1 0 2-16,-3-2 6 16,-9 2 0-16,-2-2 1 0,-6 2-1 15,-6 0 0 1,-3 2 2-16,-3 2-2 0,-3-5 1 16,0 3 0-16,-2-4-1 15,-2-2 4-15,-1 0-2 16,-1-4-2-16,-2-2 5 15,0 2-3-15,0-3 3 16,0 5-4-16,0 0 2 16,-7 3 2-16,-1 0 0 15,-2 3-2-15,4 0 1 16,-3 4-4-16,-1 2 6 16,2 2-4-16,-3 4-2 0,-3 0 1 15,-1 2 4 1,1 0-5-16,-3 0-1 0,-4 0 0 15,4 2 2-15,-6 2 1 16,-1 1-2-16,1 6-3 16,-1-1 0-16,4 2 0 15,0 0-12-15,5 1-20 16,-4 3-21-16,4 0-16 16,-5 0-20-16,-1 3-91 15,0 12-44-15,-2 0-13 16</inkml:trace>
  <inkml:trace contextRef="#ctx0" brushRef="#br1" timeOffset="40938.42">20520 10642 154 0,'0'0'81'16,"0"0"-41"-16,0 0 21 16,0 0-2-16,0 0 4 15,0 0-19-15,0-24 12 16,0 21-3-16,0 3 9 16,0 0-13-16,0 0-10 0,-2 0-8 15,2 0-3 1,-3 0 14-16,1 0-6 0,0 0-1 15,-2 0-9-15,2 0-8 16,-1 0 7-16,-1 0-8 16,-1 0-4-16,1 0-1 15,1 0 0-15,-1 0 5 16,-2 0-5-16,-1 0 4 16,0 0 2-16,-2 0 3 15,0 0-7-15,-2 0 5 16,0 0-9-16,0 0 5 15,-1 0-2-15,4 0 2 16,1 0-7-16,3 0 2 16,0 0-1-16,-4 0 0 15,4 0 3-15,-5 0-3 0,-5 0-1 16,-1 0 1-16,-1 7-2 16,-1 3-5-16,-4 4-2 15,0 6 0-15,-6 4 1 16,-4 4 3-16,-6 10-2 15,-2 2 4-15,-3 6-1 16,-1 4 2-16,-2-2-1 16,1 5-3-16,-3-2 5 15,3 4-5-15,-3 3 1 16,3-2-2-16,1-6 1 16,5-3 3-16,0-7-6 15,7-4 3-15,0-3-1 0,0-2-1 16,2-7 0-1,4-6 0-15,7-4 2 0,9-6-2 16,3-4 0-16,6-4 1 16,0 0 0-16,0 0 2 15,0 0 0-15,0 0-3 16,0 0 0-16,0 0-1 16,0 0-3-16,0 0-34 15,0 0-77-15,11 0-143 16,5 0-192-16</inkml:trace>
  <inkml:trace contextRef="#ctx0" brushRef="#br1" timeOffset="41505.44">19381 11937 285 0,'0'0'223'0,"0"0"-168"15,0 0 35-15,0 0 49 0,0 0-67 16,0 0-7 0,-53-56-23-16,29 44 1 0,-3 2 4 15,-4 4 18-15,-1 6 5 16,-1 0-33-16,2 0 0 16,-2 14-15-16,1 10-5 15,6 6-12-15,3 2 8 16,10 4-10-16,11 3-1 15,2-2 1-15,0 6-2 16,17-4-1-16,14-2 0 16,9-5-3-16,10-6-53 15,3-8-82-15,8-12-70 16,-1-6-160-16</inkml:trace>
  <inkml:trace contextRef="#ctx0" brushRef="#br1" timeOffset="42383.14">19645 11516 255 0,'0'0'211'16,"0"0"-163"-16,0 0-13 0,0 0 66 16,0 0 1-16,-137-93-33 15,115 82-9-15,-4-1-3 16,1 2-26-16,-2 2 12 16,-2 4-5-16,-4 4-2 15,-7 0-8-15,0 0-6 16,-5 8 4-16,3 7-16 15,-1 2 3-15,3 2-1 16,3 4-1-16,3 3 0 16,3 6 1-16,2 2-5 0,0 6 0 0,0 3 1 15,2-2-1-15,7 1-2 16,5 1 2 0,4-1-2-16,3 0 1 0,8-2-2 15,0 6-2-15,0-4-1 16,0 6 0-16,0 4-1 15,8 3 2-15,5 3-1 16,2 0-1-16,5-6 0 16,1-4 4-16,0-6-4 15,2-7-1-15,-1-10 1 16,5-3 1-16,0-4 0 16,4-3-1-16,9 0 2 15,0-2-1-15,7-1 0 16,2 0-1-16,-4-4-1 15,-1-4 1-15,-6 0-2 0,0-4-3 16,0 0 2-16,2 0-6 16,2-8 3-16,0-9-7 15,4-1 13-15,-2 0 0 16,0-1-16-16,-3-4 7 16,-2 1-16-16,-3-6 14 15,-3 0-16-15,1-4 9 16,-8-6 16-16,-1-2 2 15,-2-2 2-15,-6-4-2 16,-3 0 0-16,-6-1 2 16,-3 1-2-16,-5 5 4 15,0-4-3-15,0 7 2 0,-7-2 4 16,-13 0-1 0,-2 0 18-16,-4-6-15 0,-8-3 6 15,-2 1-9-15,0 6 2 16,-1 6-8-16,3 12 1 15,-1 8 0-15,-3 12-2 16,5 4 1-16,4 0-12 16,4 0-4-16,11 0-55 15,8 8-42-15,6 4-105 16,0-2-91-16</inkml:trace>
  <inkml:trace contextRef="#ctx0" brushRef="#br1" timeOffset="43429.77">21540 10417 135 0,'0'0'93'0,"0"0"-33"15,0 0-1-15,0 0 44 16,0 0-27-16,0 0-12 16,0-12 13-16,0 12 1 15,0 0-5-15,-2 0 2 0,2 0-12 16,-2 0 0 0,0 0-14-16,2 0-3 15,0 0 0-15,-3 0-20 0,1 0-13 16,2 0 10-16,-2 0-1 15,0 0 12-15,2 0-12 16,0 0-4-16,0 0-6 16,0 0-9-16,-2 0 6 15,2 6-7-15,0 6 0 16,0 6 0-16,0 4 1 16,8 8-2-16,19 6 3 15,7 9 0-15,8 5 2 16,9 6-3-16,3 4-3 15,4 4 5-15,2 2-5 16,0-1 0-16,-2-3 1 0,-1-4-1 16,2-2 1-16,-10-4-1 15,-5-6 1-15,-3-2 1 16,-12-8-2-16,-3-6-1 16,-4-6 1-16,-6-3 1 15,-3-7-1-15,-4-2-1 16,-2-2-1-16,0-2 1 15,-3 0 1-15,0-5 0 16,-1 0 0-16,-3-3 0 16,0 0 2-16,0 0-2 15,0 0 3-15,0 0-1 16,2 0 8-16,-2 0-6 16,2 0-3-16,-2 0 0 0,0 0 0 15,0 0-1-15,0 0-41 16,0 0-109-16,0 0-271 15</inkml:trace>
  <inkml:trace contextRef="#ctx0" brushRef="#br1" timeOffset="44257.7">22518 11776 376 0,'0'0'137'16,"0"0"-42"-16,0 0 51 15,0 0 3-15,0 0-37 16,0 0-29-16,-13-9-43 15,-9 40-18-15,-3 18 12 16,-2 7 11-16,0 2-11 0,8 2-14 16,3 1-6-16,5-6-2 15,7-2-5-15,4-7-5 16,0-10 0-16,0-14-1 16,0-10-1-16,0-8 2 15,0-4 4-15,0 0-1 16,0-6 10-16,0-24-11 15,8-14-3-15,11-10 1 16,-2-11-2-16,3 0 0 16,1 2 0-16,-6 11 2 15,1 14 2-15,-5 8-4 16,0 10 0-16,0 4 0 16,0 4-1-16,0 6 4 0,3 2 0 15,-1 4-1 1,5 0 0-16,1 6-1 0,2 18-2 15,-1 8 3-15,0 6-2 16,0 4 0-16,-4 0 0 16,-1-2 0-16,-4 0 0 15,-4-1-46-15,0-6-72 16,-7-6-151-16,0-11-246 16</inkml:trace>
  <inkml:trace contextRef="#ctx0" brushRef="#br1" timeOffset="44438.91">22439 12061 574 0,'0'0'180'15,"0"0"-38"1,0 0-51-16,0 0 0 16,0 0-48-16,0 0-33 15,88-72-10-15,-30 70 0 16,7 2 0-16,0 0-93 15,-5 0-224-15,-11-2-348 16</inkml:trace>
  <inkml:trace contextRef="#ctx0" brushRef="#br1" timeOffset="45229.46">22690 11360 381 0,'0'0'77'16,"0"0"-32"-16,0 0 35 15,-136-42 25-15,100 42-12 16,-3 0-24-16,-3 0-18 15,-3 11 5-15,0 6-6 0,-2 2-3 16,3 8-16-16,-3 3 4 16,0 6-10-16,5 4-5 15,2 6 4-15,4 8-2 16,3 4-1-16,4 7 3 16,2-1-3-16,7-4-9 15,7-2 0-15,4-2-3 16,4 2 1-16,5-2-3 15,0-3-4-15,0 1 5 16,2-2-5-16,14-2 9 16,2-2-4-16,4-6-6 15,2-2 5-15,6-4-1 0,5-1-3 16,8-3-1 0,3-3-2-16,8-2 4 0,0-3 4 15,1-4-8-15,0-6 1 16,1 0-3-16,-2-4 4 15,-1-4-2-15,1-2 0 16,-3-2 0-16,3-2-2 16,-1 0-4-16,0 0-3 0,-1 0-2 15,-1-6 3-15,-2-8 5 16,0-6-4-16,-4-2 5 0,-4-4-1 16,0-3-8-16,-7 0 11 15,-3-4 2-15,-10 0-2 16,-5-4 2-16,-7-5-2 15,-1-4 3-15,-6-6 5 16,-2-4-8-16,0-6 0 16,0-3 0-16,-14 0 0 15,-9 2 2-15,-6 3 0 16,-6 2 2-16,-5 4-1 16,-4 4 0-16,-6 3 0 15,-6 5-2-15,1 8-1 16,-6 6-1-16,6 10-2 0,2 6-1 15,1 10-51 1,14 2-59-16,9 0-77 16,11 0-89-16,12 4-132 0</inkml:trace>
  <inkml:trace contextRef="#ctx0" brushRef="#br1" timeOffset="46746.01">16416 15655 74 0,'0'0'400'0,"0"0"-288"16,0 0-10-16,0 0 22 15,0 0-10-15,0 0-38 16,-100 0-24-16,90 0 11 16,4 0-3-16,1 0-10 15,5 0-5-15,-2 0-8 16,2 0-17-16,0 0 0 16,0 0-12-16,0 0 5 15,0 0-10-15,0 0 4 0,5 0-2 16,28 0-1-16,21 0 5 15,19 0-2-15,20 0 3 16,23 0-6-16,19 0-1 16,7 0-3-16,-1-4-1 15,-15 4 1-15,-21-4-1 16,-22 2-4-16,-25 0 5 16,-23 2-4-16,-20 0-10 15,-10 0 14-15,-5 0 2 16,0-2 7-16,0-2-8 15,-7 0 3-15,-6 0 2 16,0 0-6-16,1 2-1 16,4-1-18-16,-1 2-61 0,7 1-124 15,2 0-107-15,0 0-149 16</inkml:trace>
  <inkml:trace contextRef="#ctx0" brushRef="#br1" timeOffset="47327.98">17229 15360 324 0,'0'0'157'15,"0"0"-85"-15,0 0 76 16,0 0-16-16,0 0-25 31,0 0-19-31,-123-40-30 0,115 40 13 0,-1 0-25 16,2-4-15-16,3 4 3 16,1 0-11-16,3 0-1 15,0 0-5-15,0 0 0 16,0 0-5-16,0 0-3 0,0 0-1 15,0 0-6-15,0 0-2 16,12 8-3-16,19 16 3 16,13 10 0-16,10 2 0 15,10 4 0-15,5 0 3 16,5-4-3-16,-3-5 0 16,-11-3-1-16,-12-10 0 15,-17-10-16-15,-14-2 1 16,-10-4 15-16,-7-2 1 15,0 0 10-15,0 0-6 16,0 0 5-16,-7 2 4 16,-15 7 4-16,-7 8-11 15,-7 11-1 1,-4 6-2-16,0 2 2 0,2 0-3 0,4 0 0 16,5-6-2-16,8 2-1 15,5-6-2-15,7-2-30 16,9-2-86-16,0-4-177 15,9-9-256-15</inkml:trace>
  <inkml:trace contextRef="#ctx0" brushRef="#br1" timeOffset="48467.46">21269 14383 168 0,'0'0'319'31,"0"0"-231"-31,0 0 23 0,0 0 58 0,0 0-63 16,0 0-17-16,-45-46-22 16,45 46-4-16,0 0-24 15,0 0-15-15,0 0-13 16,0 0 6-16,0 0-11 15,0 2-4-15,0 14 2 16,0 6 9-16,0 5-9 0,0-1 16 16,0 2-9-16,2 0 2 15,5 2-11-15,0 6 2 16,-1 0-1-16,1 2-1 16,-5 4-2-16,-2 2 1 15,0 5-1-15,0-3-46 16,0-6-97-16,0 0-52 31,0-16-140-31,0-8-108 0</inkml:trace>
  <inkml:trace contextRef="#ctx0" brushRef="#br1" timeOffset="49096.46">21253 14554 394 0,'0'0'203'0,"0"0"-31"0,0 0-51 15,0 0 8-15,0 0-41 16,-75-100-35-16,75 76-21 16,31-1-24-16,13 2-8 15,12 5 7-15,2 5-7 16,-8 13-1-16,-11 0 1 15,-12 18-1-15,-14 17-14 16,-13 2 12-16,0 6 3 16,-16-5 0-1,-18-4 3-15,-3-6-2 0,-1-6 7 0,3-4-7 16,12-6 6-16,10-6-6 16,8-6 5-16,5 0-4 15,5 0-2-15,29 0-11 16,12 0 11-16,10 8 0 15,-3 6-7-15,-6 4-26 16,-6 8-5-16,-12-2 4 16,-12 1-5-16,-13 1 6 15,-4-2 15-15,-4-2 18 16,-23-4 2-16,-6 0 7 16,-3-2 3-16,1-6 4 15,-1 0 1-15,3-2-17 16,2-6-1-16,4 2-26 15,8-4-69-15,13 0-118 16,6 0 7-16,0-10-307 0</inkml:trace>
  <inkml:trace contextRef="#ctx0" brushRef="#br1" timeOffset="49932.53">21581 14034 366 0,'0'0'70'0,"0"0"-23"0,-118-48 21 31,76 42 5-31,-1 6-16 16,-6 0-7-16,-2 0-5 15,-5 13-4-15,-2 10-12 16,0 4 22-16,0 7-15 16,1 4-3-16,3 2-19 0,4 6-4 15,8 2-3-15,9 2 9 0,6 2-3 16,5 2 1-1,4 0 3-15,5-1 1 0,4-3-2 16,2 2 4-16,3-4-2 16,1 6-8-16,3 0 2 15,0 5-3-15,0-1-3 16,14-6 0-16,8-2-1 16,2-8-4-16,5-4 5 15,12-2 1-15,1-8-6 16,10 2 1-16,2-7-1 15,2-5 1 1,5 4 0-16,-1-8-2 0,2 0 1 0,3-2-1 16,-3-2-3-16,-2-6-36 15,-4-4 18-15,-2 0 1 16,-3 0-28-16,2 0 10 16,-1-10-26-16,1-2-34 15,-4-2 26-15,-2-8-13 16,-3-5-13-16,1-5 71 15,-7 1-8-15,-5-6 24 16,-4-3 11-16,-6-2 3 0,-4-4 28 16,0-6 36-16,-4 2 1 15,-4-4-37-15,-2 0-23 16,-7 9 3-16,-2 1 7 16,0 2 25-16,0 0 11 15,-11-2-5-15,-7-2-12 16,-1-7-15-16,-10 7 1 15,-6 6 16-15,-4 2-4 16,-5 6-1-16,-4 6-15 16,4 0-14-16,1 2-4 15,6 6-2-15,5 4 0 16,8 2-7-16,4 10-69 16,4 2-62-16,1 2-96 0,-3 14 13 15,3 2-178 1</inkml:trace>
  <inkml:trace contextRef="#ctx0" brushRef="#br1" timeOffset="51340.25">20883 15169 26 0,'0'0'259'0,"0"0"-205"16,0 0 13-16,0 0 25 15,0 0-37-15,0 0-11 16,0-19-9-16,-2 19 0 0,2-3-12 16,0 3-1-16,0 0 16 15,0 0-3-15,0 0-1 16,-2-2-17-16,2 2-7 15,-2 0 1-15,2 0 3 16,-3 0 9-16,1 0-11 16,-2 0-7-16,-8 5-1 15,-1 13-3-15,-7 8 1 16,-5 10 1-16,-6 14 3 16,-11 12 16-16,-7 10 21 15,-6 4-2-15,-3 4 6 16,0-3-14-1,-3-3 2-15,1 2-3 0,0-4-13 0,0-5-11 16,4-8 4-16,7-2-5 16,4-11-6-16,6-2 1 15,3-14 2-15,9-8 0 16,9-6-4-16,7-8 1 16,9-4-1-16,2-4-6 15,0 0 3-15,0 0-2 16,0 0-22-16,0 0-26 15,11-4-13-15,9-6-42 16,-3-2-91-16,2-2-220 16</inkml:trace>
  <inkml:trace contextRef="#ctx0" brushRef="#br1" timeOffset="52059.25">19729 16583 164 0,'0'0'227'0,"0"0"-102"16,0 0-35-16,0 0 58 15,0 0-60-15,0 0-12 16,-29-48-30-16,29 48-14 16,-2 0 1-16,2 0-3 0,-5 0 6 15,-2 4-18 1,-5 14 8-16,-5 10-3 0,0 6 8 15,-1 10 5-15,3 2-6 16,-3 3-1-16,5 5-15 16,-1 4-2-16,3-4-1 15,5-2-8-15,-4-6-3 16,6-12 2-16,-1-2-2 16,5-9-31-16,0-10-66 15,0-4-65-15,0-9-120 16,2-9-69-16</inkml:trace>
  <inkml:trace contextRef="#ctx0" brushRef="#br1" timeOffset="52326">19618 16645 366 0,'0'0'142'16,"0"0"-23"-16,0 0 18 15,0 0 21-15,0 0-38 16,0 0-36-16,20-70-45 16,-11 70-12-16,1 8-9 15,9 14 14-15,1 6-7 16,2 2-14-16,0 2 3 0,3 9-10 16,2-5 1-1,0 8-1-15,-6 0-4 0,4-2-23 16,-7 2-110-16,-1-8-130 15,-10-6-190-15</inkml:trace>
  <inkml:trace contextRef="#ctx0" brushRef="#br1" timeOffset="52514.05">19636 16878 565 0,'0'0'213'0,"0"0"-134"15,0 0 21-15,0 0-43 0,0 0-31 16,0 0-20-16,67-66-2 16,-15 66-4-16,9-4-3 15,1 4-11-15,0 0-198 16,-4 0-117-16</inkml:trace>
  <inkml:trace contextRef="#ctx0" brushRef="#br1" timeOffset="53468.65">20164 16200 295 0,'0'0'42'16,"0"0"24"-16,0 0 33 16,0 0-24-16,-139-64 22 31,108 56-16-31,-2-6-41 0,-3 6 10 0,3-4 8 31,-1 6-19-31,-1 2-3 0,-4 0-10 0,4 4-5 31,-1 0 2-31,-1 0 10 0,-1 12-20 16,-5 8 8-16,3 10-3 0,3 0-11 0,1 2 3 31,3 4 1-31,6 4-2 0,0 5 2 0,5 5-7 32,1 2 4-32,6 6-1 0,-3 0 0 0,5-4-2 15,2-6 4-15,1-2 9 16,2-1-3-16,1-5 3 15,5 4-8-15,0 2 3 16,2-2-5-16,0 4-1 31,0-6 0-31,0-2 2 0,15-1-3 0,6-3 4 16,3-8-4-16,2 2-2 0,5-8-1 31,3 2 0-31,6-2-1 16,2 4 0-16,1-4-2 15,1-4 4-15,1 0-3 16,0-8-1-16,-1 2 0 16,3-8 0-16,-1 2 1 15,4-6 3-15,-4 0-3 16,1 0-2-16,1 0 3 16,-2 0-2-16,-4 0 3 0,1-6-2 0,-1-10-2 15,1 2 0-15,1-8 1 0,0 4 0 16,-3-4 0-1,-6 4-2-15,-1-4-1 0,-5-2 2 32,-5 2 1-32,3-8-2 15,-5 2 0-15,-4-8 1 16,-3 1 0-16,-1-5-8 16,-8 0 8-16,-3-6-6 15,-3 6-2-15,0-4 9 16,-3 4 0-16,-12 0 2 15,-5-5-2-15,-5-1 1 16,-2 2-1-16,-2 0 0 16,-4-2 5-16,-2 2-5 0,-3 0-4 15,-7 8 4 1,3 0 0-16,0 10-5 0,5-1 4 16,6 5 1-16,7 8-1 15,6 4-18-15,3 2-23 16,1 8-20-16,-1 0-39 15,-1 0-8-15,-4 0-51 16,5 14-3-16,2 3-1 16,-1-4-89-16</inkml:trace>
  <inkml:trace contextRef="#ctx0" brushRef="#br1" timeOffset="55052.87">22202 15123 86 0,'0'0'69'0,"0"0"9"16,0 0-37-16,0 0 12 0,0 0 7 15,0 0 11-15,-14-14-7 16,12 14 17-16,-2 0 2 15,2 0-11-15,-3 0-8 16,5 0 3-16,-2 0-10 16,2 0-14-16,-2 0 3 15,2 0-20-15,0 0 10 16,0 0-15-16,0 0 8 16,0 0-11-16,0 0 0 15,0 0-2-15,0 0-5 16,0 0-6-16,0 0 12 15,0 0 4-15,0 0 9 0,0 0-12 16,0 4-3-16,11 6-10 16,9-4 11-16,5 6-3 15,10 6-2-15,5-1 1 16,3 7-6-16,6-2-2 16,2 6 2-16,9 6-4 15,7 6 0-15,6 4-2 16,4 6 1-16,-4-4 0 15,1 6 0-15,-3-3-1 16,-9 1 1-16,1-2 1 16,-8-2-1-16,1-2 0 15,-5-8 0-15,-6-8-1 16,-5-2 1-16,-9-4 1 16,-4 0-2-16,-8-8 0 15,0 0-2-15,-9-2 2 0,0-3 0 16,-6-4 1-16,1-1-1 15,-5-4 1-15,2 5 2 16,-2-5-1-16,0 0 4 16,0 0-5-16,0 0 1 15,0 0 4-15,0 0-2 16,0 0-4-16,0-9-4 16,-2 9-22-16,-9 0-118 15,-3 0-257-15,1 13-148 16</inkml:trace>
  <inkml:trace contextRef="#ctx0" brushRef="#br1" timeOffset="55552.99">23815 16280 387 0,'0'0'135'0,"0"0"-78"15,0 0 43-15,0 0 42 16,0 0-70-16,0 0-4 16,-75-68-8-16,48 64 16 15,-4 4 14-15,-5 0-24 16,-1 0-21-16,-4 18 0 15,3 4-10-15,9 6-14 0,9 7-4 16,9-8-12-16,11 5-1 16,0 3-2-16,6 1 0 15,21-4-1-15,9-2-1 16,5-6 0-16,0-2-4 16,7-6-80-16,-2-2-109 15,3-10-175-15</inkml:trace>
  <inkml:trace contextRef="#ctx0" brushRef="#br1" timeOffset="56272.38">23840 15945 372 0,'0'0'111'16,"0"0"-34"-16,-114-18 72 16,74 18-33-16,0 0-15 15,-3 0-36-15,3 4-12 16,3 10 1-16,-1 4 2 0,3 0-14 15,0 9-8-15,6 3-7 16,-2 8 4-16,5 6-4 16,-1 8-5-16,3 2 3 15,3 4-8-15,8 5-2 16,9 1-5-16,4 2-5 16,0 0 0-16,2-8 1 15,18-4-5-15,4-5 3 16,7-4 2-16,3 4 0 15,4-5 1-15,2-2-6 16,7-2 8-16,0 0-8 16,-1-6 2-16,3-6-1 15,1-2-2-15,-4-8 0 0,6 0 4 16,4-4-4 0,-1-10 2-16,7 1-2 0,0-5 1 15,1 0-1-15,2-9 0 16,-2-9 1-16,-6 0-2 15,-2-8 0-15,-5 2-12 16,-8-6 6-16,-9 2 2 16,-6-6 3-16,-7-6 2 15,-7-2 0-15,-5-6 3 16,-4-6-1-16,-4-9 0 16,0-3 0-16,0-10-2 15,-7 0 0-15,-15 4-1 0,-7 5-6 16,-9 5 6-1,-7 12-1-15,-3 10 2 0,-8 4 1 16,-4 10-1-16,-5 4-4 16,-5 8-1-16,-1 6-14 15,1 2-20-15,7 4-27 16,9 2-69-16,7 0-115 16,7 0-251-16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22T03:40:11.625"/>
    </inkml:context>
    <inkml:brush xml:id="br0">
      <inkml:brushProperty name="width" value="0.05292" units="cm"/>
      <inkml:brushProperty name="height" value="0.05292" units="cm"/>
      <inkml:brushProperty name="color" value="#FFFF00"/>
    </inkml:brush>
    <inkml:brush xml:id="br1">
      <inkml:brushProperty name="width" value="0.05292" units="cm"/>
      <inkml:brushProperty name="height" value="0.05292" units="cm"/>
      <inkml:brushProperty name="color" value="#92D050"/>
    </inkml:brush>
  </inkml:definitions>
  <inkml:trace contextRef="#ctx0" brushRef="#br0">11630 6234 249 0,'0'0'89'0,"0"0"-20"16,0 0 20-16,0 0-17 16,0 0 11-16,0 0-38 15,0 0 22-15,0-52-3 16,0 50-5-16,0 2-9 15,0 0-20-15,0 0-2 16,0 0-3-16,0 0 13 16,-2 0-5-16,-12 4 0 15,-6 24-14-15,-11 16 12 16,-11 12 2-16,-8 9 4 16,4-1 0-16,4-2-14 0,9-2-6 15,8-6-8-15,7-2 0 16,3-4-4-16,5-4-2 15,1-5-3-15,3-7 0 16,4-6-7-16,0-4-43 16,2-10-44-16,0-8-60 15,0-4-65-15,6-18-91 16</inkml:trace>
  <inkml:trace contextRef="#ctx0" brushRef="#br0" timeOffset="327.72">11590 6260 435 0,'0'0'123'0,"0"0"-63"16,0 0 76-16,0 0 0 15,0 0-12-15,0 0-29 16,-11-26-42-16,11 26-20 16,0 14-18-16,0 10-3 15,2 6 4-15,14 4 5 16,-3 2-9-16,5 2 2 0,-1 1-13 16,2 1 2-16,-4 0-2 15,-1 6-1-15,-8 4 0 16,1-6-38-16,-7-8-157 15,0-17-85-15,0-18-170 16</inkml:trace>
  <inkml:trace contextRef="#ctx0" brushRef="#br0" timeOffset="499.76">11323 6581 586 0,'0'0'103'0,"0"0"4"16,0 0 50-16,0 0-40 0,0 0-2 15,0 0-68-15,15-52-39 16,37 42-8-16,6 6 0 16,4 4 1-16,0 0-1 15,-4 0-102-15,-7 0-94 16,-10 0-139-16,-15-4-244 16</inkml:trace>
  <inkml:trace contextRef="#ctx0" brushRef="#br0" timeOffset="1249.92">11822 6032 103 0,'0'0'158'15,"0"0"-136"-15,0 0 35 16,0 0 43-16,-141-93-39 16,99 83 42-16,-3 4-38 15,-4 2 7-15,-9 4-12 16,0 0-13-16,-6 0 6 16,1 10-21-16,3 13 14 15,2 4-12-15,4 4-4 16,6 2 11-16,3 3-12 15,9 3-13-15,3 5-1 0,8 0 1 16,8 4-5-16,1 4 1 16,10 5-2-16,1 1 5 15,5 0-9-15,0-2 1 16,0-2-1-16,13-4-3 16,8 2 0-16,3-4 2 15,5 1 0-15,3-5-1 16,3-2-1-16,1-4-3 15,3-4 3-15,4-2 0 16,-1-6-2-16,6-2 1 16,0-4-1-16,8-6 1 15,8 1-2-15,5-10 5 16,3-1-4-16,-5-4-1 0,-5 0 0 16,-8 0 0-16,-8-9 1 15,-1-9 0-15,-5-9 2 16,2-5 2-16,1-8-3 15,-5-12 1-15,-5-10-1 16,-6-6 0-16,-8-7-1 16,0 1 3-16,-7-2-2 15,-2 0-2-15,-6-1 1 16,-4 9-3-16,0 6 2 16,-18 10 0-16,-13 8 3 15,-7 2-1-15,-4 3 0 16,-3 6-1-16,5 7-1 0,5 6-2 15,4 8 2-15,2 5-2 16,0 7 1-16,-2 0-28 16,2 11-50-16,0 11-75 15,2 2-80-15,2-4-77 16</inkml:trace>
  <inkml:trace contextRef="#ctx0" brushRef="#br0" timeOffset="2626.73">11053 6916 28 0,'0'0'109'15,"0"0"43"-15,0 0-104 16,0 0 13-16,0 0 6 15,0 0-19-15,-9-12-7 16,9 10-15-16,0 0-5 0,0 2 8 16,0 0 16-16,0 0 13 15,0-2-5-15,-5 0-1 16,3 2-8-16,0 0-2 16,0 0-14-16,-3 0-5 15,-1 0 4-15,-5 0-13 16,-1 0 5-16,-1 0-19 15,-1 8 15-15,-1 2 3 16,1-2-7-16,-3 4 4 16,-1 0-13-16,-1 2 15 15,-6 4-2-15,0 0-11 16,0 2 6-16,-1 2-2 16,-4 0 6-16,1 0-1 15,-2 2-12-15,0 1 7 0,-4 1 5 16,-3 3-10-16,0 0 0 15,-5-1 4 1,4-2-7-16,-1-2 13 0,-3 0-8 16,1 0 1-16,0 2 0 15,-3 0 2-15,5-2 1 16,0 0-8-16,4 0 3 16,0 0 1-16,-1 0-3 15,-5 2-2-15,-1-1 2 16,1-3 0-16,2-2 7 15,-1-2-5-15,1 0-2 16,-2-2 3-16,1 0-4 16,4-2 2-16,-1 0 1 0,5-2 2 15,4 0 2-15,4-2 0 16,5 2-4-16,7-4-3 16,4-4 4-16,5 0-2 15,1-2-3-15,3-2 2 16,0 0-1-16,0 0 4 15,0 0-3-15,0 0 1 16,0 0 0-16,0 0 4 16,0 0-5-16,0 0 1 15,16 0-3-15,15-4-52 16,4-10-133-16,-3-2-225 16</inkml:trace>
  <inkml:trace contextRef="#ctx0" brushRef="#br0" timeOffset="3361.82">8963 8111 307 0,'0'0'162'16,"0"0"-78"-16,0 0 73 16,0 0-4-16,0 0-50 15,0 0 10-15,-15-44-48 16,12 44-27-16,1 0 19 16,-1 0-30-16,1 8-10 15,2 18-11-15,0 10-4 16,0 10 7-16,0 4-7 15,0 2 1-15,0 5-2 16,0 1-1-16,2-2 0 16,6-6 0-16,-2-6-69 15,-1-14-129-15,-5-15-176 0</inkml:trace>
  <inkml:trace contextRef="#ctx0" brushRef="#br0" timeOffset="3736.86">8940 8107 616 0,'0'0'126'16,"0"0"-87"-16,0 0 25 15,81-102 34-15,-58 102-31 16,-6 2-42-16,-1 26-13 16,-12 4-5-16,-4 0-3 15,0 0 3-15,-8-4 15 16,-8-4 24-16,5-4 1 15,9-8-15-15,2-2-6 16,10-2-18-16,34 4-8 0,15 3 4 16,10 3-4-16,-4 7-3 15,-17 1-27-15,-17 6-7 16,-21 1 3-16,-10-3 25 16,-16-4 5-16,-24-4 4 15,-7-8 1-15,1-6 12 16,-2-2 2-1,6-4-4-15,5-2-8 0,6 0-2 16,10 0-1-16,15-4-33 16,6-2-74-16,6-6-101 15,23-2-193-15</inkml:trace>
  <inkml:trace contextRef="#ctx0" brushRef="#br0" timeOffset="4612.72">9487 7842 336 0,'0'0'55'15,"0"0"61"-15,0 0-9 16,0 0 3-16,0 0-26 16,-132-102-20-16,101 90-14 15,-2 0-18-15,-8 0 4 16,-1 6-6-16,-2 2-12 16,-1 4-1-16,-7 0-5 15,4 0-1-15,-4 14-5 16,4 2 4-16,1 2-3 15,2 0 1-15,7 6-2 16,0 6 6-16,3 6-9 0,6 10 13 16,0 7 2-16,6 3-11 15,4 0 7-15,0 2-11 16,4 2 3-16,1 3 3 16,4-2-2-16,3 4 7 15,5-5 2-15,2-6 7 16,0-2 0-16,6-8-16 15,12-2 6-15,4-4-9 16,1-1-3-16,4-3 7 16,2-2-7-16,4-4 1 15,5-4 4-15,2-2-5 16,5-4 0-16,1-6 4 16,5-2-4-16,3-6 2 0,3-4-1 15,1 0 3 1,5 0-3-16,-3-6-1 0,-4-2 1 15,-2-2-2-15,-6 0 1 16,-3-4-3-16,1-2 1 16,2-4 0-16,-4-4 0 15,1-2 1-15,-3-2 0 16,1-3-1-16,-6-2 2 16,1-7 2-16,-5-5-3 15,1-7 2-15,-7-4-4 16,-7-4 4-16,-9 2-2 15,-9 4 1-15,-2 4-1 16,0 1 0-16,-15 1 3 16,-8 2-2-16,-1-2-1 0,-8 0 2 15,-1 3 0-15,-5 1 0 16,-5 11 0-16,1 5-2 16,3 6 0-16,1 7-2 15,4 3-1-15,6 6-1 16,3 2 1-16,2 4-2 15,5 0-28-15,1 2-19 16,3 16-28-16,5 2-38 16,5 0-91-16,4-6-72 15,0-8-140-15</inkml:trace>
  <inkml:trace contextRef="#ctx0" brushRef="#br0" timeOffset="5913.34">9937 8799 112 0,'0'0'87'16,"0"0"-20"-16,0 0-7 16,0 0 16-16,0 0-5 15,0 0-12-15,-16-12 9 0,12 8 9 16,4 2-6-16,-3 2 8 16,3-2-13-16,-2 2-11 15,2 0-7-15,0 0-17 31,0 0-4-31,0 0-16 0,0 0 12 0,0 0-18 16,7 0 6-16,11 4 3 16,1 6 5-16,6 2-4 15,-2 4 10-15,1 0 2 16,8 4-9-16,1 0 2 16,7 4-11-16,4 2 2 15,5 0-1-15,3 4-1 16,-2 2-6-16,2 4 0 0,-3 3 0 15,-2-1-1-15,-4-4 2 16,1-2 0-16,-2-2-4 16,3 0 0-16,-3 0 2 15,3-2-2-15,1 2-3 16,6 2 3-16,4-2 1 16,6 1-1-16,0-1 7 15,1-2-7-15,-7 2 0 16,-10-2 0-16,-6-2 0 15,-11 0 3-15,-7-4-3 0,-3-2 0 16,-4-2 1-16,-1-6-1 16,-4 0 0-16,3-2-4 31,1 0 4-31,-5-2 4 0,-1 0-4 0,-3-2 0 16,-2-4 0-16,-3 0 0 15,0-2 0-15,0 0 3 16,0 0 0-16,0 0-1 15,0 0 11-15,0 0-3 16,0 0-4-16,0 0-5 16,0 0 7-16,2 0-4 15,-2 0 1-15,0 0-1 16,0 0-3-16,7 0-1 0,5-8-19 16,13-2-138-16,9 2-313 15</inkml:trace>
  <inkml:trace contextRef="#ctx0" brushRef="#br0" timeOffset="6492.84">12142 9815 14 0,'0'0'354'16,"0"0"-220"-16,0 0-14 15,0 0-2-15,0 0-42 16,0 0 13-16,-75-52-24 16,44 52-8-16,-7 0 2 15,-3 0 2-15,-1 2-1 16,3 14-26-16,5 3 3 16,9 0-21-16,9 5 8 15,8 1-13-15,8 3-3 0,0 2-6 16,0 0 5-16,20 2-5 15,9-2-2-15,7-2 2 16,8-2 0-16,12-6-2 16,6-6-51-16,-2-2-106 15,-8-8-184-15,-15-4-332 16</inkml:trace>
  <inkml:trace contextRef="#ctx0" brushRef="#br0" timeOffset="7229.37">12111 9525 304 0,'0'0'55'16,"0"0"15"-16,0 0 37 16,-149-18-15-16,107 18 4 15,0 0-34-15,1 0-1 0,-3 18-2 16,-1 6-12 0,1 6 10-16,-1 4-6 15,5 2-14-15,2 4-8 0,2 0-16 16,7 0 15-16,5 2 0 15,6 3-16-15,9 0 2 16,2 2 4-16,7 3-5 16,0-4 0-16,0 0-9 15,13-1 4-15,12-5-4 16,4 0-2-16,0-2 4 16,7-4-5-16,-1-2 4 15,2-2-5-15,-2-4 0 16,3-2 3-16,1-2-3 15,7-2 3-15,4-4 2 16,10-4-3-16,6-4-2 0,5-2 4 16,0-2 0-16,-4-4-4 15,-3 0 0-15,-6 0-1 16,-2-6 1-16,-4-14 3 16,-2-2-1-16,-3-4-2 15,-7 0 0-15,-2-4 0 16,-9-2 0-16,-4-6-2 15,-7-6 0-15,-7-6 2 16,-5-8 1-16,-4-5 2 16,-2-3-1-16,0 4 1 0,0 1-2 15,-13 10 1 1,-9 4-1-16,-7 5 4 0,-5 2 0 16,-5 4 2-16,-5 2-1 15,-4 4-2-15,-1 8-4 31,-2 4 0-31,0 6-6 16,1 10-27-16,6 2-46 16,4 0-63-16,5 0-120 15,8 0-99-15</inkml:trace>
  <inkml:trace contextRef="#ctx0" brushRef="#br0" timeOffset="10403.39">8582 13200 264 0,'0'0'85'15,"0"0"-13"-15,0 0 22 16,0 0-7-16,0 0-14 16,0 0-21-16,0 0 15 15,-2-58 5-15,0 56 1 16,-1 2-7-16,1 0-21 16,-3 0-1-16,-3 4-18 15,-8 26-8-15,-8 14-6 16,-5 13 10-16,-7 7 6 0,0 2 5 15,0-4-5-15,5-6-6 16,9-8-6-16,0-4-5 16,4-5-8-16,5-6-3 15,1-8 0-15,8-7-1 16,4-10-24-16,0-2-91 16,0-6-76-16,16 0-105 15,9-18-66-15</inkml:trace>
  <inkml:trace contextRef="#ctx0" brushRef="#br0" timeOffset="10700.19">8566 13239 478 0,'0'0'121'16,"0"0"-16"-16,0 0 55 15,0 0-50-15,0 0-5 16,0 0-30-16,-4-43-41 16,4 43-15-16,0 4-4 15,0 21-15-15,0 7 12 16,20 9-4-16,2 2 4 16,3 1-8-16,-1 4-3 15,-1-2 1-15,-4 2-1 0,0 0-1 16,-1-1-52-1,-5-5-130-15,-3-12-140 0,-7-10-101 16</inkml:trace>
  <inkml:trace contextRef="#ctx0" brushRef="#br0" timeOffset="10872.03">8452 13573 378 0,'0'0'160'0,"0"0"-41"16,0 0 18-16,0 0-42 15,0 0-32-15,0 0-49 16,31-54-8-16,19 50-4 16,6 0-2-16,6 4 0 15,1-2-106-15,-3 0-182 16,-7-2-181-16</inkml:trace>
  <inkml:trace contextRef="#ctx0" brushRef="#br0" timeOffset="11581.58">8847 12930 141 0,'0'0'205'0,"0"0"-153"16,0 0 16-16,-115-93 18 0,80 71-2 15,-2 4-16-15,-5 8 5 16,-3 6-33-16,-6 4 20 16,-7 0-20-16,0 13-8 15,0 9-9-15,2 6-1 16,6 2-7-16,0 6 9 16,3 6-2-16,9 2-7 15,9 6-3-15,10 8-5 16,7 7-3-16,8 7-1 15,2 1-1-15,2 2-2 16,0-9 1-16,0-4 7 16,0-2 5-16,13-2-1 15,9-1-2-15,5-3-5 16,4-2 2-16,5-4 0 16,2-8 0-16,0-4-4 0,4-6 6 15,5-2-6-15,1-3 0 16,8-7-2-16,5-4 0 15,-1-6 1-15,2-7 3 16,1-1-4-16,-3 0 2 16,0-1 2-16,-4-13-5 15,0-4 0-15,-4-7-4 16,2-3-3-16,0-6-1 16,-4-2 6-16,-4-2-1 15,-4-2 5-15,-11-4-2 0,-7-6 0 16,-7-1 2-16,-13-4-2 15,-4-6 0-15,0-1 1 16,-12-4-1-16,-15-7 0 16,-6 0 3-16,-5-3-3 15,-4 5-1-15,-5 7 0 16,3 12 0-16,-1 12 1 16,5 12 0-16,2 12-9 15,3 10 3-15,2 6-9 16,3 0-19-16,1 8-45 15,5 12-118-15,5 0-104 16,2 0-108-16</inkml:trace>
  <inkml:trace contextRef="#ctx0" brushRef="#br0" timeOffset="13110.23">9491 13727 75 0,'0'0'143'0,"0"0"-78"15,0 0 5-15,0 0 40 16,0 0-42-16,0 0-20 16,-69-15 3-16,58 12-14 15,-1 3-1-15,6-1 11 16,0-2-3-16,-1 2-20 16,2 1 11-16,0 0 0 15,1-2 7-15,2 2-15 16,2 0-1-16,0 0 15 15,0 0-7-15,0 0-4 0,0 0-17 16,0 0 2-16,0 0-9 16,11 0 5-16,9 7 0 15,7 4 7-15,0-1 6 16,4 0-3-16,2 2-6 16,3 2 2-16,4-2-4 15,3 4-5-15,3-2 2 16,3-2-5-16,3 2 6 15,-4-2-8-15,4 2 3 16,-4-2-3-16,0 4-3 0,-4 0 0 16,1-2 3-1,-1 2 0-15,3 2-3 0,2 1 0 16,2 0 2-16,-1 2-2 16,-2-2-2-16,4-1 2 15,-4 3 3-15,4-1-1 16,-1 2-1-16,0-2-1 15,0 0 0-15,1 0 1 16,-4-2-5-16,0-2 9 16,-4 0-6-16,-1 2 4 15,-1 0-2-15,0 0-1 16,1 0-2-16,-1 4 2 16,-3-5 2-16,-2-2-2 15,-6 3 0-15,-4-4 3 16,-5 2-3-16,-4 3-3 0,-5-7 1 15,-4-1 1-15,-2 2 1 16,-1-4 0-16,1 0 0 16,-3-1 0-16,6-4 2 15,-4 0-1-15,-2 0-2 16,3 2 2-16,-3-6 0 16,2 4 0-16,-2 0-1 15,2 0 0-15,-1 2 2 16,-1-2 1-16,0 0 3 15,1 0-3-15,0-2 4 16,-1-2 1-16,-4 0-3 16,0 0 0-16,0 0 3 0,0 2 6 15,0-2 5-15,0 0-8 16,2 0-1-16,1 0-6 16,1 2-3-16,0-2 5 15,3 4-3-15,0-2-2 16,4 4 2-16,2 4 0 15,5 2-1-15,2 2 4 16,0 0-5-16,2-4 1 16,1 2 0-16,-6-6 2 15,1 2-3-15,0-4 0 16,-4-2 1-16,1 2 2 16,-3-4-3-16,-4 2-1 15,-6-2 1-15,0 2-1 0,-2-2 0 16,0 0 1-16,0 0 0 15,0 0 2-15,0 0-3 16,0 0 1-16,0 0-2 16,0 0-3-16,0 0-63 15,-4-4-251-15</inkml:trace>
  <inkml:trace contextRef="#ctx0" brushRef="#br0" timeOffset="13766.33">12115 14789 139 0,'0'0'354'0,"0"0"-225"16,0 0 42-16,0 0-25 16,0 0-28-16,0 0-23 15,-46-73-7-15,44 73-42 16,0 0-9-16,0 0-16 16,2 0-5-16,0 0-8 15,0 0 0-15,0 20-4 16,0 10-2-16,0 11-1 15,8 4 3-15,3 2 1 16,1 3-5-16,1 0 4 16,-5 0-4-16,2 6 0 15,-8-6-29-15,0 4-81 16,-2-11-129-16,0-11-223 16</inkml:trace>
  <inkml:trace contextRef="#ctx0" brushRef="#br0" timeOffset="14125.84">12131 14843 677 0,'0'0'153'16,"0"0"-45"-16,36-113-25 16,-22 103-3-16,-8 10-60 15,-1 2-13-15,-5 30-4 16,0 12 5-16,0 5 5 15,-11-9 11-15,-1-4-3 16,3-8-9-16,7-8-8 0,2-2 3 16,7 0-6-16,30-4-1 15,13 0 5-15,6 2-4 16,-1 2-1-16,-8 2-25 16,-16 2-10-16,-16-4 14 15,-12 3 13-15,-3-6 2 16,-9 2 6-16,-20-5 23 15,-5-2 12-15,-1-1-11 16,-5 4-7-16,-1-7-17 16,1 2-1-16,9-4-57 15,14 0-52-15,12-4-50 16,5 0-172-16</inkml:trace>
  <inkml:trace contextRef="#ctx0" brushRef="#br0" timeOffset="14907.89">12321 14484 358 0,'0'0'104'0,"0"0"-6"16,-119-30 56-16,75 21-23 15,-5 4-46-15,-7 5 2 16,1 0-39-16,3 0 2 16,1 15-17-16,13 2 2 15,5 5-11-15,4 6-6 16,4 6-10-16,3 8-1 15,4 4-1-15,2 6 1 16,3 6-2-16,3-1 1 16,2-7 7-16,6-2-1 15,2-6-2-15,0-2 2 0,6 2-11 16,13 0 0-16,1 2 2 16,7 0 0-16,-6 2-3 15,4-1 1-15,0-5-1 16,0-6 1-16,-1-6 4 15,4-2-4-15,7-2 0 16,2-2-1-16,7 0 3 16,6-4-1-16,-2 0-1 15,6-4-1-15,0-2 1 16,0-4 0-16,0-6 3 16,2 1-4-16,0-3 2 15,2 0-2-15,0-5 1 16,3-11-1-16,-3-2 3 0,-10-4-3 15,-1-2 0 1,-5-2 1-16,-6-2 2 0,-7-2 0 16,-7-2-6-16,-3-8 5 15,-7 0-2-15,1-13 4 16,-3-1-1-16,-1-6-3 16,-7-4 1-16,-2 2 0 15,0-2-1-15,-4 6 2 16,-17 1-5-16,-4 3 4 15,-4 4-1-15,-8 4 3 16,-7 6 0-16,-8 6-3 16,-2 6 0-16,-1 6-1 15,2 8-8-15,-3 6 5 16,2 8-65-16,1 0-65 16,6 0-71-16,5 0-172 0,3 4-87 15</inkml:trace>
  <inkml:trace contextRef="#ctx0" brushRef="#br0" timeOffset="16501.47">11895 15637 213 0,'0'0'56'16,"0"0"-48"-16,0 0 11 15,0 0 9-15,0 0-10 0,0 0 0 16,16-12-3 0,-14 10 8-16,-2-1 41 0,0 2-7 15,0-3-7-15,0 4-8 16,0-4-10-16,2 0-6 15,-2 2-11-15,2-1-10 16,-2 2-2-16,0 1-2 16,3-3 1-16,-3 3 5 15,0-1 13-15,2 1 7 16,-2 0 5-16,2-4-11 16,-2 4-11-16,2-5-6 15,-2 5-3-15,2 0-1 16,-2 0 0-16,0 0 1 15,0 0-1-15,0 0 1 0,0 0-1 16,0 0 5-16,0 0-1 16,0 0 2-16,0 0 15 15,0 0 14-15,-13 0-13 16,-3 13 3-16,1 1-2 16,-3-6-1-16,3 6-6 15,-6 0-1-15,1 0 1 16,-2 4-4-16,-7-2 1 15,0 4-3-15,-6-2 6 16,-6 4 5-16,-1 0-9 16,0 4 5-16,-3-4-5 15,1 0-2-15,-1 0-4 16,3 0-4-16,2-4 9 0,5 0-5 16,2-4 13-16,5 9-17 15,2-5 2-15,-4 0 1 16,-1 4-5-16,-2 0 0 15,0 0 3-15,-6 0-2 16,3 2-1-16,-1-2 1 16,1 4 0-16,3-4 0 15,-2 0 0-15,0 0-1 16,2 0 0-16,-3 2 2 16,1-6-2-16,2 4 0 15,-3-4 2-15,3 4 1 16,2-3-3-16,4-1 10 0,0-2-9 15,0 2 9 1,2 0-9-16,-4 0 7 0,0 4-4 16,3-4 0-16,-3 4-4 15,0-4 1-15,0 0 0 16,-4 0 2-16,2 4-3 16,-6-4 1-16,6-4 0 15,3 0-1-15,5 2 1 16,3-6 2-16,3-2 4 15,1 6-4-15,1-5-3 16,-1 0 3-16,0 1 1 16,3 3-3-16,2-5 0 15,-3-3 1-15,1 4 2 16,-1-5 2-16,1 6-1 16,0-6 5-16,-1 4 4 0,5-2-3 15,1-2-4-15,0 0-1 16,2 0-1-16,2-2-2 15,4-2-1-15,-3 0 3 16,3 0 0-16,0 0-1 16,0 0-4-16,0 0-3 15,11 0-66-15,18 0-164 16,5-6-167-16</inkml:trace>
  <inkml:trace contextRef="#ctx0" brushRef="#br0" timeOffset="17206.82">9391 17040 136 0,'0'0'306'16,"0"0"-217"-16,0 0 7 16,0 0 26-16,0 0-7 15,0 0-17-15,-79-46-32 16,46 38 17-16,-7 2-24 15,-4 6-9-15,-5 0-3 16,-5 6-10-16,3 12-8 0,0 8-2 16,9 0-12-1,8-2 10-15,10 7-16 0,10-5-3 16,10 2-1-16,4 2-4 16,0-2-1-16,14-2 0 15,11 2 0-15,14-6 0 16,7 0 0-16,12-4-5 15,11-6-22-15,10-2-70 16,-4-10-109-16,-6 0-201 16</inkml:trace>
  <inkml:trace contextRef="#ctx0" brushRef="#br0" timeOffset="18473.14">9640 16844 131 0,'0'0'173'0,"0"0"-92"16,0 0-11-16,0 0-12 16,0 0-31-16,0 0 14 15,-102-113-8-15,80 104 43 16,-1-4-34-16,-6 3 22 16,-4-2 18-16,-3 6-18 15,-4-2-27-15,-5-2-6 16,1 6-11-16,-1 0 6 15,1 4-4-15,0 0-1 16,-1 0-1-16,-2 0 1 16,-2 14-7-16,0-2-8 15,0 6 5 1,2-4 6-16,3 0-5 0,4 3 1 0,1-3 8 16,6 0-13-16,2 4-2 15,4 0-1-15,3 4 0 16,0 0-1-16,-1 8-4 15,4 2 5-15,2 0-1 16,-1 4-4-16,3 2 3 16,2-2 3-16,2 5-3 15,6-1 2-15,3-4 5 16,4 0-7-16,0 0 0 16,0 0 3-16,0-2-2 15,2-2-1-15,10 0-2 16,3 2 0-16,1-6 2 0,3 4 0 15,6 3 2 1,4-7-3-16,2 2 4 0,0 2-6 16,0-10 2-16,3 4 1 15,-3-4 1-15,7-4 0 16,0 0 1-16,2 0-1 16,4-4-3-16,-1 0 4 15,-1-2-3-15,0-2 1 16,1-6-1-16,-5 0 0 15,-1-4 0-15,2 0-2 16,-1 0 3-16,1 0-2 16,3 0-1-16,-1-4 1 0,-1-6-1 15,-5-2 7 1,1-2-6-16,-3 0-1 0,-1 2 1 16,-1-2 0-16,0 4 0 15,1-6-1-15,-1 2 0 16,0 0-2-16,-5-4 2 15,5 2 0-15,-2-4 0 16,5-2-2-16,0-4-1 16,-1-1 3-16,1 0-1 15,-1 4 0-15,-4-3 0 16,-4 8 1-16,-4 0-3 16,-7 4-7-16,-3 2 10 15,-7-2 2-15,1 0 0 16,-1-2-1-16,1-2 0 15,0-4 0-15,1-2-1 0,-4-2 0 16,-2 4 0-16,0 0 1 16,0 0-1-16,0 4 2 15,-4 4 1-15,-7 0-2 16,-1 0 0-16,-3-3 0 16,-3 3 3-16,5 0-4 15,-1-4 1-15,1 0 0 16,-3 2-1-16,1-2 1 15,-5 0 0-15,-3 4 1 16,-1-4-1-16,-5 4-1 16,-9-2 0-16,-2 2 1 15,-4-4 4-15,1 4-4 16,5-8 1-16,1 4-2 16,5 0 1-16,1 0 1 0,2 6-2 15,2-2 1-15,1 6-3 16,1 2 2-16,3 6-2 15,-7 0-6-15,0 0-25 16,-2 18-26-16,4 10-75 16,0-2-142-16,5 0-283 15</inkml:trace>
  <inkml:trace contextRef="#ctx0" brushRef="#br1" timeOffset="37293.57">15157 8026 36 0,'0'0'118'0,"0"0"-44"16,0 0-23-16,0 0 0 15,0 0 3-15,0 0-1 16,0 0 6-16,-102-7-14 16,97 5-16-16,1 2 17 15,-1 0-4-15,3 0 14 16,-1 0-14-16,1 0-2 15,2 0-6-15,-2 0-2 16,2 0-1-16,-2 0-5 16,2 0-4-16,0 0-7 15,-2 0 0-15,2 0 1 16,0 0 2-16,0 0-1 0,0-2 4 16,13-5-5-1,12 4-4-15,4-3-4 0,-3 2-5 16,3 2 3-16,-2 2-3 15,0 0 0-15,0 0-2 16,-1 0 0-16,-1 0 1 16,-1 6-2-16,1-2 1 15,6-2 1-15,3 0-2 16,1-2 1-16,7 0 1 16,1 0-2-16,-3 0 2 15,2 0-2-15,-4 0 0 16,0 0 0-16,-2 0 0 15,-5 0 0-15,-4 0 0 16,-1 0 0-16,1 0 1 0,0 0-1 16,2 0 2-1,-1 1 0-15,1 2-4 0,2 1 2 16,1-4-2-16,4 2 2 16,-3-2 0-16,-1 0 0 15,-1 2 2-15,0 0-4 16,0 2 2-16,-2 0-2 15,0 0 2-15,0 4-2 16,-3-2 1-16,-1 2 1 16,2 0-5-16,-3-4 2 15,8 0-1-15,-1 0 1 16,2-4 3-16,5 2 0 16,-3 0 2-16,2-2-4 0,0 2 2 15,-3 0-15 1,3 0 11-16,-1 0-10 0,1 0 5 15,4 0 4-15,-5 2-8 16,-3 0-1-16,-8 0 9 16,-8 0-1-16,-5-2 5 15,-4 2 1-15,-3-4 1 16,-1 2 0-16,-2 0-1 16,0-2-7-16,-2 0 7 15,0 0 0-15,0 0 9 16,0 0-1-16,0 0 13 15,0 0 4-15,0 0 2 0,0 0-15 16,0 0 8 0,0 0-16-16,0 0 3 0,0 0 2 15,0 0-2-15,0 0-7 16,0 0 1-16,0 0-1 16,0 4-8-16,0 4-90 15,0 2-99-15,0-4-126 16</inkml:trace>
  <inkml:trace contextRef="#ctx0" brushRef="#br1" timeOffset="38027.82">16648 7870 193 0,'0'0'57'0,"0"0"-11"16,0 0 41-16,0 0-10 16,0 0-9-16,0 0 4 15,-68-70 0-15,64 64-6 16,0-2 2-16,-1 4-2 15,1 2-10-15,0-2-7 16,2 2-8-16,0 2 0 16,2 0-7-16,0 0-2 15,0 0-15-15,0 0-9 16,2 0-4-16,17 12 3 16,10 14 3-16,9 4-5 0,9 9 2 15,9 2-4-15,2 2 7 16,6-1-6-16,-1-2-4 15,-3-6 0-15,-7 0-1 16,-8-8 1-16,-12-6 1 16,-8-4-1-16,-10-10 2 15,-7-4-2-15,-6-2 0 16,-2 0 0-16,0 0 1 16,0 0 4-16,0 0-2 15,-8 0 1-15,-11 0 1 16,-12 2-4-16,-15 20 7 15,-14 12-6-15,-11 11 2 0,2 7 16 16,9-2 0-16,15-4-6 16,18-8-9-16,14-8-1 15,7-4-1-15,2-4-2 16,1-2-1-16,3 0-25 16,0 1-82-16,0-8-153 15,0-4-284-15</inkml:trace>
  <inkml:trace contextRef="#ctx0" brushRef="#br1" timeOffset="40278.37">20723 6450 222 0,'0'0'226'16,"0"0"-134"-16,0 0 12 15,0 0 4-15,0 0-23 16,0 0-20-16,-18-68 6 16,0 53-11-16,-6-2-10 15,-7 1-6-15,-7 4 0 16,-9 8-4-16,-4 4-17 16,-7 0 2-16,0 12 2 15,0 17-14-15,11 4 4 0,9 6-6 16,9 2 6-1,14 4-8-15,7-1-3 0,8 0-2 16,0 2-1-16,27-4-2 16,18-4 1-16,16-5-2 15,12-8-1-15,9-11-15 16,3-3-61-16,-3-10-160 16,-13-1-257-16</inkml:trace>
  <inkml:trace contextRef="#ctx0" brushRef="#br1" timeOffset="41090.75">20615 5970 337 0,'0'0'69'0,"0"0"10"0,-131-71 13 15,85 59 12-15,1 4-30 16,1 8-24-16,-4 0-9 16,0 4-13-16,-1 20 10 15,-3 10-8-15,-1 9 5 16,2 7-6-16,1 2-4 16,2 6 0-16,5 4-2 15,5 4-8-15,7 3 2 16,6-1 0-16,8 0-2 15,5 0 3-15,6 2-4 16,6 2-3-16,0-3-6 16,4-3-1-16,17-6 6 15,3-4-8-15,7-4 1 0,3-6 3 16,6-2-5-16,3-6 4 16,-1-3 0-16,4-6-4 15,3 0 0-15,3-3-1 16,1-5 6-16,2-4-6 15,3-3 0-15,1-6 0 16,1-6 0-16,-2-2 1 16,-2 0-2-16,2-8-1 15,-1-16-11-15,-1-6 10 16,4-7-27-16,-9-3 29 16,-2-2-4-16,-6-4-4 15,-6-2 9-15,-7-4 0 0,-6 0 0 16,-7-6-3-1,-5-2 3-15,-3-4 0 0,-1-1 2 16,-3-1-1-16,-5 4-1 16,0 0 3-16,0 1-1 15,-20 3-2-15,-6 4 0 16,-6 4 4-16,-7 6-4 16,-4 10-1-16,-6 4 1 15,-2 6-3-15,-3 4 3 16,3 5-1-16,4 10-8 15,3 5-32-15,-1 0-39 16,3 24-66-16,-1 2-94 16,3 0-109-16</inkml:trace>
  <inkml:trace contextRef="#ctx0" brushRef="#br1" timeOffset="42577.18">20014 7146 148 0,'0'0'77'16,"0"0"-29"-16,0 0-1 0,0 0 3 16,0 0 20-16,0 0-31 15,3-51 1-15,-3 46 6 16,0 3-8-16,0 0 18 16,0 2-9-16,0-2-5 15,0 0-13-15,0 0-9 16,0 2 4-16,-9 0-6 15,-9 0-9-15,-7 19 0 16,-11 14 0-16,-8 16 13 16,-12 9 12-16,-10 10 11 15,-1 0-16-15,-5 2 9 16,1-2-10-16,-5 2-1 0,-4-3-1 16,0-1-11-16,2-6 15 15,6-4-25-15,12-6 4 16,12-1-7-16,5-8 2 15,7-2-3-15,9-7 6 16,4-8-7-16,4-4-4 16,4-8 4-16,1-2 0 15,3-4 2-15,0-2-1 16,2 0 0-16,-2 0-1 16,-5 0 1-16,3 0-1 15,-3-2-15-15,8 0 3 16,8-2-20-16,0 2-121 15,2-2-155-15,14 0-99 0</inkml:trace>
  <inkml:trace contextRef="#ctx0" brushRef="#br1" timeOffset="43264.71">18352 8598 338 0,'0'0'129'16,"0"0"-41"-16,0 0 39 16,0 0-17-16,0 0-22 15,0 0-16-15,-42-70-26 16,37 62 22-16,3 2-7 15,-3 0-3-15,-1 0-15 16,2-2-8-16,-1 2-7 16,1 0-6-16,1 0-8 15,3 2-1-15,-2 0 2 16,2 2-10-16,0 2 0 0,-2 0 0 16,2 0-4-16,0 0 0 15,0 0 0-15,0 0-1 16,0 10-4-16,0 16 0 15,0 10 4-15,0 6 3 16,4 6-2-16,1 5-1 16,-3 5 0-16,1 2-4 15,-3 2-38-15,0 2-57 16,0-1-74-16,0-8-78 16,0-10-164-16</inkml:trace>
  <inkml:trace contextRef="#ctx0" brushRef="#br1" timeOffset="43670.87">18338 8718 204 0,'0'0'297'16,"50"-101"-212"-16,-21 66-6 15,-5 15 19-15,-8 18-27 16,-9 2-48-16,-7 18-10 15,0 14-2-15,-7 3 27 16,-17-8 28-16,-1-4 1 16,7-7-25-16,7-6-13 15,7-5-17-15,4 0-5 0,0 0-7 16,27 4 5-16,15 1-4 16,13 2 1-16,8 6-2 15,-3 6-30-15,-9 2-9 16,-18 4 17-16,-17 0 14 15,-16-2 8-15,0-2 1 16,-16-6-1-16,-15-4 10 16,-7-4 32-16,-2-3-2 15,1-4-10-15,-4-1-22 16,5 0-3-16,2 2-5 16,5 1-1-16,7 0-55 15,11 1-57-15,7 1-108 0,6-5-160 16</inkml:trace>
  <inkml:trace contextRef="#ctx0" brushRef="#br1" timeOffset="44500.62">18990 8187 224 0,'0'0'69'0,"0"0"2"15,0 0 25-15,0 0-14 16,0 0 6-16,-119-92 1 15,84 78-28-15,-8 0-15 16,-3 2-3-16,-4 6-6 16,-8 2-3-16,0 4 0 15,-2 0-1-15,-2 2-12 16,5 12 9-16,3 4-12 16,2 2 4-16,8 6-1 15,1 4-11-15,1 8-5 0,0 11 0 16,-5 5 3-16,3 10 0 15,-1 0 0-15,3 0 10 16,1-4-7-16,6-2 4 16,6-6 4-16,5-2-3 15,10-5-6-15,10-1-1 16,4 0-8-16,0 0-1 16,8 2 2-16,15-2 2 15,1-2 1-15,5 2-1 16,9-1-2-16,0-3 2 15,9-2-2-15,6 0 0 16,3-6 0-16,6-2-1 0,3-4 2 16,-3-4-3-16,0-4 1 15,4-3 0-15,-2-6 2 16,5-3-1-16,2-6 3 16,-2 0-5-16,1-4-5 15,-6-16 3-15,-1-4 2 16,1-6 1-16,-1-4-1 15,-3-4-3-15,2-4-1 16,-6 0 3-16,-8-5-5 16,-5 3 6-16,-11-2-11 15,-9 0 11-15,-9 0 0 16,-7 0 1-16,-7 2-1 16,0-5 6-16,0-1-6 15,-13-5 0-15,-12-10 1 16,-4-5 0-16,-4 0-1 0,-7 4 0 15,-3 12-2-15,-1 14 1 16,-8 12-1-16,3 11-9 16,3 9-23-16,6 6-23 15,11 2-60-15,6 0-69 16,15 5-125-16,8 0-159 16</inkml:trace>
  <inkml:trace contextRef="#ctx0" brushRef="#br1" timeOffset="45688.64">21217 7088 189 0,'0'0'47'0,"0"0"-12"15,0 0 9-15,0 0 22 16,0 0 1-16,0 0-22 16,-37-29-2-16,35 24 4 15,-1 1 21-15,0 0-9 0,-1 0 3 16,-2 0-5-16,-3 0-12 15,0 0-3-15,-2 0-20 16,0 2-6-16,4-2 13 16,-2 2-14-16,4 0-1 15,1 0 3-15,2 0 4 16,0 2 2-16,0 0 4 16,-1 0 1-16,3 0-14 15,0 0-11-15,0 0 10 16,0 0-10-16,0 0-3 15,9 18 0-15,18 4 0 16,6 3 2-16,7 4 4 16,5 1-6-16,4 6 3 0,2 5 5 15,3-1-2-15,-4 0 0 16,2 2-5-16,0 0 10 16,-4 2-5-16,4 2-6 15,-1 0 3-15,0 5-1 16,0-3-2-16,3 0 4 15,2 0 1-15,1 0-4 16,3-2 0-16,-2 2-1 16,3 1 4-16,1-1-4 15,-2-2-2-15,0-4 2 16,-6-6-2-16,-6-4 2 16,-7-6 0-16,-5-4 4 0,-7 0-4 15,-2-4 0-15,-6-2 1 16,2 2-1-1,-1 0 0-15,1-4-3 0,-6-1 7 16,1-5-5-16,-5-3 2 16,-4 0-1-16,-4-4 0 15,-5-1 2-15,0 0 1 16,0 0 1-16,0 0 3 16,0 0 6-16,0 0-4 15,0 0 5-15,0 0-9 16,0 0-5-16,0 0-10 15,0 3-121-15,0-3-265 16</inkml:trace>
  <inkml:trace contextRef="#ctx0" brushRef="#br1" timeOffset="46533.68">22835 8653 359 0,'0'0'100'0,"0"0"-30"15,0 0 52-15,0 0 14 16,0 0-40-16,0 0-48 16,-60-7-43-16,38 50 0 15,-3 11 6-15,-2 8 11 16,2 4-2-16,-1 0 0 0,6-6 0 16,0-7 4-1,3-10-13-15,3-8 2 0,5-12-10 16,3-8 5-16,6-9-4 15,0-6 10-15,0 0-4 16,0-12 6-16,10-24 1 16,13-13-17-16,8-9 3 15,5-8 0-15,-1 4 0 16,-2 8-3-16,-6 14 1 16,-4 14 3-16,-8 10-2 15,-1 6 16-15,-6 6-10 16,-1 4 9-16,2 0 0 0,2 1-12 15,4 17-5 1,4 9 7-16,-2 5-6 0,3 4 6 16,3 4-5-16,-3 0-1 15,0 4-1-15,-6-2-5 16,-4 0-83-16,-7 1-94 16,-3-11-171-16,0-10-104 15</inkml:trace>
  <inkml:trace contextRef="#ctx0" brushRef="#br1" timeOffset="46690.17">22668 9056 529 0,'0'0'198'15,"0"0"-47"-15,0 0-19 16,0 0-36-16,0 0-47 16,0 0-41-16,49-81-6 15,9 75-1-15,7 4-2 16,6 2-12-16,0 0-149 15,-7 0-200-15</inkml:trace>
  <inkml:trace contextRef="#ctx0" brushRef="#br1" timeOffset="47503.45">23065 8361 398 0,'0'0'65'15,"0"0"-8"-15,0 0 43 16,0 0 5-16,-146-114-25 16,111 109-15-16,-5 5-27 15,-7 0-10-15,-7 0 14 16,-1 15-6-16,-1 7-3 0,0 5 3 15,3 9 1-15,0 4-5 16,-5 6 3-16,4 2-12 16,3 0-11-16,4-4 2 15,8-2-4-15,2-2 3 16,8-1-11-16,10 1 9 16,5 4-1-16,7 2-5 15,7 2 3-15,0 4-2 16,0 2 0-16,0 2-6 15,14-2 10-15,6-4-9 16,6-1 7-16,3-7-5 16,5-4-2-16,3-4 0 15,4 0-1-15,-1-4 5 16,0-2-5-16,1 1 0 16,1-6 0-16,2 2 0 0,1-5 0 15,1 0 2-15,4-2-2 16,5-2 2-16,1-6-2 15,1-8 1-15,4-2 0 16,-3 0 3-16,-2-7-4 16,-1-8 7-16,-1-1-6 15,-3-4-1-15,-4-2 1 16,-7 0-4-16,-5-1 6 16,-4 0-3-16,-2 1 4 15,-2-5-4-15,-2-3 2 16,0-2-1-1,-6-4 1-15,-1-4-1 0,-7-4 1 16,-1-4-2-16,-6-2 0 0,-2-5-1 16,0-3 1-16,-2 0 1 15,0 0 3-15,0 2-6 16,-6 6 4-16,-14 1-3 16,-7 5 6-16,-7 4-4 15,-8 0-1-15,-7 4 0 16,-7 2 1-16,0 4-1 15,1 4 1-15,6 4-1 16,9 4-1-16,7 4 0 16,6 4-18-16,9 6-53 15,5 4-83-15,3 0-120 16,1 10-198-16</inkml:trace>
  <inkml:trace contextRef="#ctx0" brushRef="#br1" timeOffset="53536.68">15879 14445 147 0,'0'0'127'0,"0"0"-82"0,0 0-12 16,0 0 43-1,0 0-12-15,0 0-1 0,0 0-15 16,-107 0-8-16,98 0-4 16,1 0 4-16,-2 0 3 15,-1 0 5-15,0 5-19 16,0-1 1-16,-2-3-3 15,1 6 6-15,3-3-2 16,3 2 6-16,2-6 0 16,-1 0-11-16,3 0 4 15,2 0 13-15,-3 4 1 16,3-4-9-16,-2 0-11 0,2 0 3 16,0 0-21-1,0 0 3-15,16 0-3 0,19 0 4 16,15 0 2-16,12 0 1 15,11-8-9-15,10 6 1 16,11-5 0-16,8 6-5 16,7 1 2-16,2-4 1 15,1 4-1-15,-8-4-2 16,-6-1 0-16,-9 4-13 16,-17-2 1-16,-14 2 3 15,-20-2 7-15,-19 2 1 16,-7 1 1-16,-10 0 0 15,-2 0 3-15,0 0 0 16,0 0 0-16,0 0 2 16,0 0 1-16,0 0 3 0,0 0-4 15,0 0-5-15,0 0 0 16,0 0-6-16,0 0-4 16,0 0-44-16,-2 0-78 15,0 0-113-15,-5 0-132 16</inkml:trace>
  <inkml:trace contextRef="#ctx0" brushRef="#br1" timeOffset="54104.13">16628 14177 296 0,'0'0'111'15,"0"0"-19"-15,0 0 19 16,0 0 8-16,0 0-3 15,0 0-31-15,0 0-9 16,-96-44-11-16,94 44-15 0,0 0-1 31,2 0-28-31,0 0-8 0,0 0-6 0,0 12-3 16,19 10 11-16,17 6-7 16,15 2 11-16,9 2 2 15,9 2-14-15,3 2 2 16,-3 2-6-16,-7 1 4 15,-8-6-7-15,-10 2-1 16,-13-9 1-16,-10-6 1 16,-10-4-1-16,-9-14 2 0,-2 4-2 15,0-2 7 1,-5 4 9-16,-19 4 13 0,-8 2-3 16,-3 6-2-16,-5 4-11 15,7-2-5-15,4 0 3 16,4 0-7-16,7 2-4 15,7 2-8-15,7 4 3 16,4-3-67-16,0-4-142 16,15-4-300-16</inkml:trace>
  <inkml:trace contextRef="#ctx0" brushRef="#br1" timeOffset="55585.35">21091 13232 19 0,'0'0'363'15,"0"0"-272"-15,0 0 2 16,0 0 55-16,0 0-52 15,0 0-9-15,-83-110-36 16,45 96-8-16,-4 8 6 31,-5 6-7-31,-2 0-8 0,-4 6-5 0,3 24 8 0,6 8-10 16,6 8-1-16,12 7-7 16,14-5-8-16,12 0-4 15,9-4-4-15,29-4 5 16,13-2-8-16,9-4 2 15,5-2-4-15,6-4-61 16,-6-10-133-16,-5-12-204 16</inkml:trace>
  <inkml:trace contextRef="#ctx0" brushRef="#br1" timeOffset="56320.38">20925 12791 339 0,'0'0'39'16,"0"0"55"-16,-146-40-26 15,99 34 15-15,0 4 2 16,-2 2-44-16,-1 0 15 16,2 10-18-16,-6 15-1 15,-2 11 7-15,4 8-14 16,0 6 3-16,10 6-2 15,11 4-16-15,8 6 7 16,7 2-7-16,12 4 1 16,4-1 4-16,0-3-7 15,9-2-2-15,17-2-1 16,3-2 3-16,7 0-2 16,5-5-2-16,1-5 1 0,9-4-3 15,0-4-3 1,7-12-4-16,2-6 3 0,7-4-2 15,7-4 3-15,1-8-4 16,4-3 1-16,0-6 2 16,2-1-3-16,-1 0 0 15,2-16 0-15,1-12 2 16,-6-2-1-16,-2-6-1 16,-7-4-2-16,-7-6 0 15,-10-4 1-15,-11-4 0 16,-13-3-5-16,-9-1 6 15,-16 0 2-15,-2-2 2 16,-2-6 0-16,-25-9-3 16,-4-2 3-16,-8-4-4 0,-3 5 12 15,-7 10-8-15,-2 14-4 16,-2 14 1-16,-3 9-2 16,-4 11 1-16,-1 10-6 15,1 8-24-15,5 0-47 16,4 18-31-16,3 11-95 15,9-1-52-15,1-2-82 16</inkml:trace>
  <inkml:trace contextRef="#ctx0" brushRef="#br1" timeOffset="57977.25">20360 13904 101 0,'0'0'58'15,"0"0"-4"-15,0 0-9 16,0 0-11-16,0 0 6 0,0 0 0 15,0-24 23 1,0 22-17-16,0 0-19 0,0 0 1 16,0 0 3-16,0 0-5 15,0 2-6-15,0-2-2 16,0 2-5-16,-3-2 2 16,3 0-7-16,0 2-4 15,0 0-4-15,0-4 1 16,0 2-1-16,0-2 2 15,0 2 1-15,0-2-3 16,0 2 3-16,0-2 11 16,0 0 6-16,0 0-2 15,0 2 3-15,0 2-1 16,0-2 9-16,0 2-13 16,0-2-7-16,0 0 8 0,-2 2-1 15,-4 0-3-15,-2 0 4 16,-3 0-10-16,-6 0 2 15,-3 8-6-15,-7 12-3 16,-2 6 9-16,-2 6 5 16,-3 4 12-16,3 5-9 15,0-1-6-15,2 2 0 16,2 0-2-16,0-2-1 16,0 0-4-16,-2 0 0 15,-2 2 3-15,-2 0 1 16,-5 6 2-16,-6 6 1 15,-7 3 0-15,-3 1 11 0,3-4 0 16,8-2-2 0,6-6-19-16,3-2 12 0,1-4-10 15,0 1 0-15,-3-5 0 16,3-2-3-16,-4 0 5 16,2 0 0-16,1-8-4 15,3-2 3-15,4-2-3 16,12-12 0-16,6-2-2 15,4-4-2-15,3 0 3 16,2-4 2-16,0 0 1 16,0 0-3-16,0 0 2 15,0 0-1-15,0 0 7 32,-2 0-3-32,0 0 2 0,-2 0-6 0,1 0-1 0,1 0 4 15,2 0-1-15,0 0-3 16,0 0 0-16,0 0 0 15,-2 0 0-15,2 0-45 16,0 0-60-16,0-4-70 16,4-6-192-16</inkml:trace>
  <inkml:trace contextRef="#ctx0" brushRef="#br1" timeOffset="58806.98">18853 15494 397 0,'0'0'117'0,"0"0"-37"16,0 0 43-1,0 0-13-15,0 0-30 0,0 0-20 0,0 0-18 16,-37-68-12-16,32 68 2 15,1 2-15-15,-8 24-5 16,-1 8-3-16,-5 12 3 16,3 4 7-16,-3 7-5 15,5 1 8-15,-1 0-5 16,1-4-10-16,2-4-3 16,1-6 1-16,0-9-3 15,1-7 0-15,-3-15-1 16,8-4-1-16,2-9 7 15,0 0-4-15,2 0 6 32,0-9 1-32,0-22 3 15,0-18-6-15,10-13-5 0,4-2-2 16,4-2 3-16,0 4-2 16,-1 16-1-16,1 10-1 15,1 9 1-15,-2 9-5 16,1 2 5-16,-1 6 0 15,2 2 0-15,-4 6 3 16,3 2-3-16,2 0 0 16,0 4 0-16,7 20 0 15,-3 2 2-15,3 11-1 16,0-1 1-16,-2 4-1 16,-4 4-1-16,-2 2-1 15,-7 2-61-15,-2-4-114 0,-10-8-146 16,0-8-142-16</inkml:trace>
  <inkml:trace contextRef="#ctx0" brushRef="#br1" timeOffset="58978.63">18722 15785 686 0,'0'0'124'15,"0"0"-28"-15,0 0-16 16,0 0-32-16,0 0 6 15,0 0-28-15,60-98-19 16,-6 96-5-16,6 2-4 16,5 0-2-16,6 0-118 0,2 0-172 0,-5 0-189 31</inkml:trace>
  <inkml:trace contextRef="#ctx0" brushRef="#br1" timeOffset="59715.46">19360 15101 281 0,'0'0'82'0,"0"0"0"0,0 0-11 15,-114-88 5-15,78 74-3 0,-5 4-20 31,-3 2 0-31,-3 4 9 16,-6 4-20-16,-1 0 3 16,-6 0-18-16,-4 8 0 15,-5 10-5-15,-10 4-3 16,4 2-2-16,1 2-4 16,7 4-7-16,11 1 12 15,10 2-5-15,9 7-5 16,8 3-3-16,4 7-3 15,7 4 0-15,2 4-2 16,3-4 2-16,2 4 8 16,4-4-7-16,3 3-2 15,4-7 13-15,0 0-6 0,4-2-3 16,16 2 1-16,9-2-1 16,7-4 0-16,6 1-5 15,10-5 10-15,8-4-5 16,4-4-1-16,5 0 5 15,0-6-6-15,0-4 0 16,-1-6-2-16,-2-2 1 16,1-12 0-16,6-2 3 15,6 0-4-15,2-2-1 16,6-16 1-16,-2-8 1 0,-6-4-2 16,-8 2-3-1,-9-8-1-15,-8 2-11 0,-6-3 6 16,-7 1 3-16,-8 0-8 15,-11-4 11-15,-10 0 0 16,-10 0 3-16,-2-10 0 16,0-6 5-16,-12-4-2 15,-9-11-3-15,-6 1 3 16,-4 2-1-16,-9 0-2 16,-12 12 0-16,-10 10 1 15,-5 11 1-15,-5 13-2 16,10 4 1-16,13 8-3 15,14 1 1-15,12 4-24 16,17 5-118-16,6-4-140 16,0 0-221-16</inkml:trace>
  <inkml:trace contextRef="#ctx0" brushRef="#br1" timeOffset="61014.45">21756 13726 91 0,'0'0'62'0,"0"0"-4"15,0 0 1-15,0 0 4 0,0 0-18 16,0 0 5-16,-33-24-17 15,24 22 2-15,3-2 5 16,-1 2 6-16,2-2 35 16,-4 0-19-16,1 2-19 15,3 0-5-15,1 2-5 16,2 0 8-16,2 0-10 16,0 0-10-16,0 0-2 15,0 0-1-15,0 0-13 16,0 0 0-16,0 0 5 15,6 2 16-15,9 8 7 16,2 1-1-16,0 6-12 0,3 3-3 16,3 4-2-16,1-2 4 15,5 4-1-15,2 0-3 16,9 4 1 0,2-2-6-16,6 0-1 0,2 0 4 15,0-2-13-15,1 2 8 16,0 3-4-16,-2-1-2 15,0 2 3-15,-2-2-5 16,-1 4 1-16,2 0 3 16,-4 2-2-16,3 0-1 15,-1-2-1-15,4 0 1 16,1 0-2-16,0-3 4 16,3 1-6-16,-3-2 3 0,-5-1 0 15,-1-2 5 1,-3-3-3-16,-2 0-1 0,1-6 0 15,-3 4 1-15,2 2-2 16,-2 2 2-16,-2-2-1 16,-5 4-1-16,-4-6 0 15,-1-2 1-15,-2 2-1 16,1-4-1-16,-2 0 0 16,-6 0 2-16,1-1-2 15,-5-5 3-15,-1-1-4 16,-6-2 8-16,-4-1-6 15,1-4 0-15,-1-2 5 0,-2 0-4 16,0-2-1-16,0 0 5 16,0 0-2-16,0 0 4 15,0 0-4-15,0 0-3 16,0 0-5-16,0 0-157 16,0 0-266-16</inkml:trace>
  <inkml:trace contextRef="#ctx0" brushRef="#br1" timeOffset="61702.37">23530 15360 317 0,'0'0'153'0,"0"0"-78"0,0 0 95 15,0 0-15-15,0 0-50 16,0 0 0-16,-25-36-45 15,25 36-25-15,0 0 5 16,0 0-14-16,0 0-13 16,0 18-10-16,0 8 6 15,0 10-3-15,0 4 1 16,0 2 2-16,3 2-2 16,4 5-4-16,-1 1 0 15,1 4-3-15,-3 2 2 0,1 2-4 16,-1-8-20-16,5 0-124 15,-6-7-166-15,-3-11-220 16</inkml:trace>
  <inkml:trace contextRef="#ctx0" brushRef="#br1" timeOffset="62108.98">23470 15480 244 0,'0'0'366'0,"0"0"-298"0,60-106-27 15,-20 92 13 1,-1 14-18-16,-4 0-16 0,-13 28-11 16,-8 10-7-16,-14 8 0 15,0-2 7-15,-14-8 72 16,-12-1 13-16,1-7-4 15,5-10-28-15,9-4-27 16,7-2-13-16,4-2-15 16,19 4-4-16,24 4 2 15,12 0-3-15,1 4-2 16,-5-2-11-16,-15 0-28 16,-14-2 18-16,-15 0 2 0,-7 0 12 15,-2-2 7-15,-30 2 8 16,-1-8-7-16,-5-2 2 15,2-4 5-15,3 0-8 16,4-4-15-16,9 0-97 16,4 0-139-16,10 0-140 15</inkml:trace>
  <inkml:trace contextRef="#ctx0" brushRef="#br1" timeOffset="62844.1">23771 14997 311 0,'0'0'58'16,"0"0"41"-16,-127-66 3 15,75 54-5-15,-1 4-20 16,-7 6-16-16,1 2-7 16,5 0 8-16,0 14-10 15,4 12-8-15,8 6-4 0,5 12-12 16,3 6-17-16,5 11 16 15,7 7-1-15,4 4 6 16,7-2 6-16,9 2-7 16,2 0-7-16,0-1-8 15,20-3-5-15,9-6-5 16,9 0 1-16,6 0-4 16,3-4 1-16,4 0 0 15,-2-3 0-15,1-7-3 16,0-8 1-16,4-4-2 15,8-8 5-15,5-6-4 0,7-6 4 16,8-6-2 0,5-10 0-16,6 0 1 0,-3 0-2 15,-8-12-2-15,-11-6 0 16,-10-4-3-16,-8-2 3 16,-6-2 2-16,-2-10 1 15,-3 0-3-15,-7-13 0 16,-6-5 4-16,-8-12-4 15,-13-6 4-15,-8-4-2 16,0-4 0-16,-17-5-1 16,-26 9-1-16,-9 0 0 15,-12 2 1-15,-9 10-1 16,-12 1 0-16,-2 11 0 16,-5 6-1-16,4 10 2 0,5 8-3 15,5 6-6-15,7 8-4 16,4 6-14-16,9 6-31 15,16 2-43-15,15 2 0 16,16 16-85-16,9 2-215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0-27T14:43:26.622"/>
    </inkml:context>
    <inkml:brush xml:id="br0">
      <inkml:brushProperty name="width" value="0.05292" units="cm"/>
      <inkml:brushProperty name="height" value="0.05292" units="cm"/>
      <inkml:brushProperty name="color" value="#FF0000"/>
    </inkml:brush>
  </inkml:definitions>
  <inkml:trace contextRef="#ctx0" brushRef="#br0">12842 11707 28 0,'0'0'102'0,"0"0"26"16,0 0-39-16,0 0 9 16,0 0-5-16,0 0-3 15,0 0-14-15,-51-97-4 16,46 85-5-16,-1-2-2 16,-3 2-11-16,2 6-18 15,0-2 1-15,3 4-1 16,2 4 0-16,2 0-13 15,-2 0-9-15,2 0-14 16,-3 32-4-16,1 20 4 0,2 22 9 16,0 12-3-1,0 7-1-15,0 7 8 0,0 2-9 16,0 1 2-16,0-1-3 16,0-8-3-16,0-3 0 15,0-8-1 1,0-4-19-16,0-13-81 0,-2-12-132 15,-2-20-260-15</inkml:trace>
  <inkml:trace contextRef="#ctx0" brushRef="#br0" timeOffset="262.77">12655 11855 482 0,'0'0'62'16,"25"-137"29"-16,8 91 65 16,3 16-90-16,-3 16-50 0,0 14-7 15,-4 8-9-15,-8 34-2 16,-11 13 2-16,-10 6-3 16,0 4 6-16,-20-7 14 15,-13-10-13-15,-7-6-4 16,-2-6 0-16,1-8 8 15,10-6-8-15,14-4-4 16,10-6-124-16,7-6-140 16,7-6-22-16</inkml:trace>
  <inkml:trace contextRef="#ctx0" brushRef="#br0" timeOffset="711.21">13185 11703 360 0,'0'0'120'0,"0"0"39"15,0 0 26-15,0 0-56 16,0 0-63-16,0 0-21 16,-77-35-36-16,77 65-2 15,0 8-4-15,4 11 3 16,25-5-4-16,6 0 2 15,5-6-3-15,8-4-1 0,-4-10 0 16,-7-6-3-16,-6-10-9 16,-10-8-18-16,-8 0 13 15,-4-16 17-15,-6-16 4 16,-3-8-2-16,0-8 3 16,-19 4 0-16,0 5 3 15,3 10-2-15,5 15 0 16,1 3 12-16,6 11 11 15,2 0-16-15,0 0-12 16,2 3-1-16,0 16-15 16,0 16 15-16,4 7 1 15,19 4 1-15,1 2-4 16,3 4 1-16,0 0-12 0,-1 0-70 16,1-4-75-16,4-13-124 15,0-16-82 1</inkml:trace>
  <inkml:trace contextRef="#ctx0" brushRef="#br0" timeOffset="1310.58">13787 11877 112 0,'0'0'148'0,"0"0"72"16,0 0-33-16,0 0-28 16,-139-58-79-16,120 66-11 15,3 14-28-15,14 6-24 16,2 6-17-16,6 4 11 15,25 4-2-15,5-2-4 0,-5-2-4 16,-10-6 4-16,-13-10-5 16,-8-8-3-16,0-7-1 15,0-7 4 1,0 0 9-16,-8-12 9 0,3-20-18 16,5-17 0-16,0-15-11 15,34-12-8-15,10-4-13 16,7 2-12-16,-1 14 36 15,-11 13 8-15,-12 17 1 16,-14 14 7-16,-8 14 10 16,-5 6 15-16,0 0-15 0,0 2-18 15,0 24 0 1,0 12 3-16,0 8 3 0,0 8-3 16,5-1 2-16,1 1-5 15,-1-4 4-15,-5-6-3 16,0-10-1-16,0-8 1 15,0-10 1-15,0-9-1 16,0-7 3-16,6 0 5 16,3-5 1-16,7-21 5 15,4-14-9-15,4-4 1 16,1 0-6-16,-1 6 2 16,-1 12-3-16,-6 14 2 15,-3 8-2-15,-5 4-2 16,2 5-5-16,0 24 2 15,2 7 4-15,1 6 2 0,-3-2-1 16,-2 0 0-16,0 0-2 16,4-1-7-16,2-2-54 15,3-2-64-15,5-13-181 16,6-12-82-16</inkml:trace>
  <inkml:trace contextRef="#ctx0" brushRef="#br0" timeOffset="1544.43">14691 11762 243 0,'0'0'217'0,"0"0"3"16,0 0-49-16,0 0-58 16,0 0-30-16,-127-26-54 15,109 52-5-15,5 10-11 16,9 7-6-16,4 5-2 15,0 4-3-15,6 4 0 16,15-2-1-16,6 0-1 16,1-1-4-16,3-5-96 15,3-10-131-15,0-14-326 16</inkml:trace>
  <inkml:trace contextRef="#ctx0" brushRef="#br0" timeOffset="1807.29">14914 11807 311 0,'0'0'84'0,"0"0"77"0,0 0 0 16,0 0-33-16,122-40-72 16,-70 74-26-16,-4 18-4 15,-9 10 9-15,-12 8-14 16,-14 5 16-16,-13-7-13 15,0-9-8-15,-7-10-12 16,-9-11 11-16,-1-8-11 16,-1-8 2-16,3-4 2 0,-1-6-8 15,3 0-61-15,3-2-68 16,2 2-150-16,3-4-100 16</inkml:trace>
  <inkml:trace contextRef="#ctx0" brushRef="#br0" timeOffset="2811.43">12842 13349 43 0,'0'0'116'16,"0"0"7"-16,0 0 83 16,0 0-34-16,-25-115-38 15,21 103 8-15,0 6-41 16,2 4-31-16,-1 2-22 16,3 0-13-16,-2 0-21 15,0 18-13-15,2 25 2 16,0 16 3-16,0 20 8 15,0 3-6-15,2 6 2 0,11 5-10 16,-4-1 5 0,0-2-4-16,-4-6-1 0,-3-5 0 15,0-9-33-15,-2-8-54 16,0-8-66-16,0-14-187 16,-2-22-115-16</inkml:trace>
  <inkml:trace contextRef="#ctx0" brushRef="#br0" timeOffset="3065.58">12728 13443 392 0,'0'0'95'0,"10"-172"60"16,23 113 9-16,3 21-81 16,-1 22-44-16,-2 16-29 15,-6 8-10-15,-4 30-11 16,-8 12 11-16,-11 7 1 15,-4-1 4-15,0-6-5 16,-17-6-14-16,-10-6 14 16,-4-8 28-16,2-6-28 15,4-6-21-15,12-2-86 16,13-6-39-16,0-3-38 16,38-7-118-16</inkml:trace>
  <inkml:trace contextRef="#ctx0" brushRef="#br0" timeOffset="3377.31">13332 13341 299 0,'0'0'227'16,"0"0"-88"-16,0 0 29 16,-116 11-90-16,96 20-37 0,9 9-24 15,11 4-3-15,0 2 1 16,23-2 1-16,12-5-14 15,7-8 1-15,3-8 4 16,-1-11-7-16,1-6 3 16,-7-6 1-16,-11-9 2 0,-8-17-2 15,-13-10 6-15,-6-6-4 16,-6-8-5-16,-27 0 3 16,-9 4-3-16,-2 10-1 15,-3 14-9-15,7 14-7 16,9 8-42-16,12 0-38 15,19 6-81-15,3 18-157 16,30 0-21-16</inkml:trace>
  <inkml:trace contextRef="#ctx0" brushRef="#br0" timeOffset="3659.44">13804 13287 511 0,'0'0'146'16,"0"0"31"-16,0 0 27 15,0 0-129-15,0 0-23 16,0 0-23-16,-37-36-19 16,37 69-10-16,0 20 5 15,10 13 18-15,9 6-10 16,1 4 0-16,-3 0-11 15,-1 1 1 1,-7-1-3-16,-5-2-3 0,-1-6-58 16,-3-11-58-16,0-14-190 15,0-21-262-15</inkml:trace>
  <inkml:trace contextRef="#ctx0" brushRef="#br0" timeOffset="3888.72">13840 13529 363 0,'0'0'169'0,"0"-148"-64"16,25 100 39-16,1 18-15 16,-1 18-67-16,2 12-25 15,-2 7-25-15,-2 28-7 16,-4 11 1-16,-9 0-6 16,-10-4-3-16,0-4-2 15,-8-6 5-15,-21-4 14 16,-2-2-11-16,-3-8 3 0,7-4-6 15,9-4-53-15,16-3-127 16,2-7-173-16,18 0-65 16</inkml:trace>
  <inkml:trace contextRef="#ctx0" brushRef="#br0" timeOffset="4163.55">14654 13240 547 0,'0'0'120'0,"0"0"1"15,0 0 94 1,-127-22-127-16,98 22-41 0,2 12-11 16,4 12-16-16,6 11-5 15,7 7-3-15,10 4-9 16,0 6 2-16,3-2-4 15,17-2 1-15,5-2 0 16,2-4-2 0,6 1-3-16,5-5-57 0,4-8-84 15,3-12-316-15</inkml:trace>
  <inkml:trace contextRef="#ctx0" brushRef="#br0" timeOffset="4432.88">14939 13153 548 0,'0'0'139'16,"0"0"-28"-16,0 0 34 16,0 0-50-16,0 0-51 15,0 0-13-15,107 0-14 16,-58 55-3-16,-2 16 5 15,-10 9 1-15,-12 2-18 16,-16-4 1-16,-9 0-3 0,-5-6 1 16,-26-3-1-1,-10-7 0-15,-5-10-6 16,-1-8-102-16,3-10-77 16,2-12-336-16</inkml:trace>
  <inkml:trace contextRef="#ctx0" brushRef="#br0" timeOffset="5761.54">12635 15240 43 0,'0'0'86'0,"0"0"47"16,0 0-5-16,0 0 4 16,0 0-41-16,0 0-7 0,22-58-31 15,-42 41 17 1,-11 2-16-16,-5 1-4 0,-2 3-21 15,-7 5 8 1,1 6-14-16,-2 0-5 0,-3 0-5 16,-1 8-11-16,10 10 13 15,5 0-12-15,10-4-3 16,10 4-5 0,10-1 4-16,5 1-5 0,0 2-1 15,27-2 4-15,11-2 3 16,8-10 2-16,10-6-2 15,-2 0-22-15,-1 0-10 16,-2-20 19-16,-6-5-13 16,-3-2 4-16,-6-5-1 0,-9-4 6 15,-8-3 6 1,-7-7 5-16,-5-10 6 0,-7-4 0 16,0-2 0-16,0 5 1 15,0 10 3-15,-3 12 1 16,-5 13-3-16,-2 4 26 15,6 12-7-15,2 2 17 16,2 4-13-16,0 0-4 16,-3 0-8-16,3 0-13 15,0 14-3-15,0 14-3 16,0 16 6-16,17 13 6 16,4 7 8-16,2-2-13 15,4 2 1-15,-1 0-4 16,-1 0 5-16,-3-5-6 15,0-1 1-15,-6-2-63 0,-3-6-67 16,0-8-137-16,-7-8-113 16</inkml:trace>
  <inkml:trace contextRef="#ctx0" brushRef="#br0" timeOffset="6007.76">12936 15147 143 0,'0'0'92'0,"0"0"77"15,0 0 23 1,0 0-93-16,0 0-13 16,0 0-6-16,6-64-48 0,-6 70-32 15,2 20 1 1,6 14-1-16,0 9 6 0,1 5-6 15,0 0 0-15,2 0-64 16,-2-6-163-16,0-16-120 16</inkml:trace>
  <inkml:trace contextRef="#ctx0" brushRef="#br0" timeOffset="6392.64">12975 14847 184 0,'0'0'226'16,"0"0"-92"-16,0 0-48 16,0 0-16-16,0 0-58 15,0 0-12 1,-29-95-15-16,48 101-7 0,3 19-72 16,7 3-46-16,-3 8-22 15,1 4 53-15,-9 0 92 16,-5 0 17-16,1 4 79 15,-1 0 83-15,5 2 4 16,9-2-36-16,9 5-34 16,8 1 2-16,5-4-44 0,-3 2-19 15,-11-8-17-15,-14-12-1 16,-14-6-6-16,-7-8-10 16,-5-2 9-16,-21-4 25 15,-10-4-5-15,-4-4-20 16,3 0-9-16,10 0-1 15,9-4-46-15,13-10-19 16,5 6-134-16,7-4-255 16</inkml:trace>
  <inkml:trace contextRef="#ctx0" brushRef="#br0" timeOffset="6642.71">13503 15123 458 0,'0'0'170'16,"0"0"35"-16,0 0-45 15,0 0-83-15,0 0-27 16,0 0-25-16,-13-54-16 16,22 82-7-16,11 16 10 15,3 9-8-15,-4 11 11 16,0 2-15-16,-9 6 0 15,0-6 0-15,-3 1 0 16,-3-9-89-16,-4-8-126 0,0-22-214 16</inkml:trace>
  <inkml:trace contextRef="#ctx0" brushRef="#br0" timeOffset="6856.52">13580 15342 262 0,'0'0'170'0,"13"-156"-36"0,20 99-1 15,6 21 6-15,0 14-41 16,-3 16-55-16,-3 6-24 16,-6 6-19-16,-9 20 0 15,-9 6 0-15,-9 2 5 16,0 3-3-16,-13-5 11 16,-14-1-11-16,-4 0 0 15,2-5-3-15,4-8 1 16,9-8-86-16,14-2-116 0,2-8-137 15</inkml:trace>
  <inkml:trace contextRef="#ctx0" brushRef="#br0" timeOffset="7131.54">14025 14668 505 0,'0'0'169'15,"0"0"2"-15,0 0 3 16,0 0-67-16,0 0-42 16,0 0-25-16,-36-74-33 0,36 94-6 15,0 22 2 1,0 22 6-16,0 17-2 0,10 5 1 16,-1 2-4-16,1-6-5 15,2-7 1-15,1-3-2 16,0-4-70-16,7-2-36 15,7-16-188-15,4-14-256 16</inkml:trace>
  <inkml:trace contextRef="#ctx0" brushRef="#br0" timeOffset="7465.87">14426 15145 357 0,'0'0'220'16,"0"0"-50"-16,0 0 15 15,-113-68-79-15,86 68-32 0,4 0-32 16,3 16-6-16,7 6-18 16,9 0 3-16,4 4-19 15,0-3 1-15,8-5-3 16,17 0 1-16,4-10 2 16,4-4-3-16,1-4-1 15,-3 0-6-15,-2-16 3 16,-9-8 2-16,-4-2 0 15,-10 3 2-15,-6 7 9 16,0 6-4-16,0 6 6 0,0 2 6 16,-4 2-8-1,-1 0-9-15,-1 12-18 0,-3 17 13 16,5 4 5-16,4 7 0 16,0 1-36-16,0-3-34 15,13-2-114-15,2-16-293 16</inkml:trace>
  <inkml:trace contextRef="#ctx0" brushRef="#br0" timeOffset="7861.51">14546 15061 541 0,'0'0'140'16,"0"0"19"-16,0 0 22 15,0 0-127-15,0 0-49 16,0 0 0-16,8 58 11 0,23-26-12 15,7-1 8-15,-3-8-8 16,-2-2-2-16,-4-7 0 16,-8-9-2-16,-6-5 3 15,-7 0-3-15,-4-1 4 16,2-21 9-16,-6-5-10 16,0-3 0-16,0 1 0 15,0 2 7-15,0 7 11 16,-6 8 13-16,0 8 7 15,4 4-4-15,0 0-20 16,0 0-11-16,-2 28-6 16,-3 4 16-16,3 17-6 0,4 3 1 15,0 4-8-15,0 4 1 16,0 0-4-16,0-2 1 16,0 0-1-16,0-4-9 15,2-1-42-15,7-9-33 16,-1-4-70-16,10-16-422 15</inkml:trace>
  <inkml:trace contextRef="#ctx0" brushRef="#br0" timeOffset="8108.26">15219 15031 630 0,'0'0'157'0,"0"0"-62"0,0 0 43 16,0 0-61-16,0 0-51 15,0 0 3-15,-73 74-4 16,73-28 2-16,0 7-7 16,0-3-14-16,9-2-4 15,13-4-4-15,3-4-12 16,6-8-84-16,5-8-154 15,-1-12-375-15</inkml:trace>
  <inkml:trace contextRef="#ctx0" brushRef="#br0" timeOffset="8327.24">15491 14997 607 0,'0'0'85'16,"0"0"79"-16,0 0-25 15,0 0-44-15,0 0-34 16,125 28-3-16,-83 30-11 16,-13 4-29-16,-19 5-5 15,-10 1-10-15,-14 0 2 16,-28-2-5-16,-14-4-50 0,-9-4-65 16,-8-12-199-1,-5-7-439-15</inkml:trace>
  <inkml:trace contextRef="#ctx0" brushRef="#br0" timeOffset="10942.25">16057 12013 49 0,'0'0'49'15,"0"0"26"-15,0 0-18 16,0 0-6-16,0 0 26 16,0 0-8-16,0 0-29 15,-42-16 19-15,38 16-9 16,-1 0 1-16,-1 0-4 15,0 0-24-15,2 0-3 16,2 0 4-16,0 0 15 16,2 0-10-16,0 0 7 0,0 0 9 15,-2 0 6-15,2 0-8 16,0 0-8-16,-2 0 1 16,2 0-15-16,0 0 1 15,0 0-5-15,0 0-14 16,12 0-2-16,29 0 3 15,14-2 6-15,19-2-7 16,18 4 0-16,12 0-2 16,16 0 2-16,23 0-3 15,7 0 3-15,1 0-3 16,-9 2-2-16,-15-2 2 16,-15 0-6-16,-14 0-4 15,-13 0 0-15,-19-4 8 0,-16-4-8 16,-17 4 10-1,-16 0 1-15,-7 2-1 0,-8 2 6 16,-2 0-3-16,0 0 3 16,0 0-3-16,0 0 1 15,0 0 0-15,0 0 0 16,0 0-3-16,0 0 3 16,0 0-2-16,0 0 1 15,0 0 0-15,0 0 1 16,0 0 6-16,0 0-4 15,0 0 1-15,0 0-7 16,-2-2 0-16,-3-2-1 16,0 2-36-16,-1 0-19 0,-3 0-34 15,-2 0-31 1,-2 0-13-16,0-2-37 16,-3 2 49-16,-3-2-35 0,4 0 69 15,1-2 32-15,4-4-2 16,-3-2 10-16,-1 0 48 15,-1-4 7-15,-1-2 2 16,-2 2 57-16,4-4 19 16,-1 1-8-16,3 5 6 15,2-1 8-15,1 1 15 16,-3-1-34-16,2 1 25 16,1 3-16-16,-3-1-20 0,1 3 2 15,5 1-8-15,-4 4-1 16,8 1-14-16,-2 0-4 15,2 3 5 1,2 0-13-16,-3 0-2 0,3 0-11 16,0 0-15-16,0 0 0 15,0 18-4-15,25 10-8 16,15 9 11-16,18-1 2 16,7-2-1-16,3-4 2 15,-5-6 0-15,-10-6 0 16,-10-6-2-16,-11-4-4 15,-11-4-8-15,-11-4 4 16,-6 0 8-16,-4 0 8 16,0 0 7-16,0 0-7 0,0-2-5 15,-4-4-2-15,-12 6 3 16,-7 0-4-16,-6 2 1 16,-13 30-1-16,-7 10 1 15,-2 11 5-15,0 1 1 16,6-4-6-16,7-6 6 15,12-10-2-15,6-4-5 16,9-12 0-16,3-4 0 16,6-8-2-16,2-2 0 15,0 0 2-15,0 2-14 16,2 0-51-16,21-2-104 16,6-4-262-16</inkml:trace>
  <inkml:trace contextRef="#ctx0" brushRef="#br0" timeOffset="15893.23">18301 11735 113 0,'0'0'106'0,"0"0"54"0,0 0-28 16,0 0-8-16,0 0 26 16,0-103-54-16,-5 95-4 15,3 8-26-15,0 0-17 16,0 0-21-16,0 0-17 16,0 18-11-16,2 16 2 15,0 15 1-15,0 5-2 16,0 2-1-16,0 0 1 15,6 0-3-15,3-2-27 0,-3-2-79 16,2-5-127-16,-6-15-154 16</inkml:trace>
  <inkml:trace contextRef="#ctx0" brushRef="#br0" timeOffset="16425.23">18248 11468 519 0,'0'0'19'16,"0"0"66"-16,0 0 40 16,0 0-44-16,0 0-81 15,0 0-1-15,-23-56-31 16,48 81-16-16,6 8-50 16,5-1-57-16,-1-2-12 15,-1-6 42-15,-8-8 67 0,-5-4 58 16,-13-4 2-16,-1-2 38 15,-3 2 47-15,1 4 21 16,2 6-14-16,-1 8-11 16,5 10-4-1,3 9-20-15,1 9-15 16,1 4 6-16,-3 2-20 0,-4-4-17 16,-3-6-8-16,-6-7-5 15,4-11 0-15,-4-13 4 16,0-6 3-16,0-12-5 15,4-1 11-15,2-3 38 16,3-30 12-16,7-13-40 16,1-12-10-16,2-4 5 0,-4 4 0 15,1 10 2-15,-6 12 3 16,2 16 4-16,-5 9-17 16,-1 10-8-16,1 1-2 15,2 0-1-15,4 20-17 16,5 12 17-16,0 8 0 15,-2 4 1-15,-1 0-6 16,1 0 6-16,-1-4-39 16,3-2-34-1,4-2-31-15,5-5-105 0,4-13-133 16</inkml:trace>
  <inkml:trace contextRef="#ctx0" brushRef="#br0" timeOffset="16877.93">19230 11751 427 0,'0'0'182'16,"0"0"-23"-16,0 0-2 15,-125-40-72-15,110 40-26 16,10 0-25-16,5 0-26 16,0 10-8-16,18 20 0 15,17 12 2-15,8 6 3 16,1 2-2-16,-3 0-3 15,-15-2-2-15,-10-6-2 0,-16-5-29 16,0-9 2 0,-20-13 6-16,-14-11 25 0,-1-4 3 15,-1-7 6-15,9-22 1 16,14-1-10-16,13-6-4 16,0-2-3-1,36-2-1-15,15 0 8 0,11 4-1 16,-4 4-33-16,-9 8 11 15,-11 6 0-15,-18 6 14 16,-9 6 9-16,-9 1 4 16,-2 4 12-16,0 1 30 15,0 0 10-15,0 0-18 16,0 0-16-16,0 0-11 0,0 1-11 16,0 20 0-16,0 11 0 15,0 6 2-15,5 6-2 16,13 0 0-16,2 4-2 15,4 0-86-15,3-2-121 16,-2-7-203-16</inkml:trace>
  <inkml:trace contextRef="#ctx0" brushRef="#br0" timeOffset="17146.21">19651 11941 323 0,'0'0'170'0,"0"0"-15"16,9-122-28-16,9 106-69 15,7 11-35-15,-1 5-10 16,4 17-8-16,-1 19-4 16,-4 10 20-16,-12 4-14 0,-8-4 1 15,-3-6-2-15,-6-9-1 16,-9-12 11-16,1-9 15 16,6-7 12-16,6-3 6 15,2-7-6-15,0-21-32 16,2-8-11-16,25-4 2 15,6 0-2-15,9 6-57 16,7 4-51-16,3 10-24 16,-2 2-96-1,-7 4-116-15</inkml:trace>
  <inkml:trace contextRef="#ctx0" brushRef="#br0" timeOffset="17407.32">20070 11636 170 0,'0'0'96'16,"0"0"73"-16,0 0 9 16,0 0-51-16,0 0 3 15,0 0-43-15,-56-80-24 16,56 80-19-16,0 0-22 16,0 4-15-16,0 28-6 15,0 14 3-15,11 14 5 16,5 4 1-16,1 1-6 15,-5-3-4-15,-3 0 0 0,-5 0 0 16,-4-2-52 0,0-5-112-16,0-11-190 15,0-16-160-15</inkml:trace>
  <inkml:trace contextRef="#ctx0" brushRef="#br0" timeOffset="17575.8">19861 12001 459 0,'0'0'144'0,"0"0"30"16,0 0 23-16,0 0-109 16,0 0-68-16,0 0 0 15,64-88-20-15,9 82 0 16,10 4-3-16,6 2-122 16,7 0-72-16,-7 0-58 15,-14-6-147-15</inkml:trace>
  <inkml:trace contextRef="#ctx0" brushRef="#br0" timeOffset="18212.16">20397 11744 75 0,'0'0'99'0,"0"0"52"0,0 0 27 16,-69-124-43-16,65 102-25 16,2 10-10-16,0 4-16 15,2 8-19-15,-2 0-31 16,2 4-22-16,0 36-9 15,0 16 5-15,0 14 13 16,6 3 6-16,-2-7-10 0,-2-10-6 16,-2-4-3-16,0-12-4 15,0-10-1-15,0-12-1 16,0-10-1-16,0-8 7 16,0 0 11-16,9 0 10 15,12-22-7-15,12-8-6 16,10 1-16-16,3 4 0 15,3 7-1-15,-2 14-1 16,-7 4-2-16,-8 0-5 16,-11 20 0-16,-9 7 3 15,-12 4 5-15,0-1 1 16,-5 0-3-16,-19-5 3 16,-3-5 5-16,2-8 3 15,5-8 0-15,9-4 0 16,9 0-5-16,2 0 4 15,0-22-7-15,23-4-8 16,14-5 4-16,7 3 4 0,12 1-7 16,2-4-22-16,0 5-6 15,-6 0 8-15,-14 2-6 16,-17 8 13-16,-13 0 20 16,-8 2 4-16,0 2-1 15,-10 0 11-15,-14 4 13 16,-5 6 0-16,2 2-1 15,5 0-11-15,5 4-6 0,5 16-6 16,12 4-3 0,0 4-2-16,9 2 2 0,25-4 1 15,6 0-1-15,6-4-2 16,10-2 0-16,8-4-49 16,3-4-28-16,7-8-145 15,-5-4-145-15,-9 0-8 16</inkml:trace>
  <inkml:trace contextRef="#ctx0" brushRef="#br0" timeOffset="18557.5">21417 11991 34 0,'0'0'209'0,"0"0"59"16,0 0-110-16,0 0-18 15,-139-60-21-15,101 60-35 16,3 0-32-16,5 2-2 16,8 12-20-16,4-2-16 15,9 2-2-15,9-4-5 0,0-2-7 16,2-2-3-16,29-4 2 15,9-2-2-15,5 0-1 16,-1-16-8-16,-8-4-8 16,-9-2 20-1,-11 2 1-15,-7 6 7 0,-5 8-5 16,-4 4 13-16,0 2 15 16,0 0-17-16,0 10-10 15,0 18 2-15,0 10 11 16,0 6-6-16,0 6-2 15,0 7 3-15,0 3-6 16,0 2-3-16,0-2-1 0,0 0-2 16,0-4-2-16,0-5-27 15,-4-7-74-15,4-19-152 16,0-18-495-16</inkml:trace>
  <inkml:trace contextRef="#ctx0" brushRef="#br0" timeOffset="18774.93">21550 11869 665 0,'0'0'129'0,"0"0"52"16,0 0-35-16,0 0-74 16,0 0-25-16,0 0-21 15,-36-60-24-15,36 86-2 16,9 16-2-16,6 8 2 0,-1 10 2 15,-6 4-2-15,-3-4-30 16,-5-2-58-16,0-11-77 16,4-19-254-16,10-20 16 15</inkml:trace>
  <inkml:trace contextRef="#ctx0" brushRef="#br0" timeOffset="19129.59">21732 11913 556 0,'0'0'166'0,"0"0"19"0,0 0-51 16,0 0-73-16,0 0-44 16,0 0-15-16,9 42 10 15,-9-6 0 1,0-4-6-16,0-8-2 0,0-7 1 16,0-10-2-16,0-5-2 15,4-2 8-15,10-2 1 16,8-22 14-16,9-12-5 15,2-6-16-15,4-2 4 16,-2 2-2-16,-1 6-1 16,-5 12 3-16,-10 12 4 15,-5 8-6-15,-7 4-5 16,-3 10-1-16,2 22-4 16,0 10 5-16,-4 6-2 15,-2-2 3-15,0 0-2 0,0 1-25 16,-2-3-31-16,-6-2-68 15,8-10-224-15,0-14-338 16</inkml:trace>
  <inkml:trace contextRef="#ctx0" brushRef="#br0" timeOffset="19390.66">22579 11857 545 0,'0'0'202'0,"0"0"-42"16,-121-10-11-16,88 10-58 15,2 14-35-15,8 8-14 16,8 2-14-16,6 6-10 16,9 8-5-16,0 6-4 15,7 5 5-15,20-2-8 16,6 4-3-16,7-9-3 15,5-4-17-15,6-10-93 16,0-12-115-16,3-16-427 16</inkml:trace>
  <inkml:trace contextRef="#ctx0" brushRef="#br0" timeOffset="19674.56">22897 11757 143 0,'0'0'557'16,"0"0"-345"-16,0 0-73 16,0 0-58-16,0 0-21 15,143-35-8-15,-94 80-22 16,-11 7-4-16,-16 10-8 16,-19 4-9-16,-3 0 3 15,-23-1 0-15,-17-6-9 16,-1-6 2-16,-3-11-4 15,7-12-1-15,1-6-40 0,9-8-13 16,7-4-20-16,11-4-15 16,0 2-72-16,0 4-130 15,-6-2-193 1</inkml:trace>
  <inkml:trace contextRef="#ctx0" brushRef="#br0" timeOffset="21074.79">16071 13481 1 0,'0'0'34'16,"0"0"61"-16,0 0-37 15,0 0 22-15,0 0 21 16,0 0-8-16,-94-30 11 0,82 28 12 16,2 0 13-1,-3 2-22-15,-1 0-21 0,3 0-32 16,5 0-8-16,0 0-11 15,6 0-6-15,0 0-12 16,23 0-17-16,35 4 3 16,33 4 14-16,34-4 2 15,24 0-7 1,20-2-2-16,14 0-3 0,2 4-7 16,-7-2 1-16,-24 0-8 15,-29-2 1-15,-29-2-13 16,-34 0-11-16,-29 0 11 15,-19 0 19-15,-14 0 3 16,0 0 2-16,0 0-3 16,-14 0 3-16,-10 0-1 0,0 0 0 15,3 0-6-15,6 0 2 16,4-4-21-16,2 0-12 16,5 0-6-16,-3-4-33 15,-3 0-28-15,0-6 19 16,-3 0 37-16,-5-2 27 15,-5-4 17-15,-2-6 2 16,-1-2 17-16,0-2 37 16,1-1 12-16,2 4 19 15,8 6-20-15,6 11-5 16,6 4-21-16,3 6-2 16,0 0-39-16,41 5-7 15,28 28 7-15,20 14 9 16,5 9-9-16,-15 4 0 15,-25 0-1-15,-25-4 1 16,-29-6-5-16,-4-4-6 0,-43-7 6 16,-18-9 3-16,-6-6-5 15,2-8-32-15,11-4-35 16,16-2-83-16,18-4-147 16,21 0-142-16</inkml:trace>
  <inkml:trace contextRef="#ctx0" brushRef="#br0" timeOffset="23973.39">18829 13561 25 0,'0'0'148'16,"0"0"-79"-16,0 0 104 15,0 0-100-15,0 0 22 16,0 0-12-16,-90-70-45 15,53 62 16-15,-14 6 6 0,-5 2-8 16,-4 0-6 0,2 6-22-16,14 12-12 0,9 0-1 15,14 0-10-15,9-4-2 16,8 0-4-16,4-4-5 16,0 0-5-16,14-2 15 15,19-1 8-15,13-7-3 16,19 0-5-16,5-7-18 15,-1-19-32-15,-9-4 6 16,-14-6 14-16,-13-2 22 16,-12-6 8-16,-13-2 13 15,-8-10-11-15,0-4-1 16,0 2 0-16,-15 5 3 16,1 13 4-16,6 14-4 15,3 10 3-15,1 8 10 0,0 4 5 16,2 2 6-16,-2 0 4 15,2 2-8-15,0 0-5 16,0 0-2-16,2 0-5 16,-2 0-12-16,0 14 3 15,0 18-3-15,2 14 7 16,0 14 10-16,0 7-7 16,2 1-4-16,18-4 4 15,7-6-10-15,6-8 0 16,9-12 1-16,6-8 0 15,2-5 2-15,4-14-1 16,0-7-1-16,-8-4 2 16,-5 0-3-16,-10-10-5 0,-5-12-9 15,-8-6 7-15,-7-4 1 16,-9-4 6-16,-2 0 2 16,0 6-1-16,-9 4 0 15,-13 8-1-15,0 8-1 16,-3 4 1-16,1 4 3 15,1 2 0-15,6 0 9 16,3 0-12-16,8 10-1 16,6 8-1-16,0 4 2 15,6 4-3-15,19 4 2 16,8 0 2-16,3-2-1 16,2 0 0-16,0-4-52 0,-1 1-84 15,-3-6-134 1,-5-6-129-16</inkml:trace>
  <inkml:trace contextRef="#ctx0" brushRef="#br0" timeOffset="24322.58">19489 13138 388 0,'0'0'152'16,"0"0"-5"-16,0 0 38 15,0 0-63-15,0 0-52 0,0 0-29 16,-43-44-12-16,41 64-26 16,2 16 2-16,0 12 11 15,0 7 4-15,0-3-10 16,2-5-2-16,7 4 0 16,4-7-7-16,1-6 2 15,3-6-3 1,6-6 0-16,0-4 1 0,-4-4 2 15,1-4-2-15,-1-2-1 16,-7-2 0-16,-1-3-1 16,-3-4-13-16,-4 0-20 15,3-2-21-15,-1-1-47 16,0 0-55-16,2 0-61 16,-6 0-103-16,-2 0 15 15</inkml:trace>
  <inkml:trace contextRef="#ctx0" brushRef="#br0" timeOffset="24790.82">19589 13569 57 0,'0'0'176'16,"0"0"-66"-16,0 0-32 16,0 0-13-16,0 0-20 15,0 0-13-15,33-26-16 0,-2 18 8 16,5 4 3-16,4 0-1 16,2-2-4-16,0 0-13 15,-1 2-7-15,-10-4 2 16,-11 4-1-16,-8 0 0 15,-6-4-2-15,-6 2 7 16,0-4-4-16,0-2 8 16,-9 0-12-16,-11 2 0 15,-5 2 3-15,1 8 43 16,0 0-23-16,-1 0 5 16,5 0 12-16,5 0 2 0,5 12-15 15,4 4-9-15,6 6-6 16,0 2 0-1,0 2 7-15,24 0-19 16,7 2 12-16,7 0-6 0,5-2-6 16,3-1-84-16,2-3-104 15,-4-10-116-15</inkml:trace>
  <inkml:trace contextRef="#ctx0" brushRef="#br0" timeOffset="25056.74">20070 13190 565 0,'0'0'101'0,"0"0"94"0,0 0-36 16,0 0-61-16,0 0-36 16,0 0-16-16,-49-54-21 15,49 60-19-15,0 26-3 16,8 15 5-16,17 15 7 15,2 4-5-15,-2 2-7 16,-1 0-2-16,-4 0-1 16,-4-2-1-16,-5-3-53 15,-9-5-43-15,-2-10-97 16,0-16-197-16,-17-18-12 0</inkml:trace>
  <inkml:trace contextRef="#ctx0" brushRef="#br0" timeOffset="25374.94">20000 13714 346 0,'0'0'170'0,"0"0"-27"0,0 0 16 16,-4-110-87-16,45 89-44 16,12 3-16-16,11 4-2 15,17 0-2-15,10 6-7 16,5 0-2-16,-11 4-4 16,-21 0-50-16,-28 2-50 15,-22 2 24-15,-14-4 67 16,0-4 14-16,-27 0 50 15,-9-4 7-15,-4 4 4 16,2 4 11-16,5 4-11 0,6 0-15 16,8 0-11-1,9 2-9-15,8 14-15 0,2 8-6 16,0 6-3-16,20 6 1 16,13 0 1-16,5 0 2 15,2 1-4-15,-5-3-2 16,2 0 0-16,-4-6-97 15,0-2-108-15,3-12-154 16,2-10-2-16</inkml:trace>
  <inkml:trace contextRef="#ctx0" brushRef="#br0" timeOffset="26326.43">20832 13158 563 0,'0'0'93'16,"0"0"69"-16,0 0-11 16,0 0-89-16,0 0-37 15,0 0-17-15,-30 74 3 16,30 5 16-16,8-1-4 16,-2-10-2-16,-1-8-4 15,-5-12-2-15,2-8-7 16,0-13 0-16,0-12-4 15,3-11 1-15,-2-4 4 0,7 0 7 16,15-4-12 0,15-14 7-16,12-2-9 0,2 4-2 15,-4 6 0-15,-10 10-2 16,-9 0-1-16,-9 6-2 16,-9 19-1-16,-10 2 3 15,-3 5-4-15,-11-1 4 16,-20-5 3-16,-7-6 5 15,2-4 2-15,5-12 4 16,13-4-9-16,9 0 3 16,9 0 4-16,0-12-4 15,27-14-5-15,15-6 0 16,18-4-7-16,9 4-5 16,3 1-13-16,-3 7 12 15,-11 2-12-15,-16 2 0 0,-13 6 5 16,-13 4 19-1,-9 4 0-15,-7 2 2 0,0 0 6 16,-7 0 8-16,-18 2 4 16,-1 2-3-16,-8 0 7 15,5 6-6-15,2 14-5 16,7 6 2-16,11 0-10 16,9 2-2-16,0-3-4 15,19-3 4-15,18-2-1 16,7-4 1-16,6-6-2 15,6 0-29-15,4-8-20 16,2-2-15-16,1 0-24 0,-15-11-93 16,-12-8 31-1,-16-9 83-15,-16 2 63 0,-4 1 4 16,-4 3 55-16,-23 8 51 16,0 6 1-16,-4 6 2 15,0 2-59-15,0 0-8 16,2 17-6-16,7 6-15 15,8-3-4-15,12 0-12 16,2-6-5-16,6-4 0 16,23-3 0-16,5-7 7 15,2 0-7-15,-5-4 0 16,-7-17-3-16,-6-1 1 16,-7 2 4-16,-3 8 4 15,-4 4-5-15,-4 6 5 16,0 2 22-16,0 0-9 15,-2 18-18-15,-8 17 0 16,2 11 10-16,1 2-1 0,3 4 1 16,-1 6-4-16,3 0-4 15,-1 0-3-15,-1-2-2 16,2-6 2-16,-3-3-25 16,1-5-40-16,4-10-64 15,0-14-324-15</inkml:trace>
  <inkml:trace contextRef="#ctx0" brushRef="#br0" timeOffset="26590.56">21972 13463 755 0,'0'0'141'0,"0"0"4"16,0 0-30-16,0 0-46 15,0 0-32-15,0 0-18 16,-19-8-15-16,19 40 0 16,6 12-1-16,5 7 2 15,-1 3-3-15,-8-3-2 16,0-2-5-16,-2-5-51 16,0-10-45-16,0-10-107 15,0-14-249-15</inkml:trace>
  <inkml:trace contextRef="#ctx0" brushRef="#br0" timeOffset="26925.2">22173 13539 524 0,'0'0'173'0,"0"0"-5"16,0 0-54-16,0 0-90 16,0 0 7-1,0 0-1-15,-22 123-13 0,13-99-1 16,3-8-1-16,3-9-8 15,3-4-1-15,0-3 4 16,0 0 18-16,0-16 11 16,13-16-7-16,14-13-19 15,4 1-5-15,3-2 8 0,-1 6-3 16,-2 6-6-16,-4 12-3 16,-11 12 11-16,-11 10-3 15,-1 0-6-15,0 8-1 16,5 22-2-16,0 12 1 15,-6 6 2-15,-3 2-3 16,0 0-3-16,0-5 0 16,0-3-2-16,0-6-40 15,0-8-32-15,0-4-40 16,0-8-240-16,13-10 104 16</inkml:trace>
  <inkml:trace contextRef="#ctx0" brushRef="#br0" timeOffset="27207.2">23002 13501 589 0,'0'0'81'0,"0"0"76"15,0 0 13-15,-125-34-86 16,105 34-20-16,-2 2-19 15,4 18-9-15,2 6 0 0,8 6-11 16,8 7-9 0,0 4 2-16,6 1-13 15,23 5-1-15,9-5-4 0,5-4-2 16,1-8-19-16,7-6-65 16,1-14-70-1,-4-12-316-15</inkml:trace>
  <inkml:trace contextRef="#ctx0" brushRef="#br0" timeOffset="27440.42">23227 13391 630 0,'0'0'106'0,"0"0"75"0,0 0-67 16,0 0-54-1,0 0-20-15,0 0-1 0,127 12 10 16,-92 40-11-16,-6 6-9 15,-13 8-10-15,-11 2-2 16,-5 1-7-16,-7-5-8 16,-22-4 1-16,-11-4-3 15,-5-4-35-15,-5-3-59 16,-10-9-146 0,-10-6-446-16</inkml:trace>
  <inkml:trace contextRef="#ctx0" brushRef="#br0" timeOffset="28423.14">16634 15360 138 0,'0'0'105'0,"0"0"60"15,0 0 26-15,0 0-37 16,-133-30 0-16,115 28-65 16,5 2-11-16,6 0-12 15,2 0-11-15,5 0-17 0,0 0-18 16,0 0-16-16,22 0-4 15,41 0 0-15,37 2 9 16,43 0 8-16,23-2-10 16,13 0-3-16,-9 0-4 15,-30 0-26-15,-31 0-54 16,-40-4 18-16,-31-4-6 16,-24-2 18-16,-14-6 50 15,0-6 14-15,-34-6 1 16,-9-7-10-16,-5 8 17 15,-2 0 9-15,8 13 8 16,11 5-3-16,15 2-6 0,12 7-3 16,4 0-27-16,31 8-22 15,25 22 22-15,17 12 1 16,3 11 1-16,-9-3-2 16,-19 4-1-16,-15-2 0 15,-18-8-1-15,-15-4 2 16,0-12 3-16,-23-6 12 15,-14-5-5-15,-10-3 11 16,-2-9-18-16,-1-1-3 16,15 1-26-16,12-1-74 15,23-3-187-15,8-1-351 16</inkml:trace>
  <inkml:trace contextRef="#ctx0" brushRef="#br0" timeOffset="29344.6">18971 15422 124 0,'0'0'181'0,"0"0"-56"15,0 0 49 1,0 0-83-16,0 0-21 0,-84-118 3 16,50 102 9-16,-1 4-32 15,-7 4-2-15,-3 6-23 16,-2 2 4-16,7 0-11 15,4 0-10-15,11 14 0 16,8 0-8-16,5 2 0 16,6 2-2-16,6 0 0 0,0 2-3 15,4-2 2-15,23 2 3 16,14-6 3-16,9-6-1 16,13-6-2-16,-1-2-15 15,-2-2-9-15,-10-20-15 16,-13 0 0-16,-12-10 19 15,-12 2 20-15,-11-6 1 16,-2-4 0-16,0-10 10 16,-19 1 3-16,-4-5-13 15,-1 2 12-15,1 4-3 16,4 6 6-16,0 8-2 16,9 10 9-16,3 10-4 0,0 7-1 15,2 7 15-15,5 0-11 16,-2 0-10-1,2 0-12-15,0 17-6 16,0 11 5-16,0 20 1 0,21 10 6 16,3 0-4-16,8 8 5 15,1 1-7-15,4 1-3 16,1-6 3-16,-5 0 0 16,1 0-15-16,-5-6-67 15,-2-8-128-15,-5-13-165 16,-1-17-101-16</inkml:trace>
  <inkml:trace contextRef="#ctx0" brushRef="#br0" timeOffset="29535.21">19250 15302 166 0,'0'0'248'16,"-29"-116"-90"-16,20 75-11 16,5 19 14-16,4 8-44 15,-2 6-46-15,2 8-30 16,0 0-21-16,0 0-20 15,0 26-16-15,17 23 6 16,6 15 8-16,-1 8-21 16,0-2-108-16,-2-12-102 15,-2-12-173-15</inkml:trace>
  <inkml:trace contextRef="#ctx0" brushRef="#br0" timeOffset="29963.75">19241 14973 514 0,'0'0'149'0,"0"0"-56"15,0 0 10-15,0 0-35 16,0 0-38 0,-40-103-9-16,40 102 4 0,0 1 1 15,0 0-7-15,0 0-6 16,0 0-7-16,0 0-6 15,-3 0-2-15,3 0-3 16,0 0 2-16,0 8-3 16,8 6 6-16,11 4 6 0,6 2-4 15,4 0-2-15,-2 4 3 16,0 2-1-16,-8 0-1 16,-5-2 3-16,-3-4 6 15,-3-2-9-15,-4-4 2 16,0-6 4-16,-2-2-1 15,-2-6-3-15,0 4 0 16,0-4 9-16,0 0-1 16,0 0-1-16,0 0 0 15,0 0-1-15,0 0 3 16,0 0-12-16,0 0-4 16,0 0-21-16,0 0-110 15,0 0-109-15,0 4-64 0,0 2-1 16</inkml:trace>
  <inkml:trace contextRef="#ctx0" brushRef="#br0" timeOffset="30305.82">19564 15101 91 0,'0'0'203'16,"0"0"14"-16,0 0 29 16,0 0-121-16,0 0-17 15,0 0-42-15,-96-40-23 16,77 40-8-16,-2 14-12 15,5 6-10-15,8 8 4 0,6-1-10 16,2 9-2-16,15 4-1 16,21 2 0-16,10 6 8 15,6-2-3-15,-4 0-9 16,-7-8-1 0,-12-8 1-16,-14-8 1 0,-8-8 0 15,-7-10 0-15,0 0-1 16,-5-4 8-16,-24 0-5 15,-6 0 3-15,-7-16-6 16,1 2-18-16,8 4-9 16,11 2-23-16,13 0-17 15,9 6-88-15,9-6-90 16,29-4-227-16</inkml:trace>
  <inkml:trace contextRef="#ctx0" brushRef="#br0" timeOffset="30556.51">19909 15154 468 0,'0'0'253'15,"0"0"-81"-15,0 0-3 16,0 0-56-16,0 0-42 16,0 0-16-16,-59-65-33 15,59 67-20-15,0 34-2 16,15 23 0-16,7 13 7 15,-2 8 3-15,-4 0-5 16,-3 0-5-16,-3-3-5 0,-4-5 3 16,-2-10-63-1,-2-14-36-15,-2-12-99 0,0-26-219 16,0-10-19-16</inkml:trace>
  <inkml:trace contextRef="#ctx0" brushRef="#br0" timeOffset="30766.24">19881 15400 277 0,'0'0'173'0,"0"-192"-37"16,26 117-13-16,13 25-19 16,-4 18-15-16,-4 24-16 15,-6 8-42-15,-10 4-12 16,-9 24-7-16,-6 12 19 16,0 8 2-16,-4-2-12 0,-18 3-12 15,-4-9-9 1,-3-4 1-16,2-6-2 0,6-8-1 15,11-6-43-15,10-4-90 16,0-8-110-16,10-4-193 16</inkml:trace>
  <inkml:trace contextRef="#ctx0" brushRef="#br0" timeOffset="31007.14">20159 14895 585 0,'0'0'163'0,"0"0"28"16,0 0-48-16,0 0-51 16,0 0-24-16,0 0-13 15,-24-56-34-15,24 68-21 16,0 18-5 0,4 18 5-16,16 12 5 0,-2 2-3 15,2 6-2-15,-3-1 0 16,2-1-6-16,1 2-70 15,2-6-26-15,4-8-101 16,6-10-238-16</inkml:trace>
  <inkml:trace contextRef="#ctx0" brushRef="#br0" timeOffset="31359.68">20505 15262 391 0,'0'0'179'0,"0"0"-10"16,-85-111 21-16,64 101-76 15,2 10-29-15,1 0-40 16,3 0-22-16,-2 14-3 16,7 13 1-1,5-4-14-15,5 4 0 0,0 3 3 16,7-6 0-16,12-4-7 16,10-2-2-16,6-10 2 15,0-6 0-15,3-2-3 16,-1-10-1-16,-3-20-6 15,-10-2 5-15,-5-4 2 16,-13 10 1-16,-6 8 2 0,0 5 0 16,0 9-1-16,0 4 9 15,0 0-11-15,0 7-13 16,0 21 3-16,-2 8 8 16,2 8 1-16,0-4 0 15,0 4-8-15,0-4-40 16,6-2-43-16,3-8-174 15,3-14-246-15</inkml:trace>
  <inkml:trace contextRef="#ctx0" brushRef="#br0" timeOffset="31772.81">20792 15145 141 0,'0'0'421'0,"0"0"-174"15,0 0-41-15,0 0-98 16,0 0-67-1,0 0-37-15,-29-22-2 16,51 54 6-16,12 3-1 0,3 1-5 16,4-4 1-16,1-10-3 15,-7 0 7-15,-5-14-7 16,-14-2-12-16,-8-6-4 16,-3 0 16-16,-5-14 6 15,0-18-5-15,0-6 7 16,-11-4-5-16,-7-1 0 15,-1 7 17-15,6 12 1 16,3 4 10-16,2 14 5 0,2 2 6 16,3 4-20-1,-1 0-10-15,2 18-10 16,0 26-2-16,2 13 13 0,0 15 2 16,0 6-1-16,0 0-3 15,6-2-7-15,7-8-4 16,1-5-1-16,-3-5 1 15,1-10-19-15,-4-6-48 16,3-8-42-16,7-10-71 16,7-16-316-16</inkml:trace>
  <inkml:trace contextRef="#ctx0" brushRef="#br0" timeOffset="32033.46">21545 15194 424 0,'0'0'201'0,"0"0"-29"15,0 0-2-15,0 0-44 16,0 0-54-16,0 0-29 16,-130-39-10-16,113 71-2 15,5 8 0-15,6 13-14 16,6-3-10-16,0 4 1 15,16 2-4-15,11-10-1 16,4 2-6-16,4-7-11 16,5-14-65-16,2-2-58 0,3-15-288 15</inkml:trace>
  <inkml:trace contextRef="#ctx0" brushRef="#br0" timeOffset="32275.24">21841 15039 569 0,'0'0'154'0,"0"0"60"15,0 0-77-15,0 0-46 16,0 0-34-16,116-44-1 16,-74 82-5-16,-5 18-16 15,-9 14 8-15,-17 5-16 16,-11 3-2-16,0-2-13 15,-18-2-11-15,-15-10-2 16,-7-2-25-16,-3-3-64 0,-3-7-45 16,-8-16-220-16</inkml:trace>
  <inkml:trace contextRef="#ctx0" brushRef="#br0" timeOffset="37591.61">15850 10910 172 0,'0'0'34'0,"0"0"48"0,0 0 66 16,0 0-57 0,-74-120-26-16,45 90-32 0,-4-4 24 15,-7 0-20-15,-14 0-20 16,-6 2-15-16,-15 6-2 16,-12 8 0-16,-13 7-1 15,-14 11 3-15,-7 0-2 16,5 12 24-16,16 19-22 15,21 3 19-15,23 4-7 16,22-4-12-16,14-4 0 16,14-6-2-16,6-6 0 15,0-8 0-15,4-4 0 16,11-4 1-16,3-2 10 0,-3 0-7 16,-3 0 1-1,-8-12 0-15,-4-8-5 16,-10-8 0-16,-36-6-8 0,-25-2-17 15,-22-4 7-15,-17 0 18 16,-8 0 9-16,-7 8-5 16,-8 7-4-16,-10 11-6 15,-19 6 3-15,-21 4 1 16,-2 4 4-16,9 0 25 16,22 14-25-16,31 14 6 15,23 6-4-15,15 3 1 16,14 1-5-16,18-2 2 15,19-2-4-15,17-4-1 16,13-2-4-16,4-4 4 0,0-4-8 16,19-6 11-1,2-6 5-15,-3-6-5 0,-5-2 0 16,-7 0 0-16,-6-14 12 16,0-10-5-16,-31-4-7 15,-29-2-26-15,-25 0 20 16,-17 6 2-16,-16 5 4 15,-9 14 4-15,-7 5 0 16,-2 5-4-16,-2 30 1 16,-3 9-2-16,-1 12 2 15,6 8-2-15,5 10 5 16,8 10-5-16,5 3 2 16,11 1 6-16,14 0-1 0,17-3 2 15,20-5 2 1,20-2-8-16,19-4 0 0,17-8-2 15,0-12-14-15,29-15 10 16,6-15 4-16,-1-12 7 16,-5-6-7-16,-9-6 0 15,-9 0 0-15,-7 0 0 16,-4-2 7-16,-6-10-4 16,-27-5-3-16,-17 8-11 15,-17 4 11-15,-13 5 2 16,-14 14-1-16,-8 27-1 15,-8 23 2-15,2 22-2 0,4 26 9 16,9 23-5-16,15 11 4 16,12 6 3-16,14 1-8 15,16-5 4-15,16-3-5 16,15 1 4 0,7-4 0-16,9-5-1 0,28-13-5 15,13-16-1-15,10-18-3 16,5-15 3-16,-1-17 1 15,-4-18 1-15,-8-18-1 16,-14-12-5-16,-16-10-2 16,-13 0-1-16,-9-2 8 15,0-22 8-15,-31-4 5 16,-21-2-13-16,-13 10 0 16,-3 8-8-16,-3 12 8 15,3 0 0-15,10 26 0 0,12 18-2 16,12 20-3-16,16 24 5 15,16 15 4-15,2 15 0 16,22 10 6-16,25 9-5 16,13 9-1-1,14 13-4-15,8-1 0 0,7 0-2 16,7-9 4-16,9-15-4 16,-1-14 2-16,8-17-2 15,-3-19 2-15,-4-26-1 16,-3-16-2-16,-8-16-13 15,-11-16-1-15,-21-10-8 16,-24 0-7-16,-18 0 11 16,-16 0 21-16,-4 0 17 0,-6 0 42 15,-23-2-10-15,-9-2-5 16,0 4-5-16,2 0-23 16,7 0 2-16,10 10-10 15,7 20-8-15,12 16-2 16,0 11-4-16,43 1 1 15,26 4 4-15,24-2 1 16,21 0 5-16,22 4-5 16,22 7 1-16,16 5-1 15,13 0 0-15,6-4-13 16,-1-14-8-16,0-14 15 16,-5-13-23-16,-7-26 1 0,-12-5-10 15,-19-5-10 1,-24-26 6-16,-36 3 15 15,-36 2-25-15,-37 4 52 0,-16 0 16 16,-16 0 99-16,-24-2-21 16,-6 8-45-16,-6 10-11 15,5 6 12-15,13 0-30 16,13 0-9-16,11 14-7 16,10 8-4-16,16 14-13 15,42 8 10-15,34-2 3 16,26 6 2-16,24-7-2 15,14-1-13-15,12 0-8 0,7-4 9 16,5 0 11-16,5-10 1 16,0-8-5-16,-8-4-12 15,-11-14 2-15,-8 0-11 16,-15-14-5 0,-24-16 0-16,-34-2-10 0,-37 0 10 15,-32 2 26-15,-16 2 5 16,-18 6 20-16,-24 4 17 15,-8 5 2-15,2 12 3 16,15 1-14-16,10 0-2 16,17 0-26-16,6 10-5 15,21 16-13-15,33 6 18 16,27 4 5-16,19 4-5 16,29-4-2-16,29-2 0 15,22-2 1-15,21-6-2 16,6-4-2-16,0-4-25 0,-1-8 2 15,-11-6 5-15,-8-4 8 16,-10 0 3-16,-24-4 1 16,-21-14-11-16,-32-8-10 15,-33-2 3-15,-36 2 20 16,-31 4 9-16,-5 8 34 16,-39 6 36-16,-12 8-8 15,-6 0-26-15,11 16-11 16,15 8-9-16,21 2-4 15,15 4-12-15,33 2 0 16,42 9 0-16,41-1 7 16,38 0-5-16,35-4 4 15,25-8-5-15,29-2-1 0,13-4-9 16,14-12-12-16,4-6-21 16,-18-4-10-16,-13 0 22 15,-36-18-3-15,-30-10 0 16,-35-2 10-16,-39-2 4 15,-36-4 18-15,-32 5 1 16,-33 4 4-16,-2 0 36 16,-37 5 15-16,-13 8-1 15,-6 6-40-15,8 8 10 16,12 0-6-16,16 0 0 16,20 0-17-16,14 18 5 0,53 4-6 15,43 0 11-15,38-4-2 16,30 0-9-1,27-9 1-15,16 1-1 16,12-10-13-16,-1 0-9 0,-11 0-13 16,-7-5 14-16,-21-14 3 15,-21-12 17-15,-30-1-12 16,-36-8 1-16,-40 0 12 16,-35-4 2-16,-31 4 6 15,-10-4 22-15,-44 8 11 16,-15 0-13-16,-12 9-6 15,1 9 3-15,7 5-3 0,19 8-2 16,25 5-7 0,27 0-13-16,14 0-7 15,50 9 7-15,36 9 0 16,37 0 1-16,26-13-1 0,19-5-26 16,12-1-14-16,0-34-2 15,-7-19-3-15,-9-26 5 16,-11-18-8-16,-18-10-10 15,-25 1 10-15,-30 5 13 16,-46 16 8-16,-32 2 27 16,-14 7 9-16,-34 11 51 15,-21 8 5-15,-15 4-18 16,-5 10-10-16,4 8 11 0,13 10-14 16,22 12-21-1,20 6-2-15,16 6-11 0,7 2 2 16,44 0-2-16,30 0 1 15,21 2 1-15,12-2-4 16,8 0-12-16,1-20-10 16,-4-19 9-1,-5-11 5-15,-14-24 9 0,-17-12-8 16,-21-20 8-16,-20-25 2 16,-15-19 2-16,-17-12-2 15,-10-3-2-15,-4 17 2 16,-35 18 7-16,-9 23 0 15,-8 27-8-15,-5 26 30 16,6 22-7-16,8 18-4 0,14 10-14 16,13 4-4-16,15 0-1 15,5 6-6-15,9 12 0 16,33 4 6-16,14-6 11 16,16-6-10-16,5-10 3 15,2 0-2-15,-8-2-2 16,-9-22 0-16,-13-12 0 15,-15-13-25-15,-15-10 7 16,-12-18 12-16,-7-9 1 16,-16-14-2-16,-23-7-1 15,-15-5 8-15,-17-10 0 16,-16-2-5-16,-18-3 4 16,-11 5 2-16,-4 7 4 0,4 11 10 15,12 14-6 1,14 10 10-16,23 15-4 15,16 15-11-15,22 13 2 0,15 10-3 16,14 11-3-16,6 5-14 16,33 2 14-16,19 1 0 15,18-2-2-15,2 0-1 16,2-6-14-16,-6-4 4 16,-14-4 7-16,-16-8 0 15,-17-6 5-15,-18-8 0 16,-9-8-1-16,-9-13 2 15,-33-9 0-15,-16-6 0 0,-16-10 0 16,-14-5-2-16,-13-5 2 16,-10 0 0-1,-10 10 12-15,-1 12-12 0,10 21 1 16,21 15 6-16,24 18-1 16,29 12 0-16,20 8-1 15,16 6-5-15,2 0-13 16,6 0-5-16,30 14 17 15,9 0 1-15,11-6 0 16,2-8-5-16,-7 0 1 16,-8 0 3-16,-20-14 0 15,-17-10 1-15,-6-8 0 16,-32-12-2-16,-28-6 0 0,-16-7 4 16,-15 6-3-1,-16 2 1-15,-11 11 0 0,-19 8-3 16,-11 6 3-16,-18 10-1 15,0 6 1-15,3 8 6 16,16 0-2-16,13 8-4 16,14 14 0-16,27 4 0 15,19-2 0-15,32-3-1 16,28-2-4-16,14-1-4 16,0-4-6-16,22-6 9 15,9-5 5-15,-2-3-6 16,-6 0-11-16,-12-4 1 15,-11-14 5-15,-13-3 0 16,-34-3-23-16,-20 4 25 16,-18 6-9-16,-26 6 19 15,-30 6-1-15,-25 2-2 0,-21 0 1 16,-4 0 2-16,18 0 10 16,30 12 8-16,41 0 4 15,40-1-11-15,33-4-10 16,27 1-1-16,2 0-22 15,35-4 22-15,13-2 14 16,13-2-7-16,-1 0-7 16,-11-4-17-16,-11-6-23 15,-18-4 9-15,-17-4 31 16,-3-2-2-16,-29-6-6 16,-25 2 4-16,-19 0-5 15,-23 6 5-15,-27 4 4 0,-30 8-4 16,-24 4 4-16,-14 2-3 15,0 0 3 1,8 14 0-16,11 4 9 0,25 2-9 16,26 0 6-16,35 0-5 15,26-2-2-15,29-4 1 16,21-6-4-16,10-6-14 16,16-2 15-16,24 0 3 15,5-8 10-15,-5-12-2 16,-15-4-1-16,-25-2 1 15,-5-2-8-15,-51-2 1 16,-22 2 2-16,-24 4-1 0,-25 6 0 16,-37 6 1-16,-19 4-3 15,-18 6-11-15,0 2 11 16,11 0 22-16,17 14-21 16,26 6 8-16,39 2-3 15,46-2 2-15,45 0-8 16,17 2-25-16,48 0 15 15,28-6 10-15,16-10 20 16,6-6-16-16,-7 0-4 16,-16-2-6-16,-23-10-9 15,-27-4 12-15,-25-2 1 16,-16-6-1-16,-41 0-3 16,-22-4 6-16,-19 1 8 15,-11 5-4-15,-12 7-3 0,-3 2 13 16,-1 9-4-16,0 4-5 15,-2 0-3-15,2 8 7 16,19 13-8-16,23-1-1 16,36 2 0-16,25 0-2 15,17 4-12-15,5 0 12 16,3 0-4-16,21-6-4 16,1-6 10-16,-5-6 8 15,-7-6-4-15,-9 0 1 16,-4-2 1-16,-6 0 7 15,-30-4-7-15,-20-12-6 16,-10 0 7-16,-9 2-9 16,-6 4 7-16,2 6-4 0,8 4-1 15,11 0 0-15,12 2 0 16,17 12 0-16,12 2-6 16,13 2-5-16,6 2 10 15,0 4-3-15,0 0 4 16,6-4 0-16,-6-4 2 15,0-3 3-15,0-8 0 16,-4-1 2-16,-12-4 14 16,-3 0 1-16,-6 0 9 15,-2 0-12-15,-8-5-7 16,-13 1-5-16,-4 4-7 0,-13 0-6 16,-9 8 6-1,1 11 0-15,8 1-1 16,14-1 0-16,17-8 1 0,20-2-1 15,10-4-6-15,2-2 2 16,2-3 3-16,0 0 4 16,0 0 9-16,0 0-8 15,0 0 0-15,0 0-2 16,0 0-1-16,0 0 0 16,0 0-17-16,0 1-88 15,2 10-78-15,10 1-72 16,-6 0-98-16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03T12:14:07.336"/>
    </inkml:context>
    <inkml:brush xml:id="br0">
      <inkml:brushProperty name="width" value="0.05292" units="cm"/>
      <inkml:brushProperty name="height" value="0.05292" units="cm"/>
      <inkml:brushProperty name="color" value="#FF0000"/>
    </inkml:brush>
  </inkml:definitions>
  <inkml:trace contextRef="#ctx0" brushRef="#br0">18238 11333 162 0,'0'0'45'0,"0"0"-26"15,0 0 10-15,0 0 15 16,0 0-13-16,0 0 9 15,0 0 5-15,0-122-5 16,-8 90 1 0,-6-2-1-16,-6-2-9 0,-4 0-13 15,-10 0 3-15,-13 2-3 16,-10 3-12-16,-13 8-2 16,-7 6-2-16,-8 10 8 15,-7 7 0-15,-1 0 1 16,6 1-1-16,11 19 3 0,12 5 1 15,17 1-4-15,13-2-3 16,14-2-3-16,13 0 0 16,7-2-3-16,0-2 0 15,14-2 0-15,8-2-1 16,-2-8 1-16,-5-2-1 16,-3-4-14-16,-5 0 7 15,-7-10 7-15,0-16 10 16,-11-8-9-1,-25-4-1-15,-11-4-2 0,-17-7 2 16,-19-1-2-16,-19-2 6 16,-23 2-10-16,-16 6 10 0,-13 4-4 15,-10 8 0-15,-10 7 0 16,-11 11 0 0,-9 6 8-16,5 7-6 0,11 1 4 15,13 0 5-15,18 5 2 16,16 10-7-16,19 1 5 15,20-2 0-15,28-2-9 16,31-4 1-16,20-6 1 16,13 0-4-16,0-2-18 15,0 0 18-15,6 0 7 16,5 0-2-16,-2 0-4 16,-7 0 2-16,-2-10-1 15,-5-6 6-15,-28-6-8 0,-11-3-5 16,-21 1 5-1,-20 5-1-15,-17 2 7 16,-20 8-12-16,-13 6 6 0,-9 3-2 16,-13 0 2-16,1 22 6 15,1 9-4-15,1 7 0 16,10 2 0-16,9 4 5 16,20-4-6-16,24-2 6 15,31-8-7-15,21-8 4 16,22-8-8-16,12-5 5 15,5-4-2-15,0-1-14 16,0-2 14-16,11-2-7 16,0 0-12-16,-1 0 16 15,-8-4 3-15,-2-14 1 0,0-4 2 16,-29-2-2-16,-14-4 0 16,-10 2-5-16,-11 2 7 15,-15 4-2-15,-17 6 0 16,-13 6 0-16,-16 8 0 15,-8 0 0 1,-10 2-4-16,-6 20 4 0,-8 8 0 16,-5 4 4-16,-2 10-3 15,1 4 8-15,7 7-5 16,13 3 2-16,10 0-4 16,15-2-2-16,17-8 8 15,25-8-7-15,27-10 3 16,23-12-4-16,16-8-2 0,10-6-10 15,0-2-5-15,23-2 17 16,2 0-8-16,-4 0 8 16,-5-2-2-16,-9-14 2 15,-7-4 3-15,0-4 0 16,-25-2-1-16,-15 4-1 16,-6 0-1-16,-12 6 3 15,-12 4 1-15,-14 4-2 16,-19 8 2-16,-16 0-4 15,-22 6-2-15,-11 22 2 16,-1 6 0-16,-3 10-1 16,4 8 1-16,3 8-4 15,1 4 4-15,4 9 5 16,6 7 9-16,4 8-7 0,12 5 0 16,10-2 1-16,16-6-3 15,17-11 2-15,13-12-6 16,18-9 1-16,16-16 0 15,16-9-4-15,16-10 1 16,0-5-13-16,12-8-10 16,19-2 12-16,3-3-9 15,-3 0 5-15,-9-17 5 16,-13-2 0-16,-9-2 11 16,0 2 1-16,-16-2 2 15,-17 6-3-15,-9 2-3 0,-12 8 3 16,0 5 1-16,-6 0-1 15,3 11-10-15,-1 22-5 16,-2 17 14-16,-3 22 1 16,-9 24 3-16,-7 21-3 15,-8 6 6-15,0 8-2 16,4-1 3-16,10-5-6 16,12-3 5-16,13-3 1 15,12-5 6-15,14-4-12 16,12-10-1-16,10-16 0 15,0-13 0-15,27-21-1 16,16-10-8-16,6-10-16 0,9-8 15 16,-2-8-17-1,-7-2 9-15,-9-2-2 0,-13-2-1 16,-14 2 11-16,-11-4 6 16,-2 10-17-16,-2 4 21 15,-23 13 33 1,-4 8-10-16,-7 12 6 0,3 11-7 15,0 12-7-15,8 8-10 16,6 10 3-16,2 9 1 16,11 1-7-16,6 10 5 15,0 8 1-15,4 11 5 16,21-5-8-16,11-1 5 16,8-11-10-16,7-12-2 15,9-4 2-15,11-9 0 16,10-11-3-16,6-14-11 0,9-12 2 15,6-10 0-15,5-8 8 16,-2-12-10-16,-5-8 6 16,-11-6 0-16,-11-10 2 15,-11 0-10-15,-13-5 11 16,-14-8-2-16,-18-1 7 16,-17 4 4-16,-5 4 4 15,-5 6-1-15,-22 0-3 16,-2 4 30-16,-2 17-23 15,4 10-4-15,9 6-2 16,5 7-5-16,13 18 1 16,0 6-1-16,18 20 5 15,33 7-5-15,21 13-2 0,24 6-2 16,19 2 3-16,15-7-3 16,12-15-1-1,11-6-15-15,11-16-1 0,7-10-10 16,12-13-43-16,6-9 53 15,-2-16 4-15,-6-8-1 16,-17-6 8-16,-21-6-5 16,-23-4-2-16,-28 0 7 15,-34 0-6-15,-27-4 4 16,-27-6 12-16,-4-2 1 16,-13 2 16-16,-18 6 30 15,-3 4 34-15,6 0-7 0,5 0-48 16,12 14-7-16,11 16-19 15,11 6-2 1,40 8 2-16,29 6 2 0,34 0 0 16,26-2 0-16,39-3 2 15,32-9-1 1,28-4-3-16,26-6-6 0,13-4-14 16,4-4-34-1,-4-8 4-15,-9-2 30 0,-6-8-5 16,-17 0 4-16,-17-22-5 15,-24-10-35-15,-34-4-26 16,-30-8 21-16,-39 4 24 0,-38-1 31 16,-35 1 11-16,-29 10 23 15,-2 12 39-15,-33 4 16 16,-7 14 49-16,4 0-36 16,7 0-38-16,13 14-27 15,18 12-15 1,11 10-6-16,51 4 1 0,41 5 18 15,37 5-4-15,43-6-18 16,35 0-2-16,25-4-27 16,18-8 1-16,4-2-10 15,-6-6-31-15,-12-8-31 16,-22-2-16-16,-16-10 6 16,-19-4 19-16,-24-4 59 15,-27-18 20-15,-30-4 9 16,-33 2 1-16,-26-2 29 0,-23 8 56 15,-21 6 30-15,-6 6 22 16,-16 6-36-16,-14 0-5 16,4 0-57-16,8 14-6 15,9 4-10-15,9 8-10 16,24 0-4-16,41-2 8 16,33-2-7-16,34-10-6 15,28-10-4-15,25-2 1 16,15 0-5-16,14-2-1 15,4-20 4-15,-4-8-5 16,-10-6-11-16,-22-8 11 16,-22-6-3-16,-23-8 1 0,-26 0 6 15,-24-5-3 1,-27 5 10-16,-24 10-3 0,-24 8-1 16,-12 8 1-1,-15 10 6-15,-24 8 7 0,-9 10-1 16,4 4 9-16,11 0 3 15,12 0-15-15,21 0 5 16,0 14-16-16,48 4 0 16,25-10-2-16,27 0 2 15,20-8-12-15,14 0-27 16,13-26-7-16,11-10-4 16,5-16 6-16,0-21 27 0,-5-15-8 15,-11-12-1-15,-11-16-2 16,-18-5 6-16,-25 5 9 15,-24 2 13 1,-26 14 9-16,-26 11 3 16,-17 5 14-16,-8 4 27 0,-40 8-43 15,-9 9 2-15,-8 13 9 16,6 16 28-16,11 10 0 16,17 12-26-16,18 2-2 15,13 10-21-15,5-4 4 16,39-6-4-16,25-2 0 15,24-10-4-15,17-8-27 16,12-8-20-16,3-16 9 0,-2-12 7 16,-7-19-14-16,-6-21 18 15,-6-20 2-15,-15-23 12 16,-16-11 9-16,-27 1 8 16,-23 7 1-16,-23 10 1 15,-13 3 0-15,-47 1 10 16,-21 4-2-16,-17 7 9 15,-6 13-3 1,-8 18 7-16,3 20 11 0,4 18-14 16,9 13-10-16,18 11 9 15,25 10-11-15,22 8 6 16,21 8-12-16,10 2 3 16,32-2-5-16,30-4 8 15,19-8-8-15,10-12 0 16,3-12-7-16,-3-10-5 0,-4-13 9 15,-14-5-4-15,-13-8-4 16,-22-8 7-16,-22-2-3 16,-16-7 7-16,-14-3 0 15,-34-2-5-15,-17-6-5 16,-20-3 5-16,-13 1 0 16,-15 2-6-16,-19 8 0 15,-13 7 7 1,-13 13 4-16,-11 12 11 0,2 10-1 15,6 11 3-15,10 18-6 16,20 11 4-16,19 7 6 16,25 11 1-16,31-2-17 15,28 2 1-15,23 0-4 16,5 0-20-16,24 2 15 16,21 2-22-16,10-4 23 0,-1-2-2 15,-5-20 5-15,-11-8-5 16,-15 0 6-16,-19-6 2 15,-4-4-1-15,-31-2-1 16,-29-2-2-16,-19 0-2 16,-17 2-2-16,-12 2 8 15,-21-3 7-15,-19 7-3 16,-19 4-4-16,-18 6 1 16,-2 6 1-16,2 8 13 15,12 4 8-15,19 8-6 0,22 0 1 16,32 0 5-1,31 0-9-15,31 0 0 0,24 0-14 16,14 0-4-16,0 0-18 16,27 0 22-16,11 0 0 15,5 0 0-15,-5-10-2 16,-12 4 0-16,-15 2 2 16,-11 0 2-16,-4-2 1 15,-36 4 16-15,-20 0-15 16,-10 2-4-16,-1 0 0 15,2 0 0-15,5 8 1 16,3 0 0-16,8 8-1 16,1 2-105-16,4 2-215 15,0-2-81-15</inkml:trace>
  <inkml:trace contextRef="#ctx0" brushRef="#br0" timeOffset="4354.55">9315 12579 32 0,'0'0'68'0,"0"0"31"16,0 0-23-16,0 0 5 15,0 0-9-15,0 0 7 16,0 0-6-16,-36 0-15 16,36 0-10-16,0 0-22 0,0 0-26 15,0 0 4 1,0 0-4-16,8 0 8 0,13 0 7 16,15 0-14-16,11-4 11 15,2-6-9-15,2-2-3 16,-6 0 3-16,-7 0-3 15,-7 2-1-15,-11-1-1 16,-9 4-20-16,-7 0 21 16,-4-2 1-16,0-1 6 15,-13-3-6-15,-11-1-5 16,-3 2 5-16,-2 2 0 16,-2 2 0-16,-1 8 0 15,1 0 0-15,-4 0 11 16,1 0-7-16,-1 8 1 0,4 6-3 15,4 0 10-15,6 3-2 16,9-3-6-16,2 2-1 16,6 4-1-16,4 2 1 15,0 4 4-15,0 2 7 16,16 2-5-16,5 0 7 16,6 0-4-16,4 0-5 15,7-4-1-15,1-4-3 16,3-4-6-16,0-5-5 15,3-8-95-15,4-1-53 16,-1-4-100-16,-2 0-25 16</inkml:trace>
  <inkml:trace contextRef="#ctx0" brushRef="#br0" timeOffset="4771.46">9850 12464 187 0,'0'0'76'16,"0"0"-9"-16,0 0 44 16,0 0-18-16,0 0-30 15,0 0-3-15,0-72-28 16,0 72-20-16,0 24 3 16,0 10 19-16,0 6-6 15,0 3-9-15,0-7-11 0,0-6-7 16,0-10 5-16,0-8-6 15,0-8 2 1,0-4 3-16,0 0-3 16,0-6 27-16,11-16-6 0,9-12-4 15,3-9-9-15,0-2-5 16,2 0 1-16,-2 8 3 16,-3 10-6-16,-3 13 0 15,-6 8 8-15,-1 6-11 16,1 0 0-16,2 24 3 15,0 8-3-15,2 2 21 16,-1 3-20-16,-3-4 4 16,-1-1-4-16,-2 3-1 15,1-3 0-15,3 0-107 16,-1-4-38-16,6-8-198 0,3-8 47 16</inkml:trace>
  <inkml:trace contextRef="#ctx0" brushRef="#br0" timeOffset="5240.16">10490 12454 198 0,'0'0'135'16,"0"0"-35"-16,0 0 48 16,-116-28-40-16,82 28-44 15,1 2 0-15,6 14-21 16,7 4-26-16,5 1-3 0,9-2-13 15,6-1 5-15,0 1-6 16,0-1 0-16,12-6-5 16,11-2 4-16,6-6 1 15,4-4 13-15,5 0-12 16,-1-8-1-16,-6-12-34 16,-4-2-10-1,-9-2 25-15,-9-1 15 0,-7 1 4 16,-2 1 7-16,0 2 0 15,-2 3 16-15,-7 6 14 16,0 2 2-16,2 2 1 16,1 6-2-16,4 0 10 15,0 2-17-15,-1 0-17 16,0 0-14-16,3 22 0 16,-2 18 5-16,2 15-2 0,0 5 1 15,0 6-2 1,0 0 1-16,2-2-3 0,8-4-2 15,-1-4-1-15,-1-6-52 16,4-3-93-16,1-13-53 16,1-14-247-16</inkml:trace>
  <inkml:trace contextRef="#ctx0" brushRef="#br0" timeOffset="5971.21">10723 12475 117 0,'0'0'391'0,"0"0"-293"16,0 0 21-16,0 0 8 16,0 0-54-16,0 0-35 15,-60-69 9-15,60 69-16 16,0 0-31-16,0 18 0 15,0 11 9-15,0 7-3 16,12 4-2-16,5-4-2 16,5-2 5-16,3-6-7 0,-1-6 1 15,1-4 0 1,-1-8-1-16,1-2-5 0,-3-8-2 16,-2 0-12-16,-4 0 4 15,-1-14 4-15,-3-10-11 16,-4-4 9-1,-3-6-5-15,-5-3 17 0,0 4 1 16,0 1 0-16,-5 3 6 16,-5 10-5-16,0 2 14 15,1 7 6-15,3 2 7 16,2 4 1-16,-2 4-7 16,4 0 0-16,0 0-6 15,-2 4-16-15,4 18-4 16,0 10 4-16,0 4 2 0,4 0-2 15,16-1 1-15,7-5 1 16,2-4-1-16,0-6 0 16,3-4-1-16,-3-6 0 15,0-6 0-15,0-4 0 16,-6 0 0-16,2-8 0 16,-5-10-18-16,-7-6 3 15,-3-2 0 1,-10-4 12-16,0-1 3 0,0 4 1 15,-7 4 0-15,-11 7 3 16,-2 6-4-16,-1 2-5 16,4 6 5-16,5 2 12 15,4 0 1-15,-1 0-11 16,7 17-1-16,0 5-1 16,2 7-1-16,0 3 1 0,2-1 0 15,13 1-1 1,3-6 1-16,5 0-5 0,-4-4-43 15,6-4-70-15,4-4-104 16,2-6-227-16</inkml:trace>
  <inkml:trace contextRef="#ctx0" brushRef="#br0" timeOffset="6621.84">11469 12453 494 0,'0'0'107'0,"0"0"-6"16,0 0 44 0,0 0-29-16,0 0-57 0,0 0-33 15,-64-29-22-15,64 51-2 16,0 8 4-16,0 5-5 16,4-2-1-16,16 0 3 15,1-3 1-15,0-6-1 16,2-6-3-16,2-6-1 15,-3-8-2-15,3-4-9 16,-4 0 4-16,2-8 0 16,-8-10 7-16,-3-6-11 15,-6-4 11-15,-6-4 0 16,0-2-2-16,0 2 3 0,0 4 5 16,-8 10 4-16,-2 5-2 15,1 5 12-15,3 4 1 16,2 4 3-16,-1 0 6 15,1 0-27-15,1 14-2 16,1 12-1-16,2 6 1 16,0 0 0-16,14 1 5 15,13-5 1-15,2-4-6 16,4-4 2-16,2-6 0 16,3-6-2-16,4-6 1 15,-1-2-6-15,-4 0-9 16,-3-8 4-16,-7-12-4 0,-9 0 9 15,-9-4-3-15,-9-2 5 16,0-1 3-16,0 2 0 16,-19 4 0-16,2 5 4 15,-1 6 0-15,3 4 17 16,1 6 2-16,3 0-10 16,-1 0-9-16,6 14-3 15,1 9 2-15,5 3 1 16,0 2-1-16,0-1-2 15,11 0 0-15,12-1-1 16,1-4 0-16,5-2-47 16,7-6-93-16,6-10-217 15,10-4-240-15</inkml:trace>
  <inkml:trace contextRef="#ctx0" brushRef="#br0" timeOffset="6937.2">12599 12394 214 0,'0'0'136'16,"0"0"-5"-16,0 0 26 15,0 0-27-15,0 0-47 0,0 0-32 16,-79-60 0-1,67 60-25-15,-1 2 3 0,-1 22-5 16,1 8-2-16,4 11-6 16,2 5-1-16,7 2-5 15,0-2 1-15,0-4-2 16,7-4-2-16,17-6-7 16,5-6-1-16,4-4-53 15,6-8-84-15,1-12-155 16,2-4-304-16</inkml:trace>
  <inkml:trace contextRef="#ctx0" brushRef="#br0" timeOffset="7254.13">12978 12320 478 0,'0'0'131'0,"0"0"-58"16,0 0 74-16,0 0-96 16,0 0-30-16,0 0 2 15,45-16 17-15,-12 26-11 16,3 20-1-16,-1 10 4 15,-4 12-29-15,-10 9 1 0,-13 7-4 16,-8 4 0-16,-8 2 0 16,-32 2-102-16,-16 2-22 15,-13-3-249-15</inkml:trace>
  <inkml:trace contextRef="#ctx0" brushRef="#br0" timeOffset="10660.67">13571 12637 66 0,'0'0'40'16,"0"0"39"-16,0 0-32 16,0 0-12-16,0 0-8 15,0 0 29-15,0 0 0 16,-14-26-2-16,14 24 4 16,0 0-7-16,-2 0-4 0,0 0 0 15,0 0-13 1,-1 2-8-16,-1-2-1 0,2 0-9 15,-2 2 13-15,2-2-6 16,-2 2 8-16,2 0 3 16,0 0 0-16,2 0-6 15,0 0-5-15,0 0-7 16,0 0-2-16,0 0 2 16,0 0-7-16,0 0-4 15,0 0-1-15,0 0-4 16,20-2 0-16,18-2 8 15,14 0-4-15,12-4 4 0,11 0-3 16,13-4 0-16,-1 2-5 16,0 0 1-16,-8 2-2 15,-9 4 5-15,-15 0-8 16,-16 4 4-16,-12 0 0 16,-17 0 5-16,-5 0-5 15,-3 0-1-15,-2 0 1 16,0 0-9-16,0 0 9 15,0 0 14-15,0 0-10 16,0 0 8-16,0 0-12 16,0 0 0-16,0 0 0 15,-2 0-2-15,-3 0 1 16,1-2-49-16,2-1-77 16,0 2-40-16,2-3-98 15,-2 0-90-15</inkml:trace>
  <inkml:trace contextRef="#ctx0" brushRef="#br0" timeOffset="11430.5">14126 12308 32 0,'0'0'60'0,"0"0"29"15,0 0-15-15,0 0-4 16,0 0-12-16,0 0 8 15,-43-26-3-15,39 24 5 16,-1 2 2-16,1-2-21 16,2 2 6-16,0-2-4 15,-1 2-6-15,1-2-3 16,2 2-2-16,-3 0-4 16,1-2 1-16,2 2-10 0,0 0-7 15,0 0-13-15,0 0-7 16,0 0 0-16,0 16-2 15,18 10 2-15,11 6 2 16,2 2 0-16,7 2 1 16,5 1-2-1,-1-5-1-15,-2-5 0 0,-7-4 1 16,-6-5 2-16,-7-9-2 16,-9 0-2-16,-4-5 0 15,-5-4 1-15,-2 0 1 16,0 0 1-16,3 0 0 15,1 0-2-15,3-2 5 0,-3-10-2 16,0-2-1-16,-2 0 1 16,-2 2-3-16,0-1-1 15,0 2 1-15,0 3 5 16,0 2-5-16,0 2 5 16,0 0-2-16,0 4 4 15,-2 0 10-15,-8 0-9 16,-7 11-8-16,-4 19 4 15,-10 11-4-15,-8 5 12 16,1 0-10-16,1-2 12 16,6-6-2-16,4-4-10 15,4-10 4-15,10-4-6 16,5-6 0-16,2-4-1 16,4-4-14-16,2-2-45 15,0-4-54-15,0 0-83 0,0 0-70 16,0 0-126-16</inkml:trace>
  <inkml:trace contextRef="#ctx0" brushRef="#br0" timeOffset="17821.25">15019 12396 32 0,'0'0'60'16,"0"0"68"-16,0 0-6 15,0 0-8-15,0 0-2 16,0 0 1-16,0 0-29 15,-74-88-3-15,68 82-15 16,1 2-10-16,3 2 1 16,2 2-25-16,0 0-13 15,0 0-9-15,0 0-10 16,0 16-2-16,0 18 0 0,2 12 2 16,9 2 1-16,3 1-1 15,1-3-2-15,1-2-57 16,-3-4-39-16,-4-6-93 15,3-14-163-15</inkml:trace>
  <inkml:trace contextRef="#ctx0" brushRef="#br0" timeOffset="18010.3">14995 12114 318 0,'0'0'2'16,"0"0"59"-16,-36-129 63 15,34 115-12-15,0 8-47 0,0 6-35 16,-2 0-30-16,4 16-9 16,0 13 3-16,0 7 6 15,12-3-103-15,13 2-106 16,-1-5-35-16</inkml:trace>
  <inkml:trace contextRef="#ctx0" brushRef="#br0" timeOffset="18354.37">14995 12114 98 0,'147'142'102'0,"-143"-122"-23"16,0 14 56-16,1 12-50 15,-1 8-18-15,-2 2-5 0,0 0-33 16,-2-3-5 0,0-9-13-16,0-10 5 15,3-14-15-15,-3-10 2 16,3-8-3-16,-1-2 17 0,2 0 52 15,3-22 5-15,8-14-35 16,3-8-14-16,2 0-3 16,0 3 7-16,-4 11 14 15,-1 10-22-15,-3 11-7 16,-4 5-9-16,1 4-5 16,5 0 0-16,-1 4-5 15,3 15-2-15,1 6 5 0,4 0-3 16,-6 6 5-16,3 1-22 15,-3 0-33 1,-1 2-47-16,-1-4-59 0,1-6-191 16</inkml:trace>
  <inkml:trace contextRef="#ctx0" brushRef="#br0" timeOffset="18835.27">15734 12422 485 0,'0'0'135'16,"0"0"-3"-16,-133-16 29 16,96 16-45-16,8 0-66 15,14 8-26-15,11 6-24 16,4 6-2-16,13 4-6 0,25 11 8 16,9 2 12-16,7 4-4 15,-4 3-3-15,-7-2-5 16,-14-4-21-16,-14-6-16 15,-15-8 7 1,0-10 6-16,0-8 23 0,-13-6 1 16,-3 0 10-16,-1-4-5 15,5-16-5-15,10-4-4 16,2-4 4-16,14-4 0 16,24-2 0-16,8-2-6 15,8 4-17-15,-7 1-4 16,-9 9-17-16,-18 7 14 0,-11 5 30 15,-9 2 0 1,0 2 7-16,-21-1 11 0,-4 6 16 16,4 1-7-16,-2 0 17 15,7 0-23-15,3 10-15 16,2 9-6-16,9 7 0 16,2 5-10-16,0 1 8 15,7 4-2-15,10 0 2 16,8 0-19-16,2 2-94 15,-5-8-158-15,1-12-218 16</inkml:trace>
  <inkml:trace contextRef="#ctx0" brushRef="#br0" timeOffset="19090.32">16069 12609 370 0,'0'0'133'15,"0"0"-19"-15,0 0 2 0,50-115-31 16,-23 110-55-16,4 5-22 15,-4 5-8-15,0 26-1 16,-9 5 0-16,-11 4 1 16,-7-2-8-16,0-6 7 15,-7-8 2-15,-9-10 19 16,3-8 6-16,4-6 36 16,2 0-4-16,5-2-36 15,2-22-12-15,0-8 4 0,25-6-14 16,14 0-6-16,9 1-100 15,8 9-30-15,-2 6-89 16,-2 4-58 0</inkml:trace>
  <inkml:trace contextRef="#ctx0" brushRef="#br0" timeOffset="19336.59">16507 12278 188 0,'0'0'101'0,"0"0"57"15,0 0 11-15,0 0-43 16,0 0-8-16,0 0-25 16,-71-92-14-16,71 92-37 0,0 0-26 15,0 4-2 1,0 24-12-16,0 10 3 0,13 14 15 16,8 2-11-16,-2 5-3 15,-1-1-6-15,1-4 0 16,-4-2-1-1,-5-2-16-15,0-2-97 0,-8-8-117 16,-2-14-197-16</inkml:trace>
  <inkml:trace contextRef="#ctx0" brushRef="#br0" timeOffset="19686.43">16449 12633 368 0,'0'0'191'0,"0"0"-55"16,0 0 3-16,0 0-64 0,0 0-44 15,79-103-3 1,-17 94-16-16,15 7-9 0,6-1-3 16,0 3-1-16,-8 0-30 15,-21 0-57-15,-21 0 4 16,-15 0-2-16,-15-5 48 16,-3-5 36-16,-8-2 4 15,-21-1 6-15,-4 1 47 16,-5 1 21-16,1 4-24 15,-4 4-6-15,8 0-1 16,11 3 3-16,6 0-4 16,12 0-28-16,4 18-13 15,0 4-1-15,10 6 4 16,17 1-2-16,4 3 5 0,3-2 2 16,2 0-11-1,0-4-30-15,-3-2-99 16,0-4-75-16,-8-8-190 0</inkml:trace>
  <inkml:trace contextRef="#ctx0" brushRef="#br0" timeOffset="20068.37">17102 12493 428 0,'0'0'151'15,"0"0"-11"-15,0 0-9 0,0 0-70 16,0 0-48-16,0 0-12 15,-7 44 15-15,12 0-1 16,-1-2-7 0,-2-6 6-16,3-8-11 0,0-8 0 15,-3-10-2-15,0-6-1 16,0-4 10-16,5 0 2 16,7-18 31-16,5-12-26 15,4-8-2-15,6-4-2 16,4-7-8-16,7 3-1 15,1 9 4-15,-2 11-7 16,-12 12 3-16,-10 11 4 16,-3 3-6-16,-3 6-2 0,1 27-1 15,-1 4 1 1,0 8 2-16,-5 3-2 0,-1-2 0 16,-3 0-43-16,-2-2-48 15,5-4-51-15,-1-7-171 16,3-14-122-16</inkml:trace>
  <inkml:trace contextRef="#ctx0" brushRef="#br0" timeOffset="20569.3">17958 12553 436 0,'0'0'120'0,"0"0"-1"15,-129-42 37-15,91 35-36 16,1 4-47-16,12 3-30 0,2 0-6 16,5 0-25-16,3 11-1 15,3 10-9-15,5 3 2 16,3 2-3-16,4 2 2 16,0-4 3-16,2-4-4 15,17-4-2-15,5-8 0 16,4-4 0-16,9-4 3 15,0 0 4-15,-1-16-7 16,-5-8-6 0,-6-4-1-16,-8-8 5 0,-5-6 2 15,-10-9 5-15,-2-3-5 0,0-4 0 16,-9 0 3-16,-9 0-2 16,-2 8 3-16,2 6-2 15,5 9 3 1,0 11-3-16,4 6 9 0,2 6 1 15,4 6-4-15,1 6-1 16,2 0-1-16,0 0-6 16,0 17-7-16,0 25 1 15,21 20 6-15,-1 10 2 16,4 4-1-16,-4-4 2 16,1-3-3-16,-4-5-5 15,-3-2-16-15,-4-2-59 0,-5-8-113 16,-3-10-235-1</inkml:trace>
  <inkml:trace contextRef="#ctx0" brushRef="#br0" timeOffset="21054.28">18599 12340 39 0,'0'0'84'16,"0"0"22"-16,0 0 21 15,0 0-22-15,0 0 14 16,0 0-46-16,19-104-16 16,-25 94 19-16,-7 2-3 15,-3 0-20-15,1 4-12 16,-3 4 13-16,-1 0-29 0,-2 0 2 15,-1 14-3 1,0 14-17-16,6 10-1 0,7 6 3 16,5 6-8-16,4 2 8 15,0 2-2-15,15-1-6 16,10-3 3-16,2-4-4 16,0-4 0-16,2-4-30 15,0-6-54-15,4-8-85 16,0-12-180-16</inkml:trace>
  <inkml:trace contextRef="#ctx0" brushRef="#br0" timeOffset="21502.35">18990 12268 302 0,'0'0'134'0,"0"0"25"16,0 0-13-16,0 0-60 16,0 0-1-16,0 0-22 15,8-99-19-15,10 94-8 16,4 5-10-16,7 0-9 16,9 8-4-16,7 22-7 15,1 12 0-15,1 12-1 16,-5 10-2-16,-10 13-5 15,-12 0 3-15,-16 8-2 16,-4-1-15-16,-29 4-68 16,-24 0-81-16,-16-3-151 15,-2-13-181-15</inkml:trace>
  <inkml:trace contextRef="#ctx0" brushRef="#br0" timeOffset="25901.32">9219 14101 10 0,'0'0'50'16,"0"0"4"-16,0 0 29 0,0 0-6 15,0 0 4 1,0 0-12-16,0 0-8 16,29-40 6-16,-29 36-20 0,0-2-14 15,-2-2 4-15,-13 2-5 16,-8-2-14-16,-4 0 15 15,-6 3 3-15,-7 4-16 16,-1 1 2-16,-1 0-1 16,0 0-7-16,4 6-6 15,2 6 1-15,5 3-5 16,6-1-1-16,8 3 1 16,3-3-3-16,8 0-2 0,4-1-8 15,2 0 6-15,0 1-1 16,0-2-9-16,6-2 13 15,14-2 1-15,5-4 2 16,4-4-1-16,2 0-2 16,7 0-6-16,2-12-1 15,3-8-15-15,-3-2-2 16,-5-3 5-16,-2 0 11 16,-4-4-21-16,-4 2 14 15,-4-5 4-15,-9-3 5 16,-5-3 6-16,-5-2 2 15,-2-2-2-15,0 0 4 16,0 0-2-16,0 1-1 16,0 8 0-16,-4 4-1 15,-3 5 7-15,3 8-2 0,0 6-4 16,4 2 2-16,-2 6 6 16,2 2-2-16,0 0 5 15,0 0-8-15,0 0-4 16,0 0-6-16,0 28-7 15,0 11 13-15,0 7 2 16,0 6 3-16,0 2 1 16,2-2 4-16,4 0-8 15,7-4 6-15,1-4-6 16,1-7 5-16,8-10-2 16,-1-2-5-16,7-11 2 15,5-8 4-15,5-6-3 0,9 0-1 16,2-6 1-1,0-16 2-15,-6-4-5 0,-11-2-3 16,-10 1-16-16,-13-4 9 16,-6 2 10-16,-4 5 4 15,-4 0-2-15,-13 6-2 16,-5 6 0-16,-1 0 2 16,4 8 8-16,-4 4-10 15,5 0-21-15,3 0 21 16,-1 10 6-16,5 10 3 0,7 6-8 15,4 0 0 1,0 1-1-16,4-2-4 16,18 0 4-16,7-2-3 15,7-5-2-15,6 0-61 0,3 0-55 16,1-5-70-16,-3-3-61 16</inkml:trace>
  <inkml:trace contextRef="#ctx0" brushRef="#br0" timeOffset="26385.93">10083 13944 117 0,'0'0'118'16,"0"0"21"-16,0 0-7 0,0 0-34 15,0 0-57-15,0 0 33 16,-115-30-54-16,93 34 21 15,-1 10-5-15,4 2-21 16,5 0-6-16,5 0-9 16,7-3 3-16,2-2-7 15,0 0-7-15,0-4 5 16,15-3 6-16,12-4 0 16,6 0-2-16,5 0-15 15,1-14-32-15,-6-5 1 16,-6-6 14-16,-12 3 27 15,-7 2 7-15,-4 0 15 16,-4 6 20-16,0 2 30 16,0 2 5-16,0 8 5 15,-6 0-22-15,0 2-7 0,-1 0-36 16,1 2-1-16,2 20 10 16,-2 10-17-16,6 4-1 15,0 8-1-15,0 2 2 16,0 7-4-16,6-3 4 15,9 4-2-15,1-2 3 16,1-6-3-16,-1 1 0 16,-3-2-14-16,1-4-61 15,-5-1-73-15,-3-10-91 16,1-8-81-16</inkml:trace>
  <inkml:trace contextRef="#ctx0" brushRef="#br0" timeOffset="27136.83">10380 14008 260 0,'0'0'90'15,"0"0"19"-15,0 0 31 16,0 0-49-16,0 0-24 15,0 0-5-15,-81-80-10 16,77 80 4-16,4 0-17 16,0 0-12-16,-2 0-24 0,2 8-2 15,0 14 4-15,0 6 0 16,10 7 3-16,11-5-1 16,6-1-3-16,4 2 0 15,5-7-3-15,1-4 0 16,2-4 2-1,-6-8-6-15,-2-4-19 0,-6-4 6 16,-5 0-6-16,-2-6 11 16,-3-12 8-16,-3-6-5 15,-6-2 3-15,-6-4 5 16,0-1 2-16,0 4-1 16,0 4 4-16,-11 5-1 0,2 9 8 15,0 0 15-15,3 5 9 16,-1 3-9-16,2 1 5 15,3 0-17-15,2 0-8 16,0 0-7-16,0 15-2 16,0 10 2-16,4 3 1 15,14-2 5-15,9 0-1 16,4-2-3-16,7-6 2 16,7-4-4-16,1-4 3 15,2-6-3-15,-6-4 0 16,-3 0-25-16,-10-2 0 15,-6-16-1-15,-7-2 7 16,-9-3 8-16,-7 0 6 16,0-4 5-16,-3 1 0 0,-15 2 0 15,-7 4 6-15,2 6 6 16,2 4 9-16,1 6 6 16,7 2-16-16,-1 2-5 15,5 0-5-15,5 8 11 16,4 14-12-16,0 4-2 15,0 6 0-15,23 1 2 16,3 3 13-16,8-4-13 16,-1-2-5-16,5-2-61 15,0-2-67-15,1-8-153 16,4-8-207-16</inkml:trace>
  <inkml:trace contextRef="#ctx0" brushRef="#br0" timeOffset="27803.31">11271 13958 414 0,'0'0'93'0,"0"0"88"16,0 0-45-16,0 0 0 16,0 0-68-16,0 0-50 15,-62-32-10-15,62 58-4 16,0 8-4-16,2 2 15 15,14 3-7-15,4-9-5 16,4-1 7-16,3-2-10 16,4-9 0-16,3-6 2 0,1-8-2 15,1-4-15 1,-3 0-15-16,-6-14-6 16,-5-8 8-16,-13-4 20 0,-5-4 8 15,-4-4 1-15,0 4 4 16,-13 2 2-16,-7 6 17 15,-2 4 15-15,4 5-7 16,2 5 0-16,5 4-6 16,5 4-1-16,2 0-9 15,1 0-4-15,3 4-12 16,0 22-2-16,0 6 2 16,22 7 3-16,9-1 1 0,8-2-1 15,1-2-3-15,6-8 0 16,-1-4 0-16,1-6 2 15,2-10-2-15,-4-6-15 16,-4 0-5-16,-2-8-1 16,-9-14-2-16,-8 0-6 15,-11-8 10-15,-8 2 17 16,-2-7 2-16,0 6 2 16,-12-1 1-16,-9 5 3 15,1 5 7-15,0 4 4 16,2 9 7-16,2 0-7 15,3 7-4-15,2 0-7 16,2 0 5-16,4 12-7 16,5 10-3-16,0 9 3 15,0 1-2-15,12 4 0 0,8-4 0 16,2 0 1-16,1-2-3 16,4-6-25-16,6-4-68 15,7-4-125-15,13-10-278 16</inkml:trace>
  <inkml:trace contextRef="#ctx0" brushRef="#br0" timeOffset="28118.94">12582 13939 364 0,'0'0'84'0,"0"0"56"16,0 0-12-16,0 0-9 16,0 0-37-16,0 0-10 15,-85-61-9-15,69 61-32 16,1 12-14-16,-1 20-3 16,3 4-9-16,4 13 8 15,6 5-3-15,3-2-6 16,0 0 1-16,14 0-5 15,8-6 0-15,7-4-2 16,7-4-34-16,4-8-95 16,0-12-163-16,5-12-394 15</inkml:trace>
  <inkml:trace contextRef="#ctx0" brushRef="#br0" timeOffset="28418.12">12938 13944 349 0,'0'0'127'16,"0"0"-2"-16,0 0-1 0,0 0-30 15,0 0-29-15,0 0 0 16,58-40-17-16,-25 40-5 15,3 18-17-15,-1 18-3 16,-2 13-15-16,-3 5-8 16,-10 5 2-16,-11 2 0 15,-9 1-2-15,-3-2-30 16,-28-2-82 0,-6-5-64-16,-1-12-83 0,-3-10-135 15</inkml:trace>
  <inkml:trace contextRef="#ctx0" brushRef="#br0" timeOffset="30762.07">14005 13989 11 0,'0'0'20'0,"0"0"-12"0,0 0-6 16,0 0 7-16,0 0-9 15,0 0 3-15,0 0-3 16,-56 0-24-16</inkml:trace>
  <inkml:trace contextRef="#ctx0" brushRef="#br0" timeOffset="31584.26">13775 13993 34 0,'0'0'45'15,"0"0"29"-15,0 0-10 0,0 0-23 16,0 0 12-1,0 0 7-15,-68 1 1 0,61-1-1 16,3 0-7 0,-1 0 6-16,-2 0 1 0,3 0-9 15,-3 0 3-15,3 0 7 16,2 0-1-16,2 0-15 16,0 0-1-16,0 0 5 15,0 0-16-15,0 0-8 16,0 0-17-16,0 0-8 0,13 0 1 15,24 0 7 1,26 0 5-16,19 0-7 0,16 0 4 16,10-5-4-1,3 0-1-15,-2 1-4 0,-9 0-1 16,-13 0 0-16,-20 0 0 16,-22 2-1-16,-18-2-8 15,-16 4 5-15,-7 0 4 16,-4 0 0-16,0 0 2 15,0 0 0-15,0 0-2 16,-2-4 0-16,-9 3 1 16,-3-4-1-16,3 1-1 15,0 0-15-15,-2-1-18 16,0-2 14-16,-3-3-27 16,-7 0-1-16,1 2 15 0,-2-2 14 15,-1 0 11 1,2 2-8-16,-1 0 11 0,0 0 5 15,4-2 6-15,-3-2-1 16,6 2 12-16,-1 0 13 16,5-2-2-16,1 4-1 15,5 2 5-15,3 0 2 16,2 4 0-16,0 0-6 16,2 0-5-16,0 2-2 15,0 0-3-15,0 0-11 16,0 0-7-16,11 0 0 15,24 10 2-15,17 8-2 0,6 6 5 16,6 0-2 0,-4 4-1-16,-6-2-1 0,-10 3 0 15,-15-2-2-15,-10 4 0 16,-15 1 0-16,-4 1-1 16,-12 6 4-16,-26 3-4 15,-10-2-1-15,-10 0-34 16,-2 0-63-16,-5-2-86 15,1-2-148-15,1-5-149 16</inkml:trace>
  <inkml:trace contextRef="#ctx0" brushRef="#br0" timeOffset="37633.49">15616 14022 36 0,'0'0'136'16,"0"0"-47"-1,0 0 16-15,0 0 3 0,0 0-36 16,0 0-14 0,0 0-6-16,2-60-26 0,-17 52 9 15,-8 2 3-15,-8 6-20 16,-4 0 13-16,-6 0-10 16,-3 0 7-16,-3 4-4 15,-4 10 18-15,4 2-34 16,5 0 2-16,8 1-2 15,14-3-3-15,9 0-4 16,9-2-1-16,2-1-4 0,0 2-3 16,17-1 7-1,15-6 5-15,13-2 1 0,5-4-6 16,8 0-1-16,0-6-10 16,0-12-16-16,-6 2-1 15,-10-8-8-15,-9-1 2 16,-10 2 18-16,-12-8 13 15,-7-3 3-15,-4-2 1 16,0-8 1-16,0-4 1 16,-11 0 1-16,0 2-3 15,0 6 3-15,0 10 8 16,4 7 9-16,1 10-3 16,3 6 13-16,1 5-5 0,-1 2 2 15,3 0-13-15,-2 0-15 16,-2 6 3-16,2 20 4 15,2 13-6-15,0 8 2 16,0 4 3-16,11 1-3 16,13 0 2-16,10-4 0 15,1-4-1-15,6-6 1 16,-1-6-3-16,0-7 0 16,0-10 0-16,-2-6-3 15,0-7 1-15,-3-2-3 16,-4 0-22-16,-4-16-1 15,-6-8 5-15,-9-2 1 16,-7-5 14-16,-5 3 5 0,0 2 1 16,-7 4 4-16,-10 6-2 15,-1 6 12-15,-3 2 5 16,6 8 4-16,-1 0-1 16,5 0-5-16,5 6-9 15,4 10-7-15,2 6 1 16,0 0-2-16,4 4 6 15,17-2-1-15,2-2-4 16,6-1-1-16,0-3-6 16,5 0-67-16,-1-10-60 15,0-2-189-15,-6-6-123 16</inkml:trace>
  <inkml:trace contextRef="#ctx0" brushRef="#br0" timeOffset="38102.28">16164 13611 403 0,'0'0'137'0,"0"0"35"16,0 0-5-16,0 0-55 16,0 0-49-16,0 0-15 15,-40-46-28-15,40 63-16 16,0 16 1-16,0 16 7 15,13 5 7-15,10 4-11 16,4 2-2-16,2-4 1 0,4-2-3 16,1-10-1-16,1-5-2 15,-2-11 0 1,1-10-2-16,-1-6-2 16,-2-10-13-16,0-2-3 0,-2 0 3 15,-6-12-16-15,0-10 18 16,-11-4-3-16,-5-5 2 15,-7 1 7-15,0 2-1 16,-2 4 9-16,-19 4 0 16,0 8 0-16,-2 6 0 15,1 6 9-15,2 0 8 16,2 0-3-16,9 14-2 16,5 6-4-16,4 4-5 0,0 2 8 15,7 1-5-15,12-4-3 16,4-1-3-16,3-1 5 15,-1-1-5-15,0-4-48 16,2 0-74-16,-4-8-128 16,2-4-218-16</inkml:trace>
  <inkml:trace contextRef="#ctx0" brushRef="#br0" timeOffset="38416.44">16761 13673 332 0,'0'0'60'15,"0"0"51"-15,0 0 35 16,0 0-26-16,0 0-21 16,0 0-26-16,-71-90 11 15,69 90-25-15,2 0-23 16,-2 0-16-16,2 0-8 15,0 17 0-15,0 16-6 16,15 14 9-16,5 7-1 16,5 2-9-16,0 0-2 15,-2 2-3-15,2-10 0 16,-5 2-20-16,-9-5-63 0,-9-8-101 16,-2-6-120-1,0-13-176-15</inkml:trace>
  <inkml:trace contextRef="#ctx0" brushRef="#br0" timeOffset="38766.89">16661 14051 292 0,'0'0'176'0,"0"0"-24"15,0 0-7-15,0 0-62 16,0 0-47-16,0 0-5 16,156-105 2-16,-94 95-9 15,-2 6-24-15,-6-2-2 16,-8 2-15-16,-5 0-18 15,-15-2 3-15,-12 0-11 16,-10 0 28-16,-4-4 15 0,0-2 0 16,-6-2-3-16,-14 0 3 15,-3 2 18-15,1 4 8 16,0 4 8-16,7 2 0 16,3 2 3-16,3 0-14 15,5 8-16-15,2 12 3 16,2 8 3-16,0 2-2 15,13 6 3-15,12 0-12 16,-1 3 1-16,0-8-3 16,-1 0-2-16,-1-5-87 15,-2-2-25-15,0-8-155 16,-4-6-141-16</inkml:trace>
  <inkml:trace contextRef="#ctx0" brushRef="#br0" timeOffset="39799.96">17243 13732 378 0,'0'0'59'0,"0"0"46"0,-16-123 48 16,13 105-19-16,1 10-28 16,2 7-24-16,0 1-30 15,0 9-49-15,0 27 0 16,0 14 5-16,2 11 14 15,6 1-10-15,-2-4-2 16,1-10-7-16,-3-8 1 16,0-11-3-16,-1-11 1 0,1-9 3 15,3-7-5-15,2-2 1 16,14 0 4-16,8-2 3 16,9-18-4-16,4 2-2 15,5 2-2-15,-2 8 2 16,-9 8-2-16,-11 0 0 15,-14 10-3-15,-13 16-2 16,0 2 5-16,-2 1 0 16,-23-1 0-16,-4-10 0 15,-4-2 0-15,1-4 2 16,6-6 2-16,6-4-3 0,8-2 1 16,10 0 0-1,2 0-1-15,12-14-1 16,23-8-1-16,12-5 1 15,4 0 0-15,-1 0-7 0,-4 1-11 16,-4 2 3 0,-9 4 8-16,-10 2-14 0,-11 6 8 15,-8 0 13-15,-4 4 0 16,0-2 0-16,0 6 3 16,-16-4 5-16,-1 6-1 15,-2 2 10-15,4 0-5 16,1 0-2-16,4 10-1 15,0 6-8-15,6 4 3 16,4 2 0-16,0 0-1 0,0 2-1 16,18-3-1-16,7-6 1 15,1 2-2-15,10-8-4 16,4-2-39-16,11-1-24 16,4-6-21-16,5 0-58 15,6 0-2-15,-2-17-22 16,-9 6 170-16,-12-7 39 15,-18 0-37-15,-21-3 12 16,-4 2 48-16,-9 2 35 16,-19 1 6-16,-9 8-18 15,0 4-18-15,1 4 0 16,5 0-20-16,2 0-5 16,4 16-23-16,8 2 1 0,3 2-11 15,7 0-7-15,5-2 2 16,2-2-3-16,0-2 2 15,9-5-3-15,14-4 0 16,6-5 0-16,4 0-12 16,0-1-5-16,-2-17-5 15,-8-4-14-15,-8-3 30 16,-5 1 6-16,-6 2 0 16,-4 4 1-16,0 8-1 15,0 4 17-15,0 4-6 16,0 2 10-16,0 0-7 15,0 10-5-15,0 16-7 0,0 8 3 16,0 4 0 0,0 5 3-16,0 1-6 0,2 2 0 15,5-2-1-15,-1-2-1 16,-2-2 0-16,2-4-26 16,-2-4-59-16,5-10-144 15,-1-6-264-15</inkml:trace>
  <inkml:trace contextRef="#ctx0" brushRef="#br0" timeOffset="40016.97">18274 13900 630 0,'0'0'109'15,"0"0"46"-15,0 0-14 16,0 0-71-16,0 0-41 15,0 0-12-15,24-16-15 16,-1 48 2-16,-3 6-4 16,-4 5 0-16,-6-1-23 15,-4-1-53-15,-6-1-61 16,0-5-66-16,0-11-123 16</inkml:trace>
  <inkml:trace contextRef="#ctx0" brushRef="#br0" timeOffset="40384.18">18459 13892 540 0,'0'0'102'0,"0"0"-10"16,0 0 46-16,0 0-57 16,0 0-57-1,0 0-9-15,20 72 3 0,-18-34-10 16,-2-10-5-16,0-1 6 15,0-7-6-15,0-8-2 16,0-6 4-16,0-6-3 16,0 0 0-16,0 0 10 15,7-20-1-15,9-8-3 16,-1-7 5-16,3-1 14 16,-1-1-4-16,4 6-7 0,-3 7-7 15,-5 10-4-15,-4 8 2 16,-4 6-1-16,-1 0-6 15,1 0-4-15,-3 26 4 16,2 8 4-16,-2 4-4 16,0-3-4-16,-2-2-39 15,0 6-34-15,0 1-104 16,0-4-166-16</inkml:trace>
  <inkml:trace contextRef="#ctx0" brushRef="#br0" timeOffset="40711.31">19076 13864 427 0,'0'0'126'0,"0"0"0"16,0 0 43-16,0 0-75 15,0 0-18-15,0 0-42 16,0 0 2-16,-111 40-3 0,107-4-20 16,4 4-1-1,0 2-8-15,6-2-1 16,11 0-3-16,8-1 0 0,-2-9-4 15,-1-2-64-15,5-6-94 16,1-8-230-16</inkml:trace>
  <inkml:trace contextRef="#ctx0" brushRef="#br0" timeOffset="40989.33">19270 13756 401 0,'0'0'261'0,"0"0"-92"15,0 0-15 1,0 0-39-16,0 0-53 0,0 0-22 16,158-56-16-16,-109 96-11 15,-8 14-10-15,-10 12 9 16,-12 4-10-16,-9-2 2 15,-10-1-3-15,0-7-1 16,-2-2-15-16,-25-6-38 16,-9-4-42-16,-9-4-86 15,-1-6-200-15</inkml:trace>
  <inkml:trace contextRef="#ctx0" brushRef="#br0" timeOffset="42816.81">10028 15458 49 0,'0'0'71'0,"0"0"15"16,0 0-5-16,0 0-16 16,0 0-13-16,0 0 10 15,-9-44 23-15,0 32-36 16,-2 0 14-16,-7 0-31 0,-2-4-8 15,-8 4-3 1,-9 4-4-16,-3 0 5 0,-6 6-21 16,-3 2 19-16,-1 0 0 15,0 10-11-15,5 8 1 16,5 0-6-16,9 0 12 16,8 4-3-16,6 0-10 15,5 0-1-15,8-4 1 16,4-4-2-16,0 0 1 15,0 0-2-15,11-2 1 16,9-3 1-16,9-5 0 16,9-3 1-16,7-1 5 15,3 0-7-15,-1-10-1 16,-5-8-4-16,-4-4-8 16,-7 0 5-16,-4 0-5 0,-4-6 7 15,-5 2-15-15,-7 0 17 16,-9-4-3-16,-2-2 3 15,0-4-4-15,0 0 5 16,0-4 4-16,-5-1-6 16,-3 7 9-16,0 0-5 15,4 4 2-15,2 4-4 16,2 4 4-16,0 6-1 16,0 4 12-16,0 6 19 15,0 4-3-15,0 0-11 16,0 2-4-16,0 0 6 15,0 0-17-15,0 18 3 0,12 20 0 16,-2 14 13 0,6 2-2-16,0 3-7 0,2 1-7 15,-1 0 1-15,1-2-4 16,0 0 0-16,0-6-4 16,-1-6-66-16,4-3-25 15,-3-10-46-15,1-8-141 16,-3-14-50-16</inkml:trace>
  <inkml:trace contextRef="#ctx0" brushRef="#br0" timeOffset="43016.38">10224 15254 319 0,'0'0'120'0,"0"0"22"0,0 0 0 16,0 0-44-16,0 0-42 15,0 0-37 1,-18-36-17-16,18 63-3 0,16 14 2 16,4 3-2-16,-2 4-12 15,-2 0-82-15,-8-2-98 16,-1-10-70-16,-7-10-70 16</inkml:trace>
  <inkml:trace contextRef="#ctx0" brushRef="#br0" timeOffset="43300.28">10099 14989 467 0,'0'0'102'0,"0"0"46"15,0 0-22-15,0 0-20 16,-53-106-52-16,53 106-32 16,0 0-14-16,0 0-6 15,0 0-2-15,0 0-15 16,4 16-52-16,19 8 12 16,10 2-37-16,5 6-41 0,7-2-80 15,3 2-22-15,-1-10 30 16</inkml:trace>
  <inkml:trace contextRef="#ctx0" brushRef="#br0" timeOffset="43517.14">10455 15195 45 0,'0'0'90'0,"0"0"35"15,3 111 3-15,-3-65-13 16,7 2-25-16,2-2-39 16,7-4-16-16,-3-5-18 15,-3-10-4-15,-2-4-6 16,-8-11 1-16,0-2 5 15,0-6 4-15,-21-4 13 16,-5 0-17-16,-3 0-5 0,2 0-1 16,7-4-7-1,6-13-33-15,14 2-58 0,0 2-38 16,9-1-58-16,22 1-19 16</inkml:trace>
  <inkml:trace contextRef="#ctx0" brushRef="#br0" timeOffset="43800.32">10768 15272 408 0,'0'0'165'0,"0"0"-32"16,0 0 50-1,0 0-62-15,0 0-59 0,0 0-18 16,-45-36-32-16,45 48-9 16,2 24-3-16,19 10 1 15,3 10 1-15,1 8-1 16,-3 6 2-16,-4-3-3 16,-5 1-65-16,-7-6-38 15,-1-16-103-15,-5-12-161 16</inkml:trace>
  <inkml:trace contextRef="#ctx0" brushRef="#br0" timeOffset="44022.36">10846 15557 18 0,'0'0'312'0,"-3"-139"-161"16,3 83-26 0,9 18-20-16,9 16-13 0,-3 10-20 15,1 12-54-15,-3 0-18 16,-1 12-1-16,-5 18-8 15,-5 4 9-15,-2 2-2 16,0-2 9-16,-11-6 2 16,-9-2-9-16,-1-4 0 15,4-5-57-15,5-8-49 16,10-3-72-16,2-6-9 16,0 0-94-16</inkml:trace>
  <inkml:trace contextRef="#ctx0" brushRef="#br0" timeOffset="44286.28">11128 15150 342 0,'0'0'164'0,"0"0"-13"16,0 0 13-16,-31-103-56 15,27 93-30-15,4 8-15 16,0 2-28-16,0 0-14 15,0 18-21-15,0 18 0 16,0 16 11-16,12 1-4 16,1 7-1-16,-1-2-1 0,5-2-5 15,-2 2 0-15,1-4-23 16,-1-5-79-16,1-3-53 16,4-6-92-16,0-14-184 15</inkml:trace>
  <inkml:trace contextRef="#ctx0" brushRef="#br0" timeOffset="44683.57">11504 15402 325 0,'0'0'117'16,"0"0"4"-16,0 0 1 15,-135-16-28-15,113 16-37 0,4 10-19 16,4 4-6-16,6 4-3 15,1 0-1-15,7 0-9 16,0 2-3-16,0-2-5 16,0 0 2-16,15-8-4 15,6 0-1-15,4-6-4 16,4-4 1-16,6 0 0 16,-4-1-2-16,-2-17-2 15,-8-7-1-15,-11 1-1 16,-5-4 1-16,-5 4 1 15,0 4 4-15,0 4-1 16,0 10 0-16,-9 2 24 0,3 4 5 16,-2 0-12-16,2 4-21 15,4 14 0-15,-1 10 0 16,3 2-2-16,0 2 0 16,9 3-25-16,16-3-44 15,4-1-99-15,2-4-129 16,-2-13-185-16</inkml:trace>
  <inkml:trace contextRef="#ctx0" brushRef="#br0" timeOffset="45083.32">11701 15382 461 0,'0'0'171'0,"0"0"-31"0,0 0-4 15,0 0-78-15,0 0-58 16,0 0 5-16,5 48 2 15,28-20 0-15,7-6-3 16,-2-4-1-16,2 0-1 16,-4-8-2-16,-7-2-3 15,-9-8-27-15,-7 0 0 16,-4 0 11-16,-6-18 14 16,-3-10 0-16,0-2 5 15,-5-4 3-15,-13 2 5 16,2 0-5-16,1 10 19 15,3 8 1-15,6 6 5 16,2 2 12-16,1 6 6 16,1 0 4-16,0 6-32 15,2 28-17-15,0 16 2 16,0 16 3-16,0 6 4 0,11 5-6 16,5-1-4-16,-1-6 0 15,1-2-1-15,-5-10-15 16,-2 0-63-16,0-13-95 15,0-13-181-15</inkml:trace>
  <inkml:trace contextRef="#ctx0" brushRef="#br0" timeOffset="45382.37">12479 15464 459 0,'0'0'82'0,"0"0"19"15,0 0 48-15,0 0-35 16,0 0-32-16,0 0-14 16,0 0-9-16,-123-64-38 15,112 94-7-15,3 12 9 16,6 6-11-16,2-2-1 0,0 7-6 15,23-3-5 1,6-6 2-16,0 0-2 0,5-4-5 16,-1-12-56-1,4-6-72-15,0-12-133 0,1-10-295 16</inkml:trace>
  <inkml:trace contextRef="#ctx0" brushRef="#br0" timeOffset="45651.25">12707 15400 563 0,'0'0'115'16,"0"0"-31"-16,0 0 36 0,0 0-66 15,0 0-26-15,0 0 5 16,124-84 12-16,-80 84-16 15,-6 36-7-15,-9 18-11 16,-8 12-2-16,-13 9-4 16,-8 3-1-16,0-4-4 15,-15-2-36-15,-10-10-49 16,1-4-81-16,1-13-190 16</inkml:trace>
  <inkml:trace contextRef="#ctx0" brushRef="#br0" timeOffset="46736.95">13669 15620 9 0,'0'0'75'0,"0"0"-21"16,0 0 38-16,0 0 4 15,0 0-20 1,-121-19 15-16,103 15 2 0,5 0 7 16,-1-2-37-16,4 3 14 15,-1-1-6-15,-1 3-18 16,3 1 1-16,-1-4-15 15,5-1-8-15,0 5 0 16,3 0-16-16,2 0 10 16,0 0-21-16,0-4 12 15,12 3-9-15,25-2-6 16,19-2 14-16,15 0-8 16,18-4-6-16,14 4 3 0,6 1-4 15,9-1 2-15,-5 1-2 16,-7-1-2-16,-19 1-10 15,-21 4-7-15,-19-4-4 16,-16 4 11-16,-15 0 5 16,-10 0-3-16,-6 0 10 15,0 0-2-15,-2 0-10 16,-20-4 11-16,-3 0 1 16,1 0-5-16,6 2 3 15,0-2-10-15,1-4-24 16,-2 2-19-16,2 2 6 15,-3-8-5-15,-1 2 0 16,2 0 5-16,-2-4 15 0,1 2 15 16,-2-2 19-16,2-2-1 15,-2-2 5 1,2 0 2-16,0 0 6 0,-1 4 9 16,6 0 2-16,-1 2 19 15,5 4 18-15,5 2-6 16,4 2-5-16,0 4 5 15,2 0-21-15,0 0-11 16,0 0-14-16,29 0-5 16,15 4 2-16,14 14-4 15,8 8 4-15,1 2-3 16,-2 4 0-16,-7 6 3 16,-13 2-10-16,-18 0 3 15,-19-2 2-15,-8 1 0 0,-6-7-1 16,-23-5-11-1,-2 0-13-15,-3-5-28 16,3 0-43-16,0-4-74 16,2-4-182-16,4-2-71 0</inkml:trace>
  <inkml:trace contextRef="#ctx0" brushRef="#br0" timeOffset="47666.49">16000 15580 161 0,'0'0'94'16,"0"0"9"-16,0 0 1 0,0 0-27 15,0 0-15-15,0 0 1 16,-97-78-4-16,62 64 3 16,-10 6-2-16,0 4 1 15,-3 4-20-15,-4 0-18 16,3 0-4-16,7 12 5 15,4 2-20-15,9 4 12 16,11 0-9-16,7 1-5 16,9 3-1-16,2-4 0 15,0 4 1-15,9-8 5 16,20 0-6-16,6-2 2 0,10-10-1 16,6-2-1-1,3 0 7-15,-1-2-8 0,-3-19-17 16,-8-2 5-1,-7-5 3-15,-8-7-5 0,-6-1 5 16,-13-4 8-16,-6-10-3 16,-2 2 8-16,0-6 0 15,-10 6-4-15,-9 4 3 16,1 7 3-16,1 7 5 16,1 6 5-16,5 8-1 15,4 4 21-15,1 8-10 16,3 2-12-16,-1 2 12 0,4 0-26 15,-3 4 0 1,3 26 4-16,0 6-6 0,5 13 2 16,17 1 0-16,5 6 0 15,4 8 1-15,3-2-1 16,-1 0-1 0,-4-7-48-16,-2-3-55 0,-5-6-87 15,-6-10-167-15</inkml:trace>
  <inkml:trace contextRef="#ctx0" brushRef="#br0" timeOffset="47875.17">16135 15450 462 0,'0'0'100'0,"0"0"26"0,0 0 51 15,-40-106-34-15,40 100-76 16,0 6-23-16,0 0-32 15,7 4-12-15,12 32-2 16,6 8-2-16,-2 10 2 16,-3 4-48-16,-5-8-64 15,3-5-93-15,-3-13-166 16</inkml:trace>
  <inkml:trace contextRef="#ctx0" brushRef="#br0" timeOffset="48084.21">16191 15209 346 0,'0'0'77'0,"-41"-134"21"15,35 86 44-15,4 20-47 0,0 14-36 16,2 10-39-16,-3 4-6 16,3 0-14-16,0 4-14 15,0 18 5-15,3 6-26 16,15 8-52-16,9-2-57 15,4 2-82-15,4-4-22 16</inkml:trace>
  <inkml:trace contextRef="#ctx0" brushRef="#br0" timeOffset="48296">16416 15396 204 0,'0'0'188'0,"0"0"23"16,-58 120-56-1,47-84-42-15,11-5-57 16,0-3-21-16,9-2-8 0,11-4-10 15,-3-4-4-15,-5-4-6 16,-10-6-5-16,-2-2 7 16,-6-2 0-16,-23 0 6 15,-2-4-15-15,-1 0 0 16,8 0-4-16,10 0-39 16,9 0-26-16,5 0-55 15,0 0-105-15,23-4-57 16</inkml:trace>
  <inkml:trace contextRef="#ctx0" brushRef="#br0" timeOffset="48571.68">16601 15512 346 0,'0'0'226'16,"0"0"-38"-16,0 0 21 15,0 0-84-15,0 0-54 16,0 0-26-16,-11-32-21 16,11 36-14-16,0 20-2 15,0 12-2-15,0 7 0 16,4 3-1-16,5 0-2 16,0 6-3-16,-4-4-1 15,1 2-39-15,-1-6-25 16,1-8-88-16,1-14-148 0,-3-13-157 15</inkml:trace>
  <inkml:trace contextRef="#ctx0" brushRef="#br0" timeOffset="48794.27">16617 15753 203 0,'0'0'262'16,"-18"-134"-71"-16,18 67-61 16,0 9-24-16,27 14-45 15,8 16-23-15,0 16-5 16,-3 12-15-16,-8 0-14 15,-9 30-4-15,-5 2-3 16,-10 8 3-16,0-5 11 0,0-3-11 16,-10-6 0-1,-9-4-1-15,-3-4-14 16,1-4-8-16,4-4-35 0,8-6-57 16,9 0-90-16,0-4-88 15</inkml:trace>
  <inkml:trace contextRef="#ctx0" brushRef="#br0" timeOffset="49051.32">16873 15222 448 0,'0'0'104'15,"0"0"61"-15,0 0 40 0,0 0-66 16,0 0-67-16,0 0-33 15,-54-63-14-15,54 63-15 16,0 17-4-16,9 15 2 16,11 14 10-16,3 6-11 15,-1 6-5-15,2 4 0 16,-2 2-2-16,-1-2 0 16,0-7-48-16,0-3-38 15,4-8-80-15,1-10-126 16,8-10-221-16</inkml:trace>
  <inkml:trace contextRef="#ctx0" brushRef="#br0" timeOffset="49449.25">17370 15566 239 0,'0'0'217'0,"0"0"-56"16,0 0 16-16,-123-108-47 15,90 98-23-15,-3 8-37 16,3 2-24-16,4 0-7 15,4 12-18-15,9 6-8 16,9 4-12-16,7 5 10 16,0-4-9-16,3 4 1 15,17-5 0-15,7-4-1 16,6-8-2-16,5-8-4 16,2-2 0-16,1 0-8 15,-8-16-6-15,-4-8 7 16,-10-2 11-16,-9 3 3 0,-4 1 0 15,-6 6 0-15,0 4-1 16,0 8 8-16,0 2 1 16,0 2-9-16,0 0-4 15,0 4 2-15,-2 17-8 16,0 6 13-16,2 0-10 16,0 0-3-16,0 4-26 15,0-7-58-15,11-2-82 16,5-6-156-16,1-12-157 15</inkml:trace>
  <inkml:trace contextRef="#ctx0" brushRef="#br0" timeOffset="49492.87">17370 15566 79 0</inkml:trace>
  <inkml:trace contextRef="#ctx0" brushRef="#br0" timeOffset="49838.21">17370 15566 79 0,'129'-112'331'0,"-140"80"-121"0,4 16-38 0,2 6-15 0,5 10-41 15,0 0-59-15,0 0-49 16,18 14 8-16,16 12-4 15,5 0 23-15,6 2-22 16,0-6-3-16,-2 0-7 16,-10-8 0-16,-4-1-1 15,-10-9-2-15,-5-4-2 16,-5 0 0-16,-5 0-5 16,-4-13 7-16,0-10 6 15,0-4-3-15,-2-3 3 0,-11-2-4 16,-1 2 1-16,3 8 5 15,3 4-4 1,0 10 16-16,4 6-1 16,2 2 0-16,-2 0-1 0,1 22-14 15,3 10-2-15,0 16 11 16,0 6-4-16,0 5-5 16,11 3 6-16,1 0-10 15,-1 2-1-15,-3-2 1 16,2-10 0-16,-6 2-16 0,1-5-46 15,-1-7-44 1,2-8-198-16,10-16-442 0</inkml:trace>
  <inkml:trace contextRef="#ctx0" brushRef="#br0" timeOffset="50149.54">18310 15382 567 0,'0'0'149'0,"0"0"-20"16,0 0 12-16,0 0-66 0,0 0-19 15,0 0-27 1,-128-14-6-16,113 52 4 0,7 10 1 15,8 2-6-15,0 3-2 16,0 1-11-16,6-6 1 16,11-4-9-16,6-4-2 15,6-4-2-15,0-4-59 16,4-10-67 0,5-8-179-16,1-14-365 0</inkml:trace>
  <inkml:trace contextRef="#ctx0" brushRef="#br0" timeOffset="50465.18">18595 15402 600 0,'0'0'140'15,"0"0"11"-15,0 0-14 16,0 0-60-16,0 0-21 16,0 0-14-16,89-60-15 15,-47 74-6-15,-2 26-10 16,-1 8-5-16,-8 10 0 0,-12 5-1 16,-7 1-3-1,-12 2-2-15,-2 0 0 0,-29-6-33 16,-12-4-28-1,-1-2-69-15,-6-13-150 0,8-15-375 16</inkml:trace>
  <inkml:trace contextRef="#ctx0" brushRef="#br0" timeOffset="50696.32">19477 15717 378 0,'0'0'795'0,"0"0"-714"16,0 0-67 0,0 0 11-16,0 0-12 0,0 0-12 15,-67-34-2-15,65 34-38 16,2 8-21-16,0 6-66 15,-2-2-229-15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10T12:59:06.777"/>
    </inkml:context>
    <inkml:brush xml:id="br0">
      <inkml:brushProperty name="width" value="0.05292" units="cm"/>
      <inkml:brushProperty name="height" value="0.05292" units="cm"/>
      <inkml:brushProperty name="color" value="#FFFFFF"/>
    </inkml:brush>
  </inkml:definitions>
  <inkml:trace contextRef="#ctx0" brushRef="#br0">15973 10880 57 0,'0'0'62'0,"0"0"32"15,0 0 25-15,0 0-31 16,0 0-14-16,0 0-9 16,0 0 1-16,4-46 3 15,-4 44-10-15,0 0-8 16,0 2 18-16,0 0 1 16,0 0-22-16,0 0-14 15,0 0-13-15,0 0-21 16,-6 24 0-16,-8 21 0 15,-9 17 29-15,-6 14-16 16,1 6-3-16,-1-2-2 16,4-6 1-16,1-5-9 15,3-11 0-15,8-12 1 0,-1-10-1 16,8-12-26-16,2-10-54 16,4-8-77-16,0-6-117 15,0-10-18-15</inkml:trace>
  <inkml:trace contextRef="#ctx0" brushRef="#br0" timeOffset="280.77">15911 10900 281 0,'0'0'151'15,"0"0"-17"-15,0 0 21 16,0 0-41-1,0 0-38-15,0 0-5 0,29-90-27 16,-25 90-15-16,7 0-12 16,7 20-9-16,9 12 11 15,6 10-7-15,0 7 6 16,3 2-11-16,-3 4-4 16,1 1-2-16,-3 0-2 15,-4 0 0-15,-5-2-19 16,-2-3-105-16,-4-10-90 15,-8-10-176-15</inkml:trace>
  <inkml:trace contextRef="#ctx0" brushRef="#br0" timeOffset="472.81">15892 11275 585 0,'0'0'161'16,"0"0"-38"-16,0 0 17 15,0 0-78-15,0 0-39 16,0 0-19-16,42-78 1 16,21 62-5-16,9 4-3 15,1 8-60-15,-2 2-165 16,-13 2-134-16</inkml:trace>
  <inkml:trace contextRef="#ctx0" brushRef="#br0" timeOffset="1162.4">16208 10596 56 0,'0'0'63'0,"0"0"25"16,0 0 29-16,0 0-7 15,-120-107-38-15,80 95 10 0,-4 2-12 16,-10 6-46-16,-6 4 10 16,-7 0 34-16,-9 14-32 15,-6 16-10-15,0 13 29 16,1 11-26-16,8 8 8 15,11 4-26-15,14 4 8 16,13 4-19-16,8 4 1 16,12 3 8-1,8 1-6-15,5 2 3 0,2-4 0 16,0-1 3-16,2-5-1 0,22-4-1 16,10 0 3-1,11 0-4-15,15-2 0 16,11-4-5-16,11-7 8 15,10-15-6-15,-1-8 0 0,1-12-3 16,-3-10 4-16,-2-12-3 16,1 0-1-16,7-26 6 15,-2-14-3-15,-1-10-2 16,-8-10-1-16,-10-4-1 16,-14-3 1-16,-16-1 4 15,-11 0 0-15,-14-2 4 16,-11-9-3-16,-8-1-3 15,0-8-1-15,-11-2 6 16,-11 4-7-16,-5 4-1 16,0 7 1-16,-2 11 2 0,-4 10-2 15,-7 8-2 1,-9 11-5-16,-14 12-2 16,-10 6 3-16,-5 10-28 0,2 4-46 15,5 3 23-15,11 0-93 16,9 13-15-16,11 6-95 15,3 6-82-15</inkml:trace>
  <inkml:trace contextRef="#ctx0" brushRef="#br0" timeOffset="2145.85">13308 13261 274 0,'0'0'175'16,"0"0"-17"-16,0 0-12 15,0 0-37-15,0 0-29 16,0 0-26-16,-18-22-19 16,18 22 2-16,0 0-16 0,0 0 1 15,0 0-1-15,0 0-4 16,0 0-5-16,0 1-2 15,0 21-3-15,0 9 12 16,11 7 0-16,0 6-5 16,3 4-9-16,-3 0 1 15,2 4-6-15,-2-6-1 16,-2 0 0 0,-3-3 1-16,0-3-51 0,-4-6-18 15,-2-6-69-15,0-10-129 16,0-12-90-16</inkml:trace>
  <inkml:trace contextRef="#ctx0" brushRef="#br0" timeOffset="2500.84">13324 13483 394 0,'0'0'176'16,"-14"-138"-37"-16,14 76-9 16,6 9-3-16,17 21-73 15,4 18-30-15,0 14-24 16,-3 0-3-16,-2 28-10 15,-6 14 1-15,-12 11 3 16,-4 1 7-16,-2-4 2 16,-16-8 21-16,5-12-9 15,6-10-10-15,7-8 4 16,0 0-6-16,27-2-7 0,20 2 7 16,11 0 12-16,4 0-6 15,-8 2-6 1,-19 0-10-16,-18 0 1 15,-17 3-7-15,-6 1-2 0,-34 1 18 16,-18 2 25-16,-4-3-10 16,-1-6-3-16,10-5-4 15,11-2-8-15,11-3-2 16,12-2-14-16,13 0-49 16,6 0-51-16,4 0-128 15,23-8-147-15</inkml:trace>
  <inkml:trace contextRef="#ctx0" brushRef="#br0" timeOffset="3128.82">13662 12984 156 0,'0'0'72'0,"0"0"5"16,0 0 45-16,-62-119 7 16,31 100-58-16,-10 1-17 0,-5 4 12 15,-10 7-13-15,-13 7-22 16,-9 0 29-16,-7 25-45 15,-4 15 9-15,5 14-12 16,5 10 24-16,12 12-13 16,12 8 2-16,13 6-4 15,13 3-6-15,12-1-1 16,17-2-4-16,0-5-8 16,17-1 5-16,20-2-7 15,15-6 2-15,10-4 3 16,13-7-5-16,17-5 3 15,11-6 1-15,3-10 1 0,2-8-3 16,-8-10-2 0,0-12 1-16,-2-10-2 0,0-4 2 15,-2-14 2-15,-7-22-3 16,-9-12 0-16,-11-10-4 16,-15-9-6-16,-19-13-2 15,-19-10 11-15,-16-8 2 16,-7-14 1-16,-35-5 2 15,-16-5-4-15,-11 1 3 16,-9 11-3-16,0 24 0 16,-5 24-4-16,4 22-1 15,0 14-1-15,8 12-7 16,7 7-35-16,12 7-43 16,12 0-56-16,16 23-84 15,13 7-129-15</inkml:trace>
  <inkml:trace contextRef="#ctx0" brushRef="#br0" timeOffset="3915.39">19127 13417 42 0,'0'0'153'0,"0"0"12"16,0 0-11-16,0 0-23 15,0 0-20-15,0 0-15 16,-6-88-23-16,-17 75-26 15,-8 8-30-15,-4 5 2 16,-7 0 1-16,-3 1 0 16,1 21-1-16,3 9 2 15,12 1-7-15,5 0 1 16,14 6-4-16,10 0-4 16,0 0-7-16,2 5 0 15,25-6 0-15,12 2 1 0,9-3-1 16,8-2-11-1,9-10-76-15,-1-8-143 0,-1-14-221 16</inkml:trace>
  <inkml:trace contextRef="#ctx0" brushRef="#br0" timeOffset="4512.74">19056 12988 134 0,'0'0'65'0,"0"0"-6"16,-120-56 51-1,71 47-2-15,-7 5-28 0,-5 4-19 16,-5 0-7-16,-7 9 6 15,-8 19 5-15,1 12-18 16,4 12-2-16,12 12-7 16,6 8-11-16,13 9-10 15,14 3-8-15,13 0 5 16,14-4-4-16,4 0 7 16,6-1-9-16,25-3 6 0,12 0-4 15,8-6 0-15,11-6 3 16,15-7 1-16,7-6-5 15,12-8 0-15,4-9-4 16,0-8-4-16,0-12-1 16,6-12 0-1,0-2-1-15,-3-6 1 0,-9-20 1 16,-15-4 3-16,-14-9-1 16,-16-2 0-16,-11-13-3 15,-16-9 2-15,-15-9 1 16,-7-10-3-16,-17-10 4 15,-31-9-1-15,-10-5-2 16,-15 2-1-16,-7 7-1 0,-12 15 0 16,-1 20-1-16,-1 20-9 15,9 18-1-15,16 10 5 16,16 12-12-16,15 2-27 16,19 12-99-16,15 16-205 15,4 0-101-15</inkml:trace>
  <inkml:trace contextRef="#ctx0" brushRef="#br0" timeOffset="4672.52">19943 13272 48 0,'0'0'719'16,"0"0"-705"-1,0 0-14-15,0 0-8 0,0 0-191 16,0 0-175-16</inkml:trace>
  <inkml:trace contextRef="#ctx0" brushRef="#br0" timeOffset="5478.84">16193 15619 205 0,'0'0'108'0,"0"0"84"15,0 0 2-15,0 0-65 16,0 0-9-16,0 0-16 16,-51-62-39-16,49 62-7 15,-1 0-8-15,3 0-15 0,0 0-14 16,0 0-21-16,0 9 0 15,0 22 0-15,0 9 3 16,3 10 3-16,13 12-5 16,-1-4-1-16,5 4-3 15,-3 0-30-15,-3-7-61 16,-1-7-105-16,-8-12-214 16</inkml:trace>
  <inkml:trace contextRef="#ctx0" brushRef="#br0" timeOffset="5745.98">16137 15597 614 0,'0'0'166'15,"0"0"-69"-15,0 0-5 16,0 0-41-16,141-81-36 16,-68 94-12-16,5 24-3 15,-8 12 1-15,-14 5-6 16,-19 0 3-16,-22-2 1 15,-15 2-3-15,-15-8 4 16,-30-2 18-16,-8-5-12 16,-7-3-2-16,4-14-3 15,9 0 0-15,9-8-1 16,14-4-96-16,11-6-81 16,6-4-94-16,7 0-157 15</inkml:trace>
  <inkml:trace contextRef="#ctx0" brushRef="#br0" timeOffset="6330.76">16254 15165 207 0,'0'0'72'16,"0"0"51"-16,-143-46 11 16,94 46-49-16,0 0-32 15,-1 14-8-15,4 16 12 16,-1 15-16-16,0 17 1 16,2 10-9-16,8 14 1 15,6 6 2-15,10-1-2 16,12 1-1-16,9-2-1 15,0-10-13-15,25 2-2 16,17-3 1-16,14-3-10 16,11-8 11-16,11 2-13 15,5-7 9-15,5 1-14 16,9-12 5-16,1-12-6 0,0-12 4 16,2-16-2-1,-3-12 4-15,2-8-6 16,-5-24 2-16,-10-12 4 0,-14-9-4 15,-18 3-2-15,-13-12 2 16,-15-14 2-16,-15-10 0 16,-9-16 0-16,-5-15-4 15,-31-1-7-15,-14-3 4 16,-18 12 2-16,-9 12-2 16,-10 21 2-16,-5 14-3 15,1 20 2-15,0 17-1 16,3 11-1-16,15 9 1 0,15 1-5 15,18 4-25 1,16 0-28-16,9 8-79 0,9 16-235 16,6 2-130-16</inkml:trace>
  <inkml:trace contextRef="#ctx0" brushRef="#br0" timeOffset="6480.66">16817 15263 9 0,'0'0'576'15,"0"0"-559"-15,0 0-8 16,0 0-9-16,0 0-184 16,0 0-173-16</inkml:trace>
  <inkml:trace contextRef="#ctx0" brushRef="#br0" timeOffset="7746.82">15420 11797 35 0,'0'0'71'16,"0"0"-34"-16,0 0-10 15,0 0 0-15,0 0 17 16,0 0 30-16,29-93 19 15,-29 92 4-15,0 1 2 16,0 0-19-16,0 0-32 16,0 0-8-16,0 0-4 15,0 0-18-15,0 0 12 16,0 0 6-16,0 0-2 16,-7 0-6-16,-6 11-4 0,-5 8-18 15,-6 2 18-15,-7 10-8 16,-6 3-8-16,0 4 1 15,-5 2 3 1,-1 4-9-16,-1 2 6 0,-1 0-5 16,0 4-1-16,1 3 1 15,-3 1 1-15,-1 2-3 16,-4 2-1-16,-2 0 2 16,0 1-2-16,2-5 1 15,2-4-1-15,4-4 2 16,1-2 0-16,5-4-1 15,-3-4-2-15,6-4 2 16,-1 0-2-16,2-2 1 16,3 0 1-16,-5 5-2 0,-5 1 1 15,-1-3-1-15,-1 2 4 16,3-7-4-16,9-6 2 16,4-2-1-16,2-2 0 15,7-4 1-15,5 0-2 16,3-6 2-16,5-2-2 15,3-2 1-15,2 0-1 16,-2 0 0-16,1 0 0 16,1-2 0-16,2-2-1 15,0 0 2-15,0 2 1 16,0-2-2-16,-2 0 2 0,0 2-2 16,0 4 0-1,-6-2 0-15,2 4 3 0,-3 0-3 16,3-2 1-16,0 0 0 15,2-2-1-15,0 1 0 16,2-4 0-16,2-1 1 16,0 0 0-16,0 0 0 15,0 0 1-15,0 0-2 16,0 0-9-16,0 0-30 16,20-8-88-16,20-10-112 15,14-12-235-15</inkml:trace>
  <inkml:trace contextRef="#ctx0" brushRef="#br0" timeOffset="9014.34">16806 11650 3 0,'0'0'40'16,"0"0"79"-16,0 0-45 16,0 0 10-16,0 0-7 15,0 0-19-15,-33-30-26 16,25 26-11-16,4 2 34 15,0 2-12-15,2-2-1 16,-1 0 6-16,3 2 6 16,-2 0-1-16,0 0-3 15,0 0 2-15,2 0-9 16,0-2-17-16,0 2-2 0,0 0 3 16,0 0-17-1,0 0 7-15,0 0-13 0,0 0-1 16,0 0-3-1,0 0-2-15,17 20 2 0,8 8 1 16,6 1 15-16,5 3-7 16,2-1 3-16,2 4-6 15,2-1 10-15,3-2-12 16,-3 0 0-16,2 0 1 16,3 0-2-16,3 0 0 15,0 1-2-15,4 0 1 16,2 2-1-16,-2 1-1 15,-4 0 2-15,-2-2-1 16,-4 2 1-16,1-2-2 0,-7 0 0 16,1-4 2-16,-3-2-3 15,-3-2 2-15,0-2-2 16,-3-2 2 0,1-1 1-16,-2-2-2 0,4 2 0 15,-2 1 0-15,4-1 0 16,-7 4 1-16,1-3-1 15,0 0 0-15,0-2 0 16,0 0 0-16,-5-2 0 16,1-2 1-16,-2-2 0 15,-4-4-1-15,-1 2 1 16,-3-2-1-16,1 2 0 16,-3-2 0-16,-1 0 1 0,-1 2-1 15,2 2 0-15,1 2 0 16,-1-2 1-16,1-2 0 15,-1 2-1-15,1-3-2 16,1 3 2-16,3 0 6 16,1 0-5-16,2 2 2 15,-1-5 0 1,-5 2-3-16,-4-3 9 0,-1-2 2 16,-6 0-4-16,2-2-1 15,-1-2-4-15,-1 1 2 16,1 0 0-16,-5-1 1 15,2 0 1-15,-2-4 3 16,0 2-3-16,0-2 6 16,0 0 12-16,0 0-6 0,0 2-1 15,0-2-5-15,0 0-11 16,0 0-1-16,0 0 0 16,0 0-18-16,0 0-50 15,0 0-62-15,-13 0-222 16,-14 0-277-16</inkml:trace>
  <inkml:trace contextRef="#ctx0" brushRef="#br0" timeOffset="10294.83">14118 14213 26 0,'0'0'36'16,"0"0"14"-16,0 0 35 16,0 0-5-16,0 0 20 15,0 0 3-15,-2 0-1 16,2 0-4-16,0 0 5 16,0 0-18-16,0 0-21 15,0 0-27-15,0 4-14 16,0-4-6-16,0 4-7 15,0 2-7-15,0 6 1 0,5 0 12 16,8 4 8 0,8 2-5-16,0 4-6 0,6 3 6 15,4 0-8-15,1 5-5 16,3-2 7-16,2 2-5 16,-2 1 3-16,5-5-7 15,0 0 4-15,3 0-4 16,-4-2 1-16,3 0-4 15,-3-2 5-15,-1 4-6 16,-5-4 5-16,0 2-5 16,-1 2 3-16,1 0-2 15,0 2-1-15,1 3 2 16,3-4-2-16,0 8 4 16,0-7-2-16,1 2 0 15,-5-4 0-15,1-2-1 0,-3-4 0 16,-2 0 3-16,0-2-3 15,0-2-1 1,2 0 4-16,0 0-1 0,-2 2-2 16,0-4 1-16,-2 3-1 15,0-2 0-15,-2 1-1 16,-2-2 1-16,0 0 0 16,2 0 0-16,2 3 2 15,-3 1-3-15,2 0 1 16,3 0 1-16,-4 0-2 0,0 4 0 15,-1-6 1-15,-2 8 0 16,-2-6-2-16,1-2 0 16,-2 0 1-16,-1 0 1 15,1-2 0-15,-4-4-1 16,1 2 0-16,1 2 1 16,-1-4-1-16,1 6 1 15,-3-7-2-15,-3 0 2 16,-2 0-1-16,-5-4 0 15,-1-1 1-15,1 0-1 16,1-2 2-16,-3 1-2 16,-2-2 1-16,2 2-1 15,-2-3 1-15,0 1-1 16,0-1 1-16,0 0 0 16,0 0 0-16,0 0 2 0,0 0 9 15,0 0-10 1,0 0 0-16,0 0-4 0,0 0-44 15,0-18-105-15,0-14-501 16</inkml:trace>
  <inkml:trace contextRef="#ctx0" brushRef="#br0" timeOffset="11461.13">18301 14030 16 0,'0'0'39'16,"0"0"9"-16,0 0-2 15,0 0 4-15,0 0 7 0,0 0 26 16,0 0 11-16,4-9-9 16,-4 9-17-16,0 0-16 15,0 0-13-15,0 0-16 16,0 0-1-16,0 0 3 16,0 0-7-16,0 0-6 15,0 0 5-15,0 0-5 16,0 0-12-16,-4 0 0 15,-11 16 40-15,-8 2-21 16,-4 2 12-16,-2 6-16 16,-2-4 9-16,-2 2-11 15,1 2 1-15,-1 0-2 16,0-4 1-16,2 2-2 16,-1-2 4-16,1 0-4 0,2 0-2 15,-2 0-1-15,-2 2-2 16,1-2 0-16,-1-1 0 15,2-2-5-15,0 2 1 16,0-3 4-16,2 0-2 16,-3 1 3-16,1 4-1 15,0-1-2-15,-2-2 3 16,-1 2-3-16,-2 0 0 16,0 2 1-16,3 2 0 15,0 0-2-15,1-2 0 16,1 2-1-16,4-4-1 15,3 2 1-15,2 1-1 16,-3-1 5-16,1 2-4 16,-3 0 1-16,0 2 2 0,0-4 2 15,6-2-4-15,0-2 0 16,4-2-1-16,-1 0 1 16,-3 0-3-16,0 0 1 15,-2 4 0-15,-4-4 0 16,5 4 1-16,0-4-1 15,2-8 3-15,4 2-1 16,3-3-1-16,4-4 1 16,4-1 0-16,3-2-1 15,-3 1-2-15,3 1 8 16,-4 0-5-16,-1 2 3 0,5-6 3 16,0 0-2-1,2 0 1-15,0 0-3 16,0 0 0-16,-2 4-2 15,-1-4-3-15,-2 0 0 0,1 0 0 16,0 0-5-16,4 0-42 16,0 0-49-16,4-4-155 15,16-27-227-15</inkml:trace>
  <inkml:trace contextRef="#ctx0" brushRef="#br0" timeOffset="13128.54">16148 12073 18 0,'0'0'67'0,"0"0"7"16,0 0-25-16,0 0 10 15,0 0-3-15,0 0 30 16,-8-38 5-16,8 36-1 16,0 2-18-16,-3-2-27 15,3 2-14-15,0-2-7 0,-2 1-3 16,2 1-7-16,0-3 2 15,0 3 8-15,0 0-2 16,0 0-9 0,0 0 3-16,-2 0 9 0,2 0 0 15,-2 0-20-15,-2 3-5 16,1 15 0-16,-2 5 19 16,1 13 10-16,2 5-12 15,0 3 3-15,2 4-7 16,0 6 0-16,0 2 3 0,0 2-2 15,0 4 2 1,0-1-2-16,0-3-1 0,0 0-1 16,0-4-6-16,0 0 1 15,0 2 3-15,2-1-1 16,-2-3-5-16,0 2 3 16,0-2-7-16,0-2 7 15,0 2-1-15,0 2-3 16,0 0-1-16,0 3 1 15,0-3-2-15,0 0 3 16,-5-4 3-16,-3 0 5 16,-2 2-4-16,4-4-1 15,1-1-1-15,3-1-2 16,0-2-3-16,-2 2 0 16,2-2 1-16,-1 2-2 0,1-4 4 15,2-2-3-15,0-2 4 16,0-2 3-16,0-1 0 15,0-1-7-15,0 0 3 16,0 0-4-16,2-2 6 16,3 0-3-16,-1 0 1 15,-2-2-2-15,3 2 5 16,-1 2-4-16,0-3 1 16,1-2-2-16,0 4-1 15,-1-1 2-15,-4 0 0 16,2 0 1-16,-2-2-1 15,0-4 1-15,2 0-2 16,3-2 1-16,-1 0-1 16,0 0-2-16,2-2 3 0,0 1-3 15,-2-5 0-15,1 1 2 16,-1 2 1-16,-2-3-1 16,0 2 1-16,0-2 3 15,2 2-6-15,-2-2 2 16,0-2-1-16,0 0-1 15,0 2 3-15,3-8-1 16,-1 4-2-16,0 2 0 16,1-2 1-16,0 2 2 15,-1 2 0-15,-2-4-1 16,3 0 0-16,-3 0 1 0,-2-2 3 16,2-2-3-1,0-2-1-15,2-4 5 0,-1 2-7 16,2-2 5-1,-3 0 0-15,-2-2 2 0,2-2-4 16,-2 2 5-16,0 3-1 16,0-1 4-16,2 1-1 15,-2-1-6-15,2 2 2 16,-2 2 1-16,3-4 0 16,-3 2-1-16,2-2 2 15,0-1 3-15,-2-2 1 16,0-1-1-16,0 5 4 15,0-5-5-15,0 0 0 16,0 4 0-16,0-4-5 0,2 1 2 16,-2-1 1-16,2 0 0 15,-2 0-5-15,0 0-2 16,0 0-1-16,0 0-43 16,0-5-84-1,0-14-51-15,0-7-257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10T13:00:52.879"/>
    </inkml:context>
    <inkml:brush xml:id="br0">
      <inkml:brushProperty name="width" value="0.05292" units="cm"/>
      <inkml:brushProperty name="height" value="0.05292" units="cm"/>
      <inkml:brushProperty name="color" value="#FFFFFF"/>
    </inkml:brush>
  </inkml:definitions>
  <inkml:trace contextRef="#ctx0" brushRef="#br0">17409 10885 9 0,'0'0'47'0,"0"0"11"16,0 0 16-16,0 0-25 15,0 0 31-15,0 0 12 16,-13-77-14-16,11 65 23 0,2 2-33 15,-2 2-1-15,2 0 14 16,-2 4-16-16,2 2 3 16,0 0-16-16,0 2-7 15,0 0-20-15,0 0-16 16,0 0-9-16,0 20 0 16,0 16 0-16,19 10 10 15,6 4 0-15,4 3 7 16,0-1-7-16,0-2-5 15,0-2-2-15,-6-4-3 16,-4-4 0-16,-1-2 0 16,-7-6-34-16,-4-3-40 15,-7-10-89-15,0-5-57 16,0-8-88-16,-20-6 21 16</inkml:trace>
  <inkml:trace contextRef="#ctx0" brushRef="#br0" timeOffset="182.28">17265 11165 42 0,'0'0'120'16,"0"0"5"-16,0 0 57 16,0 0-38-16,0 0-31 15,0 0-9-15,-109-80-26 16,109 74-27-16,6 0-36 16,23 0-12-16,14 4-3 0,10 2-2 15,7 0-10-15,10 4-55 16,-4 12-99-1,-5-4-124-15,-13-6-105 0</inkml:trace>
  <inkml:trace contextRef="#ctx0" brushRef="#br0" timeOffset="1131.08">17604 10582 9 0,'0'0'58'15,"0"0"-18"-15,0 0 13 16,0 0-22-16,0 0 15 16,0 0 4-16,-81-115 7 15,61 97 13-15,-2 4-8 16,-7 0-3-16,-2 2-24 0,-8 4 9 15,2 4-10-15,-5 4-1 16,4 0-7-16,-3 0-12 16,6 0 5-16,-1 10-3 15,-1 10-9-15,-4 6 3 16,-3 8 0-16,-3 4 0 16,-2 6 9-16,2 5 4 15,5 1-4-15,2 6-7 16,5-2 0-16,0 0-1 15,4 2 6-15,2-1 3 16,5-4-1-16,2 4-7 16,1 1 2-16,4 4-6 15,3-2 2-15,3-2-1 16,7-3 1-16,2-6 1 0,2-3-1 16,0-3 0-1,0 1 2-15,9-2-3 0,15 2 0 16,8 2-2-16,9-4-2 15,15 2-2-15,5-8 2 16,7-3-1-16,-1-5 1 16,3-8-4-16,-3-6 1 15,1-4-1-15,6-8 0 16,6 0-1-16,5 0 3 16,2-10 0-16,-1-11-3 15,-5-2 0-15,-3-8 2 0,-5-2 0 16,-4-7-2-16,-4-7 1 15,-5 1 3-15,-8-2-4 16,-8 0 2-16,-4-2-1 16,-4-2 3-1,-7-9-4-15,-7-1 4 0,-6-4-1 16,-8 0-3-16,-8 0 2 16,0 0 0-16,0 3 1 15,-29-1-2-15,-8 4 1 16,-12 2-1-16,-11 4 0 15,-8 8-1-15,-1 3 0 16,3 7-1-16,3 10-4 16,12 11-12-16,9 6-21 0,4 9-30 15,7 4-46-15,-2 23-80 16,2 6-153-16,-1 2 0 16</inkml:trace>
  <inkml:trace contextRef="#ctx0" brushRef="#br0" timeOffset="1854.79">17305 10838 9 0,'0'0'54'16,"0"0"22"-16,0 0-5 15,0 0-18-15,0 0-16 16,0 0-20-16,4-10-6 16,-4 10-2-16,0 0 5 15,0 0 11-15,0 0 7 0,0 0-4 16,0 2-16-16,0 20-5 15,-8 11 37 1,-15 10 10-16,-4 4-18 0,0 3-1 16,-2 2-9-16,4-2-13 15,-2-2 1-15,-2 0-3 16,4-2-7-16,2-8 0 16,6-6-4-16,1-6 1 15,3-8 4-15,3-5-5 16,6-5 0-16,2-4 0 15,2-4 0-15,0 0-1 16,0 0-1-16,0 0-1 0,0 0-31 16,0 0-125-1,0 0-11-15,0 0-71 0</inkml:trace>
  <inkml:trace contextRef="#ctx0" brushRef="#br0" timeOffset="3080.67">17291 14624 31 0,'0'0'123'16,"0"0"5"-16,0 0 26 0,0 0-9 15,0 0-32-15,0 0-2 16,-33-78-15-16,31 70-15 16,2 4-23-16,-3-2-8 15,3 2-10-15,0 0-15 16,0 0 10-16,0 4-14 16,0 0-7-16,0 0 1 15,0 0 3-15,0 0-10 16,0 0 1-16,0 0-3 15,0 0 2-15,0 0-4 0,0 0-2 16,0 0-2 0,0 0 1-16,0 0-2 0,0 18 0 15,0 12 0 1,7 10 2-16,3 6-1 0,-4 6 0 16,0 8-1-16,-1 3 1 15,-1-5 0-15,1 0-6 16,-5-8-45-16,0-4-22 15,0-8-49-15,0-8-118 16,0-12-127-16,0-16-38 16</inkml:trace>
  <inkml:trace contextRef="#ctx0" brushRef="#br0" timeOffset="3452.3">17265 14606 382 0,'0'0'134'0,"0"0"-41"16,0 0-8-16,0 0-15 16,117-100-37-1,-76 100-33-15,-10 28 3 0,-13 12 0 16,-14 0 3-16,-4 4 3 16,-15 0 44-16,-14-2 4 15,0-10-15-15,8-7-11 16,11-6-13-16,10 0-18 15,0-1 0-15,29 4-1 16,20 4-3-16,8-2 0 16,-1 2-17-16,-13-2-12 15,-14 0-22-15,-18-6 45 0,-11-2 10 16,-9-4 5-16,-26 0 10 16,-10-8 12-16,0-2-3 15,3-2-18-15,6 0-3 16,7 0-3-1,6 0-23-15,11 0-61 0,5 0-93 16,7 0-71-16,0 0-88 16</inkml:trace>
  <inkml:trace contextRef="#ctx0" brushRef="#br0" timeOffset="4113.72">17548 14239 168 0,'0'0'93'15,"0"0"23"-15,-116-46-20 16,72 40-37-16,-4 6-1 16,2 0-18-16,-5 0 9 0,-1 12 1 15,-2 12 7 1,2 10-10-16,-6 8-10 0,-3 10-18 16,1 6-5-16,6 1-4 15,6 3 2-15,7 0 0 16,12 0-4-16,8 10 1 15,7 3 1-15,7-1-3 16,7 0-3-16,0-2 3 16,21-6-4-16,14-6 5 15,9 1 0-15,14-7 0 16,7-4 12-16,11-2-7 16,6-12-7-16,5-4-2 15,4-6-3-15,3-8 0 16,-1-10 3-16,-1-8-4 0,-3 0 3 15,-6-8-3 1,-8-20 6-16,-8-2-5 16,-9-10 1-16,-9-8 4 0,-11-6-3 15,-13-6 2-15,-10-7-4 16,-10-11 3-16,-5-16-2 16,0-9-2-16,-27-1 4 15,-8-2-4-15,-11 16 3 16,-5 14-3-16,-9 12-4 15,-3 17 3-15,-3 19-3 16,-1 6-11-16,5 16-7 0,4 6-27 16,11 0-45-16,12 0-71 15,8 16-79-15,9 0-62 16</inkml:trace>
  <inkml:trace contextRef="#ctx0" brushRef="#br0" timeOffset="5347.19">23519 11209 11 0,'0'0'76'16,"0"0"34"-16,0 0 7 15,0 0 21-15,0 0-32 16,0 0-25-16,0 0-13 15,9-48 3-15,-11 40-16 16,-19 2-6-16,-8 4-9 16,-10 2-14-16,-3 0-1 0,-6 18 0 15,4 8-8-15,6 6 2 16,6 4-9 0,11 0-4-16,11 0-2 0,10-1-4 15,0-1 1-15,16-2-1 16,22 2 0-16,11-2-2 15,14 0-10-15,8-2-84 16,5-4-112-16,-5-8-125 16,-9-12-58-16</inkml:trace>
  <inkml:trace contextRef="#ctx0" brushRef="#br0" timeOffset="5963.92">23597 10885 92 0,'0'0'45'16,"0"0"31"-16,-125-39 4 0,83 39-7 16,-1 0-19-1,-1 0 12-15,0 10-13 0,-6 14-20 16,-1 10 12-16,-2 13 2 16,6 9-22-16,3 10-6 15,5 6-2-15,10 2-3 16,10 0-4-16,7-1 2 15,10-1 10-15,2 0-2 16,2 4 7-16,25-1-3 16,8-7-12-16,10-4 2 15,7-8-6-15,3-8-3 16,13-6-1-16,7-8-1 16,5-7-3-16,12-12 2 15,8-11 1-15,8-4-2 16,11-16-1-16,3-22 1 0,-10-12 0 15,-14-6 0-15,-25-6 0 16,-19-10 0-16,-23-9 7 16,-15-7-6-16,-16-8 3 15,0-1 0-15,-18 3-4 16,-22 4-1-16,-9 10 6 16,-16 15-4-16,-13 15 3 15,-11 14-3-15,-9 10-2 16,0 11 0-16,8 8-9 15,13 7-31-15,10 2-28 16,14 25-37-16,15 5-33 16,15 4-96-16,9 1-63 0</inkml:trace>
  <inkml:trace contextRef="#ctx0" brushRef="#br0" timeOffset="6730.35">23742 14534 193 0,'0'0'116'16,"0"0"47"-16,0 0 47 15,0 0-79-15,0 0-24 16,0 0-29-16,-52-52-29 16,52 52-23-16,0 0-13 15,0 6-9-15,0 22-3 16,0 12 5-16,0 10-1 15,10 6 0-15,3 8-3 16,5 7 1-16,-3 5-3 16,3 0-26-16,-5 0-107 15,-6-18-153-15,-7-14-292 0</inkml:trace>
  <inkml:trace contextRef="#ctx0" brushRef="#br0" timeOffset="6999.5">23634 14596 642 0,'0'0'43'0,"0"0"29"15,0 0 1-15,0 0-37 16,119-84-20-16,-51 88-14 16,7 24 7-16,-9 14-6 0,-8 6-1 15,-20 8-1 1,-15 6 2-16,-21-2-3 0,-2-2 0 15,-23-1 3-15,-17-13 1 16,-9-2 3-16,1-8-7 16,-2-6-24-16,6-6-63 15,15 0-48-15,11-8-52 16,11-6-83-16</inkml:trace>
  <inkml:trace contextRef="#ctx0" brushRef="#br0" timeOffset="7580.65">24127 14211 36 0,'0'0'174'16,"0"0"-133"-16,-169-98 54 16,104 86 14-16,3 6-12 15,0 6-32-15,2 0-5 16,2 20-11-16,-3 14 8 0,1 16-14 16,-2 10-10-1,4 8-4-15,6 6-12 16,10 2-7-16,13 1 2 0,14 1-1 15,15 2 3-15,0 5 2 16,22 1 1-16,21-2-10 16,12-2 6-16,14-8-4 15,4-3-6-15,10-3 0 16,9-10 4-16,10-8-5 16,12-6 2-16,2-18-4 15,-3-8 0-15,-12-18 0 16,-13 0 0-16,-7-18 0 15,-10-20 5-15,-9-8 1 16,-8-20-2-16,-9-12 3 16,-14-19 2-16,-16-15-9 15,-15-14 5-15,0 1-2 16,-40-3 0-16,-16 16 4 16,-17 18 2-16,-7 13-5 0,-5 23-3 15,-7 20 0-15,8 14-1 16,2 8-4-16,15 14-43 15,17-2-41-15,24 4-92 16,21 0-142-16,5 0-91 16</inkml:trace>
  <inkml:trace contextRef="#ctx0" brushRef="#br0" timeOffset="9564.03">18325 11347 13 0,'0'0'22'16,"0"0"23"-16,0 0-14 16,0 0 5-16,0 0-17 15,0 0-4-15,-58 0 17 16,58 0-8-16,-2 0-7 15,2 0 6-15,0 0 6 16,0 0 1-16,0 0-2 16,0 0 0-16,0 0-1 15,0 0 1-15,0 0-7 16,0 0-1-16,0 0 0 0,0 0 1 16,0 0-1-1,2 0-7-15,19 0 6 16,3 0 2-16,10-1-6 15,3-6-1-15,7 1 4 0,6 2-10 16,-1-2-3-16,4 2-3 16,3-1-1-16,0-2-1 15,-2 3-1-15,-4-2 1 16,4 1 2-16,-2-4-1 16,2 1-1-16,7 0 3 15,4-2-3-15,2 0 0 16,2 0 0-1,-1 2 0-15,1 2 0 0,1 0 1 16,-1 0 1-16,2 2-2 16,5 0 1-16,-1-2-1 0,0 2 0 15,-2 2 0 1,-4-2-1-16,-5 4 1 16,3-2 0-16,0 2 0 0,2-2 0 15,2 2 2-15,6-2-2 16,0 2 0-16,1-2-1 15,0-2 1-15,-4 2-1 16,-1-2 1-16,-2 2 0 16,-1 0 0-16,-1 2 0 15,-2 0 0-15,-3 0 0 16,-4 0 0-16,0 0 0 16,1 0-1-16,1 0 1 0,0 0 0 15,3 0 0-15,-1 0-1 16,3 0 1-16,1 0-1 15,-2 0 2-15,1 2-1 16,-2-2 1-16,-3 4-1 16,-2-2 0-1,5 0-2-15,-3 0-1 0,5 0 3 16,-1-2-3-16,-3 0 3 16,-5 0-2-16,-11 0-1 15,-3 0 2-15,-5 0 0 16,-4 0 2-16,1 0-1 15,-5 0 0-15,0 0 0 16,0 0-7-16,1 0-5 16,-3 0 0-16,-3 0 12 15,-2 0 0-15,-6 0 1 0,1 0-1 16,-4 0 1-16,1 0-2 16,-1 0 2-16,-1 0-1 15,-6 0 1-15,-5 0-1 16,-3 0 2-16,0 0 4 15,0 0 0 1,0 0 6-16,0 0-4 0,0 0 5 16,0 0 5-16,0 0-1 15,0 0 2-15,0 0-1 16,0 0 4-16,0 0 1 16,0 0 1-16,0 0-12 0,0 0-5 15,0 0-4-15,0 0-3 16,0 0-1-16,0 0-26 15,0 0-106-15,-7 2-175 16</inkml:trace>
  <inkml:trace contextRef="#ctx0" brushRef="#br0" timeOffset="10830.57">17594 11861 35 0,'0'0'43'0,"0"0"17"15,0 0-6-15,0 0 2 16,0 0 9-16,0 0-3 16,0 0 10-1,-2 0-3-15,2 0-4 0,0 0-18 16,-2 0-13-16,0 2-11 16,0 16-11-16,-3 6 0 15,-1 10 4-15,4 4 5 16,2 4 5-16,0 4-2 15,0 4 1-15,0 1-6 0,0 1 7 16,0 2 15-16,0 0-21 16,2 2 4-16,2 1-8 15,0 1-4-15,1 0-4 16,1-2 1-16,2-2 1 16,0-4-7-16,1 0 2 15,2-4-2-15,-2 2-2 16,0-2 0-16,-3 1 1 15,-1-1-1-15,-3-2 1 16,3 0 3-16,-3 2-3 16,1 4 0-16,-1 2-1 0,0 3 0 15,0 1-1 1,0-4 2-16,0 0-1 16,0-4 0-16,1-4 0 0,-3-2 0 15,2-2-1-15,0-4 0 16,3 3 0-16,-3-3 0 15,1 0 1-15,-1 2-1 16,2 0 2-16,-2 0 1 16,0 0 0-16,3-2 2 15,-3-1-5-15,0-2 0 16,-2 2 1-16,2-5 1 16,-2-1-1-16,2-2 0 0,-2-3-1 15,0-4 1-15,3 0-1 16,0 0 1-16,1 0-1 15,-2-2 7-15,0 2-7 16,0-2 2-16,-2 0-2 16,0-2 3-16,0-6 2 15,0-4-3-15,0-2 2 16,0-4-2-16,0 3 1 16,3-3 1-16,-3 0 3 15,0 0-3-15,0 0 8 16,0 0-4-16,0 0-1 15,0 0-7-15,0 0 0 16,0 0-36-16,2-9-142 16,8-17-361-16</inkml:trace>
  <inkml:trace contextRef="#ctx0" brushRef="#br0" timeOffset="12151.87">23441 12053 11 0,'0'0'89'16,"0"0"12"-16,0 0 3 15,0 0-41-15,0 0 24 16,0 0-4-16,0-22-20 16,0 22-2-16,0 0-2 15,0 0 3-15,0 0-24 16,0 0-16-16,0 0-5 15,0 0-2-15,0 0-1 16,0 0-7-16,0 0-3 0,0 20-3 16,0 8 10-1,2 7 1-15,0 2 5 0,2 3 5 16,2 3 1-16,-2 1 0 16,0-2-7-16,1 4-3 15,-1 0-5-15,0 0 0 16,4 3-2-16,0-1-2 15,-1-4 2-15,-1 2-5 16,4-2 2-16,-4-2-2 16,3 2 0-16,-2 0 2 15,-3-2 1-15,1 1 1 16,-3-3-3-16,0-4 1 16,-2 0 5-16,0 0-8 15,3-2 0-15,-3 2-1 16,0 2 1-16,0-4 2 0,0 2-1 15,0 0-1-15,0 1 3 16,0-1 2-16,0 0 2 16,0 0-4-16,0-2 1 15,0-2-2-15,0-2 4 16,0 0-5-16,2 2-1 16,2-1 0-16,-4-2 0 15,2 4 2-15,-2-4-2 16,0 6 0-16,0-5 1 15,2-2-1-15,1 2 1 16,-1-6 0-16,-2 2-1 16,2-4 0-16,0-2 1 15,3-2-1-15,-2-3 0 16,1 0 3-16,-2-1 0 0,-2-2-1 16,2 1 0-16,0-4 2 15,-2 0-4-15,2 1 2 16,1-2 2-16,-3 2-2 15,2-1-1-15,0 0 3 16,0-1-4-16,0-2 2 16,0 0 1-16,2-3-2 15,-4 1-1-15,2-1 0 16,0-1 2-16,0 0-2 16,-2-2-2-16,0 2-66 0,0-2-131 15,0 0-283-15</inkml:trace>
  <inkml:trace contextRef="#ctx0" brushRef="#br0" timeOffset="14064.95">18446 14743 11 0,'0'0'57'0,"0"0"37"16,0 0-37-16,0 0-9 16,0 0-8-16,0 0 11 15,-67 0 4-15,63 0-20 16,-2 0 0-16,2 0-11 15,0 1-17-15,0 3-1 16,1-4-2-16,3 0 4 16,-2 4 15-16,0-2-3 15,-2 2 2-15,-4 4-11 16,2-4-1-16,-1 5-4 16,1-4-1-16,2 1-4 15,-1-2 1-15,0-1 3 16,1 1 7-16,-1 2 2 0,1-2-5 15,2-4-4-15,-2 1-4 16,1 2 7-16,1-2 2 16,0-1 9-16,2 3 4 15,0-3 7 1,0 0-10-16,0 0-3 0,0 0-1 16,-3 0-2-16,3 0 1 15,0 1 5-15,0-1-6 16,-2 0 1-16,0 5-9 15,-1-5-1-15,1 0 0 16,-2 4-4-16,0-3 1 0,-1 2 1 16,-1 1-2-1,-2 2-1-15,0 2 2 0,-3-4-2 16,-1 6 0-16,-1-6 0 16,-1 2 0-16,1-2 1 15,5 0-1-15,3 0 0 16,0-4 2-16,1 0-2 15,0 0 0-15,-1 0 2 16,5 0 1-16,0 1-3 16,0-1 0-16,0 0 0 15,0 3-3-15,0-3-2 16,2 0-2-16,21 0 7 0,4 0 8 16,2 0-4-1,4 0 2-15,1 0-2 16,3-3-4-16,7 2 3 0,6-3-3 15,3 0 1-15,8 0 1 16,1-2-2-16,7 2 1 16,4 0 1-16,-3 0-2 15,1 2-1-15,-2-2 1 16,-1 0 1-16,4-2-1 16,2 2-2-16,4 1 1 15,-5 2 1-15,0 1 0 16,-1 0 2-16,-3 0-2 15,-2 0 2-15,-3 0-2 16,-1 6 0-16,-3-2 0 16,-6 0 0-16,-3-4 0 0,-5 0 0 15,2 4 2 1,-6-4 0-16,2 0-2 0,-1 0 0 16,3 0 1-16,3 0-1 15,3 0 0-15,3 0 0 16,5-4 0-16,0 0 0 15,1 4 0-15,1 0-1 16,-2 0 1-16,2 0 0 16,1 0 0-16,3 0-2 15,6-4 2-15,4-1 0 16,2 0 0-16,0 1 1 16,-2-1-1-16,-3 4 0 0,1 1 0 15,-1 0 0 1,1 0 0-16,0 0 1 0,-1 0-1 15,3 0 0 1,-3 0 0-16,3-3 1 0,2-1 1 16,3 4-1-16,3-1 0 15,3-3-1-15,-3 4-1 16,4 0 0-16,-7 0-2 16,0 0 3-16,2-6 3 15,-4 3-3-15,0 3 0 16,-4-4-3-16,-3 3 3 15,-7-2 1-15,-5 2-1 16,-8 1 0-16,-2-5 0 0,-4 4 0 16,-1-2 0-1,-3 3 2-15,-1 0-2 0,-3 0 0 16,-3-1 1-16,-1 1-1 16,1-3 1-16,-2 2-1 15,-4-4 0-15,-2 5 0 16,-6 0 2-16,-11 0-4 15,-1 0 3-15,1 0-1 16,-6 0 0-16,-2-4 5 16,0 4 6-16,-2 0 6 15,0 0 8-15,2 0-2 16,-2 0-2-16,3 0 3 16,-3 0 3-16,0 0-13 15,0 0 0-15,0 0-7 0,0 0-2 16,0-4-5-1,0 0-33-15,0-2-93 0,0-14-207 16</inkml:trace>
  <inkml:trace contextRef="#ctx0" brushRef="#br0" timeOffset="16329.75">23048 11973 37 0,'0'0'77'0,"0"0"1"16,0 0-47-16,0 0-2 16,0 0-8-16,0 0 2 15,0 0-1-15,25-50-4 16,-23 44 12-16,3 0 8 15,-2 0-6-15,-1 0-7 0,0 2 1 16,0 2-2-16,-2 2-3 16,0 0-7-16,2 0-2 15,-2 0 3-15,0 0 4 16,0 0 2-16,0 0-2 16,0 0 4-16,0 0 3 15,0 0-10-15,0 0 3 16,0 0-4-16,-8 0-6 15,-6 8 0-15,1 2-2 16,-3 2 0-16,-1 2-1 16,-2-2 1-16,-3 4 1 0,0 0-3 15,-2 0 4-15,-1 2-1 16,-2 0-4 0,4 2 2-16,0-2-3 0,0 2-1 15,3 0 2-15,0-2 1 16,-7 3 2-16,-2-3-4 15,-9 1 8-15,-4 2-6 16,0-1 1-16,-3 2 2 16,3-2-7-16,-3-2 2 15,3 2 4-15,2-2-4 16,4-4 3-16,5 0-4 16,4-4 2-16,0 0 0 0,1 0 2 15,3 0-1-15,-2 2 3 16,-1 3-1-16,4-1-4 15,-7 4-3-15,-2 0 3 16,-5 0-3 0,-1 0 4-16,0-3-3 0,4 2-1 15,2-1 2-15,2-2-1 16,0 2 0-16,0 0 0 16,0 2-1-16,-2 0 1 15,0 0 1-15,-5 0-1 16,-4 2 2-16,-2-2 1 15,-1 0-4-15,1 0 7 16,0-2 1-16,-10 6-5 0,-8 0 1 16,-4 0-1-16,-10 0 0 15,3 0 5-15,-3-1 1 16,-4-3 1-16,-2 2-6 16,2-4 5-16,5 4 1 15,1-2 0-15,5 0-7 16,3-2 4-16,1 2-5 15,1 0 2-15,2 0-4 16,-1 0 4-16,8 0-4 16,9-2 0-16,4 2-1 15,6-2 1-15,3 2 0 16,2-2 1-16,0 2-1 16,-2 0 0-16,0 5 3 15,-8 0-3-15,2 4 1 0,-5-1-1 16,-3 2 1-1,-2 0 1-15,0 0-2 0,1-2 0 16,-4-2 2-16,4 0-1 16,-3 0 0-16,2 0 0 15,0-2 0-15,-2 0 1 16,2 0 2-16,0 0-4 16,-1-1 1-16,3 3 1 15,0-5-1-15,1 2-1 16,1 1 1-16,4-2 3 15,-4 0-3-15,3 2 2 0,-2-2-1 16,1 0 0 0,1 0-1-16,5-2-1 15,6-2 0-15,4-4 1 16,3 0-3-16,4 0 3 0,-4 2-1 16,0 0 0-16,-7 2 2 15,-4 2-2-15,-8 2 1 16,-3 2-1-16,-1 0 0 15,1-1 0-15,2-1 0 16,1 0 1-16,5-4 0 16,5 0-1-16,9-4 0 15,-2 2 3-15,-3 2 2 16,-2 2-5-16,-2 0 1 16,4 2-2-16,0-6-1 0,-2 8 2 15,2-8 3-15,2 0-2 16,6-2-1-1,3-2 4-15,1 2-4 0,-1-4 0 16,3 2 0-16,1 0 1 16,1-2-1-16,5 1-1 15,2 0 1-15,-4 1-1 16,-1 3 1-16,1-1 2 16,-6-1-2-16,3 2 0 15,0-4 1-15,2 4 1 16,0-8-2-16,3 2 0 15,-1-3 1-15,5 2 0 16,-3-6-1-16,5 1 2 0,-2 2-2 16,2-3 1-1,0 2 2-15,0-2 2 0,0 0-1 16,0 0 3-16,0 0 2 16,0 0 10-16,0 0 0 15,0 0 1-15,0 0 5 16,0 0-6-16,0 0-6 15,0 0-4-15,0 0-5 16,0 0 1-16,0 0 1 16,0 0 3-1,0 2 1-15,0 0-1 0,0 2 1 16,0 0-5-16,-3-4 1 0,3 4-5 16,0-4 2-16,0 0 2 15,0 0-5 1,0 0 1-16,0 0-1 15,-2 0-2-15,2 2-17 0,0 4-72 16,0-2-79-16,0-4-341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0-08T09:21:26.493"/>
    </inkml:context>
    <inkml:brush xml:id="br0">
      <inkml:brushProperty name="width" value="0.05292" units="cm"/>
      <inkml:brushProperty name="height" value="0.05292" units="cm"/>
      <inkml:brushProperty name="color" value="#FFFFFF"/>
    </inkml:brush>
  </inkml:definitions>
  <inkml:trace contextRef="#ctx0" brushRef="#br0">17955 9900 181 0,'0'0'79'16,"0"0"-18"-16,0 0 47 15,0 0-28-15,0 0-7 16,0 0 2-16,0-49-33 16,0 45 0-16,0 0 13 15,0 1 13-15,0 0-23 16,0-1-13-16,0 4 12 0,0-4-4 15,0 3-3-15,0-3 7 16,0 1-23-16,0 1-3 16,0 2 6-16,0 0-11 15,0 0 1-15,0 0 1 16,0 0-14-16,0 0 11 16,0-1-9-16,0 1-3 15,0 0 2 1,0 0 6-16,0 0-8 0,0 0 0 15,0 0 6-15,0 0-10 16,0 0 9-16,0 0-5 0,0 0 0 16,0 0 0-1,0 0 0-15,0 0 0 0,0 0 0 16,0 0-8 0,0 0-57-16,0 0-84 0,0 3-116 15,-2 0-244-15</inkml:trace>
  <inkml:trace contextRef="#ctx0" brushRef="#br0" timeOffset="11414.2">17968 9851 80 0,'0'0'48'0,"0"0"-15"15,0 0 25 1,0 0 21-16,0 0 23 0,0 0-27 16,0 0 2-16,23-58-14 15,-23 54 2-15,0 0-22 16,0 0 2-16,0 1-5 16,0-1-17-16,-4 1-10 15,-1 1 29-15,3 0-8 16,0 0-9-16,2 2-8 15,0-2-1-15,0 2 3 16,0 0-13-16,0-2 6 16,0 2 7-16,0 0-8 0,0 0 11 15,0 0-1 1,0 0-10-16,0 0 12 16,-2 0-10-16,2 0 0 15,-4 6 6-15,-4 16-4 0,-3 10 19 16,-5 7 13-16,-1 9-17 15,-6 8 16 1,1 8-18-16,-2 10-12 0,-3 0 19 16,0 1-26-16,5-9 9 15,1-6-8-15,6-12-8 16,5-8 6-16,2-8-8 16,4-10 0-16,2-4 0 15,2-5-14-15,0-6-38 0,0-3-65 16,0-4-75-1,6 0-20-15,8-10-85 16,-1-16-117-16</inkml:trace>
  <inkml:trace contextRef="#ctx0" brushRef="#br0" timeOffset="11958.85">17993 9896 186 0,'0'0'107'16,"0"0"-62"-16,0 0-9 16,0 0 58-16,0 0-15 0,0 0-1 15,0 0-36 1,-25-24 14-16,25 21 12 0,0 2-14 15,0 1 12-15,0 0-17 16,0 0-1-16,0 0 5 16,0 0-7-1,0 0-10-15,0 0-2 0,14 14 14 16,4 12 32-16,4 10-37 16,3 6 10-16,-3 6-14 15,0 2-24-15,-2-2 10 16,-1-2-18-16,-4-6-3 15,1-1 1-15,-5-2-2 16,-3-4-3-16,2-3-5 0,-8-4-60 16,0-2-62-1,-2-2-54-15,0-6-78 16,0-6-62-16,0-4-220 0</inkml:trace>
  <inkml:trace contextRef="#ctx0" brushRef="#br0" timeOffset="12184.57">17949 10305 475 0,'0'0'150'0,"0"0"-21"0,0 0 8 15,0 0-12-15,0 0-26 16,0 0-40-16,-27-26-33 16,27 23-9-16,18 0-4 15,8-1 11-15,5 0-13 0,6-3-10 16,1-2-2-16,6-1-1 15,3-4-136-15,-1-3-135 16,-7 2-202-16</inkml:trace>
  <inkml:trace contextRef="#ctx0" brushRef="#br0" timeOffset="13452.99">18234 9541 324 0,'0'0'91'0,"0"0"-48"16,0 0-2-16,0 0 11 16,0 0 17-16,0 0-27 15,-75-62-9-15,59 58-7 16,-5 1 24-16,0 3-7 0,-2 0 12 15,-4 0-13 1,0 0-2-16,3 0-8 0,-2 11-11 16,1 0 15-1,2 3-24-15,1 1-5 0,2-3 7 16,0 2-8-16,2 0 2 16,1 0 10-16,-2 0-17 15,2 4 28 1,-3 0-25-16,-1 4 7 0,2 2 12 15,-6 2-9-15,3 4 7 16,0-2 3-16,2 2-13 16,6 1 13-16,1-3-19 15,2 2 8-15,4 0-7 16,-2 2 4-16,2 2 2 16,5 0-6-16,-2 2-4 15,2 10 16-15,-6 1-10 16,4 0 13-16,2-3 2 15,2-5-15-15,0 1 0 0,0-4-2 16,2 4-5-16,10-6 16 16,3-2-17-16,3-2 4 15,-1-2 1-15,6 0-3 16,0-1 2-16,3-5-4 16,0 1 4-1,1 0-8-15,2-5 6 0,0 0-2 0,0-4 6 16,2 0-6-1,-2-2 0-15,5-2-2 16,-3-2 7-16,4-2-4 16,-1-4-1-16,2 0 2 0,-2-2-3 15,-3 0 5-15,-2 0-5 16,2 0 1-16,-2-4 0 16,4-6 1-16,1-2-1 15,1-2 0-15,1 0 0 16,-1-2-7-16,-4 2 3 15,-4-1 1-15,0 0-2 16,0-2-2-16,4 2 2 0,0-6-3 16,0 2 5-16,-1-3-8 15,-4-3 8-15,-4-1-9 16,-6-4 12-16,-1 2-4 16,-3-2 3-16,-3 0-2 15,-5-2-1-15,0-2 7 16,-4-2-3-16,0-2 0 15,0-5 0-15,0 2-2 16,0-6 2 0,0 3 0-16,0 0-1 0,0 4 4 15,-2 6-4-15,-4-1 1 16,-3 8 0-16,0 0 2 16,-5 1-2-16,1 2 0 15,-3-2-2-15,-1-2 6 16,-1 2-4-16,0 0 0 15,0 0 3-15,2 2-2 0,1-2 0 16,-5 2-1-16,2 0 0 16,-2 2 3-16,0 2 2 15,-2 6 0-15,-7 2-3 16,0 2 12 0,0 7-6-16,-4 2 5 0,4 1 2 15,0 0-9-15,0 0-3 16,4 0-3-16,-2 12 2 15,2-2-4-15,4 2 2 16,3 2-21-16,7 0-54 16,-3 4-105-16,-1 6-3 15,-6 4-100-15,1-2-117 16</inkml:trace>
  <inkml:trace contextRef="#ctx0" brushRef="#br0" timeOffset="15846.61">15823 12326 288 0,'0'0'142'15,"0"0"-38"-15,0 0-31 16,0 0 70-16,0 0-25 16,0 0 1-16,0 0-17 15,-31-58-43-15,27 52 10 0,4 4-15 16,0 2 12 0,0 0-24-16,0 0-12 0,0 0-3 15,0 0-10-15,0 22-11 16,0 16 13-16,0 14-9 15,13 8-2-15,1 5 2 16,-3-3-6-16,-1-2-4 16,0-2 0-16,-4-4-1 15,-3 0-1-15,-1-3-116 16,-2-5-107-16,2-12-74 16,-2-10-214-16</inkml:trace>
  <inkml:trace contextRef="#ctx0" brushRef="#br0" timeOffset="16272.6">15797 12516 718 0,'0'0'116'15,"0"-120"-84"-15,22 60 24 16,11 4 63-16,5 14-34 15,0 16-29-15,-1 18-42 16,-5 8-1-16,-8 12-5 0,-8 28 0 16,-11 10 23-1,-5 6-3-15,0 3-9 0,-21-8 25 16,0-7-17 0,5-9 2-16,7-13-5 0,9-8-19 15,0-4 7 1,25-2-11-16,12 2 2 0,8-2-2 15,4 4-1-15,-7 2-1 16,-7 2 1-16,-14 0-6 16,-15 2 5-16,-6 4-2 15,-17 0 3-15,-26 6 8 16,-11-3-3-16,-1-3-5 16,2-4 0-16,9-4 6 15,3-3-11-15,10 0 5 16,8-5-46-16,12-2-60 0,9-3-72 15,2-1-126-15,0 0-248 16</inkml:trace>
  <inkml:trace contextRef="#ctx0" brushRef="#br0" timeOffset="17008.71">16064 12082 356 0,'0'0'104'15,"0"0"-56"-15,0 0 6 16,0 0 4-16,0 0 41 15,0 0-35-15,-130-89-9 16,104 83 3-16,-3 2-1 16,-4 4 8-16,-6 0-7 15,0 0-22-15,-1 14 2 16,1 4 0-16,1 6-12 16,3 6 10-16,4 9-6 15,4 8-22-15,4 14 24 16,4 9-15-16,3 6 8 0,3 1-5 15,4-1-2-15,2-4 9 16,7-4-7 0,0-2-7-16,2-6 10 0,21-4-15 15,6-3 1-15,8-6 3 16,8-4-11-16,9-3 4 16,3-8-5-16,8-6 0 15,0-8 3-15,0-4 4 16,-1-10-7-16,3-4 0 15,0 0 2-15,1 0 5 16,0-18-7-16,-3-6 0 16,-1-6 2-16,-2-6 4 0,-4-2-8 15,-5-4 2-15,-6-2-8 16,-7-5 7-16,-11-1-7 16,-10-6 1-16,-11-4 6 15,-8-6-9-15,-2-6 5 16,-27 0 1-16,-9-1-2 15,-9 5 6 1,-3 4-1-16,-9 8 1 0,1 7-5 16,-2 13 7-16,4 8-2 15,3 10 0-15,8 6-19 16,10 10 9-16,4 2-29 16,6 0-31-16,9 17-46 15,10 4-35-15,6 5-18 16,0-1-125-16,0 1-172 15</inkml:trace>
  <inkml:trace contextRef="#ctx0" brushRef="#br0" timeOffset="17851.58">20395 12354 453 0,'0'0'124'0,"0"0"-28"15,0 0 64-15,0 0-21 16,0 0-57-16,0 0-17 16,-11-88 1-16,-13 80 6 15,-6 4-9-15,-3 4-12 16,-2 0-10-16,1 0-6 16,1 12-11-16,2 14 4 0,2 6-2 15,2 8 2 1,9 6-14-16,7 2 5 0,9 5-15 15,2-2 9-15,2 0-12 16,20-5 3-16,10-6 1 16,12-8-5-1,5-6-10-15,9-8-34 0,-1-8-83 16,-5-8-105-16,-5-2-112 16,-14 0-226-16</inkml:trace>
  <inkml:trace contextRef="#ctx0" brushRef="#br0" timeOffset="18447.68">20297 11995 410 0,'0'0'79'15,"0"0"17"-15,0 0 0 16,-149-108 35-16,105 96-7 16,-4 12-46-16,-8 0-34 15,-4 14-11-15,-6 20 19 16,1 10 31-16,1 8-18 16,10 8 0-16,10 11-9 15,10 5-24-15,14 8 14 16,11 2-28-16,9 1-5 15,0-1 11-15,13-4-16 0,18-4 6 16,8-6-8 0,3-5-3-16,10-5 12 0,3-10-14 15,7-8 3-15,8-10-2 16,3-8 2-16,3-10 6 16,4-6-10-16,5-10 0 15,-3 0 1-15,2-6 2 16,-3-16-3-16,-8-8 0 15,-1-4-7-15,-1-8 4 16,-2-4-8-16,-5-4 11 0,-3-4-2 16,-10-5-4-1,-9-7 6-15,-9-4-1 0,-8-6 5 16,-13-5-3 0,-12 1-1-16,0 2 0 15,-37 6-1-15,-15 10 6 0,-20 7-5 16,-8 15 0-16,-7 6-12 15,-6 10 3 1,1 10-36-16,3 8-48 0,2 6-34 16,4 0-93-16,6 22-223 15</inkml:trace>
  <inkml:trace contextRef="#ctx0" brushRef="#br0" timeOffset="19253.18">18373 14426 610 0,'0'0'243'0,"0"0"-156"16,0 0 30-16,0 0 50 15,0 0-44 1,0 0-58-16,-21-22-31 0,21 22-4 15,0 0-13-15,0 15 4 16,0 20 13-16,2 6-11 16,9 12-8-16,3 5-8 15,-1 0-7-15,1 4 0 16,-3-4 1-16,-5 5-2 16,1-1-23-16,-2-4-72 15,-5-4-125-15,0-14-91 16,0-14-254-16</inkml:trace>
  <inkml:trace contextRef="#ctx0" brushRef="#br0" timeOffset="19552.55">18341 14542 758 0,'0'0'188'0,"0"0"-126"15,0 0 16-15,0 0 27 16,0 0-11-16,125-98-24 16,-68 98-30-16,3 10-17 0,1 22 15 15,-3 16-33-15,-7 6 5 16,-13 8 5-16,-9 0-12 16,-18-2 1-16,-11-2-3 15,0-5 1-15,-13-3 2 16,-18-8-1-16,-3-6-6 15,-6-4-30-15,2-8-82 16,4-4-39-16,5-12-71 16,10-6-124-16,3-2-199 15</inkml:trace>
  <inkml:trace contextRef="#ctx0" brushRef="#br0" timeOffset="20168.04">18521 14201 320 0,'0'0'99'16,"0"0"-11"-16,0 0-36 15,-119-88-26-15,96 77 44 16,-2 10 28-16,1 1-30 0,-5 0-11 16,-5 14 1-16,1 14 25 31,-7 12 11-31,-1 16-33 0,-1 6 24 16,3 14-28-16,5 6-9 0,7 3 7 15,11 3-26 1,12-2 5-16,4 3-11 15,0-3-14-15,18 0 8 0,16-8-2 16,5-6-3-16,11-10-1 16,6-8-3-16,4-9-8 15,7-7 0-15,8-10 5 16,8-6 1-16,4-8-6 16,2-10 1-16,-7-4-4 0,-4-4 6 15,-5-20-3-15,4-2 0 16,-4-10-3-16,-4-4 2 15,-5 0 1 1,-12-9 0-16,-10-3-2 0,-13-6 1 16,-11-6 1-16,-14-12-2 15,-4 0-12-15,-4-9 12 16,-29 1-10-16,-13 2 5 16,-6 6 3-16,-9 10-17 15,-3 13 5-15,-6 16 14 16,-1 10-26-16,2 9-34 15,3 6-33-15,5 6-13 16,12 2-62-16,7 4-202 16,11-4-201-16</inkml:trace>
  <inkml:trace contextRef="#ctx0" brushRef="#br0" timeOffset="21813.54">17650 10766 317 0,'0'0'142'16,"0"0"-65"-16,0 0-31 15,0 0 7-15,0 0 0 16,0 0-9-16,0 0-4 0,0 0-11 16,0 0 17-16,0 0-5 15,0-2-7-15,0 2 5 16,0 0-16-16,0 0 2 16,0 0 1-16,0 0-1 15,-6 2 0-15,-5 14 4 16,-5 6-14-16,1 4 10 15,-4 0-9-15,1 0-5 16,-1 0 4-16,1 2 0 16,-3 0 8-16,2 1-7 0,-4 1-12 15,-1 2 22-15,-3 2-22 16,-1 2 4-16,-5-2 6 16,2 2-11-16,0 2 8 15,0 0-5-15,5 1-6 16,-3-2 8-16,2-1-6 15,5-3 1 1,-3-1 5-16,3-2-7 0,-2 2 13 16,1 0-7-16,0 0-7 15,0 2 17-15,-2-2-14 16,0-1 3-16,-2-2-6 16,3 0 4-16,2-1 2 15,-3 2-6-15,1-2 0 16,-3 2 9-16,2-2-9 15,0-2 4-15,2-2-4 16,-2 2 5-16,0-2-7 16,3 0 2-16,0 0 0 15,2-2 4-15,-1 0-4 16,2 4-1-16,-4 1 1 16,1-4 0-16,5 0 3 0,-4-3-3 15,8-2 3-15,2-2-8 16,2-2 5-16,5-4 0 15,-1 0 1-15,3-4 2 32,2 0-1-32,-5 2-2 0,3-2 0 0,-3 4-4 15,-1-2 8-15,-1 2-1 16,1-2 0-16,-4 0-2 16,6-4 2-16,2-2-3 15,2-2 0-15,0 0 11 16,0 0-10-16,0 0 0 0,0 0 0 15,0 0 2-15,0 0-6 16,0 0-25-16,8 0-99 16,15 0-35-16,2-2-172 15,-6 2-292-15</inkml:trace>
  <inkml:trace contextRef="#ctx0" brushRef="#br0" timeOffset="23157.4">16663 12954 292 0,'0'0'100'0,"0"0"-19"16,0 0-7-16,0 0-19 15,0 0-4-15,0 0-30 16,-35 0 9-16,35 0 14 0,0 0 25 16,0 0 19-1,0 0-8-15,0 0-1 0,0 0-1 16,0 0-13-16,-2 0-1 16,2 0-18-16,-3 0-15 15,3 0-1-15,-2 0-18 16,2 0-2-16,0 0-10 15,11 0 4-15,14 5 21 16,2 4-21-16,2-1 5 16,0 2 1-16,0 0-4 15,-1 2 6-15,1 2-8 16,2-2-2-16,-2 4 5 16,4-2-6-16,2 0-1 15,-2 2 4-15,-2-2-2 16,0 0-2-16,-4 0-2 15,-1 0 2-15,3 2 5 0,0 2-5 16,0-2 0-16,2 0-2 16,-2-2 5-16,2 0-2 15,-2-1-1-15,0-1 1 16,3-2-2-16,-5 2 1 16,2 2 0-16,-3 0 1 15,1 1 0-15,-5 3-1 16,3-1 0-16,-1 1 3 15,-3 0-2-15,0-2-1 0,2 0 0 16,-1 0-1-16,3 0 2 16,1 0-2-1,-1 2 1-15,2 0 0 0,-1 0 3 16,-1 0-3-16,0-2 0 16,-4 0 1-16,0 2-1 15,1-2-2-15,-2 5 2 16,2-1 2-16,1 0-1 15,-2-2-1-15,2-4 0 16,0 0 1-16,-3-2 2 16,-1-2-3-16,0 0 0 0,-2 0 0 15,1 2 0 1,0 2 0-16,-3 4 0 16,-2-2-3-16,1-2 7 0,-1 4-4 15,-1-6 0-15,1 4-2 16,-2-2 2-16,3 2 1 15,-4-2 1-15,4 2-3 16,-5-2 3-16,0 2-2 16,0 0 0-16,-4 1 1 15,1-3-4-15,0 1 4 16,1-2-1-16,0 1 1 16,2-2 0-16,-3-2 2 15,-1-1-3-15,1 0 0 16,4 0 9-16,-4 0-8 15,1-1 5-15,-3 0 2 16,-2-2-4-16,4-2 14 16,-2 0-14-16,-2 0 4 0,0-2 11 15,0 0-15 1,-2-2 2-16,0 0 5 0,0 0-10 16,0 0 8-16,0 0-3 15,0 0-3-15,0 0 9 16,0 0-12-16,0 0 0 15,0 0-2-15,-6-12-129 16,-10-14-256-16</inkml:trace>
  <inkml:trace contextRef="#ctx0" brushRef="#br0" timeOffset="24443.35">18702 10748 274 0,'0'0'139'16,"0"0"-27"-16,0 0-55 15,0 0 30-15,0 0-14 16,0 0-26-16,-7-12-8 16,7 10-1-16,0 2 23 15,0 0 25-15,0 0-28 16,0 0-9-16,0 0-7 15,0 0-24-15,0 0 13 16,0 0-20-16,0 0-9 16,13 4 38-16,5 10-23 15,3 2 17-15,0 4 7 0,4 4-19 16,2 2 14 0,0 2-30-16,-3 2 4 0,3 2 9 15,2 1-13 1,-1 0-3-16,5 2 11 0,-2-1-12 15,0 0 14-15,0 2-15 16,-3 0 7-16,4 0 1 16,2 0-5-16,1 2 5 15,3-2-6-15,-1-1-1 16,1-2 3-16,-4-2-5 16,0-3 0-16,-3-2 1 15,-4-2 4-15,-1 2-6 16,-4-2 1-16,1-2 0 15,-1 2 0-15,0-2 0 0,-2 0 0 16,3-1 2-16,-4 2 0 16,0-3 0-16,-2 2-2 15,1 0 1-15,0 0-3 16,-1-4 2-16,0 5 0 16,-2-5-3-16,1-2 9 15,-1 0-9-15,1 0 4 16,-3-2-1-16,1 0 0 15,-1 0 2-15,-2-2-2 16,-2 2 0-16,0-4-1 16,-1 0 1-16,-1 0 0 0,-2-4 0 15,-3 2 0-15,0-2 0 16,1 0 0-16,1-2 0 16,-2-2 5-16,2 2-1 15,-4-4-4-15,0 2 1 16,0 0 5-1,0-2-2-15,3 0 2 0,-3 0-1 16,0 0 1-16,0 0-7 16,0 0 1-16,0 0-14 15,0 0-100-15,0 0-265 16</inkml:trace>
  <inkml:trace contextRef="#ctx0" brushRef="#br0" timeOffset="25794.31">20123 13160 184 0,'0'0'86'15,"0"0"-56"-15,0 0 17 16,0 0 53-16,0 0-16 15,0 0-36-15,2-2-25 16,-2 2 6-16,0-2 27 16,0 2-2-16,0 0-12 15,0 0-8-15,0 0 2 16,0 0 11-16,0 0-15 16,0 0-8-16,0 0 1 0,0 0-5 15,0 0 9-15,0 8 7 16,0 0-18-1,-4 2-1-15,-3 2 2 0,-3 2-1 16,-4 0 5-16,1 4-8 16,-3 0 3-16,-2 3 8 15,2 1-11-15,1-2 5 16,-1 2-8-16,1-4-5 16,1 0 9-16,1 0-7 15,-1 0-4-15,-1 2 11 16,-1 2-13-16,1 2 10 15,-5 2-5-15,2 0-4 0,0-2 9 16,-1 5 0-16,0-4-3 16,-1 0 13-16,-2-2-15 15,2 0 6-15,0-3-3 16,2 0-3-16,0 0 0 16,3 0 2-16,-1-4-1 15,1 2 2-15,1-2-5 16,3-2-3-16,-1 0 3 15,2 2-5-15,-1-4 6 16,-3 4-5-16,-1-2-1 16,-1 2 4-16,-2 0-2 15,0 0-3-15,1 0 5 0,-1 2-5 16,0-1 2-16,2 1 1 16,-2 0 2-16,3-4-1 15,3 4 0 1,-1-4-2-16,0 0 1 0,2 4-3 15,-2-4 6-15,1 2-4 16,1 2 7-16,-2-6-5 16,1 2 1-16,2 0-3 15,-2-4 5-15,-1 6-1 16,2-2-3-16,-3 4 0 16,3-6 5-16,-2 2 2 15,0 2-6-15,2 0 2 16,-3-4-2-16,3 2-1 0,0 0 3 15,0-4-2-15,2 2-1 16,0-3 7-16,0 0-7 16,0 0 4-1,5 1 0-15,-3-2-4 0,0 0 5 16,0-1-5 0,1 0 0-16,2-1 6 0,-1-2-6 15,3-4-2 1,2 0 0-16,0 0 2 0,0 0-2 15,0 0-1-15,0 0-11 16,0-18-32-16,0-17-162 16,0-11-287-16</inkml:trace>
  <inkml:trace contextRef="#ctx0" brushRef="#br0" timeOffset="30447.89">18365 11015 31 0,'0'0'44'0,"0"0"-19"16,0 0-5-16,0 0 36 0,0 0 5 16,0 0-5-16,10-14-23 15,-10 12-21 1,0 2-8-16,0 0-1 0,0 0-3 16,0 0 1-16,0 0 0 15,0 0 7-15,0 0 7 16,0 0-9-16,0 0 2 15,2 0 0-15,0 0 6 16,-2 2-1-16,2 4-13 16,-2 2 1-16,0 0 8 15,0-2 2-15,2 2-1 16,-2-2 5-16,3 2-8 0,-1 2-4 16,0-2-3-16,0 2 4 15,-2-2-7-15,0 2 3 16,0-2 0-1,0 2-1-15,0 0 2 0,0 0-4 16,0 4-8-16,4 0-27 16,4 0-17-16,-4 0-8 15,0 2-46-15</inkml:trace>
  <inkml:trace contextRef="#ctx0" brushRef="#br0" timeOffset="33179.61">18417 11049 24 0,'0'0'112'15,"0"0"-61"-15,0 0-12 16,0 0 4-16,0 0-12 15,0 0-14-15,0-12-10 16,0 10 12-16,0-3-5 16,0 4 6-16,0-2 17 15,0 0-17-15,0 1 19 16,0-2-3-16,0 2-13 16,0-2-7-16,0 1-8 0,0-1 6 15,0-1-1-15,0-4-6 16,0 2 4-16,0-4-3 15,0 1-4-15,0 2 5 16,-5 0-6-16,5 1 1 16,0 0 9-16,0 1-7 15,0 2 24-15,0 0 11 16,0 0-20-16,0 2 16 16,0 2-16-16,0-2 2 15,0 0 12-15,0 0-13 16,0 2-8-16,0 0 2 15,0-2-5-15,0 2 10 0,0-1-13 16,0 1-2 0,0 0 6-16,0 0-12 0,0 0 8 15,0 0-1-15,0 0-3 16,0 0 24-16,-2 0-22 16,2 11-3-16,-2 10 9 15,2 2-7-15,0 2 0 16,0 0 3-16,0 2-6 15,0-1 6-15,0 0-6 16,0 0-2-16,0 0 9 16,0 0-6-16,0 0 5 0,0-4-6 15,0 0-1-15,0-2 3 16,0 3-4-16,0-4 0 16,0 3 5-16,0-4-2 15,0 3-1-15,0-6 2 16,0 4-4-16,0-1 9 15,0 2-9-15,2 2 0 16,0-2 1-16,3 4 0 16,-3-4 1-16,2 0-2 15,0 0 2-15,-1-2-1 16,0 0-1 0,-1 0 0-16,2 2-1 0,-2 0 3 15,1 1-2-15,-1 2 0 0,0-3 4 16,0 2-7-1,2 0 3-15,1-4 0 0,2 3 0 16,-3-3 2-16,1 0-2 16,-1 2 1-16,-2-2 2 15,3 2-1-15,1-2-2 16,-6-2 0-16,7 0 5 16,-4 0-3-16,-1 0-1 15,2 4 0-15,-4 0 1 16,2 4 4-16,0 4-6 15,3-2 0-15,-3 2 8 16,2 0-4-16,1-3 2 16,2 1-5-16,-3-4 0 15,-2 2 1-15,3 0-2 16,-3 2 0-16,0 0 3 16,2 2 1-16,2 0-4 15,-4 0 0-15,0 3 1 16,-2-4 5-16,2 0-6 0,2 0 3 15,1 0-4-15,-1-1 4 16,0-4-1-16,0 0-2 16,0-2 0-16,2-4 3 15,-1 2-1-15,-1-2-2 16,0 0 0-16,-2 0 1 16,1 2-1-16,2 0 1 15,1 0 0-15,-1 2 8 16,1 0-8-16,-2 0 0 15,6 2-1-15,-3 0 3 16,-1 1 1-16,0 0-4 16,-1-1 5-16,0-1-1 15,-1-1-3-15,3 0 0 16,-3 0 5-16,0-2-3 0,1 0-1 16,-1 0 2-16,1 2 0 15,0 0 1-15,-1 0-3 16,3 4-1-1,-3-2 3-15,0 3-3 0,1-2 2 16,0 0-1-16,-3 0 3 16,0 2 0-16,2-5-5 15,1 2 0-15,1 0 4 0,2 0-3 16,-2 2 7-16,1 2-8 16,-1-2 1-16,-2 2 0 15,2 0 0-15,-2-2-1 16,-2 0 6-16,-2 1-5 15,2-4 3-15,0 1-1 16,1-1-3-16,-1 1 11 16,0-7-10-16,0 2 9 15,-2-1-4-15,2-4-2 16,0 2 11-16,3 0-14 16,-2 0 3-16,-1 0 8 15,-2 4-9-15,2 4 5 16,0 0-2-16,0 4-1 15,1 2 2-15,-3-6-5 0,0 0 3 16,0-2 0 0,0 1-3-16,2-6 0 15,-2 3 0-15,0-3 4 0,2-1-2 16,-2 0 8-16,0-2-9 16,2 4 11-16,-2 0-12 15,2 0 0-15,0 2 6 16,-2-2-4-16,3-2 3 15,-1 0-5-15,0-2 4 16,-2-2-2-16,3-2-4 16,-3 0 0-16,0-2 3 15,2-2-1-15,0 2 0 16,-2 0 0-16,2 0 3 16,-2 0 5-16,0-2-10 0,3-2 4 15,-3 2-1-15,2-2 0 16,-2-2 15-16,0 4-17 15,0-4 7 1,0 0 2-16,0 0-10 0,0 0 9 16,0 0 4-16,0 0-10 15,0 0 8-15,0 0 0 16,0 0-11-16,0 0 16 16,0 0-15-16,0 0 0 15,0 0 11-15,0 0-11 16,0 0 4-16,0 0-4 0,0 0 0 15,0 0-1 1,0 0-5-16,0 0-34 16,-2 0-90-16,-10 0-156 15,-3 0-273-15</inkml:trace>
  <inkml:trace contextRef="#ctx0" brushRef="#br0" timeOffset="41188.81">16828 12699 24 0,'0'0'62'0,"0"0"15"15,0 0-47-15,0 0 9 16,0 0 22-16,0 0-36 16,0 0-11-16,-84 0 17 15,72 0-2-15,3 0 19 0,3 0-12 16,-1 0-14-16,-2 0 6 16,-2 0-6-16,0 0-11 15,2 0 5-15,0 0-4 16,3 0 9-16,1 0-11 15,3 0 18-15,-3 0 12 16,0 0-17-16,1 0 15 16,-2 0-4-16,-1 0-10 15,3 0 17-15,-1 0-12 16,0 0-13-16,3 0 11 16,0 0-3-16,0 0 3 15,2 0-1-15,0 0-8 16,0 0 1-16,0 0-11 0,0 0-5 15,0 0 0-15,0 0 5 16,2 0-5-16,12 0 0 16,3 0-3-16,1 0 14 15,2 0-14-15,2-2 5 16,3 0 5-16,2-2-8 16,4 0 8-16,0 0-5 15,5 0-2-15,1 0 2 16,3 0-5-16,1 0 0 15,-1 2 0-15,2-2 7 16,-4 4-7-16,0-2 0 16,-5 2 1-16,-1 0-3 0,-1 0 5 15,-2 0-3-15,-2 0 2 16,2-2 1-16,0 2-3 16,-2 0 0-16,-2 0 2 15,2-2-3-15,0 2 1 16,-2-2 0-16,2 0-2 15,0-2 5-15,2-2-2 16,2 0-1-16,0 2 2 16,0-2-3-16,-2 4 1 15,-5-2 0-15,1 4-2 16,-3 0 5-16,-1 0-3 16,-2 0 0-16,-1 0 3 0,0 0-6 15,2 0 3 1,2 0 0-16,3 0-2 0,1-4 5 15,-1 0-3-15,-3 0 0 16,-1 0 0-16,-6 2 0 16,5 0 0-1,0-2 0-15,9 2-6 0,4-2 10 16,3-2-4-16,2 2 0 16,-7-2 0-16,0-1-1 15,-2 3 1-15,-2-1 0 16,0 3 2-16,-1-2-2 15,-1 1 0-15,-3 3-1 16,1 0 3-16,-2 0-5 16,4 0 3-16,4 0 0 15,5-1-2-15,3-3 5 0,2 0-3 16,-1-2 0 0,-5-1 1-16,-2 0-1 15,0 3 0-15,-4 0 0 0,-2 1-5 16,-2 2 8-16,2-2-4 15,4 2 1-15,0-4 0 16,0 4 2-16,-2-3-2 16,-2 1 0-16,-4-1-3 15,-2 3 7-15,-1-1-5 16,-5-2 1-16,3 1 0 16,-3-1 1-16,0 4-1 15,-4-1 0-15,0 1-4 0,-5 0 5 16,1-3-1-1,-1 3 0-15,1 0 4 0,0 0-8 16,-1 0 4-16,2 0 0 16,5 0 2-16,1 0-2 15,1 0 0-15,7 0 0 16,1-4 3-16,0 2-7 16,8-2 4-16,-2 0 0 15,-2 0 1-15,-5 0 2 16,-7 4-3-16,-6 0 0 15,-3-2 0-15,-2 2 0 16,0 0 0-16,-2 0 0 16,0 0-2-16,0 0 8 15,3 0-6-15,2 0 0 16,-1 0 1-16,3 0-1 16,1 0 2-16,2 0-2 15,1 0 3-15,-1 0 2 0,2 0-5 16,-1 0 1-16,3 0 0 15,-1 0 10-15,2 0-9 16,1 0 3-16,-3 0 11 16,-1 0-10-16,-4 0 5 15,1 0-2-15,1 0 3 16,-2 0 9-16,1 0-10 16,3 0 2-16,-6 2 4 0,3-2-9 15,-5 0 2 1,-2 0-2-16,-2 0-4 0,0 0 15 15,0 0-6-15,0 0 2 16,0 0 12-16,0 0-21 16,0 2 18-16,0-2-14 15,0 0-3-15,0 0 6 16,0 0-11-16,0 0 0 16,0 0 10-16,0 0-11 15,0 0 12-15,0 0-3 16,0 0-5-16,0 0 7 15,0 0-10-15,0 0-1 16,0 0-2-16,0 2-1 16,0 1-37-16,-6 1-103 15,-9 0-94-15,-4-3-191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10T13:02:29.602"/>
    </inkml:context>
    <inkml:brush xml:id="br0">
      <inkml:brushProperty name="width" value="0.05292" units="cm"/>
      <inkml:brushProperty name="height" value="0.05292" units="cm"/>
      <inkml:brushProperty name="color" value="#FFFFFF"/>
    </inkml:brush>
  </inkml:definitions>
  <inkml:trace contextRef="#ctx0" brushRef="#br0">17599 8722 30 0,'0'0'33'0,"0"0"41"16,0 0-20-16,0 0-28 15,0 0 15-15,0 0 19 16,0 0 1-16,5-36 14 16,-5 35-10-16,0-3-16 15,0-1-11-15,0 4-6 16,0-3 3-16,0 1 1 0,0 3 2 16,0-1 1-1,0 1-13-15,0-3 1 16,0 3-7-16,0-1-4 0,0 1 10 15,0 0-5-15,0 0-4 16,0 0-7-16,0 0-1 16,0 0-3-16,-2 8-3 15,-14 24-3-15,-9 14 1 16,-2 12 0 0,0 8 2-16,-1 4 4 0,1-3-1 15,3-6-2-15,-1-6-3 16,4-7 1-16,4-8-2 15,3-6 0-15,3-6-2 16,3-10-4-16,6-8-79 16,2-2-54-16,0-8-68 0,0 0-95 15</inkml:trace>
  <inkml:trace contextRef="#ctx0" brushRef="#br0" timeOffset="413.71">17630 8681 242 0,'0'0'116'0,"0"0"34"15,0 0 19-15,0 0-62 16,0 0-36-16,0 0-6 16,-11-17-28-16,11 17-7 15,0 3-7-15,6 16-15 16,17 13-6-16,4 7 13 15,2 1 2-15,0 4-7 16,-4 4-3-16,-2 0-6 0,-4 0 0 16,-6-1-1-1,-6-5-16-15,-7-1-68 0,0-8-90 16,-10-13-116-16,-19-12-103 16</inkml:trace>
  <inkml:trace contextRef="#ctx0" brushRef="#br0" timeOffset="571.41">17457 9056 312 0,'0'0'182'0,"0"0"-10"15,0 0-14-15,0 0-76 16,0 0-42-16,0 0-37 16,44-31-3-16,3 31-14 0,9 0-30 15,1 0-109-15,-1-1-117 16,-9-12-105-16</inkml:trace>
  <inkml:trace contextRef="#ctx0" brushRef="#br0" timeOffset="1327.66">17842 8356 79 0,'0'0'25'16,"0"0"53"-16,0 0 16 15,0 0 4-15,-154-93-43 16,105 90-4-16,-7 3-3 15,-6 0-2-15,0 10-6 16,-3 13-4-16,3 6-2 16,6 7-11-16,2 6-1 15,6 8-5-15,1 6-1 16,2 8 1-16,2 1-11 16,6 0 0-16,1 0-5 15,7 1 9-15,2 0 4 16,7 2-4-16,7-1 1 0,9-6 2 15,4-3-2-15,0-1 6 16,15-1-6-16,16 0-1 16,8-2 9-16,3-3-2 15,5-5-2-15,6-9-4 16,7-2-1-16,7-9-8 16,7-4 6-16,3-8 0 15,4-4-6-15,-2-10 2 16,2 0-3-16,0 0 0 15,-4-18-1-15,-5-6 5 16,-5 0-4-16,-7-4 1 0,-5-3-1 16,-6-2-1-1,-4-6 0-15,-9-3 1 16,-9-2 0-16,-8-6 0 0,-5-4 6 16,-8-6-7-16,-6-7 4 15,0-1-4-15,0 0 1 16,-18 2 4-16,-3 0-3 15,-6 0-1-15,-7 3 1 16,-8 4-2-16,-7 4 1 16,-7 9 0-16,-6 6-1 15,-1 8 2-15,3 8-2 16,7 10-3-16,3 8 1 0,2 6-6 16,0 0-25-1,4 14-36-15,7 14-71 0,1-2-125 16,5-2-40-16</inkml:trace>
  <inkml:trace contextRef="#ctx0" brushRef="#br0" timeOffset="2294.73">15192 11161 6 0,'0'0'136'16,"0"0"-71"-16,0 0 52 15,0 0 2-15,0 0-9 16,0 0-21-16,-48-52-8 16,46 50-3-16,2 2-15 15,-2 0 1-15,2 0-22 16,0 0-16-16,0 0-4 15,-4 16-20-15,2 16-1 16,2 10 5-16,0 4-6 16,0 4 3-16,0 0-3 15,8 5 0-15,5-1 0 0,-5 0-22 16,2-6-123-16,-6-10-122 16,-4-14-131-16</inkml:trace>
  <inkml:trace contextRef="#ctx0" brushRef="#br0" timeOffset="2646.88">15195 11093 55 0,'0'0'334'0,"0"0"-283"16,0 0 2-16,0 0-34 0,118-67-19 15,-106 100-10-15,-12 7 10 16,0 6 9-1,-21 2 4-15,-10-4 29 0,4-6 28 16,9-8-10-16,14-3-22 16,4-8-22-16,22-2-13 15,25-3-2-15,18-2-1 16,8-2-2-16,-6 2 0 16,-9-2-18-16,-25 1-15 15,-21 4 10-15,-12 3 12 16,-25 0 13-16,-24 2 14 15,-9 2 5-15,0-6 8 16,9-2-14-16,14-4-12 16,8-4 1-16,13-2-2 0,12-4-26 15,2 0-72-15,0 0-140 16,4-10-71 0</inkml:trace>
  <inkml:trace contextRef="#ctx0" brushRef="#br0" timeOffset="3229.72">15500 10792 153 0,'0'0'45'0,"0"0"7"16,-127-96-2-16,75 76 59 16,-2 12-39-16,-9 6-47 15,-5 2 4 1,-2 3 14-16,-4 26-2 0,0 11 1 16,3 12 1-16,7 12-14 15,8 12 3-15,10 5-5 16,7 3 1-16,11 4-5 15,10-2-2-15,7-1 0 16,11-3-2-16,0-2-1 16,15 0-12-16,23-2 7 15,13-5-10-15,18-9 3 0,14-12-1 16,15-8-1-16,6-10 0 16,6-14 0-16,-1-10-2 15,0-10-2-15,3-10 1 16,-2-28 0-16,-6-12 1 15,-15-12 0-15,-18-10 2 16,-20-9-4-16,-25-5-3 16,-16-6 4-16,-10-2 1 15,-23-5 4-15,-26 3-2 16,-18 6-2-16,-10 8 0 16,-15 12-4-16,-3 15 1 15,-2 19 2-15,9 18-10 0,7 14 7 16,17 4-20-16,14 6-34 15,21 16-31 1,18 4-40-16,11-4-105 0,3-2-55 16</inkml:trace>
  <inkml:trace contextRef="#ctx0" brushRef="#br0" timeOffset="4044.58">20077 11145 131 0,'0'0'86'0,"0"0"97"15,0 0-70 1,0 0-36-16,0 0 3 0,0 0-27 16,0 0-7-16,-150-38-2 0,99 56 8 15,2 2 4-15,8 4-9 16,8 0-1-16,16 0-18 15,10 4-13-15,7 2-5 16,7 2-9-16,33 4-1 16,16 0 0-16,12-1-3 15,11 1-7-15,-2-4-65 16,-10-4-100-16,-13-6-124 16,-17-14-113-16</inkml:trace>
  <inkml:trace contextRef="#ctx0" brushRef="#br0" timeOffset="4628.26">20000 10816 89 0,'0'0'52'16,"0"0"40"-16,-129-24 8 15,85 22-23-15,-3 2-12 16,1 0-4-16,-4 6-8 0,-6 20-8 16,2 10-4-1,-5 12 1-15,6 10-7 0,5 8-2 16,9 5-4-16,12-1 3 15,10 2-14-15,9-1-5 16,8-2 1-16,0 0-2 16,27-3-8-16,16 2 4 15,10-1-3-15,9-6-1 16,12-2-1 0,6-13 2-16,11-8 1 0,6-12-5 15,-1-14 0-15,1-12 1 16,1 0-2-16,-6-14 5 15,-3-16-5-15,-6-10-8 16,-12-9 0-16,-11-9-4 16,-14-8 12-16,-7-2 3 0,-16-4-1 15,-11-3 1-15,-12 2 7 16,-2-2-9-16,-34 1 3 16,-15 6-1-16,-16 6 3 15,-15 8 0-15,-14 8-6 16,-4 11 1-16,3 7-2 15,9 10-5-15,9 10-8 16,17 8-23-16,16 0-38 16,15 12-38-16,8 12-101 15,11 1-77-15</inkml:trace>
  <inkml:trace contextRef="#ctx0" brushRef="#br0" timeOffset="5411.04">17450 13427 286 0,'0'0'144'0,"0"0"19"0,0 0 29 16,0 0-69-16,0 0-50 15,0 0-29-15,-7-10-23 16,7 10-12-16,0 18-7 15,0 14-2-15,2 6 2 16,12 6 1-16,1 4-1 16,5 5 1-16,1 6-3 15,0 2-2-15,-3-3-93 16,-1-14-150-16,-9-18-204 16</inkml:trace>
  <inkml:trace contextRef="#ctx0" brushRef="#br0" timeOffset="5666.05">17490 13463 440 0,'0'0'109'0,"0"0"-34"16,0 0 38-16,140-104-53 16,-87 104-52-16,3 6-8 15,-6 26 0-15,-8 12 0 16,-11 4 1-16,-11 4 4 15,-18 0-5-15,-2-1 5 16,-11-5 1-16,-23-4 1 0,-3-6-5 16,-1-6 7-16,3-4-7 15,3-6-2-15,12-4-16 16,9-4-76-16,9-8-93 16,2-4-128-1</inkml:trace>
  <inkml:trace contextRef="#ctx0" brushRef="#br0" timeOffset="6211.85">17579 12944 136 0,'0'0'32'0,"-129"-3"19"15,67 3 56 1,-4 23-9-16,7 11-30 0,3 14-1 16,7 18-22-16,7 16-5 15,13 13-4-15,6 7 0 16,12-2-8-16,9-4 3 15,2-6 3-15,7-1-9 16,26-9-12-16,13-2 2 16,15-5-6-16,13-8 8 0,15-8-13 15,11-7 7-15,2-12 2 16,3-12-5-16,0-16 3 16,-1-10-8-16,-3-4-1 15,-3-32 1-15,-9-8 1 16,-11-14-4-16,-18-10 4 15,-17-15 6-15,-22-11-4 16,-13-10 5-16,-8-8-6 16,-29-1 1-16,-23 9-3 15,-23 12 1-15,-17 15 3 16,-13 21-6-16,-1 14 1 16,3 14-2-16,16 10-2 0,18 12-7 15,20 6-20 1,16 0-22-16,17 18-42 0,9 6-76 15,7-4-158-15</inkml:trace>
  <inkml:trace contextRef="#ctx0" brushRef="#br0" timeOffset="7611.16">17022 9485 60 0,'0'0'77'16,"0"0"-19"-16,0 0-5 16,0 0-2-16,0 0 13 15,0 0 1-15,0-2-11 16,0 2-2-16,0 0-6 16,0 0-11-16,0 0-4 15,-6 0-11-15,-6 2-5 16,-3 14-3-16,-6 6-3 15,-8 8 0-15,-6 6 11 16,-7 6 1-16,-10 4 3 0,-1 2 1 16,-5-2-2-1,0 1-10-15,5-4 0 0,6 4-7 16,7-5-3-16,4 2-2 16,5-2 0-16,2-2 3 15,2 1-3 1,0-4-1-16,0-5 3 0,3 0-2 15,-1-6 1-15,6 1-2 16,-4-1 0-16,3 2 0 16,0 0 1-16,-4 2 0 15,-1 2-2-15,0 0 2 16,4 0 2-16,2-4-2 0,6-2-1 16,-3 1 0-1,3-4 0-15,-3 5 0 0,-3 3 0 16,-6-1 1-16,-4 0 0 15,-2-2 0-15,2 0-1 16,2-2 0-16,2-2 1 16,1-4 0-16,4-6 0 15,6-4-1 1,6-4 0-16,1 0 2 0,1-2-2 16,-2 4 0-16,2-2-2 15,-3 2 2-15,1 1 2 16,0-4 0-16,0 1-1 15,1 1-1-15,3-3 1 16,-3-3-1-16,0 3 0 16,5-4 1-16,-1 2 0 0,1-2 4 15,2 0-5 1,0 0 10-16,0 0-4 0,0 0 5 16,0 0 1-16,0 0-2 15,0 0-3-15,0 0-6 16,0 0-1-16,0 0-2 15,0 0-18-15,9 0-73 16,9-14-69-16,-5-6-75 16,-5-2-102-16</inkml:trace>
  <inkml:trace contextRef="#ctx0" brushRef="#br0" timeOffset="8045.99">15749 10491 22 0,'0'0'134'16,"0"0"-62"-16,0 0 69 15,0 0-7-15,-6-112-71 16,6 96-12-16,0 10-3 16,0 2 4-16,0 4 4 15,0 0-21-15,0 16-25 16,0 22-6-16,0 16 0 15,-4 13 16-15,-7 2 12 16,1 2-3-16,-1-7-6 16,3-8-7-16,1-4-3 0,2-10-3 15,1-10 1-15,1-6-4 16,1-8 3-16,2-5 1 16,0-5 0-16,0-4 2 15,0-1-2-15,0 0 3 16,0-3 0-16,0 1-1 15,0-1 7-15,0 0 7 16,11 0-6-16,12 0 7 16,10 0-3-16,14 0-8 15,16-4-6-15,14-3-5 16,22 0-6-16,18-1-22 16,15-6-67-16,12-10-147 15,12-10-399-15</inkml:trace>
  <inkml:trace contextRef="#ctx0" brushRef="#br0" timeOffset="9418.84">18111 9435 14 0,'0'0'58'0,"0"0"19"16,0 0-23-16,0 0 17 16,0 0 6-16,0 0-7 15,-39-21-11-15,34 17 10 16,3 0-11-16,-1 1-19 15,3 0-1-15,-2 2 8 16,2-2 0-16,0 3 2 16,0 0-12-16,0 0 6 15,0 0-9-15,0 0-7 0,0 0-7 16,0 0-2 0,0 0-4-16,0 0-6 0,0 0-2 15,0 0-1-15,0 7-4 16,5 12 1-16,12 9-1 15,6 7 8-15,4 3 4 16,4 4 3-16,0 2 3 16,2 0-4-16,3 0-4 15,4 2 5-15,3-2-11 16,5 2 9-16,4 3-13 0,1 1 4 16,0 2-2-1,3 0 1-15,-4 0-3 0,-4 0 0 16,-1-3-1-16,-5-3-1 15,-1-6 0-15,-3-2 2 16,-5 0 2-16,-2-4-2 16,0 0 0-16,1 0 0 15,-1-2 0-15,2-2 0 16,1-2 1-16,-3-2-1 16,2-2 0-16,-2-3 0 15,-2-3 0-15,0 0 1 16,-2-2-1-16,-2 2 0 15,-3-2 0-15,-2-2 0 16,-4-4 0-16,-5-2 1 16,-3 0-1-16,0-4 0 15,-4 0 0-15,0-2 0 0,-1 0 1 16,-1 2-1-16,-2-2 0 16,0 0-1-16,2-2 2 15,0 2-1-15,-2-2 1 16,0 0 0-16,0 0 0 15,0 0-1-15,0 0 0 16,0 0 2-16,0 0 5 16,0 0 1-16,0 0 1 15,0 0 4-15,0 0-5 16,0 0 0-16,0 0-4 16,0 0 0-16,0 0-1 15,0 0-3-15,0 0 2 0,0 0 1 16,0 0-3-16,0 0 0 15,0 0 0 1,2 0 0-16,-2 0-1 0,0 0 1 16,2 0-2-16,0 2 4 15,-2 0-4-15,3 2 4 16,2 2-2-16,-1 6 0 16,5 2 0-16,-3 2-2 15,4 2 2-15,-4-2 2 16,1-2-2-16,-1-4 1 15,-1-4-1-15,-3-3 1 16,1-2 0-16,-3-1 1 16,0 0 0-16,0 0-1 0,2 0 0 15,-2 0-1-15,0 0-14 16,0 0-51-16,0 0-65 16,-5-10-165-1,-12-4-238-15</inkml:trace>
  <inkml:trace contextRef="#ctx0" brushRef="#br0" timeOffset="9980.33">19248 10331 82 0,'0'0'92'0,"0"0"27"16,0 0 55-16,0 0-52 15,0 0-45-15,0 0 24 16,0 0-20 0,-52-106 8-16,50 102-21 0,0 0-8 15,0 4-7-15,0 0-10 16,-1 0-11-16,3 0-12 15,0 0-9-15,0 1-9 16,0 20-2-16,5 5 0 16,13 8 3-16,1 4 4 15,6 0 4-15,2 4 3 16,2 4 2-16,2 2-5 0,-2 2-3 16,0 0-3-16,-2-3-1 15,0-7-2-15,-10-6 0 16,-1-6-2-16,-7-6 1 15,-5-4-1-15,-2-4 2 16,-2 0 0-16,0-2-1 16,0-2-1-16,0 0 2 15,0 2 1-15,0-2 0 16,-17 2 5-16,-8 0 2 16,-4-1 9-16,-8 0-3 0,-8 1-11 15,-6-2-2 1,-1 2-3-16,5-3-12 15,10 0-50-15,10 1-21 16,14-1-51-16,8-4-256 0</inkml:trace>
  <inkml:trace contextRef="#ctx0" brushRef="#br0" timeOffset="12178.7">15982 11744 14 0,'0'0'48'0,"0"0"3"16,0 0 27-16,0 0-25 15,0 0-9-15,0 0-12 16,-25-14 13-16,23 14 23 0,-5 0-10 15,5 0-10 1,-2 0-6-16,2 0-3 0,-2 0 0 16,4 0-3-16,0 0-2 15,0 0 1-15,0 0 4 16,0 0-2-16,0 0-5 16,0 0 3-16,0 0-10 15,0 0-4-15,0 0-4 16,0 0-4-16,0 0-5 15,10 0-2-15,21 0 4 16,11 0 14-16,5-5-3 0,4-2-4 16,1 1-2-1,3 1-8-15,6 1 0 0,-3-1-3 16,2 3 0-16,0 0-3 16,-1-3 3-1,9-2-3-15,9-3 0 16,8 0 0-16,2-2 0 0,1 4-1 15,-7 1-1-15,-2 0 1 16,-2 3-2-16,2 2 1 16,-2 2 1-16,2-2 0 15,-6 2-2-15,-1-4 2 16,-4 0 0-16,3 0 0 0,-2-2 0 16,3 2 2-1,-3-2-2-15,0 0 0 0,5 0-2 16,4 2 2-16,2 2 0 15,2 2 2-15,-6 0-2 16,-1 0 0-16,-5 0-2 16,-5 0 2-16,-9 0-5 15,-8 0 2-15,-8 0-4 16,-11 0-4-16,-9 0 8 16,-5 0 1-16,-7 0 0 15,-4 0 2-15,-2 0-3 16,-2 0 4-16,0 0-2 15,0 0 2-15,5 0-1 16,3 0 0-16,6 0 0 16,1 0-1-16,4 0 1 15,1 0 0-15,-3 0 0 0,4 0 0 16,-4 0 0-16,-5 0 0 16,-4 0 0-16,-3 0 0 15,-1 0-1-15,-2 0 1 16,6 0 1-16,-4 0 0 15,2 0 0-15,3 0 0 16,1 0-1-16,0 0 0 16,1 0 3-16,3 0-3 15,1 0 2-15,1 0-1 16,1 0-1-16,0 0 5 16,-7 0-3-16,-1 0 0 0,-4 0 1 15,-3 0-3 1,-2 0 3-16,0 0 2 0,0 0 6 15,0 0 1-15,0 0-1 16,0 0 1-16,0 0-7 16,0 0-1-16,0 0 0 15,0 0-2-15,0 0 0 16,0 0 0-16,0 0 1 16,0 0-1-16,0 0 2 15,0-2 3-15,0 2-5 16,0 0 1-16,0 0-3 15,0 0 3-15,0-2-3 16,0 0 2-16,0 2-1 0,-9-4-1 16,-6 2-2-16,-4-2-4 15,0-2-8 1,-3 2-3-16,-3-2 5 0,0-2 2 16,-6 0 6-16,0 0-13 15,-5-4 6-15,-4 4 4 16,5-4-4-16,-2 2 2 15,4-2 7-15,4-2-2 16,3 4 4-16,8-2 0 16,0 3 0-16,5 2 1 15,2-1 0-15,1 2 0 16,4-2-1-16,-1 4 5 0,3-3-1 16,0 4-1-1,2-1 3-15,0 1 1 0,-2 2 0 16,4-2 1-16,-2 3 0 15,0 0 8-15,2 0-6 16,0 0-2-16,0 0 1 16,0 0 1-16,0 0-1 15,0 0-6-15,0 0 3 16,0 0-6-16,0 0 0 16,27 0-1-16,16 11 2 15,10 7-1-15,9 4 3 16,8 4-1-16,-3 2 0 15,3 0-2-15,-1 0-1 16,-6-4 1-16,-7-6 0 16,-17-6 0-16,-12-4 1 15,-6-2-1-15,-13-4 0 16,-1 0 0-16,-2-2 1 0,-5 0-1 16,0 0 1-16,0 0 2 15,0 0-1-15,0 0 2 16,0 0-1-16,0 0-1 15,0 4 4-15,-12 8-3 16,-15 9 7-16,-6 2-3 16,0 1 4-16,4 1-2 15,2-6-8-15,10 2-1 16,0 1 0-16,9 0-26 16,1 4-46-16,1 0-66 15,-8-4-187-15,-6 0-276 0</inkml:trace>
  <inkml:trace contextRef="#ctx0" brushRef="#br0" timeOffset="13545.69">15554 12011 55 0,'0'0'82'15,"0"0"6"-15,0 0 7 16,0 0-39-16,0 0 17 0,0 0 7 16,-34-38-10-16,32 36 5 15,2 2 3-15,0 0-8 16,0 0-26-16,-2 0-8 15,2 0-11-15,0 0-9 16,0 10-16-16,0 12 4 16,9 3 1-16,5 2 17 15,3 4-1-15,5 2 3 16,3 6 0-16,1-3-1 16,6 4-9-16,1-2 1 0,5-2 1 15,2 2-7 1,3-2 1-16,1 0-6 15,2 0 6-15,-1 0-2 0,2 0-2 16,-2-1-2-16,1-3-2 16,-3-2 0-16,-5 0 2 15,1-2-2-15,-3-2 0 16,3-2 1-16,-2-2-2 16,1-2 2-16,-1 0-3 15,-3-2 1-15,-3-1-1 16,-4 1 0-16,0 0 1 15,0 1-1-15,-5 2 0 16,1 1 2-16,-2-2-2 0,-2 0 0 16,-2-2 0-16,3 2 1 15,1-4-1-15,0 0 0 16,4 0 0 0,0-4 1-16,-1 0 0 0,-4 0 1 15,0 0-2-15,-2 0 0 16,-5 2-1-16,3 0-1 15,-1-1 2-15,-1 0 0 16,1 3 1-16,2-2 0 16,-5-2-1-16,5 5 0 15,-5-8 0-15,-1 4 1 16,-1-6-1-16,-4 0 0 16,-3-2 0-16,1 0 0 15,0-1 1-15,0 0 0 0,2-4 0 16,-4 0 3-16,0 0-4 15,-2 0 7-15,0 0 0 16,0 1 2-16,0-1-1 16,0 3-4-16,2-2 2 15,-2-1-2-15,2 3 1 16,-2-3 1-16,0 0-3 16,0 0 2-16,0 0-3 15,0 0 1-15,0 0 1 16,0 0-1-16,0 0 2 15,0 0-2-15,0 2-1 16,0 0 0-16,0-2-2 16,0 0 0-16,0 0 0 15,0 0-10-15,0 0-32 16,0-4-28-16,0-17-54 0,-4-5-211 16,-12-2-235-16</inkml:trace>
  <inkml:trace contextRef="#ctx0" brushRef="#br0" timeOffset="14061.89">16721 12693 225 0,'0'0'113'15,"0"0"71"1,0 0-22-16,0 0-74 0,0 0 8 16,0 0-12-16,-27-14-16 15,25 14-12-15,2 0-16 16,-2 0-12-16,2 0-7 16,0 2-6-16,0 16-13 15,0 4 9-15,13 4-2 16,10 6 1-16,3 3 3 15,6 5 0-15,1 0-7 16,-2 3 4-16,2 0-5 0,1-1-1 16,-5-4 1-1,-7-6-5-15,-1-4 1 0,-6-6 1 16,-4-2-2-16,-2-4 0 16,-4-1 1-16,-5-4 0 15,0 1 0-15,0 1 0 16,0-3 3-16,0-1-3 15,-7 4 3-15,-13 1 4 16,-7 2 7-16,-2 5-2 16,-9 0-8-16,0-2-2 15,-2 2 0-15,0-5-2 16,9 0-1-16,6-2-6 0,14 0-41 16,11 0-26-16,5-8-54 15,32-6-204-15,15 0-218 16</inkml:trace>
  <inkml:trace contextRef="#ctx0" brushRef="#br0" timeOffset="16076.17">19720 11905 49 0,'0'0'99'15,"0"0"-29"-15,0 0-5 16,0 0-18-16,0 0 14 0,0 0 31 16,0-10 7-1,0 10-22-15,0 0-20 0,0 0-6 16,0 0-13-16,0 0-12 15,0-2-10-15,0 2-9 16,0-4 0-16,0 4 0 16,0-2-3-16,0 2 6 15,0 0 10-15,0 0 5 16,-5 0-10-16,-10 2-9 16,-5 14-4-1,-5 4-1-15,-2 0-1 0,-2 4 9 16,0-2 4-16,-2 2-2 15,-2 4 1-15,-3 2-1 16,1 2-3-16,-5 4-3 16,2-1 1-16,2-1 0 15,0-4 2-15,5-2 2 16,2 0-3-16,2-4-3 0,2 2 1 16,-2 0-2-16,-2 0 1 15,-3 0 3-15,1 0-3 16,2-4 2-16,0 0-2 15,4 0 0-15,-1-1-3 16,-3 3 0-16,2-2 3 16,3 0-1-16,-1 2 1 15,3-4-2-15,-1 0 1 16,4 0 2-16,-6-2 0 16,3 2-5-16,-5-2 4 0,-2 2-3 15,0 2 0 1,0-4 0-16,3 2-1 15,1-2 0-15,0 0 0 16,3 0 2-16,4-3 0 0,0 0 1 16,5-1-3-16,-1-1 3 15,4-3-1-15,1-4-1 16,1 0 1-16,4-2 1 16,0-2 0-16,0 4-1 15,-3-2 3-15,-3 4-2 16,2 0-1-16,-5 2 1 15,-1-2-1-15,3 2-1 16,-3-2-1-16,1-2 1 0,5 2-1 16,-4-2 1-16,1 2-1 15,5-2 3-15,-3-4-2 16,2 0-1-16,2 0 3 16,3-2 0-1,0 0 0-15,0 2-1 16,2-2-1-16,0 0-1 0,0 2 1 15,0-2 0-15,0 0 2 16,0 0-3-16,0 0 1 16,0 0 0-16,0 0-1 15,0 0-1-15,0 0-1 16,0 0 2-16,0 0-1 16,0 0 0-16,0 0 1 15,0 0-3-15,0 0 0 0,0 0-3 16,0-14-4-16,0-2-9 15,0-2-4-15,4 0-3 16,5 0-2-16,-2-2 8 16,0-2 7-16,-3 1 5 15,0-2 4-15,1 1-1 16,-3-1 5-16,2 4 0 16,-1-2 0-16,2-1 0 15,-1 2 3-15,0 0 0 16,0 2 4-16,-1 2 0 15,-3 2 1-15,2 4-1 16,-2 2 4-16,0 2 3 16,0 4-4-16,0 0 3 15,0 2-1-15,0 0-4 16,0 0-3-16,0 0-2 0,0 0 5 16,-5 18-8-16,-5 14 0 15,-4 8-1-15,1 4 1 16,2 4 0-16,-1 1 3 15,4-1-3-15,-3-2 2 16,1-2 5-16,2-4-1 16,1-6-1-16,5-1-4 15,2-10 4-15,0-6-4 16,0-7-1-16,0-5 3 16,0-5-3-16,0 0 13 15,0 0 3-15,0 0 11 16,0 0 1-16,0 0-3 0,0 0-10 15,13-8 2-15,18-8-10 16,7 3 0-16,5 0-2 16,1 5-4-16,1 6 0 15,-1 2-1-15,-4 0-10 16,-9 0-17-16,-4 0-12 16,-7 2-7-16,-5 6-11 15,2 5-37-15,-9-2-86 16,-4 0-94-16,-1-4-148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10T13:05:44.169"/>
    </inkml:context>
    <inkml:brush xml:id="br0">
      <inkml:brushProperty name="width" value="0.05292" units="cm"/>
      <inkml:brushProperty name="height" value="0.05292" units="cm"/>
      <inkml:brushProperty name="color" value="#FFFFFF"/>
    </inkml:brush>
  </inkml:definitions>
  <inkml:trace contextRef="#ctx0" brushRef="#br0">16759 9192 50 0,'0'0'64'16,"0"0"2"-16,0 0 4 16,0 0-22-16,0 0 10 15,0 0-24-15,0 0-4 16,-17-32 5 0,17 28 5-16,-3-2-6 0,3 0-3 15,0-2-14-15,-3-2 7 16,3 2 10-16,0 0-9 15,-2-2 17-15,0 2-6 16,0-1 12-16,2 5-16 16,-2-1-3-16,0 2 3 15,2 3-1-15,0 0-5 16,-3 0 2-16,1 0-8 0,-4 0-2 16,-10 12-17-16,-7 20 15 15,-8 19 4-15,-9 13 0 16,0 6 2-16,-3 2-4 15,6 0-4-15,3-1-6 16,5-9-1-16,5-4-6 16,6-6-1-16,2-10 0 15,6-6 1-15,3-8-1 16,1-6 0-16,2-4-1 16,2-5-25-16,2-8-49 15,0-5-129-15,0 0-138 16,0-5-85-16</inkml:trace>
  <inkml:trace contextRef="#ctx0" brushRef="#br0" timeOffset="385.84">16623 9224 238 0,'0'0'128'16,"0"0"31"-16,0 0 19 15,0 0-70-15,0 0-11 0,0 0-25 16,-51-30-18-16,51 30-14 15,0 0-9-15,0 0-13 16,0 0-12-16,0 16-5 16,20 12 1-16,11 10 12 15,7 8-3-15,-3 2-4 16,-1 7-4-16,-3-4-2 16,-6 2-2-16,-5-1-2 15,-5-4-22-15,-3-2-79 0,-8-6-147 16,-4-13-174-1</inkml:trace>
  <inkml:trace contextRef="#ctx0" brushRef="#br0" timeOffset="561.27">16434 9601 556 0,'0'0'158'15,"0"0"-7"-15,0 0-29 16,0 0-71-16,0 0-42 15,0 0-9-15,73-34 0 16,-4 34-2-16,16 0-12 16,2 2-128-16,0 4-124 15,-14-6-138-15</inkml:trace>
  <inkml:trace contextRef="#ctx0" brushRef="#br0" timeOffset="1253.97">16857 8993 28 0,'0'0'81'0,"0"0"-2"0,0 0 29 16,-131-98-10-16,84 78-56 15,-2 8 34-15,-3 4-7 16,-4 8-16-16,-6 0-12 16,-5 2 8-16,-6 20 5 15,0 10-10-15,1 8-9 16,10 4-8-16,6 4-5 15,7 6-12-15,6 3 2 16,8 7 5-16,4 2-12 16,9 6 11-16,6 0-5 15,12 3-2-15,4-3 8 16,0-2-6-16,17-2-5 16,14-3 1-16,12-3-2 0,6-4 0 15,4-2-2 1,12 0 0-16,5-2-3 0,5-12 1 15,8-6-1-15,1-11 3 16,9-14-2-16,8-8-1 16,1-3 6-16,-2-5-6 15,-8-21 2-15,-7-7-3 16,-5-10 1-16,-4-9 0 16,-5-2 0-16,-9-4 0 15,-8-2-1-15,-19-3 1 16,-12-3 3-16,-15-6 2 15,-8-6-3-15,0-4-2 0,-23-3 0 16,-18 5-2-16,-8 4 2 16,-9 8 0-16,-2 7-1 15,-7 11-2-15,-5 13-16 16,-1 11 1-16,5 8-5 16,7 11-18-16,14 7-37 15,9 0-52-15,12 22-153 16,8 7-10-16</inkml:trace>
  <inkml:trace contextRef="#ctx0" brushRef="#br0" timeOffset="2387.69">13943 11576 44 0,'0'0'56'0,"0"0"44"16,0 0 8-16,0 0-1 15,0 0-19-15,0 0 11 16,-60-44-13-16,53 40-6 16,2 0-10-16,-1 0-1 15,3 2-12-15,1 2-8 16,0 0-14-16,0 0-5 15,2 0-7-15,-2 0-6 16,2 0-10-16,0 0-7 16,0 12-9-16,0 18 9 0,0 12-1 15,0 4 2-15,2 2 2 16,7 0-3-16,2-1 1 16,0-3-1-16,0 2-3 15,-1-2-7-15,-4 2-64 16,-4-4-80-16,-2-4-109 15,0-14-112-15</inkml:trace>
  <inkml:trace contextRef="#ctx0" brushRef="#br0" timeOffset="2938.22">13927 11574 475 0,'0'0'119'0,"0"0"3"16,-13-118 26-1,13 90-61-15,9 8-54 0,9 13-23 16,-1 7-10-16,4 0-10 16,-6 27 4-16,-6 11 2 15,-9 6 4-15,0 4 0 16,-16-2 6-16,-11-6 0 16,6-10 1-16,5-10 3 15,9-7-5-15,7-8-5 16,0 1-5-16,21 2 5 15,18 2 4-15,12 2-1 16,5 5 0-16,-5 5-3 16,-6 3 0-16,-16 2-3 15,-11 1 1-15,-16-4 2 16,-2 0 0-16,-4-4-1 0,-25 0 2 16,-9-2-1-16,-7-2 10 15,-1-2-9-15,0-2 5 16,11-4-1-16,6-2-5 15,12-4-1-15,9-2-6 16,8 0-37-16,0 0-75 16,21-14-55-16,14-6-117 15,8-4 3-15</inkml:trace>
  <inkml:trace contextRef="#ctx0" brushRef="#br0" timeOffset="3519.64">14253 11369 107 0,'0'0'86'16,"0"0"-48"-16,0 0 63 15,-141-126 43-15,95 106-57 16,-6 4-23-16,-8 6-20 15,-5 8 1-15,-6 2 0 16,-7 2 14-16,3 22-7 16,0 12-25-16,9 8-1 15,6 6-13-15,6 9 0 0,12 7-5 16,9 8-4 0,12 6 4-16,12 2 3 15,9-1 3-15,0-9-7 16,23-2 2-16,13-4-2 0,10-3 7 15,14-5-8 1,8-7-1-16,13-4 1 0,13-9-4 16,9-8 0-16,8-8-1 15,-6-12 2-15,-7-8-3 16,-7-2 0-16,-13-12-1 16,-8-18 3-16,-8-6-2 15,-7-8 6-15,-8-6-6 0,-11-4 4 16,-12-11-1-1,-17-7 1-15,-7-8 5 0,-4-16-6 16,-30-5-3-16,-11 3 2 16,-3 8-2-16,-6 19 0 15,-4 21-2 1,-4 14 2-16,-5 13-4 0,0 6 2 16,3 12-18-16,4 5-13 15,8 0-22-15,14 13-48 16,16 15-76-16,13 4-72 15,9-1-17-15</inkml:trace>
  <inkml:trace contextRef="#ctx0" brushRef="#br0" timeOffset="4352.45">19148 11714 29 0,'0'0'113'0,"0"0"40"15,0 0-5-15,0 0-26 16,0 0-56-16,0 0-27 0,0 0-5 16,25-64 11-16,-25 54 14 15,-21 0-17-15,-8 2 0 16,-11 4-31-16,-5 4 10 16,-5 0 0-16,0 10 5 15,3 10-2-15,9 3 6 16,7 2-10-16,6 4-8 15,15 3-1-15,5 0-7 16,5 2-2-16,7 4-2 16,24-2 4-16,14 0-4 15,12-2 0-15,13-6 0 0,5-4-36 16,4-6-98-16,-6-9-138 16,-13-9-172-16</inkml:trace>
  <inkml:trace contextRef="#ctx0" brushRef="#br0" timeOffset="4921.09">19304 11351 117 0,'0'0'43'16,"0"0"22"-16,0 0 59 16,-143-44-15-16,91 42-31 15,-3 2-15-15,-7 0-12 16,-6 20 1-16,2 9-5 16,-1 4 1-16,-2 12-3 15,5 7-7-15,1 8-8 16,12 10-11-16,11 6-2 15,9 1 4-15,15-5-6 16,9-6 5-16,7-2-1 16,0-2-9-16,33-4 0 0,17 0-1 15,12 1 5-15,16-9-12 16,11-2 8 0,4-10-2-16,3-10-6 0,3-8-2 15,-6-10 2 1,1-7 0-16,-8-3-2 0,-3-9 1 15,-3-17-1-15,-11-4 3 16,-9-6 1-16,-10-6-2 16,-15-4-2-16,-13-10 4 15,-12-6 4-15,-10-11-5 16,0-7-3-16,-19-8-6 16,-14-5-1-16,-13 3-1 15,-12 12-7-15,-14 18 1 16,-6 18-17-16,-2 18 6 15,0 12-31-15,6 10-42 0,12 2-9 16,10 0-101-16,12 18-83 16</inkml:trace>
  <inkml:trace contextRef="#ctx0" brushRef="#br0" timeOffset="5754.41">16422 14062 73 0,'0'0'115'16,"0"0"12"-16,0 0 13 15,0 0-12-15,0 0-7 16,0 0 2-16,-19-37-14 16,17 37-30-16,-1 0-25 15,3 0-12-15,-3 0-8 16,3 0-11-16,0 0-3 15,0 0-16-15,0 1-4 0,0 17-7 16,0 15 7 0,0 9 4-16,3 4-3 0,8 6 1 15,0 0-1-15,3 0-1 16,-3 4-1-16,2-6-13 16,-1-1-70-16,-4-9-108 15,-3-12-197-15,-3-16-94 16</inkml:trace>
  <inkml:trace contextRef="#ctx0" brushRef="#br0" timeOffset="6019.09">16432 14093 463 0,'0'0'139'16,"0"0"-34"-16,0-107 44 15,26 87-69-15,12 11-47 16,11 9-9-16,0 0-9 15,7 22-11-15,-3 20-2 16,-4 8-1-16,-11 6 2 16,-13 2-3-16,-19 2 0 15,-6-6 0-15,-8-6 8 16,-24-4-7-16,-3-9 2 16,-6-7 0-16,3-6-3 15,3-8 0-15,4-2-77 16,10-8-32-16,8-4-49 15,9 0-88-15,4-2-47 16</inkml:trace>
  <inkml:trace contextRef="#ctx0" brushRef="#br0" timeOffset="6653.75">16779 13637 117 0,'0'0'49'0,"0"0"11"0,-158-62 54 15,102 52-24-15,-2 6-12 16,0 4-30-16,0 0-3 15,0 4-5-15,3 18-1 16,-1 6-3-16,3 8-3 16,-1 9 5-16,3 7-6 15,2 10 9-15,5 6-23 16,5 0 10-16,6 1-18 16,11-4 10-16,10 0-3 15,12 1-2-15,0 2-2 0,5-4 1 16,22 2 4-16,4 1-1 15,10-9-6-15,7-6-5 16,8-6 0 0,8-4-1-16,7-4-4 0,6-10 1 15,4-2 1-15,7-9-3 16,3-7 1-16,7-9 4 16,3-1-2-16,-1-1-3 15,-9-22 0-15,-4-4 0 16,-9-8 2-16,-4-1-2 15,-5-8 1-15,-5-2 1 16,-10-10 0-16,-10-4 0 16,-13-9 1-16,-15-5 2 15,-14-8-4-15,-2-6 3 0,-24-3-4 16,-20 5 1-16,-12 10-1 16,-11 16-1-16,-3 16 0 15,-3 14-7-15,-3 10-18 16,3 10-22-16,8 6-35 15,9 4-52-15,14 0-111 16,18 0-89-16</inkml:trace>
  <inkml:trace contextRef="#ctx0" brushRef="#br0" timeOffset="8002.7">15903 10076 44 0,'0'0'49'15,"0"0"-3"-15,0 0 3 16,0 0-1-16,0 0 12 16,0 0-6-1,0 0-26-15,0-8-4 0,0 8 4 16,0 0-8-16,0 0-9 16,0 0-2-16,0 0-5 15,0 0-4-15,0 0 0 16,0 10 9-16,-4 6 14 0,-14 4-1 15,-2 6 4 1,-5 2 0-16,-6 4-2 0,0 4-8 16,-4 1 0-1,-3-1-6-15,-5 0-5 0,1 2 9 16,2-4-7-16,-3 2 0 16,6 2 2-16,-1 0 6 15,5 4-1-15,-1 1-1 16,1-3 11-16,2 2-3 15,0-4-9-15,-3 0-2 16,3 0 1-16,-3 0-2 16,0-1 5-16,-1-1 2 0,-1 0-3 15,-3 0-4-15,-4 0 0 16,-2 4-1-16,4-2-6 16,0 0 1-1,3 0-2-15,3 0-1 0,-1 1 4 16,3-3-4-16,-1-3 3 15,3-2 1-15,4-4-2 16,3 0 1-16,-1-1-3 16,2 0 1-16,2-4 0 15,3-4-1-15,5-2 0 16,5-4-3-16,2-4-2 16,4 0 2-16,-1 0 3 15,1-2 2-15,-2 2 0 16,2-2 0-16,-3 0 0 0,0 2-2 15,1 0 1-15,-5 2-1 16,3-2 1-16,-1-2-1 16,2 0 2-1,3-4 0-15,2-2-2 0,0 0 0 16,0 0-19-16,0 0-19 16,0 0-18-16,0 0-57 15,16 0-95-15,15-6-20 16</inkml:trace>
  <inkml:trace contextRef="#ctx0" brushRef="#br0" timeOffset="9194.84">17534 9956 1 0,'0'0'25'0,"0"0"16"16,0 0-5-16,0 0 5 15,0 0 14-15,0 0-9 16,-35-66 17-16,24 62-7 15,-1 1-19-15,1 3-28 16,0 0 1-16,5-1 3 16,-1-1-11-16,4 2 5 15,3-2 24-15,0 2 15 16,-2 0 2-16,2-2 2 16,-2 2 5-16,0 0 3 15,2 0 1-15,0 0-12 0,-2 0-17 16,2 0 2-16,0 0-19 15,0 0-8-15,0 0-5 16,0 0 0-16,0 6-9 16,0 8 9-16,6 6 15 15,10 4 2-15,4 4 2 16,2 0-2-16,5 4 0 16,2 2-8-1,4 0 0-15,3 1 1 0,-3-4-3 16,5 0-1-16,1-3-6 15,-4-2 7-15,3 2-5 16,-3-2-2-16,-1 4 1 16,-1 0 0-16,-2 0 0 15,-2 4-2-15,2 0 1 0,-2 0 0 16,-2 1 2-16,2-3-2 16,-4-2 1-16,0-2-1 15,-4 0 0-15,0-2-2 16,-1-2 5-16,-3 2-1 15,4-4-2-15,-1 2 0 16,-3-2 0-16,4 2-2 16,-4 2 2-16,1-2-2 15,0 2 2-15,0 1 1 16,0-4 0-16,-1-2 1 16,1-3-2-16,0 0 2 15,0 0-2-15,-2 0 2 16,-3 2-2-16,0-2 4 15,1 2 2-15,-1 0-1 16,5-2-3-16,-5 2 5 16,5-2-4-16,-3-2 1 0,-3-2-4 15,-1-2 2-15,-3-4 0 16,0 0 3-16,-4-2 1 16,1-2-1-16,-1-2 5 15,-4-2 2-15,0 0-4 16,0 0 0-16,0 0-2 15,0 0-4-15,0 0-2 16,0 0 1-16,0 0-2 16,0 0 1-16,0 0-22 0,0 0-74 15,0 0-181-15,0 0-172 16</inkml:trace>
  <inkml:trace contextRef="#ctx0" brushRef="#br0" timeOffset="10489.48">14625 12302 0 0,'0'0'16'0,"0"0"5"16,0 0 5 0,0 0-3-16,0 0 8 15,0 0 20-15,-83-42-8 0,74 40-4 16,1 0 15-16,2-2 12 16,0 2-28-16,-1 0 0 15,3 0 2-15,2 0 20 16,2 2 16-16,0 0-11 15,0 0-13-15,0 0-20 16,0 0-20-16,0 0-12 16,0 12 3-16,4 8 4 0,11 4 22 15,6 4-6-15,1 0 0 16,3 4 1 0,2 2 3-16,-1 1-7 15,7-2-1-15,1 3-2 0,4 0-7 16,2 1 6-16,-2-1-5 15,2 0 3-15,0-4-7 16,2 0-1-16,1-2-3 16,-1-4 6-16,-2 1-9 15,-2-2 0-15,0 0 0 16,-2-2 1-16,-1 2 0 16,-2-1-1-16,-4 2 0 15,0 0 0-15,1-2 2 0,-4-2-2 16,1 0 0-16,0-2 3 15,2 0-1-15,-1-2 0 16,1 0 4 0,0 0-2-16,0 2 3 0,-2-1-1 15,0 0 4-15,-2-2-1 16,-3-2 0-16,0 2 0 16,0-2-4-1,1 2 1-15,-2-1 3 0,4 0-3 16,-4 0-2-16,1 2-1 15,-5-2 0-15,4 2 1 16,-4 4-1-16,-1-2-2 16,2 2 3-16,0-4-1 15,0-2 0-15,1 0-2 0,2 0 3 16,-1 2-3-16,-5-4-1 16,1 0 0-16,-5-4 1 15,-2 0 0-15,0 1 1 16,-2-4-2-16,-3 0 1 15,0 1 0-15,1-1 1 16,-1 0 0-16,-2-2-2 16,1-2 1-16,-3-1 1 15,0-1-1-15,0-1-1 16,0 0 0-16,0 0-1 16,0 0-10-16,0 0-53 15,0-14-106-15,0-15-412 16</inkml:trace>
  <inkml:trace contextRef="#ctx0" brushRef="#br0" timeOffset="11724.21">18546 12176 11 0,'0'0'37'16,"0"0"-6"-16,0 0 7 0,0 0-6 15,0 0-9-15,0 0 3 16,12-3 15-16,-12 2 25 16,0 1 5-16,0 0-13 15,0 0-5-15,0 0-4 16,0 0-4-16,0 0-10 0,0 0-2 16,0 0-5-16,0 0 3 15,0 0-5-15,0 0-3 16,-4 1-11-16,-6 12 38 15,-6 1-17-15,-4 2 5 16,0 4-16-16,-2 2-2 16,0 0-1-16,-1 2-3 15,0 0-2-15,0 2 1 16,-2 0-2-16,-2-2 2 16,0 0-2-16,0 2-4 15,1-1-2-15,-3 0-2 16,-3 1 2-16,-1 1-5 0,0-1-2 15,2 2 0 1,-1 2 5-16,5-4 5 16,1 0 9-16,4-4-1 0,2 0-3 15,-1 2 0-15,2-4 0 16,-4 2-4-16,1-2 0 16,0-2 5-16,0 2-8 15,-3 2-4-15,0 0 6 16,-2 3-9-16,1-1 1 15,-3 0 1-15,3-2 0 16,-1 0 6-16,0 2-5 16,2 0 1-16,-2 0 1 0,0 0-2 15,1 2-3-15,-5 1 1 16,-2 0 1-16,-1 1 1 16,2 0-1-16,3 1-2 15,4-1 5-15,-2 0-6 16,2-2 3-16,2 2-2 15,4 0 2-15,-1-4 0 16,4-2-3-16,5-4 0 16,-4 0 2-16,1 2 0 15,-4 0 0-15,-2 1 1 16,2-2 0-16,3-2-2 16,-1-3 0-16,5-1 3 15,2-3-3-15,2-3 3 16,2-1-3-16,1-2 1 15,2 0 1-15,0-3 0 0,-2 4 2 16,1-1-4-16,-1-4 0 16,0 4 0-16,-4 0-1 15,4-3 0-15,0-1-2 16,2 0-44 0,2 0-31-16,0-5-72 0,0-26-264 15</inkml:trace>
  <inkml:trace contextRef="#ctx0" brushRef="#br0" timeOffset="13551.87">16549 10373 11 0,'0'0'31'0,"0"0"13"16,0 0 18-16,0 0-13 15,0 0 4-15,0 0 8 16,6-38-9-16,-4 30-30 16,-2 2-10-16,0 0 13 15,2-2-8-15,-2 0-4 0,0 2 7 16,0 0-1-16,0 2 5 16,0 2-10-16,0 0 10 15,0-1 16-15,0 3-9 16,0-1 12-16,0 1-2 15,0 0-5-15,0 0-17 16,0 0-4-16,0 0-7 16,0 8-8-16,0 12 0 15,0 8 15-15,0 8-4 16,0 2 6-16,-2 4 7 16,0 4 1-16,-2 0 3 15,4 5-14-15,0-1 11 16,0 0-8-16,0 2 2 0,-2 0 3 15,0-2-8 1,-2-2 0-16,2-1 2 0,-3 0-5 16,3 2-4-16,-2-3-3 15,2 2 0-15,-4-6 2 16,4-2-4-16,2-4-2 16,-2 0 1-16,0-1-1 15,0-2 0-15,-3 3 1 16,1-4 3-16,2 1 0 15,-2-1 6-15,1 0 2 16,-2 2 0-16,3 2 1 16,2 2-9-16,0 2 2 0,0 0-4 15,0 3 2-15,0-3 2 16,0-2-1-16,0 0-2 16,0-4-1-1,0 2 3-15,0-2 0 0,0 0-2 16,0 2 0-1,0 2 7-15,0 2-6 0,0 0-2 16,0 3-1-16,2-1 1 16,3-2 0-16,-2 0 1 15,1 0-1-15,0-4 3 16,1 4-2-16,-1 0-2 16,-2-1 5-16,0 1-2 15,0-2-4-15,-2-2 2 0,4-2 1 16,-2-2-3-1,2-2 0-15,-2-2 3 0,0 0-3 16,-2 0 2-16,2 0 0 16,-2 3-1-16,0 1 0 15,0 0 5-15,0 0-5 16,0-4 0 0,3 0 0-16,-1-2 1 0,0 2 0 15,-2-2 0-15,2 2-2 16,-2-3 1-16,0-2-1 15,2-3 2-15,-2-4 1 16,0 2-1-16,2-4 0 16,-2 3-2-16,0 1 4 15,4-3-1-15,-4 3-3 0,2 1 0 16,-2-5 4-16,0 0-2 16,0-4 7-16,0 4-9 15,0-2 6-15,0 0-5 16,0-2 1-16,0-2 7 15,0-2-4-15,0-2 5 16,0 0-9-16,0-4 7 16,0 0-3-16,0 0-2 15,0 0 7-15,0 2 0 16,0 0-8-16,0-2-2 16,0 0 1-16,0 0 1 15,0 0-4-15,0 0 5 16,0 0-2-16,0 0-1 0,0 0-19 15,0 0-35 1,0-28-36-16,13-16-109 0,0-15-358 16</inkml:trace>
  <inkml:trace contextRef="#ctx0" brushRef="#br0" timeOffset="15284.46">14885 10120 78 0,'0'0'82'16,"0"0"6"-16,0 0 4 15,0 0-15-15,0 0 11 16,0 0-8-16,0 0-20 15,33-54-1 1,-33 54-9-16,0 0-3 0,0 0-6 16,0 4-6-16,-11 22-10 15,-13 10 9-15,-5 10-3 16,-7 5 5-16,-1-7-9 16,5-4-2-16,3-6-8 0,5-6 1 15,6-4-1-15,2-6 7 16,6-6 2-16,0-4-5 15,6-2-1-15,1-2 2 16,3-2-4-16,0-2-1 16,0 0-9-16,0 0-1 15,0 0 1-15,5 0-8 16,19 0 2-16,10 0-2 16,3 0 3-16,4-4-3 15,1 2-4-15,1-2-12 16,3 2-52-16,0-2-24 15,-4 2-53-15,-9 0-48 16,-13 0-144-16</inkml:trace>
  <inkml:trace contextRef="#ctx0" brushRef="#br0" timeOffset="15617.92">14901 10167 251 0,'0'0'99'0,"0"0"59"15,0 0 4-15,0 0-61 16,0 0 12-16,0 0-29 16,-45-50-33-16,43 50 2 15,2 0-18-15,-2 0-11 0,2 14-18 16,0 23-3-16,0 20 6 15,4 9 13-15,10 6-6 16,1-4-11-16,1-2-3 16,-1-2 0-16,-1-6 0 15,-3-5-2-15,-3-7-2 16,0-12-1-16,-6-6-23 16,-2-8-42-16,4-6-131 15,-2-12-245-15</inkml:trace>
  <inkml:trace contextRef="#ctx0" brushRef="#br0" timeOffset="16902.96">18624 10215 4 0,'0'0'140'0,"0"0"-60"16,0 0 109-16,0 0-66 16,0 0-43-16,0 0 12 15,-47-39-36-15,24 39 11 16,-3 0-43-16,-3 0 21 15,0 0-5-15,0 10-10 16,3 4 7-16,3-2-13 16,10 1-13-16,7-2-2 15,6 6-8-15,0-3 0 16,0 0-1-16,17 2 5 16,14 4-1-16,2 2 1 0,10 6-2 15,-1 0 0 1,-6 0-3-16,-9-2 0 0,-14-2-1 15,-10 0 0-15,-3 0 2 16,-6-2-3-16,-25-1 4 16,-4-6 7-16,-3-2-6 15,7-9 2-15,2-4-4 16,8 0 8-16,6 0-8 16,1-14 12-16,10-7-5 15,4-5-7-15,0-2 4 16,23-2-5-16,14 0-5 15,11-2 4-15,0 2 1 16,-3 2 1-16,-9 4-1 16,-12 2-5-16,-13 8 1 15,-7 2 2-15,-4 0 2 0,0 0 0 16,-15 0-2-16,-18 2-5 16,-6 2-5-16,-3 6 0 15,0 2-33-15,4 0-20 16,10 0-59-16,5 6-54 15,7 3-14-15,5 1-101 16</inkml:trace>
  <inkml:trace contextRef="#ctx0" brushRef="#br0" timeOffset="18253.47">18419 13018 73 0,'0'0'102'0,"0"0"22"16,0 0-25-16,0 0-12 16,0 0-5-16,0 0-10 15,8-24 7-15,-8 24 6 0,-12 0-34 16,-11 0-26-16,-4 0 8 16,-2 10-6-16,0 4 1 15,1 2-9-15,8-4 1 16,4 2-4-1,7-4-10-15,5 0-3 0,4 0-3 16,0-2 1-16,4 4 1 16,16-2 4-16,7 4 8 15,4 5-4-15,3-1 0 16,1 5-5-16,-1 1-4 16,-3 2 1-16,-9 1-2 0,-7-5 2 15,-3-3 0-15,-8-4-2 16,-4-3 12-16,0 0-3 15,0-2 15-15,-13 2 8 16,-9-2-7-16,-1 2-6 16,-3-4-13-16,1-2-6 15,0-2 2-15,6-4 0 16,0 2-2 0,4-2-2-16,4 0-1 0,2 0-34 15,5 0-42-15,4-10-100 16,0-10-148-16,0-4-195 15</inkml:trace>
  <inkml:trace contextRef="#ctx0" brushRef="#br0" timeOffset="18510.34">18352 13006 106 0,'0'0'333'15,"0"0"-190"-15,0 0 35 16,0 0-72-16,0 0-57 16,0 0-28-16,-6-12-11 15,41 4 14-15,17 0 0 16,5 2-1-16,3 2-19 0,2 2-4 16,-4 2-2-1,-8 0-33-15,-4 0-70 0,-9 0-62 16,-9 0-76-1,-6 0-64-15</inkml:trace>
  <inkml:trace contextRef="#ctx0" brushRef="#br0" timeOffset="20123.28">14874 13523 6 0,'0'0'118'16,"0"0"-6"-16,0 0 30 15,0 0-8-15,0 0-24 16,0 0-6-16,-31 0-24 15,24 0-8-15,3-10 10 16,-1-8-36-16,5-6-15 0,0-6-21 16,14 0 3-1,15-2-9-15,4 8 1 0,-2 8-4 16,-2 8-2 0,-8 8-3-16,-8 6-1 0,-5 24-3 15,-8 10 4-15,0 6 4 16,-6-4 5-16,-17-8-5 15,6-10 0-15,3-8 1 16,8-10 2-16,6-6-3 16,0 0 2-16,0 0-4 15,22 0 3-15,16 0-1 16,6 0 2-16,3 0-2 16,-3 0 0-16,-7 12-3 15,-11 2-1-15,-10 3-6 0,-10 1 2 16,-6 0 3-1,0-3 4-15,-17 0 1 0,-14 1 3 16,-4-4-3-16,2-2 5 16,-2 0 3-16,-1-4 1 15,3 0-3-15,-1 0-5 16,5-4 0-16,9 0-1 16,5-2-5-16,6 0-17 15,6 0-44-15,3 2-148 16,0 0-230-16</inkml:trace>
  <inkml:trace contextRef="#ctx0" brushRef="#br0" timeOffset="21852.95">16939 11899 49 0,'0'0'68'16,"0"0"-1"-16,0 0-1 16,0 0 21-16,0 0-17 15,0 0-2-15,13-24-15 16,-13 18-9 0,0 2-10-16,0 2-3 0,0 0 12 15,0 0 2-15,0 0-2 0,-4 0-3 16,-9 2 9-16,-5 0-44 15,-1 0 14-15,-6 0-11 16,0 0-1 0,0 14-5-16,-1 4-1 0,4 2 0 15,-1 4 8-15,5 2-7 16,1 2 0-16,5 2 2 16,1 2-2-16,3 0-2 15,6-1 3-15,2-1 0 16,0-1-3-16,0-2 4 15,15-3-3-15,9-4 2 16,1-2-1-16,2-2-4 16,-3-4 6-16,-2-2-3 15,-1-6 0-15,-1-4-1 16,-3 0 1-16,-1 0 5 0,-3 0-3 16,-2-8-3-16,-1-4 7 15,-8 0-5-15,0 0 4 16,-2 0-3-16,0 0-2 15,0 4 2-15,-9 0 0 16,-13 4-3-16,-9 4 0 16,-7 0-10-16,-5 0 2 15,1 2-3-15,9 8 7 16,6 0-16-16,11 0-61 16,9 2-29-16,7 2-101 0,0-6-65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11-15T08:09:59.051"/>
    </inkml:context>
    <inkml:brush xml:id="br0">
      <inkml:brushProperty name="width" value="0.05292" units="cm"/>
      <inkml:brushProperty name="height" value="0.05292" units="cm"/>
      <inkml:brushProperty name="color" value="#FFFFFF"/>
    </inkml:brush>
  </inkml:definitions>
  <inkml:trace contextRef="#ctx0" brushRef="#br0">16605 10521 29 0,'0'0'58'0,"0"0"-13"15,0 0 7-15,0 0-6 16,0 0 0-16,0 0-9 15,0-24 19-15,0 20 18 16,0 4-8-16,0-2-19 16,0 0-11-16,0 2-1 15,0 0 1-15,0-2-6 0,0 2-4 16,0 0 5-16,0 0 5 16,0 0 0-16,0 0-2 15,-2 0-9-15,-7 6-14 16,-7 25 4-16,-7 13-5 15,-2 10 1-15,-2 4 6 16,0-2-6-16,7-2 0 16,5-6-7-16,1-4-3 15,3-5 0-15,2-3 1 16,-3-4-2-16,6-6-5 16,0-4-52-16,3-6-80 15,1-8-98-15,2-6-100 16</inkml:trace>
  <inkml:trace contextRef="#ctx0" brushRef="#br0" timeOffset="335.47">16576 10550 163 0,'0'0'169'15,"0"0"-87"-15,0 0 35 16,0 0 27-16,0 0-30 0,0 0-32 16,7-47-32-1,6 47-29-15,5 2-3 16,6 18 9-16,8 8 4 0,-1 5-9 15,4 5-11-15,0 2-6 16,-7 4-5-16,-6 4 0 16,-6 4-1-16,-11 2-82 15,-5 1-116-15,0-11-157 16</inkml:trace>
  <inkml:trace contextRef="#ctx0" brushRef="#br0" timeOffset="515.13">16474 10842 89 0,'0'0'479'0,"0"0"-359"15,0 0-29-15,0 0 30 16,0 0-59-16,0 0-52 16,6-58-10-16,42 58-6 15,7 0 1-15,7 8-118 16,-2 8-159-16,-6-4-192 15</inkml:trace>
  <inkml:trace contextRef="#ctx0" brushRef="#br0" timeOffset="1196.77">16790 10381 93 0,'0'0'51'15,"0"0"-11"-15,0 0 14 16,0 0 26-16,-131-120-34 16,102 99-3-16,-7 7-7 15,-1 6 22-15,-11 5 16 16,-1 3-48-16,-8 0 23 15,-9 16 0-15,0 14 2 16,-1 6-10-16,3 10-12 0,8 6 5 16,9 10-10-16,7 10-9 15,8 7 2-15,7 1 0 16,8-2-8-16,9-2 2 16,8-6-5-16,0 1 5 15,2-5-1-15,27-6-6 16,9-2 3-16,6-6-7 15,12-4 0-15,8-8 2 16,6-5 2-16,3-13 0 16,6-8-2-16,-4-6-1 15,0-8 3-15,8 0-4 0,0 0 1 16,2-14-1-16,-6-11-8 16,-8-3 7-1,-8-6-3-15,-10-2-2 16,-8-4 6-16,-7-4 0 0,-7-4 1 15,-6-4 1-15,-10-6 2 16,-3-6-3-16,-10-5 2 16,-2-3-2-16,0 2 0 15,-2 4-1-15,-16 5 7 16,-9 9-6-16,-7 9-1 16,-10 4 1-16,-5 5-1 15,-9 6-1-15,0 0 0 0,2 6 1 16,3 4-9-1,6 8 3-15,5 8-27 0,6 2-32 16,7 2-32-16,7 18-127 16,4 2-39-16,9-2-40 15</inkml:trace>
  <inkml:trace contextRef="#ctx0" brushRef="#br0" timeOffset="2697.46">15986 11398 23 0,'0'0'46'16,"0"0"20"-16,0 0 6 15,0 0-5-15,0 0-11 16,0 0-8-16,-9-11 8 15,7 11 1-15,2 0-7 16,-2 0-14-16,2 0-4 16,-2 0-6-16,2 0-2 15,0 0 5-15,0 0 1 0,0 0 5 16,0-1-4-16,0 1-13 16,0 0-4-16,0-3 1 15,0 3 4-15,0-1-7 16,0-2-3-16,0 2-1 15,0-1-5-15,0-1 1 16,0 2-2-16,0-2 1 16,0 2-2-16,0 1-1 15,0 0 1-15,0 0 0 16,0-3-1-16,0 2 2 16,0-3-2-16,0 2-2 15,0-2 2-15,0 0 0 16,0 0 0-16,0-3 0 15,0 1 0-15,2 1 0 16,4-4-2-16,1 4 2 16,-3-2-1-16,0 5 0 0,-1 0 1 15,-3 2 1-15,0-2-1 16,0 1 0-16,0-2 0 16,0 3 0-16,0 0 0 15,0 0 5-15,0 0 0 16,0 0 3-16,0 0 5 15,0 0 4-15,-3 4-5 16,-16 13-6-16,-1 1 1 16,-7 7 1-16,-2 6 1 0,-2 3 2 15,-5 4 1 1,-2 2 1-16,-5 6 0 0,-3 6 7 16,-5 6-2-16,-7 3-3 15,-5 5-2-15,-3 0 4 16,-3 0-2-1,-4 6-9-15,-4 1 8 0,-5-1 0 16,-5-2 5-16,5-8-4 16,9-6 0-16,10-8-2 15,18-12 0-15,14-5-9 16,8-12 1-16,13-5-4 16,5-7-1-16,5-3 1 15,0-2-2-15,0-1 5 16,0 2-8-16,0-3 3 15,0 1 0-15,0-1 1 0,0 0-2 16,0 0-17-16,0 0-28 16,0 4-49-16,2 5-155 15,9-1-124-15</inkml:trace>
  <inkml:trace contextRef="#ctx0" brushRef="#br0" timeOffset="3396.74">14306 12873 220 0,'0'0'221'0,"0"0"-96"16,0 0 28-16,0 0-20 15,0 0-43-15,0 0-26 16,-31-44-17-1,31 44-15-15,0 0-14 0,0 0-5 16,0 3-13-16,0 23 1 16,0 10 8-16,0 4-3 15,0 4 6-15,2 2-5 16,5 2-2-16,-1 2-4 16,-4 2 2-16,1 3-2 15,-3 0-1-15,0 0-16 0,0-3-84 16,0-10-105-1,-11-12-196-15</inkml:trace>
  <inkml:trace contextRef="#ctx0" brushRef="#br0" timeOffset="3831.27">14288 13002 445 0,'0'0'166'0,"40"-116"-122"16,1 66 27-16,1 11 39 16,-2 17-27-16,-9 20-48 15,-7 2-30-15,-11 20-5 0,-9 19 1 16,-4 5 10-16,-8 2 16 16,-21-6 5-16,0-4 6 15,3-10-8-15,4-8-13 16,8-6 1-16,7-4-13 15,7-2-5-15,0-2-3 16,33 0-1-16,17 4 0 16,10 2 3-16,0 6-5 15,-4 2-12-15,-14 4-1 16,-11 4 3-16,-12-4-3 16,-13 2 13-16,-6-3-1 15,-2-2 7-15,-27-2 7 16,-9-2 23-16,-7-2-1 15,-1-4-9-15,1-2-13 16,3-7-6-16,6 0-1 16,9 0-10-16,9 0-47 0,12 0-88 15,6 0-69-15,0 0-157 16</inkml:trace>
  <inkml:trace contextRef="#ctx0" brushRef="#br0" timeOffset="4596.53">14801 12566 67 0,'0'0'62'0,"0"0"-23"16,0 0 19-16,0 0 35 15,0 0-11-15,-118-94-23 16,84 90 8-16,-9 4 5 16,-3 0 1-16,-5 0-18 15,-3 12-9-15,3 9-16 0,0 3-5 16,-1 6 4-1,2 6-3-15,-4 4-7 0,2 6 4 16,4 6-3-16,0 8 3 16,9 6 0-16,5 1 4 15,5-3-14-15,7-2 2 16,7-4-1-16,7 0 6 16,8 3-11-16,0-2 0 15,0 2-3-15,8-5 1 16,9-2-4-16,8-6-1 15,8-4 1-15,7-2-2 16,9-8 1-16,9-6-1 16,7-3-1-16,6-7 4 15,1-7-2-15,3 0-1 0,-2-7 1 16,1-4-1-16,-3 0-1 16,3-2 2-16,2-18 0 15,4-6 0-15,0-9-2 16,-6-2 0-16,-7-6-2 15,-9-5 2-15,-10-4 0 16,-10-6-4-16,-7-4 0 16,-13-3-3-16,-7 1 5 15,-6 4 1-15,-5 4 1 16,0 2 2-16,-5 2-2 16,-12-2 0-16,-8 0-1 15,-4 4 1-15,-2 3 1 16,-9 9-1-16,-5 6 0 15,-6 4-1-15,-2 6 1 16,1 6-5-16,6 2-24 0,8 4-10 16,9 2-37-16,9 6-36 15,11 2-46-15,0 0-115 16,4 0-69-16</inkml:trace>
  <inkml:trace contextRef="#ctx0" brushRef="#br0" timeOffset="5812.64">14099 13700 10 0,'0'0'38'16,"0"0"46"-16,0 0 3 0,0 0-13 15,0 0-20-15,0 0 25 16,0-31-12-16,-4 31-15 16,-2 0-7-16,4 0-4 15,0 0-12-15,2 0-4 16,0 0-4-16,0 0 7 15,0 0 2-15,-2 0-3 16,0 0 2-16,0 0 3 16,-3 0-9-16,-3 0-6 15,-6 0-3-15,-6 21-1 16,-11 11 1-16,-12 12 12 16,-15 18 7-16,-9 14 0 15,-8 2-4-15,-1 9-5 0,3-3-4 16,2 2-7-1,-8-2-1-15,-10-2-7 0,-5-3 4 16,-3-9-6-16,10-8 4 16,18-10-4-16,11-6 1 15,8-6-4-15,10-5 1 16,9-13 2-16,13-8-1 16,9-10-1-16,7-4-1 15,2 0-1-15,0 0 1 16,0 0-5-16,0 0-13 15,0 0-24-15,7-4-25 16,4 4-58-16,2 0-106 16,1 0-192-16</inkml:trace>
  <inkml:trace contextRef="#ctx0" brushRef="#br0" timeOffset="6264.56">12800 15276 247 0,'0'0'97'0,"0"0"20"16,0 0 16-16,0 0-15 15,0 0-30-15,0 0-8 16,-125-90-1-16,85 90-14 15,-2 0-14-15,-6 5-20 16,2 22-5-16,8-1-7 16,12 6-12-16,10-2-1 0,9 2-6 15,7 4-1 1,0-6-2-16,13-2 0 0,14-2 2 16,8-2-1-16,10-4-32 15,7-2-71-15,1 0-115 16,1-12-181-16</inkml:trace>
  <inkml:trace contextRef="#ctx0" brushRef="#br0" timeOffset="7047.23">12907 14923 98 0,'0'0'64'15,"0"0"-14"-15,0 0 42 16,0 0-30-16,0 0-25 16,0 0-1-16,-50-71 6 15,33 66-4-15,-1 5 5 0,-6-6-16 16,-3 2 6-16,-4 4-4 16,-6 0 10-16,0 0 5 15,-5 0-15-15,0 10 9 16,-3 12-12-16,3 4 9 15,-3 8-5-15,1 4-10 16,6 6-6-16,-3 2-1 16,6 2 1-16,3 1 6 15,6 1 0-15,4-2-5 16,6-2 2-16,5 2-8 16,2 2-1-16,2-4 3 15,7-2-3-15,0 0 1 16,0 1-5-16,18-5-2 0,9-4 1 15,7-4 0 1,5 2 0-16,5-8 0 0,10 2-2 16,6-6 1-16,5-4-2 15,4-4 4-15,3-4-2 16,3-4-2-16,3-6 2 16,-4 0-1-16,-3 0-1 15,1-16 0-15,-4-8 1 16,3-6 0-16,-3-6 1 15,-9-4-2-15,-7-10 0 16,-17-2-1-16,-8-7 0 16,-11-11-4-16,-14 2 2 0,-2-4 3 15,-2 0 4-15,-22 6-4 16,-10 5 1-16,-9 5 1 16,-7 8-2-16,-8-2 0 15,-3 14-4 1,1 6 1-16,6 12 3 15,8 10-13-15,17 6-26 0,13 2-70 16,16 0-175-16,0 10-190 16</inkml:trace>
  <inkml:trace contextRef="#ctx0" brushRef="#br0" timeOffset="7880.08">14899 14057 0 0,'0'0'29'16,"0"0"-8"-16,0 0 30 15,0 0 21-15,0 0-6 16,0 0 8-16,19-95 4 16,-19 83 9-16,0 4-14 15,0-2-14-15,0 0-7 16,0 0-5-16,0 2 1 15,0 0-3-15,0 2 0 16,0 2-8-16,0 0-8 16,0 2 10-16,0 2 17 0,0 0-16 15,0 0-2 1,0 0-13-16,0 0-9 0,0 0 3 16,0 4-13-1,-4 16 3-15,-5 10 1 0,-1 8 5 16,0 11-5-16,1 3 13 15,3 8-5 1,4 6 0-16,2-4-5 0,0-2-4 16,0 1 0-16,0-7-7 15,8-2-1-15,-3-6-1 16,-3-6-1-16,-2-4-9 16,0-8-43-16,0-2-42 15,0-4-119-15,0-6-201 16</inkml:trace>
  <inkml:trace contextRef="#ctx0" brushRef="#br0" timeOffset="8429.48">14847 15150 216 0,'0'0'232'0,"0"0"-76"0,0 0 5 15,0 0-15 1,0 0-55-16,0 0-31 0,-17-18-17 16,17 18-17-1,0 0-11-15,0 0-8 0,0 22-5 16,0 6 9-16,9 3 6 16,4 6-6-16,0 3-6 15,3 4 2-15,0 0-6 16,-6 2-1-16,1-4-11 15,-1-4-59-15,-4-4-110 16,1-11-180-16,-7-14-170 16</inkml:trace>
  <inkml:trace contextRef="#ctx0" brushRef="#br0" timeOffset="8659.93">14903 15218 374 0,'0'0'208'15,"0"0"-169"-15,0 0 10 16,0 0 57-16,138-68-42 16,-93 69-34-16,-10 25-17 15,-8 9-3-15,-9 3-1 16,-13 4-4-16,-5-4 9 16,0-4 0-16,-25-2-4 15,-6-4-9-15,-7-4-1 16,-5 0-7-16,6-10-73 15,5 0-89-15,12-2-81 0,11-8-102 16</inkml:trace>
  <inkml:trace contextRef="#ctx0" brushRef="#br0" timeOffset="9300.17">15171 14929 74 0,'0'0'86'0,"0"0"-26"16,0 0 72-16,-125-95 11 15,86 91-63-15,-3 4 4 16,-5 0-17-16,-3 17 8 16,-2 6-20-16,6 12-14 15,-1-3 13-15,5 12-14 16,3 4-13-16,6 2-11 16,1 7 8-16,9-6-9 15,2 2 3-15,11 1-7 16,6-4-8-16,4 2 10 15,0-6-10-15,23-2 1 16,8-4-3-16,5 0 0 0,9-5 1 16,5-3-1-16,6-2 0 15,4-2-1-15,5-6 3 16,3-4-3-16,5 0-1 16,4-10 1-16,-1-4 0 15,2-4 1-15,-4 0-1 16,1-4 0-16,2-14 0 15,-6-4 0-15,-7 0 0 16,-8-8 3-16,-12-2-3 16,-7-4 5-16,-18-4 2 0,-10-9-4 15,-9-5-1-15,0-8 0 16,-20-6-2-16,-11-2-2 16,-9 2 0-16,-11 1 0 15,-7 5-18-15,-5 12 9 16,-1 10-18-16,-3 14-18 15,3 14-39-15,6 12-90 16,8 0-109-16,21 0 1 16</inkml:trace>
  <inkml:trace contextRef="#ctx0" brushRef="#br0" timeOffset="10364.29">15447 13391 3 0,'0'0'42'0,"0"0"0"0,0 0 53 16,0 0-13-16,0 0-1 16,0 0-7-16,-47-50-15 15,43 42 3-15,1 0-10 16,1 4 7-16,0 2 0 15,2-2 2-15,0 4 2 16,0 0-11-16,0-3-6 16,0 3-10-16,0 0-12 15,0 0-12-15,0 0-11 16,0 3 2-16,13 11 7 16,12 6 17-16,8 0 0 15,5 6 3-15,7 2-5 16,5 4-4-16,13 6-3 15,7 2 3-15,3 6-13 0,7 2-3 16,2 7-3-16,5 1 0 16,5 4 0-16,3 0-2 15,3-4 0-15,-2-2 1 16,-7-1-1-16,-8-5 1 16,-13-4-1-16,-7-4 0 15,-12-8 0-15,-9-6-1 16,-13-8-1-16,-12-6 2 15,-8-6 0-15,-5-4 0 16,-2-2 0-16,0 0 3 16,0 0-1-16,0 0 1 15,0 0 0-15,0 0-3 16,0 0-7-16,0 0-32 0,5 2-70 16,6 4-171-16,9-6-328 15</inkml:trace>
  <inkml:trace contextRef="#ctx0" brushRef="#br0" timeOffset="10945.6">16919 14676 248 0,'0'0'199'0,"0"0"-33"15,0 0 30-15,0 0-52 16,0 0-59-16,0 0-28 16,-17-12-32-16,17 12-12 15,0 18-8-15,0 12 26 16,0 6-7-16,0 5-5 16,8 4-4-16,6 8-6 15,-3-3-2-15,2 2-6 0,1-4 1 16,-5-2-1-1,-1-6-1-15,0 0-4 0,-4-12-44 16,0-1-73-16,-1-9-150 16,1-10-272-16</inkml:trace>
  <inkml:trace contextRef="#ctx0" brushRef="#br0" timeOffset="11142.71">16900 14766 455 0,'0'0'202'16,"0"0"-155"-16,-7-104 66 15,24 80 3-15,15 4-53 0,5 4-41 16,8 8-18-16,2 8-2 16,-2 0-2-16,-5 2 0 15,-5 20-40-15,-8 10-70 16,-5 2-83-16,-11 4-170 15</inkml:trace>
  <inkml:trace contextRef="#ctx0" brushRef="#br0" timeOffset="11345.79">16935 14891 423 0,'0'0'214'0,"0"0"-95"0,0 0 23 15,0 0-47-15,0 0-49 16,0 0-35 0,67-58-9-16,-25 58-2 15,5 6-1-15,2 16-65 0,-4 8-131 16,-6 2-143-16</inkml:trace>
  <inkml:trace contextRef="#ctx0" brushRef="#br0" timeOffset="11576.84">17082 15191 437 0,'0'0'263'0,"0"0"-126"16,0 0 30-16,0 0-55 15,0 0-66-15,0 0-24 16,-20 0-18-16,38 9-1 15,13-1 5-15,7 6-3 16,6-6-4-16,8 2-1 16,8 0-36-16,11-6-87 15,7-4-143-15,-2 0-373 16</inkml:trace>
  <inkml:trace contextRef="#ctx0" brushRef="#br0" timeOffset="12767.59">17214 14351 69 0,'0'0'74'16,"0"0"-26"-16,0 0 28 16,0 0 19-16,0 0-24 15,0 0-12-15,-98-60 0 16,80 58 8-16,0 2-25 15,-6 0-3-15,-1 0-8 16,-4 0 15-16,0 0-17 0,0 8 2 16,0-2 16-1,0 6-18-15,-2 0-4 0,4 4-2 16,1 2 1-16,-3 3-3 16,6 2-10-16,1 4-6 15,-1 3 4-15,4 3 4 16,-2 6-2-16,-1 1-3 15,2-4 2-15,0 0 5 16,0 0 12-16,4-2-13 16,0 2-2-16,6 1-2 15,-1-1 4-15,1 0-6 16,8 2-2-16,2-2-1 0,0-2-2 16,0 4-1-16,8-2 3 15,9-2-4-15,3 2 3 16,3-2-3-1,5 1 2-15,3-4-3 0,0 0 1 16,3 1 0 0,-2-6 0-16,1-2-1 0,0-2-1 15,1-4 1-15,-1 0 2 16,5-2-1-16,1-2-1 16,7-2 0-16,5-2 0 15,4 0-1-15,3-2-2 16,0 0-5-16,0-6-2 15,-2 2 6-15,-2-4 0 0,-6 0 4 16,-3 0 1-16,-3 0-1 16,-2-6 0-16,1-10-3 15,1 0-5-15,-5 0-3 16,3-2 0-16,-3-4-7 16,-8-2 14-16,0 0 4 15,-10 0 0-15,2-2 0 16,-6-2 3-16,-1-2 2 15,-4-2-4-15,-3-9-1 16,-5 1 4-16,-2-10-3 16,0 2 1-16,0-6-2 15,0 2 4-15,0-2-4 16,-11 1 0-16,-9 7-1 0,-4 6 1 16,-7 0 5-16,-2 6-5 15,-6 2 0-15,1 0 0 16,1 0 0-16,-3 0 1 15,1-2-1-15,-3 3 0 16,0-1 0-16,-1 5 0 16,1 6 1-16,3 3-3 15,-4 12 2-15,1 2-4 16,-1 4-7-16,3 0 10 16,4 0-9-16,7 12-26 15,7 2-32-15,7 4-81 16,3 0-146-16,8 2-59 15</inkml:trace>
  <inkml:trace contextRef="#ctx0" brushRef="#br0" timeOffset="14162.31">17428 11001 35 0,'0'0'60'0,"0"0"12"16,0 0-7-16,0 0 15 16,0 0 4-16,0 0 6 15,-17-30-7-15,15 30-7 16,2-3-3-16,-2 3-3 15,2 0-14-15,0 0-4 16,0 0-11-16,0 0-1 16,0 0-9-16,0 0-8 0,0 0-3 15,0 0-10-15,0 0 0 16,2 0-3-16,14 0 6 16,7 0 3-16,3 4-3 15,5 4-2-15,6 1 2 16,0 3-6-16,7 2-2 15,1 4-1-15,2 4-1 16,0 2-2-16,-1 2-1 16,1 4 2-16,-5-2-4 15,4 2 6-15,-2 4-3 16,0-1-1-16,7 0-2 16,1 2 2-16,-1-2 0 15,7 4 2-15,6-1-1 16,6 0-1-16,7 2 5 15,8 0-5-15,5 0 0 0,-1-2-1 16,-4-2 2-16,-8 1-1 16,-4-3 0-16,1 0-2 15,2-5 2-15,-2 2 0 16,-3-1 0-16,-7-2 0 16,-6 0 0-16,-6-2 0 15,-10-4 1-15,-7-2-1 16,-3-2-5-16,-12-4 5 15,-3 0 0-15,-3-2 0 16,-3-1 4-16,1-4-4 16,-6 1 1-16,1-2-1 15,-5 0 0-15,-2-2 1 16,0-2-3-16,0 2 5 16,0-2-4-16,0 0 3 0,0 0-2 15,0 0 3-15,0 0-3 16,0 2-23-16,0 4-88 15,2-1-194-15,7-2-292 16</inkml:trace>
  <inkml:trace contextRef="#ctx0" brushRef="#br0" timeOffset="14835.3">19796 12521 279 0,'0'0'194'15,"0"0"-23"-15,0 0 11 16,0 0-37-16,0 0-48 15,0 0-27-15,-33-42-18 0,31 42-5 16,2 0-7-16,0 0-12 16,0 0-6-16,-3 0-8 15,-2 14-11-15,1 8 16 16,2 7 0-16,2 4-4 16,0 5-6-16,0 4 6 15,0 0-6-15,11 4-1 16,2 0-2-16,-2-1-6 15,-1-3 2-15,-4-4-2 16,1-4 0-16,-3-4-1 16,0-4-40-16,2-4-30 15,-2-4-46-15,-2-6-69 16,0-10-259-16</inkml:trace>
  <inkml:trace contextRef="#ctx0" brushRef="#br0" timeOffset="15056.34">19784 12599 331 0,'0'0'188'16,"0"0"-87"-16,0 0 4 16,-6-106 10-16,24 88-57 15,5 7-23-15,5 4-32 16,6 4-1-16,2 3-2 0,-1 0 0 15,-4 10-2 1,-4 12-55-16,-10 7-83 16,-5 3-84-16,-12 0-96 15</inkml:trace>
  <inkml:trace contextRef="#ctx0" brushRef="#br0" timeOffset="15262.42">19720 12735 311 0,'0'0'229'16,"0"0"-141"-16,0 0 31 15,0 0-7-15,0 0-72 16,0 0-30-16,83 0-7 16,-30 0 0-16,5 0-6 0,-1 10-87 15,-3 0-185-15,-9-2-206 16</inkml:trace>
  <inkml:trace contextRef="#ctx0" brushRef="#br0" timeOffset="16162.17">20092 12268 49 0,'0'0'79'15,"0"0"6"-15,0 0 23 16,0 0-13-16,-136-70-15 15,107 63-23-15,-2 3-10 16,-2 4-13-16,-5 0-5 16,-1 0 4-16,0 4 3 15,-1 15 0-15,0 7 4 16,-1 2-14-16,6 8 0 16,-3 4-13-16,7 2 5 0,0 2 0 15,2 1 0-15,0-1-6 16,4 0 5-16,2-4 19 15,4 2-20-15,3 0-3 16,3-2 1-16,7 0 3 16,1-2 0-16,5 2 9 15,0-2-14-15,0 1-3 16,2-3-2-16,13 2-2 16,6-4 0-16,0 2-4 15,2-2 1-15,-3-2 0 16,3 0 2-16,-1-2-2 0,2-2 2 15,10-2 1 1,3-1-4-16,8-5 1 16,4-2 0-16,4-4 1 15,3-2-3-15,-2 2 1 0,-1-2 1 16,-4-4-2-16,5-2 1 16,-6-4 0-16,6-2-1 15,-2 0-1-15,-2 0 1 16,2-10-1-16,-3-6 2 15,0-2-1-15,-4-4 1 16,1-7 0-16,-5 0-1 16,-3-6 1-16,-7 1 0 0,-6-2 1 15,-8-2 0 1,-3-2-2-16,-8 2 0 0,-6-2 0 16,0 0 0-16,0-5 0 15,0 1 0 1,-8-3-1-16,-4-2 1 15,-1-1-5-15,-5 0 3 0,-5 2-1 16,-1 4 3-16,-7 4 0 16,-5 4-2-16,-6 1-1 15,-8 1 1-15,-5 4-8 16,2 2-8-16,1 6 16 16,4 4-5-16,7 6-17 15,5 4 1-15,9 4-2 0,6 4-30 16,5 0-11-1,3 0-65-15,3 8-124 0,4 4-80 16</inkml:trace>
  <inkml:trace contextRef="#ctx0" brushRef="#br0" timeOffset="17606.62">20825 13507 24 0,'0'0'42'16,"0"0"-2"-16,0 0 1 16,0 0-22-16,0 0 7 15,0 0 4-15,0 0-9 16,-71-26 9-16,62 24 2 16,0 2-9-16,2-4 28 0,1 2-1 15,-3-2 4-15,4 0-13 16,-4 0-4-16,1 0-2 15,-1-2-2-15,2 4-11 16,-2-4 0-16,3 2-3 16,-1 0-2-16,0-2-8 15,2 2 6-15,-1 0-2 16,2 0 3-16,1-2 11 16,-1 2-2-16,2 2 13 15,-3 0 1-15,2 0-4 16,1 2-4-16,2 0 1 15,-2 0-2-15,0 0-6 0,2 0 7 16,0 0-10 0,0 0-3-16,0 0-8 0,0 0-6 15,0 0 1-15,0 0-5 16,0 8-7-16,4 12 7 16,19 6 5-16,6 0 2 15,4 8 0-15,7-2 1 16,5 4-5-16,7 4 7 15,5 5-6-15,3 5-4 16,4 4 2-16,2 6-5 16,-2 0 3-16,3 2 0 0,0-1 1 15,-1-3-1 1,1-6 4-16,0-6-4 0,-5-8 0 16,2-4-1-16,-10-6-2 15,-6-8-10-15,-13-2-6 16,-12-4 8-16,-10-4-9 15,-7-2 11-15,-4-4 8 16,-2-2 1-16,0 1 1 16,0-2 0-16,0-1 12 15,-4 4-12-15,-7-4-1 16,-2 2-34-16,4 5-82 16,-2 2-122-16,7-3-161 15</inkml:trace>
  <inkml:trace contextRef="#ctx0" brushRef="#br0" timeOffset="18495.46">22080 14802 109 0,'0'0'165'16,"0"0"-93"-16,0 0 64 16,0 0 21-16,0 0-36 15,0 0-29-15,-21-88-26 16,6 78-12-16,-3 4-9 16,-7 4-12-16,-6 2-2 15,-2 0-7-15,-1 0 3 16,5 12-5-16,3 10 4 15,6 0-15-15,2 5-3 16,1 5-5-16,5 4 1 0,3 4-2 16,3-4-1-1,6 4 0-15,0 0 5 0,0-6-6 16,13-2 1-16,9 0-1 16,5-10 0-16,9 0 0 15,3-8 0-15,7-8-1 16,-2-2 0-16,-9-4-16 15,-8 0 3-15,-9 0 6 16,-9 0-1-16,-5 0-5 16,-2-1 14-16,1-12 2 15,-3 3 0-15,0-6-1 16,0 2 3-16,-5 0-3 0,-12 0-1 16,-1 2 2-16,-3 4 0 15,6 2-1-15,1 2 0 16,6 2 8-16,1 2-9 15,5-2 9-15,2 2 7 16,0 0-11 0,0 0-5-16,0 0 0 0,0 0-3 15,6 0 3-15,21 0 3 16,9 0-3-16,-3 0 3 16,1 0-3-16,-10 0 1 15,-6 0-1-15,-9 0 0 16,-5 0 0-16,-1 0 2 15,-3 0 0-15,0 2-2 0,0 14 0 16,0 6 19-16,0 8-3 16,0-2 0-16,0 3-6 15,0 0-8-15,8 4 0 16,8 1 0-16,3 0-2 16,-2-6-41-16,-3 2-92 15,-12-12-272-15</inkml:trace>
  <inkml:trace contextRef="#ctx0" brushRef="#br0" timeOffset="19761.18">21935 14395 60 0,'0'0'77'16,"0"0"-32"-16,0 0 49 16,0 0-14-16,0 0-21 15,0 0 2-15,-105-58 5 16,85 58-6-16,-5 0 2 15,-1 0-14-15,-1 4 1 16,-2 10-12-16,0 0-17 16,-2 4-1-16,0 3-2 15,2 3 4-15,0 3 1 0,0 4-10 16,0-1 5-16,0 2 5 16,2 0-6-16,2 2 0 15,6 0-5-15,1 4-6 16,3-2 7-16,3 4-1 15,3 1-2-15,3-1 1 16,4-4 2-16,-1 4-2 16,3-8 2-16,0 4-2 15,0 2 5-15,0 0-8 16,5 0-2-16,5 2 2 16,4-3 0-16,-1-1-4 0,6-2-2 15,-2 0 1-15,5 0-1 16,5-2 1-16,2 0 2 15,5-2-2-15,1-4 0 16,-2-2-2 0,5-2 6-16,-2-1 0 15,0-3-2-15,2 0 5 0,-5 0-2 16,0-4-2-16,1-2-1 16,-3 2-3-16,2 0 6 15,3-9-6-15,2 4-1 16,0-5 1-16,2-4 1 15,5 0 0-15,1 0 1 16,2 0-2-16,-2 0-1 16,-1-10 1-16,-5 2-2 15,-1-5 2-15,-3-1-2 16,-3 1 2-16,-4-1-1 16,-2-9 3-16,-2 1-2 0,0-6 0 15,-1-2-1-15,-4-4-1 16,-2 0 0-16,1 0-2 15,0 2 2-15,-1-2 0 16,-5 2 1-16,-2 4 0 16,-4 2 0-16,-5-5 1 15,-2 3 0-15,0-6 1 16,0 2-1-16,0 0 0 16,-4-6-1-16,-8 0 0 15,-1-4 0-15,-3 0-1 16,-1-8-2-16,-4 7 0 15,1 1 1-15,-4 2 2 16,0 6-1-16,-5 6 2 16,0 2-1-16,-5 6 0 0,1 0 0 15,-3 2 0-15,-2 4 2 16,7-2-2-16,-1 2 0 16,6 0 1-16,0 0-1 15,-5 4-1-15,1 2 1 16,-1 4 1-16,-7 4 7 15,-4 0-1-15,-8 0 4 16,4 0-11-16,1 0 2 16,12 4 5-16,4-4-2 0,9 1-4 15,6 2-2 1,6-1 0-16,3 0-1 0,3 4-20 16,0 2-41-1,0 6-94-15,0-2-118 16,-6 0-237-16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11/28/2022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11/28/2022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11/28/2022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11/28/2022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11/28/2022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11/28/2022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11/28/2022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11/28/2022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11/28/2022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11/28/2022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11/28/2022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11/28/2022</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customXml" Target="../ink/ink16.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01.xml.rels><?xml version="1.0" encoding="UTF-8" standalone="yes"?>
<Relationships xmlns="http://schemas.openxmlformats.org/package/2006/relationships"><Relationship Id="rId2" Type="http://schemas.openxmlformats.org/officeDocument/2006/relationships/customXml" Target="../ink/ink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customXml" Target="../ink/ink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ustomXml" Target="../ink/ink9.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86.xml.rels><?xml version="1.0" encoding="UTF-8" standalone="yes"?>
<Relationships xmlns="http://schemas.openxmlformats.org/package/2006/relationships"><Relationship Id="rId2" Type="http://schemas.openxmlformats.org/officeDocument/2006/relationships/customXml" Target="../ink/ink10.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6.xml.rels><?xml version="1.0" encoding="UTF-8" standalone="yes"?>
<Relationships xmlns="http://schemas.openxmlformats.org/package/2006/relationships"><Relationship Id="rId2" Type="http://schemas.openxmlformats.org/officeDocument/2006/relationships/customXml" Target="../ink/ink1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7.xml.rels><?xml version="1.0" encoding="UTF-8" standalone="yes"?>
<Relationships xmlns="http://schemas.openxmlformats.org/package/2006/relationships"><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8.xml.rels><?xml version="1.0" encoding="UTF-8" standalone="yes"?>
<Relationships xmlns="http://schemas.openxmlformats.org/package/2006/relationships"><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9.xml.rels><?xml version="1.0" encoding="UTF-8" standalone="yes"?>
<Relationships xmlns="http://schemas.openxmlformats.org/package/2006/relationships"><Relationship Id="rId2" Type="http://schemas.openxmlformats.org/officeDocument/2006/relationships/customXml" Target="../ink/ink15.xml"/><Relationship Id="rId1" Type="http://schemas.openxmlformats.org/officeDocument/2006/relationships/slideLayout" Target="../slideLayouts/slideLayout2.xml"/><Relationship Id="rId4" Type="http://schemas.openxmlformats.org/officeDocument/2006/relationships/image" Target="../media/image16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
        <p:nvSpPr>
          <p:cNvPr id="7" name="Content Placeholder 6">
            <a:extLst>
              <a:ext uri="{FF2B5EF4-FFF2-40B4-BE49-F238E27FC236}">
                <a16:creationId xmlns:a16="http://schemas.microsoft.com/office/drawing/2014/main" id="{E1F18523-E719-49A4-9549-581E59B656C9}"/>
              </a:ext>
            </a:extLst>
          </p:cNvPr>
          <p:cNvSpPr>
            <a:spLocks noGrp="1"/>
          </p:cNvSpPr>
          <p:nvPr>
            <p:ph idx="1"/>
          </p:nvPr>
        </p:nvSpPr>
        <p:spPr>
          <a:xfrm>
            <a:off x="1144115" y="2009564"/>
            <a:ext cx="9900594" cy="4267200"/>
          </a:xfrm>
        </p:spPr>
        <p:txBody>
          <a:bodyPr>
            <a:normAutofit lnSpcReduction="10000"/>
          </a:bodyPr>
          <a:lstStyle/>
          <a:p>
            <a:pPr marL="0" marR="0" lvl="0" indent="0" algn="ctr"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endParaRPr kumimoji="0" lang="en-IN" sz="3600" b="0" i="0" u="none" strike="noStrike" kern="1200" cap="none" spc="0" normalizeH="0" baseline="0" noProof="0" dirty="0">
              <a:ln>
                <a:noFill/>
              </a:ln>
              <a:solidFill>
                <a:srgbClr val="FFFFCC"/>
              </a:solidFill>
              <a:effectLst/>
              <a:uLnTx/>
              <a:uFillTx/>
              <a:latin typeface="Algerian" panose="04020705040A02060702" pitchFamily="82" charset="0"/>
              <a:ea typeface="+mn-ea"/>
              <a:cs typeface="+mn-cs"/>
            </a:endParaRPr>
          </a:p>
          <a:p>
            <a:pPr marL="0" marR="0" lvl="0" indent="0" algn="ctr"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IN" sz="4800" b="0" i="0" u="none" strike="noStrike" kern="1200" cap="none" spc="0" normalizeH="0" baseline="0" noProof="0" dirty="0">
                <a:ln>
                  <a:noFill/>
                </a:ln>
                <a:solidFill>
                  <a:schemeClr val="accent6">
                    <a:lumMod val="60000"/>
                    <a:lumOff val="40000"/>
                  </a:schemeClr>
                </a:solidFill>
                <a:effectLst/>
                <a:uLnTx/>
                <a:uFillTx/>
                <a:latin typeface="Algerian" panose="04020705040A02060702" pitchFamily="82" charset="0"/>
                <a:ea typeface="+mn-ea"/>
                <a:cs typeface="+mn-cs"/>
              </a:rPr>
              <a:t>Subject: </a:t>
            </a:r>
            <a:r>
              <a:rPr kumimoji="0" lang="en-US" sz="4800" b="0" i="0" u="none" strike="noStrike" kern="1200" cap="none" spc="0" normalizeH="0" baseline="0" noProof="0" dirty="0">
                <a:ln>
                  <a:noFill/>
                </a:ln>
                <a:solidFill>
                  <a:schemeClr val="accent6">
                    <a:lumMod val="60000"/>
                    <a:lumOff val="40000"/>
                  </a:schemeClr>
                </a:solidFill>
                <a:effectLst/>
                <a:uLnTx/>
                <a:uFillTx/>
                <a:latin typeface="Algerian" panose="04020705040A02060702" pitchFamily="82" charset="0"/>
                <a:ea typeface="+mn-ea"/>
                <a:cs typeface="+mn-cs"/>
              </a:rPr>
              <a:t>data structure</a:t>
            </a:r>
          </a:p>
          <a:p>
            <a:pPr marL="0" marR="0" lvl="0" indent="0" algn="ctr"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lang="en-US" sz="4800" dirty="0" err="1">
                <a:solidFill>
                  <a:schemeClr val="accent6">
                    <a:lumMod val="60000"/>
                    <a:lumOff val="40000"/>
                  </a:schemeClr>
                </a:solidFill>
                <a:latin typeface="Algerian" panose="04020705040A02060702" pitchFamily="82" charset="0"/>
              </a:rPr>
              <a:t>sE</a:t>
            </a:r>
            <a:r>
              <a:rPr lang="en-US" sz="4800" dirty="0">
                <a:solidFill>
                  <a:schemeClr val="accent6">
                    <a:lumMod val="60000"/>
                    <a:lumOff val="40000"/>
                  </a:schemeClr>
                </a:solidFill>
                <a:latin typeface="Algerian" panose="04020705040A02060702" pitchFamily="82" charset="0"/>
              </a:rPr>
              <a:t> (</a:t>
            </a:r>
            <a:r>
              <a:rPr lang="en-US" sz="4800" dirty="0" err="1">
                <a:solidFill>
                  <a:schemeClr val="accent6">
                    <a:lumMod val="60000"/>
                    <a:lumOff val="40000"/>
                  </a:schemeClr>
                </a:solidFill>
                <a:latin typeface="Algerian" panose="04020705040A02060702" pitchFamily="82" charset="0"/>
              </a:rPr>
              <a:t>cMPN</a:t>
            </a:r>
            <a:r>
              <a:rPr lang="en-US" sz="4800" dirty="0">
                <a:solidFill>
                  <a:schemeClr val="accent6">
                    <a:lumMod val="60000"/>
                    <a:lumOff val="40000"/>
                  </a:schemeClr>
                </a:solidFill>
                <a:latin typeface="Algerian" panose="04020705040A02060702" pitchFamily="82" charset="0"/>
              </a:rPr>
              <a:t>/</a:t>
            </a:r>
            <a:r>
              <a:rPr lang="en-US" sz="4800" dirty="0" err="1">
                <a:solidFill>
                  <a:schemeClr val="accent6">
                    <a:lumMod val="60000"/>
                    <a:lumOff val="40000"/>
                  </a:schemeClr>
                </a:solidFill>
                <a:latin typeface="Algerian" panose="04020705040A02060702" pitchFamily="82" charset="0"/>
              </a:rPr>
              <a:t>inft</a:t>
            </a:r>
            <a:r>
              <a:rPr lang="en-US" sz="4800" dirty="0">
                <a:solidFill>
                  <a:schemeClr val="accent6">
                    <a:lumMod val="60000"/>
                    <a:lumOff val="40000"/>
                  </a:schemeClr>
                </a:solidFill>
                <a:latin typeface="Algerian" panose="04020705040A02060702" pitchFamily="82" charset="0"/>
              </a:rPr>
              <a:t>)</a:t>
            </a:r>
          </a:p>
          <a:p>
            <a:pPr marL="0" marR="0" lvl="0" indent="0" algn="ctr"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IN" sz="4800" b="0" i="0" u="none" strike="noStrike" kern="1200" cap="none" spc="0" normalizeH="0" baseline="0" noProof="0" dirty="0">
                <a:ln>
                  <a:noFill/>
                </a:ln>
                <a:solidFill>
                  <a:schemeClr val="accent6">
                    <a:lumMod val="60000"/>
                    <a:lumOff val="40000"/>
                  </a:schemeClr>
                </a:solidFill>
                <a:effectLst/>
                <a:uLnTx/>
                <a:uFillTx/>
                <a:latin typeface="Algerian" panose="04020705040A02060702" pitchFamily="82" charset="0"/>
                <a:ea typeface="+mn-ea"/>
                <a:cs typeface="+mn-cs"/>
              </a:rPr>
              <a:t>Prof. Swapnil s. Sonawane (SSs)</a:t>
            </a:r>
          </a:p>
          <a:p>
            <a:endParaRPr lang="en-IN"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fontScale="92500" lnSpcReduction="10000"/>
          </a:bodyPr>
          <a:lstStyle/>
          <a:p>
            <a:pPr marL="0" indent="0">
              <a:buNone/>
            </a:pPr>
            <a:r>
              <a:rPr lang="en-US" sz="4400" dirty="0">
                <a:solidFill>
                  <a:srgbClr val="00B0F0"/>
                </a:solidFill>
                <a:latin typeface="Times New Roman" panose="02020603050405020304" pitchFamily="18" charset="0"/>
                <a:ea typeface="+mj-ea"/>
                <a:cs typeface="Times New Roman" panose="02020603050405020304" pitchFamily="18" charset="0"/>
              </a:rPr>
              <a:t>Example</a:t>
            </a:r>
            <a:r>
              <a:rPr kumimoji="0" lang="en-US" sz="4400" b="0" i="0" u="none" strike="noStrike" kern="1200" cap="none" spc="0" normalizeH="0" baseline="0" noProof="0" dirty="0">
                <a:ln>
                  <a:noFill/>
                </a:ln>
                <a:solidFill>
                  <a:srgbClr val="00B0F0"/>
                </a:solidFill>
                <a:effectLst/>
                <a:uLnTx/>
                <a:uFillTx/>
                <a:latin typeface="Times New Roman" panose="02020603050405020304" pitchFamily="18" charset="0"/>
                <a:ea typeface="+mj-ea"/>
                <a:cs typeface="Times New Roman" panose="02020603050405020304" pitchFamily="18" charset="0"/>
              </a:rPr>
              <a:t>: ADT of Stack</a:t>
            </a:r>
            <a:endParaRPr lang="en-IN" sz="3600" dirty="0">
              <a:solidFill>
                <a:srgbClr val="00B0F0"/>
              </a:solidFill>
              <a:latin typeface="Times New Roman" panose="02020603050405020304" pitchFamily="18" charset="0"/>
              <a:cs typeface="Times New Roman" panose="02020603050405020304" pitchFamily="18" charset="0"/>
            </a:endParaRPr>
          </a:p>
          <a:p>
            <a:pPr marL="0" indent="0">
              <a:buNone/>
            </a:pPr>
            <a:r>
              <a:rPr lang="en-US" sz="3600" dirty="0">
                <a:solidFill>
                  <a:srgbClr val="92D050"/>
                </a:solidFill>
                <a:latin typeface="Times New Roman" panose="02020603050405020304" pitchFamily="18" charset="0"/>
                <a:cs typeface="Times New Roman" panose="02020603050405020304" pitchFamily="18" charset="0"/>
              </a:rPr>
              <a:t>PUSH Operation</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Let ‘s’ is the stack with size ‘N’ and ‘x’ be the element inserted in a stack</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if(top==N-1)</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print “Stack Overflow”</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else</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top=top+1</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s[top]=x</a:t>
            </a: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92266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00000"/>
              </a:lnSpc>
              <a:spcBef>
                <a:spcPts val="600"/>
              </a:spcBef>
              <a:buNone/>
            </a:pPr>
            <a:r>
              <a:rPr lang="en-US" sz="3200" dirty="0">
                <a:solidFill>
                  <a:schemeClr val="accent2">
                    <a:lumMod val="20000"/>
                    <a:lumOff val="80000"/>
                  </a:schemeClr>
                </a:solidFill>
                <a:latin typeface="Times New Roman" panose="02020603050405020304" pitchFamily="18" charset="0"/>
                <a:cs typeface="Times New Roman" panose="02020603050405020304" pitchFamily="18" charset="0"/>
              </a:rPr>
              <a:t>M</a:t>
            </a: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any of times, different nodes do not fulfil the property of AVL tree, in that case we need to perform different rotations to convert it into AVL tree.</a:t>
            </a:r>
          </a:p>
          <a:p>
            <a:pPr marL="0" indent="0" algn="just">
              <a:lnSpc>
                <a:spcPct val="100000"/>
              </a:lnSpc>
              <a:spcBef>
                <a:spcPts val="600"/>
              </a:spcBef>
              <a:buNone/>
            </a:pP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There are 4 types of rotations:</a:t>
            </a:r>
          </a:p>
          <a:p>
            <a:pPr marL="0" indent="0" algn="just">
              <a:lnSpc>
                <a:spcPct val="100000"/>
              </a:lnSpc>
              <a:spcBef>
                <a:spcPts val="600"/>
              </a:spcBef>
              <a:buNone/>
            </a:pPr>
            <a:r>
              <a:rPr lang="en-IN" sz="3200" dirty="0">
                <a:solidFill>
                  <a:schemeClr val="accent1"/>
                </a:solidFill>
                <a:latin typeface="Times New Roman" panose="02020603050405020304" pitchFamily="18" charset="0"/>
                <a:cs typeface="Times New Roman" panose="02020603050405020304" pitchFamily="18" charset="0"/>
              </a:rPr>
              <a:t>1. LL Rotation</a:t>
            </a:r>
          </a:p>
          <a:p>
            <a:pPr marL="0" indent="0" algn="just">
              <a:lnSpc>
                <a:spcPct val="100000"/>
              </a:lnSpc>
              <a:spcBef>
                <a:spcPts val="600"/>
              </a:spcBef>
              <a:buNone/>
            </a:pPr>
            <a:endParaRPr lang="en-IN" sz="32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514350" indent="-514350" algn="just">
              <a:lnSpc>
                <a:spcPct val="100000"/>
              </a:lnSpc>
              <a:spcBef>
                <a:spcPts val="600"/>
              </a:spcBef>
              <a:buAutoNum type="arabicPeriod"/>
            </a:pPr>
            <a:endParaRPr lang="en-IN" sz="32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3200" dirty="0">
                <a:solidFill>
                  <a:schemeClr val="accent1"/>
                </a:solidFill>
                <a:latin typeface="Times New Roman" panose="02020603050405020304" pitchFamily="18" charset="0"/>
                <a:cs typeface="Times New Roman" panose="02020603050405020304" pitchFamily="18" charset="0"/>
              </a:rPr>
              <a:t>2. RR Rotation </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CF33E90-02F0-4F64-B72B-9D6F1BAB5CBF}"/>
                  </a:ext>
                </a:extLst>
              </p14:cNvPr>
              <p14:cNvContentPartPr/>
              <p14:nvPr/>
            </p14:nvContentPartPr>
            <p14:xfrm>
              <a:off x="3540240" y="3251520"/>
              <a:ext cx="5281560" cy="3310560"/>
            </p14:xfrm>
          </p:contentPart>
        </mc:Choice>
        <mc:Fallback xmlns="">
          <p:pic>
            <p:nvPicPr>
              <p:cNvPr id="3" name="Ink 2">
                <a:extLst>
                  <a:ext uri="{FF2B5EF4-FFF2-40B4-BE49-F238E27FC236}">
                    <a16:creationId xmlns:a16="http://schemas.microsoft.com/office/drawing/2014/main" id="{ECF33E90-02F0-4F64-B72B-9D6F1BAB5CBF}"/>
                  </a:ext>
                </a:extLst>
              </p:cNvPr>
              <p:cNvPicPr/>
              <p:nvPr/>
            </p:nvPicPr>
            <p:blipFill>
              <a:blip r:embed="rId4"/>
              <a:stretch>
                <a:fillRect/>
              </a:stretch>
            </p:blipFill>
            <p:spPr>
              <a:xfrm>
                <a:off x="3530880" y="3242160"/>
                <a:ext cx="5300280" cy="3329280"/>
              </a:xfrm>
              <a:prstGeom prst="rect">
                <a:avLst/>
              </a:prstGeom>
            </p:spPr>
          </p:pic>
        </mc:Fallback>
      </mc:AlternateContent>
    </p:spTree>
    <p:extLst>
      <p:ext uri="{BB962C8B-B14F-4D97-AF65-F5344CB8AC3E}">
        <p14:creationId xmlns:p14="http://schemas.microsoft.com/office/powerpoint/2010/main" val="85917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00000"/>
              </a:lnSpc>
              <a:spcBef>
                <a:spcPts val="600"/>
              </a:spcBef>
              <a:buNone/>
            </a:pPr>
            <a:endParaRPr lang="en-IN" sz="3200" dirty="0">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3200" dirty="0">
                <a:solidFill>
                  <a:schemeClr val="accent1"/>
                </a:solidFill>
                <a:latin typeface="Times New Roman" panose="02020603050405020304" pitchFamily="18" charset="0"/>
                <a:cs typeface="Times New Roman" panose="02020603050405020304" pitchFamily="18" charset="0"/>
              </a:rPr>
              <a:t>3. LR Rotation</a:t>
            </a:r>
          </a:p>
          <a:p>
            <a:pPr marL="0" indent="0" algn="just">
              <a:lnSpc>
                <a:spcPct val="100000"/>
              </a:lnSpc>
              <a:spcBef>
                <a:spcPts val="600"/>
              </a:spcBef>
              <a:buNone/>
            </a:pPr>
            <a:endParaRPr lang="en-IN" sz="32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32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endParaRPr lang="en-IN" sz="32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IN" sz="3200" dirty="0">
                <a:solidFill>
                  <a:schemeClr val="accent1"/>
                </a:solidFill>
                <a:latin typeface="Times New Roman" panose="02020603050405020304" pitchFamily="18" charset="0"/>
                <a:cs typeface="Times New Roman" panose="02020603050405020304" pitchFamily="18" charset="0"/>
              </a:rPr>
              <a:t>2. RL Rotation </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B1CFE92-CE76-49AE-8844-03C5D48C7DDA}"/>
                  </a:ext>
                </a:extLst>
              </p14:cNvPr>
              <p14:cNvContentPartPr/>
              <p14:nvPr/>
            </p14:nvContentPartPr>
            <p14:xfrm>
              <a:off x="2894760" y="2116440"/>
              <a:ext cx="5942880" cy="4284720"/>
            </p14:xfrm>
          </p:contentPart>
        </mc:Choice>
        <mc:Fallback xmlns="">
          <p:pic>
            <p:nvPicPr>
              <p:cNvPr id="3" name="Ink 2">
                <a:extLst>
                  <a:ext uri="{FF2B5EF4-FFF2-40B4-BE49-F238E27FC236}">
                    <a16:creationId xmlns:a16="http://schemas.microsoft.com/office/drawing/2014/main" id="{DB1CFE92-CE76-49AE-8844-03C5D48C7DDA}"/>
                  </a:ext>
                </a:extLst>
              </p:cNvPr>
              <p:cNvPicPr/>
              <p:nvPr/>
            </p:nvPicPr>
            <p:blipFill>
              <a:blip r:embed="rId4"/>
              <a:stretch>
                <a:fillRect/>
              </a:stretch>
            </p:blipFill>
            <p:spPr>
              <a:xfrm>
                <a:off x="2885400" y="2107080"/>
                <a:ext cx="5961600" cy="4303440"/>
              </a:xfrm>
              <a:prstGeom prst="rect">
                <a:avLst/>
              </a:prstGeom>
            </p:spPr>
          </p:pic>
        </mc:Fallback>
      </mc:AlternateContent>
    </p:spTree>
    <p:extLst>
      <p:ext uri="{BB962C8B-B14F-4D97-AF65-F5344CB8AC3E}">
        <p14:creationId xmlns:p14="http://schemas.microsoft.com/office/powerpoint/2010/main" val="2600443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Create AVL tree for following inputs:</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37	55	18	25	68	10	43	50	40	46	52	60</a:t>
            </a:r>
            <a:endParaRPr lang="en-US" sz="32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39328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Create AVL tree for following inputs:</a:t>
            </a:r>
          </a:p>
          <a:p>
            <a:pPr marL="0" indent="0" algn="just">
              <a:lnSpc>
                <a:spcPct val="110000"/>
              </a:lnSpc>
              <a:spcBef>
                <a:spcPts val="0"/>
              </a:spcBef>
              <a:buNone/>
            </a:pPr>
            <a:r>
              <a:rPr lang="en-US" sz="3200">
                <a:solidFill>
                  <a:schemeClr val="accent4">
                    <a:lumMod val="20000"/>
                    <a:lumOff val="80000"/>
                  </a:schemeClr>
                </a:solidFill>
                <a:latin typeface="Times New Roman" panose="02020603050405020304" pitchFamily="18" charset="0"/>
                <a:cs typeface="Times New Roman" panose="02020603050405020304" pitchFamily="18" charset="0"/>
              </a:rPr>
              <a:t>44	17	32	78	50	88	48	62	54</a:t>
            </a:r>
            <a:endParaRPr lang="en-US" sz="32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22918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fontScale="92500" lnSpcReduction="1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B Tree:</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M-way tree and type of Binary Search Tree which grows upwards</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all leaf nodes should be present at the same level, and they are always balanced</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If the order of B-Tree is N, then it should contain maximum N-1 data, and N number of keys which means each node can contain maximum N children.</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All the data of the node should be present in ascending order	</a:t>
            </a: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90357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1052735"/>
            <a:ext cx="10884587" cy="5184577"/>
          </a:xfrm>
        </p:spPr>
        <p:txBody>
          <a:bodyPr>
            <a:normAutofit fontScale="77500" lnSpcReduction="2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B+ Tree:</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B Tree, different elements are present in different levels</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Hence, the record pointer which is used for searching should search all the levels from root node to leaf nodes</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To overcome this, we must have all the elements in leaf nodes only</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This can be done by performing following modifications on B-Tree:</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When leaf node is split, middle value is sent up and its copy is also retained in the left child</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All leaf nodes must be connected linearly</a:t>
            </a:r>
          </a:p>
          <a:p>
            <a:pPr marL="0" indent="0" algn="just">
              <a:lnSpc>
                <a:spcPct val="110000"/>
              </a:lnSpc>
              <a:buNone/>
            </a:pPr>
            <a:r>
              <a:rPr lang="en-US" sz="3200">
                <a:solidFill>
                  <a:schemeClr val="accent2">
                    <a:lumMod val="20000"/>
                    <a:lumOff val="80000"/>
                  </a:schemeClr>
                </a:solidFill>
                <a:latin typeface="Times New Roman" panose="02020603050405020304" pitchFamily="18" charset="0"/>
                <a:ea typeface="+mj-ea"/>
                <a:cs typeface="Times New Roman" panose="02020603050405020304" pitchFamily="18" charset="0"/>
              </a:rPr>
              <a:t>The B </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Tree with all these modifications is called as B+ Tree	</a:t>
            </a: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578641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pic>
        <p:nvPicPr>
          <p:cNvPr id="9" name="Picture 4">
            <a:extLst>
              <a:ext uri="{FF2B5EF4-FFF2-40B4-BE49-F238E27FC236}">
                <a16:creationId xmlns:a16="http://schemas.microsoft.com/office/drawing/2014/main" id="{1646B368-9496-48D3-ABC4-D1605E64B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382" y="1361160"/>
            <a:ext cx="10756900" cy="488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03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lnSpcReduction="10000"/>
          </a:bodyPr>
          <a:lstStyle/>
          <a:p>
            <a:pPr marL="0" indent="0">
              <a:buNone/>
            </a:pPr>
            <a:r>
              <a:rPr lang="en-US" sz="3600" dirty="0">
                <a:solidFill>
                  <a:srgbClr val="92D050"/>
                </a:solidFill>
                <a:latin typeface="Times New Roman" panose="02020603050405020304" pitchFamily="18" charset="0"/>
                <a:cs typeface="Times New Roman" panose="02020603050405020304" pitchFamily="18" charset="0"/>
              </a:rPr>
              <a:t>POP Operation</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Let ‘s’ is the stack with size ‘N’ </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if(top== -1)</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print “Stack Underflow”</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else</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x=s[top]</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top=top-1</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print “x as deleted element”</a:t>
            </a: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548324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772816"/>
            <a:ext cx="10884587" cy="4608512"/>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stack using array to perform following operations on stack</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Push new element into stack</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Pop existing element from stack</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Peek topmost element from stack</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Display contents of stack</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41988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476672"/>
            <a:ext cx="10884587" cy="5904656"/>
          </a:xfrm>
        </p:spPr>
        <p:txBody>
          <a:bodyPr>
            <a:normAutofit fontScale="70000" lnSpcReduction="20000"/>
          </a:bodyPr>
          <a:lstStyle/>
          <a:p>
            <a:pPr marL="0" indent="0">
              <a:buNone/>
            </a:pPr>
            <a:r>
              <a:rPr kumimoji="0" lang="en-US" sz="4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Application of Stack:</a:t>
            </a:r>
            <a:endParaRPr lang="en-IN" sz="36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600" dirty="0">
                <a:solidFill>
                  <a:srgbClr val="00B0F0"/>
                </a:solidFill>
                <a:latin typeface="Times New Roman" panose="02020603050405020304" pitchFamily="18" charset="0"/>
                <a:cs typeface="Times New Roman" panose="02020603050405020304" pitchFamily="18" charset="0"/>
              </a:rPr>
              <a:t>Reversing a String:</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While reversing a string, we can push different characters of string into stack and after pushing all characters, we start popping every character from stack one by one, to get reverse of string</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Example:</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a:t>
            </a:r>
          </a:p>
          <a:p>
            <a:pPr marL="0" indent="0" algn="just">
              <a:lnSpc>
                <a:spcPct val="120000"/>
              </a:lnSpc>
              <a:buNone/>
            </a:pPr>
            <a:r>
              <a:rPr lang="en-US" sz="3600" dirty="0">
                <a:solidFill>
                  <a:srgbClr val="00B0F0"/>
                </a:solidFill>
                <a:latin typeface="Times New Roman" panose="02020603050405020304" pitchFamily="18" charset="0"/>
                <a:cs typeface="Times New Roman" panose="02020603050405020304" pitchFamily="18" charset="0"/>
              </a:rPr>
              <a:t>Number Conversion:</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Stack is also used to convert decimal number to binary or octal or hexadecimal. </a:t>
            </a:r>
            <a:r>
              <a:rPr lang="en-US" sz="3600">
                <a:solidFill>
                  <a:schemeClr val="accent2">
                    <a:lumMod val="20000"/>
                    <a:lumOff val="80000"/>
                  </a:schemeClr>
                </a:solidFill>
                <a:latin typeface="Times New Roman" panose="02020603050405020304" pitchFamily="18" charset="0"/>
                <a:cs typeface="Times New Roman" panose="02020603050405020304" pitchFamily="18" charset="0"/>
              </a:rPr>
              <a:t>In </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that case we need to store all reminders into stack and at the end pop all reminders from stack to get appropriate converted value of decimal number</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Example:</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a:t>
            </a:r>
          </a:p>
          <a:p>
            <a:pPr marL="0" indent="0" algn="just">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733898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764704"/>
            <a:ext cx="10884587" cy="5616624"/>
          </a:xfrm>
        </p:spPr>
        <p:txBody>
          <a:bodyPr>
            <a:normAutofit/>
          </a:bodyPr>
          <a:lstStyle/>
          <a:p>
            <a:pPr marL="0" indent="0" algn="just">
              <a:lnSpc>
                <a:spcPct val="120000"/>
              </a:lnSpc>
              <a:buNone/>
            </a:pPr>
            <a:r>
              <a:rPr lang="en-US" sz="3600" dirty="0">
                <a:solidFill>
                  <a:srgbClr val="00B0F0"/>
                </a:solidFill>
                <a:latin typeface="Times New Roman" panose="02020603050405020304" pitchFamily="18" charset="0"/>
                <a:cs typeface="Times New Roman" panose="02020603050405020304" pitchFamily="18" charset="0"/>
              </a:rPr>
              <a:t>Recursion:</a:t>
            </a:r>
          </a:p>
          <a:p>
            <a:pPr marL="0" indent="0" algn="just">
              <a:lnSpc>
                <a:spcPct val="120000"/>
              </a:lnSpc>
              <a:buNone/>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When a function calls itself repeatedly, it is called as “Recursion”.</a:t>
            </a:r>
          </a:p>
          <a:p>
            <a:pPr marL="0" indent="0" algn="just">
              <a:lnSpc>
                <a:spcPct val="120000"/>
              </a:lnSpc>
              <a:buNone/>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Recursive functions use something called “the call stack.” When a program calls a function, that function goes on top of the call stack. Then, when termination condition meets the values take off from top of stack.</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Example:</a:t>
            </a: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 </a:t>
            </a:r>
          </a:p>
          <a:p>
            <a:pPr marL="0" indent="0" algn="just">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072760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fontScale="70000" lnSpcReduction="20000"/>
          </a:bodyPr>
          <a:lstStyle/>
          <a:p>
            <a:pPr marL="0" indent="0" algn="just">
              <a:lnSpc>
                <a:spcPct val="120000"/>
              </a:lnSpc>
              <a:buNone/>
            </a:pPr>
            <a:r>
              <a:rPr lang="en-US" sz="3600" dirty="0">
                <a:solidFill>
                  <a:srgbClr val="00B0F0"/>
                </a:solidFill>
                <a:latin typeface="Times New Roman" panose="02020603050405020304" pitchFamily="18" charset="0"/>
                <a:cs typeface="Times New Roman" panose="02020603050405020304" pitchFamily="18" charset="0"/>
              </a:rPr>
              <a:t>Checking Correctness of Parenthesis:</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A stack is a very effective data structure for evaluating arithmetic expressions for checking correctness of parenthesis in programming languages. </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In addition to operands and operators, the arithmetic expression may also include parenthesis like "left parenthesis" and "right parenthesis". When left parenthesis occurs, we can push it into stack and when right parenthesis occurs, we can pop left parenthesis to check correctness.</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Example:</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A + (B - C)</a:t>
            </a:r>
          </a:p>
          <a:p>
            <a:pPr marL="0" indent="0" algn="just">
              <a:lnSpc>
                <a:spcPct val="120000"/>
              </a:lnSpc>
              <a:buNone/>
            </a:pPr>
            <a:r>
              <a:rPr lang="en-US" sz="44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check correctness of parenthesis of input expression using stack</a:t>
            </a:r>
          </a:p>
          <a:p>
            <a:pPr marL="0" indent="0" algn="just">
              <a:buNone/>
            </a:pPr>
            <a:endParaRPr lang="en-US" sz="36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29467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fontScale="85000" lnSpcReduction="20000"/>
          </a:bodyPr>
          <a:lstStyle/>
          <a:p>
            <a:pPr marL="0" indent="0" algn="just">
              <a:lnSpc>
                <a:spcPct val="120000"/>
              </a:lnSpc>
              <a:buNone/>
            </a:pPr>
            <a:r>
              <a:rPr lang="en-US" sz="3600" dirty="0">
                <a:solidFill>
                  <a:srgbClr val="00B0F0"/>
                </a:solidFill>
                <a:latin typeface="Times New Roman" panose="02020603050405020304" pitchFamily="18" charset="0"/>
                <a:cs typeface="Times New Roman" panose="02020603050405020304" pitchFamily="18" charset="0"/>
              </a:rPr>
              <a:t>Polish Notation:</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Stack is used to convert and evaluate following 3 types notations:</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1. Infix Notation: </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In this, operator is used in between operands</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Example: A+B</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2. Prefix Notation:</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In this, operator is used before operands</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Example: +AB</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3. Postfix Notation:</a:t>
            </a: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In this, operator is used after operands</a:t>
            </a:r>
          </a:p>
          <a:p>
            <a:pPr marL="0" indent="0" algn="just">
              <a:lnSpc>
                <a:spcPct val="120000"/>
              </a:lnSpc>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Example: AB+</a:t>
            </a:r>
          </a:p>
          <a:p>
            <a:pPr marL="742950" indent="-742950" algn="just">
              <a:lnSpc>
                <a:spcPct val="120000"/>
              </a:lnSpc>
              <a:buAutoNum type="arabicPeriod"/>
            </a:pPr>
            <a:endParaRPr lang="en-US" sz="36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buNone/>
            </a:pPr>
            <a:endParaRPr lang="en-US" sz="3600"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11959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a:bodyPr>
          <a:lstStyle/>
          <a:p>
            <a:pPr marL="0" indent="0">
              <a:buNone/>
            </a:pPr>
            <a:r>
              <a:rPr kumimoji="0" lang="en-US" sz="4400" b="0" i="0" u="none" strike="noStrike" kern="1200" cap="none" spc="0" normalizeH="0" baseline="0" noProof="0" dirty="0">
                <a:ln>
                  <a:noFill/>
                </a:ln>
                <a:solidFill>
                  <a:srgbClr val="92D050"/>
                </a:solidFill>
                <a:effectLst/>
                <a:uLnTx/>
                <a:uFillTx/>
                <a:latin typeface="Times New Roman" panose="02020603050405020304" pitchFamily="18" charset="0"/>
                <a:ea typeface="+mj-ea"/>
                <a:cs typeface="Times New Roman" panose="02020603050405020304" pitchFamily="18" charset="0"/>
              </a:rPr>
              <a:t>Infix to Postfix Conversion:</a:t>
            </a:r>
            <a:endParaRPr lang="en-IN" sz="3600" dirty="0">
              <a:solidFill>
                <a:srgbClr val="92D050"/>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200000"/>
              </a:lnSpc>
              <a:spcBef>
                <a:spcPts val="1400"/>
              </a:spcBef>
              <a:spcAft>
                <a:spcPts val="200"/>
              </a:spcAft>
              <a:buClr>
                <a:srgbClr val="6F6F74"/>
              </a:buClr>
              <a:buSzPct val="80000"/>
              <a:buFont typeface="Arial" pitchFamily="34" charset="0"/>
              <a:buNone/>
              <a:tabLst/>
              <a:defRPr/>
            </a:pPr>
            <a:r>
              <a:rPr kumimoji="0" lang="en-US" sz="2800" b="1" i="0" u="none" strike="noStrike" kern="1200" cap="none" spc="10" normalizeH="0" baseline="0" noProof="0" dirty="0">
                <a:ln>
                  <a:noFill/>
                </a:ln>
                <a:solidFill>
                  <a:schemeClr val="accent4">
                    <a:lumMod val="20000"/>
                    <a:lumOff val="80000"/>
                  </a:schemeClr>
                </a:solidFill>
                <a:effectLst/>
                <a:uLnTx/>
                <a:uFillTx/>
                <a:latin typeface="Century Schoolbook"/>
                <a:ea typeface="+mn-ea"/>
                <a:cs typeface="+mn-cs"/>
              </a:rPr>
              <a:t>A + B * C</a:t>
            </a:r>
          </a:p>
          <a:p>
            <a:pPr marL="0" marR="0" lvl="0" indent="0" algn="just" defTabSz="914400" rtl="0" eaLnBrk="1" fontAlgn="auto" latinLnBrk="0" hangingPunct="1">
              <a:lnSpc>
                <a:spcPct val="200000"/>
              </a:lnSpc>
              <a:spcBef>
                <a:spcPts val="1400"/>
              </a:spcBef>
              <a:spcAft>
                <a:spcPts val="200"/>
              </a:spcAft>
              <a:buClr>
                <a:srgbClr val="6F6F74"/>
              </a:buClr>
              <a:buSzPct val="80000"/>
              <a:buFont typeface="Arial" pitchFamily="34" charset="0"/>
              <a:buNone/>
              <a:tabLst/>
              <a:defRPr/>
            </a:pPr>
            <a:r>
              <a:rPr kumimoji="0" lang="en-US" sz="2800" b="1" i="0" u="none" strike="noStrike" kern="1200" cap="none" spc="10" normalizeH="0" baseline="0" noProof="0" dirty="0">
                <a:ln>
                  <a:noFill/>
                </a:ln>
                <a:solidFill>
                  <a:schemeClr val="accent4">
                    <a:lumMod val="20000"/>
                    <a:lumOff val="80000"/>
                  </a:schemeClr>
                </a:solidFill>
                <a:effectLst/>
                <a:uLnTx/>
                <a:uFillTx/>
                <a:latin typeface="Century Schoolbook"/>
                <a:ea typeface="+mn-ea"/>
                <a:cs typeface="+mn-cs"/>
              </a:rPr>
              <a:t>M * N – J + K</a:t>
            </a:r>
          </a:p>
          <a:p>
            <a:pPr marL="0" marR="0" lvl="0" indent="0" algn="just" defTabSz="914400" rtl="0" eaLnBrk="1" fontAlgn="auto" latinLnBrk="0" hangingPunct="1">
              <a:lnSpc>
                <a:spcPct val="200000"/>
              </a:lnSpc>
              <a:spcBef>
                <a:spcPts val="1400"/>
              </a:spcBef>
              <a:spcAft>
                <a:spcPts val="200"/>
              </a:spcAft>
              <a:buClr>
                <a:srgbClr val="6F6F74"/>
              </a:buClr>
              <a:buSzPct val="80000"/>
              <a:buFont typeface="Arial" pitchFamily="34" charset="0"/>
              <a:buNone/>
              <a:tabLst/>
              <a:defRPr/>
            </a:pPr>
            <a:r>
              <a:rPr kumimoji="0" lang="en-US" sz="2800" b="1" i="0" u="none" strike="noStrike" kern="1200" cap="none" spc="10" normalizeH="0" baseline="0" noProof="0" dirty="0">
                <a:ln>
                  <a:noFill/>
                </a:ln>
                <a:solidFill>
                  <a:schemeClr val="accent4">
                    <a:lumMod val="20000"/>
                    <a:lumOff val="80000"/>
                  </a:schemeClr>
                </a:solidFill>
                <a:effectLst/>
                <a:uLnTx/>
                <a:uFillTx/>
                <a:latin typeface="Century Schoolbook"/>
                <a:ea typeface="+mn-ea"/>
                <a:cs typeface="+mn-cs"/>
              </a:rPr>
              <a:t>Q – J * A + D / F – M * R</a:t>
            </a:r>
          </a:p>
          <a:p>
            <a:pPr marL="0" marR="0" lvl="0" indent="0" algn="just" defTabSz="914400" rtl="0" eaLnBrk="1" fontAlgn="auto" latinLnBrk="0" hangingPunct="1">
              <a:lnSpc>
                <a:spcPct val="200000"/>
              </a:lnSpc>
              <a:spcBef>
                <a:spcPts val="1400"/>
              </a:spcBef>
              <a:spcAft>
                <a:spcPts val="200"/>
              </a:spcAft>
              <a:buClr>
                <a:srgbClr val="6F6F74"/>
              </a:buClr>
              <a:buSzPct val="80000"/>
              <a:buFont typeface="Arial" pitchFamily="34" charset="0"/>
              <a:buNone/>
              <a:tabLst/>
              <a:defRPr/>
            </a:pPr>
            <a:r>
              <a:rPr kumimoji="0" lang="en-US" sz="2800" b="1" i="0" u="none" strike="noStrike" kern="1200" cap="none" spc="10" normalizeH="0" baseline="0" noProof="0" dirty="0">
                <a:ln>
                  <a:noFill/>
                </a:ln>
                <a:solidFill>
                  <a:schemeClr val="accent4">
                    <a:lumMod val="20000"/>
                    <a:lumOff val="80000"/>
                  </a:schemeClr>
                </a:solidFill>
                <a:effectLst/>
                <a:uLnTx/>
                <a:uFillTx/>
                <a:latin typeface="Century Schoolbook"/>
                <a:ea typeface="+mn-ea"/>
                <a:cs typeface="+mn-cs"/>
              </a:rPr>
              <a:t>M * J – (N + D ) / F * W + Z</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3116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9DDD-228B-4F25-AABC-1C915917B087}"/>
              </a:ext>
            </a:extLst>
          </p:cNvPr>
          <p:cNvSpPr>
            <a:spLocks noGrp="1"/>
          </p:cNvSpPr>
          <p:nvPr>
            <p:ph type="title" idx="4294967295"/>
          </p:nvPr>
        </p:nvSpPr>
        <p:spPr>
          <a:xfrm>
            <a:off x="1651380" y="180144"/>
            <a:ext cx="9144000" cy="346075"/>
          </a:xfrm>
        </p:spPr>
        <p:txBody>
          <a:bodyPr anchor="ctr">
            <a:noAutofit/>
          </a:bodyPr>
          <a:lstStyle/>
          <a:p>
            <a:pPr algn="ctr">
              <a:lnSpc>
                <a:spcPct val="100000"/>
              </a:lnSpc>
            </a:pPr>
            <a:r>
              <a:rPr lang="en-US" sz="2399" b="1" dirty="0">
                <a:solidFill>
                  <a:schemeClr val="accent4">
                    <a:lumMod val="40000"/>
                    <a:lumOff val="60000"/>
                  </a:schemeClr>
                </a:solidFill>
                <a:latin typeface="Times New Roman" panose="02020603050405020304" pitchFamily="18" charset="0"/>
                <a:cs typeface="Times New Roman" panose="02020603050405020304" pitchFamily="18" charset="0"/>
              </a:rPr>
              <a:t>M * J - ( N + D ) / F * W + Z </a:t>
            </a:r>
          </a:p>
        </p:txBody>
      </p:sp>
      <p:sp>
        <p:nvSpPr>
          <p:cNvPr id="3" name="Subtitle 2">
            <a:extLst>
              <a:ext uri="{FF2B5EF4-FFF2-40B4-BE49-F238E27FC236}">
                <a16:creationId xmlns:a16="http://schemas.microsoft.com/office/drawing/2014/main" id="{17D63EBA-2F3C-4A33-827B-D427460074F4}"/>
              </a:ext>
            </a:extLst>
          </p:cNvPr>
          <p:cNvSpPr>
            <a:spLocks noGrp="1"/>
          </p:cNvSpPr>
          <p:nvPr>
            <p:ph type="subTitle" idx="4294967295"/>
          </p:nvPr>
        </p:nvSpPr>
        <p:spPr>
          <a:xfrm>
            <a:off x="1679575" y="838200"/>
            <a:ext cx="10509250" cy="5653088"/>
          </a:xfrm>
        </p:spPr>
        <p:txBody>
          <a:bodyPr vert="horz" lIns="91440" tIns="45720" rIns="0" bIns="45720" rtlCol="0" anchor="ctr">
            <a:normAutofit/>
          </a:bodyPr>
          <a:lstStyle/>
          <a:p>
            <a:pPr algn="just">
              <a:lnSpc>
                <a:spcPct val="200000"/>
              </a:lnSpc>
            </a:pPr>
            <a:r>
              <a:rPr lang="en-US" sz="2799" b="1" dirty="0">
                <a:solidFill>
                  <a:schemeClr val="tx1"/>
                </a:solidFill>
              </a:rPr>
              <a:t> </a:t>
            </a:r>
          </a:p>
        </p:txBody>
      </p:sp>
      <p:graphicFrame>
        <p:nvGraphicFramePr>
          <p:cNvPr id="4" name="Table 3"/>
          <p:cNvGraphicFramePr>
            <a:graphicFrameLocks noGrp="1"/>
          </p:cNvGraphicFramePr>
          <p:nvPr/>
        </p:nvGraphicFramePr>
        <p:xfrm>
          <a:off x="2133972" y="630213"/>
          <a:ext cx="8178816" cy="5851776"/>
        </p:xfrm>
        <a:graphic>
          <a:graphicData uri="http://schemas.openxmlformats.org/drawingml/2006/table">
            <a:tbl>
              <a:tblPr firstRow="1" bandRow="1">
                <a:tableStyleId>{5940675A-B579-460E-94D1-54222C63F5DA}</a:tableStyleId>
              </a:tblPr>
              <a:tblGrid>
                <a:gridCol w="910037">
                  <a:extLst>
                    <a:ext uri="{9D8B030D-6E8A-4147-A177-3AD203B41FA5}">
                      <a16:colId xmlns:a16="http://schemas.microsoft.com/office/drawing/2014/main" val="20000"/>
                    </a:ext>
                  </a:extLst>
                </a:gridCol>
                <a:gridCol w="3486077">
                  <a:extLst>
                    <a:ext uri="{9D8B030D-6E8A-4147-A177-3AD203B41FA5}">
                      <a16:colId xmlns:a16="http://schemas.microsoft.com/office/drawing/2014/main" val="20001"/>
                    </a:ext>
                  </a:extLst>
                </a:gridCol>
                <a:gridCol w="3782702">
                  <a:extLst>
                    <a:ext uri="{9D8B030D-6E8A-4147-A177-3AD203B41FA5}">
                      <a16:colId xmlns:a16="http://schemas.microsoft.com/office/drawing/2014/main" val="20002"/>
                    </a:ext>
                  </a:extLst>
                </a:gridCol>
              </a:tblGrid>
              <a:tr h="365665">
                <a:tc>
                  <a:txBody>
                    <a:bodyPr/>
                    <a:lstStyle/>
                    <a:p>
                      <a:pPr algn="l"/>
                      <a:r>
                        <a:rPr lang="en-IN" sz="1800" b="1" dirty="0">
                          <a:solidFill>
                            <a:schemeClr val="accent4">
                              <a:lumMod val="20000"/>
                              <a:lumOff val="80000"/>
                            </a:schemeClr>
                          </a:solidFill>
                        </a:rPr>
                        <a:t>Infix</a:t>
                      </a:r>
                    </a:p>
                  </a:txBody>
                  <a:tcPr marL="91416" marR="91416" marT="45708" marB="45708"/>
                </a:tc>
                <a:tc>
                  <a:txBody>
                    <a:bodyPr/>
                    <a:lstStyle/>
                    <a:p>
                      <a:pPr algn="l"/>
                      <a:r>
                        <a:rPr lang="en-IN" sz="1800" b="1" dirty="0">
                          <a:solidFill>
                            <a:schemeClr val="accent4">
                              <a:lumMod val="20000"/>
                              <a:lumOff val="80000"/>
                            </a:schemeClr>
                          </a:solidFill>
                        </a:rPr>
                        <a:t>Stack</a:t>
                      </a:r>
                    </a:p>
                  </a:txBody>
                  <a:tcPr marL="91416" marR="91416" marT="45708" marB="45708"/>
                </a:tc>
                <a:tc>
                  <a:txBody>
                    <a:bodyPr/>
                    <a:lstStyle/>
                    <a:p>
                      <a:pPr algn="l"/>
                      <a:r>
                        <a:rPr lang="en-IN" sz="1800" b="1" dirty="0">
                          <a:solidFill>
                            <a:schemeClr val="accent4">
                              <a:lumMod val="20000"/>
                              <a:lumOff val="80000"/>
                            </a:schemeClr>
                          </a:solidFill>
                        </a:rPr>
                        <a:t>Postfix</a:t>
                      </a:r>
                    </a:p>
                  </a:txBody>
                  <a:tcPr marL="91416" marR="91416" marT="45708" marB="45708"/>
                </a:tc>
                <a:extLst>
                  <a:ext uri="{0D108BD9-81ED-4DB2-BD59-A6C34878D82A}">
                    <a16:rowId xmlns:a16="http://schemas.microsoft.com/office/drawing/2014/main" val="10000"/>
                  </a:ext>
                </a:extLst>
              </a:tr>
              <a:tr h="365665">
                <a:tc>
                  <a:txBody>
                    <a:bodyPr/>
                    <a:lstStyle/>
                    <a:p>
                      <a:pPr algn="ctr"/>
                      <a:r>
                        <a:rPr lang="en-IN" sz="1800" dirty="0">
                          <a:solidFill>
                            <a:schemeClr val="accent4">
                              <a:lumMod val="20000"/>
                              <a:lumOff val="80000"/>
                            </a:schemeClr>
                          </a:solidFill>
                        </a:rPr>
                        <a:t>M</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1"/>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2"/>
                  </a:ext>
                </a:extLst>
              </a:tr>
              <a:tr h="365665">
                <a:tc>
                  <a:txBody>
                    <a:bodyPr/>
                    <a:lstStyle/>
                    <a:p>
                      <a:pPr algn="ctr"/>
                      <a:r>
                        <a:rPr lang="en-IN" sz="1800" dirty="0">
                          <a:solidFill>
                            <a:schemeClr val="accent4">
                              <a:lumMod val="20000"/>
                              <a:lumOff val="80000"/>
                            </a:schemeClr>
                          </a:solidFill>
                        </a:rPr>
                        <a:t>J</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3"/>
                  </a:ext>
                </a:extLst>
              </a:tr>
              <a:tr h="365665">
                <a:tc>
                  <a:txBody>
                    <a:bodyPr/>
                    <a:lstStyle/>
                    <a:p>
                      <a:pPr algn="ctr"/>
                      <a:r>
                        <a:rPr lang="en-IN" sz="1800" dirty="0">
                          <a:solidFill>
                            <a:schemeClr val="accent4">
                              <a:lumMod val="20000"/>
                              <a:lumOff val="80000"/>
                            </a:schemeClr>
                          </a:solidFill>
                        </a:rPr>
                        <a:t> - </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4"/>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5"/>
                  </a:ext>
                </a:extLst>
              </a:tr>
              <a:tr h="365665">
                <a:tc>
                  <a:txBody>
                    <a:bodyPr/>
                    <a:lstStyle/>
                    <a:p>
                      <a:pPr algn="ctr"/>
                      <a:r>
                        <a:rPr lang="en-IN" sz="1800" dirty="0">
                          <a:solidFill>
                            <a:schemeClr val="accent4">
                              <a:lumMod val="20000"/>
                              <a:lumOff val="80000"/>
                            </a:schemeClr>
                          </a:solidFill>
                        </a:rPr>
                        <a:t>N</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6"/>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7"/>
                  </a:ext>
                </a:extLst>
              </a:tr>
              <a:tr h="365665">
                <a:tc>
                  <a:txBody>
                    <a:bodyPr/>
                    <a:lstStyle/>
                    <a:p>
                      <a:pPr algn="ctr"/>
                      <a:r>
                        <a:rPr lang="en-IN" sz="1800" dirty="0">
                          <a:solidFill>
                            <a:schemeClr val="accent4">
                              <a:lumMod val="20000"/>
                              <a:lumOff val="80000"/>
                            </a:schemeClr>
                          </a:solidFill>
                        </a:rPr>
                        <a:t>D</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8"/>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09"/>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10"/>
                  </a:ext>
                </a:extLst>
              </a:tr>
              <a:tr h="365665">
                <a:tc>
                  <a:txBody>
                    <a:bodyPr/>
                    <a:lstStyle/>
                    <a:p>
                      <a:pPr algn="ctr"/>
                      <a:r>
                        <a:rPr lang="en-IN" sz="1800" dirty="0">
                          <a:solidFill>
                            <a:schemeClr val="accent4">
                              <a:lumMod val="20000"/>
                              <a:lumOff val="80000"/>
                            </a:schemeClr>
                          </a:solidFill>
                        </a:rPr>
                        <a:t>F</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11"/>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12"/>
                  </a:ext>
                </a:extLst>
              </a:tr>
              <a:tr h="365665">
                <a:tc>
                  <a:txBody>
                    <a:bodyPr/>
                    <a:lstStyle/>
                    <a:p>
                      <a:pPr algn="ctr"/>
                      <a:r>
                        <a:rPr lang="en-IN" sz="1800" dirty="0">
                          <a:solidFill>
                            <a:schemeClr val="accent4">
                              <a:lumMod val="20000"/>
                              <a:lumOff val="80000"/>
                            </a:schemeClr>
                          </a:solidFill>
                        </a:rPr>
                        <a:t>W</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13"/>
                  </a:ext>
                </a:extLst>
              </a:tr>
              <a:tr h="365665">
                <a:tc>
                  <a:txBody>
                    <a:bodyPr/>
                    <a:lstStyle/>
                    <a:p>
                      <a:pPr algn="ctr"/>
                      <a:r>
                        <a:rPr lang="en-IN" sz="1800" dirty="0">
                          <a:solidFill>
                            <a:schemeClr val="accent4">
                              <a:lumMod val="20000"/>
                              <a:lumOff val="80000"/>
                            </a:schemeClr>
                          </a:solidFill>
                        </a:rPr>
                        <a:t>+</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14"/>
                  </a:ext>
                </a:extLst>
              </a:tr>
              <a:tr h="365665">
                <a:tc>
                  <a:txBody>
                    <a:bodyPr/>
                    <a:lstStyle/>
                    <a:p>
                      <a:pPr algn="ctr"/>
                      <a:r>
                        <a:rPr lang="en-IN" sz="1800" dirty="0">
                          <a:solidFill>
                            <a:schemeClr val="accent4">
                              <a:lumMod val="20000"/>
                              <a:lumOff val="80000"/>
                            </a:schemeClr>
                          </a:solidFill>
                        </a:rPr>
                        <a:t>Z</a:t>
                      </a:r>
                    </a:p>
                  </a:txBody>
                  <a:tcPr marL="91416" marR="91416" marT="45708" marB="45708"/>
                </a:tc>
                <a:tc>
                  <a:txBody>
                    <a:bodyPr/>
                    <a:lstStyle/>
                    <a:p>
                      <a:pPr algn="l"/>
                      <a:endParaRPr lang="en-IN" sz="1800" dirty="0">
                        <a:solidFill>
                          <a:schemeClr val="accent4">
                            <a:lumMod val="20000"/>
                            <a:lumOff val="80000"/>
                          </a:schemeClr>
                        </a:solidFill>
                      </a:endParaRPr>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4">
                            <a:lumMod val="20000"/>
                            <a:lumOff val="80000"/>
                          </a:schemeClr>
                        </a:solidFill>
                      </a:endParaRPr>
                    </a:p>
                  </a:txBody>
                  <a:tcPr marL="91416" marR="91416" marT="45708" marB="45708"/>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142032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764704"/>
            <a:ext cx="10884587" cy="5616624"/>
          </a:xfrm>
        </p:spPr>
        <p:txBody>
          <a:bodyPr>
            <a:normAutofit fontScale="92500" lnSpcReduction="20000"/>
          </a:bodyPr>
          <a:lstStyle/>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Algorithm:</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Scan the expression from left to right</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operand is encountered, then add it to the postfix expression</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left parenthesis ‘(’ encountered, then push it into the stack</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operator encountered then repeatedly pop element from stack and add it to postfix, if incoming operator has less than or equal priority than stack top and add incoming operator to stack</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right parenthesis ‘)’ encountered, then repeatedly pop element from stack and add it to postfix till left parenthesis ‘(’ encounters and remove left parenthesis.</a:t>
            </a:r>
          </a:p>
          <a:p>
            <a:pPr marL="0" indent="0" algn="just">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428416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63F6DD-BC8D-8ADB-ECFD-9DD3B552CD9A}"/>
              </a:ext>
            </a:extLst>
          </p:cNvPr>
          <p:cNvSpPr>
            <a:spLocks noGrp="1"/>
          </p:cNvSpPr>
          <p:nvPr>
            <p:ph type="title"/>
          </p:nvPr>
        </p:nvSpPr>
        <p:spPr>
          <a:xfrm>
            <a:off x="1341884" y="2449196"/>
            <a:ext cx="9143998" cy="1020762"/>
          </a:xfrm>
        </p:spPr>
        <p:txBody>
          <a:bodyPr>
            <a:normAutofit fontScale="90000"/>
          </a:bodyPr>
          <a:lstStyle/>
          <a:p>
            <a:r>
              <a:rPr lang="en-IN" dirty="0"/>
              <a:t>https://drive.google.com/drive/folders/1wAo_UntjVzfWoYn5UfvprsbMOFBsU6JH?usp=sharing</a:t>
            </a:r>
          </a:p>
        </p:txBody>
      </p:sp>
      <p:sp>
        <p:nvSpPr>
          <p:cNvPr id="4" name="Footer Placeholder 3">
            <a:extLst>
              <a:ext uri="{FF2B5EF4-FFF2-40B4-BE49-F238E27FC236}">
                <a16:creationId xmlns:a16="http://schemas.microsoft.com/office/drawing/2014/main" id="{88E9F408-086B-CF98-67DF-1C431346DDFA}"/>
              </a:ext>
            </a:extLst>
          </p:cNvPr>
          <p:cNvSpPr>
            <a:spLocks noGrp="1"/>
          </p:cNvSpPr>
          <p:nvPr>
            <p:ph type="ftr" sz="quarter" idx="11"/>
          </p:nvPr>
        </p:nvSpPr>
        <p:spPr/>
        <p:txBody>
          <a:bodyPr/>
          <a:lstStyle/>
          <a:p>
            <a:r>
              <a:rPr lang="en-US"/>
              <a:t>Prepared By: Prof. Swapnil S. Sonawane</a:t>
            </a:r>
            <a:endParaRPr lang="en-US" dirty="0"/>
          </a:p>
        </p:txBody>
      </p:sp>
    </p:spTree>
    <p:extLst>
      <p:ext uri="{BB962C8B-B14F-4D97-AF65-F5344CB8AC3E}">
        <p14:creationId xmlns:p14="http://schemas.microsoft.com/office/powerpoint/2010/main" val="85241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a:bodyPr>
          <a:lstStyle/>
          <a:p>
            <a:pPr marL="0" indent="0">
              <a:buNone/>
            </a:pPr>
            <a:r>
              <a:rPr kumimoji="0" lang="en-US" sz="4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Infix to Prefix Conversion:</a:t>
            </a:r>
            <a:endParaRPr lang="en-IN" sz="3600" dirty="0">
              <a:latin typeface="Times New Roman" panose="02020603050405020304" pitchFamily="18" charset="0"/>
              <a:cs typeface="Times New Roman" panose="02020603050405020304" pitchFamily="18" charset="0"/>
            </a:endParaRPr>
          </a:p>
          <a:p>
            <a:pPr marL="0" indent="0" algn="just">
              <a:lnSpc>
                <a:spcPct val="200000"/>
              </a:lnSpc>
              <a:buNone/>
            </a:pPr>
            <a:r>
              <a:rPr lang="en-US" sz="2800" b="1" dirty="0">
                <a:solidFill>
                  <a:schemeClr val="accent4">
                    <a:lumMod val="20000"/>
                    <a:lumOff val="80000"/>
                  </a:schemeClr>
                </a:solidFill>
                <a:latin typeface="Times New Roman" panose="02020603050405020304" pitchFamily="18" charset="0"/>
                <a:cs typeface="Times New Roman" panose="02020603050405020304" pitchFamily="18" charset="0"/>
              </a:rPr>
              <a:t>M * N – J + K</a:t>
            </a:r>
          </a:p>
          <a:p>
            <a:pPr marL="0" indent="0" algn="just">
              <a:lnSpc>
                <a:spcPct val="200000"/>
              </a:lnSpc>
              <a:buNone/>
            </a:pPr>
            <a:r>
              <a:rPr lang="en-US" sz="2800" b="1" dirty="0">
                <a:solidFill>
                  <a:schemeClr val="accent4">
                    <a:lumMod val="20000"/>
                    <a:lumOff val="80000"/>
                  </a:schemeClr>
                </a:solidFill>
                <a:latin typeface="Times New Roman" panose="02020603050405020304" pitchFamily="18" charset="0"/>
                <a:cs typeface="Times New Roman" panose="02020603050405020304" pitchFamily="18" charset="0"/>
              </a:rPr>
              <a:t>Q – J * A + D / F – M * R</a:t>
            </a:r>
          </a:p>
          <a:p>
            <a:pPr marL="0" indent="0" algn="just">
              <a:lnSpc>
                <a:spcPct val="200000"/>
              </a:lnSpc>
              <a:buNone/>
            </a:pPr>
            <a:r>
              <a:rPr lang="en-US" sz="2800" b="1" dirty="0">
                <a:solidFill>
                  <a:schemeClr val="accent4">
                    <a:lumMod val="20000"/>
                    <a:lumOff val="80000"/>
                  </a:schemeClr>
                </a:solidFill>
                <a:latin typeface="Times New Roman" panose="02020603050405020304" pitchFamily="18" charset="0"/>
                <a:cs typeface="Times New Roman" panose="02020603050405020304" pitchFamily="18" charset="0"/>
              </a:rPr>
              <a:t>M * J - ( N + D ) / F * W + Z</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91659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764704"/>
            <a:ext cx="10884587" cy="5616624"/>
          </a:xfrm>
        </p:spPr>
        <p:txBody>
          <a:bodyPr>
            <a:normAutofit fontScale="92500" lnSpcReduction="20000"/>
          </a:bodyPr>
          <a:lstStyle/>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Algorithm:</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Scan the expression from right to left</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operand is encountered, then add it to the prefix expression</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right parenthesis ‘)’ encountered, then push it into the stack</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operator encountered then repeatedly pop element from stack and add it to prefix, if incoming operator has less priority than stack top and add incoming operator to stack</a:t>
            </a:r>
          </a:p>
          <a:p>
            <a:pPr marL="457200" indent="-457200" algn="just">
              <a:lnSpc>
                <a:spcPct val="120000"/>
              </a:lnSpc>
              <a:buFont typeface="+mj-lt"/>
              <a:buAutoNum type="arabicPeriod"/>
            </a:pPr>
            <a:r>
              <a:rPr lang="en-US" sz="2800" dirty="0">
                <a:solidFill>
                  <a:schemeClr val="accent2">
                    <a:lumMod val="20000"/>
                    <a:lumOff val="80000"/>
                  </a:schemeClr>
                </a:solidFill>
                <a:latin typeface="Times New Roman" panose="02020603050405020304" pitchFamily="18" charset="0"/>
                <a:cs typeface="Times New Roman" panose="02020603050405020304" pitchFamily="18" charset="0"/>
              </a:rPr>
              <a:t>If left parenthesis ‘(’ encountered, then repeatedly pop element from stack and add it to prefix till right parenthesis ‘)’ encounters and remove right parenthesis.</a:t>
            </a:r>
          </a:p>
          <a:p>
            <a:pPr marL="0" indent="0" algn="just">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88000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9DDD-228B-4F25-AABC-1C915917B087}"/>
              </a:ext>
            </a:extLst>
          </p:cNvPr>
          <p:cNvSpPr>
            <a:spLocks noGrp="1"/>
          </p:cNvSpPr>
          <p:nvPr>
            <p:ph type="ctrTitle" idx="4294967295"/>
          </p:nvPr>
        </p:nvSpPr>
        <p:spPr>
          <a:xfrm>
            <a:off x="1053852" y="182849"/>
            <a:ext cx="10298112" cy="560388"/>
          </a:xfrm>
        </p:spPr>
        <p:txBody>
          <a:bodyPr anchor="ctr">
            <a:noAutofit/>
          </a:bodyPr>
          <a:lstStyle/>
          <a:p>
            <a:pPr algn="ctr">
              <a:lnSpc>
                <a:spcPct val="100000"/>
              </a:lnSpc>
            </a:pPr>
            <a:r>
              <a:rPr lang="en-US" sz="2399" b="1" dirty="0">
                <a:solidFill>
                  <a:schemeClr val="accent2">
                    <a:lumMod val="20000"/>
                    <a:lumOff val="80000"/>
                  </a:schemeClr>
                </a:solidFill>
                <a:latin typeface="Times New Roman" panose="02020603050405020304" pitchFamily="18" charset="0"/>
                <a:cs typeface="Times New Roman" panose="02020603050405020304" pitchFamily="18" charset="0"/>
              </a:rPr>
              <a:t>M * J - ( N + D ) / F * W + Z </a:t>
            </a:r>
          </a:p>
        </p:txBody>
      </p:sp>
      <p:sp>
        <p:nvSpPr>
          <p:cNvPr id="3" name="Subtitle 2">
            <a:extLst>
              <a:ext uri="{FF2B5EF4-FFF2-40B4-BE49-F238E27FC236}">
                <a16:creationId xmlns:a16="http://schemas.microsoft.com/office/drawing/2014/main" id="{17D63EBA-2F3C-4A33-827B-D427460074F4}"/>
              </a:ext>
            </a:extLst>
          </p:cNvPr>
          <p:cNvSpPr>
            <a:spLocks noGrp="1"/>
          </p:cNvSpPr>
          <p:nvPr>
            <p:ph type="subTitle" idx="4294967295"/>
          </p:nvPr>
        </p:nvSpPr>
        <p:spPr>
          <a:xfrm>
            <a:off x="1679575" y="838200"/>
            <a:ext cx="10509250" cy="5653088"/>
          </a:xfrm>
        </p:spPr>
        <p:txBody>
          <a:bodyPr vert="horz" lIns="91440" tIns="45720" rIns="0" bIns="45720" rtlCol="0" anchor="ctr">
            <a:normAutofit/>
          </a:bodyPr>
          <a:lstStyle/>
          <a:p>
            <a:pPr algn="just">
              <a:lnSpc>
                <a:spcPct val="200000"/>
              </a:lnSpc>
            </a:pPr>
            <a:r>
              <a:rPr lang="en-US" sz="2799" b="1" dirty="0">
                <a:solidFill>
                  <a:schemeClr val="tx1"/>
                </a:solidFill>
              </a:rPr>
              <a:t> </a:t>
            </a:r>
          </a:p>
        </p:txBody>
      </p:sp>
      <p:graphicFrame>
        <p:nvGraphicFramePr>
          <p:cNvPr id="4" name="Table 3"/>
          <p:cNvGraphicFramePr>
            <a:graphicFrameLocks noGrp="1"/>
          </p:cNvGraphicFramePr>
          <p:nvPr/>
        </p:nvGraphicFramePr>
        <p:xfrm>
          <a:off x="2198852" y="823375"/>
          <a:ext cx="8178816" cy="5851776"/>
        </p:xfrm>
        <a:graphic>
          <a:graphicData uri="http://schemas.openxmlformats.org/drawingml/2006/table">
            <a:tbl>
              <a:tblPr firstRow="1" bandRow="1">
                <a:tableStyleId>{5940675A-B579-460E-94D1-54222C63F5DA}</a:tableStyleId>
              </a:tblPr>
              <a:tblGrid>
                <a:gridCol w="910037">
                  <a:extLst>
                    <a:ext uri="{9D8B030D-6E8A-4147-A177-3AD203B41FA5}">
                      <a16:colId xmlns:a16="http://schemas.microsoft.com/office/drawing/2014/main" val="20000"/>
                    </a:ext>
                  </a:extLst>
                </a:gridCol>
                <a:gridCol w="3486077">
                  <a:extLst>
                    <a:ext uri="{9D8B030D-6E8A-4147-A177-3AD203B41FA5}">
                      <a16:colId xmlns:a16="http://schemas.microsoft.com/office/drawing/2014/main" val="20001"/>
                    </a:ext>
                  </a:extLst>
                </a:gridCol>
                <a:gridCol w="3782702">
                  <a:extLst>
                    <a:ext uri="{9D8B030D-6E8A-4147-A177-3AD203B41FA5}">
                      <a16:colId xmlns:a16="http://schemas.microsoft.com/office/drawing/2014/main" val="20002"/>
                    </a:ext>
                  </a:extLst>
                </a:gridCol>
              </a:tblGrid>
              <a:tr h="365665">
                <a:tc>
                  <a:txBody>
                    <a:bodyPr/>
                    <a:lstStyle/>
                    <a:p>
                      <a:pPr algn="l"/>
                      <a:r>
                        <a:rPr lang="en-IN" sz="1800" b="1" dirty="0">
                          <a:solidFill>
                            <a:schemeClr val="accent2">
                              <a:lumMod val="20000"/>
                              <a:lumOff val="80000"/>
                            </a:schemeClr>
                          </a:solidFill>
                          <a:latin typeface="Times New Roman" panose="02020603050405020304" pitchFamily="18" charset="0"/>
                          <a:cs typeface="Times New Roman" panose="02020603050405020304" pitchFamily="18" charset="0"/>
                        </a:rPr>
                        <a:t>Infix</a:t>
                      </a:r>
                    </a:p>
                  </a:txBody>
                  <a:tcPr marL="91416" marR="91416" marT="45708" marB="45708"/>
                </a:tc>
                <a:tc>
                  <a:txBody>
                    <a:bodyPr/>
                    <a:lstStyle/>
                    <a:p>
                      <a:pPr algn="l"/>
                      <a:r>
                        <a:rPr lang="en-IN" sz="1800" b="1" dirty="0">
                          <a:solidFill>
                            <a:schemeClr val="accent2">
                              <a:lumMod val="20000"/>
                              <a:lumOff val="80000"/>
                            </a:schemeClr>
                          </a:solidFill>
                          <a:latin typeface="Times New Roman" panose="02020603050405020304" pitchFamily="18" charset="0"/>
                          <a:cs typeface="Times New Roman" panose="02020603050405020304" pitchFamily="18" charset="0"/>
                        </a:rPr>
                        <a:t>Stack</a:t>
                      </a:r>
                    </a:p>
                  </a:txBody>
                  <a:tcPr marL="91416" marR="91416" marT="45708" marB="45708"/>
                </a:tc>
                <a:tc>
                  <a:txBody>
                    <a:bodyPr/>
                    <a:lstStyle/>
                    <a:p>
                      <a:pPr algn="l"/>
                      <a:r>
                        <a:rPr lang="en-IN" sz="1800" b="1" dirty="0">
                          <a:solidFill>
                            <a:schemeClr val="accent2">
                              <a:lumMod val="20000"/>
                              <a:lumOff val="80000"/>
                            </a:schemeClr>
                          </a:solidFill>
                          <a:latin typeface="Times New Roman" panose="02020603050405020304" pitchFamily="18" charset="0"/>
                          <a:cs typeface="Times New Roman" panose="02020603050405020304" pitchFamily="18" charset="0"/>
                        </a:rPr>
                        <a:t>Prefix</a:t>
                      </a:r>
                    </a:p>
                  </a:txBody>
                  <a:tcPr marL="91416" marR="91416" marT="45708" marB="45708"/>
                </a:tc>
                <a:extLst>
                  <a:ext uri="{0D108BD9-81ED-4DB2-BD59-A6C34878D82A}">
                    <a16:rowId xmlns:a16="http://schemas.microsoft.com/office/drawing/2014/main" val="10000"/>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Z</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1"/>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2"/>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W</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3"/>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4"/>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F</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5"/>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6"/>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7"/>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D</a:t>
                      </a:r>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8"/>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09"/>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N</a:t>
                      </a:r>
                    </a:p>
                  </a:txBody>
                  <a:tcPr marL="91416" marR="91416" marT="45708" marB="4570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10"/>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algn="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11"/>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12"/>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J</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13"/>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14"/>
                  </a:ext>
                </a:extLst>
              </a:tr>
              <a:tr h="365665">
                <a:tc>
                  <a:txBody>
                    <a:bodyPr/>
                    <a:lstStyle/>
                    <a:p>
                      <a:pPr algn="ctr"/>
                      <a:r>
                        <a:rPr lang="en-IN" sz="1800" dirty="0">
                          <a:solidFill>
                            <a:schemeClr val="accent2">
                              <a:lumMod val="20000"/>
                              <a:lumOff val="80000"/>
                            </a:schemeClr>
                          </a:solidFill>
                          <a:latin typeface="Times New Roman" panose="02020603050405020304" pitchFamily="18" charset="0"/>
                          <a:cs typeface="Times New Roman" panose="02020603050405020304" pitchFamily="18" charset="0"/>
                        </a:rPr>
                        <a:t>M</a:t>
                      </a:r>
                    </a:p>
                  </a:txBody>
                  <a:tcPr marL="91416" marR="91416" marT="45708" marB="45708"/>
                </a:tc>
                <a:tc>
                  <a:txBody>
                    <a:bodyPr/>
                    <a:lstStyle/>
                    <a:p>
                      <a:pPr algn="l"/>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IN" sz="18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marL="91416" marR="91416" marT="45708" marB="45708"/>
                </a:tc>
                <a:extLst>
                  <a:ext uri="{0D108BD9-81ED-4DB2-BD59-A6C34878D82A}">
                    <a16:rowId xmlns:a16="http://schemas.microsoft.com/office/drawing/2014/main" val="1001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9908866-A36C-4237-B89E-99151B114464}"/>
                  </a:ext>
                </a:extLst>
              </p14:cNvPr>
              <p14:cNvContentPartPr/>
              <p14:nvPr/>
            </p14:nvContentPartPr>
            <p14:xfrm>
              <a:off x="131400" y="606960"/>
              <a:ext cx="9886320" cy="6103080"/>
            </p14:xfrm>
          </p:contentPart>
        </mc:Choice>
        <mc:Fallback xmlns="">
          <p:pic>
            <p:nvPicPr>
              <p:cNvPr id="5" name="Ink 4">
                <a:extLst>
                  <a:ext uri="{FF2B5EF4-FFF2-40B4-BE49-F238E27FC236}">
                    <a16:creationId xmlns:a16="http://schemas.microsoft.com/office/drawing/2014/main" id="{59908866-A36C-4237-B89E-99151B114464}"/>
                  </a:ext>
                </a:extLst>
              </p:cNvPr>
              <p:cNvPicPr/>
              <p:nvPr/>
            </p:nvPicPr>
            <p:blipFill>
              <a:blip r:embed="rId3"/>
              <a:stretch>
                <a:fillRect/>
              </a:stretch>
            </p:blipFill>
            <p:spPr>
              <a:xfrm>
                <a:off x="122040" y="597600"/>
                <a:ext cx="9905040" cy="6121800"/>
              </a:xfrm>
              <a:prstGeom prst="rect">
                <a:avLst/>
              </a:prstGeom>
            </p:spPr>
          </p:pic>
        </mc:Fallback>
      </mc:AlternateContent>
    </p:spTree>
    <p:extLst>
      <p:ext uri="{BB962C8B-B14F-4D97-AF65-F5344CB8AC3E}">
        <p14:creationId xmlns:p14="http://schemas.microsoft.com/office/powerpoint/2010/main" val="180917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a:bodyPr>
          <a:lstStyle/>
          <a:p>
            <a:pPr marL="0" indent="0">
              <a:buNone/>
            </a:pPr>
            <a:r>
              <a:rPr kumimoji="0" lang="en-US" sz="4400" b="0" i="0" u="none" strike="noStrike" kern="1200" cap="none" spc="0" normalizeH="0" baseline="0" noProof="0" dirty="0">
                <a:ln>
                  <a:noFill/>
                </a:ln>
                <a:solidFill>
                  <a:srgbClr val="92D050"/>
                </a:solidFill>
                <a:effectLst/>
                <a:uLnTx/>
                <a:uFillTx/>
                <a:latin typeface="Times New Roman" panose="02020603050405020304" pitchFamily="18" charset="0"/>
                <a:ea typeface="+mj-ea"/>
                <a:cs typeface="Times New Roman" panose="02020603050405020304" pitchFamily="18" charset="0"/>
              </a:rPr>
              <a:t>Evaluation of Postfix Expression:</a:t>
            </a:r>
            <a:endParaRPr lang="en-IN" sz="3600" dirty="0">
              <a:solidFill>
                <a:srgbClr val="92D050"/>
              </a:solidFill>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1400"/>
              </a:spcBef>
              <a:spcAft>
                <a:spcPts val="200"/>
              </a:spcAft>
              <a:buClr>
                <a:srgbClr val="6F6F74"/>
              </a:buClr>
              <a:buSzPct val="80000"/>
              <a:buFont typeface="Arial" pitchFamily="34" charset="0"/>
              <a:buNone/>
              <a:tabLst/>
              <a:defRPr/>
            </a:pPr>
            <a:r>
              <a:rPr kumimoji="0" lang="en-US" sz="2800" b="1" i="0" u="none" strike="noStrike" kern="1200" cap="none" spc="10" normalizeH="0" baseline="0" noProof="0" dirty="0">
                <a:ln>
                  <a:noFill/>
                </a:ln>
                <a:solidFill>
                  <a:schemeClr val="accent2">
                    <a:lumMod val="20000"/>
                    <a:lumOff val="80000"/>
                  </a:schemeClr>
                </a:solidFill>
                <a:effectLst/>
                <a:uLnTx/>
                <a:uFillTx/>
                <a:latin typeface="Times New Roman" panose="02020603050405020304" pitchFamily="18" charset="0"/>
                <a:cs typeface="Times New Roman" panose="02020603050405020304" pitchFamily="18" charset="0"/>
              </a:rPr>
              <a:t>Algorithm:</a:t>
            </a:r>
          </a:p>
          <a:p>
            <a:pPr marL="0" marR="0" lvl="0" indent="0" algn="just" defTabSz="914400" rtl="0" eaLnBrk="1" fontAlgn="auto" latinLnBrk="0" hangingPunct="1">
              <a:lnSpc>
                <a:spcPct val="100000"/>
              </a:lnSpc>
              <a:spcBef>
                <a:spcPts val="1400"/>
              </a:spcBef>
              <a:spcAft>
                <a:spcPts val="200"/>
              </a:spcAft>
              <a:buClr>
                <a:srgbClr val="6F6F74"/>
              </a:buClr>
              <a:buSzPct val="80000"/>
              <a:buFont typeface="Arial" pitchFamily="34" charset="0"/>
              <a:buNone/>
              <a:tabLst/>
              <a:defRPr/>
            </a:pPr>
            <a:r>
              <a:rPr kumimoji="0" lang="en-US" sz="2800" i="0" u="none" strike="noStrike" kern="1200" cap="none" spc="10" normalizeH="0" baseline="0" noProof="0" dirty="0">
                <a:ln>
                  <a:noFill/>
                </a:ln>
                <a:solidFill>
                  <a:schemeClr val="accent2">
                    <a:lumMod val="20000"/>
                    <a:lumOff val="80000"/>
                  </a:schemeClr>
                </a:solidFill>
                <a:effectLst/>
                <a:uLnTx/>
                <a:uFillTx/>
                <a:latin typeface="Times New Roman" panose="02020603050405020304" pitchFamily="18" charset="0"/>
                <a:cs typeface="Times New Roman" panose="02020603050405020304" pitchFamily="18" charset="0"/>
              </a:rPr>
              <a:t>1. Scan expression from left to right</a:t>
            </a:r>
          </a:p>
          <a:p>
            <a:pPr marL="0" marR="0" lvl="0" indent="0" algn="just" defTabSz="914400" rtl="0" eaLnBrk="1" fontAlgn="auto" latinLnBrk="0" hangingPunct="1">
              <a:lnSpc>
                <a:spcPct val="100000"/>
              </a:lnSpc>
              <a:spcBef>
                <a:spcPts val="1400"/>
              </a:spcBef>
              <a:spcAft>
                <a:spcPts val="200"/>
              </a:spcAft>
              <a:buClr>
                <a:srgbClr val="6F6F74"/>
              </a:buClr>
              <a:buSzPct val="80000"/>
              <a:buFont typeface="Arial" pitchFamily="34" charset="0"/>
              <a:buNone/>
              <a:tabLst/>
              <a:defRPr/>
            </a:pPr>
            <a:r>
              <a:rPr kumimoji="0" lang="en-US" sz="2800" i="0" u="none" strike="noStrike" kern="1200" cap="none" spc="10" normalizeH="0" baseline="0" noProof="0" dirty="0">
                <a:ln>
                  <a:noFill/>
                </a:ln>
                <a:solidFill>
                  <a:schemeClr val="accent2">
                    <a:lumMod val="20000"/>
                    <a:lumOff val="80000"/>
                  </a:schemeClr>
                </a:solidFill>
                <a:effectLst/>
                <a:uLnTx/>
                <a:uFillTx/>
                <a:latin typeface="Times New Roman" panose="02020603050405020304" pitchFamily="18" charset="0"/>
                <a:cs typeface="Times New Roman" panose="02020603050405020304" pitchFamily="18" charset="0"/>
              </a:rPr>
              <a:t>2. If operand encounters, add it to the stack</a:t>
            </a:r>
          </a:p>
          <a:p>
            <a:pPr marL="0" marR="0" lvl="0" indent="0" algn="just" defTabSz="914400" rtl="0" eaLnBrk="1" fontAlgn="auto" latinLnBrk="0" hangingPunct="1">
              <a:lnSpc>
                <a:spcPct val="100000"/>
              </a:lnSpc>
              <a:spcBef>
                <a:spcPts val="1400"/>
              </a:spcBef>
              <a:spcAft>
                <a:spcPts val="200"/>
              </a:spcAft>
              <a:buClr>
                <a:srgbClr val="6F6F74"/>
              </a:buClr>
              <a:buSzPct val="80000"/>
              <a:buFont typeface="Arial" pitchFamily="34" charset="0"/>
              <a:buNone/>
              <a:tabLst/>
              <a:defRPr/>
            </a:pPr>
            <a:r>
              <a:rPr kumimoji="0" lang="en-US" sz="2800" i="0" u="none" strike="noStrike" kern="1200" cap="none" spc="10" normalizeH="0" baseline="0" noProof="0" dirty="0">
                <a:ln>
                  <a:noFill/>
                </a:ln>
                <a:solidFill>
                  <a:schemeClr val="accent2">
                    <a:lumMod val="20000"/>
                    <a:lumOff val="80000"/>
                  </a:schemeClr>
                </a:solidFill>
                <a:effectLst/>
                <a:uLnTx/>
                <a:uFillTx/>
                <a:latin typeface="Times New Roman" panose="02020603050405020304" pitchFamily="18" charset="0"/>
                <a:cs typeface="Times New Roman" panose="02020603050405020304" pitchFamily="18" charset="0"/>
              </a:rPr>
              <a:t>3. If operator encounters, then:</a:t>
            </a:r>
          </a:p>
          <a:p>
            <a:pPr marL="0" marR="0" lvl="0" indent="0" algn="just" defTabSz="914400" rtl="0" eaLnBrk="1" fontAlgn="auto" latinLnBrk="0" hangingPunct="1">
              <a:lnSpc>
                <a:spcPct val="100000"/>
              </a:lnSpc>
              <a:spcBef>
                <a:spcPts val="1400"/>
              </a:spcBef>
              <a:spcAft>
                <a:spcPts val="200"/>
              </a:spcAft>
              <a:buClr>
                <a:srgbClr val="6F6F74"/>
              </a:buClr>
              <a:buSzPct val="80000"/>
              <a:buNone/>
              <a:tabLst/>
              <a:defRPr/>
            </a:pPr>
            <a:r>
              <a:rPr kumimoji="0" lang="en-US" sz="2800" i="0" u="none" strike="noStrike" kern="1200" cap="none" spc="10" normalizeH="0" baseline="0" noProof="0" dirty="0">
                <a:ln>
                  <a:noFill/>
                </a:ln>
                <a:solidFill>
                  <a:schemeClr val="accent2">
                    <a:lumMod val="20000"/>
                    <a:lumOff val="80000"/>
                  </a:schemeClr>
                </a:solidFill>
                <a:effectLst/>
                <a:uLnTx/>
                <a:uFillTx/>
                <a:latin typeface="Times New Roman" panose="02020603050405020304" pitchFamily="18" charset="0"/>
                <a:cs typeface="Times New Roman" panose="02020603050405020304" pitchFamily="18" charset="0"/>
              </a:rPr>
              <a:t>	a. Pop two operands from stack and perform the operation</a:t>
            </a:r>
          </a:p>
          <a:p>
            <a:pPr marL="0" marR="0" lvl="0" indent="0" algn="just" defTabSz="914400" rtl="0" eaLnBrk="1" fontAlgn="auto" latinLnBrk="0" hangingPunct="1">
              <a:lnSpc>
                <a:spcPct val="100000"/>
              </a:lnSpc>
              <a:spcBef>
                <a:spcPts val="1400"/>
              </a:spcBef>
              <a:spcAft>
                <a:spcPts val="200"/>
              </a:spcAft>
              <a:buClr>
                <a:srgbClr val="6F6F74"/>
              </a:buClr>
              <a:buSzPct val="80000"/>
              <a:buNone/>
              <a:tabLst/>
              <a:defRPr/>
            </a:pPr>
            <a:r>
              <a:rPr kumimoji="0" lang="en-US" sz="2800" i="0" u="none" strike="noStrike" kern="1200" cap="none" spc="10" normalizeH="0" baseline="0" noProof="0" dirty="0">
                <a:ln>
                  <a:noFill/>
                </a:ln>
                <a:solidFill>
                  <a:schemeClr val="accent2">
                    <a:lumMod val="20000"/>
                    <a:lumOff val="80000"/>
                  </a:schemeClr>
                </a:solidFill>
                <a:effectLst/>
                <a:uLnTx/>
                <a:uFillTx/>
                <a:latin typeface="Times New Roman" panose="02020603050405020304" pitchFamily="18" charset="0"/>
                <a:cs typeface="Times New Roman" panose="02020603050405020304" pitchFamily="18" charset="0"/>
              </a:rPr>
              <a:t>	b. Push the result into the stack</a:t>
            </a: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95618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052736"/>
            <a:ext cx="10884587" cy="4824536"/>
          </a:xfrm>
        </p:spPr>
        <p:txBody>
          <a:bodyPr>
            <a:normAutofit fontScale="55000" lnSpcReduction="20000"/>
          </a:bodyPr>
          <a:lstStyle/>
          <a:p>
            <a:pPr marL="0" indent="0">
              <a:buNone/>
            </a:pPr>
            <a:r>
              <a:rPr kumimoji="0" lang="en-US" sz="6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Queue:</a:t>
            </a:r>
            <a:endParaRPr lang="en-IN" sz="5100" dirty="0">
              <a:latin typeface="Times New Roman" panose="02020603050405020304" pitchFamily="18" charset="0"/>
              <a:cs typeface="Times New Roman" panose="02020603050405020304" pitchFamily="18" charset="0"/>
            </a:endParaRPr>
          </a:p>
          <a:p>
            <a:pPr marL="0" indent="0" algn="just">
              <a:lnSpc>
                <a:spcPct val="120000"/>
              </a:lnSpc>
              <a:buNone/>
            </a:pP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A Queue is a linear data structure that follows the </a:t>
            </a:r>
            <a:r>
              <a:rPr lang="en-US" sz="4200" dirty="0">
                <a:solidFill>
                  <a:srgbClr val="FF0000"/>
                </a:solidFill>
                <a:latin typeface="Times New Roman" panose="02020603050405020304" pitchFamily="18" charset="0"/>
                <a:cs typeface="Times New Roman" panose="02020603050405020304" pitchFamily="18" charset="0"/>
              </a:rPr>
              <a:t>FIFO</a:t>
            </a: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 (First-In-First-Out) principle.</a:t>
            </a:r>
          </a:p>
          <a:p>
            <a:pPr marL="0" indent="0" algn="just">
              <a:lnSpc>
                <a:spcPct val="120000"/>
              </a:lnSpc>
              <a:buNone/>
            </a:pP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It contains two pointers i.e., </a:t>
            </a:r>
            <a:r>
              <a:rPr lang="en-US" sz="4200" dirty="0">
                <a:solidFill>
                  <a:srgbClr val="FF0000"/>
                </a:solidFill>
                <a:latin typeface="Times New Roman" panose="02020603050405020304" pitchFamily="18" charset="0"/>
                <a:cs typeface="Times New Roman" panose="02020603050405020304" pitchFamily="18" charset="0"/>
              </a:rPr>
              <a:t>front</a:t>
            </a: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 and </a:t>
            </a:r>
            <a:r>
              <a:rPr lang="en-US" sz="4200" dirty="0">
                <a:solidFill>
                  <a:srgbClr val="FF0000"/>
                </a:solidFill>
                <a:latin typeface="Times New Roman" panose="02020603050405020304" pitchFamily="18" charset="0"/>
                <a:cs typeface="Times New Roman" panose="02020603050405020304" pitchFamily="18" charset="0"/>
              </a:rPr>
              <a:t>rear</a:t>
            </a:r>
          </a:p>
          <a:p>
            <a:pPr marL="0" indent="0" algn="just">
              <a:lnSpc>
                <a:spcPct val="120000"/>
              </a:lnSpc>
              <a:buNone/>
            </a:pP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Whenever an element is added in the queue, it is added from rear end and an element can be deleted from front end</a:t>
            </a:r>
          </a:p>
          <a:p>
            <a:pPr marL="0" indent="0" algn="just">
              <a:lnSpc>
                <a:spcPct val="120000"/>
              </a:lnSpc>
              <a:buNone/>
            </a:pP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Insertion of new element into queue is called as </a:t>
            </a:r>
            <a:r>
              <a:rPr lang="en-US" sz="4200" dirty="0">
                <a:solidFill>
                  <a:srgbClr val="FF0000"/>
                </a:solidFill>
                <a:latin typeface="Times New Roman" panose="02020603050405020304" pitchFamily="18" charset="0"/>
                <a:cs typeface="Times New Roman" panose="02020603050405020304" pitchFamily="18" charset="0"/>
              </a:rPr>
              <a:t>ENQUEUE</a:t>
            </a: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 operation, whereas deletion of existing element from queue is called as </a:t>
            </a:r>
            <a:r>
              <a:rPr lang="en-US" sz="4200" dirty="0">
                <a:solidFill>
                  <a:srgbClr val="FF0000"/>
                </a:solidFill>
                <a:latin typeface="Times New Roman" panose="02020603050405020304" pitchFamily="18" charset="0"/>
                <a:cs typeface="Times New Roman" panose="02020603050405020304" pitchFamily="18" charset="0"/>
              </a:rPr>
              <a:t>DEQUEUE</a:t>
            </a: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 operation</a:t>
            </a:r>
          </a:p>
          <a:p>
            <a:pPr marL="0" indent="0" algn="just">
              <a:lnSpc>
                <a:spcPct val="120000"/>
              </a:lnSpc>
              <a:buNone/>
            </a:pP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While pushing element into queue we need to check </a:t>
            </a:r>
            <a:r>
              <a:rPr lang="en-US" sz="4200" dirty="0">
                <a:solidFill>
                  <a:srgbClr val="FF0000"/>
                </a:solidFill>
                <a:latin typeface="Times New Roman" panose="02020603050405020304" pitchFamily="18" charset="0"/>
                <a:cs typeface="Times New Roman" panose="02020603050405020304" pitchFamily="18" charset="0"/>
              </a:rPr>
              <a:t>“Queue Overflow” </a:t>
            </a: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condition and while deleting element from queue we need to check </a:t>
            </a:r>
            <a:r>
              <a:rPr lang="en-US" sz="4200" dirty="0">
                <a:solidFill>
                  <a:srgbClr val="FF0000"/>
                </a:solidFill>
                <a:latin typeface="Times New Roman" panose="02020603050405020304" pitchFamily="18" charset="0"/>
                <a:cs typeface="Times New Roman" panose="02020603050405020304" pitchFamily="18" charset="0"/>
              </a:rPr>
              <a:t>“Queue Underflow</a:t>
            </a:r>
            <a:r>
              <a:rPr lang="en-US" sz="4200" dirty="0">
                <a:solidFill>
                  <a:schemeClr val="accent4">
                    <a:lumMod val="20000"/>
                    <a:lumOff val="80000"/>
                  </a:schemeClr>
                </a:solidFill>
                <a:latin typeface="Times New Roman" panose="02020603050405020304" pitchFamily="18" charset="0"/>
                <a:cs typeface="Times New Roman" panose="02020603050405020304" pitchFamily="18" charset="0"/>
              </a:rPr>
              <a:t>” condition</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3488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fontScale="92500" lnSpcReduction="10000"/>
          </a:bodyPr>
          <a:lstStyle/>
          <a:p>
            <a:pPr marL="0" indent="0">
              <a:buNone/>
            </a:pPr>
            <a:r>
              <a:rPr lang="en-US" sz="4400" dirty="0">
                <a:solidFill>
                  <a:srgbClr val="00B0F0"/>
                </a:solidFill>
                <a:latin typeface="Times New Roman" panose="02020603050405020304" pitchFamily="18" charset="0"/>
                <a:ea typeface="+mj-ea"/>
                <a:cs typeface="Times New Roman" panose="02020603050405020304" pitchFamily="18" charset="0"/>
              </a:rPr>
              <a:t>Example</a:t>
            </a:r>
            <a:r>
              <a:rPr kumimoji="0" lang="en-US" sz="4400" b="0" i="0" u="none" strike="noStrike" kern="1200" cap="none" spc="0" normalizeH="0" baseline="0" noProof="0" dirty="0">
                <a:ln>
                  <a:noFill/>
                </a:ln>
                <a:solidFill>
                  <a:srgbClr val="00B0F0"/>
                </a:solidFill>
                <a:effectLst/>
                <a:uLnTx/>
                <a:uFillTx/>
                <a:latin typeface="Times New Roman" panose="02020603050405020304" pitchFamily="18" charset="0"/>
                <a:ea typeface="+mj-ea"/>
                <a:cs typeface="Times New Roman" panose="02020603050405020304" pitchFamily="18" charset="0"/>
              </a:rPr>
              <a:t>: ADT of </a:t>
            </a:r>
            <a:r>
              <a:rPr lang="en-US" sz="4400" dirty="0">
                <a:solidFill>
                  <a:srgbClr val="00B0F0"/>
                </a:solidFill>
                <a:latin typeface="Times New Roman" panose="02020603050405020304" pitchFamily="18" charset="0"/>
                <a:ea typeface="+mj-ea"/>
                <a:cs typeface="Times New Roman" panose="02020603050405020304" pitchFamily="18" charset="0"/>
              </a:rPr>
              <a:t>Queue</a:t>
            </a:r>
            <a:endParaRPr lang="en-IN" sz="3600" dirty="0">
              <a:solidFill>
                <a:srgbClr val="00B0F0"/>
              </a:solidFill>
              <a:latin typeface="Times New Roman" panose="02020603050405020304" pitchFamily="18" charset="0"/>
              <a:cs typeface="Times New Roman" panose="02020603050405020304" pitchFamily="18" charset="0"/>
            </a:endParaRPr>
          </a:p>
          <a:p>
            <a:pPr marL="0" indent="0">
              <a:buNone/>
            </a:pPr>
            <a:r>
              <a:rPr lang="en-US" sz="3600" dirty="0">
                <a:solidFill>
                  <a:srgbClr val="92D050"/>
                </a:solidFill>
                <a:latin typeface="Times New Roman" panose="02020603050405020304" pitchFamily="18" charset="0"/>
                <a:cs typeface="Times New Roman" panose="02020603050405020304" pitchFamily="18" charset="0"/>
              </a:rPr>
              <a:t>ENQUEUE Operation</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Let ‘q’ is the queue with size ‘N’ and ‘x’ be the element inserted in a queue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if(rear==N-1)</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print “Queue Overflow”</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else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rear=rear+1</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q[rear]=x</a:t>
            </a: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48412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lnSpcReduction="10000"/>
          </a:bodyPr>
          <a:lstStyle/>
          <a:p>
            <a:pPr marL="0" indent="0">
              <a:buNone/>
            </a:pPr>
            <a:r>
              <a:rPr lang="en-US" sz="3600" dirty="0">
                <a:solidFill>
                  <a:srgbClr val="92D050"/>
                </a:solidFill>
                <a:latin typeface="Times New Roman" panose="02020603050405020304" pitchFamily="18" charset="0"/>
                <a:cs typeface="Times New Roman" panose="02020603050405020304" pitchFamily="18" charset="0"/>
              </a:rPr>
              <a:t>DEQUEUE Operation</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Let ‘q’ is the queue with size ‘N’ </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if(front==rear+1)</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print “Queue Underflow”</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else</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x=q[front]</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front=front+1</a:t>
            </a:r>
          </a:p>
          <a:p>
            <a:pPr marL="0" indent="0">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	print “x as deleted element”</a:t>
            </a: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283449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772816"/>
            <a:ext cx="10884587" cy="4608512"/>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queue using array to perform following operations on queue</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element into queue</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existing element from queue</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Display contents of queue</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37083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4968552"/>
          </a:xfrm>
        </p:spPr>
        <p:txBody>
          <a:bodyPr>
            <a:normAutofit fontScale="70000" lnSpcReduction="20000"/>
          </a:bodyPr>
          <a:lstStyle/>
          <a:p>
            <a:pPr marL="0" indent="0">
              <a:buNone/>
            </a:pPr>
            <a:r>
              <a:rPr kumimoji="0" lang="en-US" sz="6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Circular Queue:</a:t>
            </a:r>
            <a:endParaRPr lang="en-IN" sz="51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There was one limitation in the array implementation of Queue. </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If the rear reaches to the end position of the Queue, then there might be possibility that some vacant spaces are left in the beginning which cannot be utilized. </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So, to overcome such limitations, the concept of the circular queue was introduced.</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A circular queue is similar to a linear queue as it is also based on the FIFO (First In First Out) principle except that the last position is connected to the first position in a circular queue that forms a circle. </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It is also known as a </a:t>
            </a:r>
            <a:r>
              <a:rPr lang="en-US" sz="3600" dirty="0">
                <a:solidFill>
                  <a:srgbClr val="FF0000"/>
                </a:solidFill>
                <a:latin typeface="Times New Roman" panose="02020603050405020304" pitchFamily="18" charset="0"/>
                <a:cs typeface="Times New Roman" panose="02020603050405020304" pitchFamily="18" charset="0"/>
              </a:rPr>
              <a:t>Ring Buffer</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679384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772816"/>
            <a:ext cx="10884587" cy="4608512"/>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circular queue to perform </a:t>
            </a:r>
            <a:r>
              <a:rPr lang="en-US" sz="3200">
                <a:solidFill>
                  <a:schemeClr val="accent4">
                    <a:lumMod val="20000"/>
                    <a:lumOff val="80000"/>
                  </a:schemeClr>
                </a:solidFill>
                <a:latin typeface="Times New Roman" panose="02020603050405020304" pitchFamily="18" charset="0"/>
                <a:cs typeface="Times New Roman" panose="02020603050405020304" pitchFamily="18" charset="0"/>
              </a:rPr>
              <a:t>following operations: </a:t>
            </a:r>
            <a:endParaRPr lang="en-US" sz="32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element into queue</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existing element from queue</a:t>
            </a:r>
          </a:p>
          <a:p>
            <a:pPr marL="514350" indent="-514350" algn="just">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Display contents of queue</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66259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a:bodyPr>
          <a:lstStyle/>
          <a:p>
            <a:pPr marL="0" indent="0">
              <a:buNone/>
            </a:pPr>
            <a:r>
              <a:rPr kumimoji="0" lang="en-US" sz="4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What is Data Structure:</a:t>
            </a:r>
            <a:endParaRPr lang="en-US" sz="3600" dirty="0">
              <a:solidFill>
                <a:srgbClr val="FFC000"/>
              </a:solidFill>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pPr marL="0" indent="0" algn="just">
              <a:buNone/>
            </a:pPr>
            <a:r>
              <a:rPr lang="en-IN" sz="3600" dirty="0">
                <a:solidFill>
                  <a:schemeClr val="accent2">
                    <a:lumMod val="20000"/>
                    <a:lumOff val="80000"/>
                  </a:schemeClr>
                </a:solidFill>
                <a:latin typeface="Times New Roman" panose="02020603050405020304" pitchFamily="18" charset="0"/>
                <a:cs typeface="Times New Roman" panose="02020603050405020304" pitchFamily="18" charset="0"/>
              </a:rPr>
              <a:t>If the data is very huge, we need to organize that data properly, so that we can access it efficiently and the mechanism which is used for arranging such data is called as </a:t>
            </a:r>
            <a:r>
              <a:rPr lang="en-IN" sz="3600" b="1" dirty="0">
                <a:solidFill>
                  <a:srgbClr val="FF0000"/>
                </a:solidFill>
                <a:latin typeface="Times New Roman" panose="02020603050405020304" pitchFamily="18" charset="0"/>
                <a:cs typeface="Times New Roman" panose="02020603050405020304" pitchFamily="18" charset="0"/>
              </a:rPr>
              <a:t>Data Structure</a:t>
            </a:r>
          </a:p>
          <a:p>
            <a:pPr marL="0" indent="0">
              <a:buNone/>
            </a:pPr>
            <a:endParaRPr lang="en-IN" sz="36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86734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714325" y="1117079"/>
            <a:ext cx="10884587" cy="5264249"/>
          </a:xfrm>
        </p:spPr>
        <p:txBody>
          <a:bodyPr>
            <a:normAutofit fontScale="55000" lnSpcReduction="20000"/>
          </a:bodyPr>
          <a:lstStyle/>
          <a:p>
            <a:pPr marL="0" indent="0">
              <a:buNone/>
            </a:pPr>
            <a:r>
              <a:rPr lang="en-US" sz="6400" dirty="0">
                <a:solidFill>
                  <a:srgbClr val="FFC000"/>
                </a:solidFill>
                <a:latin typeface="Times New Roman" panose="02020603050405020304" pitchFamily="18" charset="0"/>
                <a:ea typeface="+mj-ea"/>
                <a:cs typeface="Times New Roman" panose="02020603050405020304" pitchFamily="18" charset="0"/>
              </a:rPr>
              <a:t>Priority</a:t>
            </a:r>
            <a:r>
              <a:rPr kumimoji="0" lang="en-US" sz="6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 Queue:</a:t>
            </a:r>
            <a:endParaRPr lang="en-IN" sz="5100"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It is a special type of queue in which elements will be processed based on their priority</a:t>
            </a:r>
          </a:p>
          <a:p>
            <a:pPr marL="0" indent="0" algn="just">
              <a:lnSpc>
                <a:spcPct val="120000"/>
              </a:lnSpc>
              <a:spcBef>
                <a:spcPts val="600"/>
              </a:spcBef>
              <a:buNone/>
            </a:pP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It has 2 types:</a:t>
            </a:r>
          </a:p>
          <a:p>
            <a:pPr marL="0" indent="0" algn="just">
              <a:lnSpc>
                <a:spcPct val="120000"/>
              </a:lnSpc>
              <a:spcBef>
                <a:spcPts val="600"/>
              </a:spcBef>
              <a:buNone/>
            </a:pPr>
            <a:r>
              <a:rPr lang="en-US" sz="4400" dirty="0">
                <a:solidFill>
                  <a:srgbClr val="00B0F0"/>
                </a:solidFill>
                <a:latin typeface="Times New Roman" panose="02020603050405020304" pitchFamily="18" charset="0"/>
                <a:cs typeface="Times New Roman" panose="02020603050405020304" pitchFamily="18" charset="0"/>
              </a:rPr>
              <a:t>1. Ascending priority queue: </a:t>
            </a: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In this processing of elements of queue will be done in lower to higher priority</a:t>
            </a:r>
          </a:p>
          <a:p>
            <a:pPr marL="0" indent="0" algn="just">
              <a:lnSpc>
                <a:spcPct val="120000"/>
              </a:lnSpc>
              <a:spcBef>
                <a:spcPts val="600"/>
              </a:spcBef>
              <a:buNone/>
            </a:pPr>
            <a:r>
              <a:rPr lang="en-US" sz="4400" dirty="0">
                <a:solidFill>
                  <a:srgbClr val="00B0F0"/>
                </a:solidFill>
                <a:latin typeface="Times New Roman" panose="02020603050405020304" pitchFamily="18" charset="0"/>
                <a:cs typeface="Times New Roman" panose="02020603050405020304" pitchFamily="18" charset="0"/>
              </a:rPr>
              <a:t>2. Descending priority queue:</a:t>
            </a: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 In this processing of elements of queue will be done in higher to lower priority</a:t>
            </a:r>
          </a:p>
          <a:p>
            <a:pPr marL="0" indent="0" algn="just">
              <a:lnSpc>
                <a:spcPct val="120000"/>
              </a:lnSpc>
              <a:spcBef>
                <a:spcPts val="600"/>
              </a:spcBef>
              <a:buNone/>
            </a:pP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Normally we use </a:t>
            </a:r>
            <a:r>
              <a:rPr lang="en-US" sz="4400" dirty="0">
                <a:solidFill>
                  <a:srgbClr val="FF0000"/>
                </a:solidFill>
                <a:latin typeface="Times New Roman" panose="02020603050405020304" pitchFamily="18" charset="0"/>
                <a:cs typeface="Times New Roman" panose="02020603050405020304" pitchFamily="18" charset="0"/>
              </a:rPr>
              <a:t>Descending priority queue </a:t>
            </a: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in which element with higher priority will be processed before element with lower priority</a:t>
            </a:r>
          </a:p>
          <a:p>
            <a:pPr marL="0" indent="0" algn="just">
              <a:lnSpc>
                <a:spcPct val="120000"/>
              </a:lnSpc>
              <a:spcBef>
                <a:spcPts val="600"/>
              </a:spcBef>
              <a:buNone/>
            </a:pPr>
            <a:r>
              <a:rPr lang="en-US" sz="4400" dirty="0">
                <a:solidFill>
                  <a:schemeClr val="accent4">
                    <a:lumMod val="20000"/>
                    <a:lumOff val="80000"/>
                  </a:schemeClr>
                </a:solidFill>
                <a:latin typeface="Times New Roman" panose="02020603050405020304" pitchFamily="18" charset="0"/>
                <a:cs typeface="Times New Roman" panose="02020603050405020304" pitchFamily="18" charset="0"/>
              </a:rPr>
              <a:t>If 2 or more elements have same priority then they will be processed in FIFO manner and if priority is not mentioned then, value of element will be considered as its priority.</a:t>
            </a:r>
          </a:p>
          <a:p>
            <a:pPr marL="0" indent="0" algn="just">
              <a:lnSpc>
                <a:spcPct val="120000"/>
              </a:lnSpc>
              <a:spcBef>
                <a:spcPts val="600"/>
              </a:spcBef>
              <a:buNone/>
            </a:pPr>
            <a:r>
              <a:rPr lang="en-US" sz="4400" dirty="0">
                <a:solidFill>
                  <a:srgbClr val="92D050"/>
                </a:solidFill>
                <a:latin typeface="Times New Roman" panose="02020603050405020304" pitchFamily="18" charset="0"/>
                <a:cs typeface="Times New Roman" panose="02020603050405020304" pitchFamily="18" charset="0"/>
              </a:rPr>
              <a:t>Priority queue can be implemented in 2 ways:</a:t>
            </a:r>
            <a:endParaRPr lang="en-IN" sz="4400" dirty="0">
              <a:solidFill>
                <a:srgbClr val="92D050"/>
              </a:solidFill>
              <a:latin typeface="Times New Roman" panose="02020603050405020304" pitchFamily="18" charset="0"/>
              <a:cs typeface="Times New Roman" panose="02020603050405020304" pitchFamily="18" charset="0"/>
            </a:endParaRPr>
          </a:p>
          <a:p>
            <a:pPr marL="742950" indent="-742950" algn="just">
              <a:lnSpc>
                <a:spcPct val="120000"/>
              </a:lnSpc>
              <a:buAutoNum type="arabicPeriod"/>
            </a:pP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39928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700808"/>
            <a:ext cx="10884587" cy="4320480"/>
          </a:xfrm>
        </p:spPr>
        <p:txBody>
          <a:bodyPr>
            <a:normAutofit fontScale="77500" lnSpcReduction="20000"/>
          </a:bodyPr>
          <a:lstStyle/>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1. Priority queue with normal insert:</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this, insertion of element in queue will be done normally, but while deletion, we delete element with high priority before the element with low priority.</a:t>
            </a:r>
          </a:p>
          <a:p>
            <a:pPr marL="0" indent="0" algn="just">
              <a:lnSpc>
                <a:spcPct val="120000"/>
              </a:lnSpc>
              <a:buNone/>
            </a:pPr>
            <a:r>
              <a:rPr lang="en-US" sz="3600" dirty="0">
                <a:solidFill>
                  <a:srgbClr val="92D050"/>
                </a:solidFill>
                <a:latin typeface="Times New Roman" panose="02020603050405020304" pitchFamily="18" charset="0"/>
                <a:cs typeface="Times New Roman" panose="02020603050405020304" pitchFamily="18" charset="0"/>
              </a:rPr>
              <a:t>2. Priority queue with normal delete:</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this, while inserting element in queue, we insert it based on its priority, in descending order, whereas deletion of element from queue will be done normally</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8176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342582"/>
          </a:xfrm>
        </p:spPr>
        <p:txBody>
          <a:bodyPr>
            <a:normAutofit fontScale="85000" lnSpcReduction="20000"/>
          </a:bodyPr>
          <a:lstStyle/>
          <a:p>
            <a:pPr marL="0" indent="0">
              <a:buNone/>
            </a:pPr>
            <a:r>
              <a:rPr lang="en-US" sz="6400" dirty="0">
                <a:solidFill>
                  <a:srgbClr val="FFC000"/>
                </a:solidFill>
                <a:latin typeface="Times New Roman" panose="02020603050405020304" pitchFamily="18" charset="0"/>
                <a:ea typeface="+mj-ea"/>
                <a:cs typeface="Times New Roman" panose="02020603050405020304" pitchFamily="18" charset="0"/>
              </a:rPr>
              <a:t>Double Ended</a:t>
            </a:r>
            <a:r>
              <a:rPr kumimoji="0" lang="en-US" sz="6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 Queue (DEQUE):</a:t>
            </a:r>
            <a:endParaRPr lang="en-IN" sz="5100" dirty="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Deque is a linear data structure in which the insertion and deletion operations are performed from both ends. </a:t>
            </a:r>
          </a:p>
          <a:p>
            <a:pPr marL="0" indent="0" algn="just">
              <a:lnSpc>
                <a:spcPct val="120000"/>
              </a:lnSpc>
              <a:spcBef>
                <a:spcPts val="0"/>
              </a:spcBef>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There are two types of DEQUE:</a:t>
            </a:r>
          </a:p>
          <a:p>
            <a:pPr marL="0" indent="0" algn="just">
              <a:lnSpc>
                <a:spcPct val="120000"/>
              </a:lnSpc>
              <a:spcBef>
                <a:spcPts val="0"/>
              </a:spcBef>
              <a:buNone/>
            </a:pPr>
            <a:r>
              <a:rPr lang="en-US" sz="3600" dirty="0">
                <a:solidFill>
                  <a:schemeClr val="accent1"/>
                </a:solidFill>
                <a:latin typeface="Times New Roman" panose="02020603050405020304" pitchFamily="18" charset="0"/>
                <a:cs typeface="Times New Roman" panose="02020603050405020304" pitchFamily="18" charset="0"/>
              </a:rPr>
              <a:t>1. Input-restricted queue:</a:t>
            </a:r>
          </a:p>
          <a:p>
            <a:pPr marL="0" indent="0" algn="just">
              <a:lnSpc>
                <a:spcPct val="120000"/>
              </a:lnSpc>
              <a:spcBef>
                <a:spcPts val="0"/>
              </a:spcBef>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input-restricted queue, the insertion is applied to one end while the deletion is applied from both the ends.</a:t>
            </a:r>
          </a:p>
          <a:p>
            <a:pPr marL="0" indent="0" algn="just">
              <a:lnSpc>
                <a:spcPct val="120000"/>
              </a:lnSpc>
              <a:spcBef>
                <a:spcPts val="0"/>
              </a:spcBef>
              <a:buNone/>
            </a:pPr>
            <a:r>
              <a:rPr lang="en-US" sz="3600" dirty="0">
                <a:solidFill>
                  <a:schemeClr val="accent1"/>
                </a:solidFill>
                <a:latin typeface="Times New Roman" panose="02020603050405020304" pitchFamily="18" charset="0"/>
                <a:cs typeface="Times New Roman" panose="02020603050405020304" pitchFamily="18" charset="0"/>
              </a:rPr>
              <a:t>2. Output-restricted queue:</a:t>
            </a:r>
          </a:p>
          <a:p>
            <a:pPr marL="0" indent="0" algn="just">
              <a:lnSpc>
                <a:spcPct val="120000"/>
              </a:lnSpc>
              <a:spcBef>
                <a:spcPts val="0"/>
              </a:spcBef>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 an output-restricted queue, the deletion can be applied only from one end, whereas the insertion is possible from both ends. </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86144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4896544"/>
          </a:xfrm>
        </p:spPr>
        <p:txBody>
          <a:bodyPr>
            <a:normAutofit/>
          </a:bodyPr>
          <a:lstStyle/>
          <a:p>
            <a:pPr marL="0" indent="0">
              <a:buNone/>
            </a:pPr>
            <a:r>
              <a:rPr lang="en-US" sz="3600">
                <a:solidFill>
                  <a:srgbClr val="FFC000"/>
                </a:solidFill>
                <a:latin typeface="Times New Roman" panose="02020603050405020304" pitchFamily="18" charset="0"/>
                <a:ea typeface="+mj-ea"/>
                <a:cs typeface="Times New Roman" panose="02020603050405020304" pitchFamily="18" charset="0"/>
              </a:rPr>
              <a:t>Linked </a:t>
            </a:r>
            <a:r>
              <a:rPr lang="en-US" sz="3600" dirty="0">
                <a:solidFill>
                  <a:srgbClr val="FFC000"/>
                </a:solidFill>
                <a:latin typeface="Times New Roman" panose="02020603050405020304" pitchFamily="18" charset="0"/>
                <a:ea typeface="+mj-ea"/>
                <a:cs typeface="Times New Roman" panose="02020603050405020304" pitchFamily="18" charset="0"/>
              </a:rPr>
              <a:t>l</a:t>
            </a:r>
            <a:r>
              <a:rPr lang="en-US" sz="3600">
                <a:solidFill>
                  <a:srgbClr val="FFC000"/>
                </a:solidFill>
                <a:latin typeface="Times New Roman" panose="02020603050405020304" pitchFamily="18" charset="0"/>
                <a:ea typeface="+mj-ea"/>
                <a:cs typeface="Times New Roman" panose="02020603050405020304" pitchFamily="18" charset="0"/>
              </a:rPr>
              <a:t>ist</a:t>
            </a:r>
            <a:r>
              <a:rPr lang="en-US" sz="3600" dirty="0">
                <a:solidFill>
                  <a:srgbClr val="FFC000"/>
                </a:solidFill>
                <a:latin typeface="Times New Roman" panose="02020603050405020304" pitchFamily="18" charset="0"/>
                <a:ea typeface="+mj-ea"/>
                <a:cs typeface="Times New Roman" panose="02020603050405020304" pitchFamily="18" charset="0"/>
              </a:rPr>
              <a:t>/ Linear linked list/ Singly linked list</a:t>
            </a:r>
            <a:r>
              <a:rPr kumimoji="0" lang="en-US" sz="36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A linked list is a linear of data structures, which contains different </a:t>
            </a:r>
            <a:r>
              <a:rPr lang="en-US" sz="2600" dirty="0">
                <a:solidFill>
                  <a:srgbClr val="FF0000"/>
                </a:solidFill>
                <a:latin typeface="Times New Roman" panose="02020603050405020304" pitchFamily="18" charset="0"/>
                <a:cs typeface="Times New Roman" panose="02020603050405020304" pitchFamily="18" charset="0"/>
              </a:rPr>
              <a:t>“nodes”,</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 and they are connected via links.</a:t>
            </a: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Every node of linked list contains following:</a:t>
            </a:r>
          </a:p>
          <a:p>
            <a:pPr marL="0" indent="0" algn="just">
              <a:lnSpc>
                <a:spcPct val="120000"/>
              </a:lnSpc>
              <a:spcBef>
                <a:spcPts val="600"/>
              </a:spcBef>
              <a:buNone/>
            </a:pPr>
            <a:r>
              <a:rPr lang="en-US" sz="2600" dirty="0">
                <a:solidFill>
                  <a:schemeClr val="accent1"/>
                </a:solidFill>
                <a:latin typeface="Times New Roman" panose="02020603050405020304" pitchFamily="18" charset="0"/>
                <a:cs typeface="Times New Roman" panose="02020603050405020304" pitchFamily="18" charset="0"/>
              </a:rPr>
              <a:t>Data:</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 It represents data of that current node</a:t>
            </a:r>
          </a:p>
          <a:p>
            <a:pPr marL="0" indent="0" algn="just">
              <a:lnSpc>
                <a:spcPct val="120000"/>
              </a:lnSpc>
              <a:spcBef>
                <a:spcPts val="600"/>
              </a:spcBef>
              <a:buNone/>
            </a:pPr>
            <a:r>
              <a:rPr lang="en-US" sz="2600" dirty="0">
                <a:solidFill>
                  <a:schemeClr val="accent1"/>
                </a:solidFill>
                <a:latin typeface="Times New Roman" panose="02020603050405020304" pitchFamily="18" charset="0"/>
                <a:cs typeface="Times New Roman" panose="02020603050405020304" pitchFamily="18" charset="0"/>
              </a:rPr>
              <a:t>Next:</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 It represents address of next node</a:t>
            </a: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Linked list can be accessed by </a:t>
            </a:r>
            <a:r>
              <a:rPr lang="en-US" sz="2600" dirty="0">
                <a:solidFill>
                  <a:srgbClr val="FF0000"/>
                </a:solidFill>
                <a:latin typeface="Times New Roman" panose="02020603050405020304" pitchFamily="18" charset="0"/>
                <a:cs typeface="Times New Roman" panose="02020603050405020304" pitchFamily="18" charset="0"/>
              </a:rPr>
              <a:t>“start” </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pointer which points to starting node of linked list.</a:t>
            </a: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The “next” part of last node is always </a:t>
            </a:r>
            <a:r>
              <a:rPr lang="en-US" sz="2600" dirty="0">
                <a:solidFill>
                  <a:srgbClr val="FF0000"/>
                </a:solidFill>
                <a:latin typeface="Times New Roman" panose="02020603050405020304" pitchFamily="18" charset="0"/>
                <a:cs typeface="Times New Roman" panose="02020603050405020304" pitchFamily="18" charset="0"/>
              </a:rPr>
              <a:t>“NULL” </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in linear linked list</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3159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762792"/>
            <a:ext cx="10884587" cy="5618536"/>
          </a:xfrm>
        </p:spPr>
        <p:txBody>
          <a:bodyPr>
            <a:normAutofit fontScale="85000" lnSpcReduction="20000"/>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linear linked list to perform </a:t>
            </a:r>
            <a:r>
              <a:rPr lang="en-US" sz="3200">
                <a:solidFill>
                  <a:schemeClr val="accent4">
                    <a:lumMod val="20000"/>
                    <a:lumOff val="80000"/>
                  </a:schemeClr>
                </a:solidFill>
                <a:latin typeface="Times New Roman" panose="02020603050405020304" pitchFamily="18" charset="0"/>
                <a:cs typeface="Times New Roman" panose="02020603050405020304" pitchFamily="18" charset="0"/>
              </a:rPr>
              <a:t>following operations:</a:t>
            </a:r>
            <a:endParaRPr lang="en-US" sz="32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beginning</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end</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specific position</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beginning</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end</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specific position</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Count number of nodes</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Search particular node</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Sort linked list</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Reverse the list</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Display all nodes of linked list</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534552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4896544"/>
          </a:xfrm>
        </p:spPr>
        <p:txBody>
          <a:bodyPr>
            <a:normAutofit fontScale="92500" lnSpcReduction="20000"/>
          </a:bodyPr>
          <a:lstStyle/>
          <a:p>
            <a:pPr marL="0" indent="0">
              <a:buNone/>
            </a:pPr>
            <a:r>
              <a:rPr lang="en-US" sz="4300" dirty="0">
                <a:solidFill>
                  <a:srgbClr val="FFC000"/>
                </a:solidFill>
                <a:latin typeface="Times New Roman" panose="02020603050405020304" pitchFamily="18" charset="0"/>
                <a:ea typeface="+mj-ea"/>
                <a:cs typeface="Times New Roman" panose="02020603050405020304" pitchFamily="18" charset="0"/>
              </a:rPr>
              <a:t>Doubly Linked List</a:t>
            </a: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IN" sz="4300"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A doubly linked list is a linear of data structures, which an be accessed in both directions i.e., forward as well as backward direction.	</a:t>
            </a: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Every node of linked list contains following:</a:t>
            </a:r>
          </a:p>
          <a:p>
            <a:pPr marL="0" indent="0" algn="just">
              <a:lnSpc>
                <a:spcPct val="120000"/>
              </a:lnSpc>
              <a:spcBef>
                <a:spcPts val="600"/>
              </a:spcBef>
              <a:buNone/>
            </a:pPr>
            <a:r>
              <a:rPr lang="en-US" sz="2600" dirty="0">
                <a:solidFill>
                  <a:schemeClr val="accent1"/>
                </a:solidFill>
                <a:latin typeface="Times New Roman" panose="02020603050405020304" pitchFamily="18" charset="0"/>
                <a:cs typeface="Times New Roman" panose="02020603050405020304" pitchFamily="18" charset="0"/>
              </a:rPr>
              <a:t>Data:</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 It represents data of that current node</a:t>
            </a:r>
          </a:p>
          <a:p>
            <a:pPr marL="0" indent="0" algn="just">
              <a:lnSpc>
                <a:spcPct val="120000"/>
              </a:lnSpc>
              <a:spcBef>
                <a:spcPts val="600"/>
              </a:spcBef>
              <a:buNone/>
            </a:pPr>
            <a:r>
              <a:rPr lang="en-US" sz="2600" dirty="0">
                <a:solidFill>
                  <a:schemeClr val="accent1"/>
                </a:solidFill>
                <a:latin typeface="Times New Roman" panose="02020603050405020304" pitchFamily="18" charset="0"/>
                <a:cs typeface="Times New Roman" panose="02020603050405020304" pitchFamily="18" charset="0"/>
              </a:rPr>
              <a:t>Next: </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It represents address of next node</a:t>
            </a:r>
          </a:p>
          <a:p>
            <a:pPr marL="0" indent="0" algn="just">
              <a:lnSpc>
                <a:spcPct val="120000"/>
              </a:lnSpc>
              <a:spcBef>
                <a:spcPts val="600"/>
              </a:spcBef>
              <a:buNone/>
            </a:pPr>
            <a:r>
              <a:rPr lang="en-US" sz="2600" dirty="0" err="1">
                <a:solidFill>
                  <a:schemeClr val="accent1"/>
                </a:solidFill>
                <a:latin typeface="Times New Roman" panose="02020603050405020304" pitchFamily="18" charset="0"/>
                <a:cs typeface="Times New Roman" panose="02020603050405020304" pitchFamily="18" charset="0"/>
              </a:rPr>
              <a:t>Prev</a:t>
            </a:r>
            <a:r>
              <a:rPr lang="en-US" sz="2600" dirty="0">
                <a:solidFill>
                  <a:schemeClr val="accent1"/>
                </a:solidFill>
                <a:latin typeface="Times New Roman" panose="02020603050405020304" pitchFamily="18" charset="0"/>
                <a:cs typeface="Times New Roman" panose="02020603050405020304" pitchFamily="18" charset="0"/>
              </a:rPr>
              <a:t>: </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It represents address of previous node</a:t>
            </a: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Linked list can be accessed by </a:t>
            </a:r>
            <a:r>
              <a:rPr lang="en-US" sz="2600" dirty="0">
                <a:solidFill>
                  <a:srgbClr val="FF0000"/>
                </a:solidFill>
                <a:latin typeface="Times New Roman" panose="02020603050405020304" pitchFamily="18" charset="0"/>
                <a:cs typeface="Times New Roman" panose="02020603050405020304" pitchFamily="18" charset="0"/>
              </a:rPr>
              <a:t>“start” </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pointer which points to starting node of linked list.</a:t>
            </a:r>
          </a:p>
          <a:p>
            <a:pPr marL="0" indent="0" algn="just">
              <a:lnSpc>
                <a:spcPct val="120000"/>
              </a:lnSpc>
              <a:spcBef>
                <a:spcPts val="600"/>
              </a:spcBef>
              <a:buNone/>
            </a:pP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The “next” part of last node and previous part of starting node is always </a:t>
            </a:r>
            <a:r>
              <a:rPr lang="en-US" sz="2600" dirty="0">
                <a:solidFill>
                  <a:srgbClr val="FF0000"/>
                </a:solidFill>
                <a:latin typeface="Times New Roman" panose="02020603050405020304" pitchFamily="18" charset="0"/>
                <a:cs typeface="Times New Roman" panose="02020603050405020304" pitchFamily="18" charset="0"/>
              </a:rPr>
              <a:t>“NULL” </a:t>
            </a:r>
            <a:r>
              <a:rPr lang="en-US" sz="2600" dirty="0">
                <a:solidFill>
                  <a:schemeClr val="accent4">
                    <a:lumMod val="20000"/>
                    <a:lumOff val="80000"/>
                  </a:schemeClr>
                </a:solidFill>
                <a:latin typeface="Times New Roman" panose="02020603050405020304" pitchFamily="18" charset="0"/>
                <a:cs typeface="Times New Roman" panose="02020603050405020304" pitchFamily="18" charset="0"/>
              </a:rPr>
              <a:t>in doubly linked list</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750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doubly linked list to perform following operations:</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beginning</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end</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beginning</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end</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Display all nodes of linked list</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67286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4968552"/>
          </a:xfrm>
        </p:spPr>
        <p:txBody>
          <a:bodyPr>
            <a:normAutofit/>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Circular Linked List</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IN" sz="30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In a circular Singly linked list, the last node of the list contains a pointer to the first node of the list, it means the last node’s next pointer stores the address of first node of the linked list.</a:t>
            </a: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The circular liked list has no beginning and no ending. There is </a:t>
            </a:r>
            <a:r>
              <a:rPr lang="en-US" sz="2800" dirty="0">
                <a:solidFill>
                  <a:srgbClr val="FF0000"/>
                </a:solidFill>
                <a:latin typeface="Times New Roman" panose="02020603050405020304" pitchFamily="18" charset="0"/>
                <a:cs typeface="Times New Roman" panose="02020603050405020304" pitchFamily="18" charset="0"/>
              </a:rPr>
              <a:t>no null </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value present in the next part of any of the nodes.</a:t>
            </a: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Normally circular linked list will be accessed using </a:t>
            </a:r>
            <a:r>
              <a:rPr lang="en-US" sz="2800" dirty="0">
                <a:solidFill>
                  <a:srgbClr val="FF0000"/>
                </a:solidFill>
                <a:latin typeface="Times New Roman" panose="02020603050405020304" pitchFamily="18" charset="0"/>
                <a:cs typeface="Times New Roman" panose="02020603050405020304" pitchFamily="18" charset="0"/>
              </a:rPr>
              <a:t>last</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pointer which points to last node of circular linked list, so that insertion and deletion operations will become easier at beginning as well as at the end</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67525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circular linked list to perform following operations:</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beginning</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Insert new node at end</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beginning</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Delete node from end</a:t>
            </a:r>
          </a:p>
          <a:p>
            <a:pPr marL="514350" indent="-514350" algn="just">
              <a:lnSpc>
                <a:spcPct val="110000"/>
              </a:lnSpc>
              <a:spcBef>
                <a:spcPts val="0"/>
              </a:spcBef>
              <a:buAutoNum type="arabicPeriod"/>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Display all nodes of linked list</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29219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stack using linked list</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					OR</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perform linked list implement of stack</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365C06F-F2BB-4712-8F20-33D4C0446F54}"/>
                  </a:ext>
                </a:extLst>
              </p14:cNvPr>
              <p14:cNvContentPartPr/>
              <p14:nvPr/>
            </p14:nvContentPartPr>
            <p14:xfrm>
              <a:off x="3416760" y="3771720"/>
              <a:ext cx="5680080" cy="2456280"/>
            </p14:xfrm>
          </p:contentPart>
        </mc:Choice>
        <mc:Fallback xmlns="">
          <p:pic>
            <p:nvPicPr>
              <p:cNvPr id="3" name="Ink 2">
                <a:extLst>
                  <a:ext uri="{FF2B5EF4-FFF2-40B4-BE49-F238E27FC236}">
                    <a16:creationId xmlns:a16="http://schemas.microsoft.com/office/drawing/2014/main" id="{C365C06F-F2BB-4712-8F20-33D4C0446F54}"/>
                  </a:ext>
                </a:extLst>
              </p:cNvPr>
              <p:cNvPicPr/>
              <p:nvPr/>
            </p:nvPicPr>
            <p:blipFill>
              <a:blip r:embed="rId4"/>
              <a:stretch>
                <a:fillRect/>
              </a:stretch>
            </p:blipFill>
            <p:spPr>
              <a:xfrm>
                <a:off x="3407400" y="3762360"/>
                <a:ext cx="5698800" cy="2475000"/>
              </a:xfrm>
              <a:prstGeom prst="rect">
                <a:avLst/>
              </a:prstGeom>
            </p:spPr>
          </p:pic>
        </mc:Fallback>
      </mc:AlternateContent>
    </p:spTree>
    <p:extLst>
      <p:ext uri="{BB962C8B-B14F-4D97-AF65-F5344CB8AC3E}">
        <p14:creationId xmlns:p14="http://schemas.microsoft.com/office/powerpoint/2010/main" val="253025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08720"/>
            <a:ext cx="10884587" cy="5472608"/>
          </a:xfrm>
        </p:spPr>
        <p:txBody>
          <a:bodyPr>
            <a:normAutofit fontScale="92500" lnSpcReduction="20000"/>
          </a:bodyPr>
          <a:lstStyle/>
          <a:p>
            <a:pPr marL="0" indent="0">
              <a:buNone/>
            </a:pPr>
            <a:r>
              <a:rPr lang="en-US" sz="4400" dirty="0">
                <a:solidFill>
                  <a:srgbClr val="FFC000"/>
                </a:solidFill>
                <a:latin typeface="Times New Roman" panose="02020603050405020304" pitchFamily="18" charset="0"/>
                <a:ea typeface="+mj-ea"/>
                <a:cs typeface="Times New Roman" panose="02020603050405020304" pitchFamily="18" charset="0"/>
              </a:rPr>
              <a:t>Types of</a:t>
            </a:r>
            <a:r>
              <a:rPr kumimoji="0" lang="en-US" sz="4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 Data Structure:</a:t>
            </a:r>
            <a:endParaRPr lang="en-US" sz="3600" dirty="0">
              <a:solidFill>
                <a:srgbClr val="FFC000"/>
              </a:solidFill>
              <a:latin typeface="Times New Roman" panose="02020603050405020304" pitchFamily="18" charset="0"/>
              <a:cs typeface="Times New Roman" panose="02020603050405020304" pitchFamily="18" charset="0"/>
            </a:endParaRPr>
          </a:p>
          <a:p>
            <a:pPr marL="0" indent="0" algn="just">
              <a:buNone/>
            </a:pPr>
            <a:r>
              <a:rPr lang="en-IN" sz="3600" dirty="0">
                <a:solidFill>
                  <a:schemeClr val="accent2">
                    <a:lumMod val="20000"/>
                    <a:lumOff val="80000"/>
                  </a:schemeClr>
                </a:solidFill>
                <a:latin typeface="Times New Roman" panose="02020603050405020304" pitchFamily="18" charset="0"/>
                <a:cs typeface="Times New Roman" panose="02020603050405020304" pitchFamily="18" charset="0"/>
              </a:rPr>
              <a:t>Following are 2 types of data structure:</a:t>
            </a:r>
          </a:p>
          <a:p>
            <a:pPr marL="0" indent="0" algn="just">
              <a:buNone/>
            </a:pPr>
            <a:r>
              <a:rPr lang="en-IN" sz="3600" dirty="0">
                <a:solidFill>
                  <a:srgbClr val="FF0000"/>
                </a:solidFill>
                <a:latin typeface="Times New Roman" panose="02020603050405020304" pitchFamily="18" charset="0"/>
                <a:cs typeface="Times New Roman" panose="02020603050405020304" pitchFamily="18" charset="0"/>
              </a:rPr>
              <a:t>1. Primitive data structure:</a:t>
            </a:r>
          </a:p>
          <a:p>
            <a:pPr marL="0" indent="0" algn="just">
              <a:buNone/>
            </a:pPr>
            <a:r>
              <a:rPr lang="en-IN" sz="3600" dirty="0">
                <a:solidFill>
                  <a:schemeClr val="accent2">
                    <a:lumMod val="20000"/>
                    <a:lumOff val="80000"/>
                  </a:schemeClr>
                </a:solidFill>
                <a:latin typeface="Times New Roman" panose="02020603050405020304" pitchFamily="18" charset="0"/>
                <a:cs typeface="Times New Roman" panose="02020603050405020304" pitchFamily="18" charset="0"/>
              </a:rPr>
              <a:t>It contains those data types which are already created by programming language</a:t>
            </a:r>
          </a:p>
          <a:p>
            <a:pPr marL="0" indent="0" algn="just">
              <a:buNone/>
            </a:pPr>
            <a:r>
              <a:rPr lang="en-IN" sz="3600" dirty="0">
                <a:solidFill>
                  <a:schemeClr val="accent2">
                    <a:lumMod val="20000"/>
                    <a:lumOff val="80000"/>
                  </a:schemeClr>
                </a:solidFill>
                <a:latin typeface="Times New Roman" panose="02020603050405020304" pitchFamily="18" charset="0"/>
                <a:cs typeface="Times New Roman" panose="02020603050405020304" pitchFamily="18" charset="0"/>
              </a:rPr>
              <a:t>Example: int, float, char etc.</a:t>
            </a:r>
          </a:p>
          <a:p>
            <a:pPr marL="0" indent="0" algn="just">
              <a:buNone/>
            </a:pPr>
            <a:r>
              <a:rPr lang="en-IN" sz="3600" dirty="0">
                <a:solidFill>
                  <a:srgbClr val="FF0000"/>
                </a:solidFill>
                <a:latin typeface="Times New Roman" panose="02020603050405020304" pitchFamily="18" charset="0"/>
                <a:cs typeface="Times New Roman" panose="02020603050405020304" pitchFamily="18" charset="0"/>
              </a:rPr>
              <a:t>2. Non-Primitive data structure:</a:t>
            </a:r>
          </a:p>
          <a:p>
            <a:pPr marL="0" indent="0" algn="just">
              <a:buNone/>
            </a:pPr>
            <a:r>
              <a:rPr lang="en-IN" sz="3600" dirty="0">
                <a:solidFill>
                  <a:schemeClr val="accent2">
                    <a:lumMod val="20000"/>
                    <a:lumOff val="80000"/>
                  </a:schemeClr>
                </a:solidFill>
                <a:latin typeface="Times New Roman" panose="02020603050405020304" pitchFamily="18" charset="0"/>
                <a:cs typeface="Times New Roman" panose="02020603050405020304" pitchFamily="18" charset="0"/>
              </a:rPr>
              <a:t>It contains those data structures which are created by combining different primitive data structures.</a:t>
            </a:r>
          </a:p>
          <a:p>
            <a:pPr marL="0" indent="0" algn="just">
              <a:buNone/>
            </a:pPr>
            <a:r>
              <a:rPr lang="en-IN" sz="3600" dirty="0">
                <a:solidFill>
                  <a:schemeClr val="accent2">
                    <a:lumMod val="20000"/>
                    <a:lumOff val="80000"/>
                  </a:schemeClr>
                </a:solidFill>
                <a:latin typeface="Times New Roman" panose="02020603050405020304" pitchFamily="18" charset="0"/>
                <a:cs typeface="Times New Roman" panose="02020603050405020304" pitchFamily="18" charset="0"/>
              </a:rPr>
              <a:t>It has 2 types:</a:t>
            </a:r>
          </a:p>
          <a:p>
            <a:pPr marL="0" indent="0">
              <a:buNone/>
            </a:pPr>
            <a:endParaRPr lang="en-IN" sz="36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553538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queue using linked list</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					OR</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perform linked list implement of queue</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9C3514A-B213-4B7C-9750-230B65249C75}"/>
                  </a:ext>
                </a:extLst>
              </p14:cNvPr>
              <p14:cNvContentPartPr/>
              <p14:nvPr/>
            </p14:nvContentPartPr>
            <p14:xfrm>
              <a:off x="2476440" y="3800520"/>
              <a:ext cx="5586480" cy="2610720"/>
            </p14:xfrm>
          </p:contentPart>
        </mc:Choice>
        <mc:Fallback xmlns="">
          <p:pic>
            <p:nvPicPr>
              <p:cNvPr id="3" name="Ink 2">
                <a:extLst>
                  <a:ext uri="{FF2B5EF4-FFF2-40B4-BE49-F238E27FC236}">
                    <a16:creationId xmlns:a16="http://schemas.microsoft.com/office/drawing/2014/main" id="{79C3514A-B213-4B7C-9750-230B65249C75}"/>
                  </a:ext>
                </a:extLst>
              </p:cNvPr>
              <p:cNvPicPr/>
              <p:nvPr/>
            </p:nvPicPr>
            <p:blipFill>
              <a:blip r:embed="rId4"/>
              <a:stretch>
                <a:fillRect/>
              </a:stretch>
            </p:blipFill>
            <p:spPr>
              <a:xfrm>
                <a:off x="2467080" y="3791160"/>
                <a:ext cx="5605200" cy="2629440"/>
              </a:xfrm>
              <a:prstGeom prst="rect">
                <a:avLst/>
              </a:prstGeom>
            </p:spPr>
          </p:pic>
        </mc:Fallback>
      </mc:AlternateContent>
    </p:spTree>
    <p:extLst>
      <p:ext uri="{BB962C8B-B14F-4D97-AF65-F5344CB8AC3E}">
        <p14:creationId xmlns:p14="http://schemas.microsoft.com/office/powerpoint/2010/main" val="41721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fontScale="92500" lnSpcReduction="10000"/>
          </a:bodyPr>
          <a:lstStyle/>
          <a:p>
            <a:pPr marL="0" indent="0">
              <a:buNone/>
            </a:pP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Linked List Application:</a:t>
            </a:r>
            <a:r>
              <a:rPr lang="en-US" sz="3900" dirty="0">
                <a:solidFill>
                  <a:srgbClr val="FFC000"/>
                </a:solidFill>
                <a:latin typeface="Times New Roman" panose="02020603050405020304" pitchFamily="18" charset="0"/>
                <a:ea typeface="+mj-ea"/>
                <a:cs typeface="Times New Roman" panose="02020603050405020304" pitchFamily="18" charset="0"/>
              </a:rPr>
              <a:t> Polynomial Addition</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Using linked list, we can perform different operations like addition, subtraction on polynomial equations</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Every polynomial term consist of its </a:t>
            </a:r>
            <a:r>
              <a:rPr lang="en-US" sz="3200" dirty="0">
                <a:solidFill>
                  <a:srgbClr val="FF0000"/>
                </a:solidFill>
                <a:latin typeface="Times New Roman" panose="02020603050405020304" pitchFamily="18" charset="0"/>
                <a:ea typeface="+mj-ea"/>
                <a:cs typeface="Times New Roman" panose="02020603050405020304" pitchFamily="18" charset="0"/>
              </a:rPr>
              <a:t>coefficient and exponent</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which can be stored inside node of linked list</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To represent continuity among different terms, we use </a:t>
            </a:r>
            <a:r>
              <a:rPr lang="en-US" sz="3200" dirty="0">
                <a:solidFill>
                  <a:srgbClr val="FF0000"/>
                </a:solidFill>
                <a:latin typeface="Times New Roman" panose="02020603050405020304" pitchFamily="18" charset="0"/>
                <a:ea typeface="+mj-ea"/>
                <a:cs typeface="Times New Roman" panose="02020603050405020304" pitchFamily="18" charset="0"/>
              </a:rPr>
              <a:t>next</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pointer which is used to store address of next node</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Using </a:t>
            </a:r>
            <a:r>
              <a:rPr lang="en-US" sz="3200" dirty="0">
                <a:solidFill>
                  <a:srgbClr val="FF0000"/>
                </a:solidFill>
                <a:latin typeface="Times New Roman" panose="02020603050405020304" pitchFamily="18" charset="0"/>
                <a:ea typeface="+mj-ea"/>
                <a:cs typeface="Times New Roman" panose="02020603050405020304" pitchFamily="18" charset="0"/>
              </a:rPr>
              <a:t>singly linked list</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we can perform addition of 2 nodes which results in addition of 2 polynomials</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97037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to perform addition of 2 polynomials using linked list</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820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buNone/>
            </a:pP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Graph:</a:t>
            </a:r>
            <a:endParaRPr lang="en-US" sz="43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graph (G) is non-linear data structure which comprises of set of vertices V(G) and set of edges E(G) which are used to connect those vertices. Here </a:t>
            </a:r>
            <a:r>
              <a:rPr lang="en-US" sz="3200" dirty="0">
                <a:solidFill>
                  <a:srgbClr val="FF0000"/>
                </a:solidFill>
                <a:latin typeface="Times New Roman" panose="02020603050405020304" pitchFamily="18" charset="0"/>
                <a:ea typeface="+mj-ea"/>
                <a:cs typeface="Times New Roman" panose="02020603050405020304" pitchFamily="18" charset="0"/>
              </a:rPr>
              <a:t>G=(V, E)</a:t>
            </a: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D87D4A0-2295-4C2E-A124-0369109B4B8B}"/>
                  </a:ext>
                </a:extLst>
              </p14:cNvPr>
              <p14:cNvContentPartPr/>
              <p14:nvPr/>
            </p14:nvContentPartPr>
            <p14:xfrm>
              <a:off x="4583520" y="3766680"/>
              <a:ext cx="2596320" cy="2176200"/>
            </p14:xfrm>
          </p:contentPart>
        </mc:Choice>
        <mc:Fallback xmlns="">
          <p:pic>
            <p:nvPicPr>
              <p:cNvPr id="3" name="Ink 2">
                <a:extLst>
                  <a:ext uri="{FF2B5EF4-FFF2-40B4-BE49-F238E27FC236}">
                    <a16:creationId xmlns:a16="http://schemas.microsoft.com/office/drawing/2014/main" id="{CD87D4A0-2295-4C2E-A124-0369109B4B8B}"/>
                  </a:ext>
                </a:extLst>
              </p:cNvPr>
              <p:cNvPicPr/>
              <p:nvPr/>
            </p:nvPicPr>
            <p:blipFill>
              <a:blip r:embed="rId4"/>
              <a:stretch>
                <a:fillRect/>
              </a:stretch>
            </p:blipFill>
            <p:spPr>
              <a:xfrm>
                <a:off x="4574160" y="3757320"/>
                <a:ext cx="2615040" cy="2194920"/>
              </a:xfrm>
              <a:prstGeom prst="rect">
                <a:avLst/>
              </a:prstGeom>
            </p:spPr>
          </p:pic>
        </mc:Fallback>
      </mc:AlternateContent>
    </p:spTree>
    <p:extLst>
      <p:ext uri="{BB962C8B-B14F-4D97-AF65-F5344CB8AC3E}">
        <p14:creationId xmlns:p14="http://schemas.microsoft.com/office/powerpoint/2010/main" val="98381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Following are different types of graph:</a:t>
            </a:r>
          </a:p>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1. Undirected Graph:</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If different edges of graph do not have any direction, then it is called as Undirected graph</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97D551B-F71D-4A9D-8337-95EABDF59F16}"/>
                  </a:ext>
                </a:extLst>
              </p14:cNvPr>
              <p14:cNvContentPartPr/>
              <p14:nvPr/>
            </p14:nvContentPartPr>
            <p14:xfrm>
              <a:off x="5961960" y="3742920"/>
              <a:ext cx="2931120" cy="1830240"/>
            </p14:xfrm>
          </p:contentPart>
        </mc:Choice>
        <mc:Fallback xmlns="">
          <p:pic>
            <p:nvPicPr>
              <p:cNvPr id="3" name="Ink 2">
                <a:extLst>
                  <a:ext uri="{FF2B5EF4-FFF2-40B4-BE49-F238E27FC236}">
                    <a16:creationId xmlns:a16="http://schemas.microsoft.com/office/drawing/2014/main" id="{197D551B-F71D-4A9D-8337-95EABDF59F16}"/>
                  </a:ext>
                </a:extLst>
              </p:cNvPr>
              <p:cNvPicPr/>
              <p:nvPr/>
            </p:nvPicPr>
            <p:blipFill>
              <a:blip r:embed="rId4"/>
              <a:stretch>
                <a:fillRect/>
              </a:stretch>
            </p:blipFill>
            <p:spPr>
              <a:xfrm>
                <a:off x="5952600" y="3733560"/>
                <a:ext cx="2949840" cy="1848960"/>
              </a:xfrm>
              <a:prstGeom prst="rect">
                <a:avLst/>
              </a:prstGeom>
            </p:spPr>
          </p:pic>
        </mc:Fallback>
      </mc:AlternateContent>
    </p:spTree>
    <p:extLst>
      <p:ext uri="{BB962C8B-B14F-4D97-AF65-F5344CB8AC3E}">
        <p14:creationId xmlns:p14="http://schemas.microsoft.com/office/powerpoint/2010/main" val="285813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rgbClr val="92D050"/>
                </a:solidFill>
                <a:latin typeface="Times New Roman" panose="02020603050405020304" pitchFamily="18" charset="0"/>
                <a:ea typeface="+mj-ea"/>
                <a:cs typeface="Times New Roman" panose="02020603050405020304" pitchFamily="18" charset="0"/>
              </a:rPr>
              <a:t>Complete Graph:</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an undirected graph, in which every vertex has an dedicated edge to all other vertices. </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9047225-E5BE-A2F2-CBF7-98F966E86897}"/>
                  </a:ext>
                </a:extLst>
              </p14:cNvPr>
              <p14:cNvContentPartPr/>
              <p14:nvPr/>
            </p14:nvContentPartPr>
            <p14:xfrm>
              <a:off x="5569560" y="3409560"/>
              <a:ext cx="2020320" cy="2133360"/>
            </p14:xfrm>
          </p:contentPart>
        </mc:Choice>
        <mc:Fallback xmlns="">
          <p:pic>
            <p:nvPicPr>
              <p:cNvPr id="3" name="Ink 2">
                <a:extLst>
                  <a:ext uri="{FF2B5EF4-FFF2-40B4-BE49-F238E27FC236}">
                    <a16:creationId xmlns:a16="http://schemas.microsoft.com/office/drawing/2014/main" id="{B9047225-E5BE-A2F2-CBF7-98F966E86897}"/>
                  </a:ext>
                </a:extLst>
              </p:cNvPr>
              <p:cNvPicPr/>
              <p:nvPr/>
            </p:nvPicPr>
            <p:blipFill>
              <a:blip r:embed="rId3"/>
              <a:stretch>
                <a:fillRect/>
              </a:stretch>
            </p:blipFill>
            <p:spPr>
              <a:xfrm>
                <a:off x="5560200" y="3400200"/>
                <a:ext cx="2039040" cy="2152080"/>
              </a:xfrm>
              <a:prstGeom prst="rect">
                <a:avLst/>
              </a:prstGeom>
            </p:spPr>
          </p:pic>
        </mc:Fallback>
      </mc:AlternateContent>
    </p:spTree>
    <p:extLst>
      <p:ext uri="{BB962C8B-B14F-4D97-AF65-F5344CB8AC3E}">
        <p14:creationId xmlns:p14="http://schemas.microsoft.com/office/powerpoint/2010/main" val="171274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2. Directed Graph:</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If different edges of graph are having direction, then it is called as Directed graph</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8359D19-8615-43FF-BD33-08788FF82CDE}"/>
                  </a:ext>
                </a:extLst>
              </p14:cNvPr>
              <p14:cNvContentPartPr/>
              <p14:nvPr/>
            </p14:nvContentPartPr>
            <p14:xfrm>
              <a:off x="5250600" y="2973600"/>
              <a:ext cx="2185920" cy="2154240"/>
            </p14:xfrm>
          </p:contentPart>
        </mc:Choice>
        <mc:Fallback xmlns="">
          <p:pic>
            <p:nvPicPr>
              <p:cNvPr id="3" name="Ink 2">
                <a:extLst>
                  <a:ext uri="{FF2B5EF4-FFF2-40B4-BE49-F238E27FC236}">
                    <a16:creationId xmlns:a16="http://schemas.microsoft.com/office/drawing/2014/main" id="{88359D19-8615-43FF-BD33-08788FF82CDE}"/>
                  </a:ext>
                </a:extLst>
              </p:cNvPr>
              <p:cNvPicPr/>
              <p:nvPr/>
            </p:nvPicPr>
            <p:blipFill>
              <a:blip r:embed="rId4"/>
              <a:stretch>
                <a:fillRect/>
              </a:stretch>
            </p:blipFill>
            <p:spPr>
              <a:xfrm>
                <a:off x="5241240" y="2964240"/>
                <a:ext cx="2204640" cy="2172960"/>
              </a:xfrm>
              <a:prstGeom prst="rect">
                <a:avLst/>
              </a:prstGeom>
            </p:spPr>
          </p:pic>
        </mc:Fallback>
      </mc:AlternateContent>
    </p:spTree>
    <p:extLst>
      <p:ext uri="{BB962C8B-B14F-4D97-AF65-F5344CB8AC3E}">
        <p14:creationId xmlns:p14="http://schemas.microsoft.com/office/powerpoint/2010/main" val="3006993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3</a:t>
            </a:r>
            <a:r>
              <a:rPr lang="en-US" sz="3200">
                <a:solidFill>
                  <a:schemeClr val="accent1"/>
                </a:solidFill>
                <a:latin typeface="Times New Roman" panose="02020603050405020304" pitchFamily="18" charset="0"/>
                <a:ea typeface="+mj-ea"/>
                <a:cs typeface="Times New Roman" panose="02020603050405020304" pitchFamily="18" charset="0"/>
              </a:rPr>
              <a:t>. </a:t>
            </a:r>
            <a:r>
              <a:rPr lang="en-US" sz="3200" dirty="0">
                <a:solidFill>
                  <a:schemeClr val="accent1"/>
                </a:solidFill>
                <a:latin typeface="Times New Roman" panose="02020603050405020304" pitchFamily="18" charset="0"/>
                <a:ea typeface="+mj-ea"/>
                <a:cs typeface="Times New Roman" panose="02020603050405020304" pitchFamily="18" charset="0"/>
              </a:rPr>
              <a:t>Weighted Graph:</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If all edges are assigned some integer value, then it is called as Weighted graph</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97F3F4E-6FBE-459B-AAC2-7AE585F34BFE}"/>
                  </a:ext>
                </a:extLst>
              </p14:cNvPr>
              <p14:cNvContentPartPr/>
              <p14:nvPr/>
            </p14:nvContentPartPr>
            <p14:xfrm>
              <a:off x="4789800" y="3187800"/>
              <a:ext cx="2314080" cy="2138400"/>
            </p14:xfrm>
          </p:contentPart>
        </mc:Choice>
        <mc:Fallback xmlns="">
          <p:pic>
            <p:nvPicPr>
              <p:cNvPr id="3" name="Ink 2">
                <a:extLst>
                  <a:ext uri="{FF2B5EF4-FFF2-40B4-BE49-F238E27FC236}">
                    <a16:creationId xmlns:a16="http://schemas.microsoft.com/office/drawing/2014/main" id="{E97F3F4E-6FBE-459B-AAC2-7AE585F34BFE}"/>
                  </a:ext>
                </a:extLst>
              </p:cNvPr>
              <p:cNvPicPr/>
              <p:nvPr/>
            </p:nvPicPr>
            <p:blipFill>
              <a:blip r:embed="rId4"/>
              <a:stretch>
                <a:fillRect/>
              </a:stretch>
            </p:blipFill>
            <p:spPr>
              <a:xfrm>
                <a:off x="4780440" y="3178440"/>
                <a:ext cx="2332800" cy="2157120"/>
              </a:xfrm>
              <a:prstGeom prst="rect">
                <a:avLst/>
              </a:prstGeom>
            </p:spPr>
          </p:pic>
        </mc:Fallback>
      </mc:AlternateContent>
    </p:spTree>
    <p:extLst>
      <p:ext uri="{BB962C8B-B14F-4D97-AF65-F5344CB8AC3E}">
        <p14:creationId xmlns:p14="http://schemas.microsoft.com/office/powerpoint/2010/main" val="332532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fontScale="92500" lnSpcReduction="2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Representation of Graph:</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graph can be represented in computer memory using following 2 ways:</a:t>
            </a:r>
          </a:p>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1. Sequential Representation (Array Representation):</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we represent a graph with the help of square matrix, having same order as that of number of vertices. Such matrix is called as </a:t>
            </a:r>
            <a:r>
              <a:rPr lang="en-US" sz="3200" dirty="0">
                <a:solidFill>
                  <a:srgbClr val="FF0000"/>
                </a:solidFill>
                <a:latin typeface="Times New Roman" panose="02020603050405020304" pitchFamily="18" charset="0"/>
                <a:ea typeface="+mj-ea"/>
                <a:cs typeface="Times New Roman" panose="02020603050405020304" pitchFamily="18" charset="0"/>
              </a:rPr>
              <a:t>“Adjacency Matrix (A)”</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and the matrix is formed as:</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r>
              <a:rPr lang="en-US" sz="3200" dirty="0" err="1">
                <a:solidFill>
                  <a:schemeClr val="accent2">
                    <a:lumMod val="20000"/>
                    <a:lumOff val="80000"/>
                  </a:schemeClr>
                </a:solidFill>
                <a:latin typeface="Times New Roman" panose="02020603050405020304" pitchFamily="18" charset="0"/>
                <a:ea typeface="+mj-ea"/>
                <a:cs typeface="Times New Roman" panose="02020603050405020304" pitchFamily="18" charset="0"/>
              </a:rPr>
              <a:t>Aij</a:t>
            </a: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cxnSp>
        <p:nvCxnSpPr>
          <p:cNvPr id="4" name="Straight Arrow Connector 3">
            <a:extLst>
              <a:ext uri="{FF2B5EF4-FFF2-40B4-BE49-F238E27FC236}">
                <a16:creationId xmlns:a16="http://schemas.microsoft.com/office/drawing/2014/main" id="{DC822BC6-A162-492F-A5B2-ED95C0749306}"/>
              </a:ext>
            </a:extLst>
          </p:cNvPr>
          <p:cNvCxnSpPr/>
          <p:nvPr/>
        </p:nvCxnSpPr>
        <p:spPr>
          <a:xfrm>
            <a:off x="2133972" y="5589240"/>
            <a:ext cx="648072"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4E135E-D783-4707-ACC6-FBED9A0BFEBE}"/>
              </a:ext>
            </a:extLst>
          </p:cNvPr>
          <p:cNvCxnSpPr>
            <a:cxnSpLocks/>
          </p:cNvCxnSpPr>
          <p:nvPr/>
        </p:nvCxnSpPr>
        <p:spPr>
          <a:xfrm flipV="1">
            <a:off x="2782044" y="5168260"/>
            <a:ext cx="0" cy="42098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B7C80AC-0B57-4E06-8118-4D56016AA526}"/>
              </a:ext>
            </a:extLst>
          </p:cNvPr>
          <p:cNvCxnSpPr/>
          <p:nvPr/>
        </p:nvCxnSpPr>
        <p:spPr>
          <a:xfrm>
            <a:off x="2782044" y="5408326"/>
            <a:ext cx="0" cy="576064"/>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EAC84A-7802-47FC-BD65-9BA2E66211FC}"/>
              </a:ext>
            </a:extLst>
          </p:cNvPr>
          <p:cNvCxnSpPr/>
          <p:nvPr/>
        </p:nvCxnSpPr>
        <p:spPr>
          <a:xfrm>
            <a:off x="2782044" y="5161761"/>
            <a:ext cx="936104"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0DB874A-264A-479B-8128-0D7D55A240AB}"/>
              </a:ext>
            </a:extLst>
          </p:cNvPr>
          <p:cNvCxnSpPr/>
          <p:nvPr/>
        </p:nvCxnSpPr>
        <p:spPr>
          <a:xfrm>
            <a:off x="2782044" y="5984390"/>
            <a:ext cx="1008112" cy="0"/>
          </a:xfrm>
          <a:prstGeom prst="straightConnector1">
            <a:avLst/>
          </a:prstGeom>
          <a:ln w="25400">
            <a:miter lim="8000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321FE40-76B7-4644-812A-0284C3088581}"/>
              </a:ext>
            </a:extLst>
          </p:cNvPr>
          <p:cNvSpPr txBox="1"/>
          <p:nvPr/>
        </p:nvSpPr>
        <p:spPr>
          <a:xfrm>
            <a:off x="3790156" y="4928195"/>
            <a:ext cx="6120679" cy="480131"/>
          </a:xfrm>
          <a:prstGeom prst="rect">
            <a:avLst/>
          </a:prstGeom>
          <a:noFill/>
        </p:spPr>
        <p:txBody>
          <a:bodyPr wrap="square" rtlCol="0">
            <a:spAutoFit/>
          </a:bodyPr>
          <a:lstStyle/>
          <a:p>
            <a:pPr>
              <a:lnSpc>
                <a:spcPct val="90000"/>
              </a:lnSpc>
            </a:pPr>
            <a:r>
              <a:rPr lang="en-US" sz="2800" dirty="0">
                <a:latin typeface="Times New Roman" panose="02020603050405020304" pitchFamily="18" charset="0"/>
                <a:cs typeface="Times New Roman" panose="02020603050405020304" pitchFamily="18" charset="0"/>
              </a:rPr>
              <a:t>1, if there is edge between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to j </a:t>
            </a:r>
            <a:endParaRPr lang="en-IN" sz="2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04EF159-827B-4F45-94F5-C5E1C9DF6161}"/>
              </a:ext>
            </a:extLst>
          </p:cNvPr>
          <p:cNvSpPr txBox="1"/>
          <p:nvPr/>
        </p:nvSpPr>
        <p:spPr>
          <a:xfrm>
            <a:off x="3817473" y="5709213"/>
            <a:ext cx="6120679" cy="480131"/>
          </a:xfrm>
          <a:prstGeom prst="rect">
            <a:avLst/>
          </a:prstGeom>
          <a:noFill/>
        </p:spPr>
        <p:txBody>
          <a:bodyPr wrap="square" rtlCol="0">
            <a:spAutoFit/>
          </a:bodyPr>
          <a:lstStyle/>
          <a:p>
            <a:pPr>
              <a:lnSpc>
                <a:spcPct val="90000"/>
              </a:lnSpc>
            </a:pPr>
            <a:r>
              <a:rPr lang="en-US" sz="2800" dirty="0">
                <a:latin typeface="Times New Roman" panose="02020603050405020304" pitchFamily="18" charset="0"/>
                <a:cs typeface="Times New Roman" panose="02020603050405020304" pitchFamily="18" charset="0"/>
              </a:rPr>
              <a:t>0, if there is no edge between </a:t>
            </a:r>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to j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18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2. Linked Representation (Adjacency List):</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Here, a graph can be represented using linked list. A linked list contains different headers (start), same as that of different vertices of graph. Each header is connected to its </a:t>
            </a:r>
            <a:r>
              <a:rPr lang="en-US" sz="3200" dirty="0">
                <a:solidFill>
                  <a:srgbClr val="FF0000"/>
                </a:solidFill>
                <a:latin typeface="Times New Roman" panose="02020603050405020304" pitchFamily="18" charset="0"/>
                <a:ea typeface="+mj-ea"/>
                <a:cs typeface="Times New Roman" panose="02020603050405020304" pitchFamily="18" charset="0"/>
              </a:rPr>
              <a:t>adjacency list </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nodes for linked representation  </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86688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80973"/>
            <a:ext cx="10884587" cy="6128347"/>
          </a:xfrm>
        </p:spPr>
        <p:txBody>
          <a:bodyPr>
            <a:normAutofit fontScale="92500" lnSpcReduction="20000"/>
          </a:bodyPr>
          <a:lstStyle/>
          <a:p>
            <a:pPr marL="0" indent="0" algn="just">
              <a:buNone/>
            </a:pPr>
            <a:r>
              <a:rPr lang="en-IN" sz="3600" dirty="0">
                <a:solidFill>
                  <a:srgbClr val="FFFF00"/>
                </a:solidFill>
                <a:latin typeface="Times New Roman" panose="02020603050405020304" pitchFamily="18" charset="0"/>
                <a:cs typeface="Times New Roman" panose="02020603050405020304" pitchFamily="18" charset="0"/>
              </a:rPr>
              <a:t>a. Linear data structure: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If the data is arranged in linear or sequential manner, then it is called as linear data structure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It has 2 types:</a:t>
            </a:r>
          </a:p>
          <a:p>
            <a:pPr marL="0" indent="0" algn="just">
              <a:buNone/>
            </a:pPr>
            <a:r>
              <a:rPr lang="en-US" sz="3600" dirty="0" err="1">
                <a:solidFill>
                  <a:srgbClr val="92D050"/>
                </a:solidFill>
                <a:latin typeface="Times New Roman" panose="02020603050405020304" pitchFamily="18" charset="0"/>
                <a:cs typeface="Times New Roman" panose="02020603050405020304" pitchFamily="18" charset="0"/>
              </a:rPr>
              <a:t>i</a:t>
            </a:r>
            <a:r>
              <a:rPr lang="en-US" sz="3600" dirty="0">
                <a:solidFill>
                  <a:srgbClr val="92D050"/>
                </a:solidFill>
                <a:latin typeface="Times New Roman" panose="02020603050405020304" pitchFamily="18" charset="0"/>
                <a:cs typeface="Times New Roman" panose="02020603050405020304" pitchFamily="18" charset="0"/>
              </a:rPr>
              <a:t>. Static data structure: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It contains those data structure which has fix memory size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Example: array</a:t>
            </a:r>
          </a:p>
          <a:p>
            <a:pPr marL="0" indent="0" algn="just">
              <a:buNone/>
            </a:pPr>
            <a:r>
              <a:rPr lang="en-US" sz="3600" dirty="0">
                <a:solidFill>
                  <a:srgbClr val="92D050"/>
                </a:solidFill>
                <a:latin typeface="Times New Roman" panose="02020603050405020304" pitchFamily="18" charset="0"/>
                <a:cs typeface="Times New Roman" panose="02020603050405020304" pitchFamily="18" charset="0"/>
              </a:rPr>
              <a:t>ii. Dynamic data structure: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It contains those data structure, whose size can be dynamically updated during run time.</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Example: Stack, Queue, Linked list etc.</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47167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1052735"/>
            <a:ext cx="10884587" cy="5184577"/>
          </a:xfrm>
        </p:spPr>
        <p:txBody>
          <a:bodyPr>
            <a:normAutofit fontScale="77500" lnSpcReduction="2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Graph Traversal:</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We can perform traversal of graph using following 2 techniques:</a:t>
            </a:r>
          </a:p>
          <a:p>
            <a:pPr marL="0" indent="0" algn="just">
              <a:lnSpc>
                <a:spcPct val="110000"/>
              </a:lnSpc>
              <a:buNone/>
            </a:pPr>
            <a:r>
              <a:rPr lang="en-US" sz="3600" dirty="0">
                <a:solidFill>
                  <a:schemeClr val="accent1"/>
                </a:solidFill>
                <a:latin typeface="Times New Roman" panose="02020603050405020304" pitchFamily="18" charset="0"/>
                <a:ea typeface="+mj-ea"/>
                <a:cs typeface="Times New Roman" panose="02020603050405020304" pitchFamily="18" charset="0"/>
              </a:rPr>
              <a:t>1. Depth First Search (DFS):</a:t>
            </a:r>
          </a:p>
          <a:p>
            <a:pPr marL="0" indent="0" algn="just">
              <a:lnSpc>
                <a:spcPct val="110000"/>
              </a:lnSpc>
              <a:buNone/>
            </a:pPr>
            <a:r>
              <a:rPr lang="en-US" sz="32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Push starting node A into stack</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Repeat step 3 and 4 until stack is empty</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Pop the top node i.e., ‘n’ and process it</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Push all the neighbors of ‘n’ into stack which are not visited</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Stop</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708302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DFS traversal </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611202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1052735"/>
            <a:ext cx="10884587" cy="5184577"/>
          </a:xfrm>
        </p:spPr>
        <p:txBody>
          <a:bodyPr>
            <a:normAutofit fontScale="92500" lnSpcReduction="20000"/>
          </a:bodyPr>
          <a:lstStyle/>
          <a:p>
            <a:pPr marL="0" indent="0" algn="just">
              <a:lnSpc>
                <a:spcPct val="110000"/>
              </a:lnSpc>
              <a:buNone/>
            </a:pPr>
            <a:endParaRPr lang="en-US" sz="3200" dirty="0">
              <a:solidFill>
                <a:schemeClr val="accent1"/>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2. Breadth First Search (BFS):</a:t>
            </a:r>
          </a:p>
          <a:p>
            <a:pPr marL="0" indent="0" algn="just">
              <a:lnSpc>
                <a:spcPct val="110000"/>
              </a:lnSpc>
              <a:buNone/>
            </a:pPr>
            <a:r>
              <a:rPr lang="en-US" sz="32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Insert starting node A into queue</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Repeat step 3 and 4 until queue is empty</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Delete the front node i.e., ‘n’ and process it</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Insert all the neighbors of ‘n’ into queue which are not visited</a:t>
            </a:r>
          </a:p>
          <a:p>
            <a:pPr marL="514350" indent="-514350" algn="just">
              <a:lnSpc>
                <a:spcPct val="110000"/>
              </a:lnSpc>
              <a:buAutoNum type="arabicPeriod"/>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Stop</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792404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pPr marL="0" marR="0" lvl="0" indent="0" algn="l" defTabSz="914400" rtl="0" eaLnBrk="1" fontAlgn="auto" latinLnBrk="0" hangingPunct="1">
              <a:lnSpc>
                <a:spcPct val="90000"/>
              </a:lnSpc>
              <a:spcBef>
                <a:spcPts val="1800"/>
              </a:spcBef>
              <a:spcAft>
                <a:spcPts val="0"/>
              </a:spcAft>
              <a:buClrTx/>
              <a:buSzPct val="100000"/>
              <a:buFont typeface="Arial" pitchFamily="34" charset="0"/>
              <a:buNone/>
              <a:tabLst/>
              <a:defRPr/>
            </a:pPr>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556792"/>
            <a:ext cx="10884587" cy="4824536"/>
          </a:xfrm>
        </p:spPr>
        <p:txBody>
          <a:bodyPr>
            <a:normAutofit/>
          </a:bodyPr>
          <a:lstStyle/>
          <a:p>
            <a:pPr marL="0" indent="0" algn="just">
              <a:buNone/>
            </a:pPr>
            <a:endParaRPr lang="en-US" sz="4000" dirty="0">
              <a:solidFill>
                <a:schemeClr val="accent5">
                  <a:lumMod val="60000"/>
                  <a:lumOff val="40000"/>
                </a:schemeClr>
              </a:solidFill>
              <a:latin typeface="Times New Roman" panose="02020603050405020304" pitchFamily="18" charset="0"/>
              <a:cs typeface="Times New Roman" panose="02020603050405020304" pitchFamily="18" charset="0"/>
            </a:endParaRPr>
          </a:p>
          <a:p>
            <a:pPr marL="0" indent="0" algn="just">
              <a:buNone/>
            </a:pPr>
            <a:r>
              <a:rPr lang="en-US" sz="4000" dirty="0">
                <a:solidFill>
                  <a:schemeClr val="accent5">
                    <a:lumMod val="60000"/>
                    <a:lumOff val="40000"/>
                  </a:schemeClr>
                </a:solidFill>
                <a:latin typeface="Times New Roman" panose="02020603050405020304" pitchFamily="18" charset="0"/>
                <a:cs typeface="Times New Roman" panose="02020603050405020304" pitchFamily="18" charset="0"/>
              </a:rPr>
              <a:t>Program:</a:t>
            </a:r>
          </a:p>
          <a:p>
            <a:pPr marL="0" indent="0" algn="just">
              <a:lnSpc>
                <a:spcPct val="110000"/>
              </a:lnSpc>
              <a:spcBef>
                <a:spcPts val="0"/>
              </a:spcBef>
              <a:buNone/>
            </a:pPr>
            <a:r>
              <a:rPr lang="en-US" sz="3200" dirty="0">
                <a:solidFill>
                  <a:schemeClr val="accent4">
                    <a:lumMod val="20000"/>
                    <a:lumOff val="80000"/>
                  </a:schemeClr>
                </a:solidFill>
                <a:latin typeface="Times New Roman" panose="02020603050405020304" pitchFamily="18" charset="0"/>
                <a:cs typeface="Times New Roman" panose="02020603050405020304" pitchFamily="18" charset="0"/>
              </a:rPr>
              <a:t>Write a program to implement BFS traversal </a:t>
            </a: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14947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836712"/>
            <a:ext cx="10884587" cy="5400601"/>
          </a:xfrm>
        </p:spPr>
        <p:txBody>
          <a:bodyPr>
            <a:normAutofit/>
          </a:bodyPr>
          <a:lstStyle/>
          <a:p>
            <a:pPr marL="0" indent="0">
              <a:buNone/>
            </a:pP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Topological Sorting:</a:t>
            </a:r>
            <a:endParaRPr lang="en-US" sz="39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can be performed only on directed graph</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Each directed edge represents dependency</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If there is an edge between A to B then B is depending on A, so A must be visited before B</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Topological sorting can be performed on graph only if a graph contains at least one node with indegree 0.</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73052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620689"/>
            <a:ext cx="10884587" cy="5375938"/>
          </a:xfrm>
        </p:spPr>
        <p:txBody>
          <a:bodyPr>
            <a:normAutofit/>
          </a:bodyPr>
          <a:lstStyle/>
          <a:p>
            <a:pPr marL="0" indent="0">
              <a:buNone/>
            </a:pP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Spanning Tree and MCST</a:t>
            </a:r>
            <a:endParaRPr lang="en-US" sz="39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Given a connected graph, a spanning tree is a subgraph that is a tree, which should contain all connected vertices and should not form a cycle  A single graph can have many spanning trees. Spanning Tree has (n-1) edges where n is the number of vertices</a:t>
            </a: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pic>
        <p:nvPicPr>
          <p:cNvPr id="1026" name="Picture 2" descr="Minimum Spanning Tree Introduction">
            <a:extLst>
              <a:ext uri="{FF2B5EF4-FFF2-40B4-BE49-F238E27FC236}">
                <a16:creationId xmlns:a16="http://schemas.microsoft.com/office/drawing/2014/main" id="{15962BA1-ABB1-450A-B9EA-1675805503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892" y="3789040"/>
            <a:ext cx="2232248" cy="2079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nimum Spanning Tree Introduction">
            <a:extLst>
              <a:ext uri="{FF2B5EF4-FFF2-40B4-BE49-F238E27FC236}">
                <a16:creationId xmlns:a16="http://schemas.microsoft.com/office/drawing/2014/main" id="{14010FFE-0ED8-403C-9BA8-C9F37DE91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300" y="3595861"/>
            <a:ext cx="3185024" cy="3081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59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Minimum Cost Spanning Tree (MCST) is a Spanning Tree which has minimum total cost. The cost of spanning tree would be the sum of the cost of its edges.</a:t>
            </a: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pic>
        <p:nvPicPr>
          <p:cNvPr id="2050" name="Picture 2" descr="Minimum Spanning Tree Introduction">
            <a:extLst>
              <a:ext uri="{FF2B5EF4-FFF2-40B4-BE49-F238E27FC236}">
                <a16:creationId xmlns:a16="http://schemas.microsoft.com/office/drawing/2014/main" id="{31EBDB7F-D250-468C-8386-45AD8EEA2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828" y="2780928"/>
            <a:ext cx="4717766" cy="27363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inimum Spanning Tree Introduction">
            <a:extLst>
              <a:ext uri="{FF2B5EF4-FFF2-40B4-BE49-F238E27FC236}">
                <a16:creationId xmlns:a16="http://schemas.microsoft.com/office/drawing/2014/main" id="{98CDE7EB-DDB6-48E2-BC2B-E90E0C27C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0396" y="2728540"/>
            <a:ext cx="4360918" cy="278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51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5289624"/>
          </a:xfrm>
        </p:spPr>
        <p:txBody>
          <a:bodyPr>
            <a:normAutofit fontScale="77500" lnSpcReduction="20000"/>
          </a:bodyPr>
          <a:lstStyle/>
          <a:p>
            <a:pPr marL="0" indent="0">
              <a:buNone/>
            </a:pP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Minimum Spanning Tree Algorithms:</a:t>
            </a:r>
          </a:p>
          <a:p>
            <a:pPr marL="0" indent="0" algn="just">
              <a:lnSpc>
                <a:spcPct val="100000"/>
              </a:lnSpc>
              <a:buNone/>
            </a:pPr>
            <a:r>
              <a:rPr lang="en-US" sz="3600" dirty="0">
                <a:solidFill>
                  <a:schemeClr val="accent1"/>
                </a:solidFill>
                <a:latin typeface="Times New Roman" panose="02020603050405020304" pitchFamily="18" charset="0"/>
                <a:ea typeface="+mj-ea"/>
                <a:cs typeface="Times New Roman" panose="02020603050405020304" pitchFamily="18" charset="0"/>
              </a:rPr>
              <a:t>Kruskal’s Algorithm:</a:t>
            </a:r>
          </a:p>
          <a:p>
            <a:pPr marL="0" indent="0" algn="just">
              <a:lnSpc>
                <a:spcPct val="120000"/>
              </a:lnSpc>
              <a:spcBef>
                <a:spcPts val="600"/>
              </a:spcBef>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Kruskal's Algorithm is used to find the minimum spanning tree for a connected weighted graph. Kruskal's algorithm follows greedy approach which finds an optimum solution at every stage. </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Remove all loops and Parallel Edges</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Arrange all edges in their increasing order of weight</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Add the edge which has the least weightage but ignore/reject those edges that create a cycle or closed loop</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Add cost of every edge of spanning tree to get total cost</a:t>
            </a:r>
          </a:p>
          <a:p>
            <a:pPr marL="514350" indent="-514350" algn="just">
              <a:lnSpc>
                <a:spcPct val="100000"/>
              </a:lnSpc>
              <a:spcBef>
                <a:spcPts val="600"/>
              </a:spcBef>
              <a:buAutoNum type="arabicPeriod"/>
            </a:pP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514350" indent="-514350" algn="just">
              <a:lnSpc>
                <a:spcPct val="100000"/>
              </a:lnSpc>
              <a:spcBef>
                <a:spcPts val="600"/>
              </a:spcBef>
              <a:buAutoNum type="arabicPeriod"/>
            </a:pP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86702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5289624"/>
          </a:xfrm>
        </p:spPr>
        <p:txBody>
          <a:bodyPr>
            <a:normAutofit fontScale="92500" lnSpcReduction="10000"/>
          </a:bodyPr>
          <a:lstStyle/>
          <a:p>
            <a:pPr marL="0" indent="0" algn="just">
              <a:lnSpc>
                <a:spcPct val="100000"/>
              </a:lnSpc>
              <a:buNone/>
            </a:pPr>
            <a:r>
              <a:rPr lang="en-US" sz="3000" dirty="0">
                <a:solidFill>
                  <a:schemeClr val="accent1"/>
                </a:solidFill>
                <a:latin typeface="Times New Roman" panose="02020603050405020304" pitchFamily="18" charset="0"/>
                <a:ea typeface="+mj-ea"/>
                <a:cs typeface="Times New Roman" panose="02020603050405020304" pitchFamily="18" charset="0"/>
              </a:rPr>
              <a:t>Prim’s Algorithm:</a:t>
            </a:r>
          </a:p>
          <a:p>
            <a:pPr marL="0" indent="0" algn="just">
              <a:lnSpc>
                <a:spcPct val="110000"/>
              </a:lnSpc>
              <a:spcBef>
                <a:spcPts val="600"/>
              </a:spcBef>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Prim's algorithm to find minimum cost spanning tree uses the greedy approach. Prim's algorithm, treats the nodes as a single tree and keeps on adding new nodes to the spanning tree from the given graph.</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Select starting vertex and consider all its directly connected edges</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Select edge with minimum weight</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Add the selected edge in spanning tree</a:t>
            </a:r>
          </a:p>
          <a:p>
            <a:pPr marL="514350" indent="-514350" algn="just">
              <a:lnSpc>
                <a:spcPct val="100000"/>
              </a:lnSpc>
              <a:buFont typeface="+mj-lt"/>
              <a:buAutoNum type="arabicPeriod"/>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Select vertex of added edge and repeat step 1 until all vertex has been selected</a:t>
            </a:r>
          </a:p>
          <a:p>
            <a:pPr marL="514350" indent="-514350" algn="just">
              <a:lnSpc>
                <a:spcPct val="100000"/>
              </a:lnSpc>
              <a:spcBef>
                <a:spcPts val="600"/>
              </a:spcBef>
              <a:buAutoNum type="arabicPeriod"/>
            </a:pP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514350" indent="-514350" algn="just">
              <a:lnSpc>
                <a:spcPct val="100000"/>
              </a:lnSpc>
              <a:spcBef>
                <a:spcPts val="600"/>
              </a:spcBef>
              <a:buAutoNum type="arabicPeriod"/>
            </a:pP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2363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5289624"/>
          </a:xfrm>
        </p:spPr>
        <p:txBody>
          <a:bodyPr>
            <a:normAutofit lnSpcReduction="1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Shortest Path Algorithm</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p>
          <a:p>
            <a:pPr marL="0" indent="0" algn="just">
              <a:lnSpc>
                <a:spcPct val="100000"/>
              </a:lnSpc>
              <a:buNone/>
            </a:pPr>
            <a:r>
              <a:rPr lang="en-US" sz="3600" dirty="0">
                <a:solidFill>
                  <a:schemeClr val="accent1"/>
                </a:solidFill>
                <a:latin typeface="Times New Roman" panose="02020603050405020304" pitchFamily="18" charset="0"/>
                <a:ea typeface="+mj-ea"/>
                <a:cs typeface="Times New Roman" panose="02020603050405020304" pitchFamily="18" charset="0"/>
              </a:rPr>
              <a:t>Dijkstra’s Algorithm:</a:t>
            </a:r>
          </a:p>
          <a:p>
            <a:pPr marL="0" indent="0" algn="just">
              <a:lnSpc>
                <a:spcPct val="120000"/>
              </a:lnSpc>
              <a:spcBef>
                <a:spcPts val="600"/>
              </a:spcBef>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 greedy algorithm that solves the single-source shortest path problem for a directed graph with nonnegative edge weights</a:t>
            </a:r>
          </a:p>
          <a:p>
            <a:pPr marL="0" indent="0" algn="just">
              <a:lnSpc>
                <a:spcPct val="120000"/>
              </a:lnSpc>
              <a:spcBef>
                <a:spcPts val="600"/>
              </a:spcBef>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an algorithm that is used for finding the shortest distance, or path, from starting node to target node in a weighted graph</a:t>
            </a:r>
          </a:p>
          <a:p>
            <a:pPr marL="0" indent="0" algn="just">
              <a:lnSpc>
                <a:spcPct val="120000"/>
              </a:lnSpc>
              <a:spcBef>
                <a:spcPts val="600"/>
              </a:spcBef>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0" indent="0" algn="just">
              <a:lnSpc>
                <a:spcPct val="100000"/>
              </a:lnSpc>
              <a:spcBef>
                <a:spcPts val="600"/>
              </a:spcBef>
              <a:buNone/>
            </a:pPr>
            <a:r>
              <a:rPr lang="en-US" sz="2800">
                <a:solidFill>
                  <a:schemeClr val="accent4">
                    <a:lumMod val="20000"/>
                    <a:lumOff val="80000"/>
                  </a:schemeClr>
                </a:solidFill>
                <a:latin typeface="Times New Roman" panose="02020603050405020304" pitchFamily="18" charset="0"/>
                <a:cs typeface="Times New Roman" panose="02020603050405020304" pitchFamily="18" charset="0"/>
              </a:rPr>
              <a:t>1. Begin </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from the node to be selected, the source node, and it examines the entire graph to determine the shortest path among that node and all the other nodes connected to source node </a:t>
            </a:r>
          </a:p>
          <a:p>
            <a:pPr marL="514350" indent="-514350" algn="just">
              <a:lnSpc>
                <a:spcPct val="100000"/>
              </a:lnSpc>
              <a:spcBef>
                <a:spcPts val="600"/>
              </a:spcBef>
              <a:buAutoNum type="arabicPeriod"/>
            </a:pP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47479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2" y="980727"/>
            <a:ext cx="10884587" cy="5311601"/>
          </a:xfrm>
        </p:spPr>
        <p:txBody>
          <a:bodyPr>
            <a:normAutofit/>
          </a:bodyPr>
          <a:lstStyle/>
          <a:p>
            <a:pPr marL="0" indent="0" algn="just">
              <a:lnSpc>
                <a:spcPct val="70000"/>
              </a:lnSpc>
              <a:buNone/>
            </a:pPr>
            <a:r>
              <a:rPr lang="en-IN" sz="3300" dirty="0">
                <a:solidFill>
                  <a:srgbClr val="FFFF00"/>
                </a:solidFill>
                <a:latin typeface="Times New Roman" panose="02020603050405020304" pitchFamily="18" charset="0"/>
                <a:cs typeface="Times New Roman" panose="02020603050405020304" pitchFamily="18" charset="0"/>
              </a:rPr>
              <a:t>b. Non-Linear data structure:</a:t>
            </a:r>
          </a:p>
          <a:p>
            <a:pPr marL="0" indent="0" algn="just">
              <a:lnSpc>
                <a:spcPct val="70000"/>
              </a:lnSpc>
              <a:buNone/>
            </a:pPr>
            <a:r>
              <a:rPr lang="en-US" sz="3300" dirty="0">
                <a:solidFill>
                  <a:schemeClr val="accent2">
                    <a:lumMod val="20000"/>
                    <a:lumOff val="80000"/>
                  </a:schemeClr>
                </a:solidFill>
                <a:latin typeface="Times New Roman" panose="02020603050405020304" pitchFamily="18" charset="0"/>
                <a:cs typeface="Times New Roman" panose="02020603050405020304" pitchFamily="18" charset="0"/>
              </a:rPr>
              <a:t>If the data is arranged in non-linear or hierarchical manner, then it is </a:t>
            </a:r>
            <a:r>
              <a:rPr lang="en-US" sz="3300">
                <a:solidFill>
                  <a:schemeClr val="accent2">
                    <a:lumMod val="20000"/>
                    <a:lumOff val="80000"/>
                  </a:schemeClr>
                </a:solidFill>
                <a:latin typeface="Times New Roman" panose="02020603050405020304" pitchFamily="18" charset="0"/>
                <a:cs typeface="Times New Roman" panose="02020603050405020304" pitchFamily="18" charset="0"/>
              </a:rPr>
              <a:t>called as non </a:t>
            </a:r>
            <a:r>
              <a:rPr lang="en-US" sz="3300" dirty="0">
                <a:solidFill>
                  <a:schemeClr val="accent2">
                    <a:lumMod val="20000"/>
                    <a:lumOff val="80000"/>
                  </a:schemeClr>
                </a:solidFill>
                <a:latin typeface="Times New Roman" panose="02020603050405020304" pitchFamily="18" charset="0"/>
                <a:cs typeface="Times New Roman" panose="02020603050405020304" pitchFamily="18" charset="0"/>
              </a:rPr>
              <a:t>linear data structure</a:t>
            </a:r>
          </a:p>
          <a:p>
            <a:pPr marL="0" indent="0" algn="just">
              <a:lnSpc>
                <a:spcPct val="70000"/>
              </a:lnSpc>
              <a:buNone/>
            </a:pPr>
            <a:r>
              <a:rPr lang="en-US" sz="3300" dirty="0">
                <a:solidFill>
                  <a:schemeClr val="accent2">
                    <a:lumMod val="20000"/>
                    <a:lumOff val="80000"/>
                  </a:schemeClr>
                </a:solidFill>
                <a:latin typeface="Times New Roman" panose="02020603050405020304" pitchFamily="18" charset="0"/>
                <a:cs typeface="Times New Roman" panose="02020603050405020304" pitchFamily="18" charset="0"/>
              </a:rPr>
              <a:t>Example: Tree, Graph etc.</a:t>
            </a:r>
            <a:endParaRPr lang="en-IN" sz="33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05843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5289624"/>
          </a:xfrm>
        </p:spPr>
        <p:txBody>
          <a:bodyPr>
            <a:normAutofit/>
          </a:bodyPr>
          <a:lstStyle/>
          <a:p>
            <a:pPr marL="0" indent="0" algn="just">
              <a:lnSpc>
                <a:spcPct val="100000"/>
              </a:lnSpc>
              <a:spcBef>
                <a:spcPts val="600"/>
              </a:spcBef>
              <a:buNone/>
            </a:pP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2. Maintain the track of the currently recognized shortest distance from each node to the source code and updates these values if it identifies another shortest path.</a:t>
            </a:r>
          </a:p>
          <a:p>
            <a:pPr marL="0" indent="0" algn="just">
              <a:lnSpc>
                <a:spcPct val="100000"/>
              </a:lnSpc>
              <a:spcBef>
                <a:spcPts val="600"/>
              </a:spcBef>
              <a:buNone/>
            </a:pP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3. Once the shortest path from the source code to another node is determined, the node is marked as “visited” and can be added to the path.</a:t>
            </a:r>
          </a:p>
          <a:p>
            <a:pPr marL="0" indent="0" algn="just">
              <a:lnSpc>
                <a:spcPct val="100000"/>
              </a:lnSpc>
              <a:spcBef>
                <a:spcPts val="600"/>
              </a:spcBef>
              <a:buNone/>
            </a:pPr>
            <a:endParaRPr lang="en-US" sz="2800" dirty="0">
              <a:solidFill>
                <a:schemeClr val="accent4">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4. This process is being continued till all the nodes in the graph have been added to the path.</a:t>
            </a:r>
          </a:p>
          <a:p>
            <a:pPr marL="514350" indent="-514350" algn="just">
              <a:lnSpc>
                <a:spcPct val="100000"/>
              </a:lnSpc>
              <a:spcBef>
                <a:spcPts val="600"/>
              </a:spcBef>
              <a:buAutoNum type="arabicPeriod"/>
            </a:pP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62114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433640"/>
          </a:xfrm>
        </p:spPr>
        <p:txBody>
          <a:bodyPr>
            <a:normAutofit lnSpcReduction="1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Sorting Techniques</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p>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Insertion Sort:</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If the element is the first element, assume that it is already sorted. </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Pick the next element and store it separately in a key.</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Now, compare the key with all elements in the sorted array.</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If the element in the sorted array is smaller than the current element, then move to the next element. Else, shift greater elements in the array towards the right.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Insert the key.</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Repeat until the array is sorted.</a:t>
            </a:r>
          </a:p>
          <a:p>
            <a:pPr marL="514350" indent="-514350" algn="just">
              <a:lnSpc>
                <a:spcPct val="100000"/>
              </a:lnSpc>
              <a:spcBef>
                <a:spcPts val="600"/>
              </a:spcBef>
              <a:buAutoNum type="arabicPeriod"/>
            </a:pP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84746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433640"/>
          </a:xfrm>
        </p:spPr>
        <p:txBody>
          <a:bodyPr>
            <a:normAutofit/>
          </a:bodyPr>
          <a:lstStyle/>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Selection Sort:</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Set MIN to location 0</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Search the minimum element in the list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Swap with value at location MIN</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Increment MIN to point to next element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Repeat until list is sorted</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88215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433640"/>
          </a:xfrm>
        </p:spPr>
        <p:txBody>
          <a:bodyPr>
            <a:normAutofit/>
          </a:bodyPr>
          <a:lstStyle/>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Heap Sort:</a:t>
            </a:r>
          </a:p>
          <a:p>
            <a:pPr marL="0" indent="0" algn="just">
              <a:lnSpc>
                <a:spcPct val="100000"/>
              </a:lnSpc>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Binary Heap is a Complete Binary Tree where items are stored in a special order such that the value in a parent node is greater than the values in its two children's nodes</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Build a max heap from the input data. </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At this point, the largest item is stored at the root of the heap. Replace it with the last item of the heap followed by reducing the size of heap by 1. Finally, heapify the root of the tree. </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Repeat step 2 while the size of the heap is greater than 1.</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09057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433640"/>
          </a:xfrm>
        </p:spPr>
        <p:txBody>
          <a:bodyPr>
            <a:normAutofit/>
          </a:bodyPr>
          <a:lstStyle/>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Merge Sort:</a:t>
            </a:r>
          </a:p>
          <a:p>
            <a:pPr marL="0" indent="0" algn="just">
              <a:lnSpc>
                <a:spcPct val="100000"/>
              </a:lnSpc>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Merge sort is a sorting technique based on divide and conquer technique. Merge sort first divides the array into equal halves and then combines them in a sorted manner.</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a:t>
            </a:r>
            <a:r>
              <a:rPr lang="en-US" sz="2800">
                <a:solidFill>
                  <a:schemeClr val="accent4">
                    <a:lumMod val="20000"/>
                    <a:lumOff val="80000"/>
                  </a:schemeClr>
                </a:solidFill>
                <a:latin typeface="Times New Roman" panose="02020603050405020304" pitchFamily="18" charset="0"/>
                <a:cs typeface="Times New Roman" panose="02020603050405020304" pitchFamily="18" charset="0"/>
              </a:rPr>
              <a:t>f </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it is only one element in the list it is already sorted, return.</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Divide the list recursively into two halves until it can no more be divided.</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Merge the smaller lists into new list in sorted order.</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84292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052735"/>
            <a:ext cx="10884587" cy="5619677"/>
          </a:xfrm>
        </p:spPr>
        <p:txBody>
          <a:bodyPr>
            <a:normAutofit fontScale="85000" lnSpcReduction="20000"/>
          </a:bodyPr>
          <a:lstStyle/>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Quick Sort:</a:t>
            </a:r>
          </a:p>
          <a:p>
            <a:pPr marL="0" indent="0" algn="just">
              <a:lnSpc>
                <a:spcPct val="100000"/>
              </a:lnSpc>
              <a:buNone/>
            </a:pPr>
            <a:r>
              <a:rPr lang="en-US" sz="3000" dirty="0">
                <a:solidFill>
                  <a:srgbClr val="FFFF00"/>
                </a:solidFill>
                <a:latin typeface="Times New Roman" panose="02020603050405020304" pitchFamily="18" charset="0"/>
                <a:ea typeface="+mj-ea"/>
                <a:cs typeface="Times New Roman" panose="02020603050405020304" pitchFamily="18" charset="0"/>
              </a:rPr>
              <a:t>Divide:</a:t>
            </a: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In Divide, first pick a pivot element. After that, partition or rearrange the array into two sub-arrays such that each element in the left sub-array is less than or equal to the pivot element and each element in the right sub-array is larger than the pivot element.</a:t>
            </a:r>
          </a:p>
          <a:p>
            <a:pPr marL="0" indent="0" algn="just">
              <a:lnSpc>
                <a:spcPct val="100000"/>
              </a:lnSpc>
              <a:buNone/>
            </a:pPr>
            <a:r>
              <a:rPr lang="en-US" sz="3000" dirty="0">
                <a:solidFill>
                  <a:srgbClr val="FFFF00"/>
                </a:solidFill>
                <a:latin typeface="Times New Roman" panose="02020603050405020304" pitchFamily="18" charset="0"/>
                <a:ea typeface="+mj-ea"/>
                <a:cs typeface="Times New Roman" panose="02020603050405020304" pitchFamily="18" charset="0"/>
              </a:rPr>
              <a:t>Conquer:</a:t>
            </a: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Recursively, sort two subarrays with Quicksort.</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Choose the lowest index value has pivot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Take two variables to point down and up of the list excluding pivot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Down points to the first index and up points to the last index</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While value at down’s value is less than pivot move down from left to right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While value at up’s value is greater than pivot move up from right to left</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If both step 5 and step 6 does not match swap down’s value and up’s value</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if down ≥ up, then swap up’s value with pivot </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907846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980728"/>
            <a:ext cx="10884587" cy="5289624"/>
          </a:xfrm>
        </p:spPr>
        <p:txBody>
          <a:bodyPr>
            <a:normAutofit fontScale="92500" lnSpcReduction="10000"/>
          </a:bodyPr>
          <a:lstStyle/>
          <a:p>
            <a:pPr marL="0" indent="0">
              <a:buNone/>
            </a:pPr>
            <a:r>
              <a:rPr lang="en-US" sz="3600" dirty="0">
                <a:solidFill>
                  <a:schemeClr val="accent1"/>
                </a:solidFill>
                <a:latin typeface="Times New Roman" panose="02020603050405020304" pitchFamily="18" charset="0"/>
                <a:ea typeface="+mj-ea"/>
                <a:cs typeface="Times New Roman" panose="02020603050405020304" pitchFamily="18" charset="0"/>
              </a:rPr>
              <a:t>Radix Sort:</a:t>
            </a:r>
          </a:p>
          <a:p>
            <a:pPr marL="0" indent="0" algn="just">
              <a:lnSpc>
                <a:spcPct val="100000"/>
              </a:lnSpc>
              <a:buNone/>
            </a:pPr>
            <a:r>
              <a:rPr lang="en-US" sz="30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also called as Bucket Sort and in this, there is digit by digit sorting is performed that is started from the least significant digit to the most significant digit.</a:t>
            </a:r>
          </a:p>
          <a:p>
            <a:pPr marL="0" indent="0" algn="just">
              <a:lnSpc>
                <a:spcPct val="100000"/>
              </a:lnSpc>
              <a:buNone/>
            </a:pPr>
            <a:r>
              <a:rPr lang="en-US" sz="30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max = largest element in the given array  </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d = number of digits in the largest element (or, max)  </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Create d buckets of size 0 - 9  </a:t>
            </a:r>
          </a:p>
          <a:p>
            <a:pPr marL="514350" indent="-514350" algn="just">
              <a:lnSpc>
                <a:spcPct val="100000"/>
              </a:lnSpc>
              <a:spcBef>
                <a:spcPts val="600"/>
              </a:spcBef>
              <a:buFont typeface="+mj-lt"/>
              <a:buAutoNum type="arabicPeriod"/>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for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i</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-&gt; 0 to d  </a:t>
            </a:r>
          </a:p>
          <a:p>
            <a:pPr marL="0" indent="0" algn="just">
              <a:lnSpc>
                <a:spcPct val="100000"/>
              </a:lnSpc>
              <a:spcBef>
                <a:spcPts val="600"/>
              </a:spcBef>
              <a:buNone/>
            </a:pP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sort the array elements using counting sort (or any stable sort) according 	to the digits at </a:t>
            </a:r>
            <a:r>
              <a:rPr lang="en-US" sz="2800" dirty="0" err="1">
                <a:solidFill>
                  <a:schemeClr val="accent4">
                    <a:lumMod val="20000"/>
                    <a:lumOff val="80000"/>
                  </a:schemeClr>
                </a:solidFill>
                <a:latin typeface="Times New Roman" panose="02020603050405020304" pitchFamily="18" charset="0"/>
                <a:cs typeface="Times New Roman" panose="02020603050405020304" pitchFamily="18" charset="0"/>
              </a:rPr>
              <a:t>i</a:t>
            </a:r>
            <a:r>
              <a:rPr lang="en-US" sz="2800" baseline="30000" dirty="0" err="1">
                <a:solidFill>
                  <a:schemeClr val="accent4">
                    <a:lumMod val="20000"/>
                    <a:lumOff val="80000"/>
                  </a:schemeClr>
                </a:solidFill>
                <a:latin typeface="Times New Roman" panose="02020603050405020304" pitchFamily="18" charset="0"/>
                <a:cs typeface="Times New Roman" panose="02020603050405020304" pitchFamily="18" charset="0"/>
              </a:rPr>
              <a:t>th</a:t>
            </a:r>
            <a:r>
              <a:rPr lang="en-US" sz="2800" dirty="0">
                <a:solidFill>
                  <a:schemeClr val="accent4">
                    <a:lumMod val="20000"/>
                    <a:lumOff val="80000"/>
                  </a:schemeClr>
                </a:solidFill>
                <a:latin typeface="Times New Roman" panose="02020603050405020304" pitchFamily="18" charset="0"/>
                <a:cs typeface="Times New Roman" panose="02020603050405020304" pitchFamily="18" charset="0"/>
              </a:rPr>
              <a:t> place </a:t>
            </a:r>
            <a:endParaRPr lang="en-IN" sz="28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31177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0"/>
            <a:ext cx="10884587" cy="5328593"/>
          </a:xfrm>
        </p:spPr>
        <p:txBody>
          <a:bodyPr>
            <a:normAutofit/>
          </a:bodyPr>
          <a:lstStyle/>
          <a:p>
            <a:pPr marL="0" indent="0">
              <a:buNone/>
            </a:pPr>
            <a:r>
              <a:rPr kumimoji="0" lang="en-US" sz="3900" b="0" i="0" u="none" strike="noStrike" kern="1200" cap="none" spc="0" normalizeH="0" baseline="0" noProof="0" dirty="0" err="1">
                <a:ln>
                  <a:noFill/>
                </a:ln>
                <a:solidFill>
                  <a:srgbClr val="FFC000"/>
                </a:solidFill>
                <a:effectLst/>
                <a:uLnTx/>
                <a:uFillTx/>
                <a:latin typeface="Times New Roman" panose="02020603050405020304" pitchFamily="18" charset="0"/>
                <a:ea typeface="+mj-ea"/>
                <a:cs typeface="Times New Roman" panose="02020603050405020304" pitchFamily="18" charset="0"/>
              </a:rPr>
              <a:t>Recu</a:t>
            </a:r>
            <a:r>
              <a:rPr lang="en-US" sz="3900" dirty="0" err="1">
                <a:solidFill>
                  <a:srgbClr val="FFC000"/>
                </a:solidFill>
                <a:latin typeface="Times New Roman" panose="02020603050405020304" pitchFamily="18" charset="0"/>
                <a:ea typeface="+mj-ea"/>
                <a:cs typeface="Times New Roman" panose="02020603050405020304" pitchFamily="18" charset="0"/>
              </a:rPr>
              <a:t>rsion</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 process of building a loop by calling a function itself</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termination condition is set to build limited number of iterations</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The process of forwarding function call in recursion is called </a:t>
            </a:r>
            <a:r>
              <a:rPr lang="en-US" sz="2800" dirty="0">
                <a:solidFill>
                  <a:srgbClr val="FF0000"/>
                </a:solidFill>
                <a:latin typeface="Times New Roman" panose="02020603050405020304" pitchFamily="18" charset="0"/>
                <a:ea typeface="+mj-ea"/>
                <a:cs typeface="Times New Roman" panose="02020603050405020304" pitchFamily="18" charset="0"/>
              </a:rPr>
              <a:t>Winding</a:t>
            </a: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and returning control back on returning value is called </a:t>
            </a:r>
            <a:r>
              <a:rPr lang="en-US" sz="2800" dirty="0">
                <a:solidFill>
                  <a:srgbClr val="FF0000"/>
                </a:solidFill>
                <a:latin typeface="Times New Roman" panose="02020603050405020304" pitchFamily="18" charset="0"/>
                <a:ea typeface="+mj-ea"/>
                <a:cs typeface="Times New Roman" panose="02020603050405020304" pitchFamily="18" charset="0"/>
              </a:rPr>
              <a:t>Unwinding</a:t>
            </a: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Types of Recursion:</a:t>
            </a:r>
          </a:p>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1. Direct Recursion:</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function is called direct recursion if it calls the same function recursively</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76212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1052736"/>
            <a:ext cx="10884587" cy="5184577"/>
          </a:xfrm>
        </p:spPr>
        <p:txBody>
          <a:bodyPr>
            <a:normAutofit/>
          </a:bodyPr>
          <a:lstStyle/>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2. Indirect Recursion:</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function is called indirect recursion if it calls another function and that another function call a function directly or indirectly</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3. Tail Recursion:</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recursive function is tail recursive when recursive call is the last thing executed by the function</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271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0"/>
            <a:ext cx="10884587" cy="5328593"/>
          </a:xfrm>
        </p:spPr>
        <p:txBody>
          <a:bodyPr>
            <a:normAutofit/>
          </a:bodyPr>
          <a:lstStyle/>
          <a:p>
            <a:pPr marL="0" indent="0">
              <a:buNone/>
            </a:pP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Memory Allocation Methods:</a:t>
            </a:r>
          </a:p>
          <a:p>
            <a:pPr marL="0" indent="0" algn="just">
              <a:lnSpc>
                <a:spcPct val="100000"/>
              </a:lnSpc>
              <a:spcBef>
                <a:spcPts val="600"/>
              </a:spcBef>
              <a:buNone/>
            </a:pPr>
            <a:r>
              <a:rPr lang="en-US" sz="2800" dirty="0">
                <a:solidFill>
                  <a:schemeClr val="accent1"/>
                </a:solidFill>
                <a:latin typeface="Times New Roman" panose="02020603050405020304" pitchFamily="18" charset="0"/>
                <a:ea typeface="+mj-ea"/>
                <a:cs typeface="Times New Roman" panose="02020603050405020304" pitchFamily="18" charset="0"/>
              </a:rPr>
              <a:t>1. First Fit:</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approach, memory is allocated to first free partition or hole, which is large enough to accommodate the process. It finishes after finding the first suitable free partition</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Advantage: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Fastest as it searches as little as possible</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Disadvantage: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The remaining unused memory areas left after allocation become waste if it is too smaller</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550910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a:bodyPr>
          <a:lstStyle/>
          <a:p>
            <a:pPr marL="0" indent="0">
              <a:buNone/>
            </a:pPr>
            <a:r>
              <a:rPr lang="en-US" sz="4400" dirty="0">
                <a:solidFill>
                  <a:srgbClr val="FFC000"/>
                </a:solidFill>
                <a:latin typeface="Times New Roman" panose="02020603050405020304" pitchFamily="18" charset="0"/>
                <a:ea typeface="+mj-ea"/>
                <a:cs typeface="Times New Roman" panose="02020603050405020304" pitchFamily="18" charset="0"/>
              </a:rPr>
              <a:t>Operations on data structure</a:t>
            </a:r>
            <a:r>
              <a:rPr kumimoji="0" lang="en-US" sz="4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D270CFA-1A72-4E15-9FBC-7665A9587D72}"/>
              </a:ext>
            </a:extLst>
          </p:cNvPr>
          <p:cNvGraphicFramePr>
            <a:graphicFrameLocks noGrp="1"/>
          </p:cNvGraphicFramePr>
          <p:nvPr/>
        </p:nvGraphicFramePr>
        <p:xfrm>
          <a:off x="837828" y="1483290"/>
          <a:ext cx="10657186" cy="5204440"/>
        </p:xfrm>
        <a:graphic>
          <a:graphicData uri="http://schemas.openxmlformats.org/drawingml/2006/table">
            <a:tbl>
              <a:tblPr firstRow="1" bandRow="1">
                <a:tableStyleId>{5940675A-B579-460E-94D1-54222C63F5DA}</a:tableStyleId>
              </a:tblPr>
              <a:tblGrid>
                <a:gridCol w="2088232">
                  <a:extLst>
                    <a:ext uri="{9D8B030D-6E8A-4147-A177-3AD203B41FA5}">
                      <a16:colId xmlns:a16="http://schemas.microsoft.com/office/drawing/2014/main" val="4178783999"/>
                    </a:ext>
                  </a:extLst>
                </a:gridCol>
                <a:gridCol w="8568954">
                  <a:extLst>
                    <a:ext uri="{9D8B030D-6E8A-4147-A177-3AD203B41FA5}">
                      <a16:colId xmlns:a16="http://schemas.microsoft.com/office/drawing/2014/main" val="3062448098"/>
                    </a:ext>
                  </a:extLst>
                </a:gridCol>
              </a:tblGrid>
              <a:tr h="683890">
                <a:tc>
                  <a:txBody>
                    <a:bodyPr/>
                    <a:lstStyle/>
                    <a:p>
                      <a:pPr algn="ctr"/>
                      <a:r>
                        <a:rPr lang="en-US" sz="2800" b="1" dirty="0">
                          <a:solidFill>
                            <a:srgbClr val="00B0F0"/>
                          </a:solidFill>
                          <a:latin typeface="Times New Roman" panose="02020603050405020304" pitchFamily="18" charset="0"/>
                          <a:cs typeface="Times New Roman" panose="02020603050405020304" pitchFamily="18" charset="0"/>
                        </a:rPr>
                        <a:t>Operation</a:t>
                      </a:r>
                      <a:endParaRPr lang="en-IN" sz="2800" b="1" dirty="0">
                        <a:solidFill>
                          <a:srgbClr val="00B0F0"/>
                        </a:solidFill>
                        <a:latin typeface="Times New Roman" panose="02020603050405020304" pitchFamily="18" charset="0"/>
                        <a:cs typeface="Times New Roman" panose="02020603050405020304" pitchFamily="18" charset="0"/>
                      </a:endParaRPr>
                    </a:p>
                  </a:txBody>
                  <a:tcPr anchor="ctr"/>
                </a:tc>
                <a:tc>
                  <a:txBody>
                    <a:bodyPr/>
                    <a:lstStyle/>
                    <a:p>
                      <a:pPr algn="l"/>
                      <a:r>
                        <a:rPr lang="en-US" sz="2800" b="1" dirty="0">
                          <a:solidFill>
                            <a:srgbClr val="00B0F0"/>
                          </a:solidFill>
                          <a:latin typeface="Times New Roman" panose="02020603050405020304" pitchFamily="18" charset="0"/>
                          <a:cs typeface="Times New Roman" panose="02020603050405020304" pitchFamily="18" charset="0"/>
                        </a:rPr>
                        <a:t>Description</a:t>
                      </a:r>
                      <a:endParaRPr lang="en-IN" sz="2800" b="1" dirty="0">
                        <a:solidFill>
                          <a:srgbClr val="00B0F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8401239"/>
                  </a:ext>
                </a:extLst>
              </a:tr>
              <a:tr h="683890">
                <a:tc>
                  <a:txBody>
                    <a:body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Traversing</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 this we can traverse or move from one element to another element in data structure</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89330102"/>
                  </a:ext>
                </a:extLst>
              </a:tr>
              <a:tr h="683890">
                <a:tc>
                  <a:txBody>
                    <a:body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Searching</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 this, we can check whether element in data structure is present or not</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93619532"/>
                  </a:ext>
                </a:extLst>
              </a:tr>
              <a:tr h="683890">
                <a:tc>
                  <a:txBody>
                    <a:body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Insertion</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 this, we can add or insert new element in data structure</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43641003"/>
                  </a:ext>
                </a:extLst>
              </a:tr>
              <a:tr h="683890">
                <a:tc>
                  <a:txBody>
                    <a:body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Deletion</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 this, we can delete or remove existing element from data structure</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22148374"/>
                  </a:ext>
                </a:extLst>
              </a:tr>
              <a:tr h="683890">
                <a:tc>
                  <a:txBody>
                    <a:body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Sorting</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 this, we can arrange elements of data structure in ascending or descending order</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31527352"/>
                  </a:ext>
                </a:extLst>
              </a:tr>
              <a:tr h="683890">
                <a:tc>
                  <a:txBody>
                    <a:body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Merging</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tc>
                  <a:txBody>
                    <a:bodyPr/>
                    <a:lstStyle/>
                    <a:p>
                      <a:pPr algn="l"/>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In this, we can join or merge 2 or more data structures.</a:t>
                      </a:r>
                      <a:endParaRPr lang="en-IN" sz="2400" dirty="0">
                        <a:solidFill>
                          <a:schemeClr val="accent2">
                            <a:lumMod val="20000"/>
                            <a:lumOff val="80000"/>
                          </a:schemeClr>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06258693"/>
                  </a:ext>
                </a:extLst>
              </a:tr>
            </a:tbl>
          </a:graphicData>
        </a:graphic>
      </p:graphicFrame>
    </p:spTree>
    <p:extLst>
      <p:ext uri="{BB962C8B-B14F-4D97-AF65-F5344CB8AC3E}">
        <p14:creationId xmlns:p14="http://schemas.microsoft.com/office/powerpoint/2010/main" val="74235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r>
              <a:rPr lang="en-US" sz="2800" dirty="0">
                <a:solidFill>
                  <a:schemeClr val="accent1"/>
                </a:solidFill>
                <a:latin typeface="Times New Roman" panose="02020603050405020304" pitchFamily="18" charset="0"/>
                <a:ea typeface="+mj-ea"/>
                <a:cs typeface="Times New Roman" panose="02020603050405020304" pitchFamily="18" charset="0"/>
              </a:rPr>
              <a:t>2. Best Fit:</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deals with allocating the smallest free partition which meet requirement of the requesting process. It first searches the entire list of free partition and consider the smallest hole that is adequate.</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Advantage: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Memory utilization is much better than first fit as it search smallest free partition</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Disadvantage: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slower and may tend to fill up memory with tiny useless holes</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431981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r>
              <a:rPr lang="en-US" sz="2800" dirty="0">
                <a:solidFill>
                  <a:schemeClr val="accent1"/>
                </a:solidFill>
                <a:latin typeface="Times New Roman" panose="02020603050405020304" pitchFamily="18" charset="0"/>
                <a:ea typeface="+mj-ea"/>
                <a:cs typeface="Times New Roman" panose="02020603050405020304" pitchFamily="18" charset="0"/>
              </a:rPr>
              <a:t>3. Worst Fit:</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Worst fit approach is to locate largest available free partition so that the portion left will be big enough to be useful. It is reverse of best fit.</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Advantage: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Reduce rate of production of small gaps</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Disadvantage: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If a process requiring larger memory arrives at a later stage, then it cannot be accommodated as the largest hole is already split and occupied.</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417413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r>
              <a:rPr lang="en-US" sz="3200" dirty="0">
                <a:solidFill>
                  <a:schemeClr val="accent4">
                    <a:lumMod val="40000"/>
                    <a:lumOff val="60000"/>
                  </a:schemeClr>
                </a:solidFill>
                <a:latin typeface="Times New Roman" panose="02020603050405020304" pitchFamily="18" charset="0"/>
                <a:ea typeface="+mj-ea"/>
                <a:cs typeface="Times New Roman" panose="02020603050405020304" pitchFamily="18" charset="0"/>
              </a:rPr>
              <a:t>Given 5 memory partitions of 100KB, 500KB, 200KB, 300KB, 600KB (in-order). How would each of the First fit, Best fit and Worst fit algorithm place process of:</a:t>
            </a:r>
          </a:p>
          <a:p>
            <a:pPr marL="0" indent="0" algn="just">
              <a:lnSpc>
                <a:spcPct val="100000"/>
              </a:lnSpc>
              <a:spcBef>
                <a:spcPts val="600"/>
              </a:spcBef>
              <a:buNone/>
            </a:pPr>
            <a:r>
              <a:rPr lang="en-US" sz="3200" dirty="0">
                <a:solidFill>
                  <a:schemeClr val="accent4">
                    <a:lumMod val="40000"/>
                    <a:lumOff val="60000"/>
                  </a:schemeClr>
                </a:solidFill>
                <a:latin typeface="Times New Roman" panose="02020603050405020304" pitchFamily="18" charset="0"/>
                <a:ea typeface="+mj-ea"/>
                <a:cs typeface="Times New Roman" panose="02020603050405020304" pitchFamily="18" charset="0"/>
              </a:rPr>
              <a:t>212KB, 417KB, 112KB, 426KB (in-order)</a:t>
            </a: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2048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graphicFrame>
        <p:nvGraphicFramePr>
          <p:cNvPr id="3" name="Table 3">
            <a:extLst>
              <a:ext uri="{FF2B5EF4-FFF2-40B4-BE49-F238E27FC236}">
                <a16:creationId xmlns:a16="http://schemas.microsoft.com/office/drawing/2014/main" id="{DB647B58-0BF5-4CAE-8D5B-B32B28E33A03}"/>
              </a:ext>
            </a:extLst>
          </p:cNvPr>
          <p:cNvGraphicFramePr>
            <a:graphicFrameLocks noGrp="1"/>
          </p:cNvGraphicFramePr>
          <p:nvPr>
            <p:extLst>
              <p:ext uri="{D42A27DB-BD31-4B8C-83A1-F6EECF244321}">
                <p14:modId xmlns:p14="http://schemas.microsoft.com/office/powerpoint/2010/main" val="3510006520"/>
              </p:ext>
            </p:extLst>
          </p:nvPr>
        </p:nvGraphicFramePr>
        <p:xfrm>
          <a:off x="3519872" y="1575021"/>
          <a:ext cx="2160240" cy="4734300"/>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3067034051"/>
                    </a:ext>
                  </a:extLst>
                </a:gridCol>
              </a:tblGrid>
              <a:tr h="789050">
                <a:tc>
                  <a:txBody>
                    <a:bodyPr/>
                    <a:lstStyle/>
                    <a:p>
                      <a:pPr algn="ctr"/>
                      <a:r>
                        <a:rPr lang="en-US" sz="2400" dirty="0">
                          <a:solidFill>
                            <a:srgbClr val="FFFF00"/>
                          </a:solidFill>
                          <a:latin typeface="Times New Roman" panose="02020603050405020304" pitchFamily="18" charset="0"/>
                          <a:cs typeface="Times New Roman" panose="02020603050405020304" pitchFamily="18" charset="0"/>
                        </a:rPr>
                        <a:t>FIRST FIT</a:t>
                      </a:r>
                      <a:endParaRPr lang="en-IN" sz="2400" dirty="0">
                        <a:solidFill>
                          <a:srgbClr val="FFFF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50782357"/>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264514940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500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850109748"/>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08417895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421937259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600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114119587"/>
                  </a:ext>
                </a:extLst>
              </a:tr>
            </a:tbl>
          </a:graphicData>
        </a:graphic>
      </p:graphicFrame>
      <p:graphicFrame>
        <p:nvGraphicFramePr>
          <p:cNvPr id="9" name="Table 3">
            <a:extLst>
              <a:ext uri="{FF2B5EF4-FFF2-40B4-BE49-F238E27FC236}">
                <a16:creationId xmlns:a16="http://schemas.microsoft.com/office/drawing/2014/main" id="{4EE7E565-232F-4BC9-B4C2-B1F74D9D9BEA}"/>
              </a:ext>
            </a:extLst>
          </p:cNvPr>
          <p:cNvGraphicFramePr>
            <a:graphicFrameLocks noGrp="1"/>
          </p:cNvGraphicFramePr>
          <p:nvPr>
            <p:extLst>
              <p:ext uri="{D42A27DB-BD31-4B8C-83A1-F6EECF244321}">
                <p14:modId xmlns:p14="http://schemas.microsoft.com/office/powerpoint/2010/main" val="3280550230"/>
              </p:ext>
            </p:extLst>
          </p:nvPr>
        </p:nvGraphicFramePr>
        <p:xfrm>
          <a:off x="6094411" y="1575020"/>
          <a:ext cx="2160240" cy="4734300"/>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3067034051"/>
                    </a:ext>
                  </a:extLst>
                </a:gridCol>
              </a:tblGrid>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rgbClr val="FFFF00"/>
                          </a:solidFill>
                          <a:latin typeface="Times New Roman" panose="02020603050405020304" pitchFamily="18" charset="0"/>
                          <a:ea typeface="+mn-ea"/>
                          <a:cs typeface="Times New Roman" panose="02020603050405020304" pitchFamily="18" charset="0"/>
                        </a:rPr>
                        <a:t>BEST FIT</a:t>
                      </a:r>
                      <a:endParaRPr lang="en-IN" sz="2400" kern="1200" dirty="0">
                        <a:solidFill>
                          <a:srgbClr val="FFFF00"/>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166016450"/>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264514940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500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850109748"/>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08417895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421937259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600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114119587"/>
                  </a:ext>
                </a:extLst>
              </a:tr>
            </a:tbl>
          </a:graphicData>
        </a:graphic>
      </p:graphicFrame>
      <p:graphicFrame>
        <p:nvGraphicFramePr>
          <p:cNvPr id="10" name="Table 3">
            <a:extLst>
              <a:ext uri="{FF2B5EF4-FFF2-40B4-BE49-F238E27FC236}">
                <a16:creationId xmlns:a16="http://schemas.microsoft.com/office/drawing/2014/main" id="{AE7A1D6A-9D41-49F0-BC7B-D1E7D081F37D}"/>
              </a:ext>
            </a:extLst>
          </p:cNvPr>
          <p:cNvGraphicFramePr>
            <a:graphicFrameLocks noGrp="1"/>
          </p:cNvGraphicFramePr>
          <p:nvPr>
            <p:extLst>
              <p:ext uri="{D42A27DB-BD31-4B8C-83A1-F6EECF244321}">
                <p14:modId xmlns:p14="http://schemas.microsoft.com/office/powerpoint/2010/main" val="3702300520"/>
              </p:ext>
            </p:extLst>
          </p:nvPr>
        </p:nvGraphicFramePr>
        <p:xfrm>
          <a:off x="8668950" y="1554033"/>
          <a:ext cx="2160240" cy="4734300"/>
        </p:xfrm>
        <a:graphic>
          <a:graphicData uri="http://schemas.openxmlformats.org/drawingml/2006/table">
            <a:tbl>
              <a:tblPr firstRow="1" bandRow="1">
                <a:tableStyleId>{5940675A-B579-460E-94D1-54222C63F5DA}</a:tableStyleId>
              </a:tblPr>
              <a:tblGrid>
                <a:gridCol w="2160240">
                  <a:extLst>
                    <a:ext uri="{9D8B030D-6E8A-4147-A177-3AD203B41FA5}">
                      <a16:colId xmlns:a16="http://schemas.microsoft.com/office/drawing/2014/main" val="3067034051"/>
                    </a:ext>
                  </a:extLst>
                </a:gridCol>
              </a:tblGrid>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rgbClr val="FFFF00"/>
                          </a:solidFill>
                          <a:latin typeface="Times New Roman" panose="02020603050405020304" pitchFamily="18" charset="0"/>
                          <a:ea typeface="+mn-ea"/>
                          <a:cs typeface="Times New Roman" panose="02020603050405020304" pitchFamily="18" charset="0"/>
                        </a:rPr>
                        <a:t>WORST FIT</a:t>
                      </a:r>
                      <a:endParaRPr lang="en-IN" sz="2400" kern="1200" dirty="0">
                        <a:solidFill>
                          <a:srgbClr val="FFFF00"/>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09534372"/>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100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264514940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500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850109748"/>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200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08417895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300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4219372595"/>
                  </a:ext>
                </a:extLst>
              </a:tr>
              <a:tr h="7890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600 KB</a:t>
                      </a:r>
                      <a:endParaRPr lang="en-IN" sz="1600" dirty="0">
                        <a:latin typeface="Times New Roman" panose="02020603050405020304" pitchFamily="18" charset="0"/>
                        <a:cs typeface="Times New Roman" panose="02020603050405020304" pitchFamily="18" charset="0"/>
                      </a:endParaRPr>
                    </a:p>
                    <a:p>
                      <a:pPr algn="ctr"/>
                      <a:endParaRPr lang="en-IN" dirty="0"/>
                    </a:p>
                  </a:txBody>
                  <a:tcPr anchor="ctr"/>
                </a:tc>
                <a:extLst>
                  <a:ext uri="{0D108BD9-81ED-4DB2-BD59-A6C34878D82A}">
                    <a16:rowId xmlns:a16="http://schemas.microsoft.com/office/drawing/2014/main" val="1114119587"/>
                  </a:ext>
                </a:extLst>
              </a:tr>
            </a:tbl>
          </a:graphicData>
        </a:graphic>
      </p:graphicFrame>
      <p:graphicFrame>
        <p:nvGraphicFramePr>
          <p:cNvPr id="4" name="Table 4">
            <a:extLst>
              <a:ext uri="{FF2B5EF4-FFF2-40B4-BE49-F238E27FC236}">
                <a16:creationId xmlns:a16="http://schemas.microsoft.com/office/drawing/2014/main" id="{4448B0C5-BEE9-4686-84B6-1C37FA6EEE16}"/>
              </a:ext>
            </a:extLst>
          </p:cNvPr>
          <p:cNvGraphicFramePr>
            <a:graphicFrameLocks noGrp="1"/>
          </p:cNvGraphicFramePr>
          <p:nvPr>
            <p:extLst>
              <p:ext uri="{D42A27DB-BD31-4B8C-83A1-F6EECF244321}">
                <p14:modId xmlns:p14="http://schemas.microsoft.com/office/powerpoint/2010/main" val="262894748"/>
              </p:ext>
            </p:extLst>
          </p:nvPr>
        </p:nvGraphicFramePr>
        <p:xfrm>
          <a:off x="477788" y="2282996"/>
          <a:ext cx="2448272" cy="3162228"/>
        </p:xfrm>
        <a:graphic>
          <a:graphicData uri="http://schemas.openxmlformats.org/drawingml/2006/table">
            <a:tbl>
              <a:tblPr firstRow="1" bandRow="1">
                <a:tableStyleId>{69C7853C-536D-4A76-A0AE-DD22124D55A5}</a:tableStyleId>
              </a:tblPr>
              <a:tblGrid>
                <a:gridCol w="2448272">
                  <a:extLst>
                    <a:ext uri="{9D8B030D-6E8A-4147-A177-3AD203B41FA5}">
                      <a16:colId xmlns:a16="http://schemas.microsoft.com/office/drawing/2014/main" val="2199011771"/>
                    </a:ext>
                  </a:extLst>
                </a:gridCol>
              </a:tblGrid>
              <a:tr h="790557">
                <a:tc>
                  <a:txBody>
                    <a:bodyPr/>
                    <a:lstStyle/>
                    <a:p>
                      <a:pPr marL="0" algn="ctr" defTabSz="914400" rtl="0" eaLnBrk="1" latinLnBrk="0" hangingPunct="1"/>
                      <a:r>
                        <a:rPr lang="en-US" sz="2400" kern="1200" dirty="0">
                          <a:solidFill>
                            <a:schemeClr val="dk1"/>
                          </a:solidFill>
                          <a:latin typeface="Times New Roman" panose="02020603050405020304" pitchFamily="18" charset="0"/>
                          <a:ea typeface="+mn-ea"/>
                          <a:cs typeface="Times New Roman" panose="02020603050405020304" pitchFamily="18" charset="0"/>
                        </a:rPr>
                        <a:t>P1=212 KB </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171886112"/>
                  </a:ext>
                </a:extLst>
              </a:tr>
              <a:tr h="790557">
                <a:tc>
                  <a:txBody>
                    <a:bodyPr/>
                    <a:lstStyle/>
                    <a:p>
                      <a:pPr algn="ctr"/>
                      <a:r>
                        <a:rPr lang="en-US" sz="2400" b="1" dirty="0">
                          <a:latin typeface="Times New Roman" panose="02020603050405020304" pitchFamily="18" charset="0"/>
                          <a:cs typeface="Times New Roman" panose="02020603050405020304" pitchFamily="18" charset="0"/>
                        </a:rPr>
                        <a:t>P2= 417 KB</a:t>
                      </a:r>
                      <a:endParaRPr lang="en-IN"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92454187"/>
                  </a:ext>
                </a:extLst>
              </a:tr>
              <a:tr h="790557">
                <a:tc>
                  <a:txBody>
                    <a:bodyPr/>
                    <a:lstStyle/>
                    <a:p>
                      <a:pPr algn="ctr"/>
                      <a:r>
                        <a:rPr lang="en-US" sz="2400" b="1" dirty="0">
                          <a:latin typeface="Times New Roman" panose="02020603050405020304" pitchFamily="18" charset="0"/>
                          <a:cs typeface="Times New Roman" panose="02020603050405020304" pitchFamily="18" charset="0"/>
                        </a:rPr>
                        <a:t>P3= 112 KB</a:t>
                      </a:r>
                      <a:endParaRPr lang="en-IN"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19682010"/>
                  </a:ext>
                </a:extLst>
              </a:tr>
              <a:tr h="790557">
                <a:tc>
                  <a:txBody>
                    <a:bodyPr/>
                    <a:lstStyle/>
                    <a:p>
                      <a:pPr algn="ctr"/>
                      <a:r>
                        <a:rPr lang="en-US" sz="2400" b="1" dirty="0">
                          <a:latin typeface="Times New Roman" panose="02020603050405020304" pitchFamily="18" charset="0"/>
                          <a:cs typeface="Times New Roman" panose="02020603050405020304" pitchFamily="18" charset="0"/>
                        </a:rPr>
                        <a:t>P4= 426 KB</a:t>
                      </a:r>
                      <a:endParaRPr lang="en-IN"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679177018"/>
                  </a:ext>
                </a:extLst>
              </a:tr>
            </a:tbl>
          </a:graphicData>
        </a:graphic>
      </p:graphicFrame>
    </p:spTree>
    <p:extLst>
      <p:ext uri="{BB962C8B-B14F-4D97-AF65-F5344CB8AC3E}">
        <p14:creationId xmlns:p14="http://schemas.microsoft.com/office/powerpoint/2010/main" val="357936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0"/>
            <a:ext cx="10884587" cy="5328593"/>
          </a:xfrm>
        </p:spPr>
        <p:txBody>
          <a:bodyPr>
            <a:normAutofit lnSpcReduction="1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Fragmentation</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US" sz="2800" dirty="0">
              <a:solidFill>
                <a:schemeClr val="accent1"/>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As processes are loaded and removed from memory, the free memory space gets generated</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After allotment of processes, the unallotted, small sized partitions remains unused, this problem is known as “Fragmentation”</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has 2 types:</a:t>
            </a:r>
          </a:p>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1. Internal Fragmentation:</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It is used in Fixed sized partition, where partition size is fix</a:t>
            </a:r>
          </a:p>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2. External Fragmentation:</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used in Variable sized partition, where partition size is dependent upon size of processes</a:t>
            </a: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643497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0"/>
            <a:ext cx="10884587" cy="5328593"/>
          </a:xfrm>
        </p:spPr>
        <p:txBody>
          <a:bodyPr>
            <a:normAutofit/>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Threaded Binary Tree</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When we represent binary tree using linked list, </a:t>
            </a:r>
            <a:r>
              <a:rPr lang="en-US" sz="2800" dirty="0" err="1">
                <a:solidFill>
                  <a:schemeClr val="accent2">
                    <a:lumMod val="20000"/>
                    <a:lumOff val="80000"/>
                  </a:schemeClr>
                </a:solidFill>
                <a:latin typeface="Times New Roman" panose="02020603050405020304" pitchFamily="18" charset="0"/>
                <a:ea typeface="+mj-ea"/>
                <a:cs typeface="Times New Roman" panose="02020603050405020304" pitchFamily="18" charset="0"/>
              </a:rPr>
              <a:t>mant</a:t>
            </a: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times we get NULL pointers.</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To minimize the number of NULL pointers in binary tree, we use Threaded Binary Tree</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32720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can be performed with the help of following 2 types:</a:t>
            </a:r>
          </a:p>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A. One-way threading:</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threading can be done either using left pointer or using right pointer. It has 2 types:</a:t>
            </a:r>
          </a:p>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a. Left threaded tree: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if a left pointer of particular node is NULL, it can create a thread to its in-order predecessor. </a:t>
            </a: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80281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b. Right threaded tree:</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if a right pointer of particular node is NULL, it can create a thread to its in-order successor. </a:t>
            </a: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12706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a:bodyPr>
          <a:lstStyle/>
          <a:p>
            <a:pPr marL="0" indent="0" algn="just">
              <a:lnSpc>
                <a:spcPct val="100000"/>
              </a:lnSpc>
              <a:spcBef>
                <a:spcPts val="600"/>
              </a:spcBef>
              <a:buNone/>
            </a:pPr>
            <a:r>
              <a:rPr lang="en-US" sz="2800" dirty="0">
                <a:solidFill>
                  <a:srgbClr val="00B0F0"/>
                </a:solidFill>
                <a:latin typeface="Times New Roman" panose="02020603050405020304" pitchFamily="18" charset="0"/>
                <a:ea typeface="+mj-ea"/>
                <a:cs typeface="Times New Roman" panose="02020603050405020304" pitchFamily="18" charset="0"/>
              </a:rPr>
              <a:t>B. Two-way threading:</a:t>
            </a:r>
          </a:p>
          <a:p>
            <a:pPr marL="0" indent="0" algn="just">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if a left pointer of particular node is NULL, it can create a thread to its in-order predecessor and if right pointer of particular node is NULL, it can create a thread to its in-order successor. </a:t>
            </a:r>
          </a:p>
          <a:p>
            <a:pPr marL="0" indent="0" algn="just">
              <a:lnSpc>
                <a:spcPct val="100000"/>
              </a:lnSpc>
              <a:spcBef>
                <a:spcPts val="600"/>
              </a:spcBef>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00000"/>
              </a:lnSpc>
              <a:spcBef>
                <a:spcPts val="600"/>
              </a:spcBef>
              <a:buNone/>
            </a:pPr>
            <a:endParaRPr lang="en-IN" sz="28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9311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80728"/>
            <a:ext cx="10884587" cy="5256585"/>
          </a:xfrm>
        </p:spPr>
        <p:txBody>
          <a:bodyPr>
            <a:normAutofit lnSpcReduction="1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Hashing</a:t>
            </a:r>
            <a:r>
              <a:rPr kumimoji="0" lang="en-US" sz="39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p>
          <a:p>
            <a:pPr marL="0" indent="0" algn="just">
              <a:lnSpc>
                <a:spcPct val="100000"/>
              </a:lnSpc>
              <a:spcBef>
                <a:spcPts val="1200"/>
              </a:spcBef>
              <a:buNone/>
            </a:pPr>
            <a:r>
              <a:rPr lang="en-US"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 mechanism using which we can store data inside a particular storage</a:t>
            </a:r>
          </a:p>
          <a:p>
            <a:pPr marL="0" indent="0" algn="just">
              <a:lnSpc>
                <a:spcPct val="100000"/>
              </a:lnSpc>
              <a:spcBef>
                <a:spcPts val="1200"/>
              </a:spcBef>
              <a:buNone/>
            </a:pPr>
            <a:r>
              <a:rPr lang="en-US"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the data which is to be stored is called as </a:t>
            </a:r>
            <a:r>
              <a:rPr lang="en-US" dirty="0">
                <a:solidFill>
                  <a:srgbClr val="FF0000"/>
                </a:solidFill>
                <a:latin typeface="Times New Roman" panose="02020603050405020304" pitchFamily="18" charset="0"/>
                <a:ea typeface="+mj-ea"/>
                <a:cs typeface="Times New Roman" panose="02020603050405020304" pitchFamily="18" charset="0"/>
              </a:rPr>
              <a:t>Key(K)</a:t>
            </a:r>
            <a:r>
              <a:rPr lang="en-US"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and we need to store different keys inside a table called as </a:t>
            </a:r>
            <a:r>
              <a:rPr lang="en-US" dirty="0">
                <a:solidFill>
                  <a:srgbClr val="FF0000"/>
                </a:solidFill>
                <a:latin typeface="Times New Roman" panose="02020603050405020304" pitchFamily="18" charset="0"/>
                <a:ea typeface="+mj-ea"/>
                <a:cs typeface="Times New Roman" panose="02020603050405020304" pitchFamily="18" charset="0"/>
              </a:rPr>
              <a:t>Hash Table</a:t>
            </a:r>
          </a:p>
          <a:p>
            <a:pPr marL="0" indent="0" algn="just">
              <a:lnSpc>
                <a:spcPct val="100000"/>
              </a:lnSpc>
              <a:spcBef>
                <a:spcPts val="1200"/>
              </a:spcBef>
              <a:buNone/>
            </a:pPr>
            <a:r>
              <a:rPr lang="en-US"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hashing, we need to apply different hash functions </a:t>
            </a:r>
            <a:r>
              <a:rPr lang="en-US" sz="2800" dirty="0">
                <a:solidFill>
                  <a:srgbClr val="FF0000"/>
                </a:solidFill>
                <a:latin typeface="Times New Roman" panose="02020603050405020304" pitchFamily="18" charset="0"/>
                <a:ea typeface="+mj-ea"/>
                <a:cs typeface="Times New Roman" panose="02020603050405020304" pitchFamily="18" charset="0"/>
              </a:rPr>
              <a:t>h</a:t>
            </a:r>
            <a:r>
              <a:rPr lang="en-US" dirty="0">
                <a:solidFill>
                  <a:srgbClr val="FF0000"/>
                </a:solidFill>
                <a:latin typeface="Times New Roman" panose="02020603050405020304" pitchFamily="18" charset="0"/>
                <a:ea typeface="+mj-ea"/>
                <a:cs typeface="Times New Roman" panose="02020603050405020304" pitchFamily="18" charset="0"/>
              </a:rPr>
              <a:t>(K)</a:t>
            </a:r>
            <a:r>
              <a:rPr lang="en-US"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on different keys, which gives Hash Value on which we need to store a key inside hash table </a:t>
            </a:r>
          </a:p>
          <a:p>
            <a:pPr marL="0" indent="0" algn="just">
              <a:lnSpc>
                <a:spcPct val="100000"/>
              </a:lnSpc>
              <a:spcBef>
                <a:spcPts val="1200"/>
              </a:spcBef>
              <a:buNone/>
            </a:pPr>
            <a:r>
              <a:rPr lang="en-US"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hash function should support following characteristics:</a:t>
            </a:r>
          </a:p>
          <a:p>
            <a:pPr marL="514350" indent="-514350" algn="just">
              <a:lnSpc>
                <a:spcPct val="100000"/>
              </a:lnSpc>
              <a:spcBef>
                <a:spcPts val="1200"/>
              </a:spcBef>
              <a:buAutoNum type="arabicPeriod"/>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The hash value is fully determined by the data being hashed. </a:t>
            </a:r>
          </a:p>
          <a:p>
            <a:pPr marL="514350" indent="-514350" algn="just">
              <a:lnSpc>
                <a:spcPct val="100000"/>
              </a:lnSpc>
              <a:spcBef>
                <a:spcPts val="1200"/>
              </a:spcBef>
              <a:buAutoNum type="arabicPeriod"/>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The hash function uses all the input data. </a:t>
            </a:r>
          </a:p>
          <a:p>
            <a:pPr marL="514350" indent="-514350" algn="just">
              <a:lnSpc>
                <a:spcPct val="100000"/>
              </a:lnSpc>
              <a:spcBef>
                <a:spcPts val="1200"/>
              </a:spcBef>
              <a:buAutoNum type="arabicPeriod"/>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The hash function should be collision free.</a:t>
            </a:r>
          </a:p>
          <a:p>
            <a:pPr marL="514350" indent="-514350" algn="just">
              <a:lnSpc>
                <a:spcPct val="100000"/>
              </a:lnSpc>
              <a:spcBef>
                <a:spcPts val="1200"/>
              </a:spcBef>
              <a:buAutoNum type="arabicPeriod"/>
            </a:pPr>
            <a:r>
              <a:rPr lang="en-US" dirty="0">
                <a:solidFill>
                  <a:schemeClr val="accent2">
                    <a:lumMod val="20000"/>
                    <a:lumOff val="80000"/>
                  </a:schemeClr>
                </a:solidFill>
                <a:latin typeface="Times New Roman" panose="02020603050405020304" pitchFamily="18" charset="0"/>
                <a:cs typeface="Times New Roman" panose="02020603050405020304" pitchFamily="18" charset="0"/>
              </a:rPr>
              <a:t>The hash function generates very different hash values, even for similar data.</a:t>
            </a: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640192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1052736"/>
            <a:ext cx="10884587" cy="5328592"/>
          </a:xfrm>
        </p:spPr>
        <p:txBody>
          <a:bodyPr>
            <a:normAutofit fontScale="62500" lnSpcReduction="20000"/>
          </a:bodyPr>
          <a:lstStyle/>
          <a:p>
            <a:pPr marL="0" indent="0">
              <a:buNone/>
            </a:pPr>
            <a:r>
              <a:rPr lang="en-US" sz="6400" dirty="0">
                <a:solidFill>
                  <a:srgbClr val="FFC000"/>
                </a:solidFill>
                <a:latin typeface="Times New Roman" panose="02020603050405020304" pitchFamily="18" charset="0"/>
                <a:ea typeface="+mj-ea"/>
                <a:cs typeface="Times New Roman" panose="02020603050405020304" pitchFamily="18" charset="0"/>
              </a:rPr>
              <a:t>Stack</a:t>
            </a:r>
            <a:r>
              <a:rPr kumimoji="0" lang="en-US" sz="6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IN" sz="51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A Stack is a linear data structure that follows the </a:t>
            </a:r>
            <a:r>
              <a:rPr lang="en-US" sz="3600" dirty="0">
                <a:solidFill>
                  <a:srgbClr val="FF0000"/>
                </a:solidFill>
                <a:latin typeface="Times New Roman" panose="02020603050405020304" pitchFamily="18" charset="0"/>
                <a:cs typeface="Times New Roman" panose="02020603050405020304" pitchFamily="18" charset="0"/>
              </a:rPr>
              <a:t>LIFO</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(Last-In-First-Out) principle.</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It contains only one pointer </a:t>
            </a:r>
            <a:r>
              <a:rPr lang="en-US" sz="3600" dirty="0">
                <a:solidFill>
                  <a:srgbClr val="FF0000"/>
                </a:solidFill>
                <a:latin typeface="Times New Roman" panose="02020603050405020304" pitchFamily="18" charset="0"/>
                <a:cs typeface="Times New Roman" panose="02020603050405020304" pitchFamily="18" charset="0"/>
              </a:rPr>
              <a:t>TOP</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pointing to the topmost element of the stack. </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Whenever an element is added in the stack, it is added on the top of the stack, and only the top element can be deleted from the stack.</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Insertion of new element into stack is called as </a:t>
            </a:r>
            <a:r>
              <a:rPr lang="en-US" sz="3600" dirty="0">
                <a:solidFill>
                  <a:srgbClr val="FF0000"/>
                </a:solidFill>
                <a:latin typeface="Times New Roman" panose="02020603050405020304" pitchFamily="18" charset="0"/>
                <a:cs typeface="Times New Roman" panose="02020603050405020304" pitchFamily="18" charset="0"/>
              </a:rPr>
              <a:t>PUSH</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operation, whereas deletion of existing element from stack is called as </a:t>
            </a:r>
            <a:r>
              <a:rPr lang="en-US" sz="3600" dirty="0">
                <a:solidFill>
                  <a:srgbClr val="FF0000"/>
                </a:solidFill>
                <a:latin typeface="Times New Roman" panose="02020603050405020304" pitchFamily="18" charset="0"/>
                <a:cs typeface="Times New Roman" panose="02020603050405020304" pitchFamily="18" charset="0"/>
              </a:rPr>
              <a:t>POP</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operation</a:t>
            </a:r>
          </a:p>
          <a:p>
            <a:pPr marL="0" indent="0" algn="just">
              <a:lnSpc>
                <a:spcPct val="120000"/>
              </a:lnSpc>
              <a:buNone/>
            </a:pPr>
            <a:r>
              <a:rPr lang="en-US" sz="3600" dirty="0">
                <a:solidFill>
                  <a:srgbClr val="FF0000"/>
                </a:solidFill>
                <a:latin typeface="Times New Roman" panose="02020603050405020304" pitchFamily="18" charset="0"/>
                <a:cs typeface="Times New Roman" panose="02020603050405020304" pitchFamily="18" charset="0"/>
              </a:rPr>
              <a:t>PEEK</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operation represents retrieving topmost element from stack</a:t>
            </a:r>
          </a:p>
          <a:p>
            <a:pPr marL="0" indent="0" algn="just">
              <a:lnSpc>
                <a:spcPct val="120000"/>
              </a:lnSpc>
              <a:buNone/>
            </a:pP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While pushing element into stack we need to check </a:t>
            </a:r>
            <a:r>
              <a:rPr lang="en-US" sz="3600" dirty="0">
                <a:solidFill>
                  <a:srgbClr val="FF0000"/>
                </a:solidFill>
                <a:latin typeface="Times New Roman" panose="02020603050405020304" pitchFamily="18" charset="0"/>
                <a:cs typeface="Times New Roman" panose="02020603050405020304" pitchFamily="18" charset="0"/>
              </a:rPr>
              <a:t>“Stack Overflow” </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condition and while popping element from stack we need to check </a:t>
            </a:r>
            <a:r>
              <a:rPr lang="en-US" sz="3600" dirty="0">
                <a:solidFill>
                  <a:srgbClr val="FF0000"/>
                </a:solidFill>
                <a:latin typeface="Times New Roman" panose="02020603050405020304" pitchFamily="18" charset="0"/>
                <a:cs typeface="Times New Roman" panose="02020603050405020304" pitchFamily="18" charset="0"/>
              </a:rPr>
              <a:t>“Stack Underflow</a:t>
            </a:r>
            <a:r>
              <a:rPr lang="en-US" sz="3600" dirty="0">
                <a:solidFill>
                  <a:schemeClr val="accent4">
                    <a:lumMod val="20000"/>
                    <a:lumOff val="80000"/>
                  </a:schemeClr>
                </a:solidFill>
                <a:latin typeface="Times New Roman" panose="02020603050405020304" pitchFamily="18" charset="0"/>
                <a:cs typeface="Times New Roman" panose="02020603050405020304" pitchFamily="18" charset="0"/>
              </a:rPr>
              <a:t>” condition</a:t>
            </a:r>
            <a:endParaRPr lang="en-IN" sz="3600" dirty="0">
              <a:solidFill>
                <a:schemeClr val="accent4">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79364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1052735"/>
            <a:ext cx="10884587" cy="5184577"/>
          </a:xfrm>
        </p:spPr>
        <p:txBody>
          <a:bodyPr>
            <a:normAutofit fontScale="77500" lnSpcReduction="20000"/>
          </a:bodyPr>
          <a:lstStyle/>
          <a:p>
            <a:pPr marL="0" indent="0">
              <a:spcBef>
                <a:spcPts val="600"/>
              </a:spcBef>
              <a:buNone/>
            </a:pPr>
            <a:r>
              <a:rPr lang="en-US" sz="4600" dirty="0">
                <a:solidFill>
                  <a:srgbClr val="FFC000"/>
                </a:solidFill>
                <a:latin typeface="Times New Roman" panose="02020603050405020304" pitchFamily="18" charset="0"/>
                <a:ea typeface="+mj-ea"/>
                <a:cs typeface="Times New Roman" panose="02020603050405020304" pitchFamily="18" charset="0"/>
              </a:rPr>
              <a:t>H</a:t>
            </a:r>
            <a:r>
              <a:rPr kumimoji="0" lang="en-US" sz="46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ash Functions/ Hashing Methods</a:t>
            </a:r>
            <a:endParaRPr lang="en-US" sz="46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20000"/>
              </a:lnSpc>
              <a:spcBef>
                <a:spcPts val="600"/>
              </a:spcBef>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Following are different types of hash functions which are used to provide hash value</a:t>
            </a:r>
          </a:p>
          <a:p>
            <a:pPr marL="0" indent="0" algn="just">
              <a:lnSpc>
                <a:spcPct val="120000"/>
              </a:lnSpc>
              <a:spcBef>
                <a:spcPts val="600"/>
              </a:spcBef>
              <a:buNone/>
            </a:pPr>
            <a:r>
              <a:rPr lang="en-US" sz="3200" dirty="0">
                <a:solidFill>
                  <a:srgbClr val="00B0F0"/>
                </a:solidFill>
                <a:latin typeface="Times New Roman" panose="02020603050405020304" pitchFamily="18" charset="0"/>
                <a:ea typeface="+mj-ea"/>
                <a:cs typeface="Times New Roman" panose="02020603050405020304" pitchFamily="18" charset="0"/>
              </a:rPr>
              <a:t>1. Modulo-Division Method (Remainder Method):</a:t>
            </a:r>
          </a:p>
          <a:p>
            <a:pPr marL="0" indent="0" algn="just">
              <a:lnSpc>
                <a:spcPct val="120000"/>
              </a:lnSpc>
              <a:spcBef>
                <a:spcPts val="600"/>
              </a:spcBef>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Here, we calculate hash value using following formula:</a:t>
            </a:r>
          </a:p>
          <a:p>
            <a:pPr marL="0" indent="0" algn="just">
              <a:lnSpc>
                <a:spcPct val="120000"/>
              </a:lnSpc>
              <a:spcBef>
                <a:spcPts val="600"/>
              </a:spcBef>
              <a:buNone/>
            </a:pPr>
            <a:r>
              <a:rPr lang="en-US" sz="3200" dirty="0">
                <a:solidFill>
                  <a:srgbClr val="92D050"/>
                </a:solidFill>
                <a:latin typeface="Times New Roman" panose="02020603050405020304" pitchFamily="18" charset="0"/>
                <a:ea typeface="+mj-ea"/>
                <a:cs typeface="Times New Roman" panose="02020603050405020304" pitchFamily="18" charset="0"/>
              </a:rPr>
              <a:t>h(K)=K mod N</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where N represents size of hash table and normally kept as prime number</a:t>
            </a:r>
          </a:p>
          <a:p>
            <a:pPr marL="0" indent="0" algn="just">
              <a:lnSpc>
                <a:spcPct val="120000"/>
              </a:lnSpc>
              <a:spcBef>
                <a:spcPts val="600"/>
              </a:spcBef>
              <a:buNone/>
            </a:pPr>
            <a:r>
              <a:rPr lang="en-US" sz="3200" dirty="0">
                <a:latin typeface="Times New Roman" panose="02020603050405020304" pitchFamily="18" charset="0"/>
                <a:ea typeface="+mj-ea"/>
                <a:cs typeface="Times New Roman" panose="02020603050405020304" pitchFamily="18" charset="0"/>
              </a:rPr>
              <a:t>Example: </a:t>
            </a:r>
            <a:r>
              <a:rPr lang="en-US" sz="3200" dirty="0">
                <a:solidFill>
                  <a:srgbClr val="FFFF00"/>
                </a:solidFill>
                <a:latin typeface="Times New Roman" panose="02020603050405020304" pitchFamily="18" charset="0"/>
                <a:ea typeface="+mj-ea"/>
                <a:cs typeface="Times New Roman" panose="02020603050405020304" pitchFamily="18" charset="0"/>
              </a:rPr>
              <a:t>K1=11 and K2=12</a:t>
            </a:r>
          </a:p>
          <a:p>
            <a:pPr marL="0" indent="0" algn="just">
              <a:lnSpc>
                <a:spcPct val="120000"/>
              </a:lnSpc>
              <a:spcBef>
                <a:spcPts val="600"/>
              </a:spcBef>
              <a:buNone/>
            </a:pPr>
            <a:r>
              <a:rPr lang="en-US" sz="3200" dirty="0">
                <a:solidFill>
                  <a:srgbClr val="FFFF00"/>
                </a:solidFill>
                <a:latin typeface="Times New Roman" panose="02020603050405020304" pitchFamily="18" charset="0"/>
                <a:ea typeface="+mj-ea"/>
                <a:cs typeface="Times New Roman" panose="02020603050405020304" pitchFamily="18" charset="0"/>
              </a:rPr>
              <a:t>Suppose N=3</a:t>
            </a:r>
          </a:p>
          <a:p>
            <a:pPr marL="0" indent="0" algn="just">
              <a:lnSpc>
                <a:spcPct val="120000"/>
              </a:lnSpc>
              <a:spcBef>
                <a:spcPts val="600"/>
              </a:spcBef>
              <a:buNone/>
            </a:pPr>
            <a:r>
              <a:rPr lang="en-US" sz="3200" dirty="0">
                <a:solidFill>
                  <a:srgbClr val="FFFF00"/>
                </a:solidFill>
                <a:latin typeface="Times New Roman" panose="02020603050405020304" pitchFamily="18" charset="0"/>
                <a:ea typeface="+mj-ea"/>
                <a:cs typeface="Times New Roman" panose="02020603050405020304" pitchFamily="18" charset="0"/>
              </a:rPr>
              <a:t>h(K1)=11%3=2</a:t>
            </a:r>
          </a:p>
          <a:p>
            <a:pPr marL="0" indent="0" algn="just">
              <a:lnSpc>
                <a:spcPct val="120000"/>
              </a:lnSpc>
              <a:spcBef>
                <a:spcPts val="600"/>
              </a:spcBef>
              <a:buNone/>
            </a:pPr>
            <a:r>
              <a:rPr lang="en-US" sz="3200" dirty="0">
                <a:solidFill>
                  <a:srgbClr val="FFFF00"/>
                </a:solidFill>
                <a:latin typeface="Times New Roman" panose="02020603050405020304" pitchFamily="18" charset="0"/>
                <a:ea typeface="+mj-ea"/>
                <a:cs typeface="Times New Roman" panose="02020603050405020304" pitchFamily="18" charset="0"/>
              </a:rPr>
              <a:t>h(K2)=12%3=0</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493052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764704"/>
                <a:ext cx="10884587" cy="5472608"/>
              </a:xfrm>
            </p:spPr>
            <p:txBody>
              <a:bodyPr>
                <a:normAutofit fontScale="25000" lnSpcReduction="20000"/>
              </a:bodyPr>
              <a:lstStyle/>
              <a:p>
                <a:pPr marL="0" indent="0">
                  <a:lnSpc>
                    <a:spcPct val="120000"/>
                  </a:lnSpc>
                  <a:spcBef>
                    <a:spcPts val="0"/>
                  </a:spcBef>
                  <a:buNone/>
                </a:pPr>
                <a:r>
                  <a:rPr lang="en-US" sz="9600" dirty="0">
                    <a:solidFill>
                      <a:srgbClr val="00B0F0"/>
                    </a:solidFill>
                    <a:latin typeface="Times New Roman" panose="02020603050405020304" pitchFamily="18" charset="0"/>
                    <a:ea typeface="+mj-ea"/>
                    <a:cs typeface="Times New Roman" panose="02020603050405020304" pitchFamily="18" charset="0"/>
                  </a:rPr>
                  <a:t>2. Mid-square Method:</a:t>
                </a:r>
              </a:p>
              <a:p>
                <a:pPr marL="0" indent="0" algn="just">
                  <a:lnSpc>
                    <a:spcPct val="120000"/>
                  </a:lnSpc>
                  <a:spcBef>
                    <a:spcPts val="0"/>
                  </a:spcBef>
                  <a:buNone/>
                </a:pPr>
                <a:r>
                  <a:rPr lang="en-US" sz="96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we find the square of a key and consider middle digits of a square as hash value</a:t>
                </a:r>
              </a:p>
              <a:p>
                <a:pPr marL="0" indent="0" algn="just">
                  <a:lnSpc>
                    <a:spcPct val="120000"/>
                  </a:lnSpc>
                  <a:spcBef>
                    <a:spcPts val="0"/>
                  </a:spcBef>
                  <a:buNone/>
                </a:pPr>
                <a:r>
                  <a:rPr lang="en-US" sz="9600" dirty="0">
                    <a:latin typeface="Times New Roman" panose="02020603050405020304" pitchFamily="18" charset="0"/>
                    <a:ea typeface="+mj-ea"/>
                    <a:cs typeface="Times New Roman" panose="02020603050405020304" pitchFamily="18" charset="0"/>
                  </a:rPr>
                  <a:t>Example: </a:t>
                </a:r>
                <a:r>
                  <a:rPr lang="en-US" sz="9600" dirty="0">
                    <a:solidFill>
                      <a:srgbClr val="FFFF00"/>
                    </a:solidFill>
                    <a:latin typeface="Times New Roman" panose="02020603050405020304" pitchFamily="18" charset="0"/>
                    <a:ea typeface="+mj-ea"/>
                    <a:cs typeface="Times New Roman" panose="02020603050405020304" pitchFamily="18" charset="0"/>
                  </a:rPr>
                  <a:t>K1=11 and K2=12</a:t>
                </a:r>
              </a:p>
              <a:p>
                <a:pPr marL="0" indent="0" algn="just">
                  <a:lnSpc>
                    <a:spcPct val="120000"/>
                  </a:lnSpc>
                  <a:spcBef>
                    <a:spcPts val="0"/>
                  </a:spcBef>
                  <a:buNone/>
                </a:pPr>
                <a14:m>
                  <m:oMath xmlns:m="http://schemas.openxmlformats.org/officeDocument/2006/math">
                    <m:sSup>
                      <m:sSupPr>
                        <m:ctrlPr>
                          <a:rPr lang="en-US" sz="9600" i="1" smtClean="0">
                            <a:solidFill>
                              <a:srgbClr val="FFFF00"/>
                            </a:solidFill>
                            <a:latin typeface="Cambria Math" panose="02040503050406030204" pitchFamily="18" charset="0"/>
                            <a:ea typeface="+mj-ea"/>
                            <a:cs typeface="Times New Roman" panose="02020603050405020304" pitchFamily="18" charset="0"/>
                          </a:rPr>
                        </m:ctrlPr>
                      </m:sSupPr>
                      <m:e>
                        <m:r>
                          <a:rPr lang="en-US" sz="9600" b="0" i="1" smtClean="0">
                            <a:solidFill>
                              <a:srgbClr val="FFFF00"/>
                            </a:solidFill>
                            <a:latin typeface="Cambria Math" panose="02040503050406030204" pitchFamily="18" charset="0"/>
                            <a:ea typeface="+mj-ea"/>
                            <a:cs typeface="Times New Roman" panose="02020603050405020304" pitchFamily="18" charset="0"/>
                          </a:rPr>
                          <m:t>𝐾</m:t>
                        </m:r>
                        <m:r>
                          <a:rPr lang="en-US" sz="9600" b="0" i="1" smtClean="0">
                            <a:solidFill>
                              <a:srgbClr val="FFFF00"/>
                            </a:solidFill>
                            <a:latin typeface="Cambria Math" panose="02040503050406030204" pitchFamily="18" charset="0"/>
                            <a:ea typeface="+mj-ea"/>
                            <a:cs typeface="Times New Roman" panose="02020603050405020304" pitchFamily="18" charset="0"/>
                          </a:rPr>
                          <m:t>1</m:t>
                        </m:r>
                      </m:e>
                      <m:sup>
                        <m:r>
                          <a:rPr lang="en-US" sz="9600" i="1" smtClean="0">
                            <a:solidFill>
                              <a:srgbClr val="FFFF00"/>
                            </a:solidFill>
                            <a:latin typeface="Cambria Math" panose="02040503050406030204" pitchFamily="18" charset="0"/>
                            <a:ea typeface="+mj-ea"/>
                            <a:cs typeface="Times New Roman" panose="02020603050405020304" pitchFamily="18" charset="0"/>
                          </a:rPr>
                          <m:t>2</m:t>
                        </m:r>
                      </m:sup>
                    </m:sSup>
                    <m:r>
                      <a:rPr lang="en-US" sz="9600" b="0" i="1" smtClean="0">
                        <a:solidFill>
                          <a:srgbClr val="FFFF00"/>
                        </a:solidFill>
                        <a:latin typeface="Cambria Math" panose="02040503050406030204" pitchFamily="18" charset="0"/>
                        <a:ea typeface="+mj-ea"/>
                        <a:cs typeface="Times New Roman" panose="02020603050405020304" pitchFamily="18" charset="0"/>
                      </a:rPr>
                      <m:t>=</m:t>
                    </m:r>
                  </m:oMath>
                </a14:m>
                <a:r>
                  <a:rPr lang="en-US" sz="9600" dirty="0">
                    <a:solidFill>
                      <a:srgbClr val="FFFF00"/>
                    </a:solidFill>
                    <a:latin typeface="Times New Roman" panose="02020603050405020304" pitchFamily="18" charset="0"/>
                    <a:ea typeface="+mj-ea"/>
                    <a:cs typeface="Times New Roman" panose="02020603050405020304" pitchFamily="18" charset="0"/>
                  </a:rPr>
                  <a:t>1</a:t>
                </a:r>
                <a:r>
                  <a:rPr lang="en-US" sz="9600" dirty="0">
                    <a:solidFill>
                      <a:srgbClr val="FF0000"/>
                    </a:solidFill>
                    <a:latin typeface="Times New Roman" panose="02020603050405020304" pitchFamily="18" charset="0"/>
                    <a:ea typeface="+mj-ea"/>
                    <a:cs typeface="Times New Roman" panose="02020603050405020304" pitchFamily="18" charset="0"/>
                  </a:rPr>
                  <a:t>2</a:t>
                </a:r>
                <a:r>
                  <a:rPr lang="en-US" sz="9600" dirty="0">
                    <a:solidFill>
                      <a:srgbClr val="FFFF00"/>
                    </a:solidFill>
                    <a:latin typeface="Times New Roman" panose="02020603050405020304" pitchFamily="18" charset="0"/>
                    <a:ea typeface="+mj-ea"/>
                    <a:cs typeface="Times New Roman" panose="02020603050405020304" pitchFamily="18" charset="0"/>
                  </a:rPr>
                  <a:t>1		h(K1)=2</a:t>
                </a:r>
              </a:p>
              <a:p>
                <a:pPr marL="0" indent="0" algn="just">
                  <a:lnSpc>
                    <a:spcPct val="120000"/>
                  </a:lnSpc>
                  <a:spcBef>
                    <a:spcPts val="0"/>
                  </a:spcBef>
                  <a:buNone/>
                </a:pPr>
                <a14:m>
                  <m:oMath xmlns:m="http://schemas.openxmlformats.org/officeDocument/2006/math">
                    <m:sSup>
                      <m:sSupPr>
                        <m:ctrlPr>
                          <a:rPr lang="en-US" sz="9600" i="1" smtClean="0">
                            <a:solidFill>
                              <a:srgbClr val="FFFF00"/>
                            </a:solidFill>
                            <a:latin typeface="Cambria Math" panose="02040503050406030204" pitchFamily="18" charset="0"/>
                            <a:ea typeface="+mj-ea"/>
                            <a:cs typeface="Times New Roman" panose="02020603050405020304" pitchFamily="18" charset="0"/>
                          </a:rPr>
                        </m:ctrlPr>
                      </m:sSupPr>
                      <m:e>
                        <m:r>
                          <a:rPr lang="en-US" sz="9600" b="0" i="1" smtClean="0">
                            <a:solidFill>
                              <a:srgbClr val="FFFF00"/>
                            </a:solidFill>
                            <a:latin typeface="Cambria Math" panose="02040503050406030204" pitchFamily="18" charset="0"/>
                            <a:ea typeface="+mj-ea"/>
                            <a:cs typeface="Times New Roman" panose="02020603050405020304" pitchFamily="18" charset="0"/>
                          </a:rPr>
                          <m:t>𝐾</m:t>
                        </m:r>
                        <m:r>
                          <a:rPr lang="en-US" sz="9600" b="0" i="1" smtClean="0">
                            <a:solidFill>
                              <a:srgbClr val="FFFF00"/>
                            </a:solidFill>
                            <a:latin typeface="Cambria Math" panose="02040503050406030204" pitchFamily="18" charset="0"/>
                            <a:ea typeface="+mj-ea"/>
                            <a:cs typeface="Times New Roman" panose="02020603050405020304" pitchFamily="18" charset="0"/>
                          </a:rPr>
                          <m:t>2</m:t>
                        </m:r>
                      </m:e>
                      <m:sup>
                        <m:r>
                          <a:rPr lang="en-US" sz="9600" i="1" smtClean="0">
                            <a:solidFill>
                              <a:srgbClr val="FFFF00"/>
                            </a:solidFill>
                            <a:latin typeface="Cambria Math" panose="02040503050406030204" pitchFamily="18" charset="0"/>
                            <a:ea typeface="+mj-ea"/>
                            <a:cs typeface="Times New Roman" panose="02020603050405020304" pitchFamily="18" charset="0"/>
                          </a:rPr>
                          <m:t>2</m:t>
                        </m:r>
                      </m:sup>
                    </m:sSup>
                    <m:r>
                      <a:rPr lang="en-US" sz="9600" b="0" i="1" smtClean="0">
                        <a:solidFill>
                          <a:srgbClr val="FFFF00"/>
                        </a:solidFill>
                        <a:latin typeface="Cambria Math" panose="02040503050406030204" pitchFamily="18" charset="0"/>
                        <a:ea typeface="+mj-ea"/>
                        <a:cs typeface="Times New Roman" panose="02020603050405020304" pitchFamily="18" charset="0"/>
                      </a:rPr>
                      <m:t>=</m:t>
                    </m:r>
                  </m:oMath>
                </a14:m>
                <a:r>
                  <a:rPr lang="en-US" sz="9600" dirty="0">
                    <a:solidFill>
                      <a:srgbClr val="FFFF00"/>
                    </a:solidFill>
                    <a:latin typeface="Times New Roman" panose="02020603050405020304" pitchFamily="18" charset="0"/>
                    <a:ea typeface="+mj-ea"/>
                    <a:cs typeface="Times New Roman" panose="02020603050405020304" pitchFamily="18" charset="0"/>
                  </a:rPr>
                  <a:t>1</a:t>
                </a:r>
                <a:r>
                  <a:rPr lang="en-US" sz="9600" dirty="0">
                    <a:solidFill>
                      <a:srgbClr val="FF0000"/>
                    </a:solidFill>
                    <a:latin typeface="Times New Roman" panose="02020603050405020304" pitchFamily="18" charset="0"/>
                    <a:ea typeface="+mj-ea"/>
                    <a:cs typeface="Times New Roman" panose="02020603050405020304" pitchFamily="18" charset="0"/>
                  </a:rPr>
                  <a:t>4</a:t>
                </a:r>
                <a:r>
                  <a:rPr lang="en-US" sz="9600" dirty="0">
                    <a:solidFill>
                      <a:srgbClr val="FFFF00"/>
                    </a:solidFill>
                    <a:latin typeface="Times New Roman" panose="02020603050405020304" pitchFamily="18" charset="0"/>
                    <a:ea typeface="+mj-ea"/>
                    <a:cs typeface="Times New Roman" panose="02020603050405020304" pitchFamily="18" charset="0"/>
                  </a:rPr>
                  <a:t>4		h(K2)=4</a:t>
                </a:r>
              </a:p>
              <a:p>
                <a:pPr marL="0" indent="0" algn="just">
                  <a:lnSpc>
                    <a:spcPct val="120000"/>
                  </a:lnSpc>
                  <a:spcBef>
                    <a:spcPts val="0"/>
                  </a:spcBef>
                  <a:buNone/>
                </a:pPr>
                <a:endParaRPr lang="en-US" sz="6000" dirty="0">
                  <a:solidFill>
                    <a:srgbClr val="FFFF00"/>
                  </a:solidFill>
                  <a:latin typeface="Times New Roman" panose="02020603050405020304" pitchFamily="18" charset="0"/>
                  <a:ea typeface="+mj-ea"/>
                  <a:cs typeface="Times New Roman" panose="02020603050405020304" pitchFamily="18" charset="0"/>
                </a:endParaRPr>
              </a:p>
              <a:p>
                <a:pPr marL="0" indent="0" algn="just">
                  <a:lnSpc>
                    <a:spcPct val="120000"/>
                  </a:lnSpc>
                  <a:spcBef>
                    <a:spcPts val="0"/>
                  </a:spcBef>
                  <a:buNone/>
                </a:pPr>
                <a:r>
                  <a:rPr lang="en-US" sz="9600" dirty="0">
                    <a:solidFill>
                      <a:schemeClr val="accent1"/>
                    </a:solidFill>
                    <a:latin typeface="Times New Roman" panose="02020603050405020304" pitchFamily="18" charset="0"/>
                    <a:ea typeface="+mj-ea"/>
                    <a:cs typeface="Times New Roman" panose="02020603050405020304" pitchFamily="18" charset="0"/>
                  </a:rPr>
                  <a:t>3. Folding Method:</a:t>
                </a:r>
              </a:p>
              <a:p>
                <a:pPr marL="0" indent="0" algn="just">
                  <a:lnSpc>
                    <a:spcPct val="120000"/>
                  </a:lnSpc>
                  <a:spcBef>
                    <a:spcPts val="0"/>
                  </a:spcBef>
                  <a:buNone/>
                </a:pPr>
                <a:r>
                  <a:rPr lang="en-US" sz="9600" dirty="0">
                    <a:latin typeface="Times New Roman" panose="02020603050405020304" pitchFamily="18" charset="0"/>
                    <a:ea typeface="+mj-ea"/>
                    <a:cs typeface="Times New Roman" panose="02020603050405020304" pitchFamily="18" charset="0"/>
                  </a:rPr>
                  <a:t>In this, we divide all digits of key into different folds, then we need to add all folds and the result of addition (ignoring carry) can be considered as hash value</a:t>
                </a:r>
              </a:p>
              <a:p>
                <a:pPr marL="0" indent="0" algn="just">
                  <a:lnSpc>
                    <a:spcPct val="120000"/>
                  </a:lnSpc>
                  <a:spcBef>
                    <a:spcPts val="0"/>
                  </a:spcBef>
                  <a:buNone/>
                </a:pPr>
                <a:r>
                  <a:rPr lang="en-US" sz="9600" dirty="0">
                    <a:latin typeface="Times New Roman" panose="02020603050405020304" pitchFamily="18" charset="0"/>
                    <a:ea typeface="+mj-ea"/>
                    <a:cs typeface="Times New Roman" panose="02020603050405020304" pitchFamily="18" charset="0"/>
                  </a:rPr>
                  <a:t>Example: </a:t>
                </a:r>
                <a:r>
                  <a:rPr lang="en-US" sz="9600" dirty="0">
                    <a:solidFill>
                      <a:srgbClr val="FFFF00"/>
                    </a:solidFill>
                    <a:latin typeface="Times New Roman" panose="02020603050405020304" pitchFamily="18" charset="0"/>
                    <a:ea typeface="+mj-ea"/>
                    <a:cs typeface="Times New Roman" panose="02020603050405020304" pitchFamily="18" charset="0"/>
                  </a:rPr>
                  <a:t>K1=123456789 and let Fold size=3</a:t>
                </a:r>
              </a:p>
              <a:p>
                <a:pPr marL="0" indent="0" algn="just">
                  <a:lnSpc>
                    <a:spcPct val="120000"/>
                  </a:lnSpc>
                  <a:spcBef>
                    <a:spcPts val="0"/>
                  </a:spcBef>
                  <a:buNone/>
                </a:pPr>
                <a:r>
                  <a:rPr lang="en-US" sz="9600" dirty="0">
                    <a:solidFill>
                      <a:srgbClr val="FFFF00"/>
                    </a:solidFill>
                    <a:latin typeface="Times New Roman" panose="02020603050405020304" pitchFamily="18" charset="0"/>
                    <a:ea typeface="+mj-ea"/>
                    <a:cs typeface="Times New Roman" panose="02020603050405020304" pitchFamily="18" charset="0"/>
                  </a:rPr>
                  <a:t>	123</a:t>
                </a:r>
              </a:p>
              <a:p>
                <a:pPr marL="0" indent="0" algn="just">
                  <a:lnSpc>
                    <a:spcPct val="120000"/>
                  </a:lnSpc>
                  <a:spcBef>
                    <a:spcPts val="0"/>
                  </a:spcBef>
                  <a:buNone/>
                </a:pPr>
                <a:r>
                  <a:rPr lang="en-US" sz="9600" dirty="0">
                    <a:solidFill>
                      <a:srgbClr val="FFFF00"/>
                    </a:solidFill>
                    <a:latin typeface="Times New Roman" panose="02020603050405020304" pitchFamily="18" charset="0"/>
                    <a:ea typeface="+mj-ea"/>
                    <a:cs typeface="Times New Roman" panose="02020603050405020304" pitchFamily="18" charset="0"/>
                  </a:rPr>
                  <a:t>	456</a:t>
                </a:r>
              </a:p>
              <a:p>
                <a:pPr marL="0" indent="0" algn="just">
                  <a:lnSpc>
                    <a:spcPct val="120000"/>
                  </a:lnSpc>
                  <a:spcBef>
                    <a:spcPts val="0"/>
                  </a:spcBef>
                  <a:buNone/>
                </a:pPr>
                <a:r>
                  <a:rPr lang="en-US" sz="9600" dirty="0">
                    <a:solidFill>
                      <a:srgbClr val="FFFF00"/>
                    </a:solidFill>
                    <a:latin typeface="Times New Roman" panose="02020603050405020304" pitchFamily="18" charset="0"/>
                    <a:ea typeface="+mj-ea"/>
                    <a:cs typeface="Times New Roman" panose="02020603050405020304" pitchFamily="18" charset="0"/>
                  </a:rPr>
                  <a:t>	789</a:t>
                </a:r>
              </a:p>
              <a:p>
                <a:pPr marL="0" indent="0" algn="just">
                  <a:lnSpc>
                    <a:spcPct val="120000"/>
                  </a:lnSpc>
                  <a:spcBef>
                    <a:spcPts val="0"/>
                  </a:spcBef>
                  <a:buNone/>
                </a:pPr>
                <a:r>
                  <a:rPr lang="en-US" sz="9600" dirty="0">
                    <a:solidFill>
                      <a:srgbClr val="FFFF00"/>
                    </a:solidFill>
                    <a:latin typeface="Times New Roman" panose="02020603050405020304" pitchFamily="18" charset="0"/>
                    <a:ea typeface="+mj-ea"/>
                    <a:cs typeface="Times New Roman" panose="02020603050405020304" pitchFamily="18" charset="0"/>
                  </a:rPr>
                  <a:t>	-------</a:t>
                </a:r>
              </a:p>
              <a:p>
                <a:pPr marL="0" indent="0" algn="just">
                  <a:lnSpc>
                    <a:spcPct val="120000"/>
                  </a:lnSpc>
                  <a:spcBef>
                    <a:spcPts val="0"/>
                  </a:spcBef>
                  <a:buNone/>
                </a:pPr>
                <a:r>
                  <a:rPr lang="en-US" sz="9600" dirty="0">
                    <a:solidFill>
                      <a:srgbClr val="FF0000"/>
                    </a:solidFill>
                    <a:latin typeface="Times New Roman" panose="02020603050405020304" pitchFamily="18" charset="0"/>
                    <a:ea typeface="+mj-ea"/>
                    <a:cs typeface="Times New Roman" panose="02020603050405020304" pitchFamily="18" charset="0"/>
                  </a:rPr>
                  <a:t>          1</a:t>
                </a:r>
                <a:r>
                  <a:rPr lang="en-US" sz="9600" dirty="0">
                    <a:solidFill>
                      <a:srgbClr val="FFFF00"/>
                    </a:solidFill>
                    <a:latin typeface="Times New Roman" panose="02020603050405020304" pitchFamily="18" charset="0"/>
                    <a:ea typeface="+mj-ea"/>
                    <a:cs typeface="Times New Roman" panose="02020603050405020304" pitchFamily="18" charset="0"/>
                  </a:rPr>
                  <a:t>368		h(K1)=368</a:t>
                </a:r>
              </a:p>
              <a:p>
                <a:pPr marL="0" indent="0" algn="just">
                  <a:lnSpc>
                    <a:spcPct val="120000"/>
                  </a:lnSpc>
                  <a:spcBef>
                    <a:spcPts val="600"/>
                  </a:spcBef>
                  <a:buNone/>
                </a:pPr>
                <a:endParaRPr lang="en-US" sz="3200" dirty="0">
                  <a:latin typeface="Times New Roman" panose="02020603050405020304" pitchFamily="18" charset="0"/>
                  <a:ea typeface="+mj-ea"/>
                  <a:cs typeface="Times New Roman" panose="02020603050405020304" pitchFamily="18" charset="0"/>
                </a:endParaRPr>
              </a:p>
            </p:txBody>
          </p:sp>
        </mc:Choice>
        <mc:Fallback xmlns="">
          <p:sp>
            <p:nvSpPr>
              <p:cNvPr id="7" name="Content Placeholder 6">
                <a:extLst>
                  <a:ext uri="{FF2B5EF4-FFF2-40B4-BE49-F238E27FC236}">
                    <a16:creationId xmlns:a16="http://schemas.microsoft.com/office/drawing/2014/main" id="{69E02A70-1041-47E7-9E4D-B8EC2D39C449}"/>
                  </a:ext>
                </a:extLst>
              </p:cNvPr>
              <p:cNvSpPr>
                <a:spLocks noGrp="1" noRot="1" noChangeAspect="1" noMove="1" noResize="1" noEditPoints="1" noAdjustHandles="1" noChangeArrowheads="1" noChangeShapeType="1" noTextEdit="1"/>
              </p:cNvSpPr>
              <p:nvPr>
                <p:ph idx="1"/>
              </p:nvPr>
            </p:nvSpPr>
            <p:spPr>
              <a:xfrm>
                <a:off x="652118" y="764704"/>
                <a:ext cx="10884587" cy="5472608"/>
              </a:xfrm>
              <a:blipFill>
                <a:blip r:embed="rId2"/>
                <a:stretch>
                  <a:fillRect l="-896" t="-891" r="-784" b="-2004"/>
                </a:stretch>
              </a:blipFill>
            </p:spPr>
            <p:txBody>
              <a:bodyPr/>
              <a:lstStyle/>
              <a:p>
                <a:r>
                  <a:rPr lang="en-IN">
                    <a:noFill/>
                  </a:rPr>
                  <a:t> </a:t>
                </a:r>
              </a:p>
            </p:txBody>
          </p:sp>
        </mc:Fallback>
      </mc:AlternateContent>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0757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10427" y="817477"/>
            <a:ext cx="10884587" cy="5491843"/>
          </a:xfrm>
        </p:spPr>
        <p:txBody>
          <a:bodyPr>
            <a:normAutofit/>
          </a:bodyPr>
          <a:lstStyle/>
          <a:p>
            <a:pPr marL="0" indent="0">
              <a:spcBef>
                <a:spcPts val="600"/>
              </a:spcBef>
              <a:buNone/>
            </a:pPr>
            <a:r>
              <a:rPr lang="en-US" sz="4600" dirty="0">
                <a:solidFill>
                  <a:srgbClr val="FFC000"/>
                </a:solidFill>
                <a:latin typeface="Times New Roman" panose="02020603050405020304" pitchFamily="18" charset="0"/>
                <a:ea typeface="+mj-ea"/>
                <a:cs typeface="Times New Roman" panose="02020603050405020304" pitchFamily="18" charset="0"/>
              </a:rPr>
              <a:t>Collision Resolution Techniques:</a:t>
            </a:r>
          </a:p>
          <a:p>
            <a:pPr marL="0" indent="0">
              <a:spcBef>
                <a:spcPts val="600"/>
              </a:spcBef>
              <a:buNone/>
            </a:pPr>
            <a:r>
              <a:rPr lang="en-US" sz="3600" dirty="0">
                <a:solidFill>
                  <a:schemeClr val="accent1"/>
                </a:solidFill>
                <a:latin typeface="Times New Roman" panose="02020603050405020304" pitchFamily="18" charset="0"/>
                <a:ea typeface="+mj-ea"/>
                <a:cs typeface="Times New Roman" panose="02020603050405020304" pitchFamily="18" charset="0"/>
              </a:rPr>
              <a:t>A. Open Addressing:</a:t>
            </a:r>
          </a:p>
          <a:p>
            <a:pPr marL="0" indent="0">
              <a:spcBef>
                <a:spcPts val="600"/>
              </a:spcBef>
              <a:buNone/>
            </a:pPr>
            <a:r>
              <a:rPr lang="en-US" sz="3600" dirty="0">
                <a:latin typeface="Times New Roman" panose="02020603050405020304" pitchFamily="18" charset="0"/>
                <a:ea typeface="+mj-ea"/>
                <a:cs typeface="Times New Roman" panose="02020603050405020304" pitchFamily="18" charset="0"/>
              </a:rPr>
              <a:t>It has 2 types:</a:t>
            </a:r>
          </a:p>
          <a:p>
            <a:pPr marL="0" indent="0">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1. Linear Probing:</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In this, if collision occurs, then the hash value will be computed using:</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	</a:t>
            </a:r>
            <a:r>
              <a:rPr lang="en-US" sz="2600" dirty="0">
                <a:solidFill>
                  <a:srgbClr val="FFFF00"/>
                </a:solidFill>
                <a:latin typeface="Times New Roman" panose="02020603050405020304" pitchFamily="18" charset="0"/>
                <a:ea typeface="+mj-ea"/>
                <a:cs typeface="Times New Roman" panose="02020603050405020304" pitchFamily="18" charset="0"/>
              </a:rPr>
              <a:t>h(</a:t>
            </a:r>
            <a:r>
              <a:rPr lang="en-US" sz="2600" dirty="0" err="1">
                <a:solidFill>
                  <a:srgbClr val="FFFF00"/>
                </a:solidFill>
                <a:latin typeface="Times New Roman" panose="02020603050405020304" pitchFamily="18" charset="0"/>
                <a:ea typeface="+mj-ea"/>
                <a:cs typeface="Times New Roman" panose="02020603050405020304" pitchFamily="18" charset="0"/>
              </a:rPr>
              <a:t>K,i</a:t>
            </a:r>
            <a:r>
              <a:rPr lang="en-US" sz="2600" dirty="0">
                <a:solidFill>
                  <a:srgbClr val="FFFF00"/>
                </a:solidFill>
                <a:latin typeface="Times New Roman" panose="02020603050405020304" pitchFamily="18" charset="0"/>
                <a:ea typeface="+mj-ea"/>
                <a:cs typeface="Times New Roman" panose="02020603050405020304" pitchFamily="18" charset="0"/>
              </a:rPr>
              <a:t>)=(</a:t>
            </a:r>
            <a:r>
              <a:rPr lang="en-US" sz="2600" dirty="0" err="1">
                <a:solidFill>
                  <a:srgbClr val="FFFF00"/>
                </a:solidFill>
                <a:latin typeface="Times New Roman" panose="02020603050405020304" pitchFamily="18" charset="0"/>
                <a:ea typeface="+mj-ea"/>
                <a:cs typeface="Times New Roman" panose="02020603050405020304" pitchFamily="18" charset="0"/>
              </a:rPr>
              <a:t>K+i</a:t>
            </a:r>
            <a:r>
              <a:rPr lang="en-US" sz="2600" dirty="0">
                <a:solidFill>
                  <a:srgbClr val="FFFF00"/>
                </a:solidFill>
                <a:latin typeface="Times New Roman" panose="02020603050405020304" pitchFamily="18" charset="0"/>
                <a:ea typeface="+mj-ea"/>
                <a:cs typeface="Times New Roman" panose="02020603050405020304" pitchFamily="18" charset="0"/>
              </a:rPr>
              <a:t>)%N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Here,</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 Hash function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K: Key</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i: Number of collision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N: Size of hash table </a:t>
            </a:r>
          </a:p>
          <a:p>
            <a:pPr marL="0" indent="0" algn="just">
              <a:lnSpc>
                <a:spcPct val="120000"/>
              </a:lnSpc>
              <a:spcBef>
                <a:spcPts val="600"/>
              </a:spcBef>
              <a:buNone/>
            </a:pPr>
            <a:endParaRPr lang="en-US" sz="3200" dirty="0">
              <a:solidFill>
                <a:srgbClr val="FFFF00"/>
              </a:solidFill>
              <a:latin typeface="Times New Roman" panose="02020603050405020304" pitchFamily="18" charset="0"/>
              <a:ea typeface="+mj-ea"/>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96604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10427" y="1052736"/>
            <a:ext cx="10884587" cy="5256584"/>
          </a:xfrm>
        </p:spPr>
        <p:txBody>
          <a:bodyPr>
            <a:normAutofit/>
          </a:bodyPr>
          <a:lstStyle/>
          <a:p>
            <a:pPr marL="0" indent="0">
              <a:spcBef>
                <a:spcPts val="600"/>
              </a:spcBef>
              <a:buNone/>
            </a:pPr>
            <a:r>
              <a:rPr lang="en-US" sz="2800" dirty="0">
                <a:solidFill>
                  <a:srgbClr val="92D050"/>
                </a:solidFill>
                <a:latin typeface="Times New Roman" panose="02020603050405020304" pitchFamily="18" charset="0"/>
                <a:ea typeface="+mj-ea"/>
                <a:cs typeface="Times New Roman" panose="02020603050405020304" pitchFamily="18" charset="0"/>
              </a:rPr>
              <a:t>2. Quadratic Probing:</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In this, if collision occurs, then the hash value will be computed using:</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	</a:t>
            </a:r>
            <a:r>
              <a:rPr lang="en-US" sz="2600" dirty="0">
                <a:solidFill>
                  <a:srgbClr val="FFFF00"/>
                </a:solidFill>
                <a:latin typeface="Times New Roman" panose="02020603050405020304" pitchFamily="18" charset="0"/>
                <a:ea typeface="+mj-ea"/>
                <a:cs typeface="Times New Roman" panose="02020603050405020304" pitchFamily="18" charset="0"/>
              </a:rPr>
              <a:t>h(</a:t>
            </a:r>
            <a:r>
              <a:rPr lang="en-US" sz="2600" dirty="0" err="1">
                <a:solidFill>
                  <a:srgbClr val="FFFF00"/>
                </a:solidFill>
                <a:latin typeface="Times New Roman" panose="02020603050405020304" pitchFamily="18" charset="0"/>
                <a:ea typeface="+mj-ea"/>
                <a:cs typeface="Times New Roman" panose="02020603050405020304" pitchFamily="18" charset="0"/>
              </a:rPr>
              <a:t>K,i</a:t>
            </a:r>
            <a:r>
              <a:rPr lang="en-US" sz="2600" dirty="0">
                <a:solidFill>
                  <a:srgbClr val="FFFF00"/>
                </a:solidFill>
                <a:latin typeface="Times New Roman" panose="02020603050405020304" pitchFamily="18" charset="0"/>
                <a:ea typeface="+mj-ea"/>
                <a:cs typeface="Times New Roman" panose="02020603050405020304" pitchFamily="18" charset="0"/>
              </a:rPr>
              <a:t>)=[h1(K)+C1*i+C2*i</a:t>
            </a:r>
            <a:r>
              <a:rPr lang="en-US" sz="3200" dirty="0">
                <a:solidFill>
                  <a:srgbClr val="FFFF00"/>
                </a:solidFill>
                <a:latin typeface="Times New Roman" panose="02020603050405020304" pitchFamily="18" charset="0"/>
                <a:ea typeface="+mj-ea"/>
                <a:cs typeface="Times New Roman" panose="02020603050405020304" pitchFamily="18" charset="0"/>
              </a:rPr>
              <a:t>²</a:t>
            </a:r>
            <a:r>
              <a:rPr lang="en-US" sz="2600" dirty="0">
                <a:solidFill>
                  <a:srgbClr val="FFFF00"/>
                </a:solidFill>
                <a:latin typeface="Times New Roman" panose="02020603050405020304" pitchFamily="18" charset="0"/>
                <a:ea typeface="+mj-ea"/>
                <a:cs typeface="Times New Roman" panose="02020603050405020304" pitchFamily="18" charset="0"/>
              </a:rPr>
              <a:t>]%N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Here,</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 h1: Hash functions</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K: Key</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i: Number of collision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N: Size of hash table </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h1(K): K mod 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C1, C2: Constants where C1, C2 &lt; N and C1, C2 != 0</a:t>
            </a:r>
          </a:p>
          <a:p>
            <a:pPr marL="0" indent="0">
              <a:spcBef>
                <a:spcPts val="600"/>
              </a:spcBef>
              <a:buNone/>
            </a:pPr>
            <a:endParaRPr lang="en-US" sz="2600" dirty="0">
              <a:latin typeface="Times New Roman" panose="02020603050405020304" pitchFamily="18" charset="0"/>
              <a:ea typeface="+mj-ea"/>
              <a:cs typeface="Times New Roman" panose="02020603050405020304" pitchFamily="18" charset="0"/>
            </a:endParaRPr>
          </a:p>
          <a:p>
            <a:pPr marL="0" indent="0" algn="just">
              <a:lnSpc>
                <a:spcPct val="120000"/>
              </a:lnSpc>
              <a:spcBef>
                <a:spcPts val="600"/>
              </a:spcBef>
              <a:buNone/>
            </a:pPr>
            <a:endParaRPr lang="en-US" sz="3200" dirty="0">
              <a:solidFill>
                <a:srgbClr val="FFFF00"/>
              </a:solidFill>
              <a:latin typeface="Times New Roman" panose="02020603050405020304" pitchFamily="18" charset="0"/>
              <a:ea typeface="+mj-ea"/>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090097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10427" y="980729"/>
            <a:ext cx="10884587" cy="5328592"/>
          </a:xfrm>
        </p:spPr>
        <p:txBody>
          <a:bodyPr>
            <a:normAutofit/>
          </a:bodyPr>
          <a:lstStyle/>
          <a:p>
            <a:pPr marL="0" indent="0">
              <a:spcBef>
                <a:spcPts val="600"/>
              </a:spcBef>
              <a:buNone/>
            </a:pPr>
            <a:r>
              <a:rPr lang="en-US" sz="3600" dirty="0">
                <a:solidFill>
                  <a:schemeClr val="accent1"/>
                </a:solidFill>
                <a:latin typeface="Times New Roman" panose="02020603050405020304" pitchFamily="18" charset="0"/>
                <a:ea typeface="+mj-ea"/>
                <a:cs typeface="Times New Roman" panose="02020603050405020304" pitchFamily="18" charset="0"/>
              </a:rPr>
              <a:t>B. Rehashing or Double Hashing:</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In this, if collision occurs, then the hash value will be computed using:</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	</a:t>
            </a:r>
            <a:r>
              <a:rPr lang="en-US" sz="2600" dirty="0">
                <a:solidFill>
                  <a:srgbClr val="FFFF00"/>
                </a:solidFill>
                <a:latin typeface="Times New Roman" panose="02020603050405020304" pitchFamily="18" charset="0"/>
                <a:ea typeface="+mj-ea"/>
                <a:cs typeface="Times New Roman" panose="02020603050405020304" pitchFamily="18" charset="0"/>
              </a:rPr>
              <a:t>h(</a:t>
            </a:r>
            <a:r>
              <a:rPr lang="en-US" sz="2600" dirty="0" err="1">
                <a:solidFill>
                  <a:srgbClr val="FFFF00"/>
                </a:solidFill>
                <a:latin typeface="Times New Roman" panose="02020603050405020304" pitchFamily="18" charset="0"/>
                <a:ea typeface="+mj-ea"/>
                <a:cs typeface="Times New Roman" panose="02020603050405020304" pitchFamily="18" charset="0"/>
              </a:rPr>
              <a:t>K,i</a:t>
            </a:r>
            <a:r>
              <a:rPr lang="en-US" sz="2600" dirty="0">
                <a:solidFill>
                  <a:srgbClr val="FFFF00"/>
                </a:solidFill>
                <a:latin typeface="Times New Roman" panose="02020603050405020304" pitchFamily="18" charset="0"/>
                <a:ea typeface="+mj-ea"/>
                <a:cs typeface="Times New Roman" panose="02020603050405020304" pitchFamily="18" charset="0"/>
              </a:rPr>
              <a:t>)=[h1(K)+</a:t>
            </a:r>
            <a:r>
              <a:rPr lang="en-US" sz="2600" dirty="0" err="1">
                <a:solidFill>
                  <a:srgbClr val="FFFF00"/>
                </a:solidFill>
                <a:latin typeface="Times New Roman" panose="02020603050405020304" pitchFamily="18" charset="0"/>
                <a:ea typeface="+mj-ea"/>
                <a:cs typeface="Times New Roman" panose="02020603050405020304" pitchFamily="18" charset="0"/>
              </a:rPr>
              <a:t>i</a:t>
            </a:r>
            <a:r>
              <a:rPr lang="en-US" sz="2600" dirty="0">
                <a:solidFill>
                  <a:srgbClr val="FFFF00"/>
                </a:solidFill>
                <a:latin typeface="Times New Roman" panose="02020603050405020304" pitchFamily="18" charset="0"/>
                <a:ea typeface="+mj-ea"/>
                <a:cs typeface="Times New Roman" panose="02020603050405020304" pitchFamily="18" charset="0"/>
              </a:rPr>
              <a:t>*h2(K)]%N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Here,</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h,h1,h2: Hash functions</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K: Key</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i: Number of collision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N: Size of hash table </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h1(K): K mod N</a:t>
            </a:r>
          </a:p>
          <a:p>
            <a:pPr marL="0" indent="0">
              <a:spcBef>
                <a:spcPts val="600"/>
              </a:spcBef>
              <a:buNone/>
            </a:pPr>
            <a:r>
              <a:rPr lang="en-US" sz="2600" dirty="0">
                <a:latin typeface="Times New Roman" panose="02020603050405020304" pitchFamily="18" charset="0"/>
                <a:ea typeface="+mj-ea"/>
                <a:cs typeface="Times New Roman" panose="02020603050405020304" pitchFamily="18" charset="0"/>
              </a:rPr>
              <a:t>h2(K): K mod N’ 	choose N’=N-1 or N-2</a:t>
            </a:r>
          </a:p>
          <a:p>
            <a:pPr marL="0" indent="0" algn="just">
              <a:lnSpc>
                <a:spcPct val="120000"/>
              </a:lnSpc>
              <a:spcBef>
                <a:spcPts val="600"/>
              </a:spcBef>
              <a:buNone/>
            </a:pPr>
            <a:endParaRPr lang="en-US" sz="3200" dirty="0">
              <a:solidFill>
                <a:srgbClr val="FFFF00"/>
              </a:solidFill>
              <a:latin typeface="Times New Roman" panose="02020603050405020304" pitchFamily="18" charset="0"/>
              <a:ea typeface="+mj-ea"/>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9620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buNone/>
            </a:pPr>
            <a:r>
              <a:rPr lang="en-US" sz="4300" dirty="0">
                <a:solidFill>
                  <a:srgbClr val="FFC000"/>
                </a:solidFill>
                <a:latin typeface="Times New Roman" panose="02020603050405020304" pitchFamily="18" charset="0"/>
                <a:ea typeface="+mj-ea"/>
                <a:cs typeface="Times New Roman" panose="02020603050405020304" pitchFamily="18" charset="0"/>
              </a:rPr>
              <a:t>Tree</a:t>
            </a: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US" sz="43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tree </a:t>
            </a:r>
            <a:r>
              <a:rPr lang="en-US" sz="3200">
                <a:solidFill>
                  <a:schemeClr val="accent2">
                    <a:lumMod val="20000"/>
                    <a:lumOff val="80000"/>
                  </a:schemeClr>
                </a:solidFill>
                <a:latin typeface="Times New Roman" panose="02020603050405020304" pitchFamily="18" charset="0"/>
                <a:ea typeface="+mj-ea"/>
                <a:cs typeface="Times New Roman" panose="02020603050405020304" pitchFamily="18" charset="0"/>
              </a:rPr>
              <a:t>is non-linear </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data structure, in which data can be represented in the form of </a:t>
            </a:r>
            <a:r>
              <a:rPr lang="en-US" sz="3200" dirty="0">
                <a:solidFill>
                  <a:srgbClr val="FF0000"/>
                </a:solidFill>
                <a:latin typeface="Times New Roman" panose="02020603050405020304" pitchFamily="18" charset="0"/>
                <a:ea typeface="+mj-ea"/>
                <a:cs typeface="Times New Roman" panose="02020603050405020304" pitchFamily="18" charset="0"/>
              </a:rPr>
              <a:t>nodes</a:t>
            </a: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 tree can contain root node, intermediate node as well as leaf node.</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583CF2F-DDDA-4309-9C3F-6863A9EF8637}"/>
                  </a:ext>
                </a:extLst>
              </p14:cNvPr>
              <p14:cNvContentPartPr/>
              <p14:nvPr/>
            </p14:nvContentPartPr>
            <p14:xfrm>
              <a:off x="4380840" y="3677400"/>
              <a:ext cx="3787200" cy="2025720"/>
            </p14:xfrm>
          </p:contentPart>
        </mc:Choice>
        <mc:Fallback xmlns="">
          <p:pic>
            <p:nvPicPr>
              <p:cNvPr id="4" name="Ink 3">
                <a:extLst>
                  <a:ext uri="{FF2B5EF4-FFF2-40B4-BE49-F238E27FC236}">
                    <a16:creationId xmlns:a16="http://schemas.microsoft.com/office/drawing/2014/main" id="{F583CF2F-DDDA-4309-9C3F-6863A9EF8637}"/>
                  </a:ext>
                </a:extLst>
              </p:cNvPr>
              <p:cNvPicPr/>
              <p:nvPr/>
            </p:nvPicPr>
            <p:blipFill>
              <a:blip r:embed="rId4"/>
              <a:stretch>
                <a:fillRect/>
              </a:stretch>
            </p:blipFill>
            <p:spPr>
              <a:xfrm>
                <a:off x="4371480" y="3668040"/>
                <a:ext cx="3805920" cy="2044440"/>
              </a:xfrm>
              <a:prstGeom prst="rect">
                <a:avLst/>
              </a:prstGeom>
            </p:spPr>
          </p:pic>
        </mc:Fallback>
      </mc:AlternateContent>
    </p:spTree>
    <p:extLst>
      <p:ext uri="{BB962C8B-B14F-4D97-AF65-F5344CB8AC3E}">
        <p14:creationId xmlns:p14="http://schemas.microsoft.com/office/powerpoint/2010/main" val="353296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buNone/>
            </a:pPr>
            <a:r>
              <a:rPr lang="en-US" sz="4300" dirty="0">
                <a:solidFill>
                  <a:srgbClr val="FFC000"/>
                </a:solidFill>
                <a:latin typeface="Times New Roman" panose="02020603050405020304" pitchFamily="18" charset="0"/>
                <a:ea typeface="+mj-ea"/>
                <a:cs typeface="Times New Roman" panose="02020603050405020304" pitchFamily="18" charset="0"/>
              </a:rPr>
              <a:t>Binary Tree</a:t>
            </a: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US" sz="43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 type of tree in which every node should have maximum 2 children. It is also defined as a tree in which every node can be classified into root node, left subtree or right subtree.</a:t>
            </a: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9693D07-EB0D-4253-B514-6A8F1BDD9FC0}"/>
                  </a:ext>
                </a:extLst>
              </p14:cNvPr>
              <p14:cNvContentPartPr/>
              <p14:nvPr/>
            </p14:nvContentPartPr>
            <p14:xfrm>
              <a:off x="4199760" y="3888000"/>
              <a:ext cx="3806280" cy="2067840"/>
            </p14:xfrm>
          </p:contentPart>
        </mc:Choice>
        <mc:Fallback xmlns="">
          <p:pic>
            <p:nvPicPr>
              <p:cNvPr id="3" name="Ink 2">
                <a:extLst>
                  <a:ext uri="{FF2B5EF4-FFF2-40B4-BE49-F238E27FC236}">
                    <a16:creationId xmlns:a16="http://schemas.microsoft.com/office/drawing/2014/main" id="{49693D07-EB0D-4253-B514-6A8F1BDD9FC0}"/>
                  </a:ext>
                </a:extLst>
              </p:cNvPr>
              <p:cNvPicPr/>
              <p:nvPr/>
            </p:nvPicPr>
            <p:blipFill>
              <a:blip r:embed="rId4"/>
              <a:stretch>
                <a:fillRect/>
              </a:stretch>
            </p:blipFill>
            <p:spPr>
              <a:xfrm>
                <a:off x="4190400" y="3878640"/>
                <a:ext cx="3825000" cy="2086560"/>
              </a:xfrm>
              <a:prstGeom prst="rect">
                <a:avLst/>
              </a:prstGeom>
            </p:spPr>
          </p:pic>
        </mc:Fallback>
      </mc:AlternateContent>
    </p:spTree>
    <p:extLst>
      <p:ext uri="{BB962C8B-B14F-4D97-AF65-F5344CB8AC3E}">
        <p14:creationId xmlns:p14="http://schemas.microsoft.com/office/powerpoint/2010/main" val="1982290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fontScale="92500" lnSpcReduction="20000"/>
          </a:bodyPr>
          <a:lstStyle/>
          <a:p>
            <a:pPr marL="0" indent="0">
              <a:buNone/>
            </a:pPr>
            <a:r>
              <a:rPr lang="en-US" sz="3900" dirty="0">
                <a:solidFill>
                  <a:srgbClr val="FFC000"/>
                </a:solidFill>
                <a:latin typeface="Times New Roman" panose="02020603050405020304" pitchFamily="18" charset="0"/>
                <a:ea typeface="+mj-ea"/>
                <a:cs typeface="Times New Roman" panose="02020603050405020304" pitchFamily="18" charset="0"/>
              </a:rPr>
              <a:t>Representation of Tree:</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 tree can be represented in computer memory using following 2 ways:</a:t>
            </a:r>
          </a:p>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1. Sequential Representation (Array Representation):</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we represent a tree with the help of single dimensional array.</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this, a root node at level 0 is assigned a sequence number 0 and then nodes at level 1 are assigned sequence number in ascending order from left to right and so on. 				</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11890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2. Linked Representation:</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Here, a tree can be represented using linked list. A linked list contains different nodes having two pointers i.e., </a:t>
            </a:r>
            <a:r>
              <a:rPr lang="en-US" sz="3200" dirty="0">
                <a:solidFill>
                  <a:srgbClr val="FF0000"/>
                </a:solidFill>
                <a:latin typeface="Times New Roman" panose="02020603050405020304" pitchFamily="18" charset="0"/>
                <a:ea typeface="+mj-ea"/>
                <a:cs typeface="Times New Roman" panose="02020603050405020304" pitchFamily="18" charset="0"/>
              </a:rPr>
              <a:t>left and right</a:t>
            </a: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left pointer stores the address of left child of a node where right stores the address of right child of a node</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a:t>
            </a:r>
          </a:p>
          <a:p>
            <a:pPr marL="0" indent="0" algn="just">
              <a:lnSpc>
                <a:spcPct val="110000"/>
              </a:lnSpc>
              <a:buNone/>
            </a:pPr>
            <a:endPar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38339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buNone/>
            </a:pP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Traversal in binary tree:</a:t>
            </a:r>
            <a:endParaRPr lang="en-US" sz="43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 binary tree, we can perform traversal i.e., visiting different nodes using following techniques:</a:t>
            </a:r>
          </a:p>
          <a:p>
            <a:pPr marL="514350" indent="-514350" algn="just">
              <a:lnSpc>
                <a:spcPct val="110000"/>
              </a:lnSpc>
              <a:buAutoNum type="arabicPeriod"/>
            </a:pPr>
            <a:r>
              <a:rPr lang="en-US" sz="3200" dirty="0" err="1">
                <a:solidFill>
                  <a:schemeClr val="accent1"/>
                </a:solidFill>
                <a:latin typeface="Times New Roman" panose="02020603050405020304" pitchFamily="18" charset="0"/>
                <a:ea typeface="+mj-ea"/>
                <a:cs typeface="Times New Roman" panose="02020603050405020304" pitchFamily="18" charset="0"/>
              </a:rPr>
              <a:t>Inorder</a:t>
            </a:r>
            <a:r>
              <a:rPr lang="en-US" sz="3200" dirty="0">
                <a:solidFill>
                  <a:schemeClr val="accent1"/>
                </a:solidFill>
                <a:latin typeface="Times New Roman" panose="02020603050405020304" pitchFamily="18" charset="0"/>
                <a:ea typeface="+mj-ea"/>
                <a:cs typeface="Times New Roman" panose="02020603050405020304" pitchFamily="18" charset="0"/>
              </a:rPr>
              <a:t> traversal (LVR)</a:t>
            </a:r>
          </a:p>
          <a:p>
            <a:pPr marL="514350" indent="-514350" algn="just">
              <a:lnSpc>
                <a:spcPct val="110000"/>
              </a:lnSpc>
              <a:buAutoNum type="arabicPeriod"/>
            </a:pPr>
            <a:r>
              <a:rPr lang="en-US" sz="3200" dirty="0">
                <a:solidFill>
                  <a:schemeClr val="accent1"/>
                </a:solidFill>
                <a:latin typeface="Times New Roman" panose="02020603050405020304" pitchFamily="18" charset="0"/>
                <a:ea typeface="+mj-ea"/>
                <a:cs typeface="Times New Roman" panose="02020603050405020304" pitchFamily="18" charset="0"/>
              </a:rPr>
              <a:t>Preorder traversal (VLR)</a:t>
            </a:r>
          </a:p>
          <a:p>
            <a:pPr marL="514350" indent="-514350" algn="just">
              <a:lnSpc>
                <a:spcPct val="110000"/>
              </a:lnSpc>
              <a:buAutoNum type="arabicPeriod"/>
            </a:pPr>
            <a:r>
              <a:rPr lang="en-US" sz="3200" dirty="0" err="1">
                <a:solidFill>
                  <a:schemeClr val="accent1"/>
                </a:solidFill>
                <a:latin typeface="Times New Roman" panose="02020603050405020304" pitchFamily="18" charset="0"/>
                <a:ea typeface="+mj-ea"/>
                <a:cs typeface="Times New Roman" panose="02020603050405020304" pitchFamily="18" charset="0"/>
              </a:rPr>
              <a:t>Postorder</a:t>
            </a:r>
            <a:r>
              <a:rPr lang="en-US" sz="3200" dirty="0">
                <a:solidFill>
                  <a:schemeClr val="accent1"/>
                </a:solidFill>
                <a:latin typeface="Times New Roman" panose="02020603050405020304" pitchFamily="18" charset="0"/>
                <a:ea typeface="+mj-ea"/>
                <a:cs typeface="Times New Roman" panose="02020603050405020304" pitchFamily="18" charset="0"/>
              </a:rPr>
              <a:t> traversal (LRV)</a:t>
            </a:r>
          </a:p>
          <a:p>
            <a:pPr marL="0" indent="0" algn="just">
              <a:lnSpc>
                <a:spcPct val="110000"/>
              </a:lnSpc>
              <a:buNone/>
            </a:pPr>
            <a:endParaRPr lang="en-IN" sz="30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87255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93811" y="836712"/>
            <a:ext cx="10884587" cy="5544616"/>
          </a:xfrm>
        </p:spPr>
        <p:txBody>
          <a:bodyPr>
            <a:normAutofit/>
          </a:bodyPr>
          <a:lstStyle/>
          <a:p>
            <a:pPr marL="0" indent="0">
              <a:buNone/>
            </a:pPr>
            <a:r>
              <a:rPr kumimoji="0" lang="en-US" sz="44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Abstract data type:</a:t>
            </a:r>
            <a:endParaRPr lang="en-IN" sz="3600" dirty="0">
              <a:latin typeface="Times New Roman" panose="02020603050405020304" pitchFamily="18" charset="0"/>
              <a:cs typeface="Times New Roman" panose="02020603050405020304" pitchFamily="18" charset="0"/>
            </a:endParaRP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It is special kind of datatype, whose behavior is defined by a set of values and set of operations. </a:t>
            </a:r>
          </a:p>
          <a:p>
            <a:pPr marL="0" indent="0" algn="just">
              <a:buNone/>
            </a:pPr>
            <a:r>
              <a:rPr lang="en-US" sz="3600" dirty="0">
                <a:solidFill>
                  <a:schemeClr val="accent2">
                    <a:lumMod val="20000"/>
                    <a:lumOff val="80000"/>
                  </a:schemeClr>
                </a:solidFill>
                <a:latin typeface="Times New Roman" panose="02020603050405020304" pitchFamily="18" charset="0"/>
                <a:cs typeface="Times New Roman" panose="02020603050405020304" pitchFamily="18" charset="0"/>
              </a:rPr>
              <a:t>The keyword “Abstract” is used as we can use these datatypes, to perform different operations, but how those operations are working that is totally hidden from the user.</a:t>
            </a:r>
          </a:p>
          <a:p>
            <a:pPr marL="0" indent="0">
              <a:buNone/>
            </a:pPr>
            <a:endParaRPr lang="en-IN" sz="36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415841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fontScale="92500" lnSpcReduction="20000"/>
          </a:bodyPr>
          <a:lstStyle/>
          <a:p>
            <a:pPr marL="0" indent="0">
              <a:buNone/>
            </a:pPr>
            <a:r>
              <a:rPr lang="en-US" sz="4300" dirty="0">
                <a:solidFill>
                  <a:srgbClr val="FFC000"/>
                </a:solidFill>
                <a:latin typeface="Times New Roman" panose="02020603050405020304" pitchFamily="18" charset="0"/>
                <a:ea typeface="+mj-ea"/>
                <a:cs typeface="Times New Roman" panose="02020603050405020304" pitchFamily="18" charset="0"/>
              </a:rPr>
              <a:t>Applications of tree</a:t>
            </a: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endParaRPr lang="en-US" sz="4300" dirty="0">
              <a:solidFill>
                <a:srgbClr val="FFC000"/>
              </a:solidFill>
              <a:latin typeface="Times New Roman" panose="02020603050405020304" pitchFamily="18" charset="0"/>
              <a:ea typeface="+mj-ea"/>
              <a:cs typeface="Times New Roman" panose="02020603050405020304" pitchFamily="18" charset="0"/>
            </a:endParaRPr>
          </a:p>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1. Expression tree:</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We can create a binary tree for any given expression</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In this, the operator of the expression will become parent node, left operand form left sub tree whereas right operand form right sub tree</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While creating expression tree, we also need to consider the priority of operators, it means higher priority operators will get converted to expression tree prior to lower priority operators</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It is the application of binary tree and hence every node should have maximum 2 children</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828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2. Huffman tree:</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Huffman encoding is mainly used to compress text using lossless compression techniques</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To perform Huffman encoding on any input, we need to find the frequency of occurrence of every character in a text</a:t>
            </a:r>
          </a:p>
          <a:p>
            <a:pPr marL="0" indent="0" algn="just">
              <a:lnSpc>
                <a:spcPct val="110000"/>
              </a:lnSpc>
              <a:buNone/>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The main idea is a character with high frequency should get replaced with less number of bits and a character with low frequency should get replaced with more number of bits</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212097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674642"/>
          </a:xfrm>
        </p:spPr>
        <p:txBody>
          <a:bodyPr>
            <a:normAutofit fontScale="85000" lnSpcReduction="20000"/>
          </a:bodyPr>
          <a:lstStyle/>
          <a:p>
            <a:pPr marL="0" indent="0" algn="just">
              <a:lnSpc>
                <a:spcPct val="120000"/>
              </a:lnSpc>
              <a:spcBef>
                <a:spcPts val="600"/>
              </a:spcBef>
              <a:buNone/>
            </a:pPr>
            <a:r>
              <a:rPr lang="en-US" sz="3800" dirty="0">
                <a:solidFill>
                  <a:srgbClr val="92D050"/>
                </a:solidFill>
                <a:latin typeface="Times New Roman" panose="02020603050405020304" pitchFamily="18" charset="0"/>
                <a:ea typeface="+mj-ea"/>
                <a:cs typeface="Times New Roman" panose="02020603050405020304" pitchFamily="18" charset="0"/>
              </a:rPr>
              <a:t>Algorithm:</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Create a leaf node for each character at the character along with its frequency of occurrence in priority queue</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Repeat step 3 to 5 till total number of nodes in a queue is greater than or equal to one node</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Remove two nodes that have lowest frequency</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Create a new node by merging two nodes with frequency equal to sum of two node frequency</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Add newly created node to the primary queue</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Reverse the process till we get individual character as leaf node, assign value 0 to left subtree and 1 to right subtree.</a:t>
            </a:r>
          </a:p>
          <a:p>
            <a:pPr marL="514350" indent="-514350" algn="just">
              <a:lnSpc>
                <a:spcPct val="120000"/>
              </a:lnSpc>
              <a:spcBef>
                <a:spcPts val="600"/>
              </a:spcBef>
              <a:buAutoNum type="arabicPeriod"/>
            </a:pPr>
            <a:r>
              <a:rPr lang="en-IN" sz="3000" dirty="0">
                <a:solidFill>
                  <a:schemeClr val="accent2">
                    <a:lumMod val="20000"/>
                    <a:lumOff val="80000"/>
                  </a:schemeClr>
                </a:solidFill>
                <a:latin typeface="Times New Roman" panose="02020603050405020304" pitchFamily="18" charset="0"/>
                <a:cs typeface="Times New Roman" panose="02020603050405020304" pitchFamily="18" charset="0"/>
              </a:rPr>
              <a:t>Read characters from root node to leaf nodes to generate Huffman tree</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395936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buNone/>
            </a:pPr>
            <a:r>
              <a:rPr lang="en-US" sz="4300" dirty="0">
                <a:solidFill>
                  <a:srgbClr val="FFC000"/>
                </a:solidFill>
                <a:latin typeface="Times New Roman" panose="02020603050405020304" pitchFamily="18" charset="0"/>
                <a:ea typeface="+mj-ea"/>
                <a:cs typeface="Times New Roman" panose="02020603050405020304" pitchFamily="18" charset="0"/>
              </a:rPr>
              <a:t>Binary Search Tree (BST)</a:t>
            </a: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t>
            </a:r>
          </a:p>
          <a:p>
            <a:pPr marL="0" indent="0">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 type of binary tree where the value of left child of node is less than or equal to its parent node whereas value of right child node is greater than its parent node. When we apply </a:t>
            </a:r>
            <a:r>
              <a:rPr lang="en-US" sz="2800" dirty="0" err="1">
                <a:solidFill>
                  <a:schemeClr val="accent2">
                    <a:lumMod val="20000"/>
                    <a:lumOff val="80000"/>
                  </a:schemeClr>
                </a:solidFill>
                <a:latin typeface="Times New Roman" panose="02020603050405020304" pitchFamily="18" charset="0"/>
                <a:ea typeface="+mj-ea"/>
                <a:cs typeface="Times New Roman" panose="02020603050405020304" pitchFamily="18" charset="0"/>
              </a:rPr>
              <a:t>inorder</a:t>
            </a: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traversal on BST we will get all elements in ascending order.</a:t>
            </a: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46956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Creating BST:</a:t>
            </a:r>
          </a:p>
          <a:p>
            <a:pPr marL="0" indent="0" algn="just">
              <a:lnSpc>
                <a:spcPct val="110000"/>
              </a:lnSpc>
              <a:buNone/>
            </a:pPr>
            <a:r>
              <a:rPr lang="en-US" sz="32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Inputs: 7	24	16	44	3	2	20</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p:spTree>
    <p:extLst>
      <p:ext uri="{BB962C8B-B14F-4D97-AF65-F5344CB8AC3E}">
        <p14:creationId xmlns:p14="http://schemas.microsoft.com/office/powerpoint/2010/main" val="176743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Insertion in BST:</a:t>
            </a:r>
          </a:p>
          <a:p>
            <a:pPr marL="0" indent="0" algn="just">
              <a:lnSpc>
                <a:spcPct val="100000"/>
              </a:lnSpc>
              <a:spcBef>
                <a:spcPts val="600"/>
              </a:spcBef>
              <a:buNone/>
            </a:pP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To perform insertion of new node in BST, we need to compare it with parent node and if its value is less than or equal to parent node, then add it to left subtree otherwise add it to right subtree</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CCB41AE-3089-4A08-8B9A-42EF14BF52CB}"/>
                  </a:ext>
                </a:extLst>
              </p14:cNvPr>
              <p14:cNvContentPartPr/>
              <p14:nvPr/>
            </p14:nvContentPartPr>
            <p14:xfrm>
              <a:off x="2263320" y="3324960"/>
              <a:ext cx="5120280" cy="2599200"/>
            </p14:xfrm>
          </p:contentPart>
        </mc:Choice>
        <mc:Fallback xmlns="">
          <p:pic>
            <p:nvPicPr>
              <p:cNvPr id="3" name="Ink 2">
                <a:extLst>
                  <a:ext uri="{FF2B5EF4-FFF2-40B4-BE49-F238E27FC236}">
                    <a16:creationId xmlns:a16="http://schemas.microsoft.com/office/drawing/2014/main" id="{ACCB41AE-3089-4A08-8B9A-42EF14BF52CB}"/>
                  </a:ext>
                </a:extLst>
              </p:cNvPr>
              <p:cNvPicPr/>
              <p:nvPr/>
            </p:nvPicPr>
            <p:blipFill>
              <a:blip r:embed="rId4"/>
              <a:stretch>
                <a:fillRect/>
              </a:stretch>
            </p:blipFill>
            <p:spPr>
              <a:xfrm>
                <a:off x="2253960" y="3315600"/>
                <a:ext cx="5139000" cy="2617920"/>
              </a:xfrm>
              <a:prstGeom prst="rect">
                <a:avLst/>
              </a:prstGeom>
            </p:spPr>
          </p:pic>
        </mc:Fallback>
      </mc:AlternateContent>
    </p:spTree>
    <p:extLst>
      <p:ext uri="{BB962C8B-B14F-4D97-AF65-F5344CB8AC3E}">
        <p14:creationId xmlns:p14="http://schemas.microsoft.com/office/powerpoint/2010/main" val="335117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10000"/>
              </a:lnSpc>
              <a:buNone/>
            </a:pPr>
            <a:r>
              <a:rPr lang="en-US" sz="3200" dirty="0">
                <a:solidFill>
                  <a:schemeClr val="accent1"/>
                </a:solidFill>
                <a:latin typeface="Times New Roman" panose="02020603050405020304" pitchFamily="18" charset="0"/>
                <a:ea typeface="+mj-ea"/>
                <a:cs typeface="Times New Roman" panose="02020603050405020304" pitchFamily="18" charset="0"/>
              </a:rPr>
              <a:t>Deletion in BST:</a:t>
            </a:r>
          </a:p>
          <a:p>
            <a:pPr marL="0" indent="0" algn="just">
              <a:lnSpc>
                <a:spcPct val="100000"/>
              </a:lnSpc>
              <a:spcBef>
                <a:spcPts val="600"/>
              </a:spcBef>
              <a:buNone/>
            </a:pPr>
            <a:r>
              <a:rPr lang="en-IN" sz="3200" dirty="0">
                <a:solidFill>
                  <a:srgbClr val="92D050"/>
                </a:solidFill>
                <a:latin typeface="Times New Roman" panose="02020603050405020304" pitchFamily="18" charset="0"/>
                <a:cs typeface="Times New Roman" panose="02020603050405020304" pitchFamily="18" charset="0"/>
              </a:rPr>
              <a:t>1. Deletion of leaf node (node with 0 child):</a:t>
            </a:r>
          </a:p>
          <a:p>
            <a:pPr marL="0" indent="0" algn="just">
              <a:lnSpc>
                <a:spcPct val="100000"/>
              </a:lnSpc>
              <a:spcBef>
                <a:spcPts val="600"/>
              </a:spcBef>
              <a:buNone/>
            </a:pP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A leaf node can directly be deleted from tree, without disturbing other nodes of tree</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A3F0CB2-EC86-4F43-B77E-76775639F07C}"/>
                  </a:ext>
                </a:extLst>
              </p14:cNvPr>
              <p14:cNvContentPartPr/>
              <p14:nvPr/>
            </p14:nvContentPartPr>
            <p14:xfrm>
              <a:off x="2064240" y="3347280"/>
              <a:ext cx="5413680" cy="2620080"/>
            </p14:xfrm>
          </p:contentPart>
        </mc:Choice>
        <mc:Fallback xmlns="">
          <p:pic>
            <p:nvPicPr>
              <p:cNvPr id="3" name="Ink 2">
                <a:extLst>
                  <a:ext uri="{FF2B5EF4-FFF2-40B4-BE49-F238E27FC236}">
                    <a16:creationId xmlns:a16="http://schemas.microsoft.com/office/drawing/2014/main" id="{5A3F0CB2-EC86-4F43-B77E-76775639F07C}"/>
                  </a:ext>
                </a:extLst>
              </p:cNvPr>
              <p:cNvPicPr/>
              <p:nvPr/>
            </p:nvPicPr>
            <p:blipFill>
              <a:blip r:embed="rId4"/>
              <a:stretch>
                <a:fillRect/>
              </a:stretch>
            </p:blipFill>
            <p:spPr>
              <a:xfrm>
                <a:off x="2054880" y="3337920"/>
                <a:ext cx="5432400" cy="2638800"/>
              </a:xfrm>
              <a:prstGeom prst="rect">
                <a:avLst/>
              </a:prstGeom>
            </p:spPr>
          </p:pic>
        </mc:Fallback>
      </mc:AlternateContent>
    </p:spTree>
    <p:extLst>
      <p:ext uri="{BB962C8B-B14F-4D97-AF65-F5344CB8AC3E}">
        <p14:creationId xmlns:p14="http://schemas.microsoft.com/office/powerpoint/2010/main" val="37029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00000"/>
              </a:lnSpc>
              <a:spcBef>
                <a:spcPts val="600"/>
              </a:spcBef>
              <a:buNone/>
            </a:pPr>
            <a:r>
              <a:rPr lang="en-IN" sz="3200" dirty="0">
                <a:solidFill>
                  <a:srgbClr val="92D050"/>
                </a:solidFill>
                <a:latin typeface="Times New Roman" panose="02020603050405020304" pitchFamily="18" charset="0"/>
                <a:cs typeface="Times New Roman" panose="02020603050405020304" pitchFamily="18" charset="0"/>
              </a:rPr>
              <a:t>2. Deletion of node having single child:</a:t>
            </a:r>
          </a:p>
          <a:p>
            <a:pPr marL="0" indent="0" algn="just">
              <a:lnSpc>
                <a:spcPct val="100000"/>
              </a:lnSpc>
              <a:spcBef>
                <a:spcPts val="600"/>
              </a:spcBef>
              <a:buNone/>
            </a:pP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If we wants to delete a node having single child, then its single child takes the position of deleted node</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321388E-D2EB-487E-A1FA-0005D8DAFE26}"/>
                  </a:ext>
                </a:extLst>
              </p14:cNvPr>
              <p14:cNvContentPartPr/>
              <p14:nvPr/>
            </p14:nvContentPartPr>
            <p14:xfrm>
              <a:off x="2040480" y="3030480"/>
              <a:ext cx="5497200" cy="2599560"/>
            </p14:xfrm>
          </p:contentPart>
        </mc:Choice>
        <mc:Fallback xmlns="">
          <p:pic>
            <p:nvPicPr>
              <p:cNvPr id="3" name="Ink 2">
                <a:extLst>
                  <a:ext uri="{FF2B5EF4-FFF2-40B4-BE49-F238E27FC236}">
                    <a16:creationId xmlns:a16="http://schemas.microsoft.com/office/drawing/2014/main" id="{8321388E-D2EB-487E-A1FA-0005D8DAFE26}"/>
                  </a:ext>
                </a:extLst>
              </p:cNvPr>
              <p:cNvPicPr/>
              <p:nvPr/>
            </p:nvPicPr>
            <p:blipFill>
              <a:blip r:embed="rId4"/>
              <a:stretch>
                <a:fillRect/>
              </a:stretch>
            </p:blipFill>
            <p:spPr>
              <a:xfrm>
                <a:off x="2031120" y="3021120"/>
                <a:ext cx="5515920" cy="2618280"/>
              </a:xfrm>
              <a:prstGeom prst="rect">
                <a:avLst/>
              </a:prstGeom>
            </p:spPr>
          </p:pic>
        </mc:Fallback>
      </mc:AlternateContent>
    </p:spTree>
    <p:extLst>
      <p:ext uri="{BB962C8B-B14F-4D97-AF65-F5344CB8AC3E}">
        <p14:creationId xmlns:p14="http://schemas.microsoft.com/office/powerpoint/2010/main" val="348843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lgn="just">
              <a:lnSpc>
                <a:spcPct val="100000"/>
              </a:lnSpc>
              <a:spcBef>
                <a:spcPts val="600"/>
              </a:spcBef>
              <a:buNone/>
            </a:pPr>
            <a:r>
              <a:rPr lang="en-IN" sz="3200" dirty="0">
                <a:solidFill>
                  <a:srgbClr val="92D050"/>
                </a:solidFill>
                <a:latin typeface="Times New Roman" panose="02020603050405020304" pitchFamily="18" charset="0"/>
                <a:cs typeface="Times New Roman" panose="02020603050405020304" pitchFamily="18" charset="0"/>
              </a:rPr>
              <a:t>3. Deletion of node having two children:</a:t>
            </a:r>
          </a:p>
          <a:p>
            <a:pPr marL="0" indent="0" algn="just">
              <a:lnSpc>
                <a:spcPct val="100000"/>
              </a:lnSpc>
              <a:spcBef>
                <a:spcPts val="600"/>
              </a:spcBef>
              <a:buNone/>
            </a:pP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If we wants to delete a node having two children, then its </a:t>
            </a:r>
            <a:r>
              <a:rPr lang="en-IN" sz="3200" dirty="0" err="1">
                <a:solidFill>
                  <a:schemeClr val="accent2">
                    <a:lumMod val="20000"/>
                    <a:lumOff val="80000"/>
                  </a:schemeClr>
                </a:solidFill>
                <a:latin typeface="Times New Roman" panose="02020603050405020304" pitchFamily="18" charset="0"/>
                <a:cs typeface="Times New Roman" panose="02020603050405020304" pitchFamily="18" charset="0"/>
              </a:rPr>
              <a:t>inorder</a:t>
            </a:r>
            <a:r>
              <a:rPr lang="en-IN" sz="3200" dirty="0">
                <a:solidFill>
                  <a:schemeClr val="accent2">
                    <a:lumMod val="20000"/>
                    <a:lumOff val="80000"/>
                  </a:schemeClr>
                </a:solidFill>
                <a:latin typeface="Times New Roman" panose="02020603050405020304" pitchFamily="18" charset="0"/>
                <a:cs typeface="Times New Roman" panose="02020603050405020304" pitchFamily="18" charset="0"/>
              </a:rPr>
              <a:t> traversal successor will take the position of deleted node</a:t>
            </a: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D3EB45A-33E4-4418-B7AC-8B55EE773716}"/>
                  </a:ext>
                </a:extLst>
              </p14:cNvPr>
              <p14:cNvContentPartPr/>
              <p14:nvPr/>
            </p14:nvContentPartPr>
            <p14:xfrm>
              <a:off x="1941840" y="3230280"/>
              <a:ext cx="3854520" cy="2620800"/>
            </p14:xfrm>
          </p:contentPart>
        </mc:Choice>
        <mc:Fallback xmlns="">
          <p:pic>
            <p:nvPicPr>
              <p:cNvPr id="3" name="Ink 2">
                <a:extLst>
                  <a:ext uri="{FF2B5EF4-FFF2-40B4-BE49-F238E27FC236}">
                    <a16:creationId xmlns:a16="http://schemas.microsoft.com/office/drawing/2014/main" id="{4D3EB45A-33E4-4418-B7AC-8B55EE773716}"/>
                  </a:ext>
                </a:extLst>
              </p:cNvPr>
              <p:cNvPicPr/>
              <p:nvPr/>
            </p:nvPicPr>
            <p:blipFill>
              <a:blip r:embed="rId4"/>
              <a:stretch>
                <a:fillRect/>
              </a:stretch>
            </p:blipFill>
            <p:spPr>
              <a:xfrm>
                <a:off x="1932480" y="3220920"/>
                <a:ext cx="3873240" cy="2639520"/>
              </a:xfrm>
              <a:prstGeom prst="rect">
                <a:avLst/>
              </a:prstGeom>
            </p:spPr>
          </p:pic>
        </mc:Fallback>
      </mc:AlternateContent>
    </p:spTree>
    <p:extLst>
      <p:ext uri="{BB962C8B-B14F-4D97-AF65-F5344CB8AC3E}">
        <p14:creationId xmlns:p14="http://schemas.microsoft.com/office/powerpoint/2010/main" val="40520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12" y="274638"/>
            <a:ext cx="9972600" cy="1020762"/>
          </a:xfrm>
        </p:spPr>
        <p:txBody>
          <a:bodyPr anchor="b">
            <a:normAutofit/>
          </a:bodyPr>
          <a:lstStyle/>
          <a:p>
            <a:r>
              <a:rPr lang="en-US" sz="4000" dirty="0">
                <a:latin typeface="Algerian" panose="04020705040A02060702" pitchFamily="82" charset="0"/>
              </a:rPr>
              <a:t> </a:t>
            </a:r>
            <a:endParaRPr lang="en-US" sz="40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69E02A70-1041-47E7-9E4D-B8EC2D39C449}"/>
              </a:ext>
            </a:extLst>
          </p:cNvPr>
          <p:cNvSpPr>
            <a:spLocks noGrp="1"/>
          </p:cNvSpPr>
          <p:nvPr>
            <p:ph idx="1"/>
          </p:nvPr>
        </p:nvSpPr>
        <p:spPr>
          <a:xfrm>
            <a:off x="652118" y="908721"/>
            <a:ext cx="10884587" cy="5328592"/>
          </a:xfrm>
        </p:spPr>
        <p:txBody>
          <a:bodyPr>
            <a:normAutofit/>
          </a:bodyPr>
          <a:lstStyle/>
          <a:p>
            <a:pPr marL="0" indent="0">
              <a:buNone/>
            </a:pPr>
            <a:r>
              <a:rPr kumimoji="0" lang="en-US" sz="43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rPr>
              <a:t>AVL Tree:</a:t>
            </a:r>
          </a:p>
          <a:p>
            <a:pPr marL="0" indent="0">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also called as Height Balanced tree</a:t>
            </a:r>
          </a:p>
          <a:p>
            <a:pPr marL="0" indent="0">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It is a special type of binary search tree, in which every node is height balanced i.e., height of every node should be in the range of {-1 , 0 , 1}</a:t>
            </a:r>
          </a:p>
          <a:p>
            <a:pPr marL="0" indent="0">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The height of node is the subtraction of height of left sub tree with height of right sub tree</a:t>
            </a:r>
          </a:p>
          <a:p>
            <a:pPr marL="0" indent="0">
              <a:lnSpc>
                <a:spcPct val="100000"/>
              </a:lnSpc>
              <a:spcBef>
                <a:spcPts val="600"/>
              </a:spcBef>
              <a:buNone/>
            </a:pP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	H</a:t>
            </a:r>
            <a:r>
              <a:rPr lang="en-US" sz="2800">
                <a:solidFill>
                  <a:schemeClr val="accent2">
                    <a:lumMod val="20000"/>
                    <a:lumOff val="80000"/>
                  </a:schemeClr>
                </a:solidFill>
                <a:latin typeface="Times New Roman" panose="02020603050405020304" pitchFamily="18" charset="0"/>
                <a:ea typeface="+mj-ea"/>
                <a:cs typeface="Times New Roman" panose="02020603050405020304" pitchFamily="18" charset="0"/>
              </a:rPr>
              <a:t>=H</a:t>
            </a:r>
            <a:r>
              <a:rPr lang="en-US" sz="2000">
                <a:solidFill>
                  <a:schemeClr val="accent2">
                    <a:lumMod val="20000"/>
                    <a:lumOff val="80000"/>
                  </a:schemeClr>
                </a:solidFill>
                <a:latin typeface="Times New Roman" panose="02020603050405020304" pitchFamily="18" charset="0"/>
                <a:ea typeface="+mj-ea"/>
                <a:cs typeface="Times New Roman" panose="02020603050405020304" pitchFamily="18" charset="0"/>
              </a:rPr>
              <a:t>L</a:t>
            </a:r>
            <a:r>
              <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rPr>
              <a:t>-</a:t>
            </a:r>
            <a:r>
              <a:rPr lang="en-US" sz="2800">
                <a:solidFill>
                  <a:schemeClr val="accent2">
                    <a:lumMod val="20000"/>
                    <a:lumOff val="80000"/>
                  </a:schemeClr>
                </a:solidFill>
                <a:latin typeface="Times New Roman" panose="02020603050405020304" pitchFamily="18" charset="0"/>
                <a:ea typeface="+mj-ea"/>
                <a:cs typeface="Times New Roman" panose="02020603050405020304" pitchFamily="18" charset="0"/>
              </a:rPr>
              <a:t>H</a:t>
            </a:r>
            <a:r>
              <a:rPr lang="en-US" sz="2000">
                <a:solidFill>
                  <a:schemeClr val="accent2">
                    <a:lumMod val="20000"/>
                    <a:lumOff val="80000"/>
                  </a:schemeClr>
                </a:solidFill>
                <a:latin typeface="Times New Roman" panose="02020603050405020304" pitchFamily="18" charset="0"/>
                <a:ea typeface="+mj-ea"/>
                <a:cs typeface="Times New Roman" panose="02020603050405020304" pitchFamily="18" charset="0"/>
              </a:rPr>
              <a:t>R</a:t>
            </a: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28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a:p>
            <a:pPr marL="0" indent="0">
              <a:buNone/>
            </a:pPr>
            <a:endParaRPr lang="en-US" sz="4300" dirty="0">
              <a:solidFill>
                <a:schemeClr val="accent2">
                  <a:lumMod val="20000"/>
                  <a:lumOff val="80000"/>
                </a:schemeClr>
              </a:solidFill>
              <a:latin typeface="Times New Roman" panose="02020603050405020304" pitchFamily="18" charset="0"/>
              <a:ea typeface="+mj-ea"/>
              <a:cs typeface="Times New Roman" panose="02020603050405020304" pitchFamily="18" charset="0"/>
            </a:endParaRPr>
          </a:p>
        </p:txBody>
      </p:sp>
      <p:sp>
        <p:nvSpPr>
          <p:cNvPr id="8" name="Footer Placeholder 3">
            <a:extLst>
              <a:ext uri="{FF2B5EF4-FFF2-40B4-BE49-F238E27FC236}">
                <a16:creationId xmlns:a16="http://schemas.microsoft.com/office/drawing/2014/main" id="{4103D353-4986-466F-877E-FDFBA1ACD670}"/>
              </a:ext>
            </a:extLst>
          </p:cNvPr>
          <p:cNvSpPr>
            <a:spLocks noGrp="1"/>
          </p:cNvSpPr>
          <p:nvPr>
            <p:ph type="ftr" sz="quarter" idx="11"/>
          </p:nvPr>
        </p:nvSpPr>
        <p:spPr>
          <a:xfrm>
            <a:off x="1522413" y="6381328"/>
            <a:ext cx="10476655" cy="295699"/>
          </a:xfrm>
        </p:spPr>
        <p:txBody>
          <a:bodyPr/>
          <a:lstStyle/>
          <a:p>
            <a:pPr algn="r"/>
            <a:r>
              <a:rPr lang="en-US" sz="1400" dirty="0">
                <a:latin typeface="Times New Roman" panose="02020603050405020304" pitchFamily="18" charset="0"/>
                <a:cs typeface="Times New Roman" panose="02020603050405020304" pitchFamily="18" charset="0"/>
              </a:rPr>
              <a:t>Prepared By: Prof. Swapnil S. Sonawane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36424E8-C953-4335-81A3-E6095BE32C18}"/>
                  </a:ext>
                </a:extLst>
              </p14:cNvPr>
              <p14:cNvContentPartPr/>
              <p14:nvPr/>
            </p14:nvContentPartPr>
            <p14:xfrm>
              <a:off x="4374720" y="3597120"/>
              <a:ext cx="5311800" cy="3236400"/>
            </p14:xfrm>
          </p:contentPart>
        </mc:Choice>
        <mc:Fallback xmlns="">
          <p:pic>
            <p:nvPicPr>
              <p:cNvPr id="3" name="Ink 2">
                <a:extLst>
                  <a:ext uri="{FF2B5EF4-FFF2-40B4-BE49-F238E27FC236}">
                    <a16:creationId xmlns:a16="http://schemas.microsoft.com/office/drawing/2014/main" id="{736424E8-C953-4335-81A3-E6095BE32C18}"/>
                  </a:ext>
                </a:extLst>
              </p:cNvPr>
              <p:cNvPicPr/>
              <p:nvPr/>
            </p:nvPicPr>
            <p:blipFill>
              <a:blip r:embed="rId4"/>
              <a:stretch>
                <a:fillRect/>
              </a:stretch>
            </p:blipFill>
            <p:spPr>
              <a:xfrm>
                <a:off x="4365360" y="3587760"/>
                <a:ext cx="5330520" cy="3255120"/>
              </a:xfrm>
              <a:prstGeom prst="rect">
                <a:avLst/>
              </a:prstGeom>
            </p:spPr>
          </p:pic>
        </mc:Fallback>
      </mc:AlternateContent>
    </p:spTree>
    <p:extLst>
      <p:ext uri="{BB962C8B-B14F-4D97-AF65-F5344CB8AC3E}">
        <p14:creationId xmlns:p14="http://schemas.microsoft.com/office/powerpoint/2010/main" val="190136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A5D9AE0107E4995C2619DEAF48A9F" ma:contentTypeVersion="0" ma:contentTypeDescription="Create a new document." ma:contentTypeScope="" ma:versionID="ed2a22054e7a5d27b533fb44032bbb10">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0A230-4766-4003-B630-35BAB6D4B6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DA60A14-A4AC-4B4C-8005-4C9AF6DCBDC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FA20D59-61B6-4701-8952-2CEE967EAB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6795</TotalTime>
  <Words>7548</Words>
  <Application>Microsoft Office PowerPoint</Application>
  <PresentationFormat>Custom</PresentationFormat>
  <Paragraphs>866</Paragraphs>
  <Slides>106</Slides>
  <Notes>0</Notes>
  <HiddenSlides>0</HiddenSlides>
  <MMClips>0</MMClips>
  <ScaleCrop>false</ScaleCrop>
  <HeadingPairs>
    <vt:vector size="4" baseType="variant">
      <vt:variant>
        <vt:lpstr>Theme</vt:lpstr>
      </vt:variant>
      <vt:variant>
        <vt:i4>1</vt:i4>
      </vt:variant>
      <vt:variant>
        <vt:lpstr>Slide Titles</vt:lpstr>
      </vt:variant>
      <vt:variant>
        <vt:i4>106</vt:i4>
      </vt:variant>
    </vt:vector>
  </HeadingPairs>
  <TitlesOfParts>
    <vt:vector size="107" baseType="lpstr">
      <vt:lpstr>Chalkboard 16x9</vt:lpstr>
      <vt:lpstr> </vt:lpstr>
      <vt:lpstr>https://drive.google.com/drive/folders/1wAo_UntjVzfWoYn5UfvprsbMOFBsU6JH?usp=sharing</vt:lpstr>
      <vt:lpstr> </vt:lpstr>
      <vt:lpstr> </vt:lpstr>
      <vt:lpstr> </vt:lpstr>
      <vt:lpstr> </vt:lpstr>
      <vt:lpstr> </vt:lpstr>
      <vt:lpstr> </vt:lpstr>
      <vt:lpstr> </vt:lpstr>
      <vt:lpstr> </vt:lpstr>
      <vt:lpstr> </vt:lpstr>
      <vt:lpstr>  </vt:lpstr>
      <vt:lpstr> </vt:lpstr>
      <vt:lpstr> </vt:lpstr>
      <vt:lpstr> </vt:lpstr>
      <vt:lpstr> </vt:lpstr>
      <vt:lpstr> </vt:lpstr>
      <vt:lpstr>M * J - ( N + D ) / F * W + Z </vt:lpstr>
      <vt:lpstr> </vt:lpstr>
      <vt:lpstr> </vt:lpstr>
      <vt:lpstr> </vt:lpstr>
      <vt:lpstr>M * J - ( N + D ) / F * W + Z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lastModifiedBy>Swapnil Sonawane</cp:lastModifiedBy>
  <cp:revision>380</cp:revision>
  <dcterms:created xsi:type="dcterms:W3CDTF">2020-07-27T07:27:31Z</dcterms:created>
  <dcterms:modified xsi:type="dcterms:W3CDTF">2022-11-28T13:49:18Z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0x0101002D2A5D9AE0107E4995C2619DEAF48A9F</vt:lpwstr>
  </property>
</Properties>
</file>