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2" roundtripDataSignature="AMtx7miloN+bpDxDcQz2vhlh6KJ8GMOQ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customschemas.google.com/relationships/presentationmetadata" Target="metadata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9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5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9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6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0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7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6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8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5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8275" y="21225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0" name="Google Shape;7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0350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700" y="22470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2" name="Google Shape;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827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5800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3250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822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5800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92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0700" y="19975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17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" name="Google Shape;2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23720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327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525" y="22472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3125" y="22470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925" y="23285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750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8" name="Google Shape;1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327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4" name="Google Shape;1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072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0" name="Google Shape;1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327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6" name="Google Shape;1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0775" y="21222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2" name="Google Shape;20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12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8" name="Google Shape;20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547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4" name="Google Shape;21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0" name="Google Shape;2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17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26" name="Google Shape;2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2" name="Google Shape;23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22472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8" name="Google Shape;23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4" name="Google Shape;2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5800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8375" y="19975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0" name="Google Shape;25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4119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6" name="Google Shape;25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22472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2" name="Google Shape;26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0725" y="21222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8" name="Google Shape;26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4" name="Google Shape;27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0" name="Google Shape;28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6" name="Google Shape;28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2" name="Google Shape;29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47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8" name="Google Shape;29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23720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4" name="Google Shape;30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8250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" name="Google Shape;4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332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0" name="Google Shape;31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8300" y="37452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6" name="Google Shape;31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2750" y="39950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2" name="Google Shape;32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0850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8" name="Google Shape;32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700" y="37455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34" name="Google Shape;33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3250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0" name="Google Shape;34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5700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6" name="Google Shape;34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175" y="22472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2" name="Google Shape;35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52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6" name="Google Shape;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125" y="21225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75" y="23720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8" name="Google Shape;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200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75" y="295275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2022-11-28T12:19:49.264Z</dcterms:created>
  <dc:creator>PptxGenJS</dc:creator>
</cp:coreProperties>
</file>