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slideMasters/slideMaster42.xml" ContentType="application/vnd.openxmlformats-officedocument.presentationml.slideMaster+xml"/>
  <Override PartName="/ppt/slides/slide42.xml" ContentType="application/vnd.openxmlformats-officedocument.presentationml.slide+xml"/>
  <Override PartName="/ppt/slideMasters/slideMaster43.xml" ContentType="application/vnd.openxmlformats-officedocument.presentationml.slideMaster+xml"/>
  <Override PartName="/ppt/slides/slide43.xml" ContentType="application/vnd.openxmlformats-officedocument.presentationml.slide+xml"/>
  <Override PartName="/ppt/slideMasters/slideMaster44.xml" ContentType="application/vnd.openxmlformats-officedocument.presentationml.slideMaster+xml"/>
  <Override PartName="/ppt/slides/slide44.xml" ContentType="application/vnd.openxmlformats-officedocument.presentationml.slide+xml"/>
  <Override PartName="/ppt/slideMasters/slideMaster45.xml" ContentType="application/vnd.openxmlformats-officedocument.presentationml.slideMaster+xml"/>
  <Override PartName="/ppt/slides/slide45.xml" ContentType="application/vnd.openxmlformats-officedocument.presentationml.slide+xml"/>
  <Override PartName="/ppt/slideMasters/slideMaster46.xml" ContentType="application/vnd.openxmlformats-officedocument.presentationml.slideMaster+xml"/>
  <Override PartName="/ppt/slides/slide46.xml" ContentType="application/vnd.openxmlformats-officedocument.presentationml.slide+xml"/>
  <Override PartName="/ppt/slideMasters/slideMaster47.xml" ContentType="application/vnd.openxmlformats-officedocument.presentationml.slideMaster+xml"/>
  <Override PartName="/ppt/slides/slide47.xml" ContentType="application/vnd.openxmlformats-officedocument.presentationml.slide+xml"/>
  <Override PartName="/ppt/slideMasters/slideMaster48.xml" ContentType="application/vnd.openxmlformats-officedocument.presentationml.slideMaster+xml"/>
  <Override PartName="/ppt/slides/slide48.xml" ContentType="application/vnd.openxmlformats-officedocument.presentationml.slide+xml"/>
  <Override PartName="/ppt/slideMasters/slideMaster49.xml" ContentType="application/vnd.openxmlformats-officedocument.presentationml.slideMaster+xml"/>
  <Override PartName="/ppt/slides/slide49.xml" ContentType="application/vnd.openxmlformats-officedocument.presentationml.slide+xml"/>
  <Override PartName="/ppt/slideMasters/slideMaster50.xml" ContentType="application/vnd.openxmlformats-officedocument.presentationml.slideMaster+xml"/>
  <Override PartName="/ppt/slides/slide50.xml" ContentType="application/vnd.openxmlformats-officedocument.presentationml.slide+xml"/>
  <Override PartName="/ppt/slideMasters/slideMaster51.xml" ContentType="application/vnd.openxmlformats-officedocument.presentationml.slideMaster+xml"/>
  <Override PartName="/ppt/slides/slide51.xml" ContentType="application/vnd.openxmlformats-officedocument.presentationml.slide+xml"/>
  <Override PartName="/ppt/slideMasters/slideMaster52.xml" ContentType="application/vnd.openxmlformats-officedocument.presentationml.slideMaster+xml"/>
  <Override PartName="/ppt/slides/slide52.xml" ContentType="application/vnd.openxmlformats-officedocument.presentationml.slide+xml"/>
  <Override PartName="/ppt/slideMasters/slideMaster53.xml" ContentType="application/vnd.openxmlformats-officedocument.presentationml.slideMaster+xml"/>
  <Override PartName="/ppt/slides/slide53.xml" ContentType="application/vnd.openxmlformats-officedocument.presentationml.slide+xml"/>
  <Override PartName="/ppt/slideMasters/slideMaster54.xml" ContentType="application/vnd.openxmlformats-officedocument.presentationml.slideMaster+xml"/>
  <Override PartName="/ppt/slides/slide54.xml" ContentType="application/vnd.openxmlformats-officedocument.presentationml.slide+xml"/>
  <Override PartName="/ppt/slideMasters/slideMaster55.xml" ContentType="application/vnd.openxmlformats-officedocument.presentationml.slideMaster+xml"/>
  <Override PartName="/ppt/slides/slide55.xml" ContentType="application/vnd.openxmlformats-officedocument.presentationml.slide+xml"/>
  <Override PartName="/ppt/slideMasters/slideMaster56.xml" ContentType="application/vnd.openxmlformats-officedocument.presentationml.slideMaster+xml"/>
  <Override PartName="/ppt/slides/slide56.xml" ContentType="application/vnd.openxmlformats-officedocument.presentationml.slide+xml"/>
  <Override PartName="/ppt/slideMasters/slideMaster57.xml" ContentType="application/vnd.openxmlformats-officedocument.presentationml.slideMaster+xml"/>
  <Override PartName="/ppt/slides/slide57.xml" ContentType="application/vnd.openxmlformats-officedocument.presentationml.slide+xml"/>
  <Override PartName="/ppt/slideMasters/slideMaster58.xml" ContentType="application/vnd.openxmlformats-officedocument.presentationml.slideMaster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notesMasterIdLst>
    <p:notesMasterId r:id="rId64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arget="slides/slide29.xml" Type="http://schemas.openxmlformats.org/officeDocument/2006/relationships/slide"/>  <Relationship Id="rId31" Target="slides/slide30.xml" Type="http://schemas.openxmlformats.org/officeDocument/2006/relationships/slide"/>  <Relationship Id="rId32" Target="slides/slide31.xml" Type="http://schemas.openxmlformats.org/officeDocument/2006/relationships/slide"/>  <Relationship Id="rId33" Target="slides/slide32.xml" Type="http://schemas.openxmlformats.org/officeDocument/2006/relationships/slide"/>  <Relationship Id="rId34" Target="slides/slide33.xml" Type="http://schemas.openxmlformats.org/officeDocument/2006/relationships/slide"/>  <Relationship Id="rId35" Target="slides/slide34.xml" Type="http://schemas.openxmlformats.org/officeDocument/2006/relationships/slide"/>  <Relationship Id="rId36" Target="slides/slide35.xml" Type="http://schemas.openxmlformats.org/officeDocument/2006/relationships/slide"/>  <Relationship Id="rId37" Target="slides/slide36.xml" Type="http://schemas.openxmlformats.org/officeDocument/2006/relationships/slide"/>  <Relationship Id="rId38" Target="slides/slide37.xml" Type="http://schemas.openxmlformats.org/officeDocument/2006/relationships/slide"/>  <Relationship Id="rId39" Target="slides/slide38.xml" Type="http://schemas.openxmlformats.org/officeDocument/2006/relationships/slide"/>  <Relationship Id="rId40" Target="slides/slide39.xml" Type="http://schemas.openxmlformats.org/officeDocument/2006/relationships/slide"/>  <Relationship Id="rId41" Target="slides/slide40.xml" Type="http://schemas.openxmlformats.org/officeDocument/2006/relationships/slide"/>  <Relationship Id="rId42" Target="slides/slide41.xml" Type="http://schemas.openxmlformats.org/officeDocument/2006/relationships/slide"/>  <Relationship Id="rId43" Target="slides/slide42.xml" Type="http://schemas.openxmlformats.org/officeDocument/2006/relationships/slide"/>  <Relationship Id="rId44" Target="slides/slide43.xml" Type="http://schemas.openxmlformats.org/officeDocument/2006/relationships/slide"/>  <Relationship Id="rId45" Target="slides/slide44.xml" Type="http://schemas.openxmlformats.org/officeDocument/2006/relationships/slide"/>  <Relationship Id="rId46" Target="slides/slide45.xml" Type="http://schemas.openxmlformats.org/officeDocument/2006/relationships/slide"/>  <Relationship Id="rId47" Target="slides/slide46.xml" Type="http://schemas.openxmlformats.org/officeDocument/2006/relationships/slide"/>  <Relationship Id="rId48" Target="slides/slide47.xml" Type="http://schemas.openxmlformats.org/officeDocument/2006/relationships/slide"/>  <Relationship Id="rId49" Target="slides/slide48.xml" Type="http://schemas.openxmlformats.org/officeDocument/2006/relationships/slide"/>  <Relationship Id="rId50" Target="slides/slide49.xml" Type="http://schemas.openxmlformats.org/officeDocument/2006/relationships/slide"/>  <Relationship Id="rId51" Target="slides/slide50.xml" Type="http://schemas.openxmlformats.org/officeDocument/2006/relationships/slide"/>  <Relationship Id="rId52" Target="slides/slide51.xml" Type="http://schemas.openxmlformats.org/officeDocument/2006/relationships/slide"/>  <Relationship Id="rId53" Target="slides/slide52.xml" Type="http://schemas.openxmlformats.org/officeDocument/2006/relationships/slide"/>  <Relationship Id="rId54" Target="slides/slide53.xml" Type="http://schemas.openxmlformats.org/officeDocument/2006/relationships/slide"/>  <Relationship Id="rId55" Target="slides/slide54.xml" Type="http://schemas.openxmlformats.org/officeDocument/2006/relationships/slide"/>  <Relationship Id="rId56" Target="slides/slide55.xml" Type="http://schemas.openxmlformats.org/officeDocument/2006/relationships/slide"/>  <Relationship Id="rId57" Target="slides/slide56.xml" Type="http://schemas.openxmlformats.org/officeDocument/2006/relationships/slide"/>  <Relationship Id="rId58" Target="slides/slide57.xml" Type="http://schemas.openxmlformats.org/officeDocument/2006/relationships/slide"/>  <Relationship Id="rId59" Target="slides/slide58.xml" Type="http://schemas.openxmlformats.org/officeDocument/2006/relationships/slide"/>  <Relationship Id="rId60" Type="http://schemas.openxmlformats.org/officeDocument/2006/relationships/presProps" Target="presProps.xml"/>  <Relationship Id="rId61" Type="http://schemas.openxmlformats.org/officeDocument/2006/relationships/viewProps" Target="viewProps.xml"/>  <Relationship Id="rId62" Type="http://schemas.openxmlformats.org/officeDocument/2006/relationships/theme" Target="theme/theme1.xml"/>  <Relationship Id="rId63" Type="http://schemas.openxmlformats.org/officeDocument/2006/relationships/tableStyles" Target="tableStyles.xml"/>  <Relationship Id="rId64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media/image2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2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media/image2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7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media/image2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8.xml" Type="http://schemas.openxmlformats.org/officeDocument/2006/relationships/notesSlide"/></Relationships>
</file>

<file path=ppt/slides/_rels/slide29.xml.rels><?xml version="1.0" encoding="UTF-8" standalone="yes"?>
<Relationships xmlns="http://schemas.openxmlformats.org/package/2006/relationships"><Relationship Id="rId1" Target="../media/image2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9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30.xml.rels><?xml version="1.0" encoding="UTF-8" standalone="yes"?>
<Relationships xmlns="http://schemas.openxmlformats.org/package/2006/relationships"><Relationship Id="rId1" Target="../media/image3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0.xml" Type="http://schemas.openxmlformats.org/officeDocument/2006/relationships/notesSlide"/></Relationships>
</file>

<file path=ppt/slides/_rels/slide31.xml.rels><?xml version="1.0" encoding="UTF-8" standalone="yes"?>
<Relationships xmlns="http://schemas.openxmlformats.org/package/2006/relationships"><Relationship Id="rId1" Target="../media/image3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1.xml" Type="http://schemas.openxmlformats.org/officeDocument/2006/relationships/notesSlide"/></Relationships>
</file>

<file path=ppt/slides/_rels/slide32.xml.rels><?xml version="1.0" encoding="UTF-8" standalone="yes"?>
<Relationships xmlns="http://schemas.openxmlformats.org/package/2006/relationships"><Relationship Id="rId1" Target="../media/image3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2.xml" Type="http://schemas.openxmlformats.org/officeDocument/2006/relationships/notesSlide"/></Relationships>
</file>

<file path=ppt/slides/_rels/slide33.xml.rels><?xml version="1.0" encoding="UTF-8" standalone="yes"?>
<Relationships xmlns="http://schemas.openxmlformats.org/package/2006/relationships"><Relationship Id="rId1" Target="../media/image3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3.xml" Type="http://schemas.openxmlformats.org/officeDocument/2006/relationships/notesSlide"/></Relationships>
</file>

<file path=ppt/slides/_rels/slide34.xml.rels><?xml version="1.0" encoding="UTF-8" standalone="yes"?>
<Relationships xmlns="http://schemas.openxmlformats.org/package/2006/relationships"><Relationship Id="rId1" Target="../media/image3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4.xml" Type="http://schemas.openxmlformats.org/officeDocument/2006/relationships/notesSlide"/></Relationships>
</file>

<file path=ppt/slides/_rels/slide35.xml.rels><?xml version="1.0" encoding="UTF-8" standalone="yes"?>
<Relationships xmlns="http://schemas.openxmlformats.org/package/2006/relationships"><Relationship Id="rId1" Target="../media/image3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5.xml" Type="http://schemas.openxmlformats.org/officeDocument/2006/relationships/notesSlide"/></Relationships>
</file>

<file path=ppt/slides/_rels/slide36.xml.rels><?xml version="1.0" encoding="UTF-8" standalone="yes"?>
<Relationships xmlns="http://schemas.openxmlformats.org/package/2006/relationships"><Relationship Id="rId1" Target="../media/image3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6.xml" Type="http://schemas.openxmlformats.org/officeDocument/2006/relationships/notesSlide"/></Relationships>
</file>

<file path=ppt/slides/_rels/slide37.xml.rels><?xml version="1.0" encoding="UTF-8" standalone="yes"?>
<Relationships xmlns="http://schemas.openxmlformats.org/package/2006/relationships"><Relationship Id="rId1" Target="../media/image3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7.xml" Type="http://schemas.openxmlformats.org/officeDocument/2006/relationships/notesSlide"/></Relationships>
</file>

<file path=ppt/slides/_rels/slide38.xml.rels><?xml version="1.0" encoding="UTF-8" standalone="yes"?>
<Relationships xmlns="http://schemas.openxmlformats.org/package/2006/relationships"><Relationship Id="rId1" Target="../media/image3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8.xml" Type="http://schemas.openxmlformats.org/officeDocument/2006/relationships/notesSlide"/></Relationships>
</file>

<file path=ppt/slides/_rels/slide39.xml.rels><?xml version="1.0" encoding="UTF-8" standalone="yes"?>
<Relationships xmlns="http://schemas.openxmlformats.org/package/2006/relationships"><Relationship Id="rId1" Target="../media/image3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9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40.xml.rels><?xml version="1.0" encoding="UTF-8" standalone="yes"?>
<Relationships xmlns="http://schemas.openxmlformats.org/package/2006/relationships"><Relationship Id="rId1" Target="../media/image4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0.xml" Type="http://schemas.openxmlformats.org/officeDocument/2006/relationships/notesSlide"/></Relationships>
</file>

<file path=ppt/slides/_rels/slide41.xml.rels><?xml version="1.0" encoding="UTF-8" standalone="yes"?>
<Relationships xmlns="http://schemas.openxmlformats.org/package/2006/relationships"><Relationship Id="rId1" Target="../media/image4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1.xml" Type="http://schemas.openxmlformats.org/officeDocument/2006/relationships/notesSlide"/></Relationships>
</file>

<file path=ppt/slides/_rels/slide42.xml.rels><?xml version="1.0" encoding="UTF-8" standalone="yes"?>
<Relationships xmlns="http://schemas.openxmlformats.org/package/2006/relationships"><Relationship Id="rId1" Target="../media/image4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2.xml" Type="http://schemas.openxmlformats.org/officeDocument/2006/relationships/notesSlide"/></Relationships>
</file>

<file path=ppt/slides/_rels/slide43.xml.rels><?xml version="1.0" encoding="UTF-8" standalone="yes"?>
<Relationships xmlns="http://schemas.openxmlformats.org/package/2006/relationships"><Relationship Id="rId1" Target="../media/image4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3.xml" Type="http://schemas.openxmlformats.org/officeDocument/2006/relationships/notesSlide"/></Relationships>
</file>

<file path=ppt/slides/_rels/slide44.xml.rels><?xml version="1.0" encoding="UTF-8" standalone="yes"?>
<Relationships xmlns="http://schemas.openxmlformats.org/package/2006/relationships"><Relationship Id="rId1" Target="../media/image4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4.xml" Type="http://schemas.openxmlformats.org/officeDocument/2006/relationships/notesSlide"/></Relationships>
</file>

<file path=ppt/slides/_rels/slide45.xml.rels><?xml version="1.0" encoding="UTF-8" standalone="yes"?>
<Relationships xmlns="http://schemas.openxmlformats.org/package/2006/relationships"><Relationship Id="rId1" Target="../media/image4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5.xml" Type="http://schemas.openxmlformats.org/officeDocument/2006/relationships/notesSlide"/></Relationships>
</file>

<file path=ppt/slides/_rels/slide46.xml.rels><?xml version="1.0" encoding="UTF-8" standalone="yes"?>
<Relationships xmlns="http://schemas.openxmlformats.org/package/2006/relationships"><Relationship Id="rId1" Target="../media/image4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6.xml" Type="http://schemas.openxmlformats.org/officeDocument/2006/relationships/notesSlide"/></Relationships>
</file>

<file path=ppt/slides/_rels/slide47.xml.rels><?xml version="1.0" encoding="UTF-8" standalone="yes"?>
<Relationships xmlns="http://schemas.openxmlformats.org/package/2006/relationships"><Relationship Id="rId1" Target="../media/image4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7.xml" Type="http://schemas.openxmlformats.org/officeDocument/2006/relationships/notesSlide"/></Relationships>
</file>

<file path=ppt/slides/_rels/slide48.xml.rels><?xml version="1.0" encoding="UTF-8" standalone="yes"?>
<Relationships xmlns="http://schemas.openxmlformats.org/package/2006/relationships"><Relationship Id="rId1" Target="../media/image4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8.xml" Type="http://schemas.openxmlformats.org/officeDocument/2006/relationships/notesSlide"/></Relationships>
</file>

<file path=ppt/slides/_rels/slide49.xml.rels><?xml version="1.0" encoding="UTF-8" standalone="yes"?>
<Relationships xmlns="http://schemas.openxmlformats.org/package/2006/relationships"><Relationship Id="rId1" Target="../media/image4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9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50.xml.rels><?xml version="1.0" encoding="UTF-8" standalone="yes"?>
<Relationships xmlns="http://schemas.openxmlformats.org/package/2006/relationships"><Relationship Id="rId1" Target="../media/image5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0.xml" Type="http://schemas.openxmlformats.org/officeDocument/2006/relationships/notesSlide"/></Relationships>
</file>

<file path=ppt/slides/_rels/slide51.xml.rels><?xml version="1.0" encoding="UTF-8" standalone="yes"?>
<Relationships xmlns="http://schemas.openxmlformats.org/package/2006/relationships"><Relationship Id="rId1" Target="../media/image5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1.xml" Type="http://schemas.openxmlformats.org/officeDocument/2006/relationships/notesSlide"/></Relationships>
</file>

<file path=ppt/slides/_rels/slide52.xml.rels><?xml version="1.0" encoding="UTF-8" standalone="yes"?>
<Relationships xmlns="http://schemas.openxmlformats.org/package/2006/relationships"><Relationship Id="rId1" Target="../media/image5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2.xml" Type="http://schemas.openxmlformats.org/officeDocument/2006/relationships/notesSlide"/></Relationships>
</file>

<file path=ppt/slides/_rels/slide53.xml.rels><?xml version="1.0" encoding="UTF-8" standalone="yes"?>
<Relationships xmlns="http://schemas.openxmlformats.org/package/2006/relationships"><Relationship Id="rId1" Target="../media/image5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3.xml" Type="http://schemas.openxmlformats.org/officeDocument/2006/relationships/notesSlide"/></Relationships>
</file>

<file path=ppt/slides/_rels/slide54.xml.rels><?xml version="1.0" encoding="UTF-8" standalone="yes"?>
<Relationships xmlns="http://schemas.openxmlformats.org/package/2006/relationships"><Relationship Id="rId1" Target="../media/image5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4.xml" Type="http://schemas.openxmlformats.org/officeDocument/2006/relationships/notesSlide"/></Relationships>
</file>

<file path=ppt/slides/_rels/slide55.xml.rels><?xml version="1.0" encoding="UTF-8" standalone="yes"?>
<Relationships xmlns="http://schemas.openxmlformats.org/package/2006/relationships"><Relationship Id="rId1" Target="../media/image5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5.xml" Type="http://schemas.openxmlformats.org/officeDocument/2006/relationships/notesSlide"/></Relationships>
</file>

<file path=ppt/slides/_rels/slide56.xml.rels><?xml version="1.0" encoding="UTF-8" standalone="yes"?>
<Relationships xmlns="http://schemas.openxmlformats.org/package/2006/relationships"><Relationship Id="rId1" Target="../media/image5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6.xml" Type="http://schemas.openxmlformats.org/officeDocument/2006/relationships/notesSlide"/></Relationships>
</file>

<file path=ppt/slides/_rels/slide57.xml.rels><?xml version="1.0" encoding="UTF-8" standalone="yes"?>
<Relationships xmlns="http://schemas.openxmlformats.org/package/2006/relationships"><Relationship Id="rId1" Target="../media/image5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7.xml" Type="http://schemas.openxmlformats.org/officeDocument/2006/relationships/notesSlide"/></Relationships>
</file>

<file path=ppt/slides/_rels/slide58.xml.rels><?xml version="1.0" encoding="UTF-8" standalone="yes"?>
<Relationships xmlns="http://schemas.openxmlformats.org/package/2006/relationships"><Relationship Id="rId1" Target="../media/image5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8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58</Slides>
  <Notes>58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2022-11-28T12:19:49.264Z</dcterms:created>
  <dcterms:modified xsi:type="dcterms:W3CDTF">2022-11-28T12:19:49.264Z</dcterms:modified>
</cp:coreProperties>
</file>