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24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rawing1.xml" ContentType="application/vnd.ms-office.drawingml.diagramDrawing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notesMasterIdLst>
    <p:notesMasterId r:id="rId28"/>
  </p:notesMasterIdLst>
  <p:sldIdLst>
    <p:sldId id="338" r:id="rId3"/>
    <p:sldId id="465" r:id="rId4"/>
    <p:sldId id="365" r:id="rId5"/>
    <p:sldId id="466" r:id="rId6"/>
    <p:sldId id="470" r:id="rId7"/>
    <p:sldId id="471" r:id="rId8"/>
    <p:sldId id="473" r:id="rId9"/>
    <p:sldId id="467" r:id="rId10"/>
    <p:sldId id="432" r:id="rId11"/>
    <p:sldId id="475" r:id="rId12"/>
    <p:sldId id="453" r:id="rId13"/>
    <p:sldId id="454" r:id="rId14"/>
    <p:sldId id="455" r:id="rId15"/>
    <p:sldId id="456" r:id="rId16"/>
    <p:sldId id="457" r:id="rId17"/>
    <p:sldId id="458" r:id="rId18"/>
    <p:sldId id="477" r:id="rId19"/>
    <p:sldId id="478" r:id="rId20"/>
    <p:sldId id="435" r:id="rId21"/>
    <p:sldId id="436" r:id="rId22"/>
    <p:sldId id="437" r:id="rId23"/>
    <p:sldId id="468" r:id="rId24"/>
    <p:sldId id="469" r:id="rId25"/>
    <p:sldId id="464" r:id="rId26"/>
    <p:sldId id="348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0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45" autoAdjust="0"/>
    <p:restoredTop sz="63492" autoAdjust="0"/>
  </p:normalViewPr>
  <p:slideViewPr>
    <p:cSldViewPr>
      <p:cViewPr varScale="1">
        <p:scale>
          <a:sx n="72" d="100"/>
          <a:sy n="72" d="100"/>
        </p:scale>
        <p:origin x="33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customXml" Target="../customXml/item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customXml" Target="../customXml/item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Relationship Id="rId35" Type="http://schemas.openxmlformats.org/officeDocument/2006/relationships/customXml" Target="../customXml/item3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B02ABF-0DC0-480C-95CE-CB6367B32B78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C9E1F29-F062-47FB-9763-E7CB76401BFB}">
      <dgm:prSet/>
      <dgm:spPr/>
      <dgm:t>
        <a:bodyPr/>
        <a:lstStyle/>
        <a:p>
          <a:r>
            <a:rPr lang="en-US" dirty="0"/>
            <a:t>Issues with small files: HDFS is better in handling small number of large files than large number of small files</a:t>
          </a:r>
        </a:p>
      </dgm:t>
    </dgm:pt>
    <dgm:pt modelId="{EADBBACF-839D-4AAC-B5D5-0BABBC29B7C4}" type="parTrans" cxnId="{32B487EB-E814-48B4-9101-850A473C91CF}">
      <dgm:prSet/>
      <dgm:spPr/>
      <dgm:t>
        <a:bodyPr/>
        <a:lstStyle/>
        <a:p>
          <a:endParaRPr lang="en-US"/>
        </a:p>
      </dgm:t>
    </dgm:pt>
    <dgm:pt modelId="{70CCC6E4-8C6E-4CDD-8030-0DFEC16FB78D}" type="sibTrans" cxnId="{32B487EB-E814-48B4-9101-850A473C91CF}">
      <dgm:prSet/>
      <dgm:spPr/>
      <dgm:t>
        <a:bodyPr/>
        <a:lstStyle/>
        <a:p>
          <a:endParaRPr lang="en-US"/>
        </a:p>
      </dgm:t>
    </dgm:pt>
    <dgm:pt modelId="{374DB2A8-8BDC-4BDE-8515-567886D211AE}">
      <dgm:prSet/>
      <dgm:spPr/>
      <dgm:t>
        <a:bodyPr/>
        <a:lstStyle/>
        <a:p>
          <a:r>
            <a:rPr lang="en-US" dirty="0"/>
            <a:t>Reason: </a:t>
          </a:r>
          <a:r>
            <a:rPr lang="en-US" dirty="0" err="1"/>
            <a:t>NameNode</a:t>
          </a:r>
          <a:r>
            <a:rPr lang="en-US" dirty="0"/>
            <a:t> will get overloaded</a:t>
          </a:r>
        </a:p>
      </dgm:t>
    </dgm:pt>
    <dgm:pt modelId="{1273077F-2F7F-4257-8EAC-3B4E09322D2E}" type="parTrans" cxnId="{002FCC37-CC9B-45CE-9B08-A2F9ACADD7B1}">
      <dgm:prSet/>
      <dgm:spPr/>
      <dgm:t>
        <a:bodyPr/>
        <a:lstStyle/>
        <a:p>
          <a:endParaRPr lang="en-US"/>
        </a:p>
      </dgm:t>
    </dgm:pt>
    <dgm:pt modelId="{0657F541-CC6F-41EC-92F1-DF05A5C4DF18}" type="sibTrans" cxnId="{002FCC37-CC9B-45CE-9B08-A2F9ACADD7B1}">
      <dgm:prSet/>
      <dgm:spPr/>
      <dgm:t>
        <a:bodyPr/>
        <a:lstStyle/>
        <a:p>
          <a:endParaRPr lang="en-US"/>
        </a:p>
      </dgm:t>
    </dgm:pt>
    <dgm:pt modelId="{095436F9-DF67-44A3-AB92-F928F8BC20D8}">
      <dgm:prSet/>
      <dgm:spPr/>
      <dgm:t>
        <a:bodyPr/>
        <a:lstStyle/>
        <a:p>
          <a:r>
            <a:rPr lang="en-US" dirty="0"/>
            <a:t>Slow processing speed: MapReduce latency for several parallel algorithms.</a:t>
          </a:r>
        </a:p>
      </dgm:t>
    </dgm:pt>
    <dgm:pt modelId="{494F8A89-AB98-453A-81BD-2F93EEB9ECC9}" type="parTrans" cxnId="{706AB1CD-E1D2-469D-98C1-C37211C614A1}">
      <dgm:prSet/>
      <dgm:spPr/>
      <dgm:t>
        <a:bodyPr/>
        <a:lstStyle/>
        <a:p>
          <a:endParaRPr lang="en-US"/>
        </a:p>
      </dgm:t>
    </dgm:pt>
    <dgm:pt modelId="{1289E6B3-17E5-4E72-9D70-9529929A8AAA}" type="sibTrans" cxnId="{706AB1CD-E1D2-469D-98C1-C37211C614A1}">
      <dgm:prSet/>
      <dgm:spPr/>
      <dgm:t>
        <a:bodyPr/>
        <a:lstStyle/>
        <a:p>
          <a:endParaRPr lang="en-US"/>
        </a:p>
      </dgm:t>
    </dgm:pt>
    <dgm:pt modelId="{0BF04A82-CAF3-451E-8420-5E5354B181CF}">
      <dgm:prSet/>
      <dgm:spPr/>
      <dgm:t>
        <a:bodyPr/>
        <a:lstStyle/>
        <a:p>
          <a:r>
            <a:rPr lang="en-US"/>
            <a:t>Reason: Dividing every tasks into Map and Reduce and data conversion to key-value pairs</a:t>
          </a:r>
        </a:p>
      </dgm:t>
    </dgm:pt>
    <dgm:pt modelId="{9B60ED26-F7C4-4B7E-A6AE-DA60D2F3C7E7}" type="parTrans" cxnId="{E867F687-D289-4B53-8067-093B2D06413F}">
      <dgm:prSet/>
      <dgm:spPr/>
      <dgm:t>
        <a:bodyPr/>
        <a:lstStyle/>
        <a:p>
          <a:endParaRPr lang="en-US"/>
        </a:p>
      </dgm:t>
    </dgm:pt>
    <dgm:pt modelId="{2BC78938-394F-4AA8-BA57-54EEBCCD7561}" type="sibTrans" cxnId="{E867F687-D289-4B53-8067-093B2D06413F}">
      <dgm:prSet/>
      <dgm:spPr/>
      <dgm:t>
        <a:bodyPr/>
        <a:lstStyle/>
        <a:p>
          <a:endParaRPr lang="en-US"/>
        </a:p>
      </dgm:t>
    </dgm:pt>
    <dgm:pt modelId="{69A79F09-6B6D-4BBB-AF63-5E7CF5F069CF}">
      <dgm:prSet/>
      <dgm:spPr/>
      <dgm:t>
        <a:bodyPr/>
        <a:lstStyle/>
        <a:p>
          <a:r>
            <a:rPr lang="en-US"/>
            <a:t>Support for batch processing only: Slower for stream data. Not suitable for real-time DP</a:t>
          </a:r>
        </a:p>
      </dgm:t>
    </dgm:pt>
    <dgm:pt modelId="{EFEBF095-9E4B-4450-8C78-6081A2C3F9F7}" type="parTrans" cxnId="{3C57514A-61D2-4216-ABC8-84CE4AA9E505}">
      <dgm:prSet/>
      <dgm:spPr/>
      <dgm:t>
        <a:bodyPr/>
        <a:lstStyle/>
        <a:p>
          <a:endParaRPr lang="en-US"/>
        </a:p>
      </dgm:t>
    </dgm:pt>
    <dgm:pt modelId="{991EC32D-41B0-4AAB-B2BE-D8ED6906696B}" type="sibTrans" cxnId="{3C57514A-61D2-4216-ABC8-84CE4AA9E505}">
      <dgm:prSet/>
      <dgm:spPr/>
      <dgm:t>
        <a:bodyPr/>
        <a:lstStyle/>
        <a:p>
          <a:endParaRPr lang="en-US"/>
        </a:p>
      </dgm:t>
    </dgm:pt>
    <dgm:pt modelId="{304041C5-4E3D-4092-808E-88DF7B98D126}">
      <dgm:prSet/>
      <dgm:spPr/>
      <dgm:t>
        <a:bodyPr/>
        <a:lstStyle/>
        <a:p>
          <a:r>
            <a:rPr lang="en-US"/>
            <a:t>Reason: MapReduce framework does not leverage the memory of Hadoop cluster to the maximum</a:t>
          </a:r>
        </a:p>
      </dgm:t>
    </dgm:pt>
    <dgm:pt modelId="{E2174178-6AFD-4AE0-8696-48B37686CF61}" type="parTrans" cxnId="{E3DC3808-1F9E-49DD-88E5-D44D4C63BD40}">
      <dgm:prSet/>
      <dgm:spPr/>
      <dgm:t>
        <a:bodyPr/>
        <a:lstStyle/>
        <a:p>
          <a:endParaRPr lang="en-US"/>
        </a:p>
      </dgm:t>
    </dgm:pt>
    <dgm:pt modelId="{54D83FD8-08FD-45A8-98CD-DA9F85260083}" type="sibTrans" cxnId="{E3DC3808-1F9E-49DD-88E5-D44D4C63BD40}">
      <dgm:prSet/>
      <dgm:spPr/>
      <dgm:t>
        <a:bodyPr/>
        <a:lstStyle/>
        <a:p>
          <a:endParaRPr lang="en-US"/>
        </a:p>
      </dgm:t>
    </dgm:pt>
    <dgm:pt modelId="{FB700042-CF4F-498B-B0A3-8E7E447387DA}" type="pres">
      <dgm:prSet presAssocID="{E2B02ABF-0DC0-480C-95CE-CB6367B32B78}" presName="linear" presStyleCnt="0">
        <dgm:presLayoutVars>
          <dgm:animLvl val="lvl"/>
          <dgm:resizeHandles val="exact"/>
        </dgm:presLayoutVars>
      </dgm:prSet>
      <dgm:spPr/>
    </dgm:pt>
    <dgm:pt modelId="{67A8A4A7-2901-4D20-860B-DD5AE322E3E8}" type="pres">
      <dgm:prSet presAssocID="{CC9E1F29-F062-47FB-9763-E7CB76401BF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956FA04-902D-4E74-8ADD-EF61029EB7D2}" type="pres">
      <dgm:prSet presAssocID="{CC9E1F29-F062-47FB-9763-E7CB76401BFB}" presName="childText" presStyleLbl="revTx" presStyleIdx="0" presStyleCnt="3">
        <dgm:presLayoutVars>
          <dgm:bulletEnabled val="1"/>
        </dgm:presLayoutVars>
      </dgm:prSet>
      <dgm:spPr/>
    </dgm:pt>
    <dgm:pt modelId="{F4FDFC8A-C1C8-4E80-8FB0-05A74B0EB375}" type="pres">
      <dgm:prSet presAssocID="{095436F9-DF67-44A3-AB92-F928F8BC20D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F262ADC-F7BA-49A3-B106-EB798B76154C}" type="pres">
      <dgm:prSet presAssocID="{095436F9-DF67-44A3-AB92-F928F8BC20D8}" presName="childText" presStyleLbl="revTx" presStyleIdx="1" presStyleCnt="3">
        <dgm:presLayoutVars>
          <dgm:bulletEnabled val="1"/>
        </dgm:presLayoutVars>
      </dgm:prSet>
      <dgm:spPr/>
    </dgm:pt>
    <dgm:pt modelId="{C146A9BA-3A98-44E2-8765-A52503C6067B}" type="pres">
      <dgm:prSet presAssocID="{69A79F09-6B6D-4BBB-AF63-5E7CF5F069C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6A51405-B8AA-41FF-86F1-18534D22E833}" type="pres">
      <dgm:prSet presAssocID="{69A79F09-6B6D-4BBB-AF63-5E7CF5F069C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42A75402-7D1F-41C8-8A4E-892869820536}" type="presOf" srcId="{304041C5-4E3D-4092-808E-88DF7B98D126}" destId="{D6A51405-B8AA-41FF-86F1-18534D22E833}" srcOrd="0" destOrd="0" presId="urn:microsoft.com/office/officeart/2005/8/layout/vList2"/>
    <dgm:cxn modelId="{E3DC3808-1F9E-49DD-88E5-D44D4C63BD40}" srcId="{69A79F09-6B6D-4BBB-AF63-5E7CF5F069CF}" destId="{304041C5-4E3D-4092-808E-88DF7B98D126}" srcOrd="0" destOrd="0" parTransId="{E2174178-6AFD-4AE0-8696-48B37686CF61}" sibTransId="{54D83FD8-08FD-45A8-98CD-DA9F85260083}"/>
    <dgm:cxn modelId="{144DF10A-23B8-4791-872C-3BB09D1349F2}" type="presOf" srcId="{69A79F09-6B6D-4BBB-AF63-5E7CF5F069CF}" destId="{C146A9BA-3A98-44E2-8765-A52503C6067B}" srcOrd="0" destOrd="0" presId="urn:microsoft.com/office/officeart/2005/8/layout/vList2"/>
    <dgm:cxn modelId="{002FCC37-CC9B-45CE-9B08-A2F9ACADD7B1}" srcId="{CC9E1F29-F062-47FB-9763-E7CB76401BFB}" destId="{374DB2A8-8BDC-4BDE-8515-567886D211AE}" srcOrd="0" destOrd="0" parTransId="{1273077F-2F7F-4257-8EAC-3B4E09322D2E}" sibTransId="{0657F541-CC6F-41EC-92F1-DF05A5C4DF18}"/>
    <dgm:cxn modelId="{3C57514A-61D2-4216-ABC8-84CE4AA9E505}" srcId="{E2B02ABF-0DC0-480C-95CE-CB6367B32B78}" destId="{69A79F09-6B6D-4BBB-AF63-5E7CF5F069CF}" srcOrd="2" destOrd="0" parTransId="{EFEBF095-9E4B-4450-8C78-6081A2C3F9F7}" sibTransId="{991EC32D-41B0-4AAB-B2BE-D8ED6906696B}"/>
    <dgm:cxn modelId="{1971C34F-CB5E-414B-B7BC-E599A98ED4BC}" type="presOf" srcId="{374DB2A8-8BDC-4BDE-8515-567886D211AE}" destId="{7956FA04-902D-4E74-8ADD-EF61029EB7D2}" srcOrd="0" destOrd="0" presId="urn:microsoft.com/office/officeart/2005/8/layout/vList2"/>
    <dgm:cxn modelId="{0AD64A70-5F1B-45D6-9201-C1B920834943}" type="presOf" srcId="{CC9E1F29-F062-47FB-9763-E7CB76401BFB}" destId="{67A8A4A7-2901-4D20-860B-DD5AE322E3E8}" srcOrd="0" destOrd="0" presId="urn:microsoft.com/office/officeart/2005/8/layout/vList2"/>
    <dgm:cxn modelId="{89506784-F2EB-4674-A50A-E4B83A96C6C7}" type="presOf" srcId="{095436F9-DF67-44A3-AB92-F928F8BC20D8}" destId="{F4FDFC8A-C1C8-4E80-8FB0-05A74B0EB375}" srcOrd="0" destOrd="0" presId="urn:microsoft.com/office/officeart/2005/8/layout/vList2"/>
    <dgm:cxn modelId="{E867F687-D289-4B53-8067-093B2D06413F}" srcId="{095436F9-DF67-44A3-AB92-F928F8BC20D8}" destId="{0BF04A82-CAF3-451E-8420-5E5354B181CF}" srcOrd="0" destOrd="0" parTransId="{9B60ED26-F7C4-4B7E-A6AE-DA60D2F3C7E7}" sibTransId="{2BC78938-394F-4AA8-BA57-54EEBCCD7561}"/>
    <dgm:cxn modelId="{BFB18FB0-F36F-46DD-864B-EEE74AAF4D98}" type="presOf" srcId="{E2B02ABF-0DC0-480C-95CE-CB6367B32B78}" destId="{FB700042-CF4F-498B-B0A3-8E7E447387DA}" srcOrd="0" destOrd="0" presId="urn:microsoft.com/office/officeart/2005/8/layout/vList2"/>
    <dgm:cxn modelId="{706AB1CD-E1D2-469D-98C1-C37211C614A1}" srcId="{E2B02ABF-0DC0-480C-95CE-CB6367B32B78}" destId="{095436F9-DF67-44A3-AB92-F928F8BC20D8}" srcOrd="1" destOrd="0" parTransId="{494F8A89-AB98-453A-81BD-2F93EEB9ECC9}" sibTransId="{1289E6B3-17E5-4E72-9D70-9529929A8AAA}"/>
    <dgm:cxn modelId="{29F304D5-465B-4895-A93C-C2542D6121DE}" type="presOf" srcId="{0BF04A82-CAF3-451E-8420-5E5354B181CF}" destId="{8F262ADC-F7BA-49A3-B106-EB798B76154C}" srcOrd="0" destOrd="0" presId="urn:microsoft.com/office/officeart/2005/8/layout/vList2"/>
    <dgm:cxn modelId="{32B487EB-E814-48B4-9101-850A473C91CF}" srcId="{E2B02ABF-0DC0-480C-95CE-CB6367B32B78}" destId="{CC9E1F29-F062-47FB-9763-E7CB76401BFB}" srcOrd="0" destOrd="0" parTransId="{EADBBACF-839D-4AAC-B5D5-0BABBC29B7C4}" sibTransId="{70CCC6E4-8C6E-4CDD-8030-0DFEC16FB78D}"/>
    <dgm:cxn modelId="{06F1A69E-9474-43BF-870D-DFECC3611771}" type="presParOf" srcId="{FB700042-CF4F-498B-B0A3-8E7E447387DA}" destId="{67A8A4A7-2901-4D20-860B-DD5AE322E3E8}" srcOrd="0" destOrd="0" presId="urn:microsoft.com/office/officeart/2005/8/layout/vList2"/>
    <dgm:cxn modelId="{363292AC-EC9E-44CB-84D6-8FCF79BAE661}" type="presParOf" srcId="{FB700042-CF4F-498B-B0A3-8E7E447387DA}" destId="{7956FA04-902D-4E74-8ADD-EF61029EB7D2}" srcOrd="1" destOrd="0" presId="urn:microsoft.com/office/officeart/2005/8/layout/vList2"/>
    <dgm:cxn modelId="{086C33BE-CDA0-45D4-8C9E-616C42B4DBF9}" type="presParOf" srcId="{FB700042-CF4F-498B-B0A3-8E7E447387DA}" destId="{F4FDFC8A-C1C8-4E80-8FB0-05A74B0EB375}" srcOrd="2" destOrd="0" presId="urn:microsoft.com/office/officeart/2005/8/layout/vList2"/>
    <dgm:cxn modelId="{B8C10177-8969-4E1A-B4C8-38B654879572}" type="presParOf" srcId="{FB700042-CF4F-498B-B0A3-8E7E447387DA}" destId="{8F262ADC-F7BA-49A3-B106-EB798B76154C}" srcOrd="3" destOrd="0" presId="urn:microsoft.com/office/officeart/2005/8/layout/vList2"/>
    <dgm:cxn modelId="{9C2FF6DA-6DC9-485D-A921-E10776A03700}" type="presParOf" srcId="{FB700042-CF4F-498B-B0A3-8E7E447387DA}" destId="{C146A9BA-3A98-44E2-8765-A52503C6067B}" srcOrd="4" destOrd="0" presId="urn:microsoft.com/office/officeart/2005/8/layout/vList2"/>
    <dgm:cxn modelId="{00C74E9D-7C14-458A-ADA1-6579755DF4A6}" type="presParOf" srcId="{FB700042-CF4F-498B-B0A3-8E7E447387DA}" destId="{D6A51405-B8AA-41FF-86F1-18534D22E833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A038E1-3B2A-4C30-B286-226FF59CED3A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5B40E63-B286-41B7-A8D5-4DF71422DF09}">
      <dgm:prSet/>
      <dgm:spPr/>
      <dgm:t>
        <a:bodyPr/>
        <a:lstStyle/>
        <a:p>
          <a:r>
            <a:rPr lang="en-US" dirty="0"/>
            <a:t>Not efficient for Iterative processing.</a:t>
          </a:r>
        </a:p>
      </dgm:t>
    </dgm:pt>
    <dgm:pt modelId="{05712BEE-8B6B-4CEE-A71D-5A8C62C0805A}" type="parTrans" cxnId="{027C9751-8E82-46C5-9A72-75D7BE2E0A80}">
      <dgm:prSet/>
      <dgm:spPr/>
      <dgm:t>
        <a:bodyPr/>
        <a:lstStyle/>
        <a:p>
          <a:endParaRPr lang="en-US"/>
        </a:p>
      </dgm:t>
    </dgm:pt>
    <dgm:pt modelId="{189BEB4C-F743-48DA-977E-18DDCA0E80FD}" type="sibTrans" cxnId="{027C9751-8E82-46C5-9A72-75D7BE2E0A80}">
      <dgm:prSet/>
      <dgm:spPr/>
      <dgm:t>
        <a:bodyPr/>
        <a:lstStyle/>
        <a:p>
          <a:endParaRPr lang="en-US"/>
        </a:p>
      </dgm:t>
    </dgm:pt>
    <dgm:pt modelId="{8C5DF8CD-2A3C-47DA-BCAC-B1F7BCEF79E8}">
      <dgm:prSet/>
      <dgm:spPr/>
      <dgm:t>
        <a:bodyPr/>
        <a:lstStyle/>
        <a:p>
          <a:r>
            <a:rPr lang="en-US" dirty="0"/>
            <a:t>MapReduce is not easy to use: Requires Hive and Pig to make working simpler</a:t>
          </a:r>
        </a:p>
      </dgm:t>
    </dgm:pt>
    <dgm:pt modelId="{7DF92EA1-2E49-4599-A769-FCDA218C7B13}" type="parTrans" cxnId="{F133E65D-44EB-414F-8577-7EFFC6B2257C}">
      <dgm:prSet/>
      <dgm:spPr/>
      <dgm:t>
        <a:bodyPr/>
        <a:lstStyle/>
        <a:p>
          <a:endParaRPr lang="en-US"/>
        </a:p>
      </dgm:t>
    </dgm:pt>
    <dgm:pt modelId="{BA30DA60-36A1-4E1C-B64B-E19A034CA747}" type="sibTrans" cxnId="{F133E65D-44EB-414F-8577-7EFFC6B2257C}">
      <dgm:prSet/>
      <dgm:spPr/>
      <dgm:t>
        <a:bodyPr/>
        <a:lstStyle/>
        <a:p>
          <a:endParaRPr lang="en-US"/>
        </a:p>
      </dgm:t>
    </dgm:pt>
    <dgm:pt modelId="{270CAF58-A5ED-4674-A29B-ECEBC68CD404}">
      <dgm:prSet/>
      <dgm:spPr/>
      <dgm:t>
        <a:bodyPr/>
        <a:lstStyle/>
        <a:p>
          <a:r>
            <a:rPr lang="en-US" dirty="0"/>
            <a:t>Security: Hadoop does not encrypt data at storage level</a:t>
          </a:r>
        </a:p>
      </dgm:t>
    </dgm:pt>
    <dgm:pt modelId="{E9E4300E-7546-47D8-8C1B-DF811463B5BC}" type="parTrans" cxnId="{6878CA42-9E27-42AF-9B62-3D1AA2B72A86}">
      <dgm:prSet/>
      <dgm:spPr/>
      <dgm:t>
        <a:bodyPr/>
        <a:lstStyle/>
        <a:p>
          <a:endParaRPr lang="en-US"/>
        </a:p>
      </dgm:t>
    </dgm:pt>
    <dgm:pt modelId="{94D7026F-99E9-4D7F-B1DE-0DADB0DDB45C}" type="sibTrans" cxnId="{6878CA42-9E27-42AF-9B62-3D1AA2B72A86}">
      <dgm:prSet/>
      <dgm:spPr/>
      <dgm:t>
        <a:bodyPr/>
        <a:lstStyle/>
        <a:p>
          <a:endParaRPr lang="en-US"/>
        </a:p>
      </dgm:t>
    </dgm:pt>
    <dgm:pt modelId="{EECA69E1-741C-454C-AED3-BE605B1E311F}">
      <dgm:prSet/>
      <dgm:spPr/>
      <dgm:t>
        <a:bodyPr/>
        <a:lstStyle/>
        <a:p>
          <a:r>
            <a:rPr lang="en-US"/>
            <a:t>No caching of intermediate data.</a:t>
          </a:r>
        </a:p>
      </dgm:t>
    </dgm:pt>
    <dgm:pt modelId="{25835454-D242-4F74-B706-DD6437699C56}" type="parTrans" cxnId="{704E2A2E-D586-4606-B3B6-1383D1751DA3}">
      <dgm:prSet/>
      <dgm:spPr/>
      <dgm:t>
        <a:bodyPr/>
        <a:lstStyle/>
        <a:p>
          <a:endParaRPr lang="en-US"/>
        </a:p>
      </dgm:t>
    </dgm:pt>
    <dgm:pt modelId="{0416222D-3D7F-48C3-9095-68BA247AA5AF}" type="sibTrans" cxnId="{704E2A2E-D586-4606-B3B6-1383D1751DA3}">
      <dgm:prSet/>
      <dgm:spPr/>
      <dgm:t>
        <a:bodyPr/>
        <a:lstStyle/>
        <a:p>
          <a:endParaRPr lang="en-US"/>
        </a:p>
      </dgm:t>
    </dgm:pt>
    <dgm:pt modelId="{8413FE8A-1C05-4EF9-852C-0DC7B15A4CCD}">
      <dgm:prSet/>
      <dgm:spPr/>
      <dgm:t>
        <a:bodyPr/>
        <a:lstStyle/>
        <a:p>
          <a:r>
            <a:rPr lang="en-US"/>
            <a:t>No abstraction makes coding MapReduce for each operation difficult and increases LOC</a:t>
          </a:r>
        </a:p>
      </dgm:t>
    </dgm:pt>
    <dgm:pt modelId="{0B5B3856-6BB4-4BAC-93DA-2445C77F4A6D}" type="parTrans" cxnId="{8D058A8B-1AF7-48B2-9076-CDAFCE27582A}">
      <dgm:prSet/>
      <dgm:spPr/>
      <dgm:t>
        <a:bodyPr/>
        <a:lstStyle/>
        <a:p>
          <a:endParaRPr lang="en-US"/>
        </a:p>
      </dgm:t>
    </dgm:pt>
    <dgm:pt modelId="{A0D43C1B-BCC3-4CC9-92AE-C9D20C0E664B}" type="sibTrans" cxnId="{8D058A8B-1AF7-48B2-9076-CDAFCE27582A}">
      <dgm:prSet/>
      <dgm:spPr/>
      <dgm:t>
        <a:bodyPr/>
        <a:lstStyle/>
        <a:p>
          <a:endParaRPr lang="en-US"/>
        </a:p>
      </dgm:t>
    </dgm:pt>
    <dgm:pt modelId="{DCCC1314-F4E1-46E4-9417-927B4A0F4B29}">
      <dgm:prSet/>
      <dgm:spPr/>
      <dgm:t>
        <a:bodyPr/>
        <a:lstStyle/>
        <a:p>
          <a:r>
            <a:rPr lang="en-US"/>
            <a:t>Does not predict completion time</a:t>
          </a:r>
        </a:p>
      </dgm:t>
    </dgm:pt>
    <dgm:pt modelId="{36838DCE-98C3-45F2-80B3-5B11E6557EEB}" type="parTrans" cxnId="{9872829F-5D31-4434-B8B9-F41DDA6C7332}">
      <dgm:prSet/>
      <dgm:spPr/>
      <dgm:t>
        <a:bodyPr/>
        <a:lstStyle/>
        <a:p>
          <a:endParaRPr lang="en-US"/>
        </a:p>
      </dgm:t>
    </dgm:pt>
    <dgm:pt modelId="{D48D5DBA-05C1-4762-ABEF-681AEB0F34DF}" type="sibTrans" cxnId="{9872829F-5D31-4434-B8B9-F41DDA6C7332}">
      <dgm:prSet/>
      <dgm:spPr/>
      <dgm:t>
        <a:bodyPr/>
        <a:lstStyle/>
        <a:p>
          <a:endParaRPr lang="en-US"/>
        </a:p>
      </dgm:t>
    </dgm:pt>
    <dgm:pt modelId="{D4270525-A094-4291-B885-DE8A03A9372C}" type="pres">
      <dgm:prSet presAssocID="{3BA038E1-3B2A-4C30-B286-226FF59CED3A}" presName="linear" presStyleCnt="0">
        <dgm:presLayoutVars>
          <dgm:animLvl val="lvl"/>
          <dgm:resizeHandles val="exact"/>
        </dgm:presLayoutVars>
      </dgm:prSet>
      <dgm:spPr/>
    </dgm:pt>
    <dgm:pt modelId="{8838FDD0-C7C0-4A71-AD1B-D1031579A602}" type="pres">
      <dgm:prSet presAssocID="{45B40E63-B286-41B7-A8D5-4DF71422DF09}" presName="parentText" presStyleLbl="node1" presStyleIdx="0" presStyleCnt="6" custScaleY="90909">
        <dgm:presLayoutVars>
          <dgm:chMax val="0"/>
          <dgm:bulletEnabled val="1"/>
        </dgm:presLayoutVars>
      </dgm:prSet>
      <dgm:spPr/>
    </dgm:pt>
    <dgm:pt modelId="{7EE20D28-BF07-4465-863B-91D84748EC19}" type="pres">
      <dgm:prSet presAssocID="{189BEB4C-F743-48DA-977E-18DDCA0E80FD}" presName="spacer" presStyleCnt="0"/>
      <dgm:spPr/>
    </dgm:pt>
    <dgm:pt modelId="{3CD3FDEC-261B-4283-BEA7-B8C6F0C78610}" type="pres">
      <dgm:prSet presAssocID="{8C5DF8CD-2A3C-47DA-BCAC-B1F7BCEF79E8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E1227AEE-DF97-42A7-BBB3-8432EBBE1F99}" type="pres">
      <dgm:prSet presAssocID="{BA30DA60-36A1-4E1C-B64B-E19A034CA747}" presName="spacer" presStyleCnt="0"/>
      <dgm:spPr/>
    </dgm:pt>
    <dgm:pt modelId="{01F1619E-2F15-4F7C-9678-2EF2001976D2}" type="pres">
      <dgm:prSet presAssocID="{270CAF58-A5ED-4674-A29B-ECEBC68CD404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1844343B-52E7-4F82-9875-C545D2F5FB6F}" type="pres">
      <dgm:prSet presAssocID="{94D7026F-99E9-4D7F-B1DE-0DADB0DDB45C}" presName="spacer" presStyleCnt="0"/>
      <dgm:spPr/>
    </dgm:pt>
    <dgm:pt modelId="{11AEED47-318D-4806-A866-D693FC2D396F}" type="pres">
      <dgm:prSet presAssocID="{EECA69E1-741C-454C-AED3-BE605B1E311F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8DF379C0-0CF6-4D11-9FA2-1C553F21689F}" type="pres">
      <dgm:prSet presAssocID="{0416222D-3D7F-48C3-9095-68BA247AA5AF}" presName="spacer" presStyleCnt="0"/>
      <dgm:spPr/>
    </dgm:pt>
    <dgm:pt modelId="{A2A0F00F-1184-4C39-8C17-815BA9C6260C}" type="pres">
      <dgm:prSet presAssocID="{8413FE8A-1C05-4EF9-852C-0DC7B15A4CCD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911907E6-61BA-49FD-B3AE-316D229C34E2}" type="pres">
      <dgm:prSet presAssocID="{A0D43C1B-BCC3-4CC9-92AE-C9D20C0E664B}" presName="spacer" presStyleCnt="0"/>
      <dgm:spPr/>
    </dgm:pt>
    <dgm:pt modelId="{A8BB0048-AA89-4435-BF63-E0778D724ABB}" type="pres">
      <dgm:prSet presAssocID="{DCCC1314-F4E1-46E4-9417-927B4A0F4B29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B2864621-EE2D-4535-8B30-7E7FE228E2F1}" type="presOf" srcId="{DCCC1314-F4E1-46E4-9417-927B4A0F4B29}" destId="{A8BB0048-AA89-4435-BF63-E0778D724ABB}" srcOrd="0" destOrd="0" presId="urn:microsoft.com/office/officeart/2005/8/layout/vList2"/>
    <dgm:cxn modelId="{E1CCE125-D85C-4908-8C2F-21255D11D3CB}" type="presOf" srcId="{3BA038E1-3B2A-4C30-B286-226FF59CED3A}" destId="{D4270525-A094-4291-B885-DE8A03A9372C}" srcOrd="0" destOrd="0" presId="urn:microsoft.com/office/officeart/2005/8/layout/vList2"/>
    <dgm:cxn modelId="{704E2A2E-D586-4606-B3B6-1383D1751DA3}" srcId="{3BA038E1-3B2A-4C30-B286-226FF59CED3A}" destId="{EECA69E1-741C-454C-AED3-BE605B1E311F}" srcOrd="3" destOrd="0" parTransId="{25835454-D242-4F74-B706-DD6437699C56}" sibTransId="{0416222D-3D7F-48C3-9095-68BA247AA5AF}"/>
    <dgm:cxn modelId="{F133E65D-44EB-414F-8577-7EFFC6B2257C}" srcId="{3BA038E1-3B2A-4C30-B286-226FF59CED3A}" destId="{8C5DF8CD-2A3C-47DA-BCAC-B1F7BCEF79E8}" srcOrd="1" destOrd="0" parTransId="{7DF92EA1-2E49-4599-A769-FCDA218C7B13}" sibTransId="{BA30DA60-36A1-4E1C-B64B-E19A034CA747}"/>
    <dgm:cxn modelId="{6878CA42-9E27-42AF-9B62-3D1AA2B72A86}" srcId="{3BA038E1-3B2A-4C30-B286-226FF59CED3A}" destId="{270CAF58-A5ED-4674-A29B-ECEBC68CD404}" srcOrd="2" destOrd="0" parTransId="{E9E4300E-7546-47D8-8C1B-DF811463B5BC}" sibTransId="{94D7026F-99E9-4D7F-B1DE-0DADB0DDB45C}"/>
    <dgm:cxn modelId="{A7CFCB4E-FF3F-4D1C-984C-FCBDF360CE8D}" type="presOf" srcId="{EECA69E1-741C-454C-AED3-BE605B1E311F}" destId="{11AEED47-318D-4806-A866-D693FC2D396F}" srcOrd="0" destOrd="0" presId="urn:microsoft.com/office/officeart/2005/8/layout/vList2"/>
    <dgm:cxn modelId="{027C9751-8E82-46C5-9A72-75D7BE2E0A80}" srcId="{3BA038E1-3B2A-4C30-B286-226FF59CED3A}" destId="{45B40E63-B286-41B7-A8D5-4DF71422DF09}" srcOrd="0" destOrd="0" parTransId="{05712BEE-8B6B-4CEE-A71D-5A8C62C0805A}" sibTransId="{189BEB4C-F743-48DA-977E-18DDCA0E80FD}"/>
    <dgm:cxn modelId="{401E3556-233D-4401-A388-F8D83627D58F}" type="presOf" srcId="{8413FE8A-1C05-4EF9-852C-0DC7B15A4CCD}" destId="{A2A0F00F-1184-4C39-8C17-815BA9C6260C}" srcOrd="0" destOrd="0" presId="urn:microsoft.com/office/officeart/2005/8/layout/vList2"/>
    <dgm:cxn modelId="{8D058A8B-1AF7-48B2-9076-CDAFCE27582A}" srcId="{3BA038E1-3B2A-4C30-B286-226FF59CED3A}" destId="{8413FE8A-1C05-4EF9-852C-0DC7B15A4CCD}" srcOrd="4" destOrd="0" parTransId="{0B5B3856-6BB4-4BAC-93DA-2445C77F4A6D}" sibTransId="{A0D43C1B-BCC3-4CC9-92AE-C9D20C0E664B}"/>
    <dgm:cxn modelId="{9872829F-5D31-4434-B8B9-F41DDA6C7332}" srcId="{3BA038E1-3B2A-4C30-B286-226FF59CED3A}" destId="{DCCC1314-F4E1-46E4-9417-927B4A0F4B29}" srcOrd="5" destOrd="0" parTransId="{36838DCE-98C3-45F2-80B3-5B11E6557EEB}" sibTransId="{D48D5DBA-05C1-4762-ABEF-681AEB0F34DF}"/>
    <dgm:cxn modelId="{9D1A839F-2701-4B78-AAFC-1DF280D4A7D2}" type="presOf" srcId="{45B40E63-B286-41B7-A8D5-4DF71422DF09}" destId="{8838FDD0-C7C0-4A71-AD1B-D1031579A602}" srcOrd="0" destOrd="0" presId="urn:microsoft.com/office/officeart/2005/8/layout/vList2"/>
    <dgm:cxn modelId="{91851FA0-BF8A-4339-873A-8F83B4587467}" type="presOf" srcId="{8C5DF8CD-2A3C-47DA-BCAC-B1F7BCEF79E8}" destId="{3CD3FDEC-261B-4283-BEA7-B8C6F0C78610}" srcOrd="0" destOrd="0" presId="urn:microsoft.com/office/officeart/2005/8/layout/vList2"/>
    <dgm:cxn modelId="{B72482C8-9F3D-439A-8EE7-517287B0AA40}" type="presOf" srcId="{270CAF58-A5ED-4674-A29B-ECEBC68CD404}" destId="{01F1619E-2F15-4F7C-9678-2EF2001976D2}" srcOrd="0" destOrd="0" presId="urn:microsoft.com/office/officeart/2005/8/layout/vList2"/>
    <dgm:cxn modelId="{0415636A-F09F-41E7-85D9-6A6E3545378B}" type="presParOf" srcId="{D4270525-A094-4291-B885-DE8A03A9372C}" destId="{8838FDD0-C7C0-4A71-AD1B-D1031579A602}" srcOrd="0" destOrd="0" presId="urn:microsoft.com/office/officeart/2005/8/layout/vList2"/>
    <dgm:cxn modelId="{8A4CD314-FD50-495E-93D9-5E9CCB42B181}" type="presParOf" srcId="{D4270525-A094-4291-B885-DE8A03A9372C}" destId="{7EE20D28-BF07-4465-863B-91D84748EC19}" srcOrd="1" destOrd="0" presId="urn:microsoft.com/office/officeart/2005/8/layout/vList2"/>
    <dgm:cxn modelId="{35B1A5C2-47E9-4B86-80B5-F165BEB87D17}" type="presParOf" srcId="{D4270525-A094-4291-B885-DE8A03A9372C}" destId="{3CD3FDEC-261B-4283-BEA7-B8C6F0C78610}" srcOrd="2" destOrd="0" presId="urn:microsoft.com/office/officeart/2005/8/layout/vList2"/>
    <dgm:cxn modelId="{6FC26BEA-1E06-4082-8090-89D992DF7DCF}" type="presParOf" srcId="{D4270525-A094-4291-B885-DE8A03A9372C}" destId="{E1227AEE-DF97-42A7-BBB3-8432EBBE1F99}" srcOrd="3" destOrd="0" presId="urn:microsoft.com/office/officeart/2005/8/layout/vList2"/>
    <dgm:cxn modelId="{72284610-DFA2-4E61-9457-8C762C14E286}" type="presParOf" srcId="{D4270525-A094-4291-B885-DE8A03A9372C}" destId="{01F1619E-2F15-4F7C-9678-2EF2001976D2}" srcOrd="4" destOrd="0" presId="urn:microsoft.com/office/officeart/2005/8/layout/vList2"/>
    <dgm:cxn modelId="{6F84618D-7191-4D14-9D8A-28432150F175}" type="presParOf" srcId="{D4270525-A094-4291-B885-DE8A03A9372C}" destId="{1844343B-52E7-4F82-9875-C545D2F5FB6F}" srcOrd="5" destOrd="0" presId="urn:microsoft.com/office/officeart/2005/8/layout/vList2"/>
    <dgm:cxn modelId="{A84BF64F-979E-4A31-80CB-D310E76035E3}" type="presParOf" srcId="{D4270525-A094-4291-B885-DE8A03A9372C}" destId="{11AEED47-318D-4806-A866-D693FC2D396F}" srcOrd="6" destOrd="0" presId="urn:microsoft.com/office/officeart/2005/8/layout/vList2"/>
    <dgm:cxn modelId="{631D98C6-A839-4692-94FD-B6C7AA305780}" type="presParOf" srcId="{D4270525-A094-4291-B885-DE8A03A9372C}" destId="{8DF379C0-0CF6-4D11-9FA2-1C553F21689F}" srcOrd="7" destOrd="0" presId="urn:microsoft.com/office/officeart/2005/8/layout/vList2"/>
    <dgm:cxn modelId="{BC0D3045-1A15-45E2-A91A-B6F49FCD1369}" type="presParOf" srcId="{D4270525-A094-4291-B885-DE8A03A9372C}" destId="{A2A0F00F-1184-4C39-8C17-815BA9C6260C}" srcOrd="8" destOrd="0" presId="urn:microsoft.com/office/officeart/2005/8/layout/vList2"/>
    <dgm:cxn modelId="{AEE3927D-432E-4E45-B488-CFEB3219EE7F}" type="presParOf" srcId="{D4270525-A094-4291-B885-DE8A03A9372C}" destId="{911907E6-61BA-49FD-B3AE-316D229C34E2}" srcOrd="9" destOrd="0" presId="urn:microsoft.com/office/officeart/2005/8/layout/vList2"/>
    <dgm:cxn modelId="{B313C70C-4367-4871-BF7A-232B03E42108}" type="presParOf" srcId="{D4270525-A094-4291-B885-DE8A03A9372C}" destId="{A8BB0048-AA89-4435-BF63-E0778D724ABB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A8A4A7-2901-4D20-860B-DD5AE322E3E8}">
      <dsp:nvSpPr>
        <dsp:cNvPr id="0" name=""/>
        <dsp:cNvSpPr/>
      </dsp:nvSpPr>
      <dsp:spPr>
        <a:xfrm>
          <a:off x="0" y="36021"/>
          <a:ext cx="8229600" cy="95471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Issues with small files: HDFS is better in handling small number of large files than large number of small files</a:t>
          </a:r>
        </a:p>
      </dsp:txBody>
      <dsp:txXfrm>
        <a:off x="46606" y="82627"/>
        <a:ext cx="8136388" cy="861507"/>
      </dsp:txXfrm>
    </dsp:sp>
    <dsp:sp modelId="{7956FA04-902D-4E74-8ADD-EF61029EB7D2}">
      <dsp:nvSpPr>
        <dsp:cNvPr id="0" name=""/>
        <dsp:cNvSpPr/>
      </dsp:nvSpPr>
      <dsp:spPr>
        <a:xfrm>
          <a:off x="0" y="990741"/>
          <a:ext cx="8229600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Reason: </a:t>
          </a:r>
          <a:r>
            <a:rPr lang="en-US" sz="1900" kern="1200" dirty="0" err="1"/>
            <a:t>NameNode</a:t>
          </a:r>
          <a:r>
            <a:rPr lang="en-US" sz="1900" kern="1200" dirty="0"/>
            <a:t> will get overloaded</a:t>
          </a:r>
        </a:p>
      </dsp:txBody>
      <dsp:txXfrm>
        <a:off x="0" y="990741"/>
        <a:ext cx="8229600" cy="397440"/>
      </dsp:txXfrm>
    </dsp:sp>
    <dsp:sp modelId="{F4FDFC8A-C1C8-4E80-8FB0-05A74B0EB375}">
      <dsp:nvSpPr>
        <dsp:cNvPr id="0" name=""/>
        <dsp:cNvSpPr/>
      </dsp:nvSpPr>
      <dsp:spPr>
        <a:xfrm>
          <a:off x="0" y="1388181"/>
          <a:ext cx="8229600" cy="95471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Slow processing speed: MapReduce latency for several parallel algorithms.</a:t>
          </a:r>
        </a:p>
      </dsp:txBody>
      <dsp:txXfrm>
        <a:off x="46606" y="1434787"/>
        <a:ext cx="8136388" cy="861507"/>
      </dsp:txXfrm>
    </dsp:sp>
    <dsp:sp modelId="{8F262ADC-F7BA-49A3-B106-EB798B76154C}">
      <dsp:nvSpPr>
        <dsp:cNvPr id="0" name=""/>
        <dsp:cNvSpPr/>
      </dsp:nvSpPr>
      <dsp:spPr>
        <a:xfrm>
          <a:off x="0" y="2342901"/>
          <a:ext cx="8229600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Reason: Dividing every tasks into Map and Reduce and data conversion to key-value pairs</a:t>
          </a:r>
        </a:p>
      </dsp:txBody>
      <dsp:txXfrm>
        <a:off x="0" y="2342901"/>
        <a:ext cx="8229600" cy="596160"/>
      </dsp:txXfrm>
    </dsp:sp>
    <dsp:sp modelId="{C146A9BA-3A98-44E2-8765-A52503C6067B}">
      <dsp:nvSpPr>
        <dsp:cNvPr id="0" name=""/>
        <dsp:cNvSpPr/>
      </dsp:nvSpPr>
      <dsp:spPr>
        <a:xfrm>
          <a:off x="0" y="2939061"/>
          <a:ext cx="8229600" cy="95471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Support for batch processing only: Slower for stream data. Not suitable for real-time DP</a:t>
          </a:r>
        </a:p>
      </dsp:txBody>
      <dsp:txXfrm>
        <a:off x="46606" y="2985667"/>
        <a:ext cx="8136388" cy="861507"/>
      </dsp:txXfrm>
    </dsp:sp>
    <dsp:sp modelId="{D6A51405-B8AA-41FF-86F1-18534D22E833}">
      <dsp:nvSpPr>
        <dsp:cNvPr id="0" name=""/>
        <dsp:cNvSpPr/>
      </dsp:nvSpPr>
      <dsp:spPr>
        <a:xfrm>
          <a:off x="0" y="3893781"/>
          <a:ext cx="8229600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Reason: MapReduce framework does not leverage the memory of Hadoop cluster to the maximum</a:t>
          </a:r>
        </a:p>
      </dsp:txBody>
      <dsp:txXfrm>
        <a:off x="0" y="3893781"/>
        <a:ext cx="8229600" cy="5961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38FDD0-C7C0-4A71-AD1B-D1031579A602}">
      <dsp:nvSpPr>
        <dsp:cNvPr id="0" name=""/>
        <dsp:cNvSpPr/>
      </dsp:nvSpPr>
      <dsp:spPr>
        <a:xfrm>
          <a:off x="0" y="20725"/>
          <a:ext cx="8229600" cy="65004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Not efficient for Iterative processing.</a:t>
          </a:r>
        </a:p>
      </dsp:txBody>
      <dsp:txXfrm>
        <a:off x="31733" y="52458"/>
        <a:ext cx="8166134" cy="586581"/>
      </dsp:txXfrm>
    </dsp:sp>
    <dsp:sp modelId="{3CD3FDEC-261B-4283-BEA7-B8C6F0C78610}">
      <dsp:nvSpPr>
        <dsp:cNvPr id="0" name=""/>
        <dsp:cNvSpPr/>
      </dsp:nvSpPr>
      <dsp:spPr>
        <a:xfrm>
          <a:off x="0" y="722613"/>
          <a:ext cx="8229600" cy="71505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MapReduce is not easy to use: Requires Hive and Pig to make working simpler</a:t>
          </a:r>
        </a:p>
      </dsp:txBody>
      <dsp:txXfrm>
        <a:off x="34906" y="757519"/>
        <a:ext cx="8159788" cy="645240"/>
      </dsp:txXfrm>
    </dsp:sp>
    <dsp:sp modelId="{01F1619E-2F15-4F7C-9678-2EF2001976D2}">
      <dsp:nvSpPr>
        <dsp:cNvPr id="0" name=""/>
        <dsp:cNvSpPr/>
      </dsp:nvSpPr>
      <dsp:spPr>
        <a:xfrm>
          <a:off x="0" y="1489505"/>
          <a:ext cx="8229600" cy="71505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Security: Hadoop does not encrypt data at storage level</a:t>
          </a:r>
        </a:p>
      </dsp:txBody>
      <dsp:txXfrm>
        <a:off x="34906" y="1524411"/>
        <a:ext cx="8159788" cy="645240"/>
      </dsp:txXfrm>
    </dsp:sp>
    <dsp:sp modelId="{11AEED47-318D-4806-A866-D693FC2D396F}">
      <dsp:nvSpPr>
        <dsp:cNvPr id="0" name=""/>
        <dsp:cNvSpPr/>
      </dsp:nvSpPr>
      <dsp:spPr>
        <a:xfrm>
          <a:off x="0" y="2256398"/>
          <a:ext cx="8229600" cy="71505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No caching of intermediate data.</a:t>
          </a:r>
        </a:p>
      </dsp:txBody>
      <dsp:txXfrm>
        <a:off x="34906" y="2291304"/>
        <a:ext cx="8159788" cy="645240"/>
      </dsp:txXfrm>
    </dsp:sp>
    <dsp:sp modelId="{A2A0F00F-1184-4C39-8C17-815BA9C6260C}">
      <dsp:nvSpPr>
        <dsp:cNvPr id="0" name=""/>
        <dsp:cNvSpPr/>
      </dsp:nvSpPr>
      <dsp:spPr>
        <a:xfrm>
          <a:off x="0" y="3023291"/>
          <a:ext cx="8229600" cy="715052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No abstraction makes coding MapReduce for each operation difficult and increases LOC</a:t>
          </a:r>
        </a:p>
      </dsp:txBody>
      <dsp:txXfrm>
        <a:off x="34906" y="3058197"/>
        <a:ext cx="8159788" cy="645240"/>
      </dsp:txXfrm>
    </dsp:sp>
    <dsp:sp modelId="{A8BB0048-AA89-4435-BF63-E0778D724ABB}">
      <dsp:nvSpPr>
        <dsp:cNvPr id="0" name=""/>
        <dsp:cNvSpPr/>
      </dsp:nvSpPr>
      <dsp:spPr>
        <a:xfrm>
          <a:off x="0" y="3790184"/>
          <a:ext cx="8229600" cy="71505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Does not predict completion time</a:t>
          </a:r>
        </a:p>
      </dsp:txBody>
      <dsp:txXfrm>
        <a:off x="34906" y="3825090"/>
        <a:ext cx="8159788" cy="645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4628FF4-71CC-4C88-BF1D-44F0635445F6}" type="datetimeFigureOut">
              <a:rPr lang="en-US"/>
              <a:pPr>
                <a:defRPr/>
              </a:pPr>
              <a:t>8/23/2022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0099A833-C68F-4DDD-A5A5-4E8EA7EF40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9A833-C68F-4DDD-A5A5-4E8EA7EF406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031">
            <a:extLst>
              <a:ext uri="{FF2B5EF4-FFF2-40B4-BE49-F238E27FC236}">
                <a16:creationId xmlns:a16="http://schemas.microsoft.com/office/drawing/2014/main" id="{AED581F3-7C0B-460B-BBA1-F455D8584F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>
            <a:lvl1pPr defTabSz="966788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7F13603-5123-4979-8482-5781A374CA6D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23E03E1E-C3AD-42AB-8E9C-1CA8168BC1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4082FF60-1189-45B2-98F9-C6F2C9176B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615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031">
            <a:extLst>
              <a:ext uri="{FF2B5EF4-FFF2-40B4-BE49-F238E27FC236}">
                <a16:creationId xmlns:a16="http://schemas.microsoft.com/office/drawing/2014/main" id="{01020E08-7C6A-412B-97FE-2AC576DC5B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>
            <a:lvl1pPr defTabSz="966788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F7B76A1-77E9-41D1-A300-E1717425B8AE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84A2F6B0-1924-48BE-B095-72C484337F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C46C1300-40DA-4993-A694-BAA93E08EE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2073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31">
            <a:extLst>
              <a:ext uri="{FF2B5EF4-FFF2-40B4-BE49-F238E27FC236}">
                <a16:creationId xmlns:a16="http://schemas.microsoft.com/office/drawing/2014/main" id="{EA2CDF88-9E57-4B32-8E4D-5448C8CF36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>
            <a:lvl1pPr defTabSz="966788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492FB79-7A5A-431F-BA61-A6B73A0FC469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17C06A61-D31E-45B4-A3A3-BF749A7135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B989C222-395B-410D-AC8F-AD513D08B8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9237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031">
            <a:extLst>
              <a:ext uri="{FF2B5EF4-FFF2-40B4-BE49-F238E27FC236}">
                <a16:creationId xmlns:a16="http://schemas.microsoft.com/office/drawing/2014/main" id="{B9267601-F7D1-40AB-9844-A42EFE28A1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>
            <a:lvl1pPr defTabSz="966788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25416D8-D214-48FE-A3E6-448FEB0413C8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2C78B309-7AB2-44F2-B020-B92AEC58A6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03E4DF9F-A5A0-4251-9225-183256CA69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7831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031">
            <a:extLst>
              <a:ext uri="{FF2B5EF4-FFF2-40B4-BE49-F238E27FC236}">
                <a16:creationId xmlns:a16="http://schemas.microsoft.com/office/drawing/2014/main" id="{2C77EBE7-EAF0-4196-99B7-A08030D64C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>
            <a:lvl1pPr defTabSz="966788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B15D431-2C06-4EB2-A295-2DA6BBD72E16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A1E9A7A7-D87F-4592-BDA1-F3E07CD90B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78DE1C60-B484-499F-8277-E927F5F407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49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031">
            <a:extLst>
              <a:ext uri="{FF2B5EF4-FFF2-40B4-BE49-F238E27FC236}">
                <a16:creationId xmlns:a16="http://schemas.microsoft.com/office/drawing/2014/main" id="{53298367-C61D-4942-859B-E9A066339C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>
            <a:lvl1pPr defTabSz="966788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4C2A190-1A00-4407-9164-BE568D8A1391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CDDBB3CE-08EE-4445-A37B-1883C18811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8D9B771E-2292-4098-A989-19796C9FC9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2405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538D6-DEC8-4652-842A-B30829940876}" type="datetimeFigureOut">
              <a:rPr lang="en-US"/>
              <a:pPr>
                <a:defRPr/>
              </a:pPr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D6E289-8D94-4BA8-8F9A-9F3FA22215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D69047-B890-42C2-A6CB-D41CED961AA6}" type="datetimeFigureOut">
              <a:rPr lang="en-US"/>
              <a:pPr>
                <a:defRPr/>
              </a:pPr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988E25-E43F-49FA-85B3-10B292A501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396395-51DC-46BF-B6B1-FB791134F6F9}" type="datetimeFigureOut">
              <a:rPr lang="en-US"/>
              <a:pPr>
                <a:defRPr/>
              </a:pPr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602B61-0AA3-442B-8F98-39475D8734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0B15C-66BF-4548-B9F7-ABFD8B692764}" type="datetime1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68640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8755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936290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914400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743200"/>
            <a:ext cx="8022336" cy="685800"/>
          </a:xfrm>
        </p:spPr>
        <p:txBody>
          <a:bodyPr lIns="146304" tIns="0" rIns="45720" bIns="0" anchor="t">
            <a:normAutofit/>
          </a:bodyPr>
          <a:lstStyle>
            <a:lvl1pPr marL="0" indent="0">
              <a:buNone/>
              <a:defRPr sz="4000" b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1924C-0E5F-41F9-9EF2-A30D8DD943B5}" type="datetime1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882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504688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504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F3B2-6969-4711-938A-F55A29B51480}" type="datetime1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92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23338"/>
            <a:ext cx="4040188" cy="43774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95400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23338"/>
            <a:ext cx="4041775" cy="43774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8DACF-DAC8-4C22-99F4-5AC8B8C6B7F9}" type="datetime1">
              <a:rPr lang="en-US" smtClean="0"/>
              <a:t>8/23/2022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073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A13871C-4629-4EC5-A6D7-E6BF00161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88559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C6C30-2214-40E2-AEE5-9AE66D1057D0}" type="datetime1">
              <a:rPr lang="en-US" smtClean="0"/>
              <a:t>8/23/2022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00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5491-B905-4984-8643-1B7C9312C1C7}" type="datetime1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80157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40D79D-2AEA-4BD1-B9B0-34EA1EA9D949}" type="datetimeFigureOut">
              <a:rPr lang="en-US"/>
              <a:pPr>
                <a:defRPr/>
              </a:pPr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E2D861-55AB-434D-B5A0-AC93AE2026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0D1BAC21-6A2B-4248-BF0F-2BED273A4141}" type="datetime1">
              <a:rPr lang="en-US" smtClean="0"/>
              <a:t>8/23/2022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002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E39B9-8394-4A3F-AE29-D25E40635A66}" type="datetime1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850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9BE1B-109A-4A1E-A524-238B7EF05396}" type="datetime1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4081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0" y="273629"/>
            <a:ext cx="8226720" cy="1143480"/>
          </a:xfrm>
        </p:spPr>
        <p:txBody>
          <a:bodyPr tIns="41473" bIns="41473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920" y="1604329"/>
            <a:ext cx="4043520" cy="4524955"/>
          </a:xfrm>
        </p:spPr>
        <p:txBody>
          <a:bodyPr rIns="82945" bIns="41473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39680" y="1604329"/>
            <a:ext cx="4044960" cy="4524955"/>
          </a:xfrm>
        </p:spPr>
        <p:txBody>
          <a:bodyPr rIns="82945" bIns="41473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>
          <a:xfrm>
            <a:off x="457920" y="6247376"/>
            <a:ext cx="2126880" cy="472370"/>
          </a:xfrm>
        </p:spPr>
        <p:txBody>
          <a:bodyPr tIns="41473"/>
          <a:lstStyle>
            <a:lvl1pPr>
              <a:defRPr/>
            </a:lvl1pPr>
          </a:lstStyle>
          <a:p>
            <a:fld id="{8B8FAD7C-9E74-490A-9976-CEAC407DBF81}" type="datetime1">
              <a:rPr lang="en-US" smtClean="0"/>
              <a:t>8/23/2022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>
          <a:xfrm>
            <a:off x="3126240" y="6247376"/>
            <a:ext cx="2897280" cy="472370"/>
          </a:xfrm>
        </p:spPr>
        <p:txBody>
          <a:bodyPr tIns="41473"/>
          <a:lstStyle>
            <a:lvl1pPr>
              <a:defRPr/>
            </a:lvl1pPr>
          </a:lstStyle>
          <a:p>
            <a:r>
              <a:rPr lang="en-US"/>
              <a:t>J. Leskovec, A. Rajaraman, J. Ullman: Mining of Massive Datasets, http://www.mmds.org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>
          <a:xfrm>
            <a:off x="6554880" y="6247376"/>
            <a:ext cx="2128320" cy="472370"/>
          </a:xfrm>
        </p:spPr>
        <p:txBody>
          <a:bodyPr lIns="82945" tIns="41473" rIns="82945"/>
          <a:lstStyle>
            <a:lvl1pPr>
              <a:defRPr/>
            </a:lvl1pPr>
          </a:lstStyle>
          <a:p>
            <a:fld id="{10066599-523B-4641-9CCC-17D83CD935ED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409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667AA6D-B4FD-46B1-B3E9-B042C52C85A2}" type="datetime1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9826768-8FCE-4417-A22B-1D26CD2A84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60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71DCC0-A15A-4453-984B-8FB185E5D489}" type="datetimeFigureOut">
              <a:rPr lang="en-US"/>
              <a:pPr>
                <a:defRPr/>
              </a:pPr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BCFD6B-B755-4DBE-96FA-EAC4E77D1D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56027B-8290-49D1-9F73-6AF80B6FE0AC}" type="datetimeFigureOut">
              <a:rPr lang="en-US"/>
              <a:pPr>
                <a:defRPr/>
              </a:pPr>
              <a:t>8/23/2022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8E53CF-7E43-43C5-B964-6BA06D77F2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C7A902-D3DA-45B6-BA19-9CD0548BE2BB}" type="datetimeFigureOut">
              <a:rPr lang="en-US"/>
              <a:pPr>
                <a:defRPr/>
              </a:pPr>
              <a:t>8/23/2022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3F63A7-5CE9-4557-995E-D125B78320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B48DEE-CDDB-4D32-B483-EE782B5565FB}" type="datetimeFigureOut">
              <a:rPr lang="en-US"/>
              <a:pPr>
                <a:defRPr/>
              </a:pPr>
              <a:t>8/23/2022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AF5FD-07CE-42F8-BF72-E005FC9AFB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99444-031C-4D1C-AF29-3E88E9ADF388}" type="datetimeFigureOut">
              <a:rPr lang="en-US"/>
              <a:pPr>
                <a:defRPr/>
              </a:pPr>
              <a:t>8/23/2022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868F75-FF6B-4800-AA0B-D1A54A050B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91C95A-DA10-4867-9CA2-AA5468BC011A}" type="datetimeFigureOut">
              <a:rPr lang="en-US"/>
              <a:pPr>
                <a:defRPr/>
              </a:pPr>
              <a:t>8/23/2022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86074-095E-4CF5-A10A-C162DA90CE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8397E6-1670-4A68-AB15-D3A61EC69399}" type="datetimeFigureOut">
              <a:rPr lang="en-US"/>
              <a:pPr>
                <a:defRPr/>
              </a:pPr>
              <a:t>8/23/2022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E4896-B3F8-49FB-BC96-5C913CE62A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2A0D1F0-6131-4B52-9411-F90FB4C72031}" type="datetimeFigureOut">
              <a:rPr lang="en-US"/>
              <a:pPr>
                <a:defRPr/>
              </a:pPr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3072A5-B9EC-4C54-9041-82D6A3A84A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02108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1"/>
            <a:ext cx="9143999" cy="1021079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525780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83680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900">
                <a:solidFill>
                  <a:schemeClr val="tx1">
                    <a:tint val="9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extLst/>
          </a:lstStyle>
          <a:p>
            <a:fld id="{C998EF77-6613-48F2-974F-C60E70302254}" type="datetime1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583680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900">
                <a:solidFill>
                  <a:schemeClr val="tx1">
                    <a:tint val="9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extLst/>
          </a:lstStyle>
          <a:p>
            <a:r>
              <a:rPr lang="en-US"/>
              <a:t>J. Leskovec, A. Rajaraman, J. Ullman: Mining of Massive Datasets, http://www.mmds.org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583680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900">
                <a:solidFill>
                  <a:schemeClr val="tx1">
                    <a:tint val="9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extLst/>
          </a:lstStyle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10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100000"/>
        <a:buFont typeface="Wingdings" pitchFamily="2" charset="2"/>
        <a:buChar char="§"/>
        <a:defRPr kumimoji="0"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SzPct val="100000"/>
        <a:buFont typeface="Wingdings" pitchFamily="2" charset="2"/>
        <a:buChar char="§"/>
        <a:defRPr kumimoji="0"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 pitchFamily="2" charset="2"/>
        <a:buChar char="§"/>
        <a:defRPr kumimoji="0"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SzPct val="100000"/>
        <a:buFont typeface="Wingdings" pitchFamily="2" charset="2"/>
        <a:buChar char="§"/>
        <a:defRPr kumimoji="0" lang="en-US" sz="2000" kern="1200" smtClean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82600" y="1698171"/>
            <a:ext cx="2971546" cy="45163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Map Reduce 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25642" y="741074"/>
            <a:ext cx="687472" cy="515604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Freeform: Shape 193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12651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5" name="Freeform: Shape 194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826041" y="-81546"/>
            <a:ext cx="1827638" cy="1032742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909679" y="502817"/>
            <a:ext cx="645368" cy="48402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2515" y="1698170"/>
            <a:ext cx="4858884" cy="451636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 fontAlgn="auto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ct val="85000"/>
              <a:buFont typeface="Arial" panose="020B0604020202020204" pitchFamily="34" charset="0"/>
              <a:buChar char="•"/>
              <a:defRPr/>
            </a:pPr>
            <a:endParaRPr lang="en-US" sz="1700">
              <a:solidFill>
                <a:schemeClr val="tx1"/>
              </a:solidFill>
            </a:endParaRPr>
          </a:p>
          <a:p>
            <a:pPr indent="-228600" algn="l" fontAlgn="auto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ct val="85000"/>
              <a:buFont typeface="Arial" panose="020B0604020202020204" pitchFamily="34" charset="0"/>
              <a:buChar char="•"/>
              <a:defRPr/>
            </a:pPr>
            <a:endParaRPr lang="en-US" sz="1700">
              <a:solidFill>
                <a:schemeClr val="tx1"/>
              </a:solidFill>
            </a:endParaRPr>
          </a:p>
          <a:p>
            <a:pPr indent="-228600" algn="l" fontAlgn="auto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ct val="85000"/>
              <a:buFont typeface="Arial" panose="020B0604020202020204" pitchFamily="34" charset="0"/>
              <a:buChar char="•"/>
              <a:defRPr/>
            </a:pPr>
            <a:endParaRPr lang="en-US" sz="1700">
              <a:solidFill>
                <a:schemeClr val="tx1"/>
              </a:solidFill>
            </a:endParaRPr>
          </a:p>
          <a:p>
            <a:pPr indent="-228600" algn="l" fontAlgn="auto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ct val="85000"/>
              <a:buFont typeface="Arial" panose="020B0604020202020204" pitchFamily="34" charset="0"/>
              <a:buChar char="•"/>
              <a:defRPr/>
            </a:pPr>
            <a:endParaRPr lang="en-US" sz="1700" b="1">
              <a:solidFill>
                <a:schemeClr val="tx1"/>
              </a:solidFill>
            </a:endParaRPr>
          </a:p>
          <a:p>
            <a:pPr indent="-228600" algn="l" fontAlgn="auto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1700" b="1">
              <a:solidFill>
                <a:schemeClr val="tx1"/>
              </a:solidFill>
            </a:endParaRPr>
          </a:p>
          <a:p>
            <a:pPr indent="-228600" algn="l" fontAlgn="auto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1700" b="1">
              <a:solidFill>
                <a:schemeClr val="tx1"/>
              </a:solidFill>
            </a:endParaRPr>
          </a:p>
          <a:p>
            <a:pPr indent="-228600" algn="l" fontAlgn="auto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1700" b="1">
              <a:solidFill>
                <a:schemeClr val="tx1"/>
              </a:solidFill>
            </a:endParaRPr>
          </a:p>
          <a:p>
            <a:pPr indent="-228600" algn="l" fontAlgn="auto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1700" b="1">
              <a:solidFill>
                <a:schemeClr val="tx1"/>
              </a:solidFill>
            </a:endParaRPr>
          </a:p>
        </p:txBody>
      </p:sp>
      <p:sp>
        <p:nvSpPr>
          <p:cNvPr id="197" name="Isosceles Triangle 196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6567" y="6115501"/>
            <a:ext cx="1120885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8" name="Isosceles Triangle 197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5472" y="6453143"/>
            <a:ext cx="611178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76" name="Subtitle 2"/>
          <p:cNvSpPr txBox="1">
            <a:spLocks/>
          </p:cNvSpPr>
          <p:nvPr/>
        </p:nvSpPr>
        <p:spPr bwMode="auto">
          <a:xfrm>
            <a:off x="6019800" y="4572000"/>
            <a:ext cx="2895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lang="en-US" sz="1600" b="1">
              <a:solidFill>
                <a:schemeClr val="tx2"/>
              </a:solidFill>
              <a:latin typeface="Calibri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D51BB-4A1B-484F-B5DC-9D97EA2C3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dirty="0"/>
              <a:t>Grouping and Aggregation</a:t>
            </a:r>
            <a:r>
              <a:rPr lang="en-US" sz="4000" dirty="0">
                <a:solidFill>
                  <a:srgbClr val="FF0000"/>
                </a:solidFill>
              </a:rPr>
              <a:t>*</a:t>
            </a:r>
            <a:r>
              <a:rPr lang="en-US" sz="40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FCCA0-7169-4998-9CCE-7405F3420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2E08B8"/>
                </a:solidFill>
              </a:rPr>
              <a:t>select θ(B) from R group by A; </a:t>
            </a:r>
          </a:p>
          <a:p>
            <a:r>
              <a:rPr lang="en-US" dirty="0"/>
              <a:t>NOTE – θ is any aggregation operation such as SUM, MIN, MAX, AVG, COUNT.</a:t>
            </a:r>
          </a:p>
          <a:p>
            <a:r>
              <a:rPr lang="en-US" b="1" dirty="0"/>
              <a:t>The Map Function: </a:t>
            </a:r>
            <a:r>
              <a:rPr lang="en-US" dirty="0"/>
              <a:t>For each tuple (a, b, c) produce the key-value pair (a, b).</a:t>
            </a:r>
          </a:p>
          <a:p>
            <a:pPr algn="l"/>
            <a:r>
              <a:rPr lang="en-US" b="1" dirty="0"/>
              <a:t>The Reduce Function:</a:t>
            </a:r>
            <a:r>
              <a:rPr lang="en-US" dirty="0"/>
              <a:t> Each key a represents a group. Apply the aggregation operator θ to the list [b1, b2, . . . , bn] of B-values associated with key a. The output is the pair (a, x), where x is the result of applying θ to the list.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2E540F-005D-4913-9E53-2C39F11A9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651" y="1295400"/>
            <a:ext cx="1733549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115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>
            <a:extLst>
              <a:ext uri="{FF2B5EF4-FFF2-40B4-BE49-F238E27FC236}">
                <a16:creationId xmlns:a16="http://schemas.microsoft.com/office/drawing/2014/main" id="{683E8D8B-0421-47ED-BFD6-4A295ED7BF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en-US" dirty="0"/>
              <a:t>Sparse Matrix Multiplication</a:t>
            </a:r>
          </a:p>
        </p:txBody>
      </p:sp>
      <p:sp>
        <p:nvSpPr>
          <p:cNvPr id="504835" name="Rectangle 3">
            <a:extLst>
              <a:ext uri="{FF2B5EF4-FFF2-40B4-BE49-F238E27FC236}">
                <a16:creationId xmlns:a16="http://schemas.microsoft.com/office/drawing/2014/main" id="{BE5D57EF-3410-43B0-9720-D44BA9DA6F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0918" y="3810530"/>
            <a:ext cx="8306223" cy="2632556"/>
          </a:xfrm>
        </p:spPr>
        <p:txBody>
          <a:bodyPr>
            <a:normAutofit fontScale="92500" lnSpcReduction="20000"/>
          </a:bodyPr>
          <a:lstStyle/>
          <a:p>
            <a:pPr lvl="1">
              <a:defRPr/>
            </a:pPr>
            <a:r>
              <a:rPr lang="en-US" dirty="0"/>
              <a:t>Task: Compute product C = A·B</a:t>
            </a:r>
          </a:p>
          <a:p>
            <a:pPr lvl="1">
              <a:defRPr/>
            </a:pPr>
            <a:r>
              <a:rPr lang="en-US" dirty="0"/>
              <a:t>Assume most matrix entries are 0</a:t>
            </a:r>
          </a:p>
          <a:p>
            <a:pPr>
              <a:defRPr/>
            </a:pPr>
            <a:r>
              <a:rPr lang="en-US" dirty="0">
                <a:sym typeface="Symbol" pitchFamily="18" charset="2"/>
              </a:rPr>
              <a:t>Motivation</a:t>
            </a:r>
          </a:p>
          <a:p>
            <a:pPr lvl="1">
              <a:defRPr/>
            </a:pPr>
            <a:r>
              <a:rPr lang="en-US" dirty="0">
                <a:sym typeface="Symbol" pitchFamily="18" charset="2"/>
              </a:rPr>
              <a:t>Core problem in scientific computing</a:t>
            </a:r>
          </a:p>
          <a:p>
            <a:pPr lvl="1">
              <a:defRPr/>
            </a:pPr>
            <a:r>
              <a:rPr lang="en-US" dirty="0">
                <a:sym typeface="Symbol" pitchFamily="18" charset="2"/>
              </a:rPr>
              <a:t>Challenging for parallel execution</a:t>
            </a:r>
          </a:p>
          <a:p>
            <a:pPr lvl="1">
              <a:defRPr/>
            </a:pPr>
            <a:r>
              <a:rPr lang="en-US" dirty="0">
                <a:sym typeface="Symbol" pitchFamily="18" charset="2"/>
              </a:rPr>
              <a:t>Demonstrate expressiveness of MapReduce</a:t>
            </a:r>
          </a:p>
        </p:txBody>
      </p:sp>
      <p:sp>
        <p:nvSpPr>
          <p:cNvPr id="25607" name="Text Box 41">
            <a:extLst>
              <a:ext uri="{FF2B5EF4-FFF2-40B4-BE49-F238E27FC236}">
                <a16:creationId xmlns:a16="http://schemas.microsoft.com/office/drawing/2014/main" id="{6155FDB4-B15E-4A05-A3A0-9D88964AA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5419" y="2473586"/>
            <a:ext cx="297931" cy="425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 lIns="45784" rIns="45784">
            <a:spAutoFit/>
          </a:bodyPr>
          <a:lstStyle>
            <a:lvl1pPr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3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5608" name="Text Box 42">
            <a:extLst>
              <a:ext uri="{FF2B5EF4-FFF2-40B4-BE49-F238E27FC236}">
                <a16:creationId xmlns:a16="http://schemas.microsoft.com/office/drawing/2014/main" id="{EF1A399E-8FB0-4445-B67E-ADB28937F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4704" y="2473586"/>
            <a:ext cx="272247" cy="425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 lIns="45784" rIns="45784">
            <a:spAutoFit/>
          </a:bodyPr>
          <a:lstStyle>
            <a:lvl1pPr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3">
                <a:solidFill>
                  <a:srgbClr val="009900"/>
                </a:solidFill>
              </a:rPr>
              <a:t>=</a:t>
            </a:r>
          </a:p>
        </p:txBody>
      </p:sp>
      <p:grpSp>
        <p:nvGrpSpPr>
          <p:cNvPr id="43" name="Group 4">
            <a:extLst>
              <a:ext uri="{FF2B5EF4-FFF2-40B4-BE49-F238E27FC236}">
                <a16:creationId xmlns:a16="http://schemas.microsoft.com/office/drawing/2014/main" id="{32090EF1-6709-4387-BFF4-6EB62C06370F}"/>
              </a:ext>
            </a:extLst>
          </p:cNvPr>
          <p:cNvGrpSpPr>
            <a:grpSpLocks/>
          </p:cNvGrpSpPr>
          <p:nvPr/>
        </p:nvGrpSpPr>
        <p:grpSpPr bwMode="auto">
          <a:xfrm>
            <a:off x="1365250" y="1670050"/>
            <a:ext cx="1371600" cy="1711325"/>
            <a:chOff x="2828" y="1798"/>
            <a:chExt cx="864" cy="1078"/>
          </a:xfrm>
        </p:grpSpPr>
        <p:grpSp>
          <p:nvGrpSpPr>
            <p:cNvPr id="44" name="Group 5">
              <a:extLst>
                <a:ext uri="{FF2B5EF4-FFF2-40B4-BE49-F238E27FC236}">
                  <a16:creationId xmlns:a16="http://schemas.microsoft.com/office/drawing/2014/main" id="{2027F479-0A29-496C-A8B0-62BE5B8676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8" y="2012"/>
              <a:ext cx="864" cy="864"/>
              <a:chOff x="2828" y="2012"/>
              <a:chExt cx="864" cy="864"/>
            </a:xfrm>
          </p:grpSpPr>
          <p:grpSp>
            <p:nvGrpSpPr>
              <p:cNvPr id="46" name="Group 6">
                <a:extLst>
                  <a:ext uri="{FF2B5EF4-FFF2-40B4-BE49-F238E27FC236}">
                    <a16:creationId xmlns:a16="http://schemas.microsoft.com/office/drawing/2014/main" id="{D046361C-6243-4E79-A970-8C5CE6E5518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28" y="2012"/>
                <a:ext cx="864" cy="864"/>
                <a:chOff x="2828" y="2012"/>
                <a:chExt cx="864" cy="864"/>
              </a:xfrm>
            </p:grpSpPr>
            <p:sp>
              <p:nvSpPr>
                <p:cNvPr id="49" name="Rectangle 7">
                  <a:extLst>
                    <a:ext uri="{FF2B5EF4-FFF2-40B4-BE49-F238E27FC236}">
                      <a16:creationId xmlns:a16="http://schemas.microsoft.com/office/drawing/2014/main" id="{3F1500DE-D87E-4F99-83E6-72C56A0A3C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8" y="2012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wrap="none" lIns="45720" rIns="45720" anchor="ctr"/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400">
                      <a:latin typeface="Courier New" panose="02070309020205020404" pitchFamily="49" charset="0"/>
                    </a:rPr>
                    <a:t>10</a:t>
                  </a:r>
                </a:p>
              </p:txBody>
            </p:sp>
            <p:sp>
              <p:nvSpPr>
                <p:cNvPr id="50" name="Rectangle 8">
                  <a:extLst>
                    <a:ext uri="{FF2B5EF4-FFF2-40B4-BE49-F238E27FC236}">
                      <a16:creationId xmlns:a16="http://schemas.microsoft.com/office/drawing/2014/main" id="{FBDA507D-2395-4286-B550-77BF28CA4F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16" y="2012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wrap="none" lIns="45720" rIns="45720" anchor="ctr"/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 sz="1400">
                    <a:latin typeface="Courier New" panose="02070309020205020404" pitchFamily="49" charset="0"/>
                  </a:endParaRPr>
                </a:p>
              </p:txBody>
            </p:sp>
            <p:sp>
              <p:nvSpPr>
                <p:cNvPr id="51" name="Rectangle 9">
                  <a:extLst>
                    <a:ext uri="{FF2B5EF4-FFF2-40B4-BE49-F238E27FC236}">
                      <a16:creationId xmlns:a16="http://schemas.microsoft.com/office/drawing/2014/main" id="{5190FA7F-ECC1-4E13-89C8-38B976586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04" y="2012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wrap="none" lIns="45720" rIns="45720" anchor="ctr"/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400">
                      <a:latin typeface="Courier New" panose="02070309020205020404" pitchFamily="49" charset="0"/>
                    </a:rPr>
                    <a:t>20</a:t>
                  </a:r>
                </a:p>
              </p:txBody>
            </p:sp>
            <p:sp>
              <p:nvSpPr>
                <p:cNvPr id="52" name="Rectangle 10">
                  <a:extLst>
                    <a:ext uri="{FF2B5EF4-FFF2-40B4-BE49-F238E27FC236}">
                      <a16:creationId xmlns:a16="http://schemas.microsoft.com/office/drawing/2014/main" id="{624392BF-BB07-4167-97D0-24DBBF5F4C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8" y="2300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wrap="none" lIns="45720" rIns="45720" anchor="ctr"/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 sz="1400">
                    <a:latin typeface="Courier New" panose="02070309020205020404" pitchFamily="49" charset="0"/>
                  </a:endParaRPr>
                </a:p>
              </p:txBody>
            </p:sp>
            <p:sp>
              <p:nvSpPr>
                <p:cNvPr id="53" name="Rectangle 11">
                  <a:extLst>
                    <a:ext uri="{FF2B5EF4-FFF2-40B4-BE49-F238E27FC236}">
                      <a16:creationId xmlns:a16="http://schemas.microsoft.com/office/drawing/2014/main" id="{0888EC50-78F7-4BD3-8AAD-AA58C50B67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16" y="2300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wrap="none" lIns="45720" rIns="45720" anchor="ctr"/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400">
                      <a:latin typeface="Courier New" panose="02070309020205020404" pitchFamily="49" charset="0"/>
                    </a:rPr>
                    <a:t>30</a:t>
                  </a:r>
                </a:p>
              </p:txBody>
            </p:sp>
            <p:sp>
              <p:nvSpPr>
                <p:cNvPr id="54" name="Rectangle 12">
                  <a:extLst>
                    <a:ext uri="{FF2B5EF4-FFF2-40B4-BE49-F238E27FC236}">
                      <a16:creationId xmlns:a16="http://schemas.microsoft.com/office/drawing/2014/main" id="{C542705C-397D-4938-BFD0-C329F70CC8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04" y="2300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wrap="none" lIns="45720" rIns="45720" anchor="ctr"/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400">
                      <a:latin typeface="Courier New" panose="02070309020205020404" pitchFamily="49" charset="0"/>
                    </a:rPr>
                    <a:t>40</a:t>
                  </a:r>
                </a:p>
              </p:txBody>
            </p:sp>
            <p:sp>
              <p:nvSpPr>
                <p:cNvPr id="55" name="Rectangle 13">
                  <a:extLst>
                    <a:ext uri="{FF2B5EF4-FFF2-40B4-BE49-F238E27FC236}">
                      <a16:creationId xmlns:a16="http://schemas.microsoft.com/office/drawing/2014/main" id="{381C1EEF-82AF-4DB5-8025-F7904024C0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8" y="2588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wrap="none" lIns="45720" rIns="45720" anchor="ctr"/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400">
                      <a:latin typeface="Courier New" panose="02070309020205020404" pitchFamily="49" charset="0"/>
                    </a:rPr>
                    <a:t>50</a:t>
                  </a:r>
                </a:p>
              </p:txBody>
            </p:sp>
            <p:sp>
              <p:nvSpPr>
                <p:cNvPr id="56" name="Rectangle 14">
                  <a:extLst>
                    <a:ext uri="{FF2B5EF4-FFF2-40B4-BE49-F238E27FC236}">
                      <a16:creationId xmlns:a16="http://schemas.microsoft.com/office/drawing/2014/main" id="{8076E3AB-B209-4A54-9CFC-42EA1275F6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16" y="2588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wrap="none" lIns="45720" rIns="45720" anchor="ctr"/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400">
                      <a:latin typeface="Courier New" panose="02070309020205020404" pitchFamily="49" charset="0"/>
                    </a:rPr>
                    <a:t>60</a:t>
                  </a:r>
                </a:p>
              </p:txBody>
            </p:sp>
            <p:sp>
              <p:nvSpPr>
                <p:cNvPr id="57" name="Rectangle 15">
                  <a:extLst>
                    <a:ext uri="{FF2B5EF4-FFF2-40B4-BE49-F238E27FC236}">
                      <a16:creationId xmlns:a16="http://schemas.microsoft.com/office/drawing/2014/main" id="{D298C56D-366D-490E-AD65-BA75EE211B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04" y="2588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wrap="none" lIns="45720" rIns="45720" anchor="ctr"/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400">
                      <a:latin typeface="Courier New" panose="02070309020205020404" pitchFamily="49" charset="0"/>
                    </a:rPr>
                    <a:t>70</a:t>
                  </a:r>
                </a:p>
              </p:txBody>
            </p:sp>
          </p:grpSp>
          <p:sp>
            <p:nvSpPr>
              <p:cNvPr id="47" name="Freeform 16">
                <a:extLst>
                  <a:ext uri="{FF2B5EF4-FFF2-40B4-BE49-F238E27FC236}">
                    <a16:creationId xmlns:a16="http://schemas.microsoft.com/office/drawing/2014/main" id="{79FB4A1F-9648-4D73-AA8A-A64D4A79FE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8" y="2012"/>
                <a:ext cx="48" cy="864"/>
              </a:xfrm>
              <a:custGeom>
                <a:avLst/>
                <a:gdLst>
                  <a:gd name="T0" fmla="*/ 48 w 48"/>
                  <a:gd name="T1" fmla="*/ 0 h 864"/>
                  <a:gd name="T2" fmla="*/ 0 w 48"/>
                  <a:gd name="T3" fmla="*/ 0 h 864"/>
                  <a:gd name="T4" fmla="*/ 0 w 48"/>
                  <a:gd name="T5" fmla="*/ 864 h 864"/>
                  <a:gd name="T6" fmla="*/ 48 w 48"/>
                  <a:gd name="T7" fmla="*/ 864 h 8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8"/>
                  <a:gd name="T13" fmla="*/ 0 h 864"/>
                  <a:gd name="T14" fmla="*/ 48 w 48"/>
                  <a:gd name="T15" fmla="*/ 864 h 8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8" h="864">
                    <a:moveTo>
                      <a:pt x="48" y="0"/>
                    </a:moveTo>
                    <a:lnTo>
                      <a:pt x="0" y="0"/>
                    </a:lnTo>
                    <a:lnTo>
                      <a:pt x="0" y="864"/>
                    </a:lnTo>
                    <a:lnTo>
                      <a:pt x="48" y="864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45720" rIns="45720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8" name="Freeform 17">
                <a:extLst>
                  <a:ext uri="{FF2B5EF4-FFF2-40B4-BE49-F238E27FC236}">
                    <a16:creationId xmlns:a16="http://schemas.microsoft.com/office/drawing/2014/main" id="{FE50BDCD-1A56-438C-8533-901FD585E98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644" y="2012"/>
                <a:ext cx="48" cy="864"/>
              </a:xfrm>
              <a:custGeom>
                <a:avLst/>
                <a:gdLst>
                  <a:gd name="T0" fmla="*/ 48 w 48"/>
                  <a:gd name="T1" fmla="*/ 0 h 864"/>
                  <a:gd name="T2" fmla="*/ 0 w 48"/>
                  <a:gd name="T3" fmla="*/ 0 h 864"/>
                  <a:gd name="T4" fmla="*/ 0 w 48"/>
                  <a:gd name="T5" fmla="*/ 864 h 864"/>
                  <a:gd name="T6" fmla="*/ 48 w 48"/>
                  <a:gd name="T7" fmla="*/ 864 h 8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8"/>
                  <a:gd name="T13" fmla="*/ 0 h 864"/>
                  <a:gd name="T14" fmla="*/ 48 w 48"/>
                  <a:gd name="T15" fmla="*/ 864 h 8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8" h="864">
                    <a:moveTo>
                      <a:pt x="48" y="0"/>
                    </a:moveTo>
                    <a:lnTo>
                      <a:pt x="0" y="0"/>
                    </a:lnTo>
                    <a:lnTo>
                      <a:pt x="0" y="864"/>
                    </a:lnTo>
                    <a:lnTo>
                      <a:pt x="48" y="864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45720" rIns="45720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45" name="Text Box 18">
              <a:extLst>
                <a:ext uri="{FF2B5EF4-FFF2-40B4-BE49-F238E27FC236}">
                  <a16:creationId xmlns:a16="http://schemas.microsoft.com/office/drawing/2014/main" id="{26A60076-80EC-4437-98EB-0652266AF4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8" y="1798"/>
              <a:ext cx="86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45720" rIns="45720">
              <a:spAutoFit/>
            </a:bodyPr>
            <a:lstStyle>
              <a:lvl1pPr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58" name="Group 19">
            <a:extLst>
              <a:ext uri="{FF2B5EF4-FFF2-40B4-BE49-F238E27FC236}">
                <a16:creationId xmlns:a16="http://schemas.microsoft.com/office/drawing/2014/main" id="{B2A6C66F-792C-4276-808F-705DD4D88AF1}"/>
              </a:ext>
            </a:extLst>
          </p:cNvPr>
          <p:cNvGrpSpPr>
            <a:grpSpLocks/>
          </p:cNvGrpSpPr>
          <p:nvPr/>
        </p:nvGrpSpPr>
        <p:grpSpPr bwMode="auto">
          <a:xfrm>
            <a:off x="3651250" y="1670050"/>
            <a:ext cx="914400" cy="1711325"/>
            <a:chOff x="4076" y="1798"/>
            <a:chExt cx="576" cy="1078"/>
          </a:xfrm>
        </p:grpSpPr>
        <p:grpSp>
          <p:nvGrpSpPr>
            <p:cNvPr id="59" name="Group 20">
              <a:extLst>
                <a:ext uri="{FF2B5EF4-FFF2-40B4-BE49-F238E27FC236}">
                  <a16:creationId xmlns:a16="http://schemas.microsoft.com/office/drawing/2014/main" id="{680FC8A4-5805-4A88-8D0A-F6E996E817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6" y="2012"/>
              <a:ext cx="576" cy="864"/>
              <a:chOff x="4076" y="2012"/>
              <a:chExt cx="576" cy="864"/>
            </a:xfrm>
          </p:grpSpPr>
          <p:grpSp>
            <p:nvGrpSpPr>
              <p:cNvPr id="61" name="Group 21">
                <a:extLst>
                  <a:ext uri="{FF2B5EF4-FFF2-40B4-BE49-F238E27FC236}">
                    <a16:creationId xmlns:a16="http://schemas.microsoft.com/office/drawing/2014/main" id="{E0D82FA6-D9EE-450C-9560-FDA600EB3CC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76" y="2012"/>
                <a:ext cx="576" cy="864"/>
                <a:chOff x="4076" y="2012"/>
                <a:chExt cx="576" cy="864"/>
              </a:xfrm>
            </p:grpSpPr>
            <p:sp>
              <p:nvSpPr>
                <p:cNvPr id="64" name="Rectangle 22">
                  <a:extLst>
                    <a:ext uri="{FF2B5EF4-FFF2-40B4-BE49-F238E27FC236}">
                      <a16:creationId xmlns:a16="http://schemas.microsoft.com/office/drawing/2014/main" id="{3D8CDA03-FCF0-4D5C-A98B-3B14C196C0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76" y="2012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wrap="none" lIns="45720" rIns="45720" anchor="ctr"/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400">
                      <a:latin typeface="Courier New" panose="02070309020205020404" pitchFamily="49" charset="0"/>
                    </a:rPr>
                    <a:t>-1</a:t>
                  </a:r>
                </a:p>
              </p:txBody>
            </p:sp>
            <p:sp>
              <p:nvSpPr>
                <p:cNvPr id="65" name="Rectangle 23">
                  <a:extLst>
                    <a:ext uri="{FF2B5EF4-FFF2-40B4-BE49-F238E27FC236}">
                      <a16:creationId xmlns:a16="http://schemas.microsoft.com/office/drawing/2014/main" id="{5659D71F-A072-4E85-B2B7-B2986A6DC6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4" y="2012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wrap="none" lIns="45720" rIns="45720" anchor="ctr"/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 sz="1400">
                    <a:latin typeface="Courier New" panose="02070309020205020404" pitchFamily="49" charset="0"/>
                  </a:endParaRPr>
                </a:p>
              </p:txBody>
            </p:sp>
            <p:sp>
              <p:nvSpPr>
                <p:cNvPr id="66" name="Rectangle 24">
                  <a:extLst>
                    <a:ext uri="{FF2B5EF4-FFF2-40B4-BE49-F238E27FC236}">
                      <a16:creationId xmlns:a16="http://schemas.microsoft.com/office/drawing/2014/main" id="{8A9532E0-7D5E-4566-9EB7-269C796F61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76" y="2300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wrap="none" lIns="45720" rIns="45720" anchor="ctr"/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400">
                      <a:latin typeface="Courier New" panose="02070309020205020404" pitchFamily="49" charset="0"/>
                    </a:rPr>
                    <a:t>-2</a:t>
                  </a:r>
                </a:p>
              </p:txBody>
            </p:sp>
            <p:sp>
              <p:nvSpPr>
                <p:cNvPr id="67" name="Rectangle 25">
                  <a:extLst>
                    <a:ext uri="{FF2B5EF4-FFF2-40B4-BE49-F238E27FC236}">
                      <a16:creationId xmlns:a16="http://schemas.microsoft.com/office/drawing/2014/main" id="{E61B61AD-3813-4B13-8263-47119CF466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4" y="2300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wrap="none" lIns="45720" rIns="45720" anchor="ctr"/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400">
                      <a:latin typeface="Courier New" panose="02070309020205020404" pitchFamily="49" charset="0"/>
                    </a:rPr>
                    <a:t>-3</a:t>
                  </a:r>
                </a:p>
              </p:txBody>
            </p:sp>
            <p:sp>
              <p:nvSpPr>
                <p:cNvPr id="68" name="Rectangle 26">
                  <a:extLst>
                    <a:ext uri="{FF2B5EF4-FFF2-40B4-BE49-F238E27FC236}">
                      <a16:creationId xmlns:a16="http://schemas.microsoft.com/office/drawing/2014/main" id="{B7F59E7F-1B64-472C-B3A8-0CF2806FDE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76" y="2588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wrap="none" lIns="45720" rIns="45720" anchor="ctr"/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 sz="1400">
                    <a:latin typeface="Courier New" panose="02070309020205020404" pitchFamily="49" charset="0"/>
                  </a:endParaRPr>
                </a:p>
              </p:txBody>
            </p:sp>
            <p:sp>
              <p:nvSpPr>
                <p:cNvPr id="69" name="Rectangle 27">
                  <a:extLst>
                    <a:ext uri="{FF2B5EF4-FFF2-40B4-BE49-F238E27FC236}">
                      <a16:creationId xmlns:a16="http://schemas.microsoft.com/office/drawing/2014/main" id="{C1C35E80-6DC1-4D2B-A01E-34C4285813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4" y="2588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wrap="none" lIns="45720" rIns="45720" anchor="ctr"/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400">
                      <a:latin typeface="Courier New" panose="02070309020205020404" pitchFamily="49" charset="0"/>
                    </a:rPr>
                    <a:t>-4</a:t>
                  </a:r>
                </a:p>
              </p:txBody>
            </p:sp>
          </p:grpSp>
          <p:sp>
            <p:nvSpPr>
              <p:cNvPr id="62" name="Freeform 28">
                <a:extLst>
                  <a:ext uri="{FF2B5EF4-FFF2-40B4-BE49-F238E27FC236}">
                    <a16:creationId xmlns:a16="http://schemas.microsoft.com/office/drawing/2014/main" id="{2EA4981C-633D-4FEF-AA60-B56E1169F8E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604" y="2012"/>
                <a:ext cx="48" cy="864"/>
              </a:xfrm>
              <a:custGeom>
                <a:avLst/>
                <a:gdLst>
                  <a:gd name="T0" fmla="*/ 48 w 48"/>
                  <a:gd name="T1" fmla="*/ 0 h 864"/>
                  <a:gd name="T2" fmla="*/ 0 w 48"/>
                  <a:gd name="T3" fmla="*/ 0 h 864"/>
                  <a:gd name="T4" fmla="*/ 0 w 48"/>
                  <a:gd name="T5" fmla="*/ 864 h 864"/>
                  <a:gd name="T6" fmla="*/ 48 w 48"/>
                  <a:gd name="T7" fmla="*/ 864 h 8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8"/>
                  <a:gd name="T13" fmla="*/ 0 h 864"/>
                  <a:gd name="T14" fmla="*/ 48 w 48"/>
                  <a:gd name="T15" fmla="*/ 864 h 8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8" h="864">
                    <a:moveTo>
                      <a:pt x="48" y="0"/>
                    </a:moveTo>
                    <a:lnTo>
                      <a:pt x="0" y="0"/>
                    </a:lnTo>
                    <a:lnTo>
                      <a:pt x="0" y="864"/>
                    </a:lnTo>
                    <a:lnTo>
                      <a:pt x="48" y="864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45720" rIns="45720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3" name="Freeform 29">
                <a:extLst>
                  <a:ext uri="{FF2B5EF4-FFF2-40B4-BE49-F238E27FC236}">
                    <a16:creationId xmlns:a16="http://schemas.microsoft.com/office/drawing/2014/main" id="{5A166207-12B0-4EF9-919E-7EACE1B107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6" y="2012"/>
                <a:ext cx="48" cy="864"/>
              </a:xfrm>
              <a:custGeom>
                <a:avLst/>
                <a:gdLst>
                  <a:gd name="T0" fmla="*/ 48 w 48"/>
                  <a:gd name="T1" fmla="*/ 0 h 864"/>
                  <a:gd name="T2" fmla="*/ 0 w 48"/>
                  <a:gd name="T3" fmla="*/ 0 h 864"/>
                  <a:gd name="T4" fmla="*/ 0 w 48"/>
                  <a:gd name="T5" fmla="*/ 864 h 864"/>
                  <a:gd name="T6" fmla="*/ 48 w 48"/>
                  <a:gd name="T7" fmla="*/ 864 h 8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8"/>
                  <a:gd name="T13" fmla="*/ 0 h 864"/>
                  <a:gd name="T14" fmla="*/ 48 w 48"/>
                  <a:gd name="T15" fmla="*/ 864 h 8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8" h="864">
                    <a:moveTo>
                      <a:pt x="48" y="0"/>
                    </a:moveTo>
                    <a:lnTo>
                      <a:pt x="0" y="0"/>
                    </a:lnTo>
                    <a:lnTo>
                      <a:pt x="0" y="864"/>
                    </a:lnTo>
                    <a:lnTo>
                      <a:pt x="48" y="864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45720" rIns="45720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60" name="Text Box 30">
              <a:extLst>
                <a:ext uri="{FF2B5EF4-FFF2-40B4-BE49-F238E27FC236}">
                  <a16:creationId xmlns:a16="http://schemas.microsoft.com/office/drawing/2014/main" id="{A472CC4B-80A7-42CF-B217-F6B5354F34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6" y="1798"/>
              <a:ext cx="57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45720" rIns="45720">
              <a:spAutoFit/>
            </a:bodyPr>
            <a:lstStyle>
              <a:lvl1pPr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dirty="0"/>
                <a:t>B</a:t>
              </a:r>
            </a:p>
          </p:txBody>
        </p:sp>
      </p:grpSp>
      <p:grpSp>
        <p:nvGrpSpPr>
          <p:cNvPr id="70" name="Group 31">
            <a:extLst>
              <a:ext uri="{FF2B5EF4-FFF2-40B4-BE49-F238E27FC236}">
                <a16:creationId xmlns:a16="http://schemas.microsoft.com/office/drawing/2014/main" id="{702698DA-F954-42A3-804C-085EA059862D}"/>
              </a:ext>
            </a:extLst>
          </p:cNvPr>
          <p:cNvGrpSpPr>
            <a:grpSpLocks/>
          </p:cNvGrpSpPr>
          <p:nvPr/>
        </p:nvGrpSpPr>
        <p:grpSpPr bwMode="auto">
          <a:xfrm>
            <a:off x="6165850" y="1670050"/>
            <a:ext cx="914400" cy="1711325"/>
            <a:chOff x="3884" y="1052"/>
            <a:chExt cx="576" cy="1078"/>
          </a:xfrm>
        </p:grpSpPr>
        <p:sp>
          <p:nvSpPr>
            <p:cNvPr id="71" name="Rectangle 32">
              <a:extLst>
                <a:ext uri="{FF2B5EF4-FFF2-40B4-BE49-F238E27FC236}">
                  <a16:creationId xmlns:a16="http://schemas.microsoft.com/office/drawing/2014/main" id="{6F788600-02EA-4014-AFEE-C3E4A55D6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4" y="126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 lIns="45720" rIns="45720" anchor="ctr"/>
            <a:lstStyle>
              <a:lvl1pPr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>
                  <a:latin typeface="Courier New" panose="02070309020205020404" pitchFamily="49" charset="0"/>
                </a:rPr>
                <a:t>-10</a:t>
              </a:r>
            </a:p>
          </p:txBody>
        </p:sp>
        <p:sp>
          <p:nvSpPr>
            <p:cNvPr id="72" name="Rectangle 33">
              <a:extLst>
                <a:ext uri="{FF2B5EF4-FFF2-40B4-BE49-F238E27FC236}">
                  <a16:creationId xmlns:a16="http://schemas.microsoft.com/office/drawing/2014/main" id="{B5F0D5F9-0B8E-4FAE-8262-998F3FB11D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2" y="126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 lIns="45720" rIns="45720" anchor="ctr"/>
            <a:lstStyle>
              <a:lvl1pPr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>
                  <a:latin typeface="Courier New" panose="02070309020205020404" pitchFamily="49" charset="0"/>
                </a:rPr>
                <a:t>-80</a:t>
              </a:r>
            </a:p>
          </p:txBody>
        </p:sp>
        <p:sp>
          <p:nvSpPr>
            <p:cNvPr id="73" name="Rectangle 34">
              <a:extLst>
                <a:ext uri="{FF2B5EF4-FFF2-40B4-BE49-F238E27FC236}">
                  <a16:creationId xmlns:a16="http://schemas.microsoft.com/office/drawing/2014/main" id="{3B6AAC1F-E54B-417B-8B5B-B13EE647B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4" y="1554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 lIns="45720" rIns="45720" anchor="ctr"/>
            <a:lstStyle>
              <a:lvl1pPr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>
                  <a:latin typeface="Courier New" panose="02070309020205020404" pitchFamily="49" charset="0"/>
                </a:rPr>
                <a:t>-60</a:t>
              </a:r>
            </a:p>
          </p:txBody>
        </p:sp>
        <p:sp>
          <p:nvSpPr>
            <p:cNvPr id="74" name="Rectangle 35">
              <a:extLst>
                <a:ext uri="{FF2B5EF4-FFF2-40B4-BE49-F238E27FC236}">
                  <a16:creationId xmlns:a16="http://schemas.microsoft.com/office/drawing/2014/main" id="{DD97AB89-D8C0-41E1-B862-E44882FEF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2" y="1554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 lIns="45720" rIns="45720" anchor="ctr"/>
            <a:lstStyle>
              <a:lvl1pPr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>
                  <a:latin typeface="Courier New" panose="02070309020205020404" pitchFamily="49" charset="0"/>
                </a:rPr>
                <a:t>-250</a:t>
              </a:r>
            </a:p>
          </p:txBody>
        </p:sp>
        <p:sp>
          <p:nvSpPr>
            <p:cNvPr id="75" name="Rectangle 36">
              <a:extLst>
                <a:ext uri="{FF2B5EF4-FFF2-40B4-BE49-F238E27FC236}">
                  <a16:creationId xmlns:a16="http://schemas.microsoft.com/office/drawing/2014/main" id="{C2642A44-480C-4461-8162-9A54C870C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4" y="184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 lIns="45720" rIns="45720" anchor="ctr"/>
            <a:lstStyle>
              <a:lvl1pPr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>
                  <a:latin typeface="Courier New" panose="02070309020205020404" pitchFamily="49" charset="0"/>
                </a:rPr>
                <a:t>-170</a:t>
              </a:r>
            </a:p>
          </p:txBody>
        </p:sp>
        <p:sp>
          <p:nvSpPr>
            <p:cNvPr id="76" name="Rectangle 37">
              <a:extLst>
                <a:ext uri="{FF2B5EF4-FFF2-40B4-BE49-F238E27FC236}">
                  <a16:creationId xmlns:a16="http://schemas.microsoft.com/office/drawing/2014/main" id="{1F2427F7-9A56-4CF5-B642-CACF4C31C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2" y="184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 lIns="45720" rIns="45720" anchor="ctr"/>
            <a:lstStyle>
              <a:lvl1pPr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>
                  <a:latin typeface="Courier New" panose="02070309020205020404" pitchFamily="49" charset="0"/>
                </a:rPr>
                <a:t>-460</a:t>
              </a:r>
            </a:p>
          </p:txBody>
        </p:sp>
        <p:sp>
          <p:nvSpPr>
            <p:cNvPr id="77" name="Freeform 38">
              <a:extLst>
                <a:ext uri="{FF2B5EF4-FFF2-40B4-BE49-F238E27FC236}">
                  <a16:creationId xmlns:a16="http://schemas.microsoft.com/office/drawing/2014/main" id="{A24932D3-9D2D-45C2-AE82-8D28C4B8D66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12" y="1266"/>
              <a:ext cx="48" cy="864"/>
            </a:xfrm>
            <a:custGeom>
              <a:avLst/>
              <a:gdLst>
                <a:gd name="T0" fmla="*/ 48 w 48"/>
                <a:gd name="T1" fmla="*/ 0 h 864"/>
                <a:gd name="T2" fmla="*/ 0 w 48"/>
                <a:gd name="T3" fmla="*/ 0 h 864"/>
                <a:gd name="T4" fmla="*/ 0 w 48"/>
                <a:gd name="T5" fmla="*/ 864 h 864"/>
                <a:gd name="T6" fmla="*/ 48 w 48"/>
                <a:gd name="T7" fmla="*/ 864 h 8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864"/>
                <a:gd name="T14" fmla="*/ 48 w 48"/>
                <a:gd name="T15" fmla="*/ 864 h 8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864">
                  <a:moveTo>
                    <a:pt x="48" y="0"/>
                  </a:moveTo>
                  <a:lnTo>
                    <a:pt x="0" y="0"/>
                  </a:lnTo>
                  <a:lnTo>
                    <a:pt x="0" y="864"/>
                  </a:lnTo>
                  <a:lnTo>
                    <a:pt x="48" y="864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>
              <a:lvl1pPr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8" name="Freeform 39">
              <a:extLst>
                <a:ext uri="{FF2B5EF4-FFF2-40B4-BE49-F238E27FC236}">
                  <a16:creationId xmlns:a16="http://schemas.microsoft.com/office/drawing/2014/main" id="{94C1DC66-F73C-4AC9-8A38-75BA7DA02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4" y="1266"/>
              <a:ext cx="48" cy="864"/>
            </a:xfrm>
            <a:custGeom>
              <a:avLst/>
              <a:gdLst>
                <a:gd name="T0" fmla="*/ 48 w 48"/>
                <a:gd name="T1" fmla="*/ 0 h 864"/>
                <a:gd name="T2" fmla="*/ 0 w 48"/>
                <a:gd name="T3" fmla="*/ 0 h 864"/>
                <a:gd name="T4" fmla="*/ 0 w 48"/>
                <a:gd name="T5" fmla="*/ 864 h 864"/>
                <a:gd name="T6" fmla="*/ 48 w 48"/>
                <a:gd name="T7" fmla="*/ 864 h 8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864"/>
                <a:gd name="T14" fmla="*/ 48 w 48"/>
                <a:gd name="T15" fmla="*/ 864 h 8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864">
                  <a:moveTo>
                    <a:pt x="48" y="0"/>
                  </a:moveTo>
                  <a:lnTo>
                    <a:pt x="0" y="0"/>
                  </a:lnTo>
                  <a:lnTo>
                    <a:pt x="0" y="864"/>
                  </a:lnTo>
                  <a:lnTo>
                    <a:pt x="48" y="864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>
              <a:lvl1pPr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9" name="Text Box 40">
              <a:extLst>
                <a:ext uri="{FF2B5EF4-FFF2-40B4-BE49-F238E27FC236}">
                  <a16:creationId xmlns:a16="http://schemas.microsoft.com/office/drawing/2014/main" id="{871FE7AD-8283-4692-8055-E8A160F918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4" y="1052"/>
              <a:ext cx="57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45720" rIns="45720">
              <a:spAutoFit/>
            </a:bodyPr>
            <a:lstStyle>
              <a:lvl1pPr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3456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>
            <a:extLst>
              <a:ext uri="{FF2B5EF4-FFF2-40B4-BE49-F238E27FC236}">
                <a16:creationId xmlns:a16="http://schemas.microsoft.com/office/drawing/2014/main" id="{5C6E2711-2C3F-429C-B0AC-3E81312F97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Computing Sparse Matrix Product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CDBE32F5-12D4-4D81-BB0E-3DCA191DA0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0918" y="4497284"/>
            <a:ext cx="8306223" cy="1640579"/>
          </a:xfrm>
        </p:spPr>
        <p:txBody>
          <a:bodyPr>
            <a:normAutofit fontScale="62500" lnSpcReduction="20000"/>
          </a:bodyPr>
          <a:lstStyle/>
          <a:p>
            <a:pPr lvl="1"/>
            <a:r>
              <a:rPr lang="en-US" altLang="en-US" dirty="0"/>
              <a:t>Represent matrix as list of nonzero entries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b="1" dirty="0">
                <a:sym typeface="Symbol" panose="05050102010706020507" pitchFamily="18" charset="2"/>
              </a:rPr>
              <a:t></a:t>
            </a:r>
            <a:r>
              <a:rPr lang="en-US" altLang="en-US" b="1" dirty="0">
                <a:latin typeface="Arial" panose="020B0604020202020204" pitchFamily="34" charset="0"/>
                <a:sym typeface="Symbol" panose="05050102010706020507" pitchFamily="18" charset="2"/>
              </a:rPr>
              <a:t>row, col, </a:t>
            </a:r>
            <a:r>
              <a:rPr lang="en-US" altLang="en-US" b="1" dirty="0">
                <a:sym typeface="Symbol" panose="05050102010706020507" pitchFamily="18" charset="2"/>
              </a:rPr>
              <a:t>value, </a:t>
            </a:r>
            <a:r>
              <a:rPr lang="en-US" altLang="en-US" b="1" dirty="0" err="1">
                <a:sym typeface="Symbol" panose="05050102010706020507" pitchFamily="18" charset="2"/>
              </a:rPr>
              <a:t>matrixID</a:t>
            </a:r>
            <a:r>
              <a:rPr lang="en-US" altLang="en-US" b="1" dirty="0">
                <a:sym typeface="Symbol" panose="05050102010706020507" pitchFamily="18" charset="2"/>
              </a:rPr>
              <a:t>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Strategy</a:t>
            </a:r>
          </a:p>
          <a:p>
            <a:pPr lvl="2"/>
            <a:r>
              <a:rPr lang="en-US" altLang="en-US" b="1" dirty="0">
                <a:sym typeface="Symbol" panose="05050102010706020507" pitchFamily="18" charset="2"/>
              </a:rPr>
              <a:t>Phase 1: Compute all products </a:t>
            </a:r>
            <a:r>
              <a:rPr lang="en-US" altLang="en-US" b="1" dirty="0" err="1">
                <a:sym typeface="Symbol" panose="05050102010706020507" pitchFamily="18" charset="2"/>
              </a:rPr>
              <a:t>a</a:t>
            </a:r>
            <a:r>
              <a:rPr lang="en-US" altLang="en-US" b="1" baseline="-25000" dirty="0" err="1">
                <a:sym typeface="Symbol" panose="05050102010706020507" pitchFamily="18" charset="2"/>
              </a:rPr>
              <a:t>i,k</a:t>
            </a:r>
            <a:r>
              <a:rPr lang="en-US" altLang="en-US" b="1" dirty="0">
                <a:sym typeface="Symbol" panose="05050102010706020507" pitchFamily="18" charset="2"/>
              </a:rPr>
              <a:t> · </a:t>
            </a:r>
            <a:r>
              <a:rPr lang="en-US" altLang="en-US" b="1" dirty="0" err="1">
                <a:sym typeface="Symbol" panose="05050102010706020507" pitchFamily="18" charset="2"/>
              </a:rPr>
              <a:t>b</a:t>
            </a:r>
            <a:r>
              <a:rPr lang="en-US" altLang="en-US" b="1" baseline="-25000" dirty="0" err="1">
                <a:sym typeface="Symbol" panose="05050102010706020507" pitchFamily="18" charset="2"/>
              </a:rPr>
              <a:t>k,j</a:t>
            </a:r>
            <a:endParaRPr lang="en-US" altLang="en-US" b="1" baseline="-25000" dirty="0">
              <a:sym typeface="Symbol" panose="05050102010706020507" pitchFamily="18" charset="2"/>
            </a:endParaRPr>
          </a:p>
          <a:p>
            <a:pPr lvl="2"/>
            <a:r>
              <a:rPr lang="en-US" altLang="en-US" b="1" dirty="0">
                <a:sym typeface="Symbol" panose="05050102010706020507" pitchFamily="18" charset="2"/>
              </a:rPr>
              <a:t>Phase 2: Sum products for each entry </a:t>
            </a:r>
            <a:r>
              <a:rPr lang="en-US" altLang="en-US" b="1" dirty="0" err="1">
                <a:sym typeface="Symbol" panose="05050102010706020507" pitchFamily="18" charset="2"/>
              </a:rPr>
              <a:t>i,j</a:t>
            </a:r>
            <a:endParaRPr lang="en-US" altLang="en-US" b="1" dirty="0">
              <a:sym typeface="Symbol" panose="05050102010706020507" pitchFamily="18" charset="2"/>
            </a:endParaRPr>
          </a:p>
          <a:p>
            <a:pPr lvl="2"/>
            <a:r>
              <a:rPr lang="en-US" altLang="en-US" b="1" dirty="0">
                <a:sym typeface="Symbol" panose="05050102010706020507" pitchFamily="18" charset="2"/>
              </a:rPr>
              <a:t>Each phase involves a Map/Reduce</a:t>
            </a:r>
          </a:p>
        </p:txBody>
      </p:sp>
      <p:grpSp>
        <p:nvGrpSpPr>
          <p:cNvPr id="8" name="Group 31">
            <a:extLst>
              <a:ext uri="{FF2B5EF4-FFF2-40B4-BE49-F238E27FC236}">
                <a16:creationId xmlns:a16="http://schemas.microsoft.com/office/drawing/2014/main" id="{18F1742B-FEA1-402C-BFAA-2326789F5844}"/>
              </a:ext>
            </a:extLst>
          </p:cNvPr>
          <p:cNvGrpSpPr>
            <a:grpSpLocks/>
          </p:cNvGrpSpPr>
          <p:nvPr/>
        </p:nvGrpSpPr>
        <p:grpSpPr bwMode="auto">
          <a:xfrm>
            <a:off x="2969574" y="1365559"/>
            <a:ext cx="1297202" cy="3069727"/>
            <a:chOff x="1868" y="1146"/>
            <a:chExt cx="816" cy="1931"/>
          </a:xfrm>
        </p:grpSpPr>
        <p:grpSp>
          <p:nvGrpSpPr>
            <p:cNvPr id="26656" name="Group 32">
              <a:extLst>
                <a:ext uri="{FF2B5EF4-FFF2-40B4-BE49-F238E27FC236}">
                  <a16:creationId xmlns:a16="http://schemas.microsoft.com/office/drawing/2014/main" id="{68AEB60D-975E-4D4F-80BC-77479EAB53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68" y="1146"/>
              <a:ext cx="816" cy="311"/>
              <a:chOff x="1868" y="1146"/>
              <a:chExt cx="816" cy="311"/>
            </a:xfrm>
          </p:grpSpPr>
          <p:sp>
            <p:nvSpPr>
              <p:cNvPr id="26693" name="Line 33">
                <a:extLst>
                  <a:ext uri="{FF2B5EF4-FFF2-40B4-BE49-F238E27FC236}">
                    <a16:creationId xmlns:a16="http://schemas.microsoft.com/office/drawing/2014/main" id="{CBEAD381-D8AC-470B-BFEA-DCDFC511F9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0" y="129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84" rIns="45784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694" name="Rectangle 34">
                <a:extLst>
                  <a:ext uri="{FF2B5EF4-FFF2-40B4-BE49-F238E27FC236}">
                    <a16:creationId xmlns:a16="http://schemas.microsoft.com/office/drawing/2014/main" id="{B13A816D-6C2E-4C86-9643-EB07BA30B1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8" y="1200"/>
                <a:ext cx="19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26695" name="Rectangle 35">
                <a:extLst>
                  <a:ext uri="{FF2B5EF4-FFF2-40B4-BE49-F238E27FC236}">
                    <a16:creationId xmlns:a16="http://schemas.microsoft.com/office/drawing/2014/main" id="{EE128652-EC47-4050-B0C3-CCCDD4BA64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2" y="1200"/>
                <a:ext cx="19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26696" name="Rectangle 36">
                <a:extLst>
                  <a:ext uri="{FF2B5EF4-FFF2-40B4-BE49-F238E27FC236}">
                    <a16:creationId xmlns:a16="http://schemas.microsoft.com/office/drawing/2014/main" id="{B930C041-FA53-4DFF-A994-4646732003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1146"/>
                <a:ext cx="43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10</a:t>
                </a:r>
              </a:p>
            </p:txBody>
          </p:sp>
          <p:sp>
            <p:nvSpPr>
              <p:cNvPr id="26697" name="Rectangle 37">
                <a:extLst>
                  <a:ext uri="{FF2B5EF4-FFF2-40B4-BE49-F238E27FC236}">
                    <a16:creationId xmlns:a16="http://schemas.microsoft.com/office/drawing/2014/main" id="{35981D78-EC60-4002-80D7-1CB8D99FC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1273"/>
                <a:ext cx="43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A</a:t>
                </a:r>
              </a:p>
            </p:txBody>
          </p:sp>
        </p:grpSp>
        <p:grpSp>
          <p:nvGrpSpPr>
            <p:cNvPr id="26657" name="Group 38">
              <a:extLst>
                <a:ext uri="{FF2B5EF4-FFF2-40B4-BE49-F238E27FC236}">
                  <a16:creationId xmlns:a16="http://schemas.microsoft.com/office/drawing/2014/main" id="{090B71FC-8F5D-4AC1-9450-17D6332476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68" y="1416"/>
              <a:ext cx="816" cy="311"/>
              <a:chOff x="1868" y="1146"/>
              <a:chExt cx="816" cy="311"/>
            </a:xfrm>
          </p:grpSpPr>
          <p:sp>
            <p:nvSpPr>
              <p:cNvPr id="26688" name="Line 39">
                <a:extLst>
                  <a:ext uri="{FF2B5EF4-FFF2-40B4-BE49-F238E27FC236}">
                    <a16:creationId xmlns:a16="http://schemas.microsoft.com/office/drawing/2014/main" id="{798EF0DE-8BA9-4B3E-B904-9063E541B3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0" y="129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84" rIns="45784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689" name="Rectangle 40">
                <a:extLst>
                  <a:ext uri="{FF2B5EF4-FFF2-40B4-BE49-F238E27FC236}">
                    <a16:creationId xmlns:a16="http://schemas.microsoft.com/office/drawing/2014/main" id="{E3C6F2FF-954C-45DC-8EAF-26F18B0C27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8" y="1200"/>
                <a:ext cx="19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26690" name="Rectangle 41">
                <a:extLst>
                  <a:ext uri="{FF2B5EF4-FFF2-40B4-BE49-F238E27FC236}">
                    <a16:creationId xmlns:a16="http://schemas.microsoft.com/office/drawing/2014/main" id="{58EA3368-AC56-48AE-B4C6-C576D1ACBD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2" y="1200"/>
                <a:ext cx="19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3</a:t>
                </a:r>
              </a:p>
            </p:txBody>
          </p:sp>
          <p:sp>
            <p:nvSpPr>
              <p:cNvPr id="26691" name="Rectangle 42">
                <a:extLst>
                  <a:ext uri="{FF2B5EF4-FFF2-40B4-BE49-F238E27FC236}">
                    <a16:creationId xmlns:a16="http://schemas.microsoft.com/office/drawing/2014/main" id="{2C0CCE16-2C7E-486F-8B31-E3310C61B9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1146"/>
                <a:ext cx="43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20</a:t>
                </a:r>
              </a:p>
            </p:txBody>
          </p:sp>
          <p:sp>
            <p:nvSpPr>
              <p:cNvPr id="26692" name="Rectangle 43">
                <a:extLst>
                  <a:ext uri="{FF2B5EF4-FFF2-40B4-BE49-F238E27FC236}">
                    <a16:creationId xmlns:a16="http://schemas.microsoft.com/office/drawing/2014/main" id="{B34A7DD0-C75E-4A76-8568-0C1C08FC82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1273"/>
                <a:ext cx="43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A</a:t>
                </a:r>
              </a:p>
            </p:txBody>
          </p:sp>
        </p:grpSp>
        <p:grpSp>
          <p:nvGrpSpPr>
            <p:cNvPr id="26658" name="Group 44">
              <a:extLst>
                <a:ext uri="{FF2B5EF4-FFF2-40B4-BE49-F238E27FC236}">
                  <a16:creationId xmlns:a16="http://schemas.microsoft.com/office/drawing/2014/main" id="{59C1BECA-6A11-4487-9422-A75683A655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68" y="1686"/>
              <a:ext cx="816" cy="311"/>
              <a:chOff x="1868" y="1146"/>
              <a:chExt cx="816" cy="311"/>
            </a:xfrm>
          </p:grpSpPr>
          <p:sp>
            <p:nvSpPr>
              <p:cNvPr id="26683" name="Line 45">
                <a:extLst>
                  <a:ext uri="{FF2B5EF4-FFF2-40B4-BE49-F238E27FC236}">
                    <a16:creationId xmlns:a16="http://schemas.microsoft.com/office/drawing/2014/main" id="{3D027CD6-91BE-4FEA-817F-F6FB3793DC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0" y="129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84" rIns="45784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684" name="Rectangle 46">
                <a:extLst>
                  <a:ext uri="{FF2B5EF4-FFF2-40B4-BE49-F238E27FC236}">
                    <a16:creationId xmlns:a16="http://schemas.microsoft.com/office/drawing/2014/main" id="{7A327DA3-CDD7-4683-AE8A-923FF254BA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8" y="1200"/>
                <a:ext cx="19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26685" name="Rectangle 47">
                <a:extLst>
                  <a:ext uri="{FF2B5EF4-FFF2-40B4-BE49-F238E27FC236}">
                    <a16:creationId xmlns:a16="http://schemas.microsoft.com/office/drawing/2014/main" id="{D813FFB7-17D6-4E2E-B59C-B0FD3A6CF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2" y="1200"/>
                <a:ext cx="19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26686" name="Rectangle 48">
                <a:extLst>
                  <a:ext uri="{FF2B5EF4-FFF2-40B4-BE49-F238E27FC236}">
                    <a16:creationId xmlns:a16="http://schemas.microsoft.com/office/drawing/2014/main" id="{BD5425FB-4A1A-4A7B-A6FE-4B02AE37E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1146"/>
                <a:ext cx="43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30</a:t>
                </a:r>
              </a:p>
            </p:txBody>
          </p:sp>
          <p:sp>
            <p:nvSpPr>
              <p:cNvPr id="26687" name="Rectangle 49">
                <a:extLst>
                  <a:ext uri="{FF2B5EF4-FFF2-40B4-BE49-F238E27FC236}">
                    <a16:creationId xmlns:a16="http://schemas.microsoft.com/office/drawing/2014/main" id="{70A0808E-C357-4750-97D5-6DC5C461CD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1273"/>
                <a:ext cx="43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A</a:t>
                </a:r>
              </a:p>
            </p:txBody>
          </p:sp>
        </p:grpSp>
        <p:grpSp>
          <p:nvGrpSpPr>
            <p:cNvPr id="26659" name="Group 50">
              <a:extLst>
                <a:ext uri="{FF2B5EF4-FFF2-40B4-BE49-F238E27FC236}">
                  <a16:creationId xmlns:a16="http://schemas.microsoft.com/office/drawing/2014/main" id="{BCBCB8B6-21FA-4929-A770-413A985229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68" y="1956"/>
              <a:ext cx="816" cy="311"/>
              <a:chOff x="1868" y="1146"/>
              <a:chExt cx="816" cy="311"/>
            </a:xfrm>
          </p:grpSpPr>
          <p:sp>
            <p:nvSpPr>
              <p:cNvPr id="26678" name="Line 51">
                <a:extLst>
                  <a:ext uri="{FF2B5EF4-FFF2-40B4-BE49-F238E27FC236}">
                    <a16:creationId xmlns:a16="http://schemas.microsoft.com/office/drawing/2014/main" id="{E0C4083B-658F-4A98-8A9B-C392052A57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0" y="129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84" rIns="45784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679" name="Rectangle 52">
                <a:extLst>
                  <a:ext uri="{FF2B5EF4-FFF2-40B4-BE49-F238E27FC236}">
                    <a16:creationId xmlns:a16="http://schemas.microsoft.com/office/drawing/2014/main" id="{D9847D3E-0DF3-41C8-B55D-A3CDD627E3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8" y="1200"/>
                <a:ext cx="19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26680" name="Rectangle 53">
                <a:extLst>
                  <a:ext uri="{FF2B5EF4-FFF2-40B4-BE49-F238E27FC236}">
                    <a16:creationId xmlns:a16="http://schemas.microsoft.com/office/drawing/2014/main" id="{5CADAC98-EEEB-43AD-86ED-0AD254421D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2" y="1200"/>
                <a:ext cx="19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3</a:t>
                </a:r>
              </a:p>
            </p:txBody>
          </p:sp>
          <p:sp>
            <p:nvSpPr>
              <p:cNvPr id="26681" name="Rectangle 54">
                <a:extLst>
                  <a:ext uri="{FF2B5EF4-FFF2-40B4-BE49-F238E27FC236}">
                    <a16:creationId xmlns:a16="http://schemas.microsoft.com/office/drawing/2014/main" id="{ACFEF79A-1853-4641-815F-EB54F0F3D0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1146"/>
                <a:ext cx="43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40</a:t>
                </a:r>
              </a:p>
            </p:txBody>
          </p:sp>
          <p:sp>
            <p:nvSpPr>
              <p:cNvPr id="26682" name="Rectangle 55">
                <a:extLst>
                  <a:ext uri="{FF2B5EF4-FFF2-40B4-BE49-F238E27FC236}">
                    <a16:creationId xmlns:a16="http://schemas.microsoft.com/office/drawing/2014/main" id="{3EACE9B9-AAD5-434D-9D78-5BF1F09C4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1273"/>
                <a:ext cx="43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A</a:t>
                </a:r>
              </a:p>
            </p:txBody>
          </p:sp>
        </p:grpSp>
        <p:grpSp>
          <p:nvGrpSpPr>
            <p:cNvPr id="26660" name="Group 56">
              <a:extLst>
                <a:ext uri="{FF2B5EF4-FFF2-40B4-BE49-F238E27FC236}">
                  <a16:creationId xmlns:a16="http://schemas.microsoft.com/office/drawing/2014/main" id="{16E3F178-642B-40B2-9F46-7372383765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68" y="2226"/>
              <a:ext cx="816" cy="311"/>
              <a:chOff x="1868" y="1146"/>
              <a:chExt cx="816" cy="311"/>
            </a:xfrm>
          </p:grpSpPr>
          <p:sp>
            <p:nvSpPr>
              <p:cNvPr id="26673" name="Line 57">
                <a:extLst>
                  <a:ext uri="{FF2B5EF4-FFF2-40B4-BE49-F238E27FC236}">
                    <a16:creationId xmlns:a16="http://schemas.microsoft.com/office/drawing/2014/main" id="{CF74413C-1E86-491D-9D23-E2EB4BC992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0" y="129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84" rIns="45784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674" name="Rectangle 58">
                <a:extLst>
                  <a:ext uri="{FF2B5EF4-FFF2-40B4-BE49-F238E27FC236}">
                    <a16:creationId xmlns:a16="http://schemas.microsoft.com/office/drawing/2014/main" id="{083C0E56-DADF-472D-9841-1471E570AF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8" y="1200"/>
                <a:ext cx="19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3</a:t>
                </a:r>
              </a:p>
            </p:txBody>
          </p:sp>
          <p:sp>
            <p:nvSpPr>
              <p:cNvPr id="26675" name="Rectangle 59">
                <a:extLst>
                  <a:ext uri="{FF2B5EF4-FFF2-40B4-BE49-F238E27FC236}">
                    <a16:creationId xmlns:a16="http://schemas.microsoft.com/office/drawing/2014/main" id="{2AD5448D-CB87-417F-949B-E21A14C7CF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2" y="1200"/>
                <a:ext cx="19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26676" name="Rectangle 60">
                <a:extLst>
                  <a:ext uri="{FF2B5EF4-FFF2-40B4-BE49-F238E27FC236}">
                    <a16:creationId xmlns:a16="http://schemas.microsoft.com/office/drawing/2014/main" id="{E5B90281-C293-49B8-993A-602C8C0ECE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1146"/>
                <a:ext cx="43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50</a:t>
                </a:r>
              </a:p>
            </p:txBody>
          </p:sp>
          <p:sp>
            <p:nvSpPr>
              <p:cNvPr id="26677" name="Rectangle 61">
                <a:extLst>
                  <a:ext uri="{FF2B5EF4-FFF2-40B4-BE49-F238E27FC236}">
                    <a16:creationId xmlns:a16="http://schemas.microsoft.com/office/drawing/2014/main" id="{DA5CBCA9-2FD2-49B5-99EB-CE25543C8B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1273"/>
                <a:ext cx="43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A</a:t>
                </a:r>
              </a:p>
            </p:txBody>
          </p:sp>
        </p:grpSp>
        <p:grpSp>
          <p:nvGrpSpPr>
            <p:cNvPr id="26661" name="Group 62">
              <a:extLst>
                <a:ext uri="{FF2B5EF4-FFF2-40B4-BE49-F238E27FC236}">
                  <a16:creationId xmlns:a16="http://schemas.microsoft.com/office/drawing/2014/main" id="{E964C333-494A-4C84-9688-5CE9383EE0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68" y="2496"/>
              <a:ext cx="816" cy="311"/>
              <a:chOff x="1868" y="1146"/>
              <a:chExt cx="816" cy="311"/>
            </a:xfrm>
          </p:grpSpPr>
          <p:sp>
            <p:nvSpPr>
              <p:cNvPr id="26668" name="Line 63">
                <a:extLst>
                  <a:ext uri="{FF2B5EF4-FFF2-40B4-BE49-F238E27FC236}">
                    <a16:creationId xmlns:a16="http://schemas.microsoft.com/office/drawing/2014/main" id="{BED65FFB-D74A-40AD-8F34-E631DEBC7D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0" y="129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84" rIns="45784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669" name="Rectangle 64">
                <a:extLst>
                  <a:ext uri="{FF2B5EF4-FFF2-40B4-BE49-F238E27FC236}">
                    <a16:creationId xmlns:a16="http://schemas.microsoft.com/office/drawing/2014/main" id="{97B7AB8E-0929-4D28-B3C8-5E38BC080F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8" y="1200"/>
                <a:ext cx="19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3</a:t>
                </a:r>
              </a:p>
            </p:txBody>
          </p:sp>
          <p:sp>
            <p:nvSpPr>
              <p:cNvPr id="26670" name="Rectangle 65">
                <a:extLst>
                  <a:ext uri="{FF2B5EF4-FFF2-40B4-BE49-F238E27FC236}">
                    <a16:creationId xmlns:a16="http://schemas.microsoft.com/office/drawing/2014/main" id="{C28F10F5-357A-4405-B430-ABF2A8916A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2" y="1200"/>
                <a:ext cx="19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26671" name="Rectangle 66">
                <a:extLst>
                  <a:ext uri="{FF2B5EF4-FFF2-40B4-BE49-F238E27FC236}">
                    <a16:creationId xmlns:a16="http://schemas.microsoft.com/office/drawing/2014/main" id="{554CDB00-4A2A-4A97-BE8D-F2D09CEF66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1146"/>
                <a:ext cx="43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60</a:t>
                </a:r>
              </a:p>
            </p:txBody>
          </p:sp>
          <p:sp>
            <p:nvSpPr>
              <p:cNvPr id="26672" name="Rectangle 67">
                <a:extLst>
                  <a:ext uri="{FF2B5EF4-FFF2-40B4-BE49-F238E27FC236}">
                    <a16:creationId xmlns:a16="http://schemas.microsoft.com/office/drawing/2014/main" id="{694D29D2-0F9C-41F2-9C15-740B378966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1273"/>
                <a:ext cx="43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A</a:t>
                </a:r>
              </a:p>
            </p:txBody>
          </p:sp>
        </p:grpSp>
        <p:grpSp>
          <p:nvGrpSpPr>
            <p:cNvPr id="26662" name="Group 68">
              <a:extLst>
                <a:ext uri="{FF2B5EF4-FFF2-40B4-BE49-F238E27FC236}">
                  <a16:creationId xmlns:a16="http://schemas.microsoft.com/office/drawing/2014/main" id="{09E5C23A-1B5B-4E65-B6F0-E3A8D634A4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68" y="2766"/>
              <a:ext cx="816" cy="311"/>
              <a:chOff x="1868" y="1146"/>
              <a:chExt cx="816" cy="311"/>
            </a:xfrm>
          </p:grpSpPr>
          <p:sp>
            <p:nvSpPr>
              <p:cNvPr id="26663" name="Line 69">
                <a:extLst>
                  <a:ext uri="{FF2B5EF4-FFF2-40B4-BE49-F238E27FC236}">
                    <a16:creationId xmlns:a16="http://schemas.microsoft.com/office/drawing/2014/main" id="{D03FB937-F316-4EB1-B07A-ACBAD89287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0" y="129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84" rIns="45784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664" name="Rectangle 70">
                <a:extLst>
                  <a:ext uri="{FF2B5EF4-FFF2-40B4-BE49-F238E27FC236}">
                    <a16:creationId xmlns:a16="http://schemas.microsoft.com/office/drawing/2014/main" id="{1E9E5E5E-1090-4E27-B06F-46C4FB3032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8" y="1200"/>
                <a:ext cx="19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3</a:t>
                </a:r>
              </a:p>
            </p:txBody>
          </p:sp>
          <p:sp>
            <p:nvSpPr>
              <p:cNvPr id="26665" name="Rectangle 71">
                <a:extLst>
                  <a:ext uri="{FF2B5EF4-FFF2-40B4-BE49-F238E27FC236}">
                    <a16:creationId xmlns:a16="http://schemas.microsoft.com/office/drawing/2014/main" id="{3856A0D3-7D14-4A79-9146-FEC628FC97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2" y="1200"/>
                <a:ext cx="19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3</a:t>
                </a:r>
              </a:p>
            </p:txBody>
          </p:sp>
          <p:sp>
            <p:nvSpPr>
              <p:cNvPr id="26666" name="Rectangle 72">
                <a:extLst>
                  <a:ext uri="{FF2B5EF4-FFF2-40B4-BE49-F238E27FC236}">
                    <a16:creationId xmlns:a16="http://schemas.microsoft.com/office/drawing/2014/main" id="{B622BDB3-7667-4687-95CC-6A23451F7C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1146"/>
                <a:ext cx="43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70</a:t>
                </a:r>
              </a:p>
            </p:txBody>
          </p:sp>
          <p:sp>
            <p:nvSpPr>
              <p:cNvPr id="26667" name="Rectangle 73">
                <a:extLst>
                  <a:ext uri="{FF2B5EF4-FFF2-40B4-BE49-F238E27FC236}">
                    <a16:creationId xmlns:a16="http://schemas.microsoft.com/office/drawing/2014/main" id="{42BD75D3-FBF9-4915-8962-5EB2B5B20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1273"/>
                <a:ext cx="43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A</a:t>
                </a:r>
              </a:p>
            </p:txBody>
          </p:sp>
        </p:grpSp>
      </p:grpSp>
      <p:grpSp>
        <p:nvGrpSpPr>
          <p:cNvPr id="16" name="Group 74">
            <a:extLst>
              <a:ext uri="{FF2B5EF4-FFF2-40B4-BE49-F238E27FC236}">
                <a16:creationId xmlns:a16="http://schemas.microsoft.com/office/drawing/2014/main" id="{D07299ED-A567-40A4-8A43-1042866B2669}"/>
              </a:ext>
            </a:extLst>
          </p:cNvPr>
          <p:cNvGrpSpPr>
            <a:grpSpLocks/>
          </p:cNvGrpSpPr>
          <p:nvPr/>
        </p:nvGrpSpPr>
        <p:grpSpPr bwMode="auto">
          <a:xfrm>
            <a:off x="6708567" y="1365560"/>
            <a:ext cx="1297202" cy="1782063"/>
            <a:chOff x="2828" y="1146"/>
            <a:chExt cx="816" cy="1121"/>
          </a:xfrm>
        </p:grpSpPr>
        <p:grpSp>
          <p:nvGrpSpPr>
            <p:cNvPr id="26632" name="Group 75">
              <a:extLst>
                <a:ext uri="{FF2B5EF4-FFF2-40B4-BE49-F238E27FC236}">
                  <a16:creationId xmlns:a16="http://schemas.microsoft.com/office/drawing/2014/main" id="{43EE11AC-BFD1-4E28-85D0-C84F190220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8" y="1146"/>
              <a:ext cx="816" cy="311"/>
              <a:chOff x="1868" y="1146"/>
              <a:chExt cx="816" cy="311"/>
            </a:xfrm>
          </p:grpSpPr>
          <p:sp>
            <p:nvSpPr>
              <p:cNvPr id="26651" name="Line 76">
                <a:extLst>
                  <a:ext uri="{FF2B5EF4-FFF2-40B4-BE49-F238E27FC236}">
                    <a16:creationId xmlns:a16="http://schemas.microsoft.com/office/drawing/2014/main" id="{96864AC0-DE27-4A82-A621-46493CE7B4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0" y="129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84" rIns="45784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652" name="Rectangle 77">
                <a:extLst>
                  <a:ext uri="{FF2B5EF4-FFF2-40B4-BE49-F238E27FC236}">
                    <a16:creationId xmlns:a16="http://schemas.microsoft.com/office/drawing/2014/main" id="{997E10DA-325A-4452-8BE9-A0E4DB03AE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8" y="1200"/>
                <a:ext cx="19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26653" name="Rectangle 78">
                <a:extLst>
                  <a:ext uri="{FF2B5EF4-FFF2-40B4-BE49-F238E27FC236}">
                    <a16:creationId xmlns:a16="http://schemas.microsoft.com/office/drawing/2014/main" id="{A9A85AA5-986D-4E89-8D65-09B3AE1AAE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2" y="1200"/>
                <a:ext cx="19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26654" name="Rectangle 79">
                <a:extLst>
                  <a:ext uri="{FF2B5EF4-FFF2-40B4-BE49-F238E27FC236}">
                    <a16:creationId xmlns:a16="http://schemas.microsoft.com/office/drawing/2014/main" id="{E4C65793-646C-4B88-AB16-FB47247B1A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1146"/>
                <a:ext cx="43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-1</a:t>
                </a:r>
              </a:p>
            </p:txBody>
          </p:sp>
          <p:sp>
            <p:nvSpPr>
              <p:cNvPr id="26655" name="Rectangle 80">
                <a:extLst>
                  <a:ext uri="{FF2B5EF4-FFF2-40B4-BE49-F238E27FC236}">
                    <a16:creationId xmlns:a16="http://schemas.microsoft.com/office/drawing/2014/main" id="{8B98796B-66C8-48ED-814C-254B81772D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1273"/>
                <a:ext cx="43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B</a:t>
                </a:r>
              </a:p>
            </p:txBody>
          </p:sp>
        </p:grpSp>
        <p:grpSp>
          <p:nvGrpSpPr>
            <p:cNvPr id="26633" name="Group 81">
              <a:extLst>
                <a:ext uri="{FF2B5EF4-FFF2-40B4-BE49-F238E27FC236}">
                  <a16:creationId xmlns:a16="http://schemas.microsoft.com/office/drawing/2014/main" id="{FE548C86-2C65-4FB6-A08D-FA0B141DBE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8" y="1416"/>
              <a:ext cx="816" cy="311"/>
              <a:chOff x="1868" y="1146"/>
              <a:chExt cx="816" cy="311"/>
            </a:xfrm>
          </p:grpSpPr>
          <p:sp>
            <p:nvSpPr>
              <p:cNvPr id="26646" name="Line 82">
                <a:extLst>
                  <a:ext uri="{FF2B5EF4-FFF2-40B4-BE49-F238E27FC236}">
                    <a16:creationId xmlns:a16="http://schemas.microsoft.com/office/drawing/2014/main" id="{D6098DAC-7B8B-43F3-A8F5-35C487D694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0" y="129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84" rIns="45784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647" name="Rectangle 83">
                <a:extLst>
                  <a:ext uri="{FF2B5EF4-FFF2-40B4-BE49-F238E27FC236}">
                    <a16:creationId xmlns:a16="http://schemas.microsoft.com/office/drawing/2014/main" id="{CDD7BC5A-DDD8-4F8B-9D57-576E6F6D71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8" y="1200"/>
                <a:ext cx="19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26648" name="Rectangle 84">
                <a:extLst>
                  <a:ext uri="{FF2B5EF4-FFF2-40B4-BE49-F238E27FC236}">
                    <a16:creationId xmlns:a16="http://schemas.microsoft.com/office/drawing/2014/main" id="{E834202A-05F4-44C0-8843-3A9FAF0F67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2" y="1200"/>
                <a:ext cx="19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26649" name="Rectangle 85">
                <a:extLst>
                  <a:ext uri="{FF2B5EF4-FFF2-40B4-BE49-F238E27FC236}">
                    <a16:creationId xmlns:a16="http://schemas.microsoft.com/office/drawing/2014/main" id="{810C2098-60E9-40FA-9D27-8AE31640C6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1146"/>
                <a:ext cx="43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-2</a:t>
                </a:r>
              </a:p>
            </p:txBody>
          </p:sp>
          <p:sp>
            <p:nvSpPr>
              <p:cNvPr id="26650" name="Rectangle 86">
                <a:extLst>
                  <a:ext uri="{FF2B5EF4-FFF2-40B4-BE49-F238E27FC236}">
                    <a16:creationId xmlns:a16="http://schemas.microsoft.com/office/drawing/2014/main" id="{6209791A-BCAE-45C9-87CF-D44B6CBA26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1273"/>
                <a:ext cx="43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B</a:t>
                </a:r>
              </a:p>
            </p:txBody>
          </p:sp>
        </p:grpSp>
        <p:grpSp>
          <p:nvGrpSpPr>
            <p:cNvPr id="26634" name="Group 87">
              <a:extLst>
                <a:ext uri="{FF2B5EF4-FFF2-40B4-BE49-F238E27FC236}">
                  <a16:creationId xmlns:a16="http://schemas.microsoft.com/office/drawing/2014/main" id="{C018B901-7AB4-454C-987B-5A7D511585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8" y="1686"/>
              <a:ext cx="816" cy="311"/>
              <a:chOff x="1868" y="1146"/>
              <a:chExt cx="816" cy="311"/>
            </a:xfrm>
          </p:grpSpPr>
          <p:sp>
            <p:nvSpPr>
              <p:cNvPr id="26641" name="Line 88">
                <a:extLst>
                  <a:ext uri="{FF2B5EF4-FFF2-40B4-BE49-F238E27FC236}">
                    <a16:creationId xmlns:a16="http://schemas.microsoft.com/office/drawing/2014/main" id="{36A16CEB-9FAC-45AA-89E5-88165F8AFB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0" y="129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84" rIns="45784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642" name="Rectangle 89">
                <a:extLst>
                  <a:ext uri="{FF2B5EF4-FFF2-40B4-BE49-F238E27FC236}">
                    <a16:creationId xmlns:a16="http://schemas.microsoft.com/office/drawing/2014/main" id="{DE6387E3-4AE6-4AC6-B532-44837A7752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8" y="1200"/>
                <a:ext cx="19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26643" name="Rectangle 90">
                <a:extLst>
                  <a:ext uri="{FF2B5EF4-FFF2-40B4-BE49-F238E27FC236}">
                    <a16:creationId xmlns:a16="http://schemas.microsoft.com/office/drawing/2014/main" id="{123FDC02-6125-49C0-8158-A9D79AFBF3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2" y="1200"/>
                <a:ext cx="19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26644" name="Rectangle 91">
                <a:extLst>
                  <a:ext uri="{FF2B5EF4-FFF2-40B4-BE49-F238E27FC236}">
                    <a16:creationId xmlns:a16="http://schemas.microsoft.com/office/drawing/2014/main" id="{A58DA158-5DB3-4517-8779-57E057C397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1146"/>
                <a:ext cx="43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-3</a:t>
                </a:r>
              </a:p>
            </p:txBody>
          </p:sp>
          <p:sp>
            <p:nvSpPr>
              <p:cNvPr id="26645" name="Rectangle 92">
                <a:extLst>
                  <a:ext uri="{FF2B5EF4-FFF2-40B4-BE49-F238E27FC236}">
                    <a16:creationId xmlns:a16="http://schemas.microsoft.com/office/drawing/2014/main" id="{71F68F58-8754-422D-89EF-62D62449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1273"/>
                <a:ext cx="43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B</a:t>
                </a:r>
              </a:p>
            </p:txBody>
          </p:sp>
        </p:grpSp>
        <p:grpSp>
          <p:nvGrpSpPr>
            <p:cNvPr id="26635" name="Group 93">
              <a:extLst>
                <a:ext uri="{FF2B5EF4-FFF2-40B4-BE49-F238E27FC236}">
                  <a16:creationId xmlns:a16="http://schemas.microsoft.com/office/drawing/2014/main" id="{B73C1092-4A67-4C2B-8732-DA63B30C21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8" y="1956"/>
              <a:ext cx="816" cy="311"/>
              <a:chOff x="1868" y="1146"/>
              <a:chExt cx="816" cy="311"/>
            </a:xfrm>
          </p:grpSpPr>
          <p:sp>
            <p:nvSpPr>
              <p:cNvPr id="26636" name="Line 94">
                <a:extLst>
                  <a:ext uri="{FF2B5EF4-FFF2-40B4-BE49-F238E27FC236}">
                    <a16:creationId xmlns:a16="http://schemas.microsoft.com/office/drawing/2014/main" id="{5CEB83B5-C653-443B-ADFF-C3DD836D2D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0" y="129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84" rIns="45784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637" name="Rectangle 95">
                <a:extLst>
                  <a:ext uri="{FF2B5EF4-FFF2-40B4-BE49-F238E27FC236}">
                    <a16:creationId xmlns:a16="http://schemas.microsoft.com/office/drawing/2014/main" id="{25DFFB88-899B-4F82-8BE8-2875A5A149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8" y="1200"/>
                <a:ext cx="19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3</a:t>
                </a:r>
              </a:p>
            </p:txBody>
          </p:sp>
          <p:sp>
            <p:nvSpPr>
              <p:cNvPr id="26638" name="Rectangle 96">
                <a:extLst>
                  <a:ext uri="{FF2B5EF4-FFF2-40B4-BE49-F238E27FC236}">
                    <a16:creationId xmlns:a16="http://schemas.microsoft.com/office/drawing/2014/main" id="{E77FFA16-187E-4C56-85E4-F0C384EE92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2" y="1200"/>
                <a:ext cx="19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26639" name="Rectangle 97">
                <a:extLst>
                  <a:ext uri="{FF2B5EF4-FFF2-40B4-BE49-F238E27FC236}">
                    <a16:creationId xmlns:a16="http://schemas.microsoft.com/office/drawing/2014/main" id="{6402285E-CF38-4979-8672-8C7C7C7AFB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1146"/>
                <a:ext cx="43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-4</a:t>
                </a:r>
              </a:p>
            </p:txBody>
          </p:sp>
          <p:sp>
            <p:nvSpPr>
              <p:cNvPr id="26640" name="Rectangle 98">
                <a:extLst>
                  <a:ext uri="{FF2B5EF4-FFF2-40B4-BE49-F238E27FC236}">
                    <a16:creationId xmlns:a16="http://schemas.microsoft.com/office/drawing/2014/main" id="{773A28C3-BD58-4FE0-81DD-592C9E3405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1273"/>
                <a:ext cx="43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B</a:t>
                </a:r>
              </a:p>
            </p:txBody>
          </p:sp>
        </p:grpSp>
      </p:grpSp>
      <p:grpSp>
        <p:nvGrpSpPr>
          <p:cNvPr id="99" name="Group 4">
            <a:extLst>
              <a:ext uri="{FF2B5EF4-FFF2-40B4-BE49-F238E27FC236}">
                <a16:creationId xmlns:a16="http://schemas.microsoft.com/office/drawing/2014/main" id="{9804F4EE-99D0-425C-89F4-988E18608CF9}"/>
              </a:ext>
            </a:extLst>
          </p:cNvPr>
          <p:cNvGrpSpPr>
            <a:grpSpLocks/>
          </p:cNvGrpSpPr>
          <p:nvPr/>
        </p:nvGrpSpPr>
        <p:grpSpPr bwMode="auto">
          <a:xfrm>
            <a:off x="1365250" y="1212850"/>
            <a:ext cx="1371600" cy="1711325"/>
            <a:chOff x="2828" y="1798"/>
            <a:chExt cx="864" cy="1078"/>
          </a:xfrm>
        </p:grpSpPr>
        <p:grpSp>
          <p:nvGrpSpPr>
            <p:cNvPr id="100" name="Group 5">
              <a:extLst>
                <a:ext uri="{FF2B5EF4-FFF2-40B4-BE49-F238E27FC236}">
                  <a16:creationId xmlns:a16="http://schemas.microsoft.com/office/drawing/2014/main" id="{4645188E-DE09-44D8-BA0F-2F59713760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8" y="2012"/>
              <a:ext cx="864" cy="864"/>
              <a:chOff x="2828" y="2012"/>
              <a:chExt cx="864" cy="864"/>
            </a:xfrm>
          </p:grpSpPr>
          <p:grpSp>
            <p:nvGrpSpPr>
              <p:cNvPr id="102" name="Group 6">
                <a:extLst>
                  <a:ext uri="{FF2B5EF4-FFF2-40B4-BE49-F238E27FC236}">
                    <a16:creationId xmlns:a16="http://schemas.microsoft.com/office/drawing/2014/main" id="{AD0EFDE4-1476-4CC3-8D49-97CFE3E5E86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28" y="2012"/>
                <a:ext cx="864" cy="864"/>
                <a:chOff x="2828" y="2012"/>
                <a:chExt cx="864" cy="864"/>
              </a:xfrm>
            </p:grpSpPr>
            <p:sp>
              <p:nvSpPr>
                <p:cNvPr id="105" name="Rectangle 7">
                  <a:extLst>
                    <a:ext uri="{FF2B5EF4-FFF2-40B4-BE49-F238E27FC236}">
                      <a16:creationId xmlns:a16="http://schemas.microsoft.com/office/drawing/2014/main" id="{DBBFF04B-439A-41F4-B540-9B174446D2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8" y="2012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wrap="none" lIns="45720" rIns="45720" anchor="ctr"/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400">
                      <a:latin typeface="Courier New" panose="02070309020205020404" pitchFamily="49" charset="0"/>
                    </a:rPr>
                    <a:t>10</a:t>
                  </a:r>
                </a:p>
              </p:txBody>
            </p:sp>
            <p:sp>
              <p:nvSpPr>
                <p:cNvPr id="106" name="Rectangle 8">
                  <a:extLst>
                    <a:ext uri="{FF2B5EF4-FFF2-40B4-BE49-F238E27FC236}">
                      <a16:creationId xmlns:a16="http://schemas.microsoft.com/office/drawing/2014/main" id="{BCCE5F5B-906D-48C3-89E8-E33BC530E5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16" y="2012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wrap="none" lIns="45720" rIns="45720" anchor="ctr"/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 sz="1400">
                    <a:latin typeface="Courier New" panose="02070309020205020404" pitchFamily="49" charset="0"/>
                  </a:endParaRPr>
                </a:p>
              </p:txBody>
            </p:sp>
            <p:sp>
              <p:nvSpPr>
                <p:cNvPr id="107" name="Rectangle 9">
                  <a:extLst>
                    <a:ext uri="{FF2B5EF4-FFF2-40B4-BE49-F238E27FC236}">
                      <a16:creationId xmlns:a16="http://schemas.microsoft.com/office/drawing/2014/main" id="{11B6FB9A-F05D-469B-9B23-58E3B72A76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04" y="2012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wrap="none" lIns="45720" rIns="45720" anchor="ctr"/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400">
                      <a:latin typeface="Courier New" panose="02070309020205020404" pitchFamily="49" charset="0"/>
                    </a:rPr>
                    <a:t>20</a:t>
                  </a:r>
                </a:p>
              </p:txBody>
            </p:sp>
            <p:sp>
              <p:nvSpPr>
                <p:cNvPr id="108" name="Rectangle 10">
                  <a:extLst>
                    <a:ext uri="{FF2B5EF4-FFF2-40B4-BE49-F238E27FC236}">
                      <a16:creationId xmlns:a16="http://schemas.microsoft.com/office/drawing/2014/main" id="{508DC883-44CE-43ED-A6C1-E0E4D04E57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8" y="2300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wrap="none" lIns="45720" rIns="45720" anchor="ctr"/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 sz="1400">
                    <a:latin typeface="Courier New" panose="02070309020205020404" pitchFamily="49" charset="0"/>
                  </a:endParaRPr>
                </a:p>
              </p:txBody>
            </p:sp>
            <p:sp>
              <p:nvSpPr>
                <p:cNvPr id="109" name="Rectangle 11">
                  <a:extLst>
                    <a:ext uri="{FF2B5EF4-FFF2-40B4-BE49-F238E27FC236}">
                      <a16:creationId xmlns:a16="http://schemas.microsoft.com/office/drawing/2014/main" id="{A0D138C4-F5DC-423C-A090-83A1BFCBB9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16" y="2300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wrap="none" lIns="45720" rIns="45720" anchor="ctr"/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400">
                      <a:latin typeface="Courier New" panose="02070309020205020404" pitchFamily="49" charset="0"/>
                    </a:rPr>
                    <a:t>30</a:t>
                  </a:r>
                </a:p>
              </p:txBody>
            </p:sp>
            <p:sp>
              <p:nvSpPr>
                <p:cNvPr id="110" name="Rectangle 12">
                  <a:extLst>
                    <a:ext uri="{FF2B5EF4-FFF2-40B4-BE49-F238E27FC236}">
                      <a16:creationId xmlns:a16="http://schemas.microsoft.com/office/drawing/2014/main" id="{53FCCAE9-3BC1-439F-B7E1-613A453759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04" y="2300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wrap="none" lIns="45720" rIns="45720" anchor="ctr"/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400">
                      <a:latin typeface="Courier New" panose="02070309020205020404" pitchFamily="49" charset="0"/>
                    </a:rPr>
                    <a:t>40</a:t>
                  </a:r>
                </a:p>
              </p:txBody>
            </p:sp>
            <p:sp>
              <p:nvSpPr>
                <p:cNvPr id="111" name="Rectangle 13">
                  <a:extLst>
                    <a:ext uri="{FF2B5EF4-FFF2-40B4-BE49-F238E27FC236}">
                      <a16:creationId xmlns:a16="http://schemas.microsoft.com/office/drawing/2014/main" id="{5E9B4CB5-E621-49AA-B5DF-732207BE3E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8" y="2588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wrap="none" lIns="45720" rIns="45720" anchor="ctr"/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400">
                      <a:latin typeface="Courier New" panose="02070309020205020404" pitchFamily="49" charset="0"/>
                    </a:rPr>
                    <a:t>50</a:t>
                  </a:r>
                </a:p>
              </p:txBody>
            </p:sp>
            <p:sp>
              <p:nvSpPr>
                <p:cNvPr id="112" name="Rectangle 14">
                  <a:extLst>
                    <a:ext uri="{FF2B5EF4-FFF2-40B4-BE49-F238E27FC236}">
                      <a16:creationId xmlns:a16="http://schemas.microsoft.com/office/drawing/2014/main" id="{F306D01C-C964-4F40-8940-40C6B4B7DE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16" y="2588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wrap="none" lIns="45720" rIns="45720" anchor="ctr"/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400">
                      <a:latin typeface="Courier New" panose="02070309020205020404" pitchFamily="49" charset="0"/>
                    </a:rPr>
                    <a:t>60</a:t>
                  </a:r>
                </a:p>
              </p:txBody>
            </p:sp>
            <p:sp>
              <p:nvSpPr>
                <p:cNvPr id="113" name="Rectangle 15">
                  <a:extLst>
                    <a:ext uri="{FF2B5EF4-FFF2-40B4-BE49-F238E27FC236}">
                      <a16:creationId xmlns:a16="http://schemas.microsoft.com/office/drawing/2014/main" id="{25DB66FA-8939-45BA-ADC4-4F99DD4AE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04" y="2588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wrap="none" lIns="45720" rIns="45720" anchor="ctr"/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400">
                      <a:latin typeface="Courier New" panose="02070309020205020404" pitchFamily="49" charset="0"/>
                    </a:rPr>
                    <a:t>70</a:t>
                  </a:r>
                </a:p>
              </p:txBody>
            </p:sp>
          </p:grpSp>
          <p:sp>
            <p:nvSpPr>
              <p:cNvPr id="103" name="Freeform 16">
                <a:extLst>
                  <a:ext uri="{FF2B5EF4-FFF2-40B4-BE49-F238E27FC236}">
                    <a16:creationId xmlns:a16="http://schemas.microsoft.com/office/drawing/2014/main" id="{BC0E0C08-FB09-4C79-B15C-F9AB3967B9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8" y="2012"/>
                <a:ext cx="48" cy="864"/>
              </a:xfrm>
              <a:custGeom>
                <a:avLst/>
                <a:gdLst>
                  <a:gd name="T0" fmla="*/ 48 w 48"/>
                  <a:gd name="T1" fmla="*/ 0 h 864"/>
                  <a:gd name="T2" fmla="*/ 0 w 48"/>
                  <a:gd name="T3" fmla="*/ 0 h 864"/>
                  <a:gd name="T4" fmla="*/ 0 w 48"/>
                  <a:gd name="T5" fmla="*/ 864 h 864"/>
                  <a:gd name="T6" fmla="*/ 48 w 48"/>
                  <a:gd name="T7" fmla="*/ 864 h 8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8"/>
                  <a:gd name="T13" fmla="*/ 0 h 864"/>
                  <a:gd name="T14" fmla="*/ 48 w 48"/>
                  <a:gd name="T15" fmla="*/ 864 h 8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8" h="864">
                    <a:moveTo>
                      <a:pt x="48" y="0"/>
                    </a:moveTo>
                    <a:lnTo>
                      <a:pt x="0" y="0"/>
                    </a:lnTo>
                    <a:lnTo>
                      <a:pt x="0" y="864"/>
                    </a:lnTo>
                    <a:lnTo>
                      <a:pt x="48" y="864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45720" rIns="45720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4" name="Freeform 17">
                <a:extLst>
                  <a:ext uri="{FF2B5EF4-FFF2-40B4-BE49-F238E27FC236}">
                    <a16:creationId xmlns:a16="http://schemas.microsoft.com/office/drawing/2014/main" id="{99E43EAD-63C8-4F04-AD46-1C85664E8EE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644" y="2012"/>
                <a:ext cx="48" cy="864"/>
              </a:xfrm>
              <a:custGeom>
                <a:avLst/>
                <a:gdLst>
                  <a:gd name="T0" fmla="*/ 48 w 48"/>
                  <a:gd name="T1" fmla="*/ 0 h 864"/>
                  <a:gd name="T2" fmla="*/ 0 w 48"/>
                  <a:gd name="T3" fmla="*/ 0 h 864"/>
                  <a:gd name="T4" fmla="*/ 0 w 48"/>
                  <a:gd name="T5" fmla="*/ 864 h 864"/>
                  <a:gd name="T6" fmla="*/ 48 w 48"/>
                  <a:gd name="T7" fmla="*/ 864 h 8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8"/>
                  <a:gd name="T13" fmla="*/ 0 h 864"/>
                  <a:gd name="T14" fmla="*/ 48 w 48"/>
                  <a:gd name="T15" fmla="*/ 864 h 8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8" h="864">
                    <a:moveTo>
                      <a:pt x="48" y="0"/>
                    </a:moveTo>
                    <a:lnTo>
                      <a:pt x="0" y="0"/>
                    </a:lnTo>
                    <a:lnTo>
                      <a:pt x="0" y="864"/>
                    </a:lnTo>
                    <a:lnTo>
                      <a:pt x="48" y="864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45720" rIns="45720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01" name="Text Box 18">
              <a:extLst>
                <a:ext uri="{FF2B5EF4-FFF2-40B4-BE49-F238E27FC236}">
                  <a16:creationId xmlns:a16="http://schemas.microsoft.com/office/drawing/2014/main" id="{406229E4-B0D8-4C2A-8BDC-2BA692123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8" y="1798"/>
              <a:ext cx="86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45720" rIns="45720">
              <a:spAutoFit/>
            </a:bodyPr>
            <a:lstStyle>
              <a:lvl1pPr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114" name="Group 19">
            <a:extLst>
              <a:ext uri="{FF2B5EF4-FFF2-40B4-BE49-F238E27FC236}">
                <a16:creationId xmlns:a16="http://schemas.microsoft.com/office/drawing/2014/main" id="{8420AD97-F510-4A8D-B6AF-227AF2D07CD0}"/>
              </a:ext>
            </a:extLst>
          </p:cNvPr>
          <p:cNvGrpSpPr>
            <a:grpSpLocks/>
          </p:cNvGrpSpPr>
          <p:nvPr/>
        </p:nvGrpSpPr>
        <p:grpSpPr bwMode="auto">
          <a:xfrm>
            <a:off x="5403850" y="1212850"/>
            <a:ext cx="914400" cy="1711325"/>
            <a:chOff x="4076" y="1798"/>
            <a:chExt cx="576" cy="1078"/>
          </a:xfrm>
        </p:grpSpPr>
        <p:grpSp>
          <p:nvGrpSpPr>
            <p:cNvPr id="115" name="Group 20">
              <a:extLst>
                <a:ext uri="{FF2B5EF4-FFF2-40B4-BE49-F238E27FC236}">
                  <a16:creationId xmlns:a16="http://schemas.microsoft.com/office/drawing/2014/main" id="{698C34B5-F046-4901-9809-9812AF5E32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6" y="2012"/>
              <a:ext cx="576" cy="864"/>
              <a:chOff x="4076" y="2012"/>
              <a:chExt cx="576" cy="864"/>
            </a:xfrm>
          </p:grpSpPr>
          <p:grpSp>
            <p:nvGrpSpPr>
              <p:cNvPr id="117" name="Group 21">
                <a:extLst>
                  <a:ext uri="{FF2B5EF4-FFF2-40B4-BE49-F238E27FC236}">
                    <a16:creationId xmlns:a16="http://schemas.microsoft.com/office/drawing/2014/main" id="{F146CADC-45DE-4233-A20F-70B214FA61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76" y="2012"/>
                <a:ext cx="576" cy="864"/>
                <a:chOff x="4076" y="2012"/>
                <a:chExt cx="576" cy="864"/>
              </a:xfrm>
            </p:grpSpPr>
            <p:sp>
              <p:nvSpPr>
                <p:cNvPr id="120" name="Rectangle 22">
                  <a:extLst>
                    <a:ext uri="{FF2B5EF4-FFF2-40B4-BE49-F238E27FC236}">
                      <a16:creationId xmlns:a16="http://schemas.microsoft.com/office/drawing/2014/main" id="{BD4B9E12-ADC7-40D0-BD1B-A9A1A0FEF7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76" y="2012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wrap="none" lIns="45720" rIns="45720" anchor="ctr"/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400">
                      <a:latin typeface="Courier New" panose="02070309020205020404" pitchFamily="49" charset="0"/>
                    </a:rPr>
                    <a:t>-1</a:t>
                  </a:r>
                </a:p>
              </p:txBody>
            </p:sp>
            <p:sp>
              <p:nvSpPr>
                <p:cNvPr id="121" name="Rectangle 23">
                  <a:extLst>
                    <a:ext uri="{FF2B5EF4-FFF2-40B4-BE49-F238E27FC236}">
                      <a16:creationId xmlns:a16="http://schemas.microsoft.com/office/drawing/2014/main" id="{D165927A-2D2C-4383-BC28-4C42DC630D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4" y="2012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wrap="none" lIns="45720" rIns="45720" anchor="ctr"/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 sz="1400">
                    <a:latin typeface="Courier New" panose="02070309020205020404" pitchFamily="49" charset="0"/>
                  </a:endParaRPr>
                </a:p>
              </p:txBody>
            </p:sp>
            <p:sp>
              <p:nvSpPr>
                <p:cNvPr id="122" name="Rectangle 24">
                  <a:extLst>
                    <a:ext uri="{FF2B5EF4-FFF2-40B4-BE49-F238E27FC236}">
                      <a16:creationId xmlns:a16="http://schemas.microsoft.com/office/drawing/2014/main" id="{A74351B9-4B02-42C5-B30A-017731170B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76" y="2300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wrap="none" lIns="45720" rIns="45720" anchor="ctr"/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400">
                      <a:latin typeface="Courier New" panose="02070309020205020404" pitchFamily="49" charset="0"/>
                    </a:rPr>
                    <a:t>-2</a:t>
                  </a:r>
                </a:p>
              </p:txBody>
            </p:sp>
            <p:sp>
              <p:nvSpPr>
                <p:cNvPr id="123" name="Rectangle 25">
                  <a:extLst>
                    <a:ext uri="{FF2B5EF4-FFF2-40B4-BE49-F238E27FC236}">
                      <a16:creationId xmlns:a16="http://schemas.microsoft.com/office/drawing/2014/main" id="{A75CA21A-2E0B-4D6E-9A5E-DD8D5A11B6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4" y="2300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wrap="none" lIns="45720" rIns="45720" anchor="ctr"/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400">
                      <a:latin typeface="Courier New" panose="02070309020205020404" pitchFamily="49" charset="0"/>
                    </a:rPr>
                    <a:t>-3</a:t>
                  </a:r>
                </a:p>
              </p:txBody>
            </p:sp>
            <p:sp>
              <p:nvSpPr>
                <p:cNvPr id="124" name="Rectangle 26">
                  <a:extLst>
                    <a:ext uri="{FF2B5EF4-FFF2-40B4-BE49-F238E27FC236}">
                      <a16:creationId xmlns:a16="http://schemas.microsoft.com/office/drawing/2014/main" id="{63A92914-17DB-479C-982C-2DBBF42B94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76" y="2588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wrap="none" lIns="45720" rIns="45720" anchor="ctr"/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 sz="1400">
                    <a:latin typeface="Courier New" panose="02070309020205020404" pitchFamily="49" charset="0"/>
                  </a:endParaRPr>
                </a:p>
              </p:txBody>
            </p:sp>
            <p:sp>
              <p:nvSpPr>
                <p:cNvPr id="125" name="Rectangle 27">
                  <a:extLst>
                    <a:ext uri="{FF2B5EF4-FFF2-40B4-BE49-F238E27FC236}">
                      <a16:creationId xmlns:a16="http://schemas.microsoft.com/office/drawing/2014/main" id="{B4933AF4-5DCB-435B-81A1-7ED0C72331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4" y="2588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wrap="none" lIns="45720" rIns="45720" anchor="ctr"/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400">
                      <a:latin typeface="Courier New" panose="02070309020205020404" pitchFamily="49" charset="0"/>
                    </a:rPr>
                    <a:t>-4</a:t>
                  </a:r>
                </a:p>
              </p:txBody>
            </p:sp>
          </p:grpSp>
          <p:sp>
            <p:nvSpPr>
              <p:cNvPr id="118" name="Freeform 28">
                <a:extLst>
                  <a:ext uri="{FF2B5EF4-FFF2-40B4-BE49-F238E27FC236}">
                    <a16:creationId xmlns:a16="http://schemas.microsoft.com/office/drawing/2014/main" id="{B6D1CBB6-60D9-4D89-81A5-4DD588F8722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604" y="2012"/>
                <a:ext cx="48" cy="864"/>
              </a:xfrm>
              <a:custGeom>
                <a:avLst/>
                <a:gdLst>
                  <a:gd name="T0" fmla="*/ 48 w 48"/>
                  <a:gd name="T1" fmla="*/ 0 h 864"/>
                  <a:gd name="T2" fmla="*/ 0 w 48"/>
                  <a:gd name="T3" fmla="*/ 0 h 864"/>
                  <a:gd name="T4" fmla="*/ 0 w 48"/>
                  <a:gd name="T5" fmla="*/ 864 h 864"/>
                  <a:gd name="T6" fmla="*/ 48 w 48"/>
                  <a:gd name="T7" fmla="*/ 864 h 8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8"/>
                  <a:gd name="T13" fmla="*/ 0 h 864"/>
                  <a:gd name="T14" fmla="*/ 48 w 48"/>
                  <a:gd name="T15" fmla="*/ 864 h 8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8" h="864">
                    <a:moveTo>
                      <a:pt x="48" y="0"/>
                    </a:moveTo>
                    <a:lnTo>
                      <a:pt x="0" y="0"/>
                    </a:lnTo>
                    <a:lnTo>
                      <a:pt x="0" y="864"/>
                    </a:lnTo>
                    <a:lnTo>
                      <a:pt x="48" y="864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45720" rIns="45720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9" name="Freeform 29">
                <a:extLst>
                  <a:ext uri="{FF2B5EF4-FFF2-40B4-BE49-F238E27FC236}">
                    <a16:creationId xmlns:a16="http://schemas.microsoft.com/office/drawing/2014/main" id="{48C3723F-46A3-48C0-8564-B2A54263E1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6" y="2012"/>
                <a:ext cx="48" cy="864"/>
              </a:xfrm>
              <a:custGeom>
                <a:avLst/>
                <a:gdLst>
                  <a:gd name="T0" fmla="*/ 48 w 48"/>
                  <a:gd name="T1" fmla="*/ 0 h 864"/>
                  <a:gd name="T2" fmla="*/ 0 w 48"/>
                  <a:gd name="T3" fmla="*/ 0 h 864"/>
                  <a:gd name="T4" fmla="*/ 0 w 48"/>
                  <a:gd name="T5" fmla="*/ 864 h 864"/>
                  <a:gd name="T6" fmla="*/ 48 w 48"/>
                  <a:gd name="T7" fmla="*/ 864 h 8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8"/>
                  <a:gd name="T13" fmla="*/ 0 h 864"/>
                  <a:gd name="T14" fmla="*/ 48 w 48"/>
                  <a:gd name="T15" fmla="*/ 864 h 8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8" h="864">
                    <a:moveTo>
                      <a:pt x="48" y="0"/>
                    </a:moveTo>
                    <a:lnTo>
                      <a:pt x="0" y="0"/>
                    </a:lnTo>
                    <a:lnTo>
                      <a:pt x="0" y="864"/>
                    </a:lnTo>
                    <a:lnTo>
                      <a:pt x="48" y="864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45720" rIns="45720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16" name="Text Box 30">
              <a:extLst>
                <a:ext uri="{FF2B5EF4-FFF2-40B4-BE49-F238E27FC236}">
                  <a16:creationId xmlns:a16="http://schemas.microsoft.com/office/drawing/2014/main" id="{21B98331-D5E2-438C-9DB5-3214F0C5C6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6" y="1798"/>
              <a:ext cx="57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45720" rIns="45720">
              <a:spAutoFit/>
            </a:bodyPr>
            <a:lstStyle>
              <a:lvl1pPr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8761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>
            <a:extLst>
              <a:ext uri="{FF2B5EF4-FFF2-40B4-BE49-F238E27FC236}">
                <a16:creationId xmlns:a16="http://schemas.microsoft.com/office/drawing/2014/main" id="{B055B43A-4A91-4A1F-8996-B55F7EA408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Phase 1 Map of Matrix Multiply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7A2BBE09-F29D-478F-A582-807CC9E758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0918" y="6023403"/>
            <a:ext cx="8306223" cy="419683"/>
          </a:xfrm>
        </p:spPr>
        <p:txBody>
          <a:bodyPr>
            <a:normAutofit fontScale="77500" lnSpcReduction="20000"/>
          </a:bodyPr>
          <a:lstStyle/>
          <a:p>
            <a:pPr lvl="1"/>
            <a:r>
              <a:rPr lang="en-US" altLang="en-US"/>
              <a:t>Group values </a:t>
            </a:r>
            <a:r>
              <a:rPr lang="en-US" altLang="en-US">
                <a:sym typeface="Symbol" panose="05050102010706020507" pitchFamily="18" charset="2"/>
              </a:rPr>
              <a:t>a</a:t>
            </a:r>
            <a:r>
              <a:rPr lang="en-US" altLang="en-US" baseline="-25000">
                <a:sym typeface="Symbol" panose="05050102010706020507" pitchFamily="18" charset="2"/>
              </a:rPr>
              <a:t>i,k</a:t>
            </a:r>
            <a:r>
              <a:rPr lang="en-US" altLang="en-US">
                <a:sym typeface="Symbol" panose="05050102010706020507" pitchFamily="18" charset="2"/>
              </a:rPr>
              <a:t> and b</a:t>
            </a:r>
            <a:r>
              <a:rPr lang="en-US" altLang="en-US" baseline="-25000">
                <a:sym typeface="Symbol" panose="05050102010706020507" pitchFamily="18" charset="2"/>
              </a:rPr>
              <a:t>k,j</a:t>
            </a:r>
            <a:r>
              <a:rPr lang="en-US" altLang="en-US">
                <a:sym typeface="Symbol" panose="05050102010706020507" pitchFamily="18" charset="2"/>
              </a:rPr>
              <a:t> according to key k</a:t>
            </a:r>
            <a:endParaRPr lang="en-US" altLang="en-US" baseline="-25000">
              <a:sym typeface="Symbol" panose="05050102010706020507" pitchFamily="18" charset="2"/>
            </a:endParaRPr>
          </a:p>
        </p:txBody>
      </p:sp>
      <p:sp>
        <p:nvSpPr>
          <p:cNvPr id="27652" name="AutoShape 4">
            <a:extLst>
              <a:ext uri="{FF2B5EF4-FFF2-40B4-BE49-F238E27FC236}">
                <a16:creationId xmlns:a16="http://schemas.microsoft.com/office/drawing/2014/main" id="{E3FDACBB-CC0B-4392-97C8-CF516EDD9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2620" y="1143000"/>
            <a:ext cx="281980" cy="2867834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CC0000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45784" rIns="45784" anchor="ctr">
            <a:spAutoFit/>
          </a:bodyPr>
          <a:lstStyle>
            <a:lvl1pPr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pSp>
        <p:nvGrpSpPr>
          <p:cNvPr id="27653" name="Group 5">
            <a:extLst>
              <a:ext uri="{FF2B5EF4-FFF2-40B4-BE49-F238E27FC236}">
                <a16:creationId xmlns:a16="http://schemas.microsoft.com/office/drawing/2014/main" id="{4ED80694-4471-4748-BB8F-04AC1E09CC90}"/>
              </a:ext>
            </a:extLst>
          </p:cNvPr>
          <p:cNvGrpSpPr>
            <a:grpSpLocks/>
          </p:cNvGrpSpPr>
          <p:nvPr/>
        </p:nvGrpSpPr>
        <p:grpSpPr bwMode="auto">
          <a:xfrm>
            <a:off x="1290843" y="4112575"/>
            <a:ext cx="1297202" cy="1782063"/>
            <a:chOff x="2828" y="1146"/>
            <a:chExt cx="816" cy="1121"/>
          </a:xfrm>
        </p:grpSpPr>
        <p:grpSp>
          <p:nvGrpSpPr>
            <p:cNvPr id="27774" name="Group 6">
              <a:extLst>
                <a:ext uri="{FF2B5EF4-FFF2-40B4-BE49-F238E27FC236}">
                  <a16:creationId xmlns:a16="http://schemas.microsoft.com/office/drawing/2014/main" id="{A0B75858-4CED-4CC7-80DD-7D1B3EAD94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8" y="1146"/>
              <a:ext cx="816" cy="311"/>
              <a:chOff x="1868" y="1146"/>
              <a:chExt cx="816" cy="311"/>
            </a:xfrm>
          </p:grpSpPr>
          <p:sp>
            <p:nvSpPr>
              <p:cNvPr id="27793" name="Line 7">
                <a:extLst>
                  <a:ext uri="{FF2B5EF4-FFF2-40B4-BE49-F238E27FC236}">
                    <a16:creationId xmlns:a16="http://schemas.microsoft.com/office/drawing/2014/main" id="{3E82EAE8-FF3C-4747-8318-92310D49F6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0" y="129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84" rIns="45784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7794" name="Rectangle 8">
                <a:extLst>
                  <a:ext uri="{FF2B5EF4-FFF2-40B4-BE49-F238E27FC236}">
                    <a16:creationId xmlns:a16="http://schemas.microsoft.com/office/drawing/2014/main" id="{2500EFC0-2B95-42BE-A965-B0B2466134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8" y="1200"/>
                <a:ext cx="19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27795" name="Rectangle 9">
                <a:extLst>
                  <a:ext uri="{FF2B5EF4-FFF2-40B4-BE49-F238E27FC236}">
                    <a16:creationId xmlns:a16="http://schemas.microsoft.com/office/drawing/2014/main" id="{BEDAFBE0-CFDE-4342-B853-4D3695A270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2" y="1200"/>
                <a:ext cx="19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27796" name="Rectangle 10">
                <a:extLst>
                  <a:ext uri="{FF2B5EF4-FFF2-40B4-BE49-F238E27FC236}">
                    <a16:creationId xmlns:a16="http://schemas.microsoft.com/office/drawing/2014/main" id="{0043D2C2-AF69-462A-9EA4-463EB88DC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1146"/>
                <a:ext cx="43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-1</a:t>
                </a:r>
              </a:p>
            </p:txBody>
          </p:sp>
          <p:sp>
            <p:nvSpPr>
              <p:cNvPr id="27797" name="Rectangle 11">
                <a:extLst>
                  <a:ext uri="{FF2B5EF4-FFF2-40B4-BE49-F238E27FC236}">
                    <a16:creationId xmlns:a16="http://schemas.microsoft.com/office/drawing/2014/main" id="{94C60B32-D3EF-481A-BBFD-22A719CB70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1273"/>
                <a:ext cx="43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B</a:t>
                </a:r>
              </a:p>
            </p:txBody>
          </p:sp>
        </p:grpSp>
        <p:grpSp>
          <p:nvGrpSpPr>
            <p:cNvPr id="27775" name="Group 12">
              <a:extLst>
                <a:ext uri="{FF2B5EF4-FFF2-40B4-BE49-F238E27FC236}">
                  <a16:creationId xmlns:a16="http://schemas.microsoft.com/office/drawing/2014/main" id="{CA5F534C-7905-43FD-83D2-4A19D31D3B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8" y="1416"/>
              <a:ext cx="816" cy="311"/>
              <a:chOff x="1868" y="1146"/>
              <a:chExt cx="816" cy="311"/>
            </a:xfrm>
          </p:grpSpPr>
          <p:sp>
            <p:nvSpPr>
              <p:cNvPr id="27788" name="Line 13">
                <a:extLst>
                  <a:ext uri="{FF2B5EF4-FFF2-40B4-BE49-F238E27FC236}">
                    <a16:creationId xmlns:a16="http://schemas.microsoft.com/office/drawing/2014/main" id="{F975F57D-0879-447E-A3FA-9AF207D341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0" y="129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84" rIns="45784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7789" name="Rectangle 14">
                <a:extLst>
                  <a:ext uri="{FF2B5EF4-FFF2-40B4-BE49-F238E27FC236}">
                    <a16:creationId xmlns:a16="http://schemas.microsoft.com/office/drawing/2014/main" id="{4F17566F-8C19-4BB5-BDF5-9F72C63557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8" y="1200"/>
                <a:ext cx="19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27790" name="Rectangle 15">
                <a:extLst>
                  <a:ext uri="{FF2B5EF4-FFF2-40B4-BE49-F238E27FC236}">
                    <a16:creationId xmlns:a16="http://schemas.microsoft.com/office/drawing/2014/main" id="{73D563A7-EEA2-4A84-8D19-1F008D9063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2" y="1200"/>
                <a:ext cx="19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27791" name="Rectangle 16">
                <a:extLst>
                  <a:ext uri="{FF2B5EF4-FFF2-40B4-BE49-F238E27FC236}">
                    <a16:creationId xmlns:a16="http://schemas.microsoft.com/office/drawing/2014/main" id="{D59DFE4A-3D96-4E20-A972-376F273948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1146"/>
                <a:ext cx="43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-2</a:t>
                </a:r>
              </a:p>
            </p:txBody>
          </p:sp>
          <p:sp>
            <p:nvSpPr>
              <p:cNvPr id="27792" name="Rectangle 17">
                <a:extLst>
                  <a:ext uri="{FF2B5EF4-FFF2-40B4-BE49-F238E27FC236}">
                    <a16:creationId xmlns:a16="http://schemas.microsoft.com/office/drawing/2014/main" id="{50AED927-B1A3-45F0-B31D-AF59CEE16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1273"/>
                <a:ext cx="43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B</a:t>
                </a:r>
              </a:p>
            </p:txBody>
          </p:sp>
        </p:grpSp>
        <p:grpSp>
          <p:nvGrpSpPr>
            <p:cNvPr id="27776" name="Group 18">
              <a:extLst>
                <a:ext uri="{FF2B5EF4-FFF2-40B4-BE49-F238E27FC236}">
                  <a16:creationId xmlns:a16="http://schemas.microsoft.com/office/drawing/2014/main" id="{F0CDBB4A-3C47-4CC3-8FE6-17474B47DE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8" y="1686"/>
              <a:ext cx="816" cy="311"/>
              <a:chOff x="1868" y="1146"/>
              <a:chExt cx="816" cy="311"/>
            </a:xfrm>
          </p:grpSpPr>
          <p:sp>
            <p:nvSpPr>
              <p:cNvPr id="27783" name="Line 19">
                <a:extLst>
                  <a:ext uri="{FF2B5EF4-FFF2-40B4-BE49-F238E27FC236}">
                    <a16:creationId xmlns:a16="http://schemas.microsoft.com/office/drawing/2014/main" id="{FFDF9E81-D62D-4D64-9526-9DE9037E03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0" y="129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84" rIns="45784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7784" name="Rectangle 20">
                <a:extLst>
                  <a:ext uri="{FF2B5EF4-FFF2-40B4-BE49-F238E27FC236}">
                    <a16:creationId xmlns:a16="http://schemas.microsoft.com/office/drawing/2014/main" id="{2A727E24-766D-4526-B1EA-0A8A29D370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8" y="1200"/>
                <a:ext cx="19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27785" name="Rectangle 21">
                <a:extLst>
                  <a:ext uri="{FF2B5EF4-FFF2-40B4-BE49-F238E27FC236}">
                    <a16:creationId xmlns:a16="http://schemas.microsoft.com/office/drawing/2014/main" id="{BECBA7DD-3740-4D92-904A-B780BDEA41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2" y="1200"/>
                <a:ext cx="19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27786" name="Rectangle 22">
                <a:extLst>
                  <a:ext uri="{FF2B5EF4-FFF2-40B4-BE49-F238E27FC236}">
                    <a16:creationId xmlns:a16="http://schemas.microsoft.com/office/drawing/2014/main" id="{E3217440-5AB6-4E98-B80D-96B7EAA36A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1146"/>
                <a:ext cx="43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-3</a:t>
                </a:r>
              </a:p>
            </p:txBody>
          </p:sp>
          <p:sp>
            <p:nvSpPr>
              <p:cNvPr id="27787" name="Rectangle 23">
                <a:extLst>
                  <a:ext uri="{FF2B5EF4-FFF2-40B4-BE49-F238E27FC236}">
                    <a16:creationId xmlns:a16="http://schemas.microsoft.com/office/drawing/2014/main" id="{70F40A5E-B662-49B9-8032-EB51E8E3DC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1273"/>
                <a:ext cx="43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B</a:t>
                </a:r>
              </a:p>
            </p:txBody>
          </p:sp>
        </p:grpSp>
        <p:grpSp>
          <p:nvGrpSpPr>
            <p:cNvPr id="27777" name="Group 24">
              <a:extLst>
                <a:ext uri="{FF2B5EF4-FFF2-40B4-BE49-F238E27FC236}">
                  <a16:creationId xmlns:a16="http://schemas.microsoft.com/office/drawing/2014/main" id="{D1A37083-0D63-4238-BB8D-E44C9D3AC7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8" y="1956"/>
              <a:ext cx="816" cy="311"/>
              <a:chOff x="1868" y="1146"/>
              <a:chExt cx="816" cy="311"/>
            </a:xfrm>
          </p:grpSpPr>
          <p:sp>
            <p:nvSpPr>
              <p:cNvPr id="27778" name="Line 25">
                <a:extLst>
                  <a:ext uri="{FF2B5EF4-FFF2-40B4-BE49-F238E27FC236}">
                    <a16:creationId xmlns:a16="http://schemas.microsoft.com/office/drawing/2014/main" id="{E58C4053-6467-461E-A037-B96904E9FD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0" y="129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84" rIns="45784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7779" name="Rectangle 26">
                <a:extLst>
                  <a:ext uri="{FF2B5EF4-FFF2-40B4-BE49-F238E27FC236}">
                    <a16:creationId xmlns:a16="http://schemas.microsoft.com/office/drawing/2014/main" id="{E061416E-75D4-48D6-9781-160FE1FF14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8" y="1200"/>
                <a:ext cx="19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3</a:t>
                </a:r>
              </a:p>
            </p:txBody>
          </p:sp>
          <p:sp>
            <p:nvSpPr>
              <p:cNvPr id="27780" name="Rectangle 27">
                <a:extLst>
                  <a:ext uri="{FF2B5EF4-FFF2-40B4-BE49-F238E27FC236}">
                    <a16:creationId xmlns:a16="http://schemas.microsoft.com/office/drawing/2014/main" id="{BF6EFCA8-297E-4A89-8D60-CFD1F3F445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2" y="1200"/>
                <a:ext cx="19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27781" name="Rectangle 28">
                <a:extLst>
                  <a:ext uri="{FF2B5EF4-FFF2-40B4-BE49-F238E27FC236}">
                    <a16:creationId xmlns:a16="http://schemas.microsoft.com/office/drawing/2014/main" id="{701B905B-29D2-46F1-B768-45361D8C93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1146"/>
                <a:ext cx="43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-4</a:t>
                </a:r>
              </a:p>
            </p:txBody>
          </p:sp>
          <p:sp>
            <p:nvSpPr>
              <p:cNvPr id="27782" name="Rectangle 29">
                <a:extLst>
                  <a:ext uri="{FF2B5EF4-FFF2-40B4-BE49-F238E27FC236}">
                    <a16:creationId xmlns:a16="http://schemas.microsoft.com/office/drawing/2014/main" id="{2DE02E52-3103-41C1-9795-0BFEBA7BAB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1273"/>
                <a:ext cx="43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B</a:t>
                </a:r>
              </a:p>
            </p:txBody>
          </p:sp>
        </p:grpSp>
      </p:grpSp>
      <p:sp>
        <p:nvSpPr>
          <p:cNvPr id="27654" name="AutoShape 30">
            <a:extLst>
              <a:ext uri="{FF2B5EF4-FFF2-40B4-BE49-F238E27FC236}">
                <a16:creationId xmlns:a16="http://schemas.microsoft.com/office/drawing/2014/main" id="{AD92741F-5A90-4A61-A670-CD98009A8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167860"/>
            <a:ext cx="332283" cy="1699540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CC0000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45784" rIns="45784" anchor="ctr">
            <a:spAutoFit/>
          </a:bodyPr>
          <a:lstStyle>
            <a:lvl1pPr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7655" name="Text Box 31">
            <a:extLst>
              <a:ext uri="{FF2B5EF4-FFF2-40B4-BE49-F238E27FC236}">
                <a16:creationId xmlns:a16="http://schemas.microsoft.com/office/drawing/2014/main" id="{44B506CD-D30B-4B8C-999D-797069EFE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62" y="4802508"/>
            <a:ext cx="1188916" cy="347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 lIns="45784" rIns="45784">
            <a:spAutoFit/>
          </a:bodyPr>
          <a:lstStyle>
            <a:lvl1pPr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>
                <a:solidFill>
                  <a:srgbClr val="CC0000"/>
                </a:solidFill>
              </a:rPr>
              <a:t>Key = row</a:t>
            </a:r>
            <a:endParaRPr lang="en-US" altLang="en-US">
              <a:solidFill>
                <a:srgbClr val="CC0000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27656" name="Group 32">
            <a:extLst>
              <a:ext uri="{FF2B5EF4-FFF2-40B4-BE49-F238E27FC236}">
                <a16:creationId xmlns:a16="http://schemas.microsoft.com/office/drawing/2014/main" id="{532E46CA-F7A9-4A0F-8025-7DCC61795D0D}"/>
              </a:ext>
            </a:extLst>
          </p:cNvPr>
          <p:cNvGrpSpPr>
            <a:grpSpLocks/>
          </p:cNvGrpSpPr>
          <p:nvPr/>
        </p:nvGrpSpPr>
        <p:grpSpPr bwMode="auto">
          <a:xfrm>
            <a:off x="1290843" y="1060335"/>
            <a:ext cx="1297202" cy="3069727"/>
            <a:chOff x="1868" y="1146"/>
            <a:chExt cx="816" cy="1931"/>
          </a:xfrm>
        </p:grpSpPr>
        <p:grpSp>
          <p:nvGrpSpPr>
            <p:cNvPr id="27732" name="Group 33">
              <a:extLst>
                <a:ext uri="{FF2B5EF4-FFF2-40B4-BE49-F238E27FC236}">
                  <a16:creationId xmlns:a16="http://schemas.microsoft.com/office/drawing/2014/main" id="{4527ADBF-B76D-4931-A14F-619BF459A2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68" y="1146"/>
              <a:ext cx="816" cy="311"/>
              <a:chOff x="1868" y="1146"/>
              <a:chExt cx="816" cy="311"/>
            </a:xfrm>
          </p:grpSpPr>
          <p:sp>
            <p:nvSpPr>
              <p:cNvPr id="27769" name="Line 34">
                <a:extLst>
                  <a:ext uri="{FF2B5EF4-FFF2-40B4-BE49-F238E27FC236}">
                    <a16:creationId xmlns:a16="http://schemas.microsoft.com/office/drawing/2014/main" id="{A4BA2224-F539-48F7-953C-B76E5F5E2F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0" y="129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84" rIns="45784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7770" name="Rectangle 35">
                <a:extLst>
                  <a:ext uri="{FF2B5EF4-FFF2-40B4-BE49-F238E27FC236}">
                    <a16:creationId xmlns:a16="http://schemas.microsoft.com/office/drawing/2014/main" id="{28A4F446-2E03-4A85-80B2-CB219AD88B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8" y="1200"/>
                <a:ext cx="19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27771" name="Rectangle 36">
                <a:extLst>
                  <a:ext uri="{FF2B5EF4-FFF2-40B4-BE49-F238E27FC236}">
                    <a16:creationId xmlns:a16="http://schemas.microsoft.com/office/drawing/2014/main" id="{8FB3DE6C-C707-4A77-98ED-756F418326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2" y="1200"/>
                <a:ext cx="19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27772" name="Rectangle 37">
                <a:extLst>
                  <a:ext uri="{FF2B5EF4-FFF2-40B4-BE49-F238E27FC236}">
                    <a16:creationId xmlns:a16="http://schemas.microsoft.com/office/drawing/2014/main" id="{5D2DEE5A-F8A3-494F-B78A-026707CF66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1146"/>
                <a:ext cx="43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10</a:t>
                </a:r>
              </a:p>
            </p:txBody>
          </p:sp>
          <p:sp>
            <p:nvSpPr>
              <p:cNvPr id="27773" name="Rectangle 38">
                <a:extLst>
                  <a:ext uri="{FF2B5EF4-FFF2-40B4-BE49-F238E27FC236}">
                    <a16:creationId xmlns:a16="http://schemas.microsoft.com/office/drawing/2014/main" id="{8D04C30A-087B-4CC4-BC4C-6D2773369E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1273"/>
                <a:ext cx="43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A</a:t>
                </a:r>
              </a:p>
            </p:txBody>
          </p:sp>
        </p:grpSp>
        <p:grpSp>
          <p:nvGrpSpPr>
            <p:cNvPr id="27733" name="Group 39">
              <a:extLst>
                <a:ext uri="{FF2B5EF4-FFF2-40B4-BE49-F238E27FC236}">
                  <a16:creationId xmlns:a16="http://schemas.microsoft.com/office/drawing/2014/main" id="{151EDB6F-7A88-47BA-BEAD-82D8447CE3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68" y="1416"/>
              <a:ext cx="816" cy="311"/>
              <a:chOff x="1868" y="1146"/>
              <a:chExt cx="816" cy="311"/>
            </a:xfrm>
          </p:grpSpPr>
          <p:sp>
            <p:nvSpPr>
              <p:cNvPr id="27764" name="Line 40">
                <a:extLst>
                  <a:ext uri="{FF2B5EF4-FFF2-40B4-BE49-F238E27FC236}">
                    <a16:creationId xmlns:a16="http://schemas.microsoft.com/office/drawing/2014/main" id="{D734CD04-0A73-49C1-A9C4-90EA0DCA69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0" y="129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84" rIns="45784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7765" name="Rectangle 41">
                <a:extLst>
                  <a:ext uri="{FF2B5EF4-FFF2-40B4-BE49-F238E27FC236}">
                    <a16:creationId xmlns:a16="http://schemas.microsoft.com/office/drawing/2014/main" id="{A8CB09F7-7229-4B91-B3EA-4484DF6818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8" y="1200"/>
                <a:ext cx="19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27766" name="Rectangle 42">
                <a:extLst>
                  <a:ext uri="{FF2B5EF4-FFF2-40B4-BE49-F238E27FC236}">
                    <a16:creationId xmlns:a16="http://schemas.microsoft.com/office/drawing/2014/main" id="{E31FEC18-FFA4-47D3-A48C-8FB8E4468C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2" y="1200"/>
                <a:ext cx="19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3</a:t>
                </a:r>
              </a:p>
            </p:txBody>
          </p:sp>
          <p:sp>
            <p:nvSpPr>
              <p:cNvPr id="27767" name="Rectangle 43">
                <a:extLst>
                  <a:ext uri="{FF2B5EF4-FFF2-40B4-BE49-F238E27FC236}">
                    <a16:creationId xmlns:a16="http://schemas.microsoft.com/office/drawing/2014/main" id="{83C87663-1AB9-459C-A8FA-76BB6A5A6E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1146"/>
                <a:ext cx="43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20</a:t>
                </a:r>
              </a:p>
            </p:txBody>
          </p:sp>
          <p:sp>
            <p:nvSpPr>
              <p:cNvPr id="27768" name="Rectangle 44">
                <a:extLst>
                  <a:ext uri="{FF2B5EF4-FFF2-40B4-BE49-F238E27FC236}">
                    <a16:creationId xmlns:a16="http://schemas.microsoft.com/office/drawing/2014/main" id="{8725577F-1214-4921-B882-CA656D9404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1273"/>
                <a:ext cx="43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A</a:t>
                </a:r>
              </a:p>
            </p:txBody>
          </p:sp>
        </p:grpSp>
        <p:grpSp>
          <p:nvGrpSpPr>
            <p:cNvPr id="27734" name="Group 45">
              <a:extLst>
                <a:ext uri="{FF2B5EF4-FFF2-40B4-BE49-F238E27FC236}">
                  <a16:creationId xmlns:a16="http://schemas.microsoft.com/office/drawing/2014/main" id="{F2DD18F7-5F37-4CA2-891C-718EA349A2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68" y="1686"/>
              <a:ext cx="816" cy="311"/>
              <a:chOff x="1868" y="1146"/>
              <a:chExt cx="816" cy="311"/>
            </a:xfrm>
          </p:grpSpPr>
          <p:sp>
            <p:nvSpPr>
              <p:cNvPr id="27759" name="Line 46">
                <a:extLst>
                  <a:ext uri="{FF2B5EF4-FFF2-40B4-BE49-F238E27FC236}">
                    <a16:creationId xmlns:a16="http://schemas.microsoft.com/office/drawing/2014/main" id="{86D2EB33-A085-4B7C-91ED-EA1C6A9079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0" y="129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84" rIns="45784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7760" name="Rectangle 47">
                <a:extLst>
                  <a:ext uri="{FF2B5EF4-FFF2-40B4-BE49-F238E27FC236}">
                    <a16:creationId xmlns:a16="http://schemas.microsoft.com/office/drawing/2014/main" id="{8D1BCB7E-B19C-4FE9-B081-E3481ED60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8" y="1200"/>
                <a:ext cx="19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27761" name="Rectangle 48">
                <a:extLst>
                  <a:ext uri="{FF2B5EF4-FFF2-40B4-BE49-F238E27FC236}">
                    <a16:creationId xmlns:a16="http://schemas.microsoft.com/office/drawing/2014/main" id="{2818504F-EFD4-4AD5-BA2B-AE0AC2A6D2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2" y="1200"/>
                <a:ext cx="19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27762" name="Rectangle 49">
                <a:extLst>
                  <a:ext uri="{FF2B5EF4-FFF2-40B4-BE49-F238E27FC236}">
                    <a16:creationId xmlns:a16="http://schemas.microsoft.com/office/drawing/2014/main" id="{8AAFB1CA-AFA8-4E84-B122-2412B364E3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1146"/>
                <a:ext cx="43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30</a:t>
                </a:r>
              </a:p>
            </p:txBody>
          </p:sp>
          <p:sp>
            <p:nvSpPr>
              <p:cNvPr id="27763" name="Rectangle 50">
                <a:extLst>
                  <a:ext uri="{FF2B5EF4-FFF2-40B4-BE49-F238E27FC236}">
                    <a16:creationId xmlns:a16="http://schemas.microsoft.com/office/drawing/2014/main" id="{056DB156-8140-46CE-8539-E7A86715C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1273"/>
                <a:ext cx="43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A</a:t>
                </a:r>
              </a:p>
            </p:txBody>
          </p:sp>
        </p:grpSp>
        <p:grpSp>
          <p:nvGrpSpPr>
            <p:cNvPr id="27735" name="Group 51">
              <a:extLst>
                <a:ext uri="{FF2B5EF4-FFF2-40B4-BE49-F238E27FC236}">
                  <a16:creationId xmlns:a16="http://schemas.microsoft.com/office/drawing/2014/main" id="{11978614-427A-47C1-8A9B-9C7FF58E66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68" y="1956"/>
              <a:ext cx="816" cy="311"/>
              <a:chOff x="1868" y="1146"/>
              <a:chExt cx="816" cy="311"/>
            </a:xfrm>
          </p:grpSpPr>
          <p:sp>
            <p:nvSpPr>
              <p:cNvPr id="27754" name="Line 52">
                <a:extLst>
                  <a:ext uri="{FF2B5EF4-FFF2-40B4-BE49-F238E27FC236}">
                    <a16:creationId xmlns:a16="http://schemas.microsoft.com/office/drawing/2014/main" id="{5670E41E-ADCD-4786-B958-881F43FD89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0" y="129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84" rIns="45784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7755" name="Rectangle 53">
                <a:extLst>
                  <a:ext uri="{FF2B5EF4-FFF2-40B4-BE49-F238E27FC236}">
                    <a16:creationId xmlns:a16="http://schemas.microsoft.com/office/drawing/2014/main" id="{477546B8-87ED-4C68-B011-114A0D1E71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8" y="1200"/>
                <a:ext cx="19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27756" name="Rectangle 54">
                <a:extLst>
                  <a:ext uri="{FF2B5EF4-FFF2-40B4-BE49-F238E27FC236}">
                    <a16:creationId xmlns:a16="http://schemas.microsoft.com/office/drawing/2014/main" id="{BA146FA7-9E11-4C57-978A-1EFF9D9387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2" y="1200"/>
                <a:ext cx="19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3</a:t>
                </a:r>
              </a:p>
            </p:txBody>
          </p:sp>
          <p:sp>
            <p:nvSpPr>
              <p:cNvPr id="27757" name="Rectangle 55">
                <a:extLst>
                  <a:ext uri="{FF2B5EF4-FFF2-40B4-BE49-F238E27FC236}">
                    <a16:creationId xmlns:a16="http://schemas.microsoft.com/office/drawing/2014/main" id="{D88DC34B-A9EC-439F-867B-7F0B6748EC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1146"/>
                <a:ext cx="43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40</a:t>
                </a:r>
              </a:p>
            </p:txBody>
          </p:sp>
          <p:sp>
            <p:nvSpPr>
              <p:cNvPr id="27758" name="Rectangle 56">
                <a:extLst>
                  <a:ext uri="{FF2B5EF4-FFF2-40B4-BE49-F238E27FC236}">
                    <a16:creationId xmlns:a16="http://schemas.microsoft.com/office/drawing/2014/main" id="{96831510-A656-4355-AFEA-07086D9C78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1273"/>
                <a:ext cx="43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A</a:t>
                </a:r>
              </a:p>
            </p:txBody>
          </p:sp>
        </p:grpSp>
        <p:grpSp>
          <p:nvGrpSpPr>
            <p:cNvPr id="27736" name="Group 57">
              <a:extLst>
                <a:ext uri="{FF2B5EF4-FFF2-40B4-BE49-F238E27FC236}">
                  <a16:creationId xmlns:a16="http://schemas.microsoft.com/office/drawing/2014/main" id="{4119B2C7-5888-4FC3-A4A9-C4D836EFB4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68" y="2226"/>
              <a:ext cx="816" cy="311"/>
              <a:chOff x="1868" y="1146"/>
              <a:chExt cx="816" cy="311"/>
            </a:xfrm>
          </p:grpSpPr>
          <p:sp>
            <p:nvSpPr>
              <p:cNvPr id="27749" name="Line 58">
                <a:extLst>
                  <a:ext uri="{FF2B5EF4-FFF2-40B4-BE49-F238E27FC236}">
                    <a16:creationId xmlns:a16="http://schemas.microsoft.com/office/drawing/2014/main" id="{C3DC8703-25BD-4382-9D20-301D92148A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0" y="129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84" rIns="45784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7750" name="Rectangle 59">
                <a:extLst>
                  <a:ext uri="{FF2B5EF4-FFF2-40B4-BE49-F238E27FC236}">
                    <a16:creationId xmlns:a16="http://schemas.microsoft.com/office/drawing/2014/main" id="{38FEF01A-EDF2-4C18-8FCB-BC4C9F35F2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8" y="1200"/>
                <a:ext cx="19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3</a:t>
                </a:r>
              </a:p>
            </p:txBody>
          </p:sp>
          <p:sp>
            <p:nvSpPr>
              <p:cNvPr id="27751" name="Rectangle 60">
                <a:extLst>
                  <a:ext uri="{FF2B5EF4-FFF2-40B4-BE49-F238E27FC236}">
                    <a16:creationId xmlns:a16="http://schemas.microsoft.com/office/drawing/2014/main" id="{9D546C8A-8F46-4AF8-B512-7EE400B7BE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2" y="1200"/>
                <a:ext cx="19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27752" name="Rectangle 61">
                <a:extLst>
                  <a:ext uri="{FF2B5EF4-FFF2-40B4-BE49-F238E27FC236}">
                    <a16:creationId xmlns:a16="http://schemas.microsoft.com/office/drawing/2014/main" id="{C15AF505-728F-458E-953A-A916E0DBAC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1146"/>
                <a:ext cx="43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50</a:t>
                </a:r>
              </a:p>
            </p:txBody>
          </p:sp>
          <p:sp>
            <p:nvSpPr>
              <p:cNvPr id="27753" name="Rectangle 62">
                <a:extLst>
                  <a:ext uri="{FF2B5EF4-FFF2-40B4-BE49-F238E27FC236}">
                    <a16:creationId xmlns:a16="http://schemas.microsoft.com/office/drawing/2014/main" id="{ACE1B2DD-F62F-403D-9077-B49C1DFB7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1273"/>
                <a:ext cx="43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A</a:t>
                </a:r>
              </a:p>
            </p:txBody>
          </p:sp>
        </p:grpSp>
        <p:grpSp>
          <p:nvGrpSpPr>
            <p:cNvPr id="27737" name="Group 63">
              <a:extLst>
                <a:ext uri="{FF2B5EF4-FFF2-40B4-BE49-F238E27FC236}">
                  <a16:creationId xmlns:a16="http://schemas.microsoft.com/office/drawing/2014/main" id="{76F8B277-4EF8-4449-91FA-079BA657C8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68" y="2496"/>
              <a:ext cx="816" cy="311"/>
              <a:chOff x="1868" y="1146"/>
              <a:chExt cx="816" cy="311"/>
            </a:xfrm>
          </p:grpSpPr>
          <p:sp>
            <p:nvSpPr>
              <p:cNvPr id="27744" name="Line 64">
                <a:extLst>
                  <a:ext uri="{FF2B5EF4-FFF2-40B4-BE49-F238E27FC236}">
                    <a16:creationId xmlns:a16="http://schemas.microsoft.com/office/drawing/2014/main" id="{DD3C71EE-E384-4A83-BCA7-69DFFEBC92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0" y="129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84" rIns="45784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7745" name="Rectangle 65">
                <a:extLst>
                  <a:ext uri="{FF2B5EF4-FFF2-40B4-BE49-F238E27FC236}">
                    <a16:creationId xmlns:a16="http://schemas.microsoft.com/office/drawing/2014/main" id="{AB61630E-770D-4A92-AF56-F7B0A888D7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8" y="1200"/>
                <a:ext cx="19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3</a:t>
                </a:r>
              </a:p>
            </p:txBody>
          </p:sp>
          <p:sp>
            <p:nvSpPr>
              <p:cNvPr id="27746" name="Rectangle 66">
                <a:extLst>
                  <a:ext uri="{FF2B5EF4-FFF2-40B4-BE49-F238E27FC236}">
                    <a16:creationId xmlns:a16="http://schemas.microsoft.com/office/drawing/2014/main" id="{A9E054EA-0631-4F19-A3BF-311DABE6C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2" y="1200"/>
                <a:ext cx="19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27747" name="Rectangle 67">
                <a:extLst>
                  <a:ext uri="{FF2B5EF4-FFF2-40B4-BE49-F238E27FC236}">
                    <a16:creationId xmlns:a16="http://schemas.microsoft.com/office/drawing/2014/main" id="{D31FC098-D5FB-4F2C-B343-CE745F6E21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1146"/>
                <a:ext cx="43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60</a:t>
                </a:r>
              </a:p>
            </p:txBody>
          </p:sp>
          <p:sp>
            <p:nvSpPr>
              <p:cNvPr id="27748" name="Rectangle 68">
                <a:extLst>
                  <a:ext uri="{FF2B5EF4-FFF2-40B4-BE49-F238E27FC236}">
                    <a16:creationId xmlns:a16="http://schemas.microsoft.com/office/drawing/2014/main" id="{8FF91D66-9BA1-4980-85B5-9CEBA785B2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1273"/>
                <a:ext cx="43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A</a:t>
                </a:r>
              </a:p>
            </p:txBody>
          </p:sp>
        </p:grpSp>
        <p:grpSp>
          <p:nvGrpSpPr>
            <p:cNvPr id="27738" name="Group 69">
              <a:extLst>
                <a:ext uri="{FF2B5EF4-FFF2-40B4-BE49-F238E27FC236}">
                  <a16:creationId xmlns:a16="http://schemas.microsoft.com/office/drawing/2014/main" id="{188B007E-2D9F-434B-B117-8452F6D18B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68" y="2766"/>
              <a:ext cx="816" cy="311"/>
              <a:chOff x="1868" y="1146"/>
              <a:chExt cx="816" cy="311"/>
            </a:xfrm>
          </p:grpSpPr>
          <p:sp>
            <p:nvSpPr>
              <p:cNvPr id="27739" name="Line 70">
                <a:extLst>
                  <a:ext uri="{FF2B5EF4-FFF2-40B4-BE49-F238E27FC236}">
                    <a16:creationId xmlns:a16="http://schemas.microsoft.com/office/drawing/2014/main" id="{290E976C-AC0D-43A1-8586-56ECCB6B2F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0" y="129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84" rIns="45784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7740" name="Rectangle 71">
                <a:extLst>
                  <a:ext uri="{FF2B5EF4-FFF2-40B4-BE49-F238E27FC236}">
                    <a16:creationId xmlns:a16="http://schemas.microsoft.com/office/drawing/2014/main" id="{5AEDD9BC-B71C-47C7-9834-EFFD29CEFA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8" y="1200"/>
                <a:ext cx="19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3</a:t>
                </a:r>
              </a:p>
            </p:txBody>
          </p:sp>
          <p:sp>
            <p:nvSpPr>
              <p:cNvPr id="27741" name="Rectangle 72">
                <a:extLst>
                  <a:ext uri="{FF2B5EF4-FFF2-40B4-BE49-F238E27FC236}">
                    <a16:creationId xmlns:a16="http://schemas.microsoft.com/office/drawing/2014/main" id="{67230F48-3017-42C0-98AF-87DAF85C7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2" y="1200"/>
                <a:ext cx="19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3</a:t>
                </a:r>
              </a:p>
            </p:txBody>
          </p:sp>
          <p:sp>
            <p:nvSpPr>
              <p:cNvPr id="27742" name="Rectangle 73">
                <a:extLst>
                  <a:ext uri="{FF2B5EF4-FFF2-40B4-BE49-F238E27FC236}">
                    <a16:creationId xmlns:a16="http://schemas.microsoft.com/office/drawing/2014/main" id="{17C8568F-C3F9-471E-8783-CB051EE74B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1146"/>
                <a:ext cx="43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70</a:t>
                </a:r>
              </a:p>
            </p:txBody>
          </p:sp>
          <p:sp>
            <p:nvSpPr>
              <p:cNvPr id="27743" name="Rectangle 74">
                <a:extLst>
                  <a:ext uri="{FF2B5EF4-FFF2-40B4-BE49-F238E27FC236}">
                    <a16:creationId xmlns:a16="http://schemas.microsoft.com/office/drawing/2014/main" id="{D6849783-0D70-4516-A90C-03D300B996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1273"/>
                <a:ext cx="43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A</a:t>
                </a:r>
              </a:p>
            </p:txBody>
          </p:sp>
        </p:grpSp>
      </p:grpSp>
      <p:grpSp>
        <p:nvGrpSpPr>
          <p:cNvPr id="15" name="Group 75">
            <a:extLst>
              <a:ext uri="{FF2B5EF4-FFF2-40B4-BE49-F238E27FC236}">
                <a16:creationId xmlns:a16="http://schemas.microsoft.com/office/drawing/2014/main" id="{6E64E3D4-5316-4B44-8B70-6B705A483026}"/>
              </a:ext>
            </a:extLst>
          </p:cNvPr>
          <p:cNvGrpSpPr>
            <a:grpSpLocks/>
          </p:cNvGrpSpPr>
          <p:nvPr/>
        </p:nvGrpSpPr>
        <p:grpSpPr bwMode="auto">
          <a:xfrm>
            <a:off x="4374876" y="1063514"/>
            <a:ext cx="3020445" cy="4883583"/>
            <a:chOff x="2752" y="572"/>
            <a:chExt cx="1900" cy="3072"/>
          </a:xfrm>
        </p:grpSpPr>
        <p:sp>
          <p:nvSpPr>
            <p:cNvPr id="509004" name="AutoShape 76">
              <a:extLst>
                <a:ext uri="{FF2B5EF4-FFF2-40B4-BE49-F238E27FC236}">
                  <a16:creationId xmlns:a16="http://schemas.microsoft.com/office/drawing/2014/main" id="{5A5B7BE6-E661-47B1-A29D-C46FFF9B42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0" y="1532"/>
              <a:ext cx="1844" cy="816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19050">
              <a:noFill/>
              <a:round/>
              <a:headEnd/>
              <a:tailEnd type="none" w="lg" len="med"/>
            </a:ln>
            <a:effectLst>
              <a:outerShdw dist="107763" dir="18900000" algn="ctr" rotWithShape="0">
                <a:schemeClr val="tx2">
                  <a:alpha val="50000"/>
                </a:schemeClr>
              </a:outerShdw>
            </a:effectLst>
          </p:spPr>
          <p:txBody>
            <a:bodyPr lIns="45784" rIns="45784" anchorCtr="1"/>
            <a:lstStyle/>
            <a:p>
              <a:pPr eaLnBrk="0" hangingPunct="0">
                <a:lnSpc>
                  <a:spcPct val="90000"/>
                </a:lnSpc>
                <a:defRPr/>
              </a:pPr>
              <a:r>
                <a:rPr lang="en-US" sz="1602">
                  <a:solidFill>
                    <a:srgbClr val="CC0000"/>
                  </a:solidFill>
                  <a:cs typeface="+mn-cs"/>
                </a:rPr>
                <a:t>Key = 2</a:t>
              </a:r>
            </a:p>
          </p:txBody>
        </p:sp>
        <p:sp>
          <p:nvSpPr>
            <p:cNvPr id="509005" name="AutoShape 77">
              <a:extLst>
                <a:ext uri="{FF2B5EF4-FFF2-40B4-BE49-F238E27FC236}">
                  <a16:creationId xmlns:a16="http://schemas.microsoft.com/office/drawing/2014/main" id="{B480C0BE-7F02-4335-848F-2D7E0D255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2492"/>
              <a:ext cx="1844" cy="1152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19050">
              <a:noFill/>
              <a:round/>
              <a:headEnd/>
              <a:tailEnd type="none" w="lg" len="med"/>
            </a:ln>
            <a:effectLst>
              <a:outerShdw dist="107763" dir="18900000" algn="ctr" rotWithShape="0">
                <a:schemeClr val="tx2">
                  <a:alpha val="50000"/>
                </a:schemeClr>
              </a:outerShdw>
            </a:effectLst>
          </p:spPr>
          <p:txBody>
            <a:bodyPr lIns="45784" rIns="45784" anchorCtr="1"/>
            <a:lstStyle/>
            <a:p>
              <a:pPr eaLnBrk="0" hangingPunct="0">
                <a:lnSpc>
                  <a:spcPct val="90000"/>
                </a:lnSpc>
                <a:defRPr/>
              </a:pPr>
              <a:r>
                <a:rPr lang="en-US" sz="1602">
                  <a:solidFill>
                    <a:srgbClr val="CC0000"/>
                  </a:solidFill>
                  <a:cs typeface="+mn-cs"/>
                </a:rPr>
                <a:t>Key = 3</a:t>
              </a:r>
            </a:p>
          </p:txBody>
        </p:sp>
        <p:sp>
          <p:nvSpPr>
            <p:cNvPr id="509006" name="AutoShape 78">
              <a:extLst>
                <a:ext uri="{FF2B5EF4-FFF2-40B4-BE49-F238E27FC236}">
                  <a16:creationId xmlns:a16="http://schemas.microsoft.com/office/drawing/2014/main" id="{B2E328C1-30DA-4929-97BB-B50B00CC0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2" y="572"/>
              <a:ext cx="1844" cy="816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19050">
              <a:noFill/>
              <a:round/>
              <a:headEnd/>
              <a:tailEnd type="none" w="lg" len="med"/>
            </a:ln>
            <a:effectLst>
              <a:outerShdw dist="107763" dir="18900000" algn="ctr" rotWithShape="0">
                <a:schemeClr val="tx2">
                  <a:alpha val="50000"/>
                </a:schemeClr>
              </a:outerShdw>
            </a:effectLst>
          </p:spPr>
          <p:txBody>
            <a:bodyPr lIns="45784" rIns="45784" anchorCtr="1"/>
            <a:lstStyle/>
            <a:p>
              <a:pPr eaLnBrk="0" hangingPunct="0">
                <a:lnSpc>
                  <a:spcPct val="90000"/>
                </a:lnSpc>
                <a:defRPr/>
              </a:pPr>
              <a:r>
                <a:rPr lang="en-US" sz="1602">
                  <a:solidFill>
                    <a:srgbClr val="CC0000"/>
                  </a:solidFill>
                  <a:cs typeface="+mn-cs"/>
                </a:rPr>
                <a:t>Key = 1</a:t>
              </a:r>
            </a:p>
          </p:txBody>
        </p:sp>
        <p:grpSp>
          <p:nvGrpSpPr>
            <p:cNvPr id="27662" name="Group 79">
              <a:extLst>
                <a:ext uri="{FF2B5EF4-FFF2-40B4-BE49-F238E27FC236}">
                  <a16:creationId xmlns:a16="http://schemas.microsoft.com/office/drawing/2014/main" id="{BCF73ACA-51FE-4BAB-8E06-10430E1EAA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0" y="762"/>
              <a:ext cx="816" cy="629"/>
              <a:chOff x="2780" y="858"/>
              <a:chExt cx="816" cy="629"/>
            </a:xfrm>
          </p:grpSpPr>
          <p:grpSp>
            <p:nvGrpSpPr>
              <p:cNvPr id="27720" name="Group 80">
                <a:extLst>
                  <a:ext uri="{FF2B5EF4-FFF2-40B4-BE49-F238E27FC236}">
                    <a16:creationId xmlns:a16="http://schemas.microsoft.com/office/drawing/2014/main" id="{5655CD10-E9DF-449D-BBB4-84D8EAB91E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0" y="858"/>
                <a:ext cx="816" cy="311"/>
                <a:chOff x="1868" y="1146"/>
                <a:chExt cx="816" cy="311"/>
              </a:xfrm>
            </p:grpSpPr>
            <p:sp>
              <p:nvSpPr>
                <p:cNvPr id="27727" name="Line 81">
                  <a:extLst>
                    <a:ext uri="{FF2B5EF4-FFF2-40B4-BE49-F238E27FC236}">
                      <a16:creationId xmlns:a16="http://schemas.microsoft.com/office/drawing/2014/main" id="{3651FBC3-2B9B-4AC2-9E6A-6FF9020E79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60" y="1292"/>
                  <a:ext cx="432" cy="0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45784" rIns="45784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7728" name="Rectangle 82">
                  <a:extLst>
                    <a:ext uri="{FF2B5EF4-FFF2-40B4-BE49-F238E27FC236}">
                      <a16:creationId xmlns:a16="http://schemas.microsoft.com/office/drawing/2014/main" id="{A1C48197-7395-4BDE-ADE2-BA842FDC07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68" y="1200"/>
                  <a:ext cx="192" cy="2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602">
                      <a:latin typeface="Courier New" panose="02070309020205020404" pitchFamily="49" charset="0"/>
                    </a:rPr>
                    <a:t>1</a:t>
                  </a:r>
                </a:p>
              </p:txBody>
            </p:sp>
            <p:sp>
              <p:nvSpPr>
                <p:cNvPr id="27729" name="Rectangle 83">
                  <a:extLst>
                    <a:ext uri="{FF2B5EF4-FFF2-40B4-BE49-F238E27FC236}">
                      <a16:creationId xmlns:a16="http://schemas.microsoft.com/office/drawing/2014/main" id="{45A01BF3-4F2E-45D0-B863-E30FB81979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2" y="1200"/>
                  <a:ext cx="192" cy="2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602">
                      <a:latin typeface="Courier New" panose="02070309020205020404" pitchFamily="49" charset="0"/>
                    </a:rPr>
                    <a:t>1</a:t>
                  </a:r>
                </a:p>
              </p:txBody>
            </p:sp>
            <p:sp>
              <p:nvSpPr>
                <p:cNvPr id="27730" name="Rectangle 84">
                  <a:extLst>
                    <a:ext uri="{FF2B5EF4-FFF2-40B4-BE49-F238E27FC236}">
                      <a16:creationId xmlns:a16="http://schemas.microsoft.com/office/drawing/2014/main" id="{0B8D966B-CADD-4557-93D0-1301D1D3C3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0" y="1146"/>
                  <a:ext cx="432" cy="1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402">
                      <a:latin typeface="Courier New" panose="02070309020205020404" pitchFamily="49" charset="0"/>
                    </a:rPr>
                    <a:t>10</a:t>
                  </a:r>
                </a:p>
              </p:txBody>
            </p:sp>
            <p:sp>
              <p:nvSpPr>
                <p:cNvPr id="27731" name="Rectangle 85">
                  <a:extLst>
                    <a:ext uri="{FF2B5EF4-FFF2-40B4-BE49-F238E27FC236}">
                      <a16:creationId xmlns:a16="http://schemas.microsoft.com/office/drawing/2014/main" id="{AC11678A-7450-48C0-887D-5C5A877F74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0" y="1273"/>
                  <a:ext cx="432" cy="1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402">
                      <a:latin typeface="Courier New" panose="02070309020205020404" pitchFamily="49" charset="0"/>
                    </a:rPr>
                    <a:t>A</a:t>
                  </a:r>
                </a:p>
              </p:txBody>
            </p:sp>
          </p:grpSp>
          <p:grpSp>
            <p:nvGrpSpPr>
              <p:cNvPr id="27721" name="Group 86">
                <a:extLst>
                  <a:ext uri="{FF2B5EF4-FFF2-40B4-BE49-F238E27FC236}">
                    <a16:creationId xmlns:a16="http://schemas.microsoft.com/office/drawing/2014/main" id="{E666F057-030A-43B8-B10C-6F58F3268DD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0" y="1176"/>
                <a:ext cx="816" cy="311"/>
                <a:chOff x="1868" y="1146"/>
                <a:chExt cx="816" cy="311"/>
              </a:xfrm>
            </p:grpSpPr>
            <p:sp>
              <p:nvSpPr>
                <p:cNvPr id="27722" name="Line 87">
                  <a:extLst>
                    <a:ext uri="{FF2B5EF4-FFF2-40B4-BE49-F238E27FC236}">
                      <a16:creationId xmlns:a16="http://schemas.microsoft.com/office/drawing/2014/main" id="{0BED975A-4470-4C27-BF89-E92AED61D4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60" y="1292"/>
                  <a:ext cx="432" cy="0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45784" rIns="45784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7723" name="Rectangle 88">
                  <a:extLst>
                    <a:ext uri="{FF2B5EF4-FFF2-40B4-BE49-F238E27FC236}">
                      <a16:creationId xmlns:a16="http://schemas.microsoft.com/office/drawing/2014/main" id="{11C54021-77E9-4CA6-AA4E-AE1D232FD7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68" y="1200"/>
                  <a:ext cx="192" cy="2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602">
                      <a:latin typeface="Courier New" panose="02070309020205020404" pitchFamily="49" charset="0"/>
                    </a:rPr>
                    <a:t>3</a:t>
                  </a:r>
                </a:p>
              </p:txBody>
            </p:sp>
            <p:sp>
              <p:nvSpPr>
                <p:cNvPr id="27724" name="Rectangle 89">
                  <a:extLst>
                    <a:ext uri="{FF2B5EF4-FFF2-40B4-BE49-F238E27FC236}">
                      <a16:creationId xmlns:a16="http://schemas.microsoft.com/office/drawing/2014/main" id="{4178FDE4-A943-4397-8CEC-8EB5BB9898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2" y="1200"/>
                  <a:ext cx="192" cy="2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602">
                      <a:latin typeface="Courier New" panose="02070309020205020404" pitchFamily="49" charset="0"/>
                    </a:rPr>
                    <a:t>1</a:t>
                  </a:r>
                </a:p>
              </p:txBody>
            </p:sp>
            <p:sp>
              <p:nvSpPr>
                <p:cNvPr id="27725" name="Rectangle 90">
                  <a:extLst>
                    <a:ext uri="{FF2B5EF4-FFF2-40B4-BE49-F238E27FC236}">
                      <a16:creationId xmlns:a16="http://schemas.microsoft.com/office/drawing/2014/main" id="{4BEDB7D8-12E3-4DC0-9990-D0A5A913D0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0" y="1146"/>
                  <a:ext cx="432" cy="1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402">
                      <a:latin typeface="Courier New" panose="02070309020205020404" pitchFamily="49" charset="0"/>
                    </a:rPr>
                    <a:t>50</a:t>
                  </a:r>
                </a:p>
              </p:txBody>
            </p:sp>
            <p:sp>
              <p:nvSpPr>
                <p:cNvPr id="27726" name="Rectangle 91">
                  <a:extLst>
                    <a:ext uri="{FF2B5EF4-FFF2-40B4-BE49-F238E27FC236}">
                      <a16:creationId xmlns:a16="http://schemas.microsoft.com/office/drawing/2014/main" id="{E9D50EB1-21B1-4AA4-B6D6-59BDDBB65B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0" y="1273"/>
                  <a:ext cx="432" cy="1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402">
                      <a:latin typeface="Courier New" panose="02070309020205020404" pitchFamily="49" charset="0"/>
                    </a:rPr>
                    <a:t>A</a:t>
                  </a:r>
                </a:p>
              </p:txBody>
            </p:sp>
          </p:grpSp>
        </p:grpSp>
        <p:grpSp>
          <p:nvGrpSpPr>
            <p:cNvPr id="27663" name="Group 92">
              <a:extLst>
                <a:ext uri="{FF2B5EF4-FFF2-40B4-BE49-F238E27FC236}">
                  <a16:creationId xmlns:a16="http://schemas.microsoft.com/office/drawing/2014/main" id="{C96A0DBE-824F-42F2-B482-FEAB3B6CCA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0" y="1674"/>
              <a:ext cx="816" cy="629"/>
              <a:chOff x="2444" y="762"/>
              <a:chExt cx="816" cy="629"/>
            </a:xfrm>
          </p:grpSpPr>
          <p:grpSp>
            <p:nvGrpSpPr>
              <p:cNvPr id="27708" name="Group 93">
                <a:extLst>
                  <a:ext uri="{FF2B5EF4-FFF2-40B4-BE49-F238E27FC236}">
                    <a16:creationId xmlns:a16="http://schemas.microsoft.com/office/drawing/2014/main" id="{7FAEAEA6-A0D7-46C0-8E45-6CB2AB63E1B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44" y="762"/>
                <a:ext cx="816" cy="311"/>
                <a:chOff x="1868" y="1146"/>
                <a:chExt cx="816" cy="311"/>
              </a:xfrm>
            </p:grpSpPr>
            <p:sp>
              <p:nvSpPr>
                <p:cNvPr id="27715" name="Line 94">
                  <a:extLst>
                    <a:ext uri="{FF2B5EF4-FFF2-40B4-BE49-F238E27FC236}">
                      <a16:creationId xmlns:a16="http://schemas.microsoft.com/office/drawing/2014/main" id="{ADB9B8FD-EDCB-4DFE-AF0B-2A21AB348D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60" y="1292"/>
                  <a:ext cx="432" cy="0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45784" rIns="45784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7716" name="Rectangle 95">
                  <a:extLst>
                    <a:ext uri="{FF2B5EF4-FFF2-40B4-BE49-F238E27FC236}">
                      <a16:creationId xmlns:a16="http://schemas.microsoft.com/office/drawing/2014/main" id="{67081F56-1303-43F0-A00B-B101C3DABB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68" y="1200"/>
                  <a:ext cx="192" cy="2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602">
                      <a:latin typeface="Courier New" panose="02070309020205020404" pitchFamily="49" charset="0"/>
                    </a:rPr>
                    <a:t>2</a:t>
                  </a:r>
                </a:p>
              </p:txBody>
            </p:sp>
            <p:sp>
              <p:nvSpPr>
                <p:cNvPr id="27717" name="Rectangle 96">
                  <a:extLst>
                    <a:ext uri="{FF2B5EF4-FFF2-40B4-BE49-F238E27FC236}">
                      <a16:creationId xmlns:a16="http://schemas.microsoft.com/office/drawing/2014/main" id="{150083DB-800A-45F4-89A8-7DFE17D106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2" y="1200"/>
                  <a:ext cx="192" cy="2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602">
                      <a:latin typeface="Courier New" panose="02070309020205020404" pitchFamily="49" charset="0"/>
                    </a:rPr>
                    <a:t>2</a:t>
                  </a:r>
                </a:p>
              </p:txBody>
            </p:sp>
            <p:sp>
              <p:nvSpPr>
                <p:cNvPr id="27718" name="Rectangle 97">
                  <a:extLst>
                    <a:ext uri="{FF2B5EF4-FFF2-40B4-BE49-F238E27FC236}">
                      <a16:creationId xmlns:a16="http://schemas.microsoft.com/office/drawing/2014/main" id="{63688FB3-8ED6-4A18-85D8-F77BB1019E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0" y="1146"/>
                  <a:ext cx="432" cy="1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402">
                      <a:latin typeface="Courier New" panose="02070309020205020404" pitchFamily="49" charset="0"/>
                    </a:rPr>
                    <a:t>30</a:t>
                  </a:r>
                </a:p>
              </p:txBody>
            </p:sp>
            <p:sp>
              <p:nvSpPr>
                <p:cNvPr id="27719" name="Rectangle 98">
                  <a:extLst>
                    <a:ext uri="{FF2B5EF4-FFF2-40B4-BE49-F238E27FC236}">
                      <a16:creationId xmlns:a16="http://schemas.microsoft.com/office/drawing/2014/main" id="{1BEE0895-66ED-4719-8FED-652492F0BA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0" y="1273"/>
                  <a:ext cx="432" cy="1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402">
                      <a:latin typeface="Courier New" panose="02070309020205020404" pitchFamily="49" charset="0"/>
                    </a:rPr>
                    <a:t>A</a:t>
                  </a:r>
                </a:p>
              </p:txBody>
            </p:sp>
          </p:grpSp>
          <p:grpSp>
            <p:nvGrpSpPr>
              <p:cNvPr id="27709" name="Group 99">
                <a:extLst>
                  <a:ext uri="{FF2B5EF4-FFF2-40B4-BE49-F238E27FC236}">
                    <a16:creationId xmlns:a16="http://schemas.microsoft.com/office/drawing/2014/main" id="{3730CF61-C9E7-4020-A092-4657005F9DD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44" y="1080"/>
                <a:ext cx="816" cy="311"/>
                <a:chOff x="1868" y="1146"/>
                <a:chExt cx="816" cy="311"/>
              </a:xfrm>
            </p:grpSpPr>
            <p:sp>
              <p:nvSpPr>
                <p:cNvPr id="27710" name="Line 100">
                  <a:extLst>
                    <a:ext uri="{FF2B5EF4-FFF2-40B4-BE49-F238E27FC236}">
                      <a16:creationId xmlns:a16="http://schemas.microsoft.com/office/drawing/2014/main" id="{6F9D8296-8599-4095-88C2-5984BBDDF4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60" y="1292"/>
                  <a:ext cx="432" cy="0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45784" rIns="45784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7711" name="Rectangle 101">
                  <a:extLst>
                    <a:ext uri="{FF2B5EF4-FFF2-40B4-BE49-F238E27FC236}">
                      <a16:creationId xmlns:a16="http://schemas.microsoft.com/office/drawing/2014/main" id="{5B452215-F8F1-4775-8E5B-109147F5D9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68" y="1200"/>
                  <a:ext cx="192" cy="2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602">
                      <a:latin typeface="Courier New" panose="02070309020205020404" pitchFamily="49" charset="0"/>
                    </a:rPr>
                    <a:t>3</a:t>
                  </a:r>
                </a:p>
              </p:txBody>
            </p:sp>
            <p:sp>
              <p:nvSpPr>
                <p:cNvPr id="27712" name="Rectangle 102">
                  <a:extLst>
                    <a:ext uri="{FF2B5EF4-FFF2-40B4-BE49-F238E27FC236}">
                      <a16:creationId xmlns:a16="http://schemas.microsoft.com/office/drawing/2014/main" id="{0E1BBD06-1867-4A36-96DD-46DF51F443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2" y="1200"/>
                  <a:ext cx="192" cy="2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602">
                      <a:latin typeface="Courier New" panose="02070309020205020404" pitchFamily="49" charset="0"/>
                    </a:rPr>
                    <a:t>2</a:t>
                  </a:r>
                </a:p>
              </p:txBody>
            </p:sp>
            <p:sp>
              <p:nvSpPr>
                <p:cNvPr id="27713" name="Rectangle 103">
                  <a:extLst>
                    <a:ext uri="{FF2B5EF4-FFF2-40B4-BE49-F238E27FC236}">
                      <a16:creationId xmlns:a16="http://schemas.microsoft.com/office/drawing/2014/main" id="{AF56FA4A-4042-482A-A562-886CC607C9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0" y="1146"/>
                  <a:ext cx="432" cy="1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402">
                      <a:latin typeface="Courier New" panose="02070309020205020404" pitchFamily="49" charset="0"/>
                    </a:rPr>
                    <a:t>60</a:t>
                  </a:r>
                </a:p>
              </p:txBody>
            </p:sp>
            <p:sp>
              <p:nvSpPr>
                <p:cNvPr id="27714" name="Rectangle 104">
                  <a:extLst>
                    <a:ext uri="{FF2B5EF4-FFF2-40B4-BE49-F238E27FC236}">
                      <a16:creationId xmlns:a16="http://schemas.microsoft.com/office/drawing/2014/main" id="{5C3AC3AD-9917-4E5A-BD63-27DD11C2CE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0" y="1273"/>
                  <a:ext cx="432" cy="1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402">
                      <a:latin typeface="Courier New" panose="02070309020205020404" pitchFamily="49" charset="0"/>
                    </a:rPr>
                    <a:t>A</a:t>
                  </a:r>
                </a:p>
              </p:txBody>
            </p:sp>
          </p:grpSp>
        </p:grpSp>
        <p:grpSp>
          <p:nvGrpSpPr>
            <p:cNvPr id="27664" name="Group 105">
              <a:extLst>
                <a:ext uri="{FF2B5EF4-FFF2-40B4-BE49-F238E27FC236}">
                  <a16:creationId xmlns:a16="http://schemas.microsoft.com/office/drawing/2014/main" id="{36D44ED2-9785-47EA-ABA6-1A565E0F2A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0" y="2634"/>
              <a:ext cx="816" cy="965"/>
              <a:chOff x="2780" y="2442"/>
              <a:chExt cx="816" cy="965"/>
            </a:xfrm>
          </p:grpSpPr>
          <p:grpSp>
            <p:nvGrpSpPr>
              <p:cNvPr id="27690" name="Group 106">
                <a:extLst>
                  <a:ext uri="{FF2B5EF4-FFF2-40B4-BE49-F238E27FC236}">
                    <a16:creationId xmlns:a16="http://schemas.microsoft.com/office/drawing/2014/main" id="{5085F3D1-A9BF-47C7-992D-3AA6E5E62C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0" y="2442"/>
                <a:ext cx="816" cy="311"/>
                <a:chOff x="1868" y="1146"/>
                <a:chExt cx="816" cy="311"/>
              </a:xfrm>
            </p:grpSpPr>
            <p:sp>
              <p:nvSpPr>
                <p:cNvPr id="27703" name="Line 107">
                  <a:extLst>
                    <a:ext uri="{FF2B5EF4-FFF2-40B4-BE49-F238E27FC236}">
                      <a16:creationId xmlns:a16="http://schemas.microsoft.com/office/drawing/2014/main" id="{5327430C-3EEE-4F66-BB16-1E4629DA18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60" y="1292"/>
                  <a:ext cx="432" cy="0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45784" rIns="45784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7704" name="Rectangle 108">
                  <a:extLst>
                    <a:ext uri="{FF2B5EF4-FFF2-40B4-BE49-F238E27FC236}">
                      <a16:creationId xmlns:a16="http://schemas.microsoft.com/office/drawing/2014/main" id="{5A4D93DB-09A3-456B-A03B-8235793FBA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68" y="1200"/>
                  <a:ext cx="192" cy="2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602">
                      <a:latin typeface="Courier New" panose="02070309020205020404" pitchFamily="49" charset="0"/>
                    </a:rPr>
                    <a:t>1</a:t>
                  </a:r>
                </a:p>
              </p:txBody>
            </p:sp>
            <p:sp>
              <p:nvSpPr>
                <p:cNvPr id="27705" name="Rectangle 109">
                  <a:extLst>
                    <a:ext uri="{FF2B5EF4-FFF2-40B4-BE49-F238E27FC236}">
                      <a16:creationId xmlns:a16="http://schemas.microsoft.com/office/drawing/2014/main" id="{DB1B792E-D9F3-4201-B596-C92F709D7E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2" y="1200"/>
                  <a:ext cx="192" cy="2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602">
                      <a:latin typeface="Courier New" panose="02070309020205020404" pitchFamily="49" charset="0"/>
                    </a:rPr>
                    <a:t>3</a:t>
                  </a:r>
                </a:p>
              </p:txBody>
            </p:sp>
            <p:sp>
              <p:nvSpPr>
                <p:cNvPr id="27706" name="Rectangle 110">
                  <a:extLst>
                    <a:ext uri="{FF2B5EF4-FFF2-40B4-BE49-F238E27FC236}">
                      <a16:creationId xmlns:a16="http://schemas.microsoft.com/office/drawing/2014/main" id="{9547B976-4F0B-4FBF-BD5E-5E591D91B7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0" y="1146"/>
                  <a:ext cx="432" cy="1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402">
                      <a:latin typeface="Courier New" panose="02070309020205020404" pitchFamily="49" charset="0"/>
                    </a:rPr>
                    <a:t>20</a:t>
                  </a:r>
                </a:p>
              </p:txBody>
            </p:sp>
            <p:sp>
              <p:nvSpPr>
                <p:cNvPr id="27707" name="Rectangle 111">
                  <a:extLst>
                    <a:ext uri="{FF2B5EF4-FFF2-40B4-BE49-F238E27FC236}">
                      <a16:creationId xmlns:a16="http://schemas.microsoft.com/office/drawing/2014/main" id="{D6199067-D2A8-4692-A33A-1EDEBE4E16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0" y="1273"/>
                  <a:ext cx="432" cy="1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402">
                      <a:latin typeface="Courier New" panose="02070309020205020404" pitchFamily="49" charset="0"/>
                    </a:rPr>
                    <a:t>A</a:t>
                  </a:r>
                </a:p>
              </p:txBody>
            </p:sp>
          </p:grpSp>
          <p:grpSp>
            <p:nvGrpSpPr>
              <p:cNvPr id="27691" name="Group 112">
                <a:extLst>
                  <a:ext uri="{FF2B5EF4-FFF2-40B4-BE49-F238E27FC236}">
                    <a16:creationId xmlns:a16="http://schemas.microsoft.com/office/drawing/2014/main" id="{D3ABB0CD-111D-4DE6-9081-DE5AD07510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0" y="2760"/>
                <a:ext cx="816" cy="311"/>
                <a:chOff x="1868" y="1146"/>
                <a:chExt cx="816" cy="311"/>
              </a:xfrm>
            </p:grpSpPr>
            <p:sp>
              <p:nvSpPr>
                <p:cNvPr id="27698" name="Line 113">
                  <a:extLst>
                    <a:ext uri="{FF2B5EF4-FFF2-40B4-BE49-F238E27FC236}">
                      <a16:creationId xmlns:a16="http://schemas.microsoft.com/office/drawing/2014/main" id="{CB4849D2-4401-40EE-8512-B6FB020D56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60" y="1292"/>
                  <a:ext cx="432" cy="0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45784" rIns="45784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7699" name="Rectangle 114">
                  <a:extLst>
                    <a:ext uri="{FF2B5EF4-FFF2-40B4-BE49-F238E27FC236}">
                      <a16:creationId xmlns:a16="http://schemas.microsoft.com/office/drawing/2014/main" id="{9E2F69E3-B323-4100-B1F1-B01556F6FD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68" y="1200"/>
                  <a:ext cx="192" cy="2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602">
                      <a:latin typeface="Courier New" panose="02070309020205020404" pitchFamily="49" charset="0"/>
                    </a:rPr>
                    <a:t>2</a:t>
                  </a:r>
                </a:p>
              </p:txBody>
            </p:sp>
            <p:sp>
              <p:nvSpPr>
                <p:cNvPr id="27700" name="Rectangle 115">
                  <a:extLst>
                    <a:ext uri="{FF2B5EF4-FFF2-40B4-BE49-F238E27FC236}">
                      <a16:creationId xmlns:a16="http://schemas.microsoft.com/office/drawing/2014/main" id="{600ABDA1-7B9D-4CE3-9162-32E4328396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2" y="1200"/>
                  <a:ext cx="192" cy="2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602">
                      <a:latin typeface="Courier New" panose="02070309020205020404" pitchFamily="49" charset="0"/>
                    </a:rPr>
                    <a:t>3</a:t>
                  </a:r>
                </a:p>
              </p:txBody>
            </p:sp>
            <p:sp>
              <p:nvSpPr>
                <p:cNvPr id="27701" name="Rectangle 116">
                  <a:extLst>
                    <a:ext uri="{FF2B5EF4-FFF2-40B4-BE49-F238E27FC236}">
                      <a16:creationId xmlns:a16="http://schemas.microsoft.com/office/drawing/2014/main" id="{95AC8BC6-9587-4069-A581-C329B916F1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0" y="1146"/>
                  <a:ext cx="432" cy="1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402">
                      <a:latin typeface="Courier New" panose="02070309020205020404" pitchFamily="49" charset="0"/>
                    </a:rPr>
                    <a:t>40</a:t>
                  </a:r>
                </a:p>
              </p:txBody>
            </p:sp>
            <p:sp>
              <p:nvSpPr>
                <p:cNvPr id="27702" name="Rectangle 117">
                  <a:extLst>
                    <a:ext uri="{FF2B5EF4-FFF2-40B4-BE49-F238E27FC236}">
                      <a16:creationId xmlns:a16="http://schemas.microsoft.com/office/drawing/2014/main" id="{8C0E4B6C-72AD-473B-AF84-5765E77516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0" y="1273"/>
                  <a:ext cx="432" cy="1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402">
                      <a:latin typeface="Courier New" panose="02070309020205020404" pitchFamily="49" charset="0"/>
                    </a:rPr>
                    <a:t>A</a:t>
                  </a:r>
                </a:p>
              </p:txBody>
            </p:sp>
          </p:grpSp>
          <p:grpSp>
            <p:nvGrpSpPr>
              <p:cNvPr id="27692" name="Group 118">
                <a:extLst>
                  <a:ext uri="{FF2B5EF4-FFF2-40B4-BE49-F238E27FC236}">
                    <a16:creationId xmlns:a16="http://schemas.microsoft.com/office/drawing/2014/main" id="{BFCB2F5D-A2A2-432E-B249-325AF62A06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0" y="3096"/>
                <a:ext cx="816" cy="311"/>
                <a:chOff x="1868" y="1146"/>
                <a:chExt cx="816" cy="311"/>
              </a:xfrm>
            </p:grpSpPr>
            <p:sp>
              <p:nvSpPr>
                <p:cNvPr id="27693" name="Line 119">
                  <a:extLst>
                    <a:ext uri="{FF2B5EF4-FFF2-40B4-BE49-F238E27FC236}">
                      <a16:creationId xmlns:a16="http://schemas.microsoft.com/office/drawing/2014/main" id="{0B5741D8-29D5-41A7-B6C2-13D7D0B30B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60" y="1292"/>
                  <a:ext cx="432" cy="0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45784" rIns="45784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7694" name="Rectangle 120">
                  <a:extLst>
                    <a:ext uri="{FF2B5EF4-FFF2-40B4-BE49-F238E27FC236}">
                      <a16:creationId xmlns:a16="http://schemas.microsoft.com/office/drawing/2014/main" id="{1399E972-937D-45BF-8EF3-3B428969D0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68" y="1200"/>
                  <a:ext cx="192" cy="2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602">
                      <a:latin typeface="Courier New" panose="02070309020205020404" pitchFamily="49" charset="0"/>
                    </a:rPr>
                    <a:t>3</a:t>
                  </a:r>
                </a:p>
              </p:txBody>
            </p:sp>
            <p:sp>
              <p:nvSpPr>
                <p:cNvPr id="27695" name="Rectangle 121">
                  <a:extLst>
                    <a:ext uri="{FF2B5EF4-FFF2-40B4-BE49-F238E27FC236}">
                      <a16:creationId xmlns:a16="http://schemas.microsoft.com/office/drawing/2014/main" id="{7CDF9D18-7591-49A8-9F22-004DEDD5FD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2" y="1200"/>
                  <a:ext cx="192" cy="2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602">
                      <a:latin typeface="Courier New" panose="02070309020205020404" pitchFamily="49" charset="0"/>
                    </a:rPr>
                    <a:t>3</a:t>
                  </a:r>
                </a:p>
              </p:txBody>
            </p:sp>
            <p:sp>
              <p:nvSpPr>
                <p:cNvPr id="27696" name="Rectangle 122">
                  <a:extLst>
                    <a:ext uri="{FF2B5EF4-FFF2-40B4-BE49-F238E27FC236}">
                      <a16:creationId xmlns:a16="http://schemas.microsoft.com/office/drawing/2014/main" id="{D2111D76-EF80-49B5-BCE9-11E0899F9A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0" y="1146"/>
                  <a:ext cx="432" cy="1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402">
                      <a:latin typeface="Courier New" panose="02070309020205020404" pitchFamily="49" charset="0"/>
                    </a:rPr>
                    <a:t>70</a:t>
                  </a:r>
                </a:p>
              </p:txBody>
            </p:sp>
            <p:sp>
              <p:nvSpPr>
                <p:cNvPr id="27697" name="Rectangle 123">
                  <a:extLst>
                    <a:ext uri="{FF2B5EF4-FFF2-40B4-BE49-F238E27FC236}">
                      <a16:creationId xmlns:a16="http://schemas.microsoft.com/office/drawing/2014/main" id="{7755FFBA-B8D3-4C67-8B74-F86388FEEB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0" y="1273"/>
                  <a:ext cx="432" cy="1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402">
                      <a:latin typeface="Courier New" panose="02070309020205020404" pitchFamily="49" charset="0"/>
                    </a:rPr>
                    <a:t>A</a:t>
                  </a:r>
                </a:p>
              </p:txBody>
            </p:sp>
          </p:grpSp>
        </p:grpSp>
        <p:grpSp>
          <p:nvGrpSpPr>
            <p:cNvPr id="27665" name="Group 124">
              <a:extLst>
                <a:ext uri="{FF2B5EF4-FFF2-40B4-BE49-F238E27FC236}">
                  <a16:creationId xmlns:a16="http://schemas.microsoft.com/office/drawing/2014/main" id="{578AFA0B-A703-45DB-A92D-AD5C258747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88" y="908"/>
              <a:ext cx="816" cy="306"/>
              <a:chOff x="1868" y="1148"/>
              <a:chExt cx="816" cy="306"/>
            </a:xfrm>
          </p:grpSpPr>
          <p:sp>
            <p:nvSpPr>
              <p:cNvPr id="27685" name="Line 125">
                <a:extLst>
                  <a:ext uri="{FF2B5EF4-FFF2-40B4-BE49-F238E27FC236}">
                    <a16:creationId xmlns:a16="http://schemas.microsoft.com/office/drawing/2014/main" id="{B94B9E37-FB92-41F8-A3DA-FAC0572AD1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0" y="129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84" rIns="45784" anchorCtr="1"/>
              <a:lstStyle/>
              <a:p>
                <a:endParaRPr lang="en-US"/>
              </a:p>
            </p:txBody>
          </p:sp>
          <p:sp>
            <p:nvSpPr>
              <p:cNvPr id="27686" name="Rectangle 126">
                <a:extLst>
                  <a:ext uri="{FF2B5EF4-FFF2-40B4-BE49-F238E27FC236}">
                    <a16:creationId xmlns:a16="http://schemas.microsoft.com/office/drawing/2014/main" id="{2B74109B-4007-41AA-B88A-3D228DD95A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8" y="1202"/>
                <a:ext cx="1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Ctr="1"/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27687" name="Rectangle 127">
                <a:extLst>
                  <a:ext uri="{FF2B5EF4-FFF2-40B4-BE49-F238E27FC236}">
                    <a16:creationId xmlns:a16="http://schemas.microsoft.com/office/drawing/2014/main" id="{C545AD66-2B3B-4DD4-B1B3-B1AE550462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2" y="1202"/>
                <a:ext cx="1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Ctr="1"/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27688" name="Rectangle 128">
                <a:extLst>
                  <a:ext uri="{FF2B5EF4-FFF2-40B4-BE49-F238E27FC236}">
                    <a16:creationId xmlns:a16="http://schemas.microsoft.com/office/drawing/2014/main" id="{7DB5957E-F933-4E53-B1AF-6EC544434D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1148"/>
                <a:ext cx="43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Ctr="1"/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-1</a:t>
                </a:r>
              </a:p>
            </p:txBody>
          </p:sp>
          <p:sp>
            <p:nvSpPr>
              <p:cNvPr id="27689" name="Rectangle 129">
                <a:extLst>
                  <a:ext uri="{FF2B5EF4-FFF2-40B4-BE49-F238E27FC236}">
                    <a16:creationId xmlns:a16="http://schemas.microsoft.com/office/drawing/2014/main" id="{80A39B56-CCCD-4A8D-A42F-D43A01997A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1275"/>
                <a:ext cx="43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Ctr="1"/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B</a:t>
                </a:r>
              </a:p>
            </p:txBody>
          </p:sp>
        </p:grpSp>
        <p:grpSp>
          <p:nvGrpSpPr>
            <p:cNvPr id="27666" name="Group 130">
              <a:extLst>
                <a:ext uri="{FF2B5EF4-FFF2-40B4-BE49-F238E27FC236}">
                  <a16:creationId xmlns:a16="http://schemas.microsoft.com/office/drawing/2014/main" id="{FEACD5D1-6066-4EA4-9396-05283FC2B4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88" y="1674"/>
              <a:ext cx="816" cy="581"/>
              <a:chOff x="3980" y="1176"/>
              <a:chExt cx="816" cy="581"/>
            </a:xfrm>
          </p:grpSpPr>
          <p:grpSp>
            <p:nvGrpSpPr>
              <p:cNvPr id="27673" name="Group 131">
                <a:extLst>
                  <a:ext uri="{FF2B5EF4-FFF2-40B4-BE49-F238E27FC236}">
                    <a16:creationId xmlns:a16="http://schemas.microsoft.com/office/drawing/2014/main" id="{06D5F222-1FA6-4F44-BB3A-D1A71F2A89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80" y="1176"/>
                <a:ext cx="816" cy="311"/>
                <a:chOff x="1868" y="1146"/>
                <a:chExt cx="816" cy="311"/>
              </a:xfrm>
            </p:grpSpPr>
            <p:sp>
              <p:nvSpPr>
                <p:cNvPr id="27680" name="Line 132">
                  <a:extLst>
                    <a:ext uri="{FF2B5EF4-FFF2-40B4-BE49-F238E27FC236}">
                      <a16:creationId xmlns:a16="http://schemas.microsoft.com/office/drawing/2014/main" id="{FEA9CCEC-6FE9-463F-8600-0840800FE2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60" y="1292"/>
                  <a:ext cx="432" cy="0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45784" rIns="45784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7681" name="Rectangle 133">
                  <a:extLst>
                    <a:ext uri="{FF2B5EF4-FFF2-40B4-BE49-F238E27FC236}">
                      <a16:creationId xmlns:a16="http://schemas.microsoft.com/office/drawing/2014/main" id="{7C91F572-4483-46C2-87D5-8E79AFAB4E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68" y="1200"/>
                  <a:ext cx="192" cy="2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602">
                      <a:latin typeface="Courier New" panose="02070309020205020404" pitchFamily="49" charset="0"/>
                    </a:rPr>
                    <a:t>2</a:t>
                  </a:r>
                </a:p>
              </p:txBody>
            </p:sp>
            <p:sp>
              <p:nvSpPr>
                <p:cNvPr id="27682" name="Rectangle 134">
                  <a:extLst>
                    <a:ext uri="{FF2B5EF4-FFF2-40B4-BE49-F238E27FC236}">
                      <a16:creationId xmlns:a16="http://schemas.microsoft.com/office/drawing/2014/main" id="{F039474D-2255-45CB-B50F-1A63BCA491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2" y="1200"/>
                  <a:ext cx="192" cy="2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602">
                      <a:latin typeface="Courier New" panose="02070309020205020404" pitchFamily="49" charset="0"/>
                    </a:rPr>
                    <a:t>1</a:t>
                  </a:r>
                </a:p>
              </p:txBody>
            </p:sp>
            <p:sp>
              <p:nvSpPr>
                <p:cNvPr id="27683" name="Rectangle 135">
                  <a:extLst>
                    <a:ext uri="{FF2B5EF4-FFF2-40B4-BE49-F238E27FC236}">
                      <a16:creationId xmlns:a16="http://schemas.microsoft.com/office/drawing/2014/main" id="{CE617283-66F7-4432-9C6F-1A48A6E22B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0" y="1146"/>
                  <a:ext cx="432" cy="1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402">
                      <a:latin typeface="Courier New" panose="02070309020205020404" pitchFamily="49" charset="0"/>
                    </a:rPr>
                    <a:t>-2</a:t>
                  </a:r>
                </a:p>
              </p:txBody>
            </p:sp>
            <p:sp>
              <p:nvSpPr>
                <p:cNvPr id="27684" name="Rectangle 136">
                  <a:extLst>
                    <a:ext uri="{FF2B5EF4-FFF2-40B4-BE49-F238E27FC236}">
                      <a16:creationId xmlns:a16="http://schemas.microsoft.com/office/drawing/2014/main" id="{E45C1A13-ED83-44F5-B4C1-F0E98470EB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0" y="1273"/>
                  <a:ext cx="432" cy="1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402">
                      <a:latin typeface="Courier New" panose="02070309020205020404" pitchFamily="49" charset="0"/>
                    </a:rPr>
                    <a:t>B</a:t>
                  </a:r>
                </a:p>
              </p:txBody>
            </p:sp>
          </p:grpSp>
          <p:grpSp>
            <p:nvGrpSpPr>
              <p:cNvPr id="27674" name="Group 137">
                <a:extLst>
                  <a:ext uri="{FF2B5EF4-FFF2-40B4-BE49-F238E27FC236}">
                    <a16:creationId xmlns:a16="http://schemas.microsoft.com/office/drawing/2014/main" id="{F2A667BB-AE8A-4670-996F-714F0A89B9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80" y="1446"/>
                <a:ext cx="816" cy="311"/>
                <a:chOff x="1868" y="1146"/>
                <a:chExt cx="816" cy="311"/>
              </a:xfrm>
            </p:grpSpPr>
            <p:sp>
              <p:nvSpPr>
                <p:cNvPr id="27675" name="Line 138">
                  <a:extLst>
                    <a:ext uri="{FF2B5EF4-FFF2-40B4-BE49-F238E27FC236}">
                      <a16:creationId xmlns:a16="http://schemas.microsoft.com/office/drawing/2014/main" id="{D20DD4AC-4318-493B-8D7D-B2113F2520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60" y="1292"/>
                  <a:ext cx="432" cy="0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45784" rIns="45784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7676" name="Rectangle 139">
                  <a:extLst>
                    <a:ext uri="{FF2B5EF4-FFF2-40B4-BE49-F238E27FC236}">
                      <a16:creationId xmlns:a16="http://schemas.microsoft.com/office/drawing/2014/main" id="{180AC37B-1CC8-407A-8084-ABBC074B85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68" y="1200"/>
                  <a:ext cx="192" cy="2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602">
                      <a:latin typeface="Courier New" panose="02070309020205020404" pitchFamily="49" charset="0"/>
                    </a:rPr>
                    <a:t>2</a:t>
                  </a:r>
                </a:p>
              </p:txBody>
            </p:sp>
            <p:sp>
              <p:nvSpPr>
                <p:cNvPr id="27677" name="Rectangle 140">
                  <a:extLst>
                    <a:ext uri="{FF2B5EF4-FFF2-40B4-BE49-F238E27FC236}">
                      <a16:creationId xmlns:a16="http://schemas.microsoft.com/office/drawing/2014/main" id="{F5C306B4-EE74-47E8-BE12-119268308E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2" y="1200"/>
                  <a:ext cx="192" cy="2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602">
                      <a:latin typeface="Courier New" panose="02070309020205020404" pitchFamily="49" charset="0"/>
                    </a:rPr>
                    <a:t>2</a:t>
                  </a:r>
                </a:p>
              </p:txBody>
            </p:sp>
            <p:sp>
              <p:nvSpPr>
                <p:cNvPr id="27678" name="Rectangle 141">
                  <a:extLst>
                    <a:ext uri="{FF2B5EF4-FFF2-40B4-BE49-F238E27FC236}">
                      <a16:creationId xmlns:a16="http://schemas.microsoft.com/office/drawing/2014/main" id="{6573D829-C09B-4CE6-AA1A-6428AC5D40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0" y="1146"/>
                  <a:ext cx="432" cy="1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402">
                      <a:latin typeface="Courier New" panose="02070309020205020404" pitchFamily="49" charset="0"/>
                    </a:rPr>
                    <a:t>-3</a:t>
                  </a:r>
                </a:p>
              </p:txBody>
            </p:sp>
            <p:sp>
              <p:nvSpPr>
                <p:cNvPr id="27679" name="Rectangle 142">
                  <a:extLst>
                    <a:ext uri="{FF2B5EF4-FFF2-40B4-BE49-F238E27FC236}">
                      <a16:creationId xmlns:a16="http://schemas.microsoft.com/office/drawing/2014/main" id="{76F4BAD9-7E02-480A-BCCB-C61B76F9FB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0" y="1273"/>
                  <a:ext cx="432" cy="1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402">
                      <a:latin typeface="Courier New" panose="02070309020205020404" pitchFamily="49" charset="0"/>
                    </a:rPr>
                    <a:t>B</a:t>
                  </a:r>
                </a:p>
              </p:txBody>
            </p:sp>
          </p:grpSp>
        </p:grpSp>
        <p:grpSp>
          <p:nvGrpSpPr>
            <p:cNvPr id="27667" name="Group 143">
              <a:extLst>
                <a:ext uri="{FF2B5EF4-FFF2-40B4-BE49-F238E27FC236}">
                  <a16:creationId xmlns:a16="http://schemas.microsoft.com/office/drawing/2014/main" id="{DBF2F186-2505-4E0A-8618-F194645BA9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88" y="2904"/>
              <a:ext cx="816" cy="311"/>
              <a:chOff x="1868" y="1146"/>
              <a:chExt cx="816" cy="311"/>
            </a:xfrm>
          </p:grpSpPr>
          <p:sp>
            <p:nvSpPr>
              <p:cNvPr id="27668" name="Line 144">
                <a:extLst>
                  <a:ext uri="{FF2B5EF4-FFF2-40B4-BE49-F238E27FC236}">
                    <a16:creationId xmlns:a16="http://schemas.microsoft.com/office/drawing/2014/main" id="{387F8025-59E7-49EF-B475-1B67257E43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0" y="129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84" rIns="45784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7669" name="Rectangle 145">
                <a:extLst>
                  <a:ext uri="{FF2B5EF4-FFF2-40B4-BE49-F238E27FC236}">
                    <a16:creationId xmlns:a16="http://schemas.microsoft.com/office/drawing/2014/main" id="{9D51DCB7-5A54-45E3-8CD4-052742351B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8" y="1200"/>
                <a:ext cx="19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3</a:t>
                </a:r>
              </a:p>
            </p:txBody>
          </p:sp>
          <p:sp>
            <p:nvSpPr>
              <p:cNvPr id="27670" name="Rectangle 146">
                <a:extLst>
                  <a:ext uri="{FF2B5EF4-FFF2-40B4-BE49-F238E27FC236}">
                    <a16:creationId xmlns:a16="http://schemas.microsoft.com/office/drawing/2014/main" id="{84CFD931-F87A-48FD-9822-7C77DA7F4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2" y="1200"/>
                <a:ext cx="19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27671" name="Rectangle 147">
                <a:extLst>
                  <a:ext uri="{FF2B5EF4-FFF2-40B4-BE49-F238E27FC236}">
                    <a16:creationId xmlns:a16="http://schemas.microsoft.com/office/drawing/2014/main" id="{63C9F270-1E45-495C-989C-01531AC72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1146"/>
                <a:ext cx="43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-4</a:t>
                </a:r>
              </a:p>
            </p:txBody>
          </p:sp>
          <p:sp>
            <p:nvSpPr>
              <p:cNvPr id="27672" name="Rectangle 148">
                <a:extLst>
                  <a:ext uri="{FF2B5EF4-FFF2-40B4-BE49-F238E27FC236}">
                    <a16:creationId xmlns:a16="http://schemas.microsoft.com/office/drawing/2014/main" id="{7925C930-66D9-4540-B750-79BDCC5B8F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1273"/>
                <a:ext cx="43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B</a:t>
                </a:r>
              </a:p>
            </p:txBody>
          </p:sp>
        </p:grpSp>
      </p:grpSp>
      <p:sp>
        <p:nvSpPr>
          <p:cNvPr id="27658" name="Text Box 149">
            <a:extLst>
              <a:ext uri="{FF2B5EF4-FFF2-40B4-BE49-F238E27FC236}">
                <a16:creationId xmlns:a16="http://schemas.microsoft.com/office/drawing/2014/main" id="{439E8207-423C-4457-8107-A1EE86D1DD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0301" y="2402049"/>
            <a:ext cx="1111972" cy="347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 lIns="45784" rIns="45784">
            <a:spAutoFit/>
          </a:bodyPr>
          <a:lstStyle>
            <a:lvl1pPr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CC0000"/>
                </a:solidFill>
              </a:rPr>
              <a:t>Key = col</a:t>
            </a:r>
            <a:endParaRPr lang="en-US" altLang="en-US" dirty="0">
              <a:solidFill>
                <a:srgbClr val="CC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336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>
            <a:extLst>
              <a:ext uri="{FF2B5EF4-FFF2-40B4-BE49-F238E27FC236}">
                <a16:creationId xmlns:a16="http://schemas.microsoft.com/office/drawing/2014/main" id="{8BE9F692-8E33-4DA6-AEA3-6E421A4552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Phase 1 Reduce of Matrix Multiply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592A12E6-C0B0-43AF-8982-AA057D08E8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0918" y="6023403"/>
            <a:ext cx="8306223" cy="419683"/>
          </a:xfrm>
        </p:spPr>
        <p:txBody>
          <a:bodyPr>
            <a:normAutofit fontScale="77500" lnSpcReduction="20000"/>
          </a:bodyPr>
          <a:lstStyle/>
          <a:p>
            <a:pPr lvl="1"/>
            <a:r>
              <a:rPr lang="en-US" altLang="en-US"/>
              <a:t>Generate all products </a:t>
            </a:r>
            <a:r>
              <a:rPr lang="en-US" altLang="en-US">
                <a:sym typeface="Symbol" panose="05050102010706020507" pitchFamily="18" charset="2"/>
              </a:rPr>
              <a:t>a</a:t>
            </a:r>
            <a:r>
              <a:rPr lang="en-US" altLang="en-US" baseline="-25000">
                <a:sym typeface="Symbol" panose="05050102010706020507" pitchFamily="18" charset="2"/>
              </a:rPr>
              <a:t>i,k</a:t>
            </a:r>
            <a:r>
              <a:rPr lang="en-US" altLang="en-US">
                <a:sym typeface="Symbol" panose="05050102010706020507" pitchFamily="18" charset="2"/>
              </a:rPr>
              <a:t> · b</a:t>
            </a:r>
            <a:r>
              <a:rPr lang="en-US" altLang="en-US" baseline="-25000">
                <a:sym typeface="Symbol" panose="05050102010706020507" pitchFamily="18" charset="2"/>
              </a:rPr>
              <a:t>k,j</a:t>
            </a:r>
          </a:p>
        </p:txBody>
      </p:sp>
      <p:grpSp>
        <p:nvGrpSpPr>
          <p:cNvPr id="28676" name="Group 4">
            <a:extLst>
              <a:ext uri="{FF2B5EF4-FFF2-40B4-BE49-F238E27FC236}">
                <a16:creationId xmlns:a16="http://schemas.microsoft.com/office/drawing/2014/main" id="{71C1ECEF-24FA-4E84-A8D7-0DFEE2C1DBB2}"/>
              </a:ext>
            </a:extLst>
          </p:cNvPr>
          <p:cNvGrpSpPr>
            <a:grpSpLocks/>
          </p:cNvGrpSpPr>
          <p:nvPr/>
        </p:nvGrpSpPr>
        <p:grpSpPr bwMode="auto">
          <a:xfrm>
            <a:off x="4877224" y="1212948"/>
            <a:ext cx="1297202" cy="923621"/>
            <a:chOff x="4076" y="1002"/>
            <a:chExt cx="816" cy="581"/>
          </a:xfrm>
        </p:grpSpPr>
        <p:grpSp>
          <p:nvGrpSpPr>
            <p:cNvPr id="28798" name="Group 5">
              <a:extLst>
                <a:ext uri="{FF2B5EF4-FFF2-40B4-BE49-F238E27FC236}">
                  <a16:creationId xmlns:a16="http://schemas.microsoft.com/office/drawing/2014/main" id="{34493A5D-CDF4-45CE-8322-DECDC9B315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6" y="1002"/>
              <a:ext cx="816" cy="311"/>
              <a:chOff x="1868" y="1146"/>
              <a:chExt cx="816" cy="311"/>
            </a:xfrm>
          </p:grpSpPr>
          <p:sp>
            <p:nvSpPr>
              <p:cNvPr id="28805" name="Line 6">
                <a:extLst>
                  <a:ext uri="{FF2B5EF4-FFF2-40B4-BE49-F238E27FC236}">
                    <a16:creationId xmlns:a16="http://schemas.microsoft.com/office/drawing/2014/main" id="{E661C79E-8D85-48D4-BB6D-2E0BA51A84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0" y="129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84" rIns="45784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8806" name="Rectangle 7">
                <a:extLst>
                  <a:ext uri="{FF2B5EF4-FFF2-40B4-BE49-F238E27FC236}">
                    <a16:creationId xmlns:a16="http://schemas.microsoft.com/office/drawing/2014/main" id="{924A5778-9651-4AB7-874A-B167583747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8" y="1200"/>
                <a:ext cx="19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28807" name="Rectangle 8">
                <a:extLst>
                  <a:ext uri="{FF2B5EF4-FFF2-40B4-BE49-F238E27FC236}">
                    <a16:creationId xmlns:a16="http://schemas.microsoft.com/office/drawing/2014/main" id="{01774AE3-E7DE-40EA-97A7-9361B0B278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2" y="1200"/>
                <a:ext cx="19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28808" name="Rectangle 9">
                <a:extLst>
                  <a:ext uri="{FF2B5EF4-FFF2-40B4-BE49-F238E27FC236}">
                    <a16:creationId xmlns:a16="http://schemas.microsoft.com/office/drawing/2014/main" id="{6BF1DC08-A3BF-4C90-A301-7DA576AA98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1146"/>
                <a:ext cx="43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-10</a:t>
                </a:r>
              </a:p>
            </p:txBody>
          </p:sp>
          <p:sp>
            <p:nvSpPr>
              <p:cNvPr id="28809" name="Rectangle 10">
                <a:extLst>
                  <a:ext uri="{FF2B5EF4-FFF2-40B4-BE49-F238E27FC236}">
                    <a16:creationId xmlns:a16="http://schemas.microsoft.com/office/drawing/2014/main" id="{137702F1-5F6E-44AF-AFFD-2661415A6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1273"/>
                <a:ext cx="43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C</a:t>
                </a:r>
              </a:p>
            </p:txBody>
          </p:sp>
        </p:grpSp>
        <p:grpSp>
          <p:nvGrpSpPr>
            <p:cNvPr id="28799" name="Group 11">
              <a:extLst>
                <a:ext uri="{FF2B5EF4-FFF2-40B4-BE49-F238E27FC236}">
                  <a16:creationId xmlns:a16="http://schemas.microsoft.com/office/drawing/2014/main" id="{60C9F6FD-ABF1-424D-A89A-007700F0F4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6" y="1272"/>
              <a:ext cx="816" cy="311"/>
              <a:chOff x="1868" y="1146"/>
              <a:chExt cx="816" cy="311"/>
            </a:xfrm>
          </p:grpSpPr>
          <p:sp>
            <p:nvSpPr>
              <p:cNvPr id="28800" name="Line 12">
                <a:extLst>
                  <a:ext uri="{FF2B5EF4-FFF2-40B4-BE49-F238E27FC236}">
                    <a16:creationId xmlns:a16="http://schemas.microsoft.com/office/drawing/2014/main" id="{52621367-F55E-4185-9EA3-B7D14ABEF4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0" y="129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84" rIns="45784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8801" name="Rectangle 13">
                <a:extLst>
                  <a:ext uri="{FF2B5EF4-FFF2-40B4-BE49-F238E27FC236}">
                    <a16:creationId xmlns:a16="http://schemas.microsoft.com/office/drawing/2014/main" id="{4433E3C8-1780-410C-8EDB-E42555FB5C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8" y="1200"/>
                <a:ext cx="19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3</a:t>
                </a:r>
              </a:p>
            </p:txBody>
          </p:sp>
          <p:sp>
            <p:nvSpPr>
              <p:cNvPr id="28802" name="Rectangle 14">
                <a:extLst>
                  <a:ext uri="{FF2B5EF4-FFF2-40B4-BE49-F238E27FC236}">
                    <a16:creationId xmlns:a16="http://schemas.microsoft.com/office/drawing/2014/main" id="{1148EF26-8AB1-4BB7-B635-DF3F7F7BA3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2" y="1200"/>
                <a:ext cx="19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28803" name="Rectangle 15">
                <a:extLst>
                  <a:ext uri="{FF2B5EF4-FFF2-40B4-BE49-F238E27FC236}">
                    <a16:creationId xmlns:a16="http://schemas.microsoft.com/office/drawing/2014/main" id="{0E16E663-43AF-4153-819D-856B660816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1146"/>
                <a:ext cx="43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-50</a:t>
                </a:r>
              </a:p>
            </p:txBody>
          </p:sp>
          <p:sp>
            <p:nvSpPr>
              <p:cNvPr id="28804" name="Rectangle 16">
                <a:extLst>
                  <a:ext uri="{FF2B5EF4-FFF2-40B4-BE49-F238E27FC236}">
                    <a16:creationId xmlns:a16="http://schemas.microsoft.com/office/drawing/2014/main" id="{BA979D25-3CE7-4DF4-A4BC-0351FF62C7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1273"/>
                <a:ext cx="43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 dirty="0">
                    <a:latin typeface="Courier New" panose="02070309020205020404" pitchFamily="49" charset="0"/>
                  </a:rPr>
                  <a:t>C</a:t>
                </a:r>
              </a:p>
            </p:txBody>
          </p:sp>
        </p:grpSp>
      </p:grpSp>
      <p:grpSp>
        <p:nvGrpSpPr>
          <p:cNvPr id="28677" name="Group 17">
            <a:extLst>
              <a:ext uri="{FF2B5EF4-FFF2-40B4-BE49-F238E27FC236}">
                <a16:creationId xmlns:a16="http://schemas.microsoft.com/office/drawing/2014/main" id="{309B3C5C-0AA0-48F7-AA6C-00D07B2154D8}"/>
              </a:ext>
            </a:extLst>
          </p:cNvPr>
          <p:cNvGrpSpPr>
            <a:grpSpLocks/>
          </p:cNvGrpSpPr>
          <p:nvPr/>
        </p:nvGrpSpPr>
        <p:grpSpPr bwMode="auto">
          <a:xfrm>
            <a:off x="4877224" y="2338461"/>
            <a:ext cx="1297202" cy="1782063"/>
            <a:chOff x="4076" y="1542"/>
            <a:chExt cx="816" cy="1121"/>
          </a:xfrm>
        </p:grpSpPr>
        <p:grpSp>
          <p:nvGrpSpPr>
            <p:cNvPr id="28774" name="Group 18">
              <a:extLst>
                <a:ext uri="{FF2B5EF4-FFF2-40B4-BE49-F238E27FC236}">
                  <a16:creationId xmlns:a16="http://schemas.microsoft.com/office/drawing/2014/main" id="{85436D50-C8A0-40F8-BB19-C82E06540C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6" y="1542"/>
              <a:ext cx="816" cy="311"/>
              <a:chOff x="1868" y="1146"/>
              <a:chExt cx="816" cy="311"/>
            </a:xfrm>
          </p:grpSpPr>
          <p:sp>
            <p:nvSpPr>
              <p:cNvPr id="28793" name="Line 19">
                <a:extLst>
                  <a:ext uri="{FF2B5EF4-FFF2-40B4-BE49-F238E27FC236}">
                    <a16:creationId xmlns:a16="http://schemas.microsoft.com/office/drawing/2014/main" id="{ABBD2ACD-EA81-4FC0-BF5C-22DB5EEF55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0" y="129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84" rIns="45784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8794" name="Rectangle 20">
                <a:extLst>
                  <a:ext uri="{FF2B5EF4-FFF2-40B4-BE49-F238E27FC236}">
                    <a16:creationId xmlns:a16="http://schemas.microsoft.com/office/drawing/2014/main" id="{F455D467-37A1-48DA-85B0-F4FEC2B68A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8" y="1200"/>
                <a:ext cx="19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28795" name="Rectangle 21">
                <a:extLst>
                  <a:ext uri="{FF2B5EF4-FFF2-40B4-BE49-F238E27FC236}">
                    <a16:creationId xmlns:a16="http://schemas.microsoft.com/office/drawing/2014/main" id="{03EA2687-C913-4772-9798-40E32A682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2" y="1200"/>
                <a:ext cx="19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28796" name="Rectangle 22">
                <a:extLst>
                  <a:ext uri="{FF2B5EF4-FFF2-40B4-BE49-F238E27FC236}">
                    <a16:creationId xmlns:a16="http://schemas.microsoft.com/office/drawing/2014/main" id="{FD992124-DDA3-4DB4-81B6-335880EC10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1146"/>
                <a:ext cx="43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-60</a:t>
                </a:r>
              </a:p>
            </p:txBody>
          </p:sp>
          <p:sp>
            <p:nvSpPr>
              <p:cNvPr id="28797" name="Rectangle 23">
                <a:extLst>
                  <a:ext uri="{FF2B5EF4-FFF2-40B4-BE49-F238E27FC236}">
                    <a16:creationId xmlns:a16="http://schemas.microsoft.com/office/drawing/2014/main" id="{17808312-2A1E-4FDD-8B87-E19C503187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1273"/>
                <a:ext cx="43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C</a:t>
                </a:r>
              </a:p>
            </p:txBody>
          </p:sp>
        </p:grpSp>
        <p:grpSp>
          <p:nvGrpSpPr>
            <p:cNvPr id="28775" name="Group 24">
              <a:extLst>
                <a:ext uri="{FF2B5EF4-FFF2-40B4-BE49-F238E27FC236}">
                  <a16:creationId xmlns:a16="http://schemas.microsoft.com/office/drawing/2014/main" id="{C58F1B05-AABB-411D-8745-A8D1FAC688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6" y="1812"/>
              <a:ext cx="816" cy="311"/>
              <a:chOff x="1868" y="1146"/>
              <a:chExt cx="816" cy="311"/>
            </a:xfrm>
          </p:grpSpPr>
          <p:sp>
            <p:nvSpPr>
              <p:cNvPr id="28788" name="Line 25">
                <a:extLst>
                  <a:ext uri="{FF2B5EF4-FFF2-40B4-BE49-F238E27FC236}">
                    <a16:creationId xmlns:a16="http://schemas.microsoft.com/office/drawing/2014/main" id="{D73A0E75-54AA-405A-85F7-893647FA8F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0" y="129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84" rIns="45784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8789" name="Rectangle 26">
                <a:extLst>
                  <a:ext uri="{FF2B5EF4-FFF2-40B4-BE49-F238E27FC236}">
                    <a16:creationId xmlns:a16="http://schemas.microsoft.com/office/drawing/2014/main" id="{A78EEAD7-57E4-4FA4-9ECE-6ACF1C762C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8" y="1200"/>
                <a:ext cx="19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28790" name="Rectangle 27">
                <a:extLst>
                  <a:ext uri="{FF2B5EF4-FFF2-40B4-BE49-F238E27FC236}">
                    <a16:creationId xmlns:a16="http://schemas.microsoft.com/office/drawing/2014/main" id="{F567E160-9CE5-4D14-8887-B422BA62D7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2" y="1200"/>
                <a:ext cx="19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28791" name="Rectangle 28">
                <a:extLst>
                  <a:ext uri="{FF2B5EF4-FFF2-40B4-BE49-F238E27FC236}">
                    <a16:creationId xmlns:a16="http://schemas.microsoft.com/office/drawing/2014/main" id="{4013EFE1-4880-4F00-9DE3-62F828C103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1146"/>
                <a:ext cx="43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-90</a:t>
                </a:r>
              </a:p>
            </p:txBody>
          </p:sp>
          <p:sp>
            <p:nvSpPr>
              <p:cNvPr id="28792" name="Rectangle 29">
                <a:extLst>
                  <a:ext uri="{FF2B5EF4-FFF2-40B4-BE49-F238E27FC236}">
                    <a16:creationId xmlns:a16="http://schemas.microsoft.com/office/drawing/2014/main" id="{8E9AC3A3-82A2-43A6-BB2A-937B6C8A7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1273"/>
                <a:ext cx="43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C</a:t>
                </a:r>
              </a:p>
            </p:txBody>
          </p:sp>
        </p:grpSp>
        <p:grpSp>
          <p:nvGrpSpPr>
            <p:cNvPr id="28776" name="Group 30">
              <a:extLst>
                <a:ext uri="{FF2B5EF4-FFF2-40B4-BE49-F238E27FC236}">
                  <a16:creationId xmlns:a16="http://schemas.microsoft.com/office/drawing/2014/main" id="{A74999A3-64DF-4F18-BC3A-51EEDBC472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6" y="2082"/>
              <a:ext cx="816" cy="311"/>
              <a:chOff x="1868" y="1146"/>
              <a:chExt cx="816" cy="311"/>
            </a:xfrm>
          </p:grpSpPr>
          <p:sp>
            <p:nvSpPr>
              <p:cNvPr id="28783" name="Line 31">
                <a:extLst>
                  <a:ext uri="{FF2B5EF4-FFF2-40B4-BE49-F238E27FC236}">
                    <a16:creationId xmlns:a16="http://schemas.microsoft.com/office/drawing/2014/main" id="{22106CC7-4BEE-46CF-97CE-A7078BBA98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0" y="129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84" rIns="45784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8784" name="Rectangle 32">
                <a:extLst>
                  <a:ext uri="{FF2B5EF4-FFF2-40B4-BE49-F238E27FC236}">
                    <a16:creationId xmlns:a16="http://schemas.microsoft.com/office/drawing/2014/main" id="{24E1F8B9-0DEA-4DC6-9C11-21BADCA4C1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8" y="1200"/>
                <a:ext cx="19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3</a:t>
                </a:r>
              </a:p>
            </p:txBody>
          </p:sp>
          <p:sp>
            <p:nvSpPr>
              <p:cNvPr id="28785" name="Rectangle 33">
                <a:extLst>
                  <a:ext uri="{FF2B5EF4-FFF2-40B4-BE49-F238E27FC236}">
                    <a16:creationId xmlns:a16="http://schemas.microsoft.com/office/drawing/2014/main" id="{85A2AF6F-6DFB-4BE9-BBB7-BECD7B9FA8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2" y="1200"/>
                <a:ext cx="19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28786" name="Rectangle 34">
                <a:extLst>
                  <a:ext uri="{FF2B5EF4-FFF2-40B4-BE49-F238E27FC236}">
                    <a16:creationId xmlns:a16="http://schemas.microsoft.com/office/drawing/2014/main" id="{F9B3A59A-E6DA-4CD4-9745-8B6415EAE1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1146"/>
                <a:ext cx="43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-120</a:t>
                </a:r>
              </a:p>
            </p:txBody>
          </p:sp>
          <p:sp>
            <p:nvSpPr>
              <p:cNvPr id="28787" name="Rectangle 35">
                <a:extLst>
                  <a:ext uri="{FF2B5EF4-FFF2-40B4-BE49-F238E27FC236}">
                    <a16:creationId xmlns:a16="http://schemas.microsoft.com/office/drawing/2014/main" id="{A7440192-0574-4D6C-8012-59468A972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1273"/>
                <a:ext cx="43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C</a:t>
                </a:r>
              </a:p>
            </p:txBody>
          </p:sp>
        </p:grpSp>
        <p:grpSp>
          <p:nvGrpSpPr>
            <p:cNvPr id="28777" name="Group 36">
              <a:extLst>
                <a:ext uri="{FF2B5EF4-FFF2-40B4-BE49-F238E27FC236}">
                  <a16:creationId xmlns:a16="http://schemas.microsoft.com/office/drawing/2014/main" id="{CF1163D2-9B6E-4A07-B469-9EF0C541BA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6" y="2352"/>
              <a:ext cx="816" cy="311"/>
              <a:chOff x="1868" y="1146"/>
              <a:chExt cx="816" cy="311"/>
            </a:xfrm>
          </p:grpSpPr>
          <p:sp>
            <p:nvSpPr>
              <p:cNvPr id="28778" name="Line 37">
                <a:extLst>
                  <a:ext uri="{FF2B5EF4-FFF2-40B4-BE49-F238E27FC236}">
                    <a16:creationId xmlns:a16="http://schemas.microsoft.com/office/drawing/2014/main" id="{4D5EFF6F-1AA9-4782-B63C-1FA7A8A15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0" y="129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84" rIns="45784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8779" name="Rectangle 38">
                <a:extLst>
                  <a:ext uri="{FF2B5EF4-FFF2-40B4-BE49-F238E27FC236}">
                    <a16:creationId xmlns:a16="http://schemas.microsoft.com/office/drawing/2014/main" id="{EF1145A2-DE8D-4A09-ACBC-B612CDA9AD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8" y="1200"/>
                <a:ext cx="19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3</a:t>
                </a:r>
              </a:p>
            </p:txBody>
          </p:sp>
          <p:sp>
            <p:nvSpPr>
              <p:cNvPr id="28780" name="Rectangle 39">
                <a:extLst>
                  <a:ext uri="{FF2B5EF4-FFF2-40B4-BE49-F238E27FC236}">
                    <a16:creationId xmlns:a16="http://schemas.microsoft.com/office/drawing/2014/main" id="{62018B3E-01E0-4708-91E2-C02B346481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2" y="1200"/>
                <a:ext cx="19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28781" name="Rectangle 40">
                <a:extLst>
                  <a:ext uri="{FF2B5EF4-FFF2-40B4-BE49-F238E27FC236}">
                    <a16:creationId xmlns:a16="http://schemas.microsoft.com/office/drawing/2014/main" id="{D4BA7BE5-978B-436A-91B2-A1E931CCC8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1146"/>
                <a:ext cx="43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-180</a:t>
                </a:r>
              </a:p>
            </p:txBody>
          </p:sp>
          <p:sp>
            <p:nvSpPr>
              <p:cNvPr id="28782" name="Rectangle 41">
                <a:extLst>
                  <a:ext uri="{FF2B5EF4-FFF2-40B4-BE49-F238E27FC236}">
                    <a16:creationId xmlns:a16="http://schemas.microsoft.com/office/drawing/2014/main" id="{0F7752E2-AFFF-4BEF-AD5B-5E424AC6BE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1273"/>
                <a:ext cx="43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C</a:t>
                </a:r>
              </a:p>
            </p:txBody>
          </p:sp>
        </p:grpSp>
      </p:grpSp>
      <p:grpSp>
        <p:nvGrpSpPr>
          <p:cNvPr id="28678" name="Group 42">
            <a:extLst>
              <a:ext uri="{FF2B5EF4-FFF2-40B4-BE49-F238E27FC236}">
                <a16:creationId xmlns:a16="http://schemas.microsoft.com/office/drawing/2014/main" id="{9A4A07F8-431E-47C1-87F3-06D77AE048F9}"/>
              </a:ext>
            </a:extLst>
          </p:cNvPr>
          <p:cNvGrpSpPr>
            <a:grpSpLocks/>
          </p:cNvGrpSpPr>
          <p:nvPr/>
        </p:nvGrpSpPr>
        <p:grpSpPr bwMode="auto">
          <a:xfrm>
            <a:off x="4877224" y="4265188"/>
            <a:ext cx="1297202" cy="1352842"/>
            <a:chOff x="4364" y="1962"/>
            <a:chExt cx="816" cy="851"/>
          </a:xfrm>
        </p:grpSpPr>
        <p:grpSp>
          <p:nvGrpSpPr>
            <p:cNvPr id="28756" name="Group 43">
              <a:extLst>
                <a:ext uri="{FF2B5EF4-FFF2-40B4-BE49-F238E27FC236}">
                  <a16:creationId xmlns:a16="http://schemas.microsoft.com/office/drawing/2014/main" id="{A1DF27F1-623E-40FC-B4BB-BFD3E042E8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4" y="1962"/>
              <a:ext cx="816" cy="311"/>
              <a:chOff x="1868" y="1146"/>
              <a:chExt cx="816" cy="311"/>
            </a:xfrm>
          </p:grpSpPr>
          <p:sp>
            <p:nvSpPr>
              <p:cNvPr id="28769" name="Line 44">
                <a:extLst>
                  <a:ext uri="{FF2B5EF4-FFF2-40B4-BE49-F238E27FC236}">
                    <a16:creationId xmlns:a16="http://schemas.microsoft.com/office/drawing/2014/main" id="{02F5D83C-919C-4391-B600-AB49256FB4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0" y="129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84" rIns="45784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8770" name="Rectangle 45">
                <a:extLst>
                  <a:ext uri="{FF2B5EF4-FFF2-40B4-BE49-F238E27FC236}">
                    <a16:creationId xmlns:a16="http://schemas.microsoft.com/office/drawing/2014/main" id="{DB6472F4-D807-4AED-B9D1-95329B2215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8" y="1200"/>
                <a:ext cx="19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28771" name="Rectangle 46">
                <a:extLst>
                  <a:ext uri="{FF2B5EF4-FFF2-40B4-BE49-F238E27FC236}">
                    <a16:creationId xmlns:a16="http://schemas.microsoft.com/office/drawing/2014/main" id="{4C9AC8AE-3BDE-4DBB-911C-31519158B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2" y="1200"/>
                <a:ext cx="19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28772" name="Rectangle 47">
                <a:extLst>
                  <a:ext uri="{FF2B5EF4-FFF2-40B4-BE49-F238E27FC236}">
                    <a16:creationId xmlns:a16="http://schemas.microsoft.com/office/drawing/2014/main" id="{38370D0A-C8F0-4E7F-9276-DE336C4EE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1146"/>
                <a:ext cx="43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-80</a:t>
                </a:r>
              </a:p>
            </p:txBody>
          </p:sp>
          <p:sp>
            <p:nvSpPr>
              <p:cNvPr id="28773" name="Rectangle 48">
                <a:extLst>
                  <a:ext uri="{FF2B5EF4-FFF2-40B4-BE49-F238E27FC236}">
                    <a16:creationId xmlns:a16="http://schemas.microsoft.com/office/drawing/2014/main" id="{F687D01C-F9A4-4C6D-BB75-497E3D6ED9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1273"/>
                <a:ext cx="43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C</a:t>
                </a:r>
              </a:p>
            </p:txBody>
          </p:sp>
        </p:grpSp>
        <p:grpSp>
          <p:nvGrpSpPr>
            <p:cNvPr id="28757" name="Group 49">
              <a:extLst>
                <a:ext uri="{FF2B5EF4-FFF2-40B4-BE49-F238E27FC236}">
                  <a16:creationId xmlns:a16="http://schemas.microsoft.com/office/drawing/2014/main" id="{9EC303CA-618D-4BBA-B6D3-B03048B91B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4" y="2232"/>
              <a:ext cx="816" cy="311"/>
              <a:chOff x="1868" y="1146"/>
              <a:chExt cx="816" cy="311"/>
            </a:xfrm>
          </p:grpSpPr>
          <p:sp>
            <p:nvSpPr>
              <p:cNvPr id="28764" name="Line 50">
                <a:extLst>
                  <a:ext uri="{FF2B5EF4-FFF2-40B4-BE49-F238E27FC236}">
                    <a16:creationId xmlns:a16="http://schemas.microsoft.com/office/drawing/2014/main" id="{65AAAF0B-66D2-44B6-B111-27943AF539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0" y="129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84" rIns="45784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8765" name="Rectangle 51">
                <a:extLst>
                  <a:ext uri="{FF2B5EF4-FFF2-40B4-BE49-F238E27FC236}">
                    <a16:creationId xmlns:a16="http://schemas.microsoft.com/office/drawing/2014/main" id="{B57A488D-B98C-4924-984E-EDE8CF7CB4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8" y="1200"/>
                <a:ext cx="19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28766" name="Rectangle 52">
                <a:extLst>
                  <a:ext uri="{FF2B5EF4-FFF2-40B4-BE49-F238E27FC236}">
                    <a16:creationId xmlns:a16="http://schemas.microsoft.com/office/drawing/2014/main" id="{EE511FDA-D2D5-4792-8DDA-6356818B3A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2" y="1200"/>
                <a:ext cx="19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28767" name="Rectangle 53">
                <a:extLst>
                  <a:ext uri="{FF2B5EF4-FFF2-40B4-BE49-F238E27FC236}">
                    <a16:creationId xmlns:a16="http://schemas.microsoft.com/office/drawing/2014/main" id="{20578270-9730-4C70-8E47-7426B53DA0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1146"/>
                <a:ext cx="43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-160</a:t>
                </a:r>
              </a:p>
            </p:txBody>
          </p:sp>
          <p:sp>
            <p:nvSpPr>
              <p:cNvPr id="28768" name="Rectangle 54">
                <a:extLst>
                  <a:ext uri="{FF2B5EF4-FFF2-40B4-BE49-F238E27FC236}">
                    <a16:creationId xmlns:a16="http://schemas.microsoft.com/office/drawing/2014/main" id="{1412D0D7-37C7-4749-BD32-AA865B3F0D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1273"/>
                <a:ext cx="43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C</a:t>
                </a:r>
              </a:p>
            </p:txBody>
          </p:sp>
        </p:grpSp>
        <p:grpSp>
          <p:nvGrpSpPr>
            <p:cNvPr id="28758" name="Group 55">
              <a:extLst>
                <a:ext uri="{FF2B5EF4-FFF2-40B4-BE49-F238E27FC236}">
                  <a16:creationId xmlns:a16="http://schemas.microsoft.com/office/drawing/2014/main" id="{14A944C4-517D-4561-9DC3-84697DA3EA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4" y="2502"/>
              <a:ext cx="816" cy="311"/>
              <a:chOff x="1868" y="1146"/>
              <a:chExt cx="816" cy="311"/>
            </a:xfrm>
          </p:grpSpPr>
          <p:sp>
            <p:nvSpPr>
              <p:cNvPr id="28759" name="Line 56">
                <a:extLst>
                  <a:ext uri="{FF2B5EF4-FFF2-40B4-BE49-F238E27FC236}">
                    <a16:creationId xmlns:a16="http://schemas.microsoft.com/office/drawing/2014/main" id="{5705D819-6643-45F0-9A8F-074658AB8E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0" y="129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84" rIns="45784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8760" name="Rectangle 57">
                <a:extLst>
                  <a:ext uri="{FF2B5EF4-FFF2-40B4-BE49-F238E27FC236}">
                    <a16:creationId xmlns:a16="http://schemas.microsoft.com/office/drawing/2014/main" id="{91E36499-336F-4284-8E76-B212CA063F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8" y="1200"/>
                <a:ext cx="19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3</a:t>
                </a:r>
              </a:p>
            </p:txBody>
          </p:sp>
          <p:sp>
            <p:nvSpPr>
              <p:cNvPr id="28761" name="Rectangle 58">
                <a:extLst>
                  <a:ext uri="{FF2B5EF4-FFF2-40B4-BE49-F238E27FC236}">
                    <a16:creationId xmlns:a16="http://schemas.microsoft.com/office/drawing/2014/main" id="{7CFA5EBF-DC6E-440B-BFEE-E8C5A81FB7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2" y="1200"/>
                <a:ext cx="19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28762" name="Rectangle 59">
                <a:extLst>
                  <a:ext uri="{FF2B5EF4-FFF2-40B4-BE49-F238E27FC236}">
                    <a16:creationId xmlns:a16="http://schemas.microsoft.com/office/drawing/2014/main" id="{A69C85DD-D9EE-46C1-BD1F-BDC1EF3BF2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1146"/>
                <a:ext cx="43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-280</a:t>
                </a:r>
              </a:p>
            </p:txBody>
          </p:sp>
          <p:sp>
            <p:nvSpPr>
              <p:cNvPr id="28763" name="Rectangle 60">
                <a:extLst>
                  <a:ext uri="{FF2B5EF4-FFF2-40B4-BE49-F238E27FC236}">
                    <a16:creationId xmlns:a16="http://schemas.microsoft.com/office/drawing/2014/main" id="{EABCBCE7-A30B-4541-83A8-6C3AC595C5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1273"/>
                <a:ext cx="43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C</a:t>
                </a:r>
              </a:p>
            </p:txBody>
          </p:sp>
        </p:grpSp>
      </p:grpSp>
      <p:grpSp>
        <p:nvGrpSpPr>
          <p:cNvPr id="28679" name="Group 61">
            <a:extLst>
              <a:ext uri="{FF2B5EF4-FFF2-40B4-BE49-F238E27FC236}">
                <a16:creationId xmlns:a16="http://schemas.microsoft.com/office/drawing/2014/main" id="{1DE261F2-6010-4FAC-8B5D-30AE60227647}"/>
              </a:ext>
            </a:extLst>
          </p:cNvPr>
          <p:cNvGrpSpPr>
            <a:grpSpLocks/>
          </p:cNvGrpSpPr>
          <p:nvPr/>
        </p:nvGrpSpPr>
        <p:grpSpPr bwMode="auto">
          <a:xfrm>
            <a:off x="941107" y="1063514"/>
            <a:ext cx="3020445" cy="4883583"/>
            <a:chOff x="2752" y="572"/>
            <a:chExt cx="1900" cy="3072"/>
          </a:xfrm>
        </p:grpSpPr>
        <p:sp>
          <p:nvSpPr>
            <p:cNvPr id="511038" name="AutoShape 62">
              <a:extLst>
                <a:ext uri="{FF2B5EF4-FFF2-40B4-BE49-F238E27FC236}">
                  <a16:creationId xmlns:a16="http://schemas.microsoft.com/office/drawing/2014/main" id="{888236CD-11E6-4BD7-A384-6390D22B34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0" y="1532"/>
              <a:ext cx="1844" cy="816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19050">
              <a:noFill/>
              <a:round/>
              <a:headEnd/>
              <a:tailEnd type="none" w="lg" len="med"/>
            </a:ln>
            <a:effectLst>
              <a:outerShdw dist="107763" dir="18900000" algn="ctr" rotWithShape="0">
                <a:schemeClr val="tx2">
                  <a:alpha val="50000"/>
                </a:schemeClr>
              </a:outerShdw>
            </a:effectLst>
          </p:spPr>
          <p:txBody>
            <a:bodyPr lIns="45784" rIns="45784" anchorCtr="1"/>
            <a:lstStyle/>
            <a:p>
              <a:pPr eaLnBrk="0" hangingPunct="0">
                <a:lnSpc>
                  <a:spcPct val="90000"/>
                </a:lnSpc>
                <a:defRPr/>
              </a:pPr>
              <a:r>
                <a:rPr lang="en-US" sz="1602">
                  <a:solidFill>
                    <a:srgbClr val="CC0000"/>
                  </a:solidFill>
                  <a:cs typeface="+mn-cs"/>
                </a:rPr>
                <a:t>Key = 2</a:t>
              </a:r>
            </a:p>
          </p:txBody>
        </p:sp>
        <p:sp>
          <p:nvSpPr>
            <p:cNvPr id="511039" name="AutoShape 63">
              <a:extLst>
                <a:ext uri="{FF2B5EF4-FFF2-40B4-BE49-F238E27FC236}">
                  <a16:creationId xmlns:a16="http://schemas.microsoft.com/office/drawing/2014/main" id="{2AB5E010-45B8-427A-A406-D7E27CEEA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2492"/>
              <a:ext cx="1844" cy="1152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19050">
              <a:noFill/>
              <a:round/>
              <a:headEnd/>
              <a:tailEnd type="none" w="lg" len="med"/>
            </a:ln>
            <a:effectLst>
              <a:outerShdw dist="107763" dir="18900000" algn="ctr" rotWithShape="0">
                <a:schemeClr val="tx2">
                  <a:alpha val="50000"/>
                </a:schemeClr>
              </a:outerShdw>
            </a:effectLst>
          </p:spPr>
          <p:txBody>
            <a:bodyPr lIns="45784" rIns="45784" anchorCtr="1"/>
            <a:lstStyle/>
            <a:p>
              <a:pPr eaLnBrk="0" hangingPunct="0">
                <a:lnSpc>
                  <a:spcPct val="90000"/>
                </a:lnSpc>
                <a:defRPr/>
              </a:pPr>
              <a:r>
                <a:rPr lang="en-US" sz="1602">
                  <a:solidFill>
                    <a:srgbClr val="CC0000"/>
                  </a:solidFill>
                  <a:cs typeface="+mn-cs"/>
                </a:rPr>
                <a:t>Key = 3</a:t>
              </a:r>
            </a:p>
          </p:txBody>
        </p:sp>
        <p:sp>
          <p:nvSpPr>
            <p:cNvPr id="511040" name="AutoShape 64">
              <a:extLst>
                <a:ext uri="{FF2B5EF4-FFF2-40B4-BE49-F238E27FC236}">
                  <a16:creationId xmlns:a16="http://schemas.microsoft.com/office/drawing/2014/main" id="{D6994F1F-CB69-4ECA-89C5-D0024437B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2" y="572"/>
              <a:ext cx="1844" cy="816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19050">
              <a:noFill/>
              <a:round/>
              <a:headEnd/>
              <a:tailEnd type="none" w="lg" len="med"/>
            </a:ln>
            <a:effectLst>
              <a:outerShdw dist="107763" dir="18900000" algn="ctr" rotWithShape="0">
                <a:schemeClr val="tx2">
                  <a:alpha val="50000"/>
                </a:schemeClr>
              </a:outerShdw>
            </a:effectLst>
          </p:spPr>
          <p:txBody>
            <a:bodyPr lIns="45784" rIns="45784" anchorCtr="1"/>
            <a:lstStyle/>
            <a:p>
              <a:pPr eaLnBrk="0" hangingPunct="0">
                <a:lnSpc>
                  <a:spcPct val="90000"/>
                </a:lnSpc>
                <a:defRPr/>
              </a:pPr>
              <a:r>
                <a:rPr lang="en-US" sz="1602">
                  <a:solidFill>
                    <a:srgbClr val="CC0000"/>
                  </a:solidFill>
                  <a:cs typeface="+mn-cs"/>
                </a:rPr>
                <a:t>Key = 1</a:t>
              </a:r>
            </a:p>
          </p:txBody>
        </p:sp>
        <p:grpSp>
          <p:nvGrpSpPr>
            <p:cNvPr id="28686" name="Group 65">
              <a:extLst>
                <a:ext uri="{FF2B5EF4-FFF2-40B4-BE49-F238E27FC236}">
                  <a16:creationId xmlns:a16="http://schemas.microsoft.com/office/drawing/2014/main" id="{E37876C5-C09E-40DE-83B0-A96A4E55B9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0" y="762"/>
              <a:ext cx="816" cy="629"/>
              <a:chOff x="2780" y="858"/>
              <a:chExt cx="816" cy="629"/>
            </a:xfrm>
          </p:grpSpPr>
          <p:grpSp>
            <p:nvGrpSpPr>
              <p:cNvPr id="28744" name="Group 66">
                <a:extLst>
                  <a:ext uri="{FF2B5EF4-FFF2-40B4-BE49-F238E27FC236}">
                    <a16:creationId xmlns:a16="http://schemas.microsoft.com/office/drawing/2014/main" id="{2FD86790-4167-428F-A01C-E022B85BFB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0" y="858"/>
                <a:ext cx="816" cy="311"/>
                <a:chOff x="1868" y="1146"/>
                <a:chExt cx="816" cy="311"/>
              </a:xfrm>
            </p:grpSpPr>
            <p:sp>
              <p:nvSpPr>
                <p:cNvPr id="28751" name="Line 67">
                  <a:extLst>
                    <a:ext uri="{FF2B5EF4-FFF2-40B4-BE49-F238E27FC236}">
                      <a16:creationId xmlns:a16="http://schemas.microsoft.com/office/drawing/2014/main" id="{FE3DC875-8814-43F5-A419-3E0D3FC811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60" y="1292"/>
                  <a:ext cx="432" cy="0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45784" rIns="45784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8752" name="Rectangle 68">
                  <a:extLst>
                    <a:ext uri="{FF2B5EF4-FFF2-40B4-BE49-F238E27FC236}">
                      <a16:creationId xmlns:a16="http://schemas.microsoft.com/office/drawing/2014/main" id="{45B9EB77-7EDE-47F5-B9E2-9B0F21C08F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68" y="1200"/>
                  <a:ext cx="192" cy="2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602">
                      <a:latin typeface="Courier New" panose="02070309020205020404" pitchFamily="49" charset="0"/>
                    </a:rPr>
                    <a:t>1</a:t>
                  </a:r>
                </a:p>
              </p:txBody>
            </p:sp>
            <p:sp>
              <p:nvSpPr>
                <p:cNvPr id="28753" name="Rectangle 69">
                  <a:extLst>
                    <a:ext uri="{FF2B5EF4-FFF2-40B4-BE49-F238E27FC236}">
                      <a16:creationId xmlns:a16="http://schemas.microsoft.com/office/drawing/2014/main" id="{E5C1ADEC-FF61-46BF-A709-60BF1B68DD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2" y="1200"/>
                  <a:ext cx="192" cy="2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602">
                      <a:latin typeface="Courier New" panose="02070309020205020404" pitchFamily="49" charset="0"/>
                    </a:rPr>
                    <a:t>1</a:t>
                  </a:r>
                </a:p>
              </p:txBody>
            </p:sp>
            <p:sp>
              <p:nvSpPr>
                <p:cNvPr id="28754" name="Rectangle 70">
                  <a:extLst>
                    <a:ext uri="{FF2B5EF4-FFF2-40B4-BE49-F238E27FC236}">
                      <a16:creationId xmlns:a16="http://schemas.microsoft.com/office/drawing/2014/main" id="{2FDCBDCE-4F47-46D4-A013-E3013F67AB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0" y="1146"/>
                  <a:ext cx="432" cy="1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402">
                      <a:latin typeface="Courier New" panose="02070309020205020404" pitchFamily="49" charset="0"/>
                    </a:rPr>
                    <a:t>10</a:t>
                  </a:r>
                </a:p>
              </p:txBody>
            </p:sp>
            <p:sp>
              <p:nvSpPr>
                <p:cNvPr id="28755" name="Rectangle 71">
                  <a:extLst>
                    <a:ext uri="{FF2B5EF4-FFF2-40B4-BE49-F238E27FC236}">
                      <a16:creationId xmlns:a16="http://schemas.microsoft.com/office/drawing/2014/main" id="{2B65FEAD-7DC3-412F-ABAB-C6E8443D75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0" y="1273"/>
                  <a:ext cx="432" cy="1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402">
                      <a:latin typeface="Courier New" panose="02070309020205020404" pitchFamily="49" charset="0"/>
                    </a:rPr>
                    <a:t>A</a:t>
                  </a:r>
                </a:p>
              </p:txBody>
            </p:sp>
          </p:grpSp>
          <p:grpSp>
            <p:nvGrpSpPr>
              <p:cNvPr id="28745" name="Group 72">
                <a:extLst>
                  <a:ext uri="{FF2B5EF4-FFF2-40B4-BE49-F238E27FC236}">
                    <a16:creationId xmlns:a16="http://schemas.microsoft.com/office/drawing/2014/main" id="{262DD8A6-1B43-4300-8EE2-9EDF12A5C0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0" y="1176"/>
                <a:ext cx="816" cy="311"/>
                <a:chOff x="1868" y="1146"/>
                <a:chExt cx="816" cy="311"/>
              </a:xfrm>
            </p:grpSpPr>
            <p:sp>
              <p:nvSpPr>
                <p:cNvPr id="28746" name="Line 73">
                  <a:extLst>
                    <a:ext uri="{FF2B5EF4-FFF2-40B4-BE49-F238E27FC236}">
                      <a16:creationId xmlns:a16="http://schemas.microsoft.com/office/drawing/2014/main" id="{87AE6621-F67A-422D-BCDC-2B5F47AE61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60" y="1292"/>
                  <a:ext cx="432" cy="0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45784" rIns="45784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8747" name="Rectangle 74">
                  <a:extLst>
                    <a:ext uri="{FF2B5EF4-FFF2-40B4-BE49-F238E27FC236}">
                      <a16:creationId xmlns:a16="http://schemas.microsoft.com/office/drawing/2014/main" id="{9FD50714-EC21-49B0-A65C-A075A00424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68" y="1200"/>
                  <a:ext cx="192" cy="2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602">
                      <a:latin typeface="Courier New" panose="02070309020205020404" pitchFamily="49" charset="0"/>
                    </a:rPr>
                    <a:t>3</a:t>
                  </a:r>
                </a:p>
              </p:txBody>
            </p:sp>
            <p:sp>
              <p:nvSpPr>
                <p:cNvPr id="28748" name="Rectangle 75">
                  <a:extLst>
                    <a:ext uri="{FF2B5EF4-FFF2-40B4-BE49-F238E27FC236}">
                      <a16:creationId xmlns:a16="http://schemas.microsoft.com/office/drawing/2014/main" id="{B878D84C-B264-4FC6-9C32-4B5A9E6A29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2" y="1200"/>
                  <a:ext cx="192" cy="2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602">
                      <a:latin typeface="Courier New" panose="02070309020205020404" pitchFamily="49" charset="0"/>
                    </a:rPr>
                    <a:t>1</a:t>
                  </a:r>
                </a:p>
              </p:txBody>
            </p:sp>
            <p:sp>
              <p:nvSpPr>
                <p:cNvPr id="28749" name="Rectangle 76">
                  <a:extLst>
                    <a:ext uri="{FF2B5EF4-FFF2-40B4-BE49-F238E27FC236}">
                      <a16:creationId xmlns:a16="http://schemas.microsoft.com/office/drawing/2014/main" id="{90380F6F-347D-4E49-82F1-4A68BC6986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0" y="1146"/>
                  <a:ext cx="432" cy="1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402">
                      <a:latin typeface="Courier New" panose="02070309020205020404" pitchFamily="49" charset="0"/>
                    </a:rPr>
                    <a:t>50</a:t>
                  </a:r>
                </a:p>
              </p:txBody>
            </p:sp>
            <p:sp>
              <p:nvSpPr>
                <p:cNvPr id="28750" name="Rectangle 77">
                  <a:extLst>
                    <a:ext uri="{FF2B5EF4-FFF2-40B4-BE49-F238E27FC236}">
                      <a16:creationId xmlns:a16="http://schemas.microsoft.com/office/drawing/2014/main" id="{795AEB29-D9D3-4F83-BFA9-FFD79A8D8D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0" y="1273"/>
                  <a:ext cx="432" cy="1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402">
                      <a:latin typeface="Courier New" panose="02070309020205020404" pitchFamily="49" charset="0"/>
                    </a:rPr>
                    <a:t>A</a:t>
                  </a:r>
                </a:p>
              </p:txBody>
            </p:sp>
          </p:grpSp>
        </p:grpSp>
        <p:grpSp>
          <p:nvGrpSpPr>
            <p:cNvPr id="28687" name="Group 78">
              <a:extLst>
                <a:ext uri="{FF2B5EF4-FFF2-40B4-BE49-F238E27FC236}">
                  <a16:creationId xmlns:a16="http://schemas.microsoft.com/office/drawing/2014/main" id="{4E28650E-4455-4109-9DC8-596FE9B6BC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0" y="1674"/>
              <a:ext cx="816" cy="629"/>
              <a:chOff x="2444" y="762"/>
              <a:chExt cx="816" cy="629"/>
            </a:xfrm>
          </p:grpSpPr>
          <p:grpSp>
            <p:nvGrpSpPr>
              <p:cNvPr id="28732" name="Group 79">
                <a:extLst>
                  <a:ext uri="{FF2B5EF4-FFF2-40B4-BE49-F238E27FC236}">
                    <a16:creationId xmlns:a16="http://schemas.microsoft.com/office/drawing/2014/main" id="{F7A5583E-F8FB-44D2-BBB8-88FDB46248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44" y="762"/>
                <a:ext cx="816" cy="311"/>
                <a:chOff x="1868" y="1146"/>
                <a:chExt cx="816" cy="311"/>
              </a:xfrm>
            </p:grpSpPr>
            <p:sp>
              <p:nvSpPr>
                <p:cNvPr id="28739" name="Line 80">
                  <a:extLst>
                    <a:ext uri="{FF2B5EF4-FFF2-40B4-BE49-F238E27FC236}">
                      <a16:creationId xmlns:a16="http://schemas.microsoft.com/office/drawing/2014/main" id="{E4AF01DF-429B-4C9B-8B36-B7A2848CEF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60" y="1292"/>
                  <a:ext cx="432" cy="0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45784" rIns="45784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8740" name="Rectangle 81">
                  <a:extLst>
                    <a:ext uri="{FF2B5EF4-FFF2-40B4-BE49-F238E27FC236}">
                      <a16:creationId xmlns:a16="http://schemas.microsoft.com/office/drawing/2014/main" id="{9F8092E1-FA6E-47F0-B320-3CA7895274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68" y="1200"/>
                  <a:ext cx="192" cy="2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602">
                      <a:latin typeface="Courier New" panose="02070309020205020404" pitchFamily="49" charset="0"/>
                    </a:rPr>
                    <a:t>2</a:t>
                  </a:r>
                </a:p>
              </p:txBody>
            </p:sp>
            <p:sp>
              <p:nvSpPr>
                <p:cNvPr id="28741" name="Rectangle 82">
                  <a:extLst>
                    <a:ext uri="{FF2B5EF4-FFF2-40B4-BE49-F238E27FC236}">
                      <a16:creationId xmlns:a16="http://schemas.microsoft.com/office/drawing/2014/main" id="{6B179455-9FC5-4215-A761-3EECE01BBE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2" y="1200"/>
                  <a:ext cx="192" cy="2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602">
                      <a:latin typeface="Courier New" panose="02070309020205020404" pitchFamily="49" charset="0"/>
                    </a:rPr>
                    <a:t>2</a:t>
                  </a:r>
                </a:p>
              </p:txBody>
            </p:sp>
            <p:sp>
              <p:nvSpPr>
                <p:cNvPr id="28742" name="Rectangle 83">
                  <a:extLst>
                    <a:ext uri="{FF2B5EF4-FFF2-40B4-BE49-F238E27FC236}">
                      <a16:creationId xmlns:a16="http://schemas.microsoft.com/office/drawing/2014/main" id="{781A1617-A88F-4086-A79A-6395702030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0" y="1146"/>
                  <a:ext cx="432" cy="1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402">
                      <a:latin typeface="Courier New" panose="02070309020205020404" pitchFamily="49" charset="0"/>
                    </a:rPr>
                    <a:t>30</a:t>
                  </a:r>
                </a:p>
              </p:txBody>
            </p:sp>
            <p:sp>
              <p:nvSpPr>
                <p:cNvPr id="28743" name="Rectangle 84">
                  <a:extLst>
                    <a:ext uri="{FF2B5EF4-FFF2-40B4-BE49-F238E27FC236}">
                      <a16:creationId xmlns:a16="http://schemas.microsoft.com/office/drawing/2014/main" id="{D0BDEE5C-1280-49B2-920C-3B798262DD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0" y="1273"/>
                  <a:ext cx="432" cy="1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402">
                      <a:latin typeface="Courier New" panose="02070309020205020404" pitchFamily="49" charset="0"/>
                    </a:rPr>
                    <a:t>A</a:t>
                  </a:r>
                </a:p>
              </p:txBody>
            </p:sp>
          </p:grpSp>
          <p:grpSp>
            <p:nvGrpSpPr>
              <p:cNvPr id="28733" name="Group 85">
                <a:extLst>
                  <a:ext uri="{FF2B5EF4-FFF2-40B4-BE49-F238E27FC236}">
                    <a16:creationId xmlns:a16="http://schemas.microsoft.com/office/drawing/2014/main" id="{922ED39A-000E-4951-A7B0-36E5203E6FA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44" y="1080"/>
                <a:ext cx="816" cy="311"/>
                <a:chOff x="1868" y="1146"/>
                <a:chExt cx="816" cy="311"/>
              </a:xfrm>
            </p:grpSpPr>
            <p:sp>
              <p:nvSpPr>
                <p:cNvPr id="28734" name="Line 86">
                  <a:extLst>
                    <a:ext uri="{FF2B5EF4-FFF2-40B4-BE49-F238E27FC236}">
                      <a16:creationId xmlns:a16="http://schemas.microsoft.com/office/drawing/2014/main" id="{DF295C73-1902-44B5-AE55-C06CD6B065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60" y="1292"/>
                  <a:ext cx="432" cy="0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45784" rIns="45784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8735" name="Rectangle 87">
                  <a:extLst>
                    <a:ext uri="{FF2B5EF4-FFF2-40B4-BE49-F238E27FC236}">
                      <a16:creationId xmlns:a16="http://schemas.microsoft.com/office/drawing/2014/main" id="{C30355E8-FFCE-44D4-A3CE-07FD97BB4C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68" y="1200"/>
                  <a:ext cx="192" cy="2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602">
                      <a:latin typeface="Courier New" panose="02070309020205020404" pitchFamily="49" charset="0"/>
                    </a:rPr>
                    <a:t>3</a:t>
                  </a:r>
                </a:p>
              </p:txBody>
            </p:sp>
            <p:sp>
              <p:nvSpPr>
                <p:cNvPr id="28736" name="Rectangle 88">
                  <a:extLst>
                    <a:ext uri="{FF2B5EF4-FFF2-40B4-BE49-F238E27FC236}">
                      <a16:creationId xmlns:a16="http://schemas.microsoft.com/office/drawing/2014/main" id="{8F3A9267-1085-404C-8C0B-3C35DAA342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2" y="1200"/>
                  <a:ext cx="192" cy="2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602">
                      <a:latin typeface="Courier New" panose="02070309020205020404" pitchFamily="49" charset="0"/>
                    </a:rPr>
                    <a:t>2</a:t>
                  </a:r>
                </a:p>
              </p:txBody>
            </p:sp>
            <p:sp>
              <p:nvSpPr>
                <p:cNvPr id="28737" name="Rectangle 89">
                  <a:extLst>
                    <a:ext uri="{FF2B5EF4-FFF2-40B4-BE49-F238E27FC236}">
                      <a16:creationId xmlns:a16="http://schemas.microsoft.com/office/drawing/2014/main" id="{B23BB2DD-CC96-4862-90EE-17B951E452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0" y="1146"/>
                  <a:ext cx="432" cy="1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402">
                      <a:latin typeface="Courier New" panose="02070309020205020404" pitchFamily="49" charset="0"/>
                    </a:rPr>
                    <a:t>60</a:t>
                  </a:r>
                </a:p>
              </p:txBody>
            </p:sp>
            <p:sp>
              <p:nvSpPr>
                <p:cNvPr id="28738" name="Rectangle 90">
                  <a:extLst>
                    <a:ext uri="{FF2B5EF4-FFF2-40B4-BE49-F238E27FC236}">
                      <a16:creationId xmlns:a16="http://schemas.microsoft.com/office/drawing/2014/main" id="{36BF9EB0-491A-4CAB-8622-6BC1A1143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0" y="1273"/>
                  <a:ext cx="432" cy="1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402">
                      <a:latin typeface="Courier New" panose="02070309020205020404" pitchFamily="49" charset="0"/>
                    </a:rPr>
                    <a:t>A</a:t>
                  </a:r>
                </a:p>
              </p:txBody>
            </p:sp>
          </p:grpSp>
        </p:grpSp>
        <p:grpSp>
          <p:nvGrpSpPr>
            <p:cNvPr id="28688" name="Group 91">
              <a:extLst>
                <a:ext uri="{FF2B5EF4-FFF2-40B4-BE49-F238E27FC236}">
                  <a16:creationId xmlns:a16="http://schemas.microsoft.com/office/drawing/2014/main" id="{EA2D6BF6-EA14-45BF-AE16-6F185C5F6D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0" y="2634"/>
              <a:ext cx="816" cy="965"/>
              <a:chOff x="2780" y="2442"/>
              <a:chExt cx="816" cy="965"/>
            </a:xfrm>
          </p:grpSpPr>
          <p:grpSp>
            <p:nvGrpSpPr>
              <p:cNvPr id="28714" name="Group 92">
                <a:extLst>
                  <a:ext uri="{FF2B5EF4-FFF2-40B4-BE49-F238E27FC236}">
                    <a16:creationId xmlns:a16="http://schemas.microsoft.com/office/drawing/2014/main" id="{B995FA98-4F50-437A-9D8C-9D643FE577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0" y="2442"/>
                <a:ext cx="816" cy="311"/>
                <a:chOff x="1868" y="1146"/>
                <a:chExt cx="816" cy="311"/>
              </a:xfrm>
            </p:grpSpPr>
            <p:sp>
              <p:nvSpPr>
                <p:cNvPr id="28727" name="Line 93">
                  <a:extLst>
                    <a:ext uri="{FF2B5EF4-FFF2-40B4-BE49-F238E27FC236}">
                      <a16:creationId xmlns:a16="http://schemas.microsoft.com/office/drawing/2014/main" id="{56F4C198-18E9-4916-8126-1D8A5E0CF1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60" y="1292"/>
                  <a:ext cx="432" cy="0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45784" rIns="45784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8728" name="Rectangle 94">
                  <a:extLst>
                    <a:ext uri="{FF2B5EF4-FFF2-40B4-BE49-F238E27FC236}">
                      <a16:creationId xmlns:a16="http://schemas.microsoft.com/office/drawing/2014/main" id="{4F92C515-27C7-47FE-B7A9-46F7E29F43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68" y="1200"/>
                  <a:ext cx="192" cy="2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602">
                      <a:latin typeface="Courier New" panose="02070309020205020404" pitchFamily="49" charset="0"/>
                    </a:rPr>
                    <a:t>1</a:t>
                  </a:r>
                </a:p>
              </p:txBody>
            </p:sp>
            <p:sp>
              <p:nvSpPr>
                <p:cNvPr id="28729" name="Rectangle 95">
                  <a:extLst>
                    <a:ext uri="{FF2B5EF4-FFF2-40B4-BE49-F238E27FC236}">
                      <a16:creationId xmlns:a16="http://schemas.microsoft.com/office/drawing/2014/main" id="{00C8A6AE-BC88-4C69-A000-67F92A721A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2" y="1200"/>
                  <a:ext cx="192" cy="2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602">
                      <a:latin typeface="Courier New" panose="02070309020205020404" pitchFamily="49" charset="0"/>
                    </a:rPr>
                    <a:t>3</a:t>
                  </a:r>
                </a:p>
              </p:txBody>
            </p:sp>
            <p:sp>
              <p:nvSpPr>
                <p:cNvPr id="28730" name="Rectangle 96">
                  <a:extLst>
                    <a:ext uri="{FF2B5EF4-FFF2-40B4-BE49-F238E27FC236}">
                      <a16:creationId xmlns:a16="http://schemas.microsoft.com/office/drawing/2014/main" id="{6DBD94A9-2D51-42E9-8A02-748CC81020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0" y="1146"/>
                  <a:ext cx="432" cy="1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402">
                      <a:latin typeface="Courier New" panose="02070309020205020404" pitchFamily="49" charset="0"/>
                    </a:rPr>
                    <a:t>20</a:t>
                  </a:r>
                </a:p>
              </p:txBody>
            </p:sp>
            <p:sp>
              <p:nvSpPr>
                <p:cNvPr id="28731" name="Rectangle 97">
                  <a:extLst>
                    <a:ext uri="{FF2B5EF4-FFF2-40B4-BE49-F238E27FC236}">
                      <a16:creationId xmlns:a16="http://schemas.microsoft.com/office/drawing/2014/main" id="{966EC8D3-672F-4791-9CE1-9D9D49BBC3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0" y="1273"/>
                  <a:ext cx="432" cy="1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402">
                      <a:latin typeface="Courier New" panose="02070309020205020404" pitchFamily="49" charset="0"/>
                    </a:rPr>
                    <a:t>A</a:t>
                  </a:r>
                </a:p>
              </p:txBody>
            </p:sp>
          </p:grpSp>
          <p:grpSp>
            <p:nvGrpSpPr>
              <p:cNvPr id="28715" name="Group 98">
                <a:extLst>
                  <a:ext uri="{FF2B5EF4-FFF2-40B4-BE49-F238E27FC236}">
                    <a16:creationId xmlns:a16="http://schemas.microsoft.com/office/drawing/2014/main" id="{AF0BA3BE-714C-431A-828E-83B6C625827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0" y="2760"/>
                <a:ext cx="816" cy="311"/>
                <a:chOff x="1868" y="1146"/>
                <a:chExt cx="816" cy="311"/>
              </a:xfrm>
            </p:grpSpPr>
            <p:sp>
              <p:nvSpPr>
                <p:cNvPr id="28722" name="Line 99">
                  <a:extLst>
                    <a:ext uri="{FF2B5EF4-FFF2-40B4-BE49-F238E27FC236}">
                      <a16:creationId xmlns:a16="http://schemas.microsoft.com/office/drawing/2014/main" id="{43766417-DD6C-4F9C-BA69-E24D7EFE9C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60" y="1292"/>
                  <a:ext cx="432" cy="0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45784" rIns="45784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8723" name="Rectangle 100">
                  <a:extLst>
                    <a:ext uri="{FF2B5EF4-FFF2-40B4-BE49-F238E27FC236}">
                      <a16:creationId xmlns:a16="http://schemas.microsoft.com/office/drawing/2014/main" id="{21D9E408-9C96-451D-B55E-5B1D20C4C9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68" y="1200"/>
                  <a:ext cx="192" cy="2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602">
                      <a:latin typeface="Courier New" panose="02070309020205020404" pitchFamily="49" charset="0"/>
                    </a:rPr>
                    <a:t>2</a:t>
                  </a:r>
                </a:p>
              </p:txBody>
            </p:sp>
            <p:sp>
              <p:nvSpPr>
                <p:cNvPr id="28724" name="Rectangle 101">
                  <a:extLst>
                    <a:ext uri="{FF2B5EF4-FFF2-40B4-BE49-F238E27FC236}">
                      <a16:creationId xmlns:a16="http://schemas.microsoft.com/office/drawing/2014/main" id="{6851C283-B69C-42F4-A532-A296F289C3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2" y="1200"/>
                  <a:ext cx="192" cy="2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602">
                      <a:latin typeface="Courier New" panose="02070309020205020404" pitchFamily="49" charset="0"/>
                    </a:rPr>
                    <a:t>3</a:t>
                  </a:r>
                </a:p>
              </p:txBody>
            </p:sp>
            <p:sp>
              <p:nvSpPr>
                <p:cNvPr id="28725" name="Rectangle 102">
                  <a:extLst>
                    <a:ext uri="{FF2B5EF4-FFF2-40B4-BE49-F238E27FC236}">
                      <a16:creationId xmlns:a16="http://schemas.microsoft.com/office/drawing/2014/main" id="{4EB26C80-E47D-42F0-9B8C-8D3BD37B7C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0" y="1146"/>
                  <a:ext cx="432" cy="1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402">
                      <a:latin typeface="Courier New" panose="02070309020205020404" pitchFamily="49" charset="0"/>
                    </a:rPr>
                    <a:t>40</a:t>
                  </a:r>
                </a:p>
              </p:txBody>
            </p:sp>
            <p:sp>
              <p:nvSpPr>
                <p:cNvPr id="28726" name="Rectangle 103">
                  <a:extLst>
                    <a:ext uri="{FF2B5EF4-FFF2-40B4-BE49-F238E27FC236}">
                      <a16:creationId xmlns:a16="http://schemas.microsoft.com/office/drawing/2014/main" id="{7E7F14E0-6BE3-40AC-9A38-E3D9C7AE8D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0" y="1273"/>
                  <a:ext cx="432" cy="1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402">
                      <a:latin typeface="Courier New" panose="02070309020205020404" pitchFamily="49" charset="0"/>
                    </a:rPr>
                    <a:t>A</a:t>
                  </a:r>
                </a:p>
              </p:txBody>
            </p:sp>
          </p:grpSp>
          <p:grpSp>
            <p:nvGrpSpPr>
              <p:cNvPr id="28716" name="Group 104">
                <a:extLst>
                  <a:ext uri="{FF2B5EF4-FFF2-40B4-BE49-F238E27FC236}">
                    <a16:creationId xmlns:a16="http://schemas.microsoft.com/office/drawing/2014/main" id="{B5ECFB22-ED66-43C3-BAB3-6B6397FDC3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0" y="3096"/>
                <a:ext cx="816" cy="311"/>
                <a:chOff x="1868" y="1146"/>
                <a:chExt cx="816" cy="311"/>
              </a:xfrm>
            </p:grpSpPr>
            <p:sp>
              <p:nvSpPr>
                <p:cNvPr id="28717" name="Line 105">
                  <a:extLst>
                    <a:ext uri="{FF2B5EF4-FFF2-40B4-BE49-F238E27FC236}">
                      <a16:creationId xmlns:a16="http://schemas.microsoft.com/office/drawing/2014/main" id="{85B7970C-903A-4569-9C95-15681D6208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60" y="1292"/>
                  <a:ext cx="432" cy="0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45784" rIns="45784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8718" name="Rectangle 106">
                  <a:extLst>
                    <a:ext uri="{FF2B5EF4-FFF2-40B4-BE49-F238E27FC236}">
                      <a16:creationId xmlns:a16="http://schemas.microsoft.com/office/drawing/2014/main" id="{4913B2BB-4462-46D1-850C-0305ACF875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68" y="1200"/>
                  <a:ext cx="192" cy="2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602">
                      <a:latin typeface="Courier New" panose="02070309020205020404" pitchFamily="49" charset="0"/>
                    </a:rPr>
                    <a:t>3</a:t>
                  </a:r>
                </a:p>
              </p:txBody>
            </p:sp>
            <p:sp>
              <p:nvSpPr>
                <p:cNvPr id="28719" name="Rectangle 107">
                  <a:extLst>
                    <a:ext uri="{FF2B5EF4-FFF2-40B4-BE49-F238E27FC236}">
                      <a16:creationId xmlns:a16="http://schemas.microsoft.com/office/drawing/2014/main" id="{F8E3A1CA-809C-4C50-8170-CE2967BB2A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2" y="1200"/>
                  <a:ext cx="192" cy="2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602">
                      <a:latin typeface="Courier New" panose="02070309020205020404" pitchFamily="49" charset="0"/>
                    </a:rPr>
                    <a:t>3</a:t>
                  </a:r>
                </a:p>
              </p:txBody>
            </p:sp>
            <p:sp>
              <p:nvSpPr>
                <p:cNvPr id="28720" name="Rectangle 108">
                  <a:extLst>
                    <a:ext uri="{FF2B5EF4-FFF2-40B4-BE49-F238E27FC236}">
                      <a16:creationId xmlns:a16="http://schemas.microsoft.com/office/drawing/2014/main" id="{6F5D5212-2D37-48AD-B2F1-6A9342FFB0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0" y="1146"/>
                  <a:ext cx="432" cy="1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402">
                      <a:latin typeface="Courier New" panose="02070309020205020404" pitchFamily="49" charset="0"/>
                    </a:rPr>
                    <a:t>70</a:t>
                  </a:r>
                </a:p>
              </p:txBody>
            </p:sp>
            <p:sp>
              <p:nvSpPr>
                <p:cNvPr id="28721" name="Rectangle 109">
                  <a:extLst>
                    <a:ext uri="{FF2B5EF4-FFF2-40B4-BE49-F238E27FC236}">
                      <a16:creationId xmlns:a16="http://schemas.microsoft.com/office/drawing/2014/main" id="{1B273AD4-6E15-457D-901B-339E399C69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0" y="1273"/>
                  <a:ext cx="432" cy="1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402">
                      <a:latin typeface="Courier New" panose="02070309020205020404" pitchFamily="49" charset="0"/>
                    </a:rPr>
                    <a:t>A</a:t>
                  </a:r>
                </a:p>
              </p:txBody>
            </p:sp>
          </p:grpSp>
        </p:grpSp>
        <p:grpSp>
          <p:nvGrpSpPr>
            <p:cNvPr id="28689" name="Group 110">
              <a:extLst>
                <a:ext uri="{FF2B5EF4-FFF2-40B4-BE49-F238E27FC236}">
                  <a16:creationId xmlns:a16="http://schemas.microsoft.com/office/drawing/2014/main" id="{9B479DC9-6F42-42C5-82B7-041608CBD9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88" y="908"/>
              <a:ext cx="816" cy="306"/>
              <a:chOff x="1868" y="1148"/>
              <a:chExt cx="816" cy="306"/>
            </a:xfrm>
          </p:grpSpPr>
          <p:sp>
            <p:nvSpPr>
              <p:cNvPr id="28709" name="Line 111">
                <a:extLst>
                  <a:ext uri="{FF2B5EF4-FFF2-40B4-BE49-F238E27FC236}">
                    <a16:creationId xmlns:a16="http://schemas.microsoft.com/office/drawing/2014/main" id="{48F982A4-BD50-4DF5-A397-307C510ECB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0" y="129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84" rIns="45784" anchorCtr="1"/>
              <a:lstStyle/>
              <a:p>
                <a:endParaRPr lang="en-US"/>
              </a:p>
            </p:txBody>
          </p:sp>
          <p:sp>
            <p:nvSpPr>
              <p:cNvPr id="28710" name="Rectangle 112">
                <a:extLst>
                  <a:ext uri="{FF2B5EF4-FFF2-40B4-BE49-F238E27FC236}">
                    <a16:creationId xmlns:a16="http://schemas.microsoft.com/office/drawing/2014/main" id="{1A881A70-FAC3-471C-AC66-5618F2FDF4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8" y="1202"/>
                <a:ext cx="1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Ctr="1"/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28711" name="Rectangle 113">
                <a:extLst>
                  <a:ext uri="{FF2B5EF4-FFF2-40B4-BE49-F238E27FC236}">
                    <a16:creationId xmlns:a16="http://schemas.microsoft.com/office/drawing/2014/main" id="{03F8FF2B-E707-428A-8F0B-0D52F9032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2" y="1202"/>
                <a:ext cx="1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Ctr="1"/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28712" name="Rectangle 114">
                <a:extLst>
                  <a:ext uri="{FF2B5EF4-FFF2-40B4-BE49-F238E27FC236}">
                    <a16:creationId xmlns:a16="http://schemas.microsoft.com/office/drawing/2014/main" id="{71241321-CFF8-4FDB-A51B-EEE3C19CE5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1148"/>
                <a:ext cx="43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Ctr="1"/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-1</a:t>
                </a:r>
              </a:p>
            </p:txBody>
          </p:sp>
          <p:sp>
            <p:nvSpPr>
              <p:cNvPr id="28713" name="Rectangle 115">
                <a:extLst>
                  <a:ext uri="{FF2B5EF4-FFF2-40B4-BE49-F238E27FC236}">
                    <a16:creationId xmlns:a16="http://schemas.microsoft.com/office/drawing/2014/main" id="{224A9231-B3FD-4FE7-895C-C3DC9FE227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1275"/>
                <a:ext cx="43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Ctr="1"/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B</a:t>
                </a:r>
              </a:p>
            </p:txBody>
          </p:sp>
        </p:grpSp>
        <p:grpSp>
          <p:nvGrpSpPr>
            <p:cNvPr id="28690" name="Group 116">
              <a:extLst>
                <a:ext uri="{FF2B5EF4-FFF2-40B4-BE49-F238E27FC236}">
                  <a16:creationId xmlns:a16="http://schemas.microsoft.com/office/drawing/2014/main" id="{8A074969-7D65-4A54-9577-56211DC892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88" y="1674"/>
              <a:ext cx="816" cy="581"/>
              <a:chOff x="3980" y="1176"/>
              <a:chExt cx="816" cy="581"/>
            </a:xfrm>
          </p:grpSpPr>
          <p:grpSp>
            <p:nvGrpSpPr>
              <p:cNvPr id="28697" name="Group 117">
                <a:extLst>
                  <a:ext uri="{FF2B5EF4-FFF2-40B4-BE49-F238E27FC236}">
                    <a16:creationId xmlns:a16="http://schemas.microsoft.com/office/drawing/2014/main" id="{698C190A-19BE-4DBE-8FB8-D0B079FE52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80" y="1176"/>
                <a:ext cx="816" cy="311"/>
                <a:chOff x="1868" y="1146"/>
                <a:chExt cx="816" cy="311"/>
              </a:xfrm>
            </p:grpSpPr>
            <p:sp>
              <p:nvSpPr>
                <p:cNvPr id="28704" name="Line 118">
                  <a:extLst>
                    <a:ext uri="{FF2B5EF4-FFF2-40B4-BE49-F238E27FC236}">
                      <a16:creationId xmlns:a16="http://schemas.microsoft.com/office/drawing/2014/main" id="{1575BE39-4A64-4AE3-ADE2-2795D7815E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60" y="1292"/>
                  <a:ext cx="432" cy="0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45784" rIns="45784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8705" name="Rectangle 119">
                  <a:extLst>
                    <a:ext uri="{FF2B5EF4-FFF2-40B4-BE49-F238E27FC236}">
                      <a16:creationId xmlns:a16="http://schemas.microsoft.com/office/drawing/2014/main" id="{9F93275B-CC00-4D0E-B41D-1BFFDF9805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68" y="1200"/>
                  <a:ext cx="192" cy="2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602">
                      <a:latin typeface="Courier New" panose="02070309020205020404" pitchFamily="49" charset="0"/>
                    </a:rPr>
                    <a:t>2</a:t>
                  </a:r>
                </a:p>
              </p:txBody>
            </p:sp>
            <p:sp>
              <p:nvSpPr>
                <p:cNvPr id="28706" name="Rectangle 120">
                  <a:extLst>
                    <a:ext uri="{FF2B5EF4-FFF2-40B4-BE49-F238E27FC236}">
                      <a16:creationId xmlns:a16="http://schemas.microsoft.com/office/drawing/2014/main" id="{81025A52-0222-4037-8027-BA73C0967B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2" y="1200"/>
                  <a:ext cx="192" cy="2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602">
                      <a:latin typeface="Courier New" panose="02070309020205020404" pitchFamily="49" charset="0"/>
                    </a:rPr>
                    <a:t>1</a:t>
                  </a:r>
                </a:p>
              </p:txBody>
            </p:sp>
            <p:sp>
              <p:nvSpPr>
                <p:cNvPr id="28707" name="Rectangle 121">
                  <a:extLst>
                    <a:ext uri="{FF2B5EF4-FFF2-40B4-BE49-F238E27FC236}">
                      <a16:creationId xmlns:a16="http://schemas.microsoft.com/office/drawing/2014/main" id="{1F52C57F-0B0A-47BC-A4C9-19B830EB99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0" y="1146"/>
                  <a:ext cx="432" cy="1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402">
                      <a:latin typeface="Courier New" panose="02070309020205020404" pitchFamily="49" charset="0"/>
                    </a:rPr>
                    <a:t>-2</a:t>
                  </a:r>
                </a:p>
              </p:txBody>
            </p:sp>
            <p:sp>
              <p:nvSpPr>
                <p:cNvPr id="28708" name="Rectangle 122">
                  <a:extLst>
                    <a:ext uri="{FF2B5EF4-FFF2-40B4-BE49-F238E27FC236}">
                      <a16:creationId xmlns:a16="http://schemas.microsoft.com/office/drawing/2014/main" id="{33D9B009-F873-4218-87D0-7DB07F9A55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0" y="1273"/>
                  <a:ext cx="432" cy="1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402">
                      <a:latin typeface="Courier New" panose="02070309020205020404" pitchFamily="49" charset="0"/>
                    </a:rPr>
                    <a:t>B</a:t>
                  </a:r>
                </a:p>
              </p:txBody>
            </p:sp>
          </p:grpSp>
          <p:grpSp>
            <p:nvGrpSpPr>
              <p:cNvPr id="28698" name="Group 123">
                <a:extLst>
                  <a:ext uri="{FF2B5EF4-FFF2-40B4-BE49-F238E27FC236}">
                    <a16:creationId xmlns:a16="http://schemas.microsoft.com/office/drawing/2014/main" id="{D917F459-FA61-405D-BC63-B29E3AD7A5B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80" y="1446"/>
                <a:ext cx="816" cy="311"/>
                <a:chOff x="1868" y="1146"/>
                <a:chExt cx="816" cy="311"/>
              </a:xfrm>
            </p:grpSpPr>
            <p:sp>
              <p:nvSpPr>
                <p:cNvPr id="28699" name="Line 124">
                  <a:extLst>
                    <a:ext uri="{FF2B5EF4-FFF2-40B4-BE49-F238E27FC236}">
                      <a16:creationId xmlns:a16="http://schemas.microsoft.com/office/drawing/2014/main" id="{C45ED101-66C7-422A-8D6C-CD7D4DF7B1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60" y="1292"/>
                  <a:ext cx="432" cy="0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45784" rIns="45784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8700" name="Rectangle 125">
                  <a:extLst>
                    <a:ext uri="{FF2B5EF4-FFF2-40B4-BE49-F238E27FC236}">
                      <a16:creationId xmlns:a16="http://schemas.microsoft.com/office/drawing/2014/main" id="{67598C8A-5525-4090-AB07-4DCDB16797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68" y="1200"/>
                  <a:ext cx="192" cy="2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602">
                      <a:latin typeface="Courier New" panose="02070309020205020404" pitchFamily="49" charset="0"/>
                    </a:rPr>
                    <a:t>2</a:t>
                  </a:r>
                </a:p>
              </p:txBody>
            </p:sp>
            <p:sp>
              <p:nvSpPr>
                <p:cNvPr id="28701" name="Rectangle 126">
                  <a:extLst>
                    <a:ext uri="{FF2B5EF4-FFF2-40B4-BE49-F238E27FC236}">
                      <a16:creationId xmlns:a16="http://schemas.microsoft.com/office/drawing/2014/main" id="{D8A6F914-DA77-4884-BA39-B55081B7FC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2" y="1200"/>
                  <a:ext cx="192" cy="2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602">
                      <a:latin typeface="Courier New" panose="02070309020205020404" pitchFamily="49" charset="0"/>
                    </a:rPr>
                    <a:t>2</a:t>
                  </a:r>
                </a:p>
              </p:txBody>
            </p:sp>
            <p:sp>
              <p:nvSpPr>
                <p:cNvPr id="28702" name="Rectangle 127">
                  <a:extLst>
                    <a:ext uri="{FF2B5EF4-FFF2-40B4-BE49-F238E27FC236}">
                      <a16:creationId xmlns:a16="http://schemas.microsoft.com/office/drawing/2014/main" id="{9EFB6C43-4890-4258-87F3-027E7B1BB6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0" y="1146"/>
                  <a:ext cx="432" cy="1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402">
                      <a:latin typeface="Courier New" panose="02070309020205020404" pitchFamily="49" charset="0"/>
                    </a:rPr>
                    <a:t>-3</a:t>
                  </a:r>
                </a:p>
              </p:txBody>
            </p:sp>
            <p:sp>
              <p:nvSpPr>
                <p:cNvPr id="28703" name="Rectangle 128">
                  <a:extLst>
                    <a:ext uri="{FF2B5EF4-FFF2-40B4-BE49-F238E27FC236}">
                      <a16:creationId xmlns:a16="http://schemas.microsoft.com/office/drawing/2014/main" id="{FB3D16E7-3135-4D7A-8692-E5360745E5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0" y="1273"/>
                  <a:ext cx="432" cy="1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402">
                      <a:latin typeface="Courier New" panose="02070309020205020404" pitchFamily="49" charset="0"/>
                    </a:rPr>
                    <a:t>B</a:t>
                  </a:r>
                </a:p>
              </p:txBody>
            </p:sp>
          </p:grpSp>
        </p:grpSp>
        <p:grpSp>
          <p:nvGrpSpPr>
            <p:cNvPr id="28691" name="Group 129">
              <a:extLst>
                <a:ext uri="{FF2B5EF4-FFF2-40B4-BE49-F238E27FC236}">
                  <a16:creationId xmlns:a16="http://schemas.microsoft.com/office/drawing/2014/main" id="{D49EFBF9-CB64-4521-852F-0C5E7F593C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88" y="2904"/>
              <a:ext cx="816" cy="311"/>
              <a:chOff x="1868" y="1146"/>
              <a:chExt cx="816" cy="311"/>
            </a:xfrm>
          </p:grpSpPr>
          <p:sp>
            <p:nvSpPr>
              <p:cNvPr id="28692" name="Line 130">
                <a:extLst>
                  <a:ext uri="{FF2B5EF4-FFF2-40B4-BE49-F238E27FC236}">
                    <a16:creationId xmlns:a16="http://schemas.microsoft.com/office/drawing/2014/main" id="{E2F0F8BF-1CCE-442C-A668-BBD0165BBA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0" y="129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84" rIns="45784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8693" name="Rectangle 131">
                <a:extLst>
                  <a:ext uri="{FF2B5EF4-FFF2-40B4-BE49-F238E27FC236}">
                    <a16:creationId xmlns:a16="http://schemas.microsoft.com/office/drawing/2014/main" id="{E123B75A-9768-45C4-95CB-C5137A68E4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8" y="1200"/>
                <a:ext cx="19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3</a:t>
                </a:r>
              </a:p>
            </p:txBody>
          </p:sp>
          <p:sp>
            <p:nvSpPr>
              <p:cNvPr id="28694" name="Rectangle 132">
                <a:extLst>
                  <a:ext uri="{FF2B5EF4-FFF2-40B4-BE49-F238E27FC236}">
                    <a16:creationId xmlns:a16="http://schemas.microsoft.com/office/drawing/2014/main" id="{6C4D48B6-8F75-4531-A4EE-AA75CFE79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2" y="1200"/>
                <a:ext cx="19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28695" name="Rectangle 133">
                <a:extLst>
                  <a:ext uri="{FF2B5EF4-FFF2-40B4-BE49-F238E27FC236}">
                    <a16:creationId xmlns:a16="http://schemas.microsoft.com/office/drawing/2014/main" id="{C59840E5-7D5A-4AB1-9F54-185A098B5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1146"/>
                <a:ext cx="43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-4</a:t>
                </a:r>
              </a:p>
            </p:txBody>
          </p:sp>
          <p:sp>
            <p:nvSpPr>
              <p:cNvPr id="28696" name="Rectangle 134">
                <a:extLst>
                  <a:ext uri="{FF2B5EF4-FFF2-40B4-BE49-F238E27FC236}">
                    <a16:creationId xmlns:a16="http://schemas.microsoft.com/office/drawing/2014/main" id="{C8E15467-4ED4-4F96-8CA2-14DCF33BE5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1273"/>
                <a:ext cx="43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B</a:t>
                </a:r>
              </a:p>
            </p:txBody>
          </p:sp>
        </p:grpSp>
      </p:grpSp>
      <p:sp>
        <p:nvSpPr>
          <p:cNvPr id="28680" name="Text Box 135">
            <a:extLst>
              <a:ext uri="{FF2B5EF4-FFF2-40B4-BE49-F238E27FC236}">
                <a16:creationId xmlns:a16="http://schemas.microsoft.com/office/drawing/2014/main" id="{A2FD7FE9-617F-4386-9913-7E59132DD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7386" y="1634220"/>
            <a:ext cx="297931" cy="425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 lIns="45784" rIns="45784">
            <a:spAutoFit/>
          </a:bodyPr>
          <a:lstStyle>
            <a:lvl1pPr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3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8681" name="Text Box 136">
            <a:extLst>
              <a:ext uri="{FF2B5EF4-FFF2-40B4-BE49-F238E27FC236}">
                <a16:creationId xmlns:a16="http://schemas.microsoft.com/office/drawing/2014/main" id="{D273515F-8088-457F-93D9-5CEDBF75C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2359" y="3084034"/>
            <a:ext cx="297931" cy="425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 lIns="45784" rIns="45784">
            <a:spAutoFit/>
          </a:bodyPr>
          <a:lstStyle>
            <a:lvl1pPr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3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8682" name="Text Box 137">
            <a:extLst>
              <a:ext uri="{FF2B5EF4-FFF2-40B4-BE49-F238E27FC236}">
                <a16:creationId xmlns:a16="http://schemas.microsoft.com/office/drawing/2014/main" id="{485C5538-D484-4316-A323-9870F4867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2821" y="4839072"/>
            <a:ext cx="297931" cy="425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 lIns="45784" rIns="45784">
            <a:spAutoFit/>
          </a:bodyPr>
          <a:lstStyle>
            <a:lvl1pPr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3">
                <a:solidFill>
                  <a:srgbClr val="0099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719502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>
            <a:extLst>
              <a:ext uri="{FF2B5EF4-FFF2-40B4-BE49-F238E27FC236}">
                <a16:creationId xmlns:a16="http://schemas.microsoft.com/office/drawing/2014/main" id="{F544F9CB-16F1-43F6-8A4B-93CE79E7DC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Phase 2 Map of Matrix Multiply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40D93A65-A717-4545-8BCB-4B3EB02754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0918" y="6023403"/>
            <a:ext cx="8306223" cy="419683"/>
          </a:xfrm>
        </p:spPr>
        <p:txBody>
          <a:bodyPr>
            <a:normAutofit fontScale="77500" lnSpcReduction="20000"/>
          </a:bodyPr>
          <a:lstStyle/>
          <a:p>
            <a:pPr lvl="1"/>
            <a:r>
              <a:rPr lang="en-US" altLang="en-US"/>
              <a:t>Group products </a:t>
            </a:r>
            <a:r>
              <a:rPr lang="en-US" altLang="en-US">
                <a:sym typeface="Symbol" panose="05050102010706020507" pitchFamily="18" charset="2"/>
              </a:rPr>
              <a:t>a</a:t>
            </a:r>
            <a:r>
              <a:rPr lang="en-US" altLang="en-US" baseline="-25000">
                <a:sym typeface="Symbol" panose="05050102010706020507" pitchFamily="18" charset="2"/>
              </a:rPr>
              <a:t>i,k</a:t>
            </a:r>
            <a:r>
              <a:rPr lang="en-US" altLang="en-US">
                <a:sym typeface="Symbol" panose="05050102010706020507" pitchFamily="18" charset="2"/>
              </a:rPr>
              <a:t> · b</a:t>
            </a:r>
            <a:r>
              <a:rPr lang="en-US" altLang="en-US" baseline="-25000">
                <a:sym typeface="Symbol" panose="05050102010706020507" pitchFamily="18" charset="2"/>
              </a:rPr>
              <a:t>k,j</a:t>
            </a:r>
            <a:r>
              <a:rPr lang="en-US" altLang="en-US">
                <a:sym typeface="Symbol" panose="05050102010706020507" pitchFamily="18" charset="2"/>
              </a:rPr>
              <a:t> with matching values of i and j</a:t>
            </a:r>
            <a:endParaRPr lang="en-US" altLang="en-US" baseline="-25000">
              <a:sym typeface="Symbol" panose="05050102010706020507" pitchFamily="18" charset="2"/>
            </a:endParaRPr>
          </a:p>
        </p:txBody>
      </p:sp>
      <p:grpSp>
        <p:nvGrpSpPr>
          <p:cNvPr id="29700" name="Group 4">
            <a:extLst>
              <a:ext uri="{FF2B5EF4-FFF2-40B4-BE49-F238E27FC236}">
                <a16:creationId xmlns:a16="http://schemas.microsoft.com/office/drawing/2014/main" id="{8C04D16E-10C5-4CE3-8058-D53B74B5F933}"/>
              </a:ext>
            </a:extLst>
          </p:cNvPr>
          <p:cNvGrpSpPr>
            <a:grpSpLocks/>
          </p:cNvGrpSpPr>
          <p:nvPr/>
        </p:nvGrpSpPr>
        <p:grpSpPr bwMode="auto">
          <a:xfrm>
            <a:off x="1367149" y="1212948"/>
            <a:ext cx="1297202" cy="923621"/>
            <a:chOff x="4076" y="1002"/>
            <a:chExt cx="816" cy="581"/>
          </a:xfrm>
        </p:grpSpPr>
        <p:grpSp>
          <p:nvGrpSpPr>
            <p:cNvPr id="29809" name="Group 5">
              <a:extLst>
                <a:ext uri="{FF2B5EF4-FFF2-40B4-BE49-F238E27FC236}">
                  <a16:creationId xmlns:a16="http://schemas.microsoft.com/office/drawing/2014/main" id="{237E3729-4468-4E27-B647-10E49C765B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6" y="1002"/>
              <a:ext cx="816" cy="311"/>
              <a:chOff x="1868" y="1146"/>
              <a:chExt cx="816" cy="311"/>
            </a:xfrm>
          </p:grpSpPr>
          <p:sp>
            <p:nvSpPr>
              <p:cNvPr id="29816" name="Line 6">
                <a:extLst>
                  <a:ext uri="{FF2B5EF4-FFF2-40B4-BE49-F238E27FC236}">
                    <a16:creationId xmlns:a16="http://schemas.microsoft.com/office/drawing/2014/main" id="{FE49E8EA-2ACC-40A8-B118-A1FD21C530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0" y="129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84" rIns="45784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9817" name="Rectangle 7">
                <a:extLst>
                  <a:ext uri="{FF2B5EF4-FFF2-40B4-BE49-F238E27FC236}">
                    <a16:creationId xmlns:a16="http://schemas.microsoft.com/office/drawing/2014/main" id="{2ABDFF32-9F69-4761-ADC0-256F80A58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8" y="1200"/>
                <a:ext cx="19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29818" name="Rectangle 8">
                <a:extLst>
                  <a:ext uri="{FF2B5EF4-FFF2-40B4-BE49-F238E27FC236}">
                    <a16:creationId xmlns:a16="http://schemas.microsoft.com/office/drawing/2014/main" id="{13D64A51-83EA-4D90-94C1-992635916E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2" y="1200"/>
                <a:ext cx="19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29819" name="Rectangle 9">
                <a:extLst>
                  <a:ext uri="{FF2B5EF4-FFF2-40B4-BE49-F238E27FC236}">
                    <a16:creationId xmlns:a16="http://schemas.microsoft.com/office/drawing/2014/main" id="{C9E2D77C-8664-4F10-9402-0CD2AB2373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1146"/>
                <a:ext cx="43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-10</a:t>
                </a:r>
              </a:p>
            </p:txBody>
          </p:sp>
          <p:sp>
            <p:nvSpPr>
              <p:cNvPr id="29820" name="Rectangle 10">
                <a:extLst>
                  <a:ext uri="{FF2B5EF4-FFF2-40B4-BE49-F238E27FC236}">
                    <a16:creationId xmlns:a16="http://schemas.microsoft.com/office/drawing/2014/main" id="{7C5A0AC6-C8B1-4EEB-A06A-37E28FDC65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1273"/>
                <a:ext cx="43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C</a:t>
                </a:r>
              </a:p>
            </p:txBody>
          </p:sp>
        </p:grpSp>
        <p:grpSp>
          <p:nvGrpSpPr>
            <p:cNvPr id="29810" name="Group 11">
              <a:extLst>
                <a:ext uri="{FF2B5EF4-FFF2-40B4-BE49-F238E27FC236}">
                  <a16:creationId xmlns:a16="http://schemas.microsoft.com/office/drawing/2014/main" id="{FAAC764A-C9BC-492C-ADD3-2BB5D98966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6" y="1272"/>
              <a:ext cx="816" cy="311"/>
              <a:chOff x="1868" y="1146"/>
              <a:chExt cx="816" cy="311"/>
            </a:xfrm>
          </p:grpSpPr>
          <p:sp>
            <p:nvSpPr>
              <p:cNvPr id="29811" name="Line 12">
                <a:extLst>
                  <a:ext uri="{FF2B5EF4-FFF2-40B4-BE49-F238E27FC236}">
                    <a16:creationId xmlns:a16="http://schemas.microsoft.com/office/drawing/2014/main" id="{1FD665D8-A167-4AC0-B1FA-3087549D27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0" y="129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84" rIns="45784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9812" name="Rectangle 13">
                <a:extLst>
                  <a:ext uri="{FF2B5EF4-FFF2-40B4-BE49-F238E27FC236}">
                    <a16:creationId xmlns:a16="http://schemas.microsoft.com/office/drawing/2014/main" id="{E46234F6-AB04-4067-8C2F-51DFB6B803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8" y="1200"/>
                <a:ext cx="19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3</a:t>
                </a:r>
              </a:p>
            </p:txBody>
          </p:sp>
          <p:sp>
            <p:nvSpPr>
              <p:cNvPr id="29813" name="Rectangle 14">
                <a:extLst>
                  <a:ext uri="{FF2B5EF4-FFF2-40B4-BE49-F238E27FC236}">
                    <a16:creationId xmlns:a16="http://schemas.microsoft.com/office/drawing/2014/main" id="{EAFD96CE-B28B-4D39-B864-37D0D2C709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2" y="1200"/>
                <a:ext cx="19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29814" name="Rectangle 15">
                <a:extLst>
                  <a:ext uri="{FF2B5EF4-FFF2-40B4-BE49-F238E27FC236}">
                    <a16:creationId xmlns:a16="http://schemas.microsoft.com/office/drawing/2014/main" id="{FCEC1EE4-87CB-42C3-AF33-80199B09FD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1146"/>
                <a:ext cx="43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-50</a:t>
                </a:r>
              </a:p>
            </p:txBody>
          </p:sp>
          <p:sp>
            <p:nvSpPr>
              <p:cNvPr id="29815" name="Rectangle 16">
                <a:extLst>
                  <a:ext uri="{FF2B5EF4-FFF2-40B4-BE49-F238E27FC236}">
                    <a16:creationId xmlns:a16="http://schemas.microsoft.com/office/drawing/2014/main" id="{8AD8237B-2D48-494C-8A98-C787D2D3BC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1273"/>
                <a:ext cx="43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 dirty="0">
                    <a:latin typeface="Courier New" panose="02070309020205020404" pitchFamily="49" charset="0"/>
                  </a:rPr>
                  <a:t>C</a:t>
                </a:r>
              </a:p>
            </p:txBody>
          </p:sp>
        </p:grpSp>
      </p:grpSp>
      <p:grpSp>
        <p:nvGrpSpPr>
          <p:cNvPr id="29701" name="Group 17">
            <a:extLst>
              <a:ext uri="{FF2B5EF4-FFF2-40B4-BE49-F238E27FC236}">
                <a16:creationId xmlns:a16="http://schemas.microsoft.com/office/drawing/2014/main" id="{19474952-88F6-4F88-8F7B-B37042140DEB}"/>
              </a:ext>
            </a:extLst>
          </p:cNvPr>
          <p:cNvGrpSpPr>
            <a:grpSpLocks/>
          </p:cNvGrpSpPr>
          <p:nvPr/>
        </p:nvGrpSpPr>
        <p:grpSpPr bwMode="auto">
          <a:xfrm>
            <a:off x="1367149" y="2338461"/>
            <a:ext cx="1297202" cy="1782063"/>
            <a:chOff x="4076" y="1542"/>
            <a:chExt cx="816" cy="1121"/>
          </a:xfrm>
        </p:grpSpPr>
        <p:grpSp>
          <p:nvGrpSpPr>
            <p:cNvPr id="29785" name="Group 18">
              <a:extLst>
                <a:ext uri="{FF2B5EF4-FFF2-40B4-BE49-F238E27FC236}">
                  <a16:creationId xmlns:a16="http://schemas.microsoft.com/office/drawing/2014/main" id="{96F481F9-286F-4A14-9369-95089A668A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6" y="1542"/>
              <a:ext cx="816" cy="311"/>
              <a:chOff x="1868" y="1146"/>
              <a:chExt cx="816" cy="311"/>
            </a:xfrm>
          </p:grpSpPr>
          <p:sp>
            <p:nvSpPr>
              <p:cNvPr id="29804" name="Line 19">
                <a:extLst>
                  <a:ext uri="{FF2B5EF4-FFF2-40B4-BE49-F238E27FC236}">
                    <a16:creationId xmlns:a16="http://schemas.microsoft.com/office/drawing/2014/main" id="{F8169AF4-B308-4055-856F-B0CF58ED41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0" y="129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84" rIns="45784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9805" name="Rectangle 20">
                <a:extLst>
                  <a:ext uri="{FF2B5EF4-FFF2-40B4-BE49-F238E27FC236}">
                    <a16:creationId xmlns:a16="http://schemas.microsoft.com/office/drawing/2014/main" id="{5A4CA6B8-0B17-434B-AFC1-34EAFE087C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8" y="1200"/>
                <a:ext cx="19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29806" name="Rectangle 21">
                <a:extLst>
                  <a:ext uri="{FF2B5EF4-FFF2-40B4-BE49-F238E27FC236}">
                    <a16:creationId xmlns:a16="http://schemas.microsoft.com/office/drawing/2014/main" id="{9B12B9C4-540F-4F9C-8416-0FC8226A08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2" y="1200"/>
                <a:ext cx="19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29807" name="Rectangle 22">
                <a:extLst>
                  <a:ext uri="{FF2B5EF4-FFF2-40B4-BE49-F238E27FC236}">
                    <a16:creationId xmlns:a16="http://schemas.microsoft.com/office/drawing/2014/main" id="{0EC4BEB0-79F2-4002-85F9-9C41874169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1146"/>
                <a:ext cx="43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-60</a:t>
                </a:r>
              </a:p>
            </p:txBody>
          </p:sp>
          <p:sp>
            <p:nvSpPr>
              <p:cNvPr id="29808" name="Rectangle 23">
                <a:extLst>
                  <a:ext uri="{FF2B5EF4-FFF2-40B4-BE49-F238E27FC236}">
                    <a16:creationId xmlns:a16="http://schemas.microsoft.com/office/drawing/2014/main" id="{6A0AB43D-E2B6-4DE6-913A-F2F0A4C62A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1273"/>
                <a:ext cx="43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C</a:t>
                </a:r>
              </a:p>
            </p:txBody>
          </p:sp>
        </p:grpSp>
        <p:grpSp>
          <p:nvGrpSpPr>
            <p:cNvPr id="29786" name="Group 24">
              <a:extLst>
                <a:ext uri="{FF2B5EF4-FFF2-40B4-BE49-F238E27FC236}">
                  <a16:creationId xmlns:a16="http://schemas.microsoft.com/office/drawing/2014/main" id="{FA3D5B01-E1F1-478E-A724-A668EE97A9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6" y="1812"/>
              <a:ext cx="816" cy="311"/>
              <a:chOff x="1868" y="1146"/>
              <a:chExt cx="816" cy="311"/>
            </a:xfrm>
          </p:grpSpPr>
          <p:sp>
            <p:nvSpPr>
              <p:cNvPr id="29799" name="Line 25">
                <a:extLst>
                  <a:ext uri="{FF2B5EF4-FFF2-40B4-BE49-F238E27FC236}">
                    <a16:creationId xmlns:a16="http://schemas.microsoft.com/office/drawing/2014/main" id="{B2B8C374-DE25-41F6-AE08-1B9967CDF4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0" y="129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84" rIns="45784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9800" name="Rectangle 26">
                <a:extLst>
                  <a:ext uri="{FF2B5EF4-FFF2-40B4-BE49-F238E27FC236}">
                    <a16:creationId xmlns:a16="http://schemas.microsoft.com/office/drawing/2014/main" id="{73DA209D-C4CB-413A-91A2-1EDCC9B424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8" y="1200"/>
                <a:ext cx="19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29801" name="Rectangle 27">
                <a:extLst>
                  <a:ext uri="{FF2B5EF4-FFF2-40B4-BE49-F238E27FC236}">
                    <a16:creationId xmlns:a16="http://schemas.microsoft.com/office/drawing/2014/main" id="{A5EF9BEB-90AD-4AC8-83DD-96B81A2A8E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2" y="1200"/>
                <a:ext cx="19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29802" name="Rectangle 28">
                <a:extLst>
                  <a:ext uri="{FF2B5EF4-FFF2-40B4-BE49-F238E27FC236}">
                    <a16:creationId xmlns:a16="http://schemas.microsoft.com/office/drawing/2014/main" id="{1EA18488-D373-4611-9743-D7BA4367C5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1146"/>
                <a:ext cx="43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-90</a:t>
                </a:r>
              </a:p>
            </p:txBody>
          </p:sp>
          <p:sp>
            <p:nvSpPr>
              <p:cNvPr id="29803" name="Rectangle 29">
                <a:extLst>
                  <a:ext uri="{FF2B5EF4-FFF2-40B4-BE49-F238E27FC236}">
                    <a16:creationId xmlns:a16="http://schemas.microsoft.com/office/drawing/2014/main" id="{7818056E-4E6F-487C-87BB-C973270188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1273"/>
                <a:ext cx="43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C</a:t>
                </a:r>
              </a:p>
            </p:txBody>
          </p:sp>
        </p:grpSp>
        <p:grpSp>
          <p:nvGrpSpPr>
            <p:cNvPr id="29787" name="Group 30">
              <a:extLst>
                <a:ext uri="{FF2B5EF4-FFF2-40B4-BE49-F238E27FC236}">
                  <a16:creationId xmlns:a16="http://schemas.microsoft.com/office/drawing/2014/main" id="{EFBCE322-1416-48B1-8B1D-88F6841BD8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6" y="2082"/>
              <a:ext cx="816" cy="311"/>
              <a:chOff x="1868" y="1146"/>
              <a:chExt cx="816" cy="311"/>
            </a:xfrm>
          </p:grpSpPr>
          <p:sp>
            <p:nvSpPr>
              <p:cNvPr id="29794" name="Line 31">
                <a:extLst>
                  <a:ext uri="{FF2B5EF4-FFF2-40B4-BE49-F238E27FC236}">
                    <a16:creationId xmlns:a16="http://schemas.microsoft.com/office/drawing/2014/main" id="{C95B44F3-F4BF-45A7-9D02-B80996E11D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0" y="129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84" rIns="45784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9795" name="Rectangle 32">
                <a:extLst>
                  <a:ext uri="{FF2B5EF4-FFF2-40B4-BE49-F238E27FC236}">
                    <a16:creationId xmlns:a16="http://schemas.microsoft.com/office/drawing/2014/main" id="{83A683A0-6747-4F14-ABE3-B43E23E0B8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8" y="1200"/>
                <a:ext cx="19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3</a:t>
                </a:r>
              </a:p>
            </p:txBody>
          </p:sp>
          <p:sp>
            <p:nvSpPr>
              <p:cNvPr id="29796" name="Rectangle 33">
                <a:extLst>
                  <a:ext uri="{FF2B5EF4-FFF2-40B4-BE49-F238E27FC236}">
                    <a16:creationId xmlns:a16="http://schemas.microsoft.com/office/drawing/2014/main" id="{5341D0B6-4D65-4127-BB84-0C4840D14E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2" y="1200"/>
                <a:ext cx="19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29797" name="Rectangle 34">
                <a:extLst>
                  <a:ext uri="{FF2B5EF4-FFF2-40B4-BE49-F238E27FC236}">
                    <a16:creationId xmlns:a16="http://schemas.microsoft.com/office/drawing/2014/main" id="{AF75500C-2AC0-4F84-B46E-44C224A5EB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1146"/>
                <a:ext cx="43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-120</a:t>
                </a:r>
              </a:p>
            </p:txBody>
          </p:sp>
          <p:sp>
            <p:nvSpPr>
              <p:cNvPr id="29798" name="Rectangle 35">
                <a:extLst>
                  <a:ext uri="{FF2B5EF4-FFF2-40B4-BE49-F238E27FC236}">
                    <a16:creationId xmlns:a16="http://schemas.microsoft.com/office/drawing/2014/main" id="{F4D9A7DE-E394-4D6D-BFD5-68DE74C73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1273"/>
                <a:ext cx="43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C</a:t>
                </a:r>
              </a:p>
            </p:txBody>
          </p:sp>
        </p:grpSp>
        <p:grpSp>
          <p:nvGrpSpPr>
            <p:cNvPr id="29788" name="Group 36">
              <a:extLst>
                <a:ext uri="{FF2B5EF4-FFF2-40B4-BE49-F238E27FC236}">
                  <a16:creationId xmlns:a16="http://schemas.microsoft.com/office/drawing/2014/main" id="{1C66AFC0-6C47-47F7-8F6D-88166B6B8A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6" y="2352"/>
              <a:ext cx="816" cy="311"/>
              <a:chOff x="1868" y="1146"/>
              <a:chExt cx="816" cy="311"/>
            </a:xfrm>
          </p:grpSpPr>
          <p:sp>
            <p:nvSpPr>
              <p:cNvPr id="29789" name="Line 37">
                <a:extLst>
                  <a:ext uri="{FF2B5EF4-FFF2-40B4-BE49-F238E27FC236}">
                    <a16:creationId xmlns:a16="http://schemas.microsoft.com/office/drawing/2014/main" id="{F39709E3-0930-45B4-9584-ACA704EEC9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0" y="129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84" rIns="45784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9790" name="Rectangle 38">
                <a:extLst>
                  <a:ext uri="{FF2B5EF4-FFF2-40B4-BE49-F238E27FC236}">
                    <a16:creationId xmlns:a16="http://schemas.microsoft.com/office/drawing/2014/main" id="{40FD4EE3-341E-4683-9A22-CA080CC3C9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8" y="1200"/>
                <a:ext cx="19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3</a:t>
                </a:r>
              </a:p>
            </p:txBody>
          </p:sp>
          <p:sp>
            <p:nvSpPr>
              <p:cNvPr id="29791" name="Rectangle 39">
                <a:extLst>
                  <a:ext uri="{FF2B5EF4-FFF2-40B4-BE49-F238E27FC236}">
                    <a16:creationId xmlns:a16="http://schemas.microsoft.com/office/drawing/2014/main" id="{D29550DC-44B3-475B-A9A6-6AEF679431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2" y="1200"/>
                <a:ext cx="19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29792" name="Rectangle 40">
                <a:extLst>
                  <a:ext uri="{FF2B5EF4-FFF2-40B4-BE49-F238E27FC236}">
                    <a16:creationId xmlns:a16="http://schemas.microsoft.com/office/drawing/2014/main" id="{61FFD82D-E03B-4BE2-A370-FB934C6287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1146"/>
                <a:ext cx="43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-180</a:t>
                </a:r>
              </a:p>
            </p:txBody>
          </p:sp>
          <p:sp>
            <p:nvSpPr>
              <p:cNvPr id="29793" name="Rectangle 41">
                <a:extLst>
                  <a:ext uri="{FF2B5EF4-FFF2-40B4-BE49-F238E27FC236}">
                    <a16:creationId xmlns:a16="http://schemas.microsoft.com/office/drawing/2014/main" id="{41C6453A-C508-444E-A7D1-D48C4A672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1273"/>
                <a:ext cx="43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C</a:t>
                </a:r>
              </a:p>
            </p:txBody>
          </p:sp>
        </p:grpSp>
      </p:grpSp>
      <p:grpSp>
        <p:nvGrpSpPr>
          <p:cNvPr id="29702" name="Group 42">
            <a:extLst>
              <a:ext uri="{FF2B5EF4-FFF2-40B4-BE49-F238E27FC236}">
                <a16:creationId xmlns:a16="http://schemas.microsoft.com/office/drawing/2014/main" id="{56C89539-0168-4E5D-9A45-4313ECA12721}"/>
              </a:ext>
            </a:extLst>
          </p:cNvPr>
          <p:cNvGrpSpPr>
            <a:grpSpLocks/>
          </p:cNvGrpSpPr>
          <p:nvPr/>
        </p:nvGrpSpPr>
        <p:grpSpPr bwMode="auto">
          <a:xfrm>
            <a:off x="1367149" y="4265188"/>
            <a:ext cx="1297202" cy="1352842"/>
            <a:chOff x="4364" y="1962"/>
            <a:chExt cx="816" cy="851"/>
          </a:xfrm>
        </p:grpSpPr>
        <p:grpSp>
          <p:nvGrpSpPr>
            <p:cNvPr id="29767" name="Group 43">
              <a:extLst>
                <a:ext uri="{FF2B5EF4-FFF2-40B4-BE49-F238E27FC236}">
                  <a16:creationId xmlns:a16="http://schemas.microsoft.com/office/drawing/2014/main" id="{6C105ED8-ACC3-4333-8BC2-1679F12D64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4" y="1962"/>
              <a:ext cx="816" cy="311"/>
              <a:chOff x="1868" y="1146"/>
              <a:chExt cx="816" cy="311"/>
            </a:xfrm>
          </p:grpSpPr>
          <p:sp>
            <p:nvSpPr>
              <p:cNvPr id="29780" name="Line 44">
                <a:extLst>
                  <a:ext uri="{FF2B5EF4-FFF2-40B4-BE49-F238E27FC236}">
                    <a16:creationId xmlns:a16="http://schemas.microsoft.com/office/drawing/2014/main" id="{4517E2DE-3627-48A0-8D21-B551FA33D9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0" y="129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84" rIns="45784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9781" name="Rectangle 45">
                <a:extLst>
                  <a:ext uri="{FF2B5EF4-FFF2-40B4-BE49-F238E27FC236}">
                    <a16:creationId xmlns:a16="http://schemas.microsoft.com/office/drawing/2014/main" id="{59BBB29F-F35D-4E33-9437-D023F3DAFC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8" y="1200"/>
                <a:ext cx="19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29782" name="Rectangle 46">
                <a:extLst>
                  <a:ext uri="{FF2B5EF4-FFF2-40B4-BE49-F238E27FC236}">
                    <a16:creationId xmlns:a16="http://schemas.microsoft.com/office/drawing/2014/main" id="{D5E6C76E-6AF8-43B7-B899-35D4A8681B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2" y="1200"/>
                <a:ext cx="19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29783" name="Rectangle 47">
                <a:extLst>
                  <a:ext uri="{FF2B5EF4-FFF2-40B4-BE49-F238E27FC236}">
                    <a16:creationId xmlns:a16="http://schemas.microsoft.com/office/drawing/2014/main" id="{851F8850-ECA8-4267-8210-E441A3B807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1146"/>
                <a:ext cx="43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-80</a:t>
                </a:r>
              </a:p>
            </p:txBody>
          </p:sp>
          <p:sp>
            <p:nvSpPr>
              <p:cNvPr id="29784" name="Rectangle 48">
                <a:extLst>
                  <a:ext uri="{FF2B5EF4-FFF2-40B4-BE49-F238E27FC236}">
                    <a16:creationId xmlns:a16="http://schemas.microsoft.com/office/drawing/2014/main" id="{D2F09B25-F92C-493A-BE5A-4487ABCD60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1273"/>
                <a:ext cx="43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C</a:t>
                </a:r>
              </a:p>
            </p:txBody>
          </p:sp>
        </p:grpSp>
        <p:grpSp>
          <p:nvGrpSpPr>
            <p:cNvPr id="29768" name="Group 49">
              <a:extLst>
                <a:ext uri="{FF2B5EF4-FFF2-40B4-BE49-F238E27FC236}">
                  <a16:creationId xmlns:a16="http://schemas.microsoft.com/office/drawing/2014/main" id="{1DB6036F-B68A-425B-B86D-FC14803F41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4" y="2232"/>
              <a:ext cx="816" cy="311"/>
              <a:chOff x="1868" y="1146"/>
              <a:chExt cx="816" cy="311"/>
            </a:xfrm>
          </p:grpSpPr>
          <p:sp>
            <p:nvSpPr>
              <p:cNvPr id="29775" name="Line 50">
                <a:extLst>
                  <a:ext uri="{FF2B5EF4-FFF2-40B4-BE49-F238E27FC236}">
                    <a16:creationId xmlns:a16="http://schemas.microsoft.com/office/drawing/2014/main" id="{22494487-DF90-435E-B540-DF97FFF504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0" y="129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84" rIns="45784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9776" name="Rectangle 51">
                <a:extLst>
                  <a:ext uri="{FF2B5EF4-FFF2-40B4-BE49-F238E27FC236}">
                    <a16:creationId xmlns:a16="http://schemas.microsoft.com/office/drawing/2014/main" id="{4D3719F0-3B15-4252-9D97-29795ACA9F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8" y="1200"/>
                <a:ext cx="19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29777" name="Rectangle 52">
                <a:extLst>
                  <a:ext uri="{FF2B5EF4-FFF2-40B4-BE49-F238E27FC236}">
                    <a16:creationId xmlns:a16="http://schemas.microsoft.com/office/drawing/2014/main" id="{288320E4-9C7A-48C4-ACE4-8CDE943E90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2" y="1200"/>
                <a:ext cx="19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29778" name="Rectangle 53">
                <a:extLst>
                  <a:ext uri="{FF2B5EF4-FFF2-40B4-BE49-F238E27FC236}">
                    <a16:creationId xmlns:a16="http://schemas.microsoft.com/office/drawing/2014/main" id="{307073CF-3B36-46EF-BE56-0B338E9E5B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1146"/>
                <a:ext cx="43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-160</a:t>
                </a:r>
              </a:p>
            </p:txBody>
          </p:sp>
          <p:sp>
            <p:nvSpPr>
              <p:cNvPr id="29779" name="Rectangle 54">
                <a:extLst>
                  <a:ext uri="{FF2B5EF4-FFF2-40B4-BE49-F238E27FC236}">
                    <a16:creationId xmlns:a16="http://schemas.microsoft.com/office/drawing/2014/main" id="{FBCB0FE0-E5F9-4B06-9A7C-FC4918F4DC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1273"/>
                <a:ext cx="43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C</a:t>
                </a:r>
              </a:p>
            </p:txBody>
          </p:sp>
        </p:grpSp>
        <p:grpSp>
          <p:nvGrpSpPr>
            <p:cNvPr id="29769" name="Group 55">
              <a:extLst>
                <a:ext uri="{FF2B5EF4-FFF2-40B4-BE49-F238E27FC236}">
                  <a16:creationId xmlns:a16="http://schemas.microsoft.com/office/drawing/2014/main" id="{0E9888EF-64FC-4A34-8F83-6A463C1DFF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4" y="2502"/>
              <a:ext cx="816" cy="311"/>
              <a:chOff x="1868" y="1146"/>
              <a:chExt cx="816" cy="311"/>
            </a:xfrm>
          </p:grpSpPr>
          <p:sp>
            <p:nvSpPr>
              <p:cNvPr id="29770" name="Line 56">
                <a:extLst>
                  <a:ext uri="{FF2B5EF4-FFF2-40B4-BE49-F238E27FC236}">
                    <a16:creationId xmlns:a16="http://schemas.microsoft.com/office/drawing/2014/main" id="{33A98231-F6CB-4252-97A0-7EA3DB2740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0" y="129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84" rIns="45784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9771" name="Rectangle 57">
                <a:extLst>
                  <a:ext uri="{FF2B5EF4-FFF2-40B4-BE49-F238E27FC236}">
                    <a16:creationId xmlns:a16="http://schemas.microsoft.com/office/drawing/2014/main" id="{6197E2BC-8936-46DE-B826-028FDEF91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8" y="1200"/>
                <a:ext cx="19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3</a:t>
                </a:r>
              </a:p>
            </p:txBody>
          </p:sp>
          <p:sp>
            <p:nvSpPr>
              <p:cNvPr id="29772" name="Rectangle 58">
                <a:extLst>
                  <a:ext uri="{FF2B5EF4-FFF2-40B4-BE49-F238E27FC236}">
                    <a16:creationId xmlns:a16="http://schemas.microsoft.com/office/drawing/2014/main" id="{D5B718DE-3D52-483D-A195-AFCE41E923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2" y="1200"/>
                <a:ext cx="19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29773" name="Rectangle 59">
                <a:extLst>
                  <a:ext uri="{FF2B5EF4-FFF2-40B4-BE49-F238E27FC236}">
                    <a16:creationId xmlns:a16="http://schemas.microsoft.com/office/drawing/2014/main" id="{9B879003-3FF3-42F1-A2E2-39EC255ECB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1146"/>
                <a:ext cx="43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-280</a:t>
                </a:r>
              </a:p>
            </p:txBody>
          </p:sp>
          <p:sp>
            <p:nvSpPr>
              <p:cNvPr id="29774" name="Rectangle 60">
                <a:extLst>
                  <a:ext uri="{FF2B5EF4-FFF2-40B4-BE49-F238E27FC236}">
                    <a16:creationId xmlns:a16="http://schemas.microsoft.com/office/drawing/2014/main" id="{CB8F6D8B-CB82-452E-BFA9-A58728F8F7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1273"/>
                <a:ext cx="43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C</a:t>
                </a:r>
              </a:p>
            </p:txBody>
          </p:sp>
        </p:grpSp>
      </p:grpSp>
      <p:sp>
        <p:nvSpPr>
          <p:cNvPr id="29703" name="AutoShape 61">
            <a:extLst>
              <a:ext uri="{FF2B5EF4-FFF2-40B4-BE49-F238E27FC236}">
                <a16:creationId xmlns:a16="http://schemas.microsoft.com/office/drawing/2014/main" id="{3B55C655-6DE2-43FD-A96C-291C69B67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4976" y="1212948"/>
            <a:ext cx="305224" cy="4304839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CC0000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45784" rIns="45784" anchor="ctr">
            <a:spAutoFit/>
          </a:bodyPr>
          <a:lstStyle>
            <a:lvl1pPr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pSp>
        <p:nvGrpSpPr>
          <p:cNvPr id="29705" name="Group 63">
            <a:extLst>
              <a:ext uri="{FF2B5EF4-FFF2-40B4-BE49-F238E27FC236}">
                <a16:creationId xmlns:a16="http://schemas.microsoft.com/office/drawing/2014/main" id="{0636B44E-28D6-488A-81BF-A88BC56F5014}"/>
              </a:ext>
            </a:extLst>
          </p:cNvPr>
          <p:cNvGrpSpPr>
            <a:grpSpLocks/>
          </p:cNvGrpSpPr>
          <p:nvPr/>
        </p:nvGrpSpPr>
        <p:grpSpPr bwMode="auto">
          <a:xfrm>
            <a:off x="4495694" y="1212948"/>
            <a:ext cx="2473586" cy="4734150"/>
            <a:chOff x="2828" y="762"/>
            <a:chExt cx="1556" cy="2978"/>
          </a:xfrm>
        </p:grpSpPr>
        <p:sp>
          <p:nvSpPr>
            <p:cNvPr id="513088" name="AutoShape 64">
              <a:extLst>
                <a:ext uri="{FF2B5EF4-FFF2-40B4-BE49-F238E27FC236}">
                  <a16:creationId xmlns:a16="http://schemas.microsoft.com/office/drawing/2014/main" id="{9B845A87-F2C9-4819-9DEB-47ED71FD27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8" y="1100"/>
              <a:ext cx="1556" cy="288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19050">
              <a:noFill/>
              <a:round/>
              <a:headEnd/>
              <a:tailEnd type="none" w="lg" len="med"/>
            </a:ln>
            <a:effectLst>
              <a:outerShdw dist="107763" dir="18900000" algn="ctr" rotWithShape="0">
                <a:schemeClr val="tx2">
                  <a:alpha val="50000"/>
                </a:schemeClr>
              </a:outerShdw>
            </a:effectLst>
          </p:spPr>
          <p:txBody>
            <a:bodyPr lIns="45784" rIns="45784" anchor="ctr"/>
            <a:lstStyle/>
            <a:p>
              <a:pPr eaLnBrk="0" hangingPunct="0">
                <a:lnSpc>
                  <a:spcPct val="90000"/>
                </a:lnSpc>
                <a:defRPr/>
              </a:pPr>
              <a:r>
                <a:rPr lang="en-US" sz="1602">
                  <a:solidFill>
                    <a:srgbClr val="CC0000"/>
                  </a:solidFill>
                  <a:cs typeface="+mn-cs"/>
                </a:rPr>
                <a:t>Key = 1,2</a:t>
              </a:r>
            </a:p>
          </p:txBody>
        </p:sp>
        <p:sp>
          <p:nvSpPr>
            <p:cNvPr id="513089" name="AutoShape 65">
              <a:extLst>
                <a:ext uri="{FF2B5EF4-FFF2-40B4-BE49-F238E27FC236}">
                  <a16:creationId xmlns:a16="http://schemas.microsoft.com/office/drawing/2014/main" id="{84FE3730-8B6B-4889-9E90-F805D52D8E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8" y="764"/>
              <a:ext cx="1556" cy="288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19050">
              <a:noFill/>
              <a:round/>
              <a:headEnd/>
              <a:tailEnd type="none" w="lg" len="med"/>
            </a:ln>
            <a:effectLst>
              <a:outerShdw dist="107763" dir="18900000" algn="ctr" rotWithShape="0">
                <a:schemeClr val="tx2">
                  <a:alpha val="50000"/>
                </a:schemeClr>
              </a:outerShdw>
            </a:effectLst>
          </p:spPr>
          <p:txBody>
            <a:bodyPr lIns="45784" rIns="45784" anchor="ctr"/>
            <a:lstStyle/>
            <a:p>
              <a:pPr eaLnBrk="0" hangingPunct="0">
                <a:lnSpc>
                  <a:spcPct val="90000"/>
                </a:lnSpc>
                <a:defRPr/>
              </a:pPr>
              <a:r>
                <a:rPr lang="en-US" sz="1602">
                  <a:solidFill>
                    <a:srgbClr val="CC0000"/>
                  </a:solidFill>
                  <a:cs typeface="+mn-cs"/>
                </a:rPr>
                <a:t>Key = 1,1</a:t>
              </a:r>
            </a:p>
          </p:txBody>
        </p:sp>
        <p:sp>
          <p:nvSpPr>
            <p:cNvPr id="513090" name="AutoShape 66">
              <a:extLst>
                <a:ext uri="{FF2B5EF4-FFF2-40B4-BE49-F238E27FC236}">
                  <a16:creationId xmlns:a16="http://schemas.microsoft.com/office/drawing/2014/main" id="{B3CB628C-4D36-4E85-9136-3D066435C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8" y="1436"/>
              <a:ext cx="1556" cy="288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19050">
              <a:noFill/>
              <a:round/>
              <a:headEnd/>
              <a:tailEnd type="none" w="lg" len="med"/>
            </a:ln>
            <a:effectLst>
              <a:outerShdw dist="107763" dir="18900000" algn="ctr" rotWithShape="0">
                <a:schemeClr val="tx2">
                  <a:alpha val="50000"/>
                </a:schemeClr>
              </a:outerShdw>
            </a:effectLst>
          </p:spPr>
          <p:txBody>
            <a:bodyPr lIns="45784" rIns="45784" anchor="ctr"/>
            <a:lstStyle/>
            <a:p>
              <a:pPr eaLnBrk="0" hangingPunct="0">
                <a:lnSpc>
                  <a:spcPct val="90000"/>
                </a:lnSpc>
                <a:defRPr/>
              </a:pPr>
              <a:r>
                <a:rPr lang="en-US" sz="1602">
                  <a:solidFill>
                    <a:srgbClr val="CC0000"/>
                  </a:solidFill>
                  <a:cs typeface="+mn-cs"/>
                </a:rPr>
                <a:t>Key = 2,1</a:t>
              </a:r>
            </a:p>
          </p:txBody>
        </p:sp>
        <p:sp>
          <p:nvSpPr>
            <p:cNvPr id="513091" name="AutoShape 67">
              <a:extLst>
                <a:ext uri="{FF2B5EF4-FFF2-40B4-BE49-F238E27FC236}">
                  <a16:creationId xmlns:a16="http://schemas.microsoft.com/office/drawing/2014/main" id="{09F83332-7A75-4288-B715-8B6270B9F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8" y="1772"/>
              <a:ext cx="1556" cy="576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19050">
              <a:noFill/>
              <a:round/>
              <a:headEnd/>
              <a:tailEnd type="none" w="lg" len="med"/>
            </a:ln>
            <a:effectLst>
              <a:outerShdw dist="107763" dir="18900000" algn="ctr" rotWithShape="0">
                <a:schemeClr val="tx2">
                  <a:alpha val="50000"/>
                </a:schemeClr>
              </a:outerShdw>
            </a:effectLst>
          </p:spPr>
          <p:txBody>
            <a:bodyPr lIns="45784" rIns="45784" anchor="ctr"/>
            <a:lstStyle/>
            <a:p>
              <a:pPr eaLnBrk="0" hangingPunct="0">
                <a:lnSpc>
                  <a:spcPct val="90000"/>
                </a:lnSpc>
                <a:defRPr/>
              </a:pPr>
              <a:r>
                <a:rPr lang="en-US" sz="1602">
                  <a:solidFill>
                    <a:srgbClr val="CC0000"/>
                  </a:solidFill>
                  <a:cs typeface="+mn-cs"/>
                </a:rPr>
                <a:t>Key = 2,2</a:t>
              </a:r>
            </a:p>
          </p:txBody>
        </p:sp>
        <p:sp>
          <p:nvSpPr>
            <p:cNvPr id="513092" name="AutoShape 68">
              <a:extLst>
                <a:ext uri="{FF2B5EF4-FFF2-40B4-BE49-F238E27FC236}">
                  <a16:creationId xmlns:a16="http://schemas.microsoft.com/office/drawing/2014/main" id="{FB37033D-53B4-491D-A9E8-4010C8AED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8" y="2492"/>
              <a:ext cx="1556" cy="528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19050">
              <a:noFill/>
              <a:round/>
              <a:headEnd/>
              <a:tailEnd type="none" w="lg" len="med"/>
            </a:ln>
            <a:effectLst>
              <a:outerShdw dist="107763" dir="18900000" algn="ctr" rotWithShape="0">
                <a:schemeClr val="tx2">
                  <a:alpha val="50000"/>
                </a:schemeClr>
              </a:outerShdw>
            </a:effectLst>
          </p:spPr>
          <p:txBody>
            <a:bodyPr lIns="45784" rIns="45784" anchor="ctr"/>
            <a:lstStyle/>
            <a:p>
              <a:pPr eaLnBrk="0" hangingPunct="0">
                <a:lnSpc>
                  <a:spcPct val="90000"/>
                </a:lnSpc>
                <a:defRPr/>
              </a:pPr>
              <a:r>
                <a:rPr lang="en-US" sz="1602">
                  <a:solidFill>
                    <a:srgbClr val="CC0000"/>
                  </a:solidFill>
                  <a:cs typeface="+mn-cs"/>
                </a:rPr>
                <a:t>Key = 3,1</a:t>
              </a:r>
            </a:p>
          </p:txBody>
        </p:sp>
        <p:sp>
          <p:nvSpPr>
            <p:cNvPr id="513093" name="AutoShape 69">
              <a:extLst>
                <a:ext uri="{FF2B5EF4-FFF2-40B4-BE49-F238E27FC236}">
                  <a16:creationId xmlns:a16="http://schemas.microsoft.com/office/drawing/2014/main" id="{39C05867-8596-4DCF-A5B1-975DBEC9C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8" y="3068"/>
              <a:ext cx="1556" cy="672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19050">
              <a:noFill/>
              <a:round/>
              <a:headEnd/>
              <a:tailEnd type="none" w="lg" len="med"/>
            </a:ln>
            <a:effectLst>
              <a:outerShdw dist="107763" dir="18900000" algn="ctr" rotWithShape="0">
                <a:schemeClr val="tx2">
                  <a:alpha val="50000"/>
                </a:schemeClr>
              </a:outerShdw>
            </a:effectLst>
          </p:spPr>
          <p:txBody>
            <a:bodyPr lIns="45784" rIns="45784" anchor="ctr"/>
            <a:lstStyle/>
            <a:p>
              <a:pPr eaLnBrk="0" hangingPunct="0">
                <a:lnSpc>
                  <a:spcPct val="90000"/>
                </a:lnSpc>
                <a:defRPr/>
              </a:pPr>
              <a:r>
                <a:rPr lang="en-US" sz="1602">
                  <a:solidFill>
                    <a:srgbClr val="CC0000"/>
                  </a:solidFill>
                  <a:cs typeface="+mn-cs"/>
                </a:rPr>
                <a:t>Key = 3,2</a:t>
              </a:r>
            </a:p>
          </p:txBody>
        </p:sp>
        <p:grpSp>
          <p:nvGrpSpPr>
            <p:cNvPr id="29713" name="Group 70">
              <a:extLst>
                <a:ext uri="{FF2B5EF4-FFF2-40B4-BE49-F238E27FC236}">
                  <a16:creationId xmlns:a16="http://schemas.microsoft.com/office/drawing/2014/main" id="{28F50CCF-80D1-4490-AB08-8E14BA1774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48" y="762"/>
              <a:ext cx="816" cy="311"/>
              <a:chOff x="1868" y="1146"/>
              <a:chExt cx="816" cy="311"/>
            </a:xfrm>
          </p:grpSpPr>
          <p:sp>
            <p:nvSpPr>
              <p:cNvPr id="29762" name="Line 71">
                <a:extLst>
                  <a:ext uri="{FF2B5EF4-FFF2-40B4-BE49-F238E27FC236}">
                    <a16:creationId xmlns:a16="http://schemas.microsoft.com/office/drawing/2014/main" id="{E77C56D3-0801-4186-8D61-877F91E269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0" y="129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84" rIns="45784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9763" name="Rectangle 72">
                <a:extLst>
                  <a:ext uri="{FF2B5EF4-FFF2-40B4-BE49-F238E27FC236}">
                    <a16:creationId xmlns:a16="http://schemas.microsoft.com/office/drawing/2014/main" id="{9D8A6D21-9779-4E61-9E09-3DCBEA3299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8" y="1200"/>
                <a:ext cx="19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29764" name="Rectangle 73">
                <a:extLst>
                  <a:ext uri="{FF2B5EF4-FFF2-40B4-BE49-F238E27FC236}">
                    <a16:creationId xmlns:a16="http://schemas.microsoft.com/office/drawing/2014/main" id="{6A284BB3-3AD5-44C0-B828-E664F301ED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2" y="1200"/>
                <a:ext cx="19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29765" name="Rectangle 74">
                <a:extLst>
                  <a:ext uri="{FF2B5EF4-FFF2-40B4-BE49-F238E27FC236}">
                    <a16:creationId xmlns:a16="http://schemas.microsoft.com/office/drawing/2014/main" id="{0F6F0C42-E14D-467D-BB7E-296D4840D3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1146"/>
                <a:ext cx="43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-10</a:t>
                </a:r>
              </a:p>
            </p:txBody>
          </p:sp>
          <p:sp>
            <p:nvSpPr>
              <p:cNvPr id="29766" name="Rectangle 75">
                <a:extLst>
                  <a:ext uri="{FF2B5EF4-FFF2-40B4-BE49-F238E27FC236}">
                    <a16:creationId xmlns:a16="http://schemas.microsoft.com/office/drawing/2014/main" id="{4BEFDA97-9EE0-4DF9-92A2-6859F74E0B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1273"/>
                <a:ext cx="43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C</a:t>
                </a:r>
              </a:p>
            </p:txBody>
          </p:sp>
        </p:grpSp>
        <p:grpSp>
          <p:nvGrpSpPr>
            <p:cNvPr id="29714" name="Group 76">
              <a:extLst>
                <a:ext uri="{FF2B5EF4-FFF2-40B4-BE49-F238E27FC236}">
                  <a16:creationId xmlns:a16="http://schemas.microsoft.com/office/drawing/2014/main" id="{E9DDB341-3F21-47E5-A125-27883DB166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48" y="2730"/>
              <a:ext cx="816" cy="311"/>
              <a:chOff x="1868" y="1146"/>
              <a:chExt cx="816" cy="311"/>
            </a:xfrm>
          </p:grpSpPr>
          <p:sp>
            <p:nvSpPr>
              <p:cNvPr id="29757" name="Line 77">
                <a:extLst>
                  <a:ext uri="{FF2B5EF4-FFF2-40B4-BE49-F238E27FC236}">
                    <a16:creationId xmlns:a16="http://schemas.microsoft.com/office/drawing/2014/main" id="{DB9B866C-9A21-4400-A0E1-886EC1AB7B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0" y="129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84" rIns="45784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9758" name="Rectangle 78">
                <a:extLst>
                  <a:ext uri="{FF2B5EF4-FFF2-40B4-BE49-F238E27FC236}">
                    <a16:creationId xmlns:a16="http://schemas.microsoft.com/office/drawing/2014/main" id="{F1207FDD-C915-476E-80F9-EEC27C0D2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8" y="1200"/>
                <a:ext cx="19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3</a:t>
                </a:r>
              </a:p>
            </p:txBody>
          </p:sp>
          <p:sp>
            <p:nvSpPr>
              <p:cNvPr id="29759" name="Rectangle 79">
                <a:extLst>
                  <a:ext uri="{FF2B5EF4-FFF2-40B4-BE49-F238E27FC236}">
                    <a16:creationId xmlns:a16="http://schemas.microsoft.com/office/drawing/2014/main" id="{0E08C329-7E0A-40D7-B46B-7A51014BE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2" y="1200"/>
                <a:ext cx="19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29760" name="Rectangle 80">
                <a:extLst>
                  <a:ext uri="{FF2B5EF4-FFF2-40B4-BE49-F238E27FC236}">
                    <a16:creationId xmlns:a16="http://schemas.microsoft.com/office/drawing/2014/main" id="{630D5F2C-C199-42FB-B3C8-BC41C297AF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1146"/>
                <a:ext cx="43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-50</a:t>
                </a:r>
              </a:p>
            </p:txBody>
          </p:sp>
          <p:sp>
            <p:nvSpPr>
              <p:cNvPr id="29761" name="Rectangle 81">
                <a:extLst>
                  <a:ext uri="{FF2B5EF4-FFF2-40B4-BE49-F238E27FC236}">
                    <a16:creationId xmlns:a16="http://schemas.microsoft.com/office/drawing/2014/main" id="{282E571E-FBE7-4673-BDD1-7EBEF0DC4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1273"/>
                <a:ext cx="43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 dirty="0">
                    <a:latin typeface="Courier New" panose="02070309020205020404" pitchFamily="49" charset="0"/>
                  </a:rPr>
                  <a:t>C</a:t>
                </a:r>
              </a:p>
            </p:txBody>
          </p:sp>
        </p:grpSp>
        <p:grpSp>
          <p:nvGrpSpPr>
            <p:cNvPr id="29715" name="Group 82">
              <a:extLst>
                <a:ext uri="{FF2B5EF4-FFF2-40B4-BE49-F238E27FC236}">
                  <a16:creationId xmlns:a16="http://schemas.microsoft.com/office/drawing/2014/main" id="{EC7E8573-3DBB-4BCA-B48E-1C8E7220F7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48" y="1470"/>
              <a:ext cx="816" cy="311"/>
              <a:chOff x="1868" y="1146"/>
              <a:chExt cx="816" cy="311"/>
            </a:xfrm>
          </p:grpSpPr>
          <p:sp>
            <p:nvSpPr>
              <p:cNvPr id="29752" name="Line 83">
                <a:extLst>
                  <a:ext uri="{FF2B5EF4-FFF2-40B4-BE49-F238E27FC236}">
                    <a16:creationId xmlns:a16="http://schemas.microsoft.com/office/drawing/2014/main" id="{37803277-D1A2-41EF-A3A9-A002956B5F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0" y="129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84" rIns="45784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9753" name="Rectangle 84">
                <a:extLst>
                  <a:ext uri="{FF2B5EF4-FFF2-40B4-BE49-F238E27FC236}">
                    <a16:creationId xmlns:a16="http://schemas.microsoft.com/office/drawing/2014/main" id="{B7BECE6B-BA7A-44FC-984F-922C4926BD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8" y="1200"/>
                <a:ext cx="19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29754" name="Rectangle 85">
                <a:extLst>
                  <a:ext uri="{FF2B5EF4-FFF2-40B4-BE49-F238E27FC236}">
                    <a16:creationId xmlns:a16="http://schemas.microsoft.com/office/drawing/2014/main" id="{4D0E3CA5-FFC5-4506-AD8F-EAB0BE2809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2" y="1200"/>
                <a:ext cx="19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29755" name="Rectangle 86">
                <a:extLst>
                  <a:ext uri="{FF2B5EF4-FFF2-40B4-BE49-F238E27FC236}">
                    <a16:creationId xmlns:a16="http://schemas.microsoft.com/office/drawing/2014/main" id="{E1D8A434-9849-4CFA-AC45-B124E7A13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1146"/>
                <a:ext cx="43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-60</a:t>
                </a:r>
              </a:p>
            </p:txBody>
          </p:sp>
          <p:sp>
            <p:nvSpPr>
              <p:cNvPr id="29756" name="Rectangle 87">
                <a:extLst>
                  <a:ext uri="{FF2B5EF4-FFF2-40B4-BE49-F238E27FC236}">
                    <a16:creationId xmlns:a16="http://schemas.microsoft.com/office/drawing/2014/main" id="{84008858-FFDA-404A-8C0A-5BFABAACE6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1273"/>
                <a:ext cx="43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C</a:t>
                </a:r>
              </a:p>
            </p:txBody>
          </p:sp>
        </p:grpSp>
        <p:grpSp>
          <p:nvGrpSpPr>
            <p:cNvPr id="29716" name="Group 88">
              <a:extLst>
                <a:ext uri="{FF2B5EF4-FFF2-40B4-BE49-F238E27FC236}">
                  <a16:creationId xmlns:a16="http://schemas.microsoft.com/office/drawing/2014/main" id="{71188DE8-99BA-4F7A-95E5-FB462CC5C3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48" y="1818"/>
              <a:ext cx="816" cy="311"/>
              <a:chOff x="1868" y="1146"/>
              <a:chExt cx="816" cy="311"/>
            </a:xfrm>
          </p:grpSpPr>
          <p:sp>
            <p:nvSpPr>
              <p:cNvPr id="29747" name="Line 89">
                <a:extLst>
                  <a:ext uri="{FF2B5EF4-FFF2-40B4-BE49-F238E27FC236}">
                    <a16:creationId xmlns:a16="http://schemas.microsoft.com/office/drawing/2014/main" id="{BF7D6D3A-D4A8-40FD-AC5A-7A8D7BC484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0" y="129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84" rIns="45784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9748" name="Rectangle 90">
                <a:extLst>
                  <a:ext uri="{FF2B5EF4-FFF2-40B4-BE49-F238E27FC236}">
                    <a16:creationId xmlns:a16="http://schemas.microsoft.com/office/drawing/2014/main" id="{AC8F4061-C143-4629-BE35-111A5E59E9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8" y="1200"/>
                <a:ext cx="19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29749" name="Rectangle 91">
                <a:extLst>
                  <a:ext uri="{FF2B5EF4-FFF2-40B4-BE49-F238E27FC236}">
                    <a16:creationId xmlns:a16="http://schemas.microsoft.com/office/drawing/2014/main" id="{0ECB9688-D828-40CE-BEA1-E9A7793ACE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2" y="1200"/>
                <a:ext cx="19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29750" name="Rectangle 92">
                <a:extLst>
                  <a:ext uri="{FF2B5EF4-FFF2-40B4-BE49-F238E27FC236}">
                    <a16:creationId xmlns:a16="http://schemas.microsoft.com/office/drawing/2014/main" id="{F002BBAF-8BE5-4A86-AE66-A9296866AA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1146"/>
                <a:ext cx="43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-90</a:t>
                </a:r>
              </a:p>
            </p:txBody>
          </p:sp>
          <p:sp>
            <p:nvSpPr>
              <p:cNvPr id="29751" name="Rectangle 93">
                <a:extLst>
                  <a:ext uri="{FF2B5EF4-FFF2-40B4-BE49-F238E27FC236}">
                    <a16:creationId xmlns:a16="http://schemas.microsoft.com/office/drawing/2014/main" id="{EE6E731E-77D1-473B-A6AB-5ADB80A54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1273"/>
                <a:ext cx="43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C</a:t>
                </a:r>
              </a:p>
            </p:txBody>
          </p:sp>
        </p:grpSp>
        <p:grpSp>
          <p:nvGrpSpPr>
            <p:cNvPr id="29717" name="Group 94">
              <a:extLst>
                <a:ext uri="{FF2B5EF4-FFF2-40B4-BE49-F238E27FC236}">
                  <a16:creationId xmlns:a16="http://schemas.microsoft.com/office/drawing/2014/main" id="{5B22A345-1581-47DF-9BF3-FB0039D033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48" y="2490"/>
              <a:ext cx="816" cy="311"/>
              <a:chOff x="1868" y="1146"/>
              <a:chExt cx="816" cy="311"/>
            </a:xfrm>
          </p:grpSpPr>
          <p:sp>
            <p:nvSpPr>
              <p:cNvPr id="29742" name="Line 95">
                <a:extLst>
                  <a:ext uri="{FF2B5EF4-FFF2-40B4-BE49-F238E27FC236}">
                    <a16:creationId xmlns:a16="http://schemas.microsoft.com/office/drawing/2014/main" id="{8F1F92BC-F390-4C78-99D3-45C0665B9A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0" y="129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84" rIns="45784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9743" name="Rectangle 96">
                <a:extLst>
                  <a:ext uri="{FF2B5EF4-FFF2-40B4-BE49-F238E27FC236}">
                    <a16:creationId xmlns:a16="http://schemas.microsoft.com/office/drawing/2014/main" id="{201969B9-45F5-4BBD-8674-03139F44C2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8" y="1200"/>
                <a:ext cx="19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3</a:t>
                </a:r>
              </a:p>
            </p:txBody>
          </p:sp>
          <p:sp>
            <p:nvSpPr>
              <p:cNvPr id="29744" name="Rectangle 97">
                <a:extLst>
                  <a:ext uri="{FF2B5EF4-FFF2-40B4-BE49-F238E27FC236}">
                    <a16:creationId xmlns:a16="http://schemas.microsoft.com/office/drawing/2014/main" id="{63E3DFEE-335E-47BF-BA98-F04A35BD21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2" y="1200"/>
                <a:ext cx="19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29745" name="Rectangle 98">
                <a:extLst>
                  <a:ext uri="{FF2B5EF4-FFF2-40B4-BE49-F238E27FC236}">
                    <a16:creationId xmlns:a16="http://schemas.microsoft.com/office/drawing/2014/main" id="{89A49600-BEB7-4458-B395-CDDEDE8E42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1146"/>
                <a:ext cx="43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-120</a:t>
                </a:r>
              </a:p>
            </p:txBody>
          </p:sp>
          <p:sp>
            <p:nvSpPr>
              <p:cNvPr id="29746" name="Rectangle 99">
                <a:extLst>
                  <a:ext uri="{FF2B5EF4-FFF2-40B4-BE49-F238E27FC236}">
                    <a16:creationId xmlns:a16="http://schemas.microsoft.com/office/drawing/2014/main" id="{CFC49A2E-3646-4041-A6FF-1D0B8032C6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1273"/>
                <a:ext cx="43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C</a:t>
                </a:r>
              </a:p>
            </p:txBody>
          </p:sp>
        </p:grpSp>
        <p:grpSp>
          <p:nvGrpSpPr>
            <p:cNvPr id="29718" name="Group 100">
              <a:extLst>
                <a:ext uri="{FF2B5EF4-FFF2-40B4-BE49-F238E27FC236}">
                  <a16:creationId xmlns:a16="http://schemas.microsoft.com/office/drawing/2014/main" id="{EACEB419-0C55-4AE8-B70F-12A91AEFB9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48" y="3402"/>
              <a:ext cx="816" cy="311"/>
              <a:chOff x="1868" y="1146"/>
              <a:chExt cx="816" cy="311"/>
            </a:xfrm>
          </p:grpSpPr>
          <p:sp>
            <p:nvSpPr>
              <p:cNvPr id="29737" name="Line 101">
                <a:extLst>
                  <a:ext uri="{FF2B5EF4-FFF2-40B4-BE49-F238E27FC236}">
                    <a16:creationId xmlns:a16="http://schemas.microsoft.com/office/drawing/2014/main" id="{3B1A28E1-D1A1-4A53-AF10-7F3A0075B5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0" y="129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84" rIns="45784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9738" name="Rectangle 102">
                <a:extLst>
                  <a:ext uri="{FF2B5EF4-FFF2-40B4-BE49-F238E27FC236}">
                    <a16:creationId xmlns:a16="http://schemas.microsoft.com/office/drawing/2014/main" id="{B95FAB6C-D783-4116-8EC2-961C9DAB39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8" y="1200"/>
                <a:ext cx="19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3</a:t>
                </a:r>
              </a:p>
            </p:txBody>
          </p:sp>
          <p:sp>
            <p:nvSpPr>
              <p:cNvPr id="29739" name="Rectangle 103">
                <a:extLst>
                  <a:ext uri="{FF2B5EF4-FFF2-40B4-BE49-F238E27FC236}">
                    <a16:creationId xmlns:a16="http://schemas.microsoft.com/office/drawing/2014/main" id="{953EE087-1643-4C6F-9A9A-AAE29E860E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2" y="1200"/>
                <a:ext cx="19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29740" name="Rectangle 104">
                <a:extLst>
                  <a:ext uri="{FF2B5EF4-FFF2-40B4-BE49-F238E27FC236}">
                    <a16:creationId xmlns:a16="http://schemas.microsoft.com/office/drawing/2014/main" id="{325E464A-30AE-4ADF-83E0-72E95DD81E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1146"/>
                <a:ext cx="43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-180</a:t>
                </a:r>
              </a:p>
            </p:txBody>
          </p:sp>
          <p:sp>
            <p:nvSpPr>
              <p:cNvPr id="29741" name="Rectangle 105">
                <a:extLst>
                  <a:ext uri="{FF2B5EF4-FFF2-40B4-BE49-F238E27FC236}">
                    <a16:creationId xmlns:a16="http://schemas.microsoft.com/office/drawing/2014/main" id="{3E480A5D-024A-4387-A74E-5C202D36CE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1273"/>
                <a:ext cx="43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C</a:t>
                </a:r>
              </a:p>
            </p:txBody>
          </p:sp>
        </p:grpSp>
        <p:grpSp>
          <p:nvGrpSpPr>
            <p:cNvPr id="29719" name="Group 106">
              <a:extLst>
                <a:ext uri="{FF2B5EF4-FFF2-40B4-BE49-F238E27FC236}">
                  <a16:creationId xmlns:a16="http://schemas.microsoft.com/office/drawing/2014/main" id="{A6A3369E-B217-49B9-AB8B-444B57EA8C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48" y="1080"/>
              <a:ext cx="816" cy="311"/>
              <a:chOff x="1868" y="1146"/>
              <a:chExt cx="816" cy="311"/>
            </a:xfrm>
          </p:grpSpPr>
          <p:sp>
            <p:nvSpPr>
              <p:cNvPr id="29732" name="Line 107">
                <a:extLst>
                  <a:ext uri="{FF2B5EF4-FFF2-40B4-BE49-F238E27FC236}">
                    <a16:creationId xmlns:a16="http://schemas.microsoft.com/office/drawing/2014/main" id="{667FB466-9765-4FE4-A1D6-51AAB5AC7F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0" y="129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84" rIns="45784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9733" name="Rectangle 108">
                <a:extLst>
                  <a:ext uri="{FF2B5EF4-FFF2-40B4-BE49-F238E27FC236}">
                    <a16:creationId xmlns:a16="http://schemas.microsoft.com/office/drawing/2014/main" id="{72B6E51D-7980-4EE9-9B28-4CD9DCCB8E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8" y="1200"/>
                <a:ext cx="19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29734" name="Rectangle 109">
                <a:extLst>
                  <a:ext uri="{FF2B5EF4-FFF2-40B4-BE49-F238E27FC236}">
                    <a16:creationId xmlns:a16="http://schemas.microsoft.com/office/drawing/2014/main" id="{87332239-4DF6-40F0-ADFD-AE5579F221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2" y="1200"/>
                <a:ext cx="19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29735" name="Rectangle 110">
                <a:extLst>
                  <a:ext uri="{FF2B5EF4-FFF2-40B4-BE49-F238E27FC236}">
                    <a16:creationId xmlns:a16="http://schemas.microsoft.com/office/drawing/2014/main" id="{7B4E7799-216D-4CA9-A666-DEAD44DD42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1146"/>
                <a:ext cx="43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-80</a:t>
                </a:r>
              </a:p>
            </p:txBody>
          </p:sp>
          <p:sp>
            <p:nvSpPr>
              <p:cNvPr id="29736" name="Rectangle 111">
                <a:extLst>
                  <a:ext uri="{FF2B5EF4-FFF2-40B4-BE49-F238E27FC236}">
                    <a16:creationId xmlns:a16="http://schemas.microsoft.com/office/drawing/2014/main" id="{1B78356A-89C6-4104-9DF3-775562AF54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1273"/>
                <a:ext cx="43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C</a:t>
                </a:r>
              </a:p>
            </p:txBody>
          </p:sp>
        </p:grpSp>
        <p:grpSp>
          <p:nvGrpSpPr>
            <p:cNvPr id="29720" name="Group 112">
              <a:extLst>
                <a:ext uri="{FF2B5EF4-FFF2-40B4-BE49-F238E27FC236}">
                  <a16:creationId xmlns:a16="http://schemas.microsoft.com/office/drawing/2014/main" id="{AD6B5E03-9D65-4E1F-9896-3C88019774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48" y="2088"/>
              <a:ext cx="816" cy="311"/>
              <a:chOff x="1868" y="1146"/>
              <a:chExt cx="816" cy="311"/>
            </a:xfrm>
          </p:grpSpPr>
          <p:sp>
            <p:nvSpPr>
              <p:cNvPr id="29727" name="Line 113">
                <a:extLst>
                  <a:ext uri="{FF2B5EF4-FFF2-40B4-BE49-F238E27FC236}">
                    <a16:creationId xmlns:a16="http://schemas.microsoft.com/office/drawing/2014/main" id="{FD86BD2F-2C3C-4E7D-AA79-9256F78F97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0" y="129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84" rIns="45784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9728" name="Rectangle 114">
                <a:extLst>
                  <a:ext uri="{FF2B5EF4-FFF2-40B4-BE49-F238E27FC236}">
                    <a16:creationId xmlns:a16="http://schemas.microsoft.com/office/drawing/2014/main" id="{4DDBDB48-CDDB-4DA0-8F18-C9AE1F255B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8" y="1200"/>
                <a:ext cx="19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29729" name="Rectangle 115">
                <a:extLst>
                  <a:ext uri="{FF2B5EF4-FFF2-40B4-BE49-F238E27FC236}">
                    <a16:creationId xmlns:a16="http://schemas.microsoft.com/office/drawing/2014/main" id="{6053E035-ED1A-495F-B73A-2E726287C1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2" y="1200"/>
                <a:ext cx="19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29730" name="Rectangle 116">
                <a:extLst>
                  <a:ext uri="{FF2B5EF4-FFF2-40B4-BE49-F238E27FC236}">
                    <a16:creationId xmlns:a16="http://schemas.microsoft.com/office/drawing/2014/main" id="{DD769E47-FC02-4258-B4D3-4A7369483B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1146"/>
                <a:ext cx="43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-160</a:t>
                </a:r>
              </a:p>
            </p:txBody>
          </p:sp>
          <p:sp>
            <p:nvSpPr>
              <p:cNvPr id="29731" name="Rectangle 117">
                <a:extLst>
                  <a:ext uri="{FF2B5EF4-FFF2-40B4-BE49-F238E27FC236}">
                    <a16:creationId xmlns:a16="http://schemas.microsoft.com/office/drawing/2014/main" id="{69C44B7A-EC68-44EA-85B8-09020945D2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1273"/>
                <a:ext cx="43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C</a:t>
                </a:r>
              </a:p>
            </p:txBody>
          </p:sp>
        </p:grpSp>
        <p:grpSp>
          <p:nvGrpSpPr>
            <p:cNvPr id="29721" name="Group 118">
              <a:extLst>
                <a:ext uri="{FF2B5EF4-FFF2-40B4-BE49-F238E27FC236}">
                  <a16:creationId xmlns:a16="http://schemas.microsoft.com/office/drawing/2014/main" id="{5EDA17F0-79AD-447B-B08F-F129CF822E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48" y="3114"/>
              <a:ext cx="816" cy="311"/>
              <a:chOff x="1868" y="1146"/>
              <a:chExt cx="816" cy="311"/>
            </a:xfrm>
          </p:grpSpPr>
          <p:sp>
            <p:nvSpPr>
              <p:cNvPr id="29722" name="Line 119">
                <a:extLst>
                  <a:ext uri="{FF2B5EF4-FFF2-40B4-BE49-F238E27FC236}">
                    <a16:creationId xmlns:a16="http://schemas.microsoft.com/office/drawing/2014/main" id="{47A079F8-F658-45FE-8748-733FC93CD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0" y="129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84" rIns="45784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9723" name="Rectangle 120">
                <a:extLst>
                  <a:ext uri="{FF2B5EF4-FFF2-40B4-BE49-F238E27FC236}">
                    <a16:creationId xmlns:a16="http://schemas.microsoft.com/office/drawing/2014/main" id="{D5896D08-57EE-430D-98B2-E69C3946F3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8" y="1200"/>
                <a:ext cx="19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3</a:t>
                </a:r>
              </a:p>
            </p:txBody>
          </p:sp>
          <p:sp>
            <p:nvSpPr>
              <p:cNvPr id="29724" name="Rectangle 121">
                <a:extLst>
                  <a:ext uri="{FF2B5EF4-FFF2-40B4-BE49-F238E27FC236}">
                    <a16:creationId xmlns:a16="http://schemas.microsoft.com/office/drawing/2014/main" id="{2DA7E294-7711-48E6-9699-9B5B181181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2" y="1200"/>
                <a:ext cx="19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29725" name="Rectangle 122">
                <a:extLst>
                  <a:ext uri="{FF2B5EF4-FFF2-40B4-BE49-F238E27FC236}">
                    <a16:creationId xmlns:a16="http://schemas.microsoft.com/office/drawing/2014/main" id="{B0126B5E-0C88-4D6D-8F04-EDFF724443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1146"/>
                <a:ext cx="43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-280</a:t>
                </a:r>
              </a:p>
            </p:txBody>
          </p:sp>
          <p:sp>
            <p:nvSpPr>
              <p:cNvPr id="29726" name="Rectangle 123">
                <a:extLst>
                  <a:ext uri="{FF2B5EF4-FFF2-40B4-BE49-F238E27FC236}">
                    <a16:creationId xmlns:a16="http://schemas.microsoft.com/office/drawing/2014/main" id="{7AD736DA-8538-4329-BDA0-FB69CF67A0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1273"/>
                <a:ext cx="43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C</a:t>
                </a:r>
              </a:p>
            </p:txBody>
          </p:sp>
        </p:grpSp>
      </p:grpSp>
      <p:sp>
        <p:nvSpPr>
          <p:cNvPr id="29706" name="Text Box 124">
            <a:extLst>
              <a:ext uri="{FF2B5EF4-FFF2-40B4-BE49-F238E27FC236}">
                <a16:creationId xmlns:a16="http://schemas.microsoft.com/office/drawing/2014/main" id="{A6272A55-9906-40C5-B0CA-0DA68066C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0657" y="2818553"/>
            <a:ext cx="1577869" cy="347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 lIns="45784" rIns="45784">
            <a:spAutoFit/>
          </a:bodyPr>
          <a:lstStyle>
            <a:lvl1pPr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CC0000"/>
                </a:solidFill>
              </a:rPr>
              <a:t>Key = row,col</a:t>
            </a:r>
            <a:endParaRPr lang="en-US" altLang="en-US">
              <a:solidFill>
                <a:srgbClr val="CC0000"/>
              </a:solidFill>
              <a:latin typeface="Courier New" panose="02070309020205020404" pitchFamily="49" charset="0"/>
            </a:endParaRPr>
          </a:p>
        </p:txBody>
      </p:sp>
      <p:sp>
        <p:nvSpPr>
          <p:cNvPr id="2" name="AutoShape 61">
            <a:extLst>
              <a:ext uri="{FF2B5EF4-FFF2-40B4-BE49-F238E27FC236}">
                <a16:creationId xmlns:a16="http://schemas.microsoft.com/office/drawing/2014/main" id="{408064C9-5915-4DDC-B64F-055BAFC8B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1776" y="1257761"/>
            <a:ext cx="305224" cy="4304839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CC0000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45784" rIns="45784" anchor="ctr">
            <a:spAutoFit/>
          </a:bodyPr>
          <a:lstStyle>
            <a:lvl1pPr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570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>
            <a:extLst>
              <a:ext uri="{FF2B5EF4-FFF2-40B4-BE49-F238E27FC236}">
                <a16:creationId xmlns:a16="http://schemas.microsoft.com/office/drawing/2014/main" id="{9A3FA15F-D5FB-4D31-B2AB-E4FB620F5A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Phase 2 Reduce of Matrix Multiply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C979E4DC-E2DE-412F-A6EE-0AAF8CBD48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0918" y="6023403"/>
            <a:ext cx="8306223" cy="419683"/>
          </a:xfrm>
        </p:spPr>
        <p:txBody>
          <a:bodyPr>
            <a:normAutofit fontScale="77500" lnSpcReduction="20000"/>
          </a:bodyPr>
          <a:lstStyle/>
          <a:p>
            <a:pPr lvl="1"/>
            <a:r>
              <a:rPr lang="en-US" altLang="en-US"/>
              <a:t>Sum products to get final entries</a:t>
            </a:r>
          </a:p>
        </p:txBody>
      </p:sp>
      <p:grpSp>
        <p:nvGrpSpPr>
          <p:cNvPr id="30724" name="Group 4">
            <a:extLst>
              <a:ext uri="{FF2B5EF4-FFF2-40B4-BE49-F238E27FC236}">
                <a16:creationId xmlns:a16="http://schemas.microsoft.com/office/drawing/2014/main" id="{DA823C49-368E-49F4-814E-60D90DE9C8A5}"/>
              </a:ext>
            </a:extLst>
          </p:cNvPr>
          <p:cNvGrpSpPr>
            <a:grpSpLocks/>
          </p:cNvGrpSpPr>
          <p:nvPr/>
        </p:nvGrpSpPr>
        <p:grpSpPr bwMode="auto">
          <a:xfrm>
            <a:off x="4800918" y="1212949"/>
            <a:ext cx="1297202" cy="494400"/>
            <a:chOff x="1868" y="1146"/>
            <a:chExt cx="816" cy="311"/>
          </a:xfrm>
        </p:grpSpPr>
        <p:sp>
          <p:nvSpPr>
            <p:cNvPr id="30826" name="Line 5">
              <a:extLst>
                <a:ext uri="{FF2B5EF4-FFF2-40B4-BE49-F238E27FC236}">
                  <a16:creationId xmlns:a16="http://schemas.microsoft.com/office/drawing/2014/main" id="{B75C29D8-8E85-448C-8135-69213D4743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0" y="1292"/>
              <a:ext cx="432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84" rIns="45784" anchor="ctr">
              <a:spAutoFit/>
            </a:bodyPr>
            <a:lstStyle/>
            <a:p>
              <a:endParaRPr lang="en-US"/>
            </a:p>
          </p:txBody>
        </p:sp>
        <p:sp>
          <p:nvSpPr>
            <p:cNvPr id="30827" name="Rectangle 6">
              <a:extLst>
                <a:ext uri="{FF2B5EF4-FFF2-40B4-BE49-F238E27FC236}">
                  <a16:creationId xmlns:a16="http://schemas.microsoft.com/office/drawing/2014/main" id="{6ED85AF2-AB51-4CCE-87C9-D90A6D2EF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8" y="1200"/>
              <a:ext cx="19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45784" rIns="45784" anchor="ctr">
              <a:spAutoFit/>
            </a:bodyPr>
            <a:lstStyle>
              <a:lvl1pPr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2">
                  <a:latin typeface="Courier New" panose="02070309020205020404" pitchFamily="49" charset="0"/>
                </a:rPr>
                <a:t>1</a:t>
              </a:r>
            </a:p>
          </p:txBody>
        </p:sp>
        <p:sp>
          <p:nvSpPr>
            <p:cNvPr id="30828" name="Rectangle 7">
              <a:extLst>
                <a:ext uri="{FF2B5EF4-FFF2-40B4-BE49-F238E27FC236}">
                  <a16:creationId xmlns:a16="http://schemas.microsoft.com/office/drawing/2014/main" id="{14EB38E4-7F3E-4563-A14F-561B74138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2" y="1200"/>
              <a:ext cx="19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45784" rIns="45784" anchor="ctr">
              <a:spAutoFit/>
            </a:bodyPr>
            <a:lstStyle>
              <a:lvl1pPr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2">
                  <a:latin typeface="Courier New" panose="02070309020205020404" pitchFamily="49" charset="0"/>
                </a:rPr>
                <a:t>1</a:t>
              </a:r>
            </a:p>
          </p:txBody>
        </p:sp>
        <p:sp>
          <p:nvSpPr>
            <p:cNvPr id="30829" name="Rectangle 8">
              <a:extLst>
                <a:ext uri="{FF2B5EF4-FFF2-40B4-BE49-F238E27FC236}">
                  <a16:creationId xmlns:a16="http://schemas.microsoft.com/office/drawing/2014/main" id="{7E7684E7-1388-4930-A528-C8F16D12E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0" y="1146"/>
              <a:ext cx="43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45784" rIns="45784" anchor="ctr">
              <a:spAutoFit/>
            </a:bodyPr>
            <a:lstStyle>
              <a:lvl1pPr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2">
                  <a:latin typeface="Courier New" panose="02070309020205020404" pitchFamily="49" charset="0"/>
                </a:rPr>
                <a:t>-10</a:t>
              </a:r>
            </a:p>
          </p:txBody>
        </p:sp>
        <p:sp>
          <p:nvSpPr>
            <p:cNvPr id="30830" name="Rectangle 9">
              <a:extLst>
                <a:ext uri="{FF2B5EF4-FFF2-40B4-BE49-F238E27FC236}">
                  <a16:creationId xmlns:a16="http://schemas.microsoft.com/office/drawing/2014/main" id="{557E37AE-9CC4-4D05-BD40-269CC8F90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0" y="1273"/>
              <a:ext cx="43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45784" rIns="45784" anchor="ctr">
              <a:spAutoFit/>
            </a:bodyPr>
            <a:lstStyle>
              <a:lvl1pPr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2">
                  <a:latin typeface="Courier New" panose="02070309020205020404" pitchFamily="49" charset="0"/>
                </a:rPr>
                <a:t>C</a:t>
              </a:r>
            </a:p>
          </p:txBody>
        </p:sp>
      </p:grpSp>
      <p:grpSp>
        <p:nvGrpSpPr>
          <p:cNvPr id="30725" name="Group 10">
            <a:extLst>
              <a:ext uri="{FF2B5EF4-FFF2-40B4-BE49-F238E27FC236}">
                <a16:creationId xmlns:a16="http://schemas.microsoft.com/office/drawing/2014/main" id="{AA1483F6-3591-410B-AD3C-5344D8D0C892}"/>
              </a:ext>
            </a:extLst>
          </p:cNvPr>
          <p:cNvGrpSpPr>
            <a:grpSpLocks/>
          </p:cNvGrpSpPr>
          <p:nvPr/>
        </p:nvGrpSpPr>
        <p:grpSpPr bwMode="auto">
          <a:xfrm>
            <a:off x="4800918" y="2338463"/>
            <a:ext cx="1297202" cy="494400"/>
            <a:chOff x="1868" y="1146"/>
            <a:chExt cx="816" cy="311"/>
          </a:xfrm>
        </p:grpSpPr>
        <p:sp>
          <p:nvSpPr>
            <p:cNvPr id="30821" name="Line 11">
              <a:extLst>
                <a:ext uri="{FF2B5EF4-FFF2-40B4-BE49-F238E27FC236}">
                  <a16:creationId xmlns:a16="http://schemas.microsoft.com/office/drawing/2014/main" id="{A90801A5-A86A-448C-A480-0EF1C6263B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0" y="1292"/>
              <a:ext cx="432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84" rIns="45784" anchor="ctr">
              <a:spAutoFit/>
            </a:bodyPr>
            <a:lstStyle/>
            <a:p>
              <a:endParaRPr lang="en-US"/>
            </a:p>
          </p:txBody>
        </p:sp>
        <p:sp>
          <p:nvSpPr>
            <p:cNvPr id="30822" name="Rectangle 12">
              <a:extLst>
                <a:ext uri="{FF2B5EF4-FFF2-40B4-BE49-F238E27FC236}">
                  <a16:creationId xmlns:a16="http://schemas.microsoft.com/office/drawing/2014/main" id="{F2FF0989-2C6E-4674-857F-C19A93B219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8" y="1200"/>
              <a:ext cx="19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45784" rIns="45784" anchor="ctr">
              <a:spAutoFit/>
            </a:bodyPr>
            <a:lstStyle>
              <a:lvl1pPr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2">
                  <a:latin typeface="Courier New" panose="02070309020205020404" pitchFamily="49" charset="0"/>
                </a:rPr>
                <a:t>2</a:t>
              </a:r>
            </a:p>
          </p:txBody>
        </p:sp>
        <p:sp>
          <p:nvSpPr>
            <p:cNvPr id="30823" name="Rectangle 13">
              <a:extLst>
                <a:ext uri="{FF2B5EF4-FFF2-40B4-BE49-F238E27FC236}">
                  <a16:creationId xmlns:a16="http://schemas.microsoft.com/office/drawing/2014/main" id="{1E8C78B1-EF81-477E-8DFE-320BA79D57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2" y="1200"/>
              <a:ext cx="19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45784" rIns="45784" anchor="ctr">
              <a:spAutoFit/>
            </a:bodyPr>
            <a:lstStyle>
              <a:lvl1pPr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2">
                  <a:latin typeface="Courier New" panose="02070309020205020404" pitchFamily="49" charset="0"/>
                </a:rPr>
                <a:t>1</a:t>
              </a:r>
            </a:p>
          </p:txBody>
        </p:sp>
        <p:sp>
          <p:nvSpPr>
            <p:cNvPr id="30824" name="Rectangle 14">
              <a:extLst>
                <a:ext uri="{FF2B5EF4-FFF2-40B4-BE49-F238E27FC236}">
                  <a16:creationId xmlns:a16="http://schemas.microsoft.com/office/drawing/2014/main" id="{D28390F5-1534-4921-B524-C02853F74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0" y="1146"/>
              <a:ext cx="43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45784" rIns="45784" anchor="ctr">
              <a:spAutoFit/>
            </a:bodyPr>
            <a:lstStyle>
              <a:lvl1pPr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2">
                  <a:latin typeface="Courier New" panose="02070309020205020404" pitchFamily="49" charset="0"/>
                </a:rPr>
                <a:t>-60</a:t>
              </a:r>
            </a:p>
          </p:txBody>
        </p:sp>
        <p:sp>
          <p:nvSpPr>
            <p:cNvPr id="30825" name="Rectangle 15">
              <a:extLst>
                <a:ext uri="{FF2B5EF4-FFF2-40B4-BE49-F238E27FC236}">
                  <a16:creationId xmlns:a16="http://schemas.microsoft.com/office/drawing/2014/main" id="{ED0B8A5F-8748-4ED7-8BFE-89FE628D3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0" y="1273"/>
              <a:ext cx="43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45784" rIns="45784" anchor="ctr">
              <a:spAutoFit/>
            </a:bodyPr>
            <a:lstStyle>
              <a:lvl1pPr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2">
                  <a:latin typeface="Courier New" panose="02070309020205020404" pitchFamily="49" charset="0"/>
                </a:rPr>
                <a:t>C</a:t>
              </a:r>
            </a:p>
          </p:txBody>
        </p:sp>
      </p:grpSp>
      <p:grpSp>
        <p:nvGrpSpPr>
          <p:cNvPr id="30726" name="Group 16">
            <a:extLst>
              <a:ext uri="{FF2B5EF4-FFF2-40B4-BE49-F238E27FC236}">
                <a16:creationId xmlns:a16="http://schemas.microsoft.com/office/drawing/2014/main" id="{6EB47C86-4CA0-4B6B-A8FC-A7A551A8BE9E}"/>
              </a:ext>
            </a:extLst>
          </p:cNvPr>
          <p:cNvGrpSpPr>
            <a:grpSpLocks/>
          </p:cNvGrpSpPr>
          <p:nvPr/>
        </p:nvGrpSpPr>
        <p:grpSpPr bwMode="auto">
          <a:xfrm>
            <a:off x="4800918" y="3015678"/>
            <a:ext cx="1297202" cy="494400"/>
            <a:chOff x="1868" y="1146"/>
            <a:chExt cx="816" cy="311"/>
          </a:xfrm>
        </p:grpSpPr>
        <p:sp>
          <p:nvSpPr>
            <p:cNvPr id="30816" name="Line 17">
              <a:extLst>
                <a:ext uri="{FF2B5EF4-FFF2-40B4-BE49-F238E27FC236}">
                  <a16:creationId xmlns:a16="http://schemas.microsoft.com/office/drawing/2014/main" id="{5B2D7CA5-3BD5-425A-86B9-55E4DD1710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0" y="1292"/>
              <a:ext cx="432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84" rIns="45784" anchor="ctr">
              <a:spAutoFit/>
            </a:bodyPr>
            <a:lstStyle/>
            <a:p>
              <a:endParaRPr lang="en-US"/>
            </a:p>
          </p:txBody>
        </p:sp>
        <p:sp>
          <p:nvSpPr>
            <p:cNvPr id="30817" name="Rectangle 18">
              <a:extLst>
                <a:ext uri="{FF2B5EF4-FFF2-40B4-BE49-F238E27FC236}">
                  <a16:creationId xmlns:a16="http://schemas.microsoft.com/office/drawing/2014/main" id="{F69E2A6B-08EF-4306-82EC-B6F4EBA14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8" y="1200"/>
              <a:ext cx="19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45784" rIns="45784" anchor="ctr">
              <a:spAutoFit/>
            </a:bodyPr>
            <a:lstStyle>
              <a:lvl1pPr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2">
                  <a:latin typeface="Courier New" panose="02070309020205020404" pitchFamily="49" charset="0"/>
                </a:rPr>
                <a:t>2</a:t>
              </a:r>
            </a:p>
          </p:txBody>
        </p:sp>
        <p:sp>
          <p:nvSpPr>
            <p:cNvPr id="30818" name="Rectangle 19">
              <a:extLst>
                <a:ext uri="{FF2B5EF4-FFF2-40B4-BE49-F238E27FC236}">
                  <a16:creationId xmlns:a16="http://schemas.microsoft.com/office/drawing/2014/main" id="{9293F0E4-E10D-4F85-A887-9077996D0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2" y="1200"/>
              <a:ext cx="19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45784" rIns="45784" anchor="ctr">
              <a:spAutoFit/>
            </a:bodyPr>
            <a:lstStyle>
              <a:lvl1pPr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2">
                  <a:latin typeface="Courier New" panose="02070309020205020404" pitchFamily="49" charset="0"/>
                </a:rPr>
                <a:t>2</a:t>
              </a:r>
            </a:p>
          </p:txBody>
        </p:sp>
        <p:sp>
          <p:nvSpPr>
            <p:cNvPr id="30819" name="Rectangle 20">
              <a:extLst>
                <a:ext uri="{FF2B5EF4-FFF2-40B4-BE49-F238E27FC236}">
                  <a16:creationId xmlns:a16="http://schemas.microsoft.com/office/drawing/2014/main" id="{F3B81EDE-2D56-496C-9F97-D5F055145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0" y="1146"/>
              <a:ext cx="43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45784" rIns="45784" anchor="ctr">
              <a:spAutoFit/>
            </a:bodyPr>
            <a:lstStyle>
              <a:lvl1pPr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2">
                  <a:latin typeface="Courier New" panose="02070309020205020404" pitchFamily="49" charset="0"/>
                </a:rPr>
                <a:t>-250</a:t>
              </a:r>
            </a:p>
          </p:txBody>
        </p:sp>
        <p:sp>
          <p:nvSpPr>
            <p:cNvPr id="30820" name="Rectangle 21">
              <a:extLst>
                <a:ext uri="{FF2B5EF4-FFF2-40B4-BE49-F238E27FC236}">
                  <a16:creationId xmlns:a16="http://schemas.microsoft.com/office/drawing/2014/main" id="{D434850A-3B80-440F-9F08-8F4BA2B34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0" y="1273"/>
              <a:ext cx="43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45784" rIns="45784" anchor="ctr">
              <a:spAutoFit/>
            </a:bodyPr>
            <a:lstStyle>
              <a:lvl1pPr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2">
                  <a:latin typeface="Courier New" panose="02070309020205020404" pitchFamily="49" charset="0"/>
                </a:rPr>
                <a:t>C</a:t>
              </a:r>
            </a:p>
          </p:txBody>
        </p:sp>
      </p:grpSp>
      <p:grpSp>
        <p:nvGrpSpPr>
          <p:cNvPr id="30727" name="Group 22">
            <a:extLst>
              <a:ext uri="{FF2B5EF4-FFF2-40B4-BE49-F238E27FC236}">
                <a16:creationId xmlns:a16="http://schemas.microsoft.com/office/drawing/2014/main" id="{9319A044-E230-49ED-94A1-207541F48F26}"/>
              </a:ext>
            </a:extLst>
          </p:cNvPr>
          <p:cNvGrpSpPr>
            <a:grpSpLocks/>
          </p:cNvGrpSpPr>
          <p:nvPr/>
        </p:nvGrpSpPr>
        <p:grpSpPr bwMode="auto">
          <a:xfrm>
            <a:off x="4800918" y="3959965"/>
            <a:ext cx="1297202" cy="494400"/>
            <a:chOff x="1868" y="1146"/>
            <a:chExt cx="816" cy="311"/>
          </a:xfrm>
        </p:grpSpPr>
        <p:sp>
          <p:nvSpPr>
            <p:cNvPr id="30811" name="Line 23">
              <a:extLst>
                <a:ext uri="{FF2B5EF4-FFF2-40B4-BE49-F238E27FC236}">
                  <a16:creationId xmlns:a16="http://schemas.microsoft.com/office/drawing/2014/main" id="{8A94CDB6-7B84-415A-86D4-5E86EF3CBB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0" y="1292"/>
              <a:ext cx="432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84" rIns="45784" anchor="ctr">
              <a:spAutoFit/>
            </a:bodyPr>
            <a:lstStyle/>
            <a:p>
              <a:endParaRPr lang="en-US"/>
            </a:p>
          </p:txBody>
        </p:sp>
        <p:sp>
          <p:nvSpPr>
            <p:cNvPr id="30812" name="Rectangle 24">
              <a:extLst>
                <a:ext uri="{FF2B5EF4-FFF2-40B4-BE49-F238E27FC236}">
                  <a16:creationId xmlns:a16="http://schemas.microsoft.com/office/drawing/2014/main" id="{32C450FC-B6D7-4597-8914-63B4471D0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8" y="1200"/>
              <a:ext cx="19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45784" rIns="45784" anchor="ctr">
              <a:spAutoFit/>
            </a:bodyPr>
            <a:lstStyle>
              <a:lvl1pPr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2">
                  <a:latin typeface="Courier New" panose="02070309020205020404" pitchFamily="49" charset="0"/>
                </a:rPr>
                <a:t>3</a:t>
              </a:r>
            </a:p>
          </p:txBody>
        </p:sp>
        <p:sp>
          <p:nvSpPr>
            <p:cNvPr id="30813" name="Rectangle 25">
              <a:extLst>
                <a:ext uri="{FF2B5EF4-FFF2-40B4-BE49-F238E27FC236}">
                  <a16:creationId xmlns:a16="http://schemas.microsoft.com/office/drawing/2014/main" id="{5A2C9296-A3C3-481F-BBD0-3B6BF76DF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2" y="1200"/>
              <a:ext cx="19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45784" rIns="45784" anchor="ctr">
              <a:spAutoFit/>
            </a:bodyPr>
            <a:lstStyle>
              <a:lvl1pPr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2">
                  <a:latin typeface="Courier New" panose="02070309020205020404" pitchFamily="49" charset="0"/>
                </a:rPr>
                <a:t>1</a:t>
              </a:r>
            </a:p>
          </p:txBody>
        </p:sp>
        <p:sp>
          <p:nvSpPr>
            <p:cNvPr id="30814" name="Rectangle 26">
              <a:extLst>
                <a:ext uri="{FF2B5EF4-FFF2-40B4-BE49-F238E27FC236}">
                  <a16:creationId xmlns:a16="http://schemas.microsoft.com/office/drawing/2014/main" id="{2F457C3D-D76A-4881-AFE0-11F479A421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0" y="1146"/>
              <a:ext cx="43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45784" rIns="45784" anchor="ctr">
              <a:spAutoFit/>
            </a:bodyPr>
            <a:lstStyle>
              <a:lvl1pPr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2">
                  <a:latin typeface="Courier New" panose="02070309020205020404" pitchFamily="49" charset="0"/>
                </a:rPr>
                <a:t>-170</a:t>
              </a:r>
            </a:p>
          </p:txBody>
        </p:sp>
        <p:sp>
          <p:nvSpPr>
            <p:cNvPr id="30815" name="Rectangle 27">
              <a:extLst>
                <a:ext uri="{FF2B5EF4-FFF2-40B4-BE49-F238E27FC236}">
                  <a16:creationId xmlns:a16="http://schemas.microsoft.com/office/drawing/2014/main" id="{67E29624-E000-471E-9D58-BB9ABE9B2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0" y="1273"/>
              <a:ext cx="43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45784" rIns="45784" anchor="ctr">
              <a:spAutoFit/>
            </a:bodyPr>
            <a:lstStyle>
              <a:lvl1pPr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2">
                  <a:latin typeface="Courier New" panose="02070309020205020404" pitchFamily="49" charset="0"/>
                </a:rPr>
                <a:t>C</a:t>
              </a:r>
            </a:p>
          </p:txBody>
        </p:sp>
      </p:grpSp>
      <p:grpSp>
        <p:nvGrpSpPr>
          <p:cNvPr id="30728" name="Group 28">
            <a:extLst>
              <a:ext uri="{FF2B5EF4-FFF2-40B4-BE49-F238E27FC236}">
                <a16:creationId xmlns:a16="http://schemas.microsoft.com/office/drawing/2014/main" id="{2E10868F-9DEB-44D0-B049-EC3CB5F20A2E}"/>
              </a:ext>
            </a:extLst>
          </p:cNvPr>
          <p:cNvGrpSpPr>
            <a:grpSpLocks/>
          </p:cNvGrpSpPr>
          <p:nvPr/>
        </p:nvGrpSpPr>
        <p:grpSpPr bwMode="auto">
          <a:xfrm>
            <a:off x="4800918" y="1718477"/>
            <a:ext cx="1297202" cy="494400"/>
            <a:chOff x="1868" y="1146"/>
            <a:chExt cx="816" cy="311"/>
          </a:xfrm>
        </p:grpSpPr>
        <p:sp>
          <p:nvSpPr>
            <p:cNvPr id="30806" name="Line 29">
              <a:extLst>
                <a:ext uri="{FF2B5EF4-FFF2-40B4-BE49-F238E27FC236}">
                  <a16:creationId xmlns:a16="http://schemas.microsoft.com/office/drawing/2014/main" id="{CABA9962-61AC-4538-B771-40CE4B0797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0" y="1292"/>
              <a:ext cx="432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84" rIns="45784" anchor="ctr">
              <a:spAutoFit/>
            </a:bodyPr>
            <a:lstStyle/>
            <a:p>
              <a:endParaRPr lang="en-US"/>
            </a:p>
          </p:txBody>
        </p:sp>
        <p:sp>
          <p:nvSpPr>
            <p:cNvPr id="30807" name="Rectangle 30">
              <a:extLst>
                <a:ext uri="{FF2B5EF4-FFF2-40B4-BE49-F238E27FC236}">
                  <a16:creationId xmlns:a16="http://schemas.microsoft.com/office/drawing/2014/main" id="{AED9808B-939D-4ACC-9983-CC6295E43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8" y="1200"/>
              <a:ext cx="19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45784" rIns="45784" anchor="ctr">
              <a:spAutoFit/>
            </a:bodyPr>
            <a:lstStyle>
              <a:lvl1pPr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2">
                  <a:latin typeface="Courier New" panose="02070309020205020404" pitchFamily="49" charset="0"/>
                </a:rPr>
                <a:t>1</a:t>
              </a:r>
            </a:p>
          </p:txBody>
        </p:sp>
        <p:sp>
          <p:nvSpPr>
            <p:cNvPr id="30808" name="Rectangle 31">
              <a:extLst>
                <a:ext uri="{FF2B5EF4-FFF2-40B4-BE49-F238E27FC236}">
                  <a16:creationId xmlns:a16="http://schemas.microsoft.com/office/drawing/2014/main" id="{58AF6C91-D16B-42BA-8403-497C4E3482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2" y="1200"/>
              <a:ext cx="19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45784" rIns="45784" anchor="ctr">
              <a:spAutoFit/>
            </a:bodyPr>
            <a:lstStyle>
              <a:lvl1pPr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2">
                  <a:latin typeface="Courier New" panose="02070309020205020404" pitchFamily="49" charset="0"/>
                </a:rPr>
                <a:t>2</a:t>
              </a:r>
            </a:p>
          </p:txBody>
        </p:sp>
        <p:sp>
          <p:nvSpPr>
            <p:cNvPr id="30809" name="Rectangle 32">
              <a:extLst>
                <a:ext uri="{FF2B5EF4-FFF2-40B4-BE49-F238E27FC236}">
                  <a16:creationId xmlns:a16="http://schemas.microsoft.com/office/drawing/2014/main" id="{FB71020D-BC42-4F30-811E-5EF28201B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0" y="1146"/>
              <a:ext cx="43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45784" rIns="45784" anchor="ctr">
              <a:spAutoFit/>
            </a:bodyPr>
            <a:lstStyle>
              <a:lvl1pPr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2">
                  <a:latin typeface="Courier New" panose="02070309020205020404" pitchFamily="49" charset="0"/>
                </a:rPr>
                <a:t>-80</a:t>
              </a:r>
            </a:p>
          </p:txBody>
        </p:sp>
        <p:sp>
          <p:nvSpPr>
            <p:cNvPr id="30810" name="Rectangle 33">
              <a:extLst>
                <a:ext uri="{FF2B5EF4-FFF2-40B4-BE49-F238E27FC236}">
                  <a16:creationId xmlns:a16="http://schemas.microsoft.com/office/drawing/2014/main" id="{FF8EC43D-AC0E-4736-BE4D-2CE406415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0" y="1273"/>
              <a:ext cx="43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45784" rIns="45784" anchor="ctr">
              <a:spAutoFit/>
            </a:bodyPr>
            <a:lstStyle>
              <a:lvl1pPr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2">
                  <a:latin typeface="Courier New" panose="02070309020205020404" pitchFamily="49" charset="0"/>
                </a:rPr>
                <a:t>C</a:t>
              </a:r>
            </a:p>
          </p:txBody>
        </p:sp>
      </p:grpSp>
      <p:grpSp>
        <p:nvGrpSpPr>
          <p:cNvPr id="30729" name="Group 34">
            <a:extLst>
              <a:ext uri="{FF2B5EF4-FFF2-40B4-BE49-F238E27FC236}">
                <a16:creationId xmlns:a16="http://schemas.microsoft.com/office/drawing/2014/main" id="{990809BB-F1D4-4B17-8C0F-90A0226449F1}"/>
              </a:ext>
            </a:extLst>
          </p:cNvPr>
          <p:cNvGrpSpPr>
            <a:grpSpLocks/>
          </p:cNvGrpSpPr>
          <p:nvPr/>
        </p:nvGrpSpPr>
        <p:grpSpPr bwMode="auto">
          <a:xfrm>
            <a:off x="4800918" y="5075940"/>
            <a:ext cx="1297202" cy="494400"/>
            <a:chOff x="1868" y="1146"/>
            <a:chExt cx="816" cy="311"/>
          </a:xfrm>
        </p:grpSpPr>
        <p:sp>
          <p:nvSpPr>
            <p:cNvPr id="30801" name="Line 35">
              <a:extLst>
                <a:ext uri="{FF2B5EF4-FFF2-40B4-BE49-F238E27FC236}">
                  <a16:creationId xmlns:a16="http://schemas.microsoft.com/office/drawing/2014/main" id="{A487A8A5-F698-4FE0-A632-B8A0F9BD12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0" y="1292"/>
              <a:ext cx="432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84" rIns="45784" anchor="ctr">
              <a:spAutoFit/>
            </a:bodyPr>
            <a:lstStyle/>
            <a:p>
              <a:endParaRPr lang="en-US"/>
            </a:p>
          </p:txBody>
        </p:sp>
        <p:sp>
          <p:nvSpPr>
            <p:cNvPr id="30802" name="Rectangle 36">
              <a:extLst>
                <a:ext uri="{FF2B5EF4-FFF2-40B4-BE49-F238E27FC236}">
                  <a16:creationId xmlns:a16="http://schemas.microsoft.com/office/drawing/2014/main" id="{BA8AE70B-766C-43B6-9EF3-EFC56C728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8" y="1200"/>
              <a:ext cx="19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45784" rIns="45784" anchor="ctr">
              <a:spAutoFit/>
            </a:bodyPr>
            <a:lstStyle>
              <a:lvl1pPr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2">
                  <a:latin typeface="Courier New" panose="02070309020205020404" pitchFamily="49" charset="0"/>
                </a:rPr>
                <a:t>3</a:t>
              </a:r>
            </a:p>
          </p:txBody>
        </p:sp>
        <p:sp>
          <p:nvSpPr>
            <p:cNvPr id="30803" name="Rectangle 37">
              <a:extLst>
                <a:ext uri="{FF2B5EF4-FFF2-40B4-BE49-F238E27FC236}">
                  <a16:creationId xmlns:a16="http://schemas.microsoft.com/office/drawing/2014/main" id="{88E99040-5A31-4FB2-9FF8-FA13E65E7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2" y="1200"/>
              <a:ext cx="19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45784" rIns="45784" anchor="ctr">
              <a:spAutoFit/>
            </a:bodyPr>
            <a:lstStyle>
              <a:lvl1pPr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2">
                  <a:latin typeface="Courier New" panose="02070309020205020404" pitchFamily="49" charset="0"/>
                </a:rPr>
                <a:t>2</a:t>
              </a:r>
            </a:p>
          </p:txBody>
        </p:sp>
        <p:sp>
          <p:nvSpPr>
            <p:cNvPr id="30804" name="Rectangle 38">
              <a:extLst>
                <a:ext uri="{FF2B5EF4-FFF2-40B4-BE49-F238E27FC236}">
                  <a16:creationId xmlns:a16="http://schemas.microsoft.com/office/drawing/2014/main" id="{94BBBCE1-B087-43B9-837E-0E002FD1F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0" y="1146"/>
              <a:ext cx="43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45784" rIns="45784" anchor="ctr">
              <a:spAutoFit/>
            </a:bodyPr>
            <a:lstStyle>
              <a:lvl1pPr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2">
                  <a:latin typeface="Courier New" panose="02070309020205020404" pitchFamily="49" charset="0"/>
                </a:rPr>
                <a:t>-460</a:t>
              </a:r>
            </a:p>
          </p:txBody>
        </p:sp>
        <p:sp>
          <p:nvSpPr>
            <p:cNvPr id="30805" name="Rectangle 39">
              <a:extLst>
                <a:ext uri="{FF2B5EF4-FFF2-40B4-BE49-F238E27FC236}">
                  <a16:creationId xmlns:a16="http://schemas.microsoft.com/office/drawing/2014/main" id="{B969049B-A4E0-4DEA-B081-983E1B16A1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0" y="1273"/>
              <a:ext cx="43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45784" rIns="45784" anchor="ctr">
              <a:spAutoFit/>
            </a:bodyPr>
            <a:lstStyle>
              <a:lvl1pPr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2">
                  <a:latin typeface="Courier New" panose="02070309020205020404" pitchFamily="49" charset="0"/>
                </a:rPr>
                <a:t>C</a:t>
              </a:r>
            </a:p>
          </p:txBody>
        </p:sp>
      </p:grpSp>
      <p:grpSp>
        <p:nvGrpSpPr>
          <p:cNvPr id="30731" name="Group 50">
            <a:extLst>
              <a:ext uri="{FF2B5EF4-FFF2-40B4-BE49-F238E27FC236}">
                <a16:creationId xmlns:a16="http://schemas.microsoft.com/office/drawing/2014/main" id="{4AAE323E-3643-44CE-89B0-E821FC85F310}"/>
              </a:ext>
            </a:extLst>
          </p:cNvPr>
          <p:cNvGrpSpPr>
            <a:grpSpLocks/>
          </p:cNvGrpSpPr>
          <p:nvPr/>
        </p:nvGrpSpPr>
        <p:grpSpPr bwMode="auto">
          <a:xfrm>
            <a:off x="1411660" y="1212948"/>
            <a:ext cx="2473586" cy="4734150"/>
            <a:chOff x="2828" y="762"/>
            <a:chExt cx="1556" cy="2978"/>
          </a:xfrm>
        </p:grpSpPr>
        <p:sp>
          <p:nvSpPr>
            <p:cNvPr id="515123" name="AutoShape 51">
              <a:extLst>
                <a:ext uri="{FF2B5EF4-FFF2-40B4-BE49-F238E27FC236}">
                  <a16:creationId xmlns:a16="http://schemas.microsoft.com/office/drawing/2014/main" id="{1B65CA64-A3E8-4DC6-BBC1-CF20E5A5C3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8" y="1100"/>
              <a:ext cx="1556" cy="288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19050">
              <a:noFill/>
              <a:round/>
              <a:headEnd/>
              <a:tailEnd type="none" w="lg" len="med"/>
            </a:ln>
            <a:effectLst>
              <a:outerShdw dist="107763" dir="18900000" algn="ctr" rotWithShape="0">
                <a:schemeClr val="tx2">
                  <a:alpha val="50000"/>
                </a:schemeClr>
              </a:outerShdw>
            </a:effectLst>
          </p:spPr>
          <p:txBody>
            <a:bodyPr lIns="45784" rIns="45784" anchor="ctr"/>
            <a:lstStyle/>
            <a:p>
              <a:pPr eaLnBrk="0" hangingPunct="0">
                <a:lnSpc>
                  <a:spcPct val="90000"/>
                </a:lnSpc>
                <a:defRPr/>
              </a:pPr>
              <a:r>
                <a:rPr lang="en-US" sz="1602">
                  <a:solidFill>
                    <a:srgbClr val="CC0000"/>
                  </a:solidFill>
                  <a:cs typeface="+mn-cs"/>
                </a:rPr>
                <a:t>Key = 1,2</a:t>
              </a:r>
            </a:p>
          </p:txBody>
        </p:sp>
        <p:sp>
          <p:nvSpPr>
            <p:cNvPr id="515124" name="AutoShape 52">
              <a:extLst>
                <a:ext uri="{FF2B5EF4-FFF2-40B4-BE49-F238E27FC236}">
                  <a16:creationId xmlns:a16="http://schemas.microsoft.com/office/drawing/2014/main" id="{5A81DCF9-F8A1-4948-9CFC-D10545307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8" y="764"/>
              <a:ext cx="1556" cy="288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19050">
              <a:noFill/>
              <a:round/>
              <a:headEnd/>
              <a:tailEnd type="none" w="lg" len="med"/>
            </a:ln>
            <a:effectLst>
              <a:outerShdw dist="107763" dir="18900000" algn="ctr" rotWithShape="0">
                <a:schemeClr val="tx2">
                  <a:alpha val="50000"/>
                </a:schemeClr>
              </a:outerShdw>
            </a:effectLst>
          </p:spPr>
          <p:txBody>
            <a:bodyPr lIns="45784" rIns="45784" anchor="ctr"/>
            <a:lstStyle/>
            <a:p>
              <a:pPr eaLnBrk="0" hangingPunct="0">
                <a:lnSpc>
                  <a:spcPct val="90000"/>
                </a:lnSpc>
                <a:defRPr/>
              </a:pPr>
              <a:r>
                <a:rPr lang="en-US" sz="1602">
                  <a:solidFill>
                    <a:srgbClr val="CC0000"/>
                  </a:solidFill>
                  <a:cs typeface="+mn-cs"/>
                </a:rPr>
                <a:t>Key = 1,1</a:t>
              </a:r>
            </a:p>
          </p:txBody>
        </p:sp>
        <p:sp>
          <p:nvSpPr>
            <p:cNvPr id="515125" name="AutoShape 53">
              <a:extLst>
                <a:ext uri="{FF2B5EF4-FFF2-40B4-BE49-F238E27FC236}">
                  <a16:creationId xmlns:a16="http://schemas.microsoft.com/office/drawing/2014/main" id="{5D46E69F-66E3-45DA-BFC1-5C1660350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8" y="1436"/>
              <a:ext cx="1556" cy="288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19050">
              <a:noFill/>
              <a:round/>
              <a:headEnd/>
              <a:tailEnd type="none" w="lg" len="med"/>
            </a:ln>
            <a:effectLst>
              <a:outerShdw dist="107763" dir="18900000" algn="ctr" rotWithShape="0">
                <a:schemeClr val="tx2">
                  <a:alpha val="50000"/>
                </a:schemeClr>
              </a:outerShdw>
            </a:effectLst>
          </p:spPr>
          <p:txBody>
            <a:bodyPr lIns="45784" rIns="45784" anchor="ctr"/>
            <a:lstStyle/>
            <a:p>
              <a:pPr eaLnBrk="0" hangingPunct="0">
                <a:lnSpc>
                  <a:spcPct val="90000"/>
                </a:lnSpc>
                <a:defRPr/>
              </a:pPr>
              <a:r>
                <a:rPr lang="en-US" sz="1602">
                  <a:solidFill>
                    <a:srgbClr val="CC0000"/>
                  </a:solidFill>
                  <a:cs typeface="+mn-cs"/>
                </a:rPr>
                <a:t>Key = 2,1</a:t>
              </a:r>
            </a:p>
          </p:txBody>
        </p:sp>
        <p:sp>
          <p:nvSpPr>
            <p:cNvPr id="515126" name="AutoShape 54">
              <a:extLst>
                <a:ext uri="{FF2B5EF4-FFF2-40B4-BE49-F238E27FC236}">
                  <a16:creationId xmlns:a16="http://schemas.microsoft.com/office/drawing/2014/main" id="{CC167944-2F83-47D5-9B6C-05908530A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8" y="1772"/>
              <a:ext cx="1556" cy="576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19050">
              <a:noFill/>
              <a:round/>
              <a:headEnd/>
              <a:tailEnd type="none" w="lg" len="med"/>
            </a:ln>
            <a:effectLst>
              <a:outerShdw dist="107763" dir="18900000" algn="ctr" rotWithShape="0">
                <a:schemeClr val="tx2">
                  <a:alpha val="50000"/>
                </a:schemeClr>
              </a:outerShdw>
            </a:effectLst>
          </p:spPr>
          <p:txBody>
            <a:bodyPr lIns="45784" rIns="45784" anchor="ctr"/>
            <a:lstStyle/>
            <a:p>
              <a:pPr eaLnBrk="0" hangingPunct="0">
                <a:lnSpc>
                  <a:spcPct val="90000"/>
                </a:lnSpc>
                <a:defRPr/>
              </a:pPr>
              <a:r>
                <a:rPr lang="en-US" sz="1602">
                  <a:solidFill>
                    <a:srgbClr val="CC0000"/>
                  </a:solidFill>
                  <a:cs typeface="+mn-cs"/>
                </a:rPr>
                <a:t>Key = 2,2</a:t>
              </a:r>
            </a:p>
          </p:txBody>
        </p:sp>
        <p:sp>
          <p:nvSpPr>
            <p:cNvPr id="515127" name="AutoShape 55">
              <a:extLst>
                <a:ext uri="{FF2B5EF4-FFF2-40B4-BE49-F238E27FC236}">
                  <a16:creationId xmlns:a16="http://schemas.microsoft.com/office/drawing/2014/main" id="{492866CE-AC98-4027-8B5E-63498A54AB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8" y="2492"/>
              <a:ext cx="1556" cy="528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19050">
              <a:noFill/>
              <a:round/>
              <a:headEnd/>
              <a:tailEnd type="none" w="lg" len="med"/>
            </a:ln>
            <a:effectLst>
              <a:outerShdw dist="107763" dir="18900000" algn="ctr" rotWithShape="0">
                <a:schemeClr val="tx2">
                  <a:alpha val="50000"/>
                </a:schemeClr>
              </a:outerShdw>
            </a:effectLst>
          </p:spPr>
          <p:txBody>
            <a:bodyPr lIns="45784" rIns="45784" anchor="ctr"/>
            <a:lstStyle/>
            <a:p>
              <a:pPr eaLnBrk="0" hangingPunct="0">
                <a:lnSpc>
                  <a:spcPct val="90000"/>
                </a:lnSpc>
                <a:defRPr/>
              </a:pPr>
              <a:r>
                <a:rPr lang="en-US" sz="1602">
                  <a:solidFill>
                    <a:srgbClr val="CC0000"/>
                  </a:solidFill>
                  <a:cs typeface="+mn-cs"/>
                </a:rPr>
                <a:t>Key = 3,1</a:t>
              </a:r>
            </a:p>
          </p:txBody>
        </p:sp>
        <p:sp>
          <p:nvSpPr>
            <p:cNvPr id="515128" name="AutoShape 56">
              <a:extLst>
                <a:ext uri="{FF2B5EF4-FFF2-40B4-BE49-F238E27FC236}">
                  <a16:creationId xmlns:a16="http://schemas.microsoft.com/office/drawing/2014/main" id="{A6F170D0-65F8-4413-BB40-0DC901ADA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8" y="3068"/>
              <a:ext cx="1556" cy="672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19050">
              <a:noFill/>
              <a:round/>
              <a:headEnd/>
              <a:tailEnd type="none" w="lg" len="med"/>
            </a:ln>
            <a:effectLst>
              <a:outerShdw dist="107763" dir="18900000" algn="ctr" rotWithShape="0">
                <a:schemeClr val="tx2">
                  <a:alpha val="50000"/>
                </a:schemeClr>
              </a:outerShdw>
            </a:effectLst>
          </p:spPr>
          <p:txBody>
            <a:bodyPr lIns="45784" rIns="45784" anchor="ctr"/>
            <a:lstStyle/>
            <a:p>
              <a:pPr eaLnBrk="0" hangingPunct="0">
                <a:lnSpc>
                  <a:spcPct val="90000"/>
                </a:lnSpc>
                <a:defRPr/>
              </a:pPr>
              <a:r>
                <a:rPr lang="en-US" sz="1602">
                  <a:solidFill>
                    <a:srgbClr val="CC0000"/>
                  </a:solidFill>
                  <a:cs typeface="+mn-cs"/>
                </a:rPr>
                <a:t>Key = 3,2</a:t>
              </a:r>
            </a:p>
          </p:txBody>
        </p:sp>
        <p:grpSp>
          <p:nvGrpSpPr>
            <p:cNvPr id="30738" name="Group 57">
              <a:extLst>
                <a:ext uri="{FF2B5EF4-FFF2-40B4-BE49-F238E27FC236}">
                  <a16:creationId xmlns:a16="http://schemas.microsoft.com/office/drawing/2014/main" id="{D9DEC204-949D-4E62-A591-BABE801A44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48" y="762"/>
              <a:ext cx="816" cy="311"/>
              <a:chOff x="1868" y="1146"/>
              <a:chExt cx="816" cy="311"/>
            </a:xfrm>
          </p:grpSpPr>
          <p:sp>
            <p:nvSpPr>
              <p:cNvPr id="30787" name="Line 58">
                <a:extLst>
                  <a:ext uri="{FF2B5EF4-FFF2-40B4-BE49-F238E27FC236}">
                    <a16:creationId xmlns:a16="http://schemas.microsoft.com/office/drawing/2014/main" id="{5D758EC4-5F41-4C6E-9C6C-6D39B978EE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0" y="129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84" rIns="45784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0788" name="Rectangle 59">
                <a:extLst>
                  <a:ext uri="{FF2B5EF4-FFF2-40B4-BE49-F238E27FC236}">
                    <a16:creationId xmlns:a16="http://schemas.microsoft.com/office/drawing/2014/main" id="{9F2CAF4E-4AA2-4A84-9773-C7E341FDF2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8" y="1200"/>
                <a:ext cx="19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30789" name="Rectangle 60">
                <a:extLst>
                  <a:ext uri="{FF2B5EF4-FFF2-40B4-BE49-F238E27FC236}">
                    <a16:creationId xmlns:a16="http://schemas.microsoft.com/office/drawing/2014/main" id="{66D88150-5FD5-46AE-9F92-17A4D29390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2" y="1200"/>
                <a:ext cx="19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30790" name="Rectangle 61">
                <a:extLst>
                  <a:ext uri="{FF2B5EF4-FFF2-40B4-BE49-F238E27FC236}">
                    <a16:creationId xmlns:a16="http://schemas.microsoft.com/office/drawing/2014/main" id="{3805A95D-C0D6-4EF5-97B9-70D4FA3456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1146"/>
                <a:ext cx="43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-10</a:t>
                </a:r>
              </a:p>
            </p:txBody>
          </p:sp>
          <p:sp>
            <p:nvSpPr>
              <p:cNvPr id="30791" name="Rectangle 62">
                <a:extLst>
                  <a:ext uri="{FF2B5EF4-FFF2-40B4-BE49-F238E27FC236}">
                    <a16:creationId xmlns:a16="http://schemas.microsoft.com/office/drawing/2014/main" id="{03994AC1-1C8D-4B66-9AFF-1EFC832A6A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1273"/>
                <a:ext cx="43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C</a:t>
                </a:r>
              </a:p>
            </p:txBody>
          </p:sp>
        </p:grpSp>
        <p:grpSp>
          <p:nvGrpSpPr>
            <p:cNvPr id="30739" name="Group 63">
              <a:extLst>
                <a:ext uri="{FF2B5EF4-FFF2-40B4-BE49-F238E27FC236}">
                  <a16:creationId xmlns:a16="http://schemas.microsoft.com/office/drawing/2014/main" id="{BB46353C-287A-4FF1-B56C-A689A18EFA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48" y="2730"/>
              <a:ext cx="816" cy="311"/>
              <a:chOff x="1868" y="1146"/>
              <a:chExt cx="816" cy="311"/>
            </a:xfrm>
          </p:grpSpPr>
          <p:sp>
            <p:nvSpPr>
              <p:cNvPr id="30782" name="Line 64">
                <a:extLst>
                  <a:ext uri="{FF2B5EF4-FFF2-40B4-BE49-F238E27FC236}">
                    <a16:creationId xmlns:a16="http://schemas.microsoft.com/office/drawing/2014/main" id="{D0CA8E51-86AF-46E6-93DA-FCCDBBB413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0" y="129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84" rIns="45784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0783" name="Rectangle 65">
                <a:extLst>
                  <a:ext uri="{FF2B5EF4-FFF2-40B4-BE49-F238E27FC236}">
                    <a16:creationId xmlns:a16="http://schemas.microsoft.com/office/drawing/2014/main" id="{46302E29-8C8B-4AC5-BC7A-34D880445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8" y="1200"/>
                <a:ext cx="19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3</a:t>
                </a:r>
              </a:p>
            </p:txBody>
          </p:sp>
          <p:sp>
            <p:nvSpPr>
              <p:cNvPr id="30784" name="Rectangle 66">
                <a:extLst>
                  <a:ext uri="{FF2B5EF4-FFF2-40B4-BE49-F238E27FC236}">
                    <a16:creationId xmlns:a16="http://schemas.microsoft.com/office/drawing/2014/main" id="{EAD34FED-87BC-48CC-BE9F-D2154559C3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2" y="1200"/>
                <a:ext cx="19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30785" name="Rectangle 67">
                <a:extLst>
                  <a:ext uri="{FF2B5EF4-FFF2-40B4-BE49-F238E27FC236}">
                    <a16:creationId xmlns:a16="http://schemas.microsoft.com/office/drawing/2014/main" id="{B9028D59-37F8-4C2D-BEF3-AA5C440515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1146"/>
                <a:ext cx="43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-50</a:t>
                </a:r>
              </a:p>
            </p:txBody>
          </p:sp>
          <p:sp>
            <p:nvSpPr>
              <p:cNvPr id="30786" name="Rectangle 68">
                <a:extLst>
                  <a:ext uri="{FF2B5EF4-FFF2-40B4-BE49-F238E27FC236}">
                    <a16:creationId xmlns:a16="http://schemas.microsoft.com/office/drawing/2014/main" id="{713ECCE6-81E9-45ED-B9B7-2FDF483926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1273"/>
                <a:ext cx="43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 dirty="0">
                    <a:latin typeface="Courier New" panose="02070309020205020404" pitchFamily="49" charset="0"/>
                  </a:rPr>
                  <a:t>C</a:t>
                </a:r>
              </a:p>
            </p:txBody>
          </p:sp>
        </p:grpSp>
        <p:grpSp>
          <p:nvGrpSpPr>
            <p:cNvPr id="30740" name="Group 69">
              <a:extLst>
                <a:ext uri="{FF2B5EF4-FFF2-40B4-BE49-F238E27FC236}">
                  <a16:creationId xmlns:a16="http://schemas.microsoft.com/office/drawing/2014/main" id="{A2186838-4279-422A-AC67-2CC6AF3CF2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48" y="1470"/>
              <a:ext cx="816" cy="311"/>
              <a:chOff x="1868" y="1146"/>
              <a:chExt cx="816" cy="311"/>
            </a:xfrm>
          </p:grpSpPr>
          <p:sp>
            <p:nvSpPr>
              <p:cNvPr id="30777" name="Line 70">
                <a:extLst>
                  <a:ext uri="{FF2B5EF4-FFF2-40B4-BE49-F238E27FC236}">
                    <a16:creationId xmlns:a16="http://schemas.microsoft.com/office/drawing/2014/main" id="{E32BD029-7019-4AB4-BE59-0954521F13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0" y="129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84" rIns="45784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0778" name="Rectangle 71">
                <a:extLst>
                  <a:ext uri="{FF2B5EF4-FFF2-40B4-BE49-F238E27FC236}">
                    <a16:creationId xmlns:a16="http://schemas.microsoft.com/office/drawing/2014/main" id="{B8CE744C-5E0E-4AC5-9AC4-C2804D9DCC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8" y="1200"/>
                <a:ext cx="19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30779" name="Rectangle 72">
                <a:extLst>
                  <a:ext uri="{FF2B5EF4-FFF2-40B4-BE49-F238E27FC236}">
                    <a16:creationId xmlns:a16="http://schemas.microsoft.com/office/drawing/2014/main" id="{B96F6232-202A-458B-8B12-C091742E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2" y="1200"/>
                <a:ext cx="19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30780" name="Rectangle 73">
                <a:extLst>
                  <a:ext uri="{FF2B5EF4-FFF2-40B4-BE49-F238E27FC236}">
                    <a16:creationId xmlns:a16="http://schemas.microsoft.com/office/drawing/2014/main" id="{6883A125-2A84-46E3-BDC3-1F498B1DF1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1146"/>
                <a:ext cx="43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-60</a:t>
                </a:r>
              </a:p>
            </p:txBody>
          </p:sp>
          <p:sp>
            <p:nvSpPr>
              <p:cNvPr id="30781" name="Rectangle 74">
                <a:extLst>
                  <a:ext uri="{FF2B5EF4-FFF2-40B4-BE49-F238E27FC236}">
                    <a16:creationId xmlns:a16="http://schemas.microsoft.com/office/drawing/2014/main" id="{FDFDFE0F-973E-4944-979C-1E17F609B1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1273"/>
                <a:ext cx="43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C</a:t>
                </a:r>
              </a:p>
            </p:txBody>
          </p:sp>
        </p:grpSp>
        <p:grpSp>
          <p:nvGrpSpPr>
            <p:cNvPr id="30741" name="Group 75">
              <a:extLst>
                <a:ext uri="{FF2B5EF4-FFF2-40B4-BE49-F238E27FC236}">
                  <a16:creationId xmlns:a16="http://schemas.microsoft.com/office/drawing/2014/main" id="{F2E39A18-3F8C-4BA8-B904-835C5947F8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48" y="1818"/>
              <a:ext cx="816" cy="311"/>
              <a:chOff x="1868" y="1146"/>
              <a:chExt cx="816" cy="311"/>
            </a:xfrm>
          </p:grpSpPr>
          <p:sp>
            <p:nvSpPr>
              <p:cNvPr id="30772" name="Line 76">
                <a:extLst>
                  <a:ext uri="{FF2B5EF4-FFF2-40B4-BE49-F238E27FC236}">
                    <a16:creationId xmlns:a16="http://schemas.microsoft.com/office/drawing/2014/main" id="{FE33DB63-72AF-4E12-A0AE-C6E0575144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0" y="129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84" rIns="45784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0773" name="Rectangle 77">
                <a:extLst>
                  <a:ext uri="{FF2B5EF4-FFF2-40B4-BE49-F238E27FC236}">
                    <a16:creationId xmlns:a16="http://schemas.microsoft.com/office/drawing/2014/main" id="{592B2FDC-9D57-4992-8E29-13942CE2F2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8" y="1200"/>
                <a:ext cx="19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30774" name="Rectangle 78">
                <a:extLst>
                  <a:ext uri="{FF2B5EF4-FFF2-40B4-BE49-F238E27FC236}">
                    <a16:creationId xmlns:a16="http://schemas.microsoft.com/office/drawing/2014/main" id="{0368146D-8D67-4D07-BD08-F9E47453E1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2" y="1200"/>
                <a:ext cx="19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30775" name="Rectangle 79">
                <a:extLst>
                  <a:ext uri="{FF2B5EF4-FFF2-40B4-BE49-F238E27FC236}">
                    <a16:creationId xmlns:a16="http://schemas.microsoft.com/office/drawing/2014/main" id="{ACFCC026-D398-4F27-AC69-E834F07704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1146"/>
                <a:ext cx="43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-90</a:t>
                </a:r>
              </a:p>
            </p:txBody>
          </p:sp>
          <p:sp>
            <p:nvSpPr>
              <p:cNvPr id="30776" name="Rectangle 80">
                <a:extLst>
                  <a:ext uri="{FF2B5EF4-FFF2-40B4-BE49-F238E27FC236}">
                    <a16:creationId xmlns:a16="http://schemas.microsoft.com/office/drawing/2014/main" id="{301AFB36-97CF-49EA-9D60-2A0CD52254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1273"/>
                <a:ext cx="43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C</a:t>
                </a:r>
              </a:p>
            </p:txBody>
          </p:sp>
        </p:grpSp>
        <p:grpSp>
          <p:nvGrpSpPr>
            <p:cNvPr id="30742" name="Group 81">
              <a:extLst>
                <a:ext uri="{FF2B5EF4-FFF2-40B4-BE49-F238E27FC236}">
                  <a16:creationId xmlns:a16="http://schemas.microsoft.com/office/drawing/2014/main" id="{1ABDC79A-695F-4E58-949F-53204E84C8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48" y="2490"/>
              <a:ext cx="816" cy="311"/>
              <a:chOff x="1868" y="1146"/>
              <a:chExt cx="816" cy="311"/>
            </a:xfrm>
          </p:grpSpPr>
          <p:sp>
            <p:nvSpPr>
              <p:cNvPr id="30767" name="Line 82">
                <a:extLst>
                  <a:ext uri="{FF2B5EF4-FFF2-40B4-BE49-F238E27FC236}">
                    <a16:creationId xmlns:a16="http://schemas.microsoft.com/office/drawing/2014/main" id="{442FA3DE-85AA-470C-B491-EDC97F1098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0" y="129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84" rIns="45784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0768" name="Rectangle 83">
                <a:extLst>
                  <a:ext uri="{FF2B5EF4-FFF2-40B4-BE49-F238E27FC236}">
                    <a16:creationId xmlns:a16="http://schemas.microsoft.com/office/drawing/2014/main" id="{CCBB4A80-DF32-4F59-96FF-DF460B9C2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8" y="1200"/>
                <a:ext cx="19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3</a:t>
                </a:r>
              </a:p>
            </p:txBody>
          </p:sp>
          <p:sp>
            <p:nvSpPr>
              <p:cNvPr id="30769" name="Rectangle 84">
                <a:extLst>
                  <a:ext uri="{FF2B5EF4-FFF2-40B4-BE49-F238E27FC236}">
                    <a16:creationId xmlns:a16="http://schemas.microsoft.com/office/drawing/2014/main" id="{CD31341C-201C-4565-B34C-5D155E0586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2" y="1200"/>
                <a:ext cx="19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30770" name="Rectangle 85">
                <a:extLst>
                  <a:ext uri="{FF2B5EF4-FFF2-40B4-BE49-F238E27FC236}">
                    <a16:creationId xmlns:a16="http://schemas.microsoft.com/office/drawing/2014/main" id="{AE7FF247-C78B-45A3-88FC-1E0E4E15B0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1146"/>
                <a:ext cx="43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-120</a:t>
                </a:r>
              </a:p>
            </p:txBody>
          </p:sp>
          <p:sp>
            <p:nvSpPr>
              <p:cNvPr id="30771" name="Rectangle 86">
                <a:extLst>
                  <a:ext uri="{FF2B5EF4-FFF2-40B4-BE49-F238E27FC236}">
                    <a16:creationId xmlns:a16="http://schemas.microsoft.com/office/drawing/2014/main" id="{6CE1A29D-7165-4501-877E-83C35F0F8D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1273"/>
                <a:ext cx="43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C</a:t>
                </a:r>
              </a:p>
            </p:txBody>
          </p:sp>
        </p:grpSp>
        <p:grpSp>
          <p:nvGrpSpPr>
            <p:cNvPr id="30743" name="Group 87">
              <a:extLst>
                <a:ext uri="{FF2B5EF4-FFF2-40B4-BE49-F238E27FC236}">
                  <a16:creationId xmlns:a16="http://schemas.microsoft.com/office/drawing/2014/main" id="{FDB673CE-BBA0-426D-B1E0-CBDD6648AD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48" y="3402"/>
              <a:ext cx="816" cy="311"/>
              <a:chOff x="1868" y="1146"/>
              <a:chExt cx="816" cy="311"/>
            </a:xfrm>
          </p:grpSpPr>
          <p:sp>
            <p:nvSpPr>
              <p:cNvPr id="30762" name="Line 88">
                <a:extLst>
                  <a:ext uri="{FF2B5EF4-FFF2-40B4-BE49-F238E27FC236}">
                    <a16:creationId xmlns:a16="http://schemas.microsoft.com/office/drawing/2014/main" id="{70B6A0F5-A090-4D48-8E78-F135D80341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0" y="129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84" rIns="45784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0763" name="Rectangle 89">
                <a:extLst>
                  <a:ext uri="{FF2B5EF4-FFF2-40B4-BE49-F238E27FC236}">
                    <a16:creationId xmlns:a16="http://schemas.microsoft.com/office/drawing/2014/main" id="{B716A087-22FB-433D-84FA-DF2520A0AE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8" y="1200"/>
                <a:ext cx="19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3</a:t>
                </a:r>
              </a:p>
            </p:txBody>
          </p:sp>
          <p:sp>
            <p:nvSpPr>
              <p:cNvPr id="30764" name="Rectangle 90">
                <a:extLst>
                  <a:ext uri="{FF2B5EF4-FFF2-40B4-BE49-F238E27FC236}">
                    <a16:creationId xmlns:a16="http://schemas.microsoft.com/office/drawing/2014/main" id="{1CB67C64-4910-44A6-B60C-B159F7719C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2" y="1200"/>
                <a:ext cx="19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30765" name="Rectangle 91">
                <a:extLst>
                  <a:ext uri="{FF2B5EF4-FFF2-40B4-BE49-F238E27FC236}">
                    <a16:creationId xmlns:a16="http://schemas.microsoft.com/office/drawing/2014/main" id="{46A5BCF5-55B0-4223-99C8-9B637B8962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1146"/>
                <a:ext cx="43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-180</a:t>
                </a:r>
              </a:p>
            </p:txBody>
          </p:sp>
          <p:sp>
            <p:nvSpPr>
              <p:cNvPr id="30766" name="Rectangle 92">
                <a:extLst>
                  <a:ext uri="{FF2B5EF4-FFF2-40B4-BE49-F238E27FC236}">
                    <a16:creationId xmlns:a16="http://schemas.microsoft.com/office/drawing/2014/main" id="{F8418007-3078-4353-A8AF-05D68E9A62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1273"/>
                <a:ext cx="43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C</a:t>
                </a:r>
              </a:p>
            </p:txBody>
          </p:sp>
        </p:grpSp>
        <p:grpSp>
          <p:nvGrpSpPr>
            <p:cNvPr id="30744" name="Group 93">
              <a:extLst>
                <a:ext uri="{FF2B5EF4-FFF2-40B4-BE49-F238E27FC236}">
                  <a16:creationId xmlns:a16="http://schemas.microsoft.com/office/drawing/2014/main" id="{AA50AB2D-A3FC-4FB5-8FBB-17F3C13847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48" y="1080"/>
              <a:ext cx="816" cy="311"/>
              <a:chOff x="1868" y="1146"/>
              <a:chExt cx="816" cy="311"/>
            </a:xfrm>
          </p:grpSpPr>
          <p:sp>
            <p:nvSpPr>
              <p:cNvPr id="30757" name="Line 94">
                <a:extLst>
                  <a:ext uri="{FF2B5EF4-FFF2-40B4-BE49-F238E27FC236}">
                    <a16:creationId xmlns:a16="http://schemas.microsoft.com/office/drawing/2014/main" id="{C6205C80-D86B-47CB-A49E-CD37E6EB1C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0" y="129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84" rIns="45784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0758" name="Rectangle 95">
                <a:extLst>
                  <a:ext uri="{FF2B5EF4-FFF2-40B4-BE49-F238E27FC236}">
                    <a16:creationId xmlns:a16="http://schemas.microsoft.com/office/drawing/2014/main" id="{43004498-C60B-4FD0-870D-35BAB817D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8" y="1200"/>
                <a:ext cx="19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30759" name="Rectangle 96">
                <a:extLst>
                  <a:ext uri="{FF2B5EF4-FFF2-40B4-BE49-F238E27FC236}">
                    <a16:creationId xmlns:a16="http://schemas.microsoft.com/office/drawing/2014/main" id="{26BE8EF2-53D8-4423-9B29-80BF058428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2" y="1200"/>
                <a:ext cx="19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30760" name="Rectangle 97">
                <a:extLst>
                  <a:ext uri="{FF2B5EF4-FFF2-40B4-BE49-F238E27FC236}">
                    <a16:creationId xmlns:a16="http://schemas.microsoft.com/office/drawing/2014/main" id="{FD16E6DD-EE6D-4E8A-95DB-6767255008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1146"/>
                <a:ext cx="43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-80</a:t>
                </a:r>
              </a:p>
            </p:txBody>
          </p:sp>
          <p:sp>
            <p:nvSpPr>
              <p:cNvPr id="30761" name="Rectangle 98">
                <a:extLst>
                  <a:ext uri="{FF2B5EF4-FFF2-40B4-BE49-F238E27FC236}">
                    <a16:creationId xmlns:a16="http://schemas.microsoft.com/office/drawing/2014/main" id="{C297AB73-884E-4537-8B55-C009C27F38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1273"/>
                <a:ext cx="43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C</a:t>
                </a:r>
              </a:p>
            </p:txBody>
          </p:sp>
        </p:grpSp>
        <p:grpSp>
          <p:nvGrpSpPr>
            <p:cNvPr id="30745" name="Group 99">
              <a:extLst>
                <a:ext uri="{FF2B5EF4-FFF2-40B4-BE49-F238E27FC236}">
                  <a16:creationId xmlns:a16="http://schemas.microsoft.com/office/drawing/2014/main" id="{C8F9C309-AA9C-42C1-AF37-8E8C6A065D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48" y="2088"/>
              <a:ext cx="816" cy="311"/>
              <a:chOff x="1868" y="1146"/>
              <a:chExt cx="816" cy="311"/>
            </a:xfrm>
          </p:grpSpPr>
          <p:sp>
            <p:nvSpPr>
              <p:cNvPr id="30752" name="Line 100">
                <a:extLst>
                  <a:ext uri="{FF2B5EF4-FFF2-40B4-BE49-F238E27FC236}">
                    <a16:creationId xmlns:a16="http://schemas.microsoft.com/office/drawing/2014/main" id="{53AC8A68-34A4-4E54-8BC9-B7A8BE770A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0" y="129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84" rIns="45784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0753" name="Rectangle 101">
                <a:extLst>
                  <a:ext uri="{FF2B5EF4-FFF2-40B4-BE49-F238E27FC236}">
                    <a16:creationId xmlns:a16="http://schemas.microsoft.com/office/drawing/2014/main" id="{DEA8FD15-724E-4697-9CF0-D2B13337BA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8" y="1200"/>
                <a:ext cx="19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30754" name="Rectangle 102">
                <a:extLst>
                  <a:ext uri="{FF2B5EF4-FFF2-40B4-BE49-F238E27FC236}">
                    <a16:creationId xmlns:a16="http://schemas.microsoft.com/office/drawing/2014/main" id="{F1D1C6E0-1C14-4F91-B689-A8383685A0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2" y="1200"/>
                <a:ext cx="19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30755" name="Rectangle 103">
                <a:extLst>
                  <a:ext uri="{FF2B5EF4-FFF2-40B4-BE49-F238E27FC236}">
                    <a16:creationId xmlns:a16="http://schemas.microsoft.com/office/drawing/2014/main" id="{B8C82AF7-1218-4FAA-B35D-091BD11B7F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1146"/>
                <a:ext cx="43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-160</a:t>
                </a:r>
              </a:p>
            </p:txBody>
          </p:sp>
          <p:sp>
            <p:nvSpPr>
              <p:cNvPr id="30756" name="Rectangle 104">
                <a:extLst>
                  <a:ext uri="{FF2B5EF4-FFF2-40B4-BE49-F238E27FC236}">
                    <a16:creationId xmlns:a16="http://schemas.microsoft.com/office/drawing/2014/main" id="{E919A20B-58BF-410A-906B-AE97FDDFAA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1273"/>
                <a:ext cx="43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C</a:t>
                </a:r>
              </a:p>
            </p:txBody>
          </p:sp>
        </p:grpSp>
        <p:grpSp>
          <p:nvGrpSpPr>
            <p:cNvPr id="30746" name="Group 105">
              <a:extLst>
                <a:ext uri="{FF2B5EF4-FFF2-40B4-BE49-F238E27FC236}">
                  <a16:creationId xmlns:a16="http://schemas.microsoft.com/office/drawing/2014/main" id="{D03138E7-CC6A-4804-A4E5-8D5E02DEAF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48" y="3114"/>
              <a:ext cx="816" cy="311"/>
              <a:chOff x="1868" y="1146"/>
              <a:chExt cx="816" cy="311"/>
            </a:xfrm>
          </p:grpSpPr>
          <p:sp>
            <p:nvSpPr>
              <p:cNvPr id="30747" name="Line 106">
                <a:extLst>
                  <a:ext uri="{FF2B5EF4-FFF2-40B4-BE49-F238E27FC236}">
                    <a16:creationId xmlns:a16="http://schemas.microsoft.com/office/drawing/2014/main" id="{4023C33D-EBBB-4A00-9B58-2BD9D4EDE5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0" y="129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84" rIns="45784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0748" name="Rectangle 107">
                <a:extLst>
                  <a:ext uri="{FF2B5EF4-FFF2-40B4-BE49-F238E27FC236}">
                    <a16:creationId xmlns:a16="http://schemas.microsoft.com/office/drawing/2014/main" id="{F8FBE866-4A51-4AE1-88E4-27F5A9E73B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8" y="1200"/>
                <a:ext cx="19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3</a:t>
                </a:r>
              </a:p>
            </p:txBody>
          </p:sp>
          <p:sp>
            <p:nvSpPr>
              <p:cNvPr id="30749" name="Rectangle 108">
                <a:extLst>
                  <a:ext uri="{FF2B5EF4-FFF2-40B4-BE49-F238E27FC236}">
                    <a16:creationId xmlns:a16="http://schemas.microsoft.com/office/drawing/2014/main" id="{7725A956-593D-4CF7-BD91-B430D68201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2" y="1200"/>
                <a:ext cx="19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30750" name="Rectangle 109">
                <a:extLst>
                  <a:ext uri="{FF2B5EF4-FFF2-40B4-BE49-F238E27FC236}">
                    <a16:creationId xmlns:a16="http://schemas.microsoft.com/office/drawing/2014/main" id="{8EEB6C1E-3A9C-41BA-8A2A-4F326ED86E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1146"/>
                <a:ext cx="43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-280</a:t>
                </a:r>
              </a:p>
            </p:txBody>
          </p:sp>
          <p:sp>
            <p:nvSpPr>
              <p:cNvPr id="30751" name="Rectangle 110">
                <a:extLst>
                  <a:ext uri="{FF2B5EF4-FFF2-40B4-BE49-F238E27FC236}">
                    <a16:creationId xmlns:a16="http://schemas.microsoft.com/office/drawing/2014/main" id="{BDABBFA0-BEE9-41FA-97D5-443E39FC7D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1273"/>
                <a:ext cx="43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C</a:t>
                </a:r>
              </a:p>
            </p:txBody>
          </p:sp>
        </p:grpSp>
      </p:grpSp>
      <p:grpSp>
        <p:nvGrpSpPr>
          <p:cNvPr id="111" name="Group 40">
            <a:extLst>
              <a:ext uri="{FF2B5EF4-FFF2-40B4-BE49-F238E27FC236}">
                <a16:creationId xmlns:a16="http://schemas.microsoft.com/office/drawing/2014/main" id="{A2540072-7598-42B9-822D-DAFB361A9712}"/>
              </a:ext>
            </a:extLst>
          </p:cNvPr>
          <p:cNvGrpSpPr>
            <a:grpSpLocks/>
          </p:cNvGrpSpPr>
          <p:nvPr/>
        </p:nvGrpSpPr>
        <p:grpSpPr bwMode="auto">
          <a:xfrm>
            <a:off x="7004050" y="2432050"/>
            <a:ext cx="914400" cy="1711325"/>
            <a:chOff x="4412" y="1580"/>
            <a:chExt cx="576" cy="1078"/>
          </a:xfrm>
        </p:grpSpPr>
        <p:sp>
          <p:nvSpPr>
            <p:cNvPr id="112" name="Rectangle 41">
              <a:extLst>
                <a:ext uri="{FF2B5EF4-FFF2-40B4-BE49-F238E27FC236}">
                  <a16:creationId xmlns:a16="http://schemas.microsoft.com/office/drawing/2014/main" id="{7719E174-46DB-42A9-9F95-9DB2BABA84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2" y="1794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 lIns="45720" rIns="45720" anchor="ctr"/>
            <a:lstStyle>
              <a:lvl1pPr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>
                  <a:latin typeface="Courier New" panose="02070309020205020404" pitchFamily="49" charset="0"/>
                </a:rPr>
                <a:t>-10</a:t>
              </a:r>
            </a:p>
          </p:txBody>
        </p:sp>
        <p:sp>
          <p:nvSpPr>
            <p:cNvPr id="113" name="Rectangle 42">
              <a:extLst>
                <a:ext uri="{FF2B5EF4-FFF2-40B4-BE49-F238E27FC236}">
                  <a16:creationId xmlns:a16="http://schemas.microsoft.com/office/drawing/2014/main" id="{5CA40207-27EC-43B9-AE0E-F19F39AC29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0" y="1794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 lIns="45720" rIns="45720" anchor="ctr"/>
            <a:lstStyle>
              <a:lvl1pPr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>
                  <a:latin typeface="Courier New" panose="02070309020205020404" pitchFamily="49" charset="0"/>
                </a:rPr>
                <a:t>-80</a:t>
              </a:r>
            </a:p>
          </p:txBody>
        </p:sp>
        <p:sp>
          <p:nvSpPr>
            <p:cNvPr id="114" name="Rectangle 43">
              <a:extLst>
                <a:ext uri="{FF2B5EF4-FFF2-40B4-BE49-F238E27FC236}">
                  <a16:creationId xmlns:a16="http://schemas.microsoft.com/office/drawing/2014/main" id="{7E99EDF5-4271-4CF4-9303-2C19DCEF5A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2" y="208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 lIns="45720" rIns="45720" anchor="ctr"/>
            <a:lstStyle>
              <a:lvl1pPr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>
                  <a:latin typeface="Courier New" panose="02070309020205020404" pitchFamily="49" charset="0"/>
                </a:rPr>
                <a:t>-60</a:t>
              </a:r>
            </a:p>
          </p:txBody>
        </p:sp>
        <p:sp>
          <p:nvSpPr>
            <p:cNvPr id="115" name="Rectangle 44">
              <a:extLst>
                <a:ext uri="{FF2B5EF4-FFF2-40B4-BE49-F238E27FC236}">
                  <a16:creationId xmlns:a16="http://schemas.microsoft.com/office/drawing/2014/main" id="{1400047A-08A1-49E7-856A-19DE8A4459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0" y="208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 lIns="45720" rIns="45720" anchor="ctr"/>
            <a:lstStyle>
              <a:lvl1pPr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>
                  <a:latin typeface="Courier New" panose="02070309020205020404" pitchFamily="49" charset="0"/>
                </a:rPr>
                <a:t>-250</a:t>
              </a:r>
            </a:p>
          </p:txBody>
        </p:sp>
        <p:sp>
          <p:nvSpPr>
            <p:cNvPr id="116" name="Rectangle 45">
              <a:extLst>
                <a:ext uri="{FF2B5EF4-FFF2-40B4-BE49-F238E27FC236}">
                  <a16:creationId xmlns:a16="http://schemas.microsoft.com/office/drawing/2014/main" id="{078F5EA5-E684-4591-AEF2-A22EF0A71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2" y="237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 lIns="45720" rIns="45720" anchor="ctr"/>
            <a:lstStyle>
              <a:lvl1pPr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>
                  <a:latin typeface="Courier New" panose="02070309020205020404" pitchFamily="49" charset="0"/>
                </a:rPr>
                <a:t>-170</a:t>
              </a:r>
            </a:p>
          </p:txBody>
        </p:sp>
        <p:sp>
          <p:nvSpPr>
            <p:cNvPr id="117" name="Rectangle 46">
              <a:extLst>
                <a:ext uri="{FF2B5EF4-FFF2-40B4-BE49-F238E27FC236}">
                  <a16:creationId xmlns:a16="http://schemas.microsoft.com/office/drawing/2014/main" id="{CF73FFFD-E67C-4BE5-AC56-DE89E98327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0" y="237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 lIns="45720" rIns="45720" anchor="ctr"/>
            <a:lstStyle>
              <a:lvl1pPr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>
                  <a:latin typeface="Courier New" panose="02070309020205020404" pitchFamily="49" charset="0"/>
                </a:rPr>
                <a:t>-460</a:t>
              </a:r>
            </a:p>
          </p:txBody>
        </p:sp>
        <p:sp>
          <p:nvSpPr>
            <p:cNvPr id="118" name="Freeform 47">
              <a:extLst>
                <a:ext uri="{FF2B5EF4-FFF2-40B4-BE49-F238E27FC236}">
                  <a16:creationId xmlns:a16="http://schemas.microsoft.com/office/drawing/2014/main" id="{6853DD9B-8D37-4546-AE1E-66E85A3DC1D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40" y="1794"/>
              <a:ext cx="48" cy="864"/>
            </a:xfrm>
            <a:custGeom>
              <a:avLst/>
              <a:gdLst>
                <a:gd name="T0" fmla="*/ 48 w 48"/>
                <a:gd name="T1" fmla="*/ 0 h 864"/>
                <a:gd name="T2" fmla="*/ 0 w 48"/>
                <a:gd name="T3" fmla="*/ 0 h 864"/>
                <a:gd name="T4" fmla="*/ 0 w 48"/>
                <a:gd name="T5" fmla="*/ 864 h 864"/>
                <a:gd name="T6" fmla="*/ 48 w 48"/>
                <a:gd name="T7" fmla="*/ 864 h 8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864"/>
                <a:gd name="T14" fmla="*/ 48 w 48"/>
                <a:gd name="T15" fmla="*/ 864 h 8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864">
                  <a:moveTo>
                    <a:pt x="48" y="0"/>
                  </a:moveTo>
                  <a:lnTo>
                    <a:pt x="0" y="0"/>
                  </a:lnTo>
                  <a:lnTo>
                    <a:pt x="0" y="864"/>
                  </a:lnTo>
                  <a:lnTo>
                    <a:pt x="48" y="864"/>
                  </a:lnTo>
                </a:path>
              </a:pathLst>
            </a:custGeom>
            <a:noFill/>
            <a:ln w="19050">
              <a:solidFill>
                <a:srgbClr val="008000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>
              <a:lvl1pPr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9" name="Freeform 48">
              <a:extLst>
                <a:ext uri="{FF2B5EF4-FFF2-40B4-BE49-F238E27FC236}">
                  <a16:creationId xmlns:a16="http://schemas.microsoft.com/office/drawing/2014/main" id="{36EAE3BB-687E-4024-8D76-923AB245B3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2" y="1794"/>
              <a:ext cx="48" cy="864"/>
            </a:xfrm>
            <a:custGeom>
              <a:avLst/>
              <a:gdLst>
                <a:gd name="T0" fmla="*/ 48 w 48"/>
                <a:gd name="T1" fmla="*/ 0 h 864"/>
                <a:gd name="T2" fmla="*/ 0 w 48"/>
                <a:gd name="T3" fmla="*/ 0 h 864"/>
                <a:gd name="T4" fmla="*/ 0 w 48"/>
                <a:gd name="T5" fmla="*/ 864 h 864"/>
                <a:gd name="T6" fmla="*/ 48 w 48"/>
                <a:gd name="T7" fmla="*/ 864 h 8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864"/>
                <a:gd name="T14" fmla="*/ 48 w 48"/>
                <a:gd name="T15" fmla="*/ 864 h 8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864">
                  <a:moveTo>
                    <a:pt x="48" y="0"/>
                  </a:moveTo>
                  <a:lnTo>
                    <a:pt x="0" y="0"/>
                  </a:lnTo>
                  <a:lnTo>
                    <a:pt x="0" y="864"/>
                  </a:lnTo>
                  <a:lnTo>
                    <a:pt x="48" y="864"/>
                  </a:lnTo>
                </a:path>
              </a:pathLst>
            </a:custGeom>
            <a:noFill/>
            <a:ln w="19050">
              <a:solidFill>
                <a:srgbClr val="008000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>
              <a:lvl1pPr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0" name="Text Box 49">
              <a:extLst>
                <a:ext uri="{FF2B5EF4-FFF2-40B4-BE49-F238E27FC236}">
                  <a16:creationId xmlns:a16="http://schemas.microsoft.com/office/drawing/2014/main" id="{513BD770-9222-4068-B3CF-DA177C8A82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2" y="1580"/>
              <a:ext cx="57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45720" rIns="45720">
              <a:spAutoFit/>
            </a:bodyPr>
            <a:lstStyle>
              <a:lvl1pPr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5301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026A8-7E24-48CB-B601-256E439DB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dirty="0"/>
              <a:t>Matrix Multiply:  One MapReduce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3FF50-74F6-434D-9C0E-B817399D3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Consider multiplication of 2 matrices A and B</a:t>
            </a:r>
          </a:p>
          <a:p>
            <a:pPr algn="l"/>
            <a:r>
              <a:rPr lang="en-US" b="1" dirty="0"/>
              <a:t>The Map Function: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For each element </a:t>
            </a:r>
            <a:r>
              <a:rPr lang="en-US" i="1" dirty="0" err="1"/>
              <a:t>a</a:t>
            </a:r>
            <a:r>
              <a:rPr lang="en-US" i="1" baseline="-25000" dirty="0" err="1"/>
              <a:t>ik</a:t>
            </a:r>
            <a:r>
              <a:rPr lang="en-US" dirty="0"/>
              <a:t> of </a:t>
            </a:r>
            <a:r>
              <a:rPr lang="en-US" i="1" dirty="0"/>
              <a:t>A</a:t>
            </a:r>
            <a:r>
              <a:rPr lang="en-US" dirty="0"/>
              <a:t>, produce all the key-value pairs </a:t>
            </a:r>
            <a:r>
              <a:rPr lang="en-US" i="1" dirty="0"/>
              <a:t>((</a:t>
            </a:r>
            <a:r>
              <a:rPr lang="en-US" i="1" dirty="0" err="1"/>
              <a:t>i</a:t>
            </a:r>
            <a:r>
              <a:rPr lang="en-US" i="1" dirty="0"/>
              <a:t>, x), (A, </a:t>
            </a:r>
            <a:r>
              <a:rPr lang="en-US" i="1" dirty="0" err="1"/>
              <a:t>k,a</a:t>
            </a:r>
            <a:r>
              <a:rPr lang="en-US" i="1" baseline="-25000" dirty="0" err="1"/>
              <a:t>ik</a:t>
            </a:r>
            <a:r>
              <a:rPr lang="en-US" i="1" dirty="0"/>
              <a:t> ))</a:t>
            </a:r>
            <a:r>
              <a:rPr lang="en-US" dirty="0"/>
              <a:t> for x = 1, 2, . . ., up to the number of columns of </a:t>
            </a:r>
            <a:r>
              <a:rPr lang="en-US" i="1" dirty="0"/>
              <a:t>B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Similarly, for each element </a:t>
            </a:r>
            <a:r>
              <a:rPr lang="en-US" i="1" dirty="0" err="1"/>
              <a:t>b</a:t>
            </a:r>
            <a:r>
              <a:rPr lang="en-US" i="1" baseline="-25000" dirty="0" err="1"/>
              <a:t>kj</a:t>
            </a:r>
            <a:r>
              <a:rPr lang="en-US" dirty="0"/>
              <a:t> of </a:t>
            </a:r>
            <a:r>
              <a:rPr lang="en-US" i="1" dirty="0"/>
              <a:t>B</a:t>
            </a:r>
            <a:r>
              <a:rPr lang="en-US" dirty="0"/>
              <a:t>, produce all the key-value pairs</a:t>
            </a:r>
            <a:r>
              <a:rPr lang="en-US" i="1" dirty="0"/>
              <a:t>((y, j), (B, k, </a:t>
            </a:r>
            <a:r>
              <a:rPr lang="en-US" i="1" dirty="0" err="1"/>
              <a:t>b</a:t>
            </a:r>
            <a:r>
              <a:rPr lang="en-US" i="1" baseline="-25000" dirty="0" err="1"/>
              <a:t>kj</a:t>
            </a:r>
            <a:r>
              <a:rPr lang="en-US" i="1" dirty="0"/>
              <a:t>))</a:t>
            </a:r>
            <a:r>
              <a:rPr lang="en-US" dirty="0"/>
              <a:t> for y = 1, 2, . . ., up to the number of rows of </a:t>
            </a:r>
            <a:r>
              <a:rPr lang="en-US" i="1" dirty="0"/>
              <a:t>A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03648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026A8-7E24-48CB-B601-256E439DB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dirty="0"/>
              <a:t>Matrix Multiply:  One MapReduce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3FF50-74F6-434D-9C0E-B817399D3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b="1" dirty="0"/>
              <a:t>Intermediate Shuffle and Sort: </a:t>
            </a:r>
            <a:r>
              <a:rPr lang="en-US" dirty="0"/>
              <a:t>Each key </a:t>
            </a:r>
            <a:r>
              <a:rPr lang="en-US" i="1" dirty="0"/>
              <a:t>(</a:t>
            </a:r>
            <a:r>
              <a:rPr lang="en-US" i="1" dirty="0" err="1"/>
              <a:t>i</a:t>
            </a:r>
            <a:r>
              <a:rPr lang="en-US" i="1" dirty="0"/>
              <a:t>, j)</a:t>
            </a:r>
            <a:r>
              <a:rPr lang="en-US" dirty="0"/>
              <a:t> will have an associated list with all the values </a:t>
            </a:r>
            <a:r>
              <a:rPr lang="en-US" i="1" dirty="0"/>
              <a:t>(</a:t>
            </a:r>
            <a:r>
              <a:rPr lang="en-US" i="1" dirty="0" err="1"/>
              <a:t>A,k,a</a:t>
            </a:r>
            <a:r>
              <a:rPr lang="en-US" i="1" baseline="-25000" dirty="0" err="1"/>
              <a:t>ik</a:t>
            </a:r>
            <a:r>
              <a:rPr lang="en-US" i="1" dirty="0"/>
              <a:t>)</a:t>
            </a:r>
            <a:r>
              <a:rPr lang="en-US" dirty="0"/>
              <a:t> and </a:t>
            </a:r>
            <a:r>
              <a:rPr lang="en-US" i="1" dirty="0"/>
              <a:t>(B, k, </a:t>
            </a:r>
            <a:r>
              <a:rPr lang="en-US" i="1" dirty="0" err="1"/>
              <a:t>b</a:t>
            </a:r>
            <a:r>
              <a:rPr lang="en-US" i="1" baseline="-25000" dirty="0" err="1"/>
              <a:t>kj</a:t>
            </a:r>
            <a:r>
              <a:rPr lang="en-US" i="1" dirty="0"/>
              <a:t>)</a:t>
            </a:r>
            <a:r>
              <a:rPr lang="en-US" dirty="0"/>
              <a:t>, for all possible values of </a:t>
            </a:r>
            <a:r>
              <a:rPr lang="en-US" i="1" dirty="0"/>
              <a:t>k</a:t>
            </a:r>
            <a:r>
              <a:rPr lang="en-US" dirty="0"/>
              <a:t>. </a:t>
            </a:r>
            <a:endParaRPr lang="en-US" b="1" dirty="0"/>
          </a:p>
          <a:p>
            <a:pPr algn="l"/>
            <a:r>
              <a:rPr lang="en-US" b="1" dirty="0"/>
              <a:t>The Reduce Function:</a:t>
            </a:r>
            <a:r>
              <a:rPr lang="en-US" dirty="0"/>
              <a:t> The Reduce function needs to connect the two values on the list that have the same value of k, for each k. </a:t>
            </a:r>
          </a:p>
          <a:p>
            <a:pPr lvl="1"/>
            <a:r>
              <a:rPr lang="en-US" dirty="0"/>
              <a:t>An easy way to do this step is to sort by k the values that begin with A and sort by k the values that begin with B, in separate lists. </a:t>
            </a:r>
          </a:p>
          <a:p>
            <a:pPr marL="411480" lvl="1" indent="0">
              <a:buNone/>
            </a:pPr>
            <a:r>
              <a:rPr lang="en-US" sz="3000" dirty="0"/>
              <a:t>The </a:t>
            </a:r>
            <a:r>
              <a:rPr lang="en-US" sz="3000" i="1" dirty="0"/>
              <a:t>k</a:t>
            </a:r>
            <a:r>
              <a:rPr lang="en-US" sz="3000" dirty="0"/>
              <a:t>th values on each list must have their third components ( i.e. </a:t>
            </a:r>
            <a:r>
              <a:rPr lang="en-US" sz="3000" i="1" dirty="0" err="1"/>
              <a:t>a</a:t>
            </a:r>
            <a:r>
              <a:rPr lang="en-US" sz="3000" i="1" baseline="-25000" dirty="0" err="1"/>
              <a:t>ik</a:t>
            </a:r>
            <a:r>
              <a:rPr lang="en-US" sz="3000" dirty="0"/>
              <a:t> and </a:t>
            </a:r>
            <a:r>
              <a:rPr lang="en-US" sz="3000" i="1" dirty="0" err="1"/>
              <a:t>b</a:t>
            </a:r>
            <a:r>
              <a:rPr lang="en-US" sz="3000" i="1" baseline="-25000" dirty="0" err="1"/>
              <a:t>kj</a:t>
            </a:r>
            <a:r>
              <a:rPr lang="en-US" sz="3000" dirty="0"/>
              <a:t> ) multiplied. Then, these products are summed and the result is paired with </a:t>
            </a:r>
            <a:r>
              <a:rPr lang="en-US" sz="3000" i="1" dirty="0"/>
              <a:t>(</a:t>
            </a:r>
            <a:r>
              <a:rPr lang="en-US" sz="3000" i="1" dirty="0" err="1"/>
              <a:t>i,j</a:t>
            </a:r>
            <a:r>
              <a:rPr lang="en-US" sz="3000" i="1" dirty="0"/>
              <a:t>)</a:t>
            </a:r>
            <a:r>
              <a:rPr lang="en-US" sz="3000" dirty="0"/>
              <a:t> in the output of the Reduce function.</a:t>
            </a:r>
          </a:p>
        </p:txBody>
      </p:sp>
    </p:spTree>
    <p:extLst>
      <p:ext uri="{BB962C8B-B14F-4D97-AF65-F5344CB8AC3E}">
        <p14:creationId xmlns:p14="http://schemas.microsoft.com/office/powerpoint/2010/main" val="471368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Cost Measures for Algorithms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/>
            <a:r>
              <a:rPr lang="en-US" b="1" dirty="0">
                <a:solidFill>
                  <a:srgbClr val="008000"/>
                </a:solidFill>
              </a:rPr>
              <a:t>In Parallel Algorithms we quantify the cost of an algorithm using 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i="1" dirty="0">
                <a:solidFill>
                  <a:srgbClr val="FF0066"/>
                </a:solidFill>
              </a:rPr>
              <a:t>Communication cost</a:t>
            </a:r>
            <a:r>
              <a:rPr lang="en-US" dirty="0"/>
              <a:t>  = total I/O of all processes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i="1" dirty="0">
                <a:solidFill>
                  <a:srgbClr val="FF0066"/>
                </a:solidFill>
              </a:rPr>
              <a:t>Elapsed communication cost</a:t>
            </a:r>
            <a:r>
              <a:rPr lang="en-US" dirty="0"/>
              <a:t> = max of I/O along any path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dirty="0"/>
              <a:t>(</a:t>
            </a:r>
            <a:r>
              <a:rPr lang="en-US" i="1" dirty="0">
                <a:solidFill>
                  <a:srgbClr val="FF0066"/>
                </a:solidFill>
              </a:rPr>
              <a:t>Elapsed</a:t>
            </a:r>
            <a:r>
              <a:rPr lang="en-US" dirty="0"/>
              <a:t>) </a:t>
            </a:r>
            <a:r>
              <a:rPr lang="en-US" i="1" dirty="0">
                <a:solidFill>
                  <a:srgbClr val="FF0066"/>
                </a:solidFill>
              </a:rPr>
              <a:t>computation cost</a:t>
            </a:r>
            <a:r>
              <a:rPr lang="en-US" dirty="0"/>
              <a:t> analogous, but count only running time of processes</a:t>
            </a:r>
          </a:p>
          <a:p>
            <a:pPr marL="609600" indent="-609600"/>
            <a:endParaRPr lang="en-US" sz="500" dirty="0"/>
          </a:p>
          <a:p>
            <a:pPr marL="609600" indent="-609600"/>
            <a:endParaRPr lang="en-US" sz="500" dirty="0"/>
          </a:p>
          <a:p>
            <a:pPr marL="609600" indent="-609600"/>
            <a:endParaRPr lang="en-US" sz="500" dirty="0"/>
          </a:p>
          <a:p>
            <a:pPr marL="609600" indent="-609600"/>
            <a:endParaRPr lang="en-US" sz="500" dirty="0"/>
          </a:p>
          <a:p>
            <a:pPr marL="292608" lvl="1"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Note that here the big-O notation is not the most useful </a:t>
            </a:r>
            <a:br>
              <a:rPr lang="en-US" sz="2000" dirty="0"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latin typeface="Arial" pitchFamily="34" charset="0"/>
                <a:cs typeface="Arial" pitchFamily="34" charset="0"/>
              </a:rPr>
              <a:t>(adding more machines is always an option)</a:t>
            </a:r>
          </a:p>
        </p:txBody>
      </p:sp>
    </p:spTree>
    <p:extLst>
      <p:ext uri="{BB962C8B-B14F-4D97-AF65-F5344CB8AC3E}">
        <p14:creationId xmlns:p14="http://schemas.microsoft.com/office/powerpoint/2010/main" val="1640130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C3AB0-708D-46CF-A879-8FFE5AF1B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Previous session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D55F2-1A3A-4AEC-A0DB-6B65909A30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0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Cost Measures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D60093"/>
                </a:solidFill>
              </a:rPr>
              <a:t>For a map-reduce algorithm: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Communication cost =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input file size + 2 </a:t>
            </a:r>
            <a:r>
              <a:rPr lang="en-US" dirty="0">
                <a:sym typeface="Symbol" pitchFamily="18" charset="2"/>
              </a:rPr>
              <a:t></a:t>
            </a:r>
            <a:r>
              <a:rPr lang="en-US" dirty="0"/>
              <a:t> (sum of the sizes of all files passed from Map processes to Reduce processes) + the sum of the output sizes of the Reduce processes.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Elapsed communication cost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is the sum of the largest input + output for any map process, plus the same for any reduce process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(Elapsed) computation cost </a:t>
            </a:r>
            <a:r>
              <a:rPr lang="en-US" dirty="0"/>
              <a:t>is wall-clock time using parallelism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2540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Cost Measures Mean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Either the I/O (communication) or processing (computation) cost dominates</a:t>
            </a:r>
          </a:p>
          <a:p>
            <a:pPr lvl="1"/>
            <a:r>
              <a:rPr lang="en-US" dirty="0"/>
              <a:t>Ignore one, the other can be minimized</a:t>
            </a:r>
          </a:p>
          <a:p>
            <a:endParaRPr lang="en-US" dirty="0"/>
          </a:p>
          <a:p>
            <a:r>
              <a:rPr lang="en-US" dirty="0"/>
              <a:t>Total cost tells what you pay in rent from </a:t>
            </a:r>
            <a:br>
              <a:rPr lang="en-US" dirty="0"/>
            </a:br>
            <a:r>
              <a:rPr lang="en-US" dirty="0"/>
              <a:t>your friendly neighborhood cloud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58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7B0F2-53C5-4648-AA52-059047D16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E08B8"/>
                </a:solidFill>
              </a:rPr>
              <a:t>Key Limitations of Hadoop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CD1BDC2-F3FE-46A5-BCB2-A2FF1EE5AF0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615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7A8A4A7-2901-4D20-860B-DD5AE322E3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956FA04-902D-4E74-8ADD-EF61029EB7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graphicEl>
                                              <a:dgm id="{7956FA04-902D-4E74-8ADD-EF61029EB7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4FDFC8A-C1C8-4E80-8FB0-05A74B0EB3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F262ADC-F7BA-49A3-B106-EB798B7615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8F262ADC-F7BA-49A3-B106-EB798B7615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146A9BA-3A98-44E2-8765-A52503C606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6A51405-B8AA-41FF-86F1-18534D22E8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graphicEl>
                                              <a:dgm id="{D6A51405-B8AA-41FF-86F1-18534D22E8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07650-196A-4986-93E1-3CF878DBF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limitations of Hadoop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45A73D5-7465-4207-9712-6B0D9C324B1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142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838FDD0-C7C0-4A71-AD1B-D1031579A6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CD3FDEC-261B-4283-BEA7-B8C6F0C786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1F1619E-2F15-4F7C-9678-2EF2001976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1AEED47-318D-4806-A866-D693FC2D39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2A0F00F-1184-4C39-8C17-815BA9C626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8BB0048-AA89-4435-BF63-E0778D724A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09147-A8D8-4CE0-9618-8F1B5AD8B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DE076-148D-467B-A332-B6810E526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/>
              <a:t>Distributed Systems Concepts Lead to Scalable Machines</a:t>
            </a:r>
          </a:p>
          <a:p>
            <a:pPr lvl="1">
              <a:defRPr/>
            </a:pPr>
            <a:r>
              <a:rPr lang="en-US" dirty="0"/>
              <a:t>Loosely coupled execution model</a:t>
            </a:r>
          </a:p>
          <a:p>
            <a:pPr lvl="1">
              <a:defRPr/>
            </a:pPr>
            <a:r>
              <a:rPr lang="en-US" dirty="0"/>
              <a:t>Lowers cost of procurement &amp; operation</a:t>
            </a:r>
          </a:p>
          <a:p>
            <a:pPr>
              <a:defRPr/>
            </a:pPr>
            <a:r>
              <a:rPr lang="en-US" dirty="0"/>
              <a:t>Map-Reduce Gaining Widespread Use</a:t>
            </a:r>
          </a:p>
          <a:p>
            <a:pPr lvl="1">
              <a:defRPr/>
            </a:pPr>
            <a:r>
              <a:rPr lang="en-US" dirty="0"/>
              <a:t>Hadoop makes it widely available</a:t>
            </a:r>
          </a:p>
          <a:p>
            <a:pPr lvl="1">
              <a:defRPr/>
            </a:pPr>
            <a:r>
              <a:rPr lang="en-US" dirty="0"/>
              <a:t>Great for some applications, good enough for many others</a:t>
            </a:r>
          </a:p>
          <a:p>
            <a:pPr>
              <a:defRPr/>
            </a:pPr>
            <a:r>
              <a:rPr lang="en-US" dirty="0"/>
              <a:t>Lots of Work to be Done</a:t>
            </a:r>
          </a:p>
          <a:p>
            <a:pPr lvl="1">
              <a:defRPr/>
            </a:pPr>
            <a:r>
              <a:rPr lang="en-US" dirty="0"/>
              <a:t>Richer set of programming models, languages and implementations</a:t>
            </a:r>
          </a:p>
          <a:p>
            <a:pPr lvl="1">
              <a:defRPr/>
            </a:pPr>
            <a:r>
              <a:rPr lang="en-US" dirty="0"/>
              <a:t>Expanding range of applicability</a:t>
            </a:r>
          </a:p>
          <a:p>
            <a:pPr lvl="2">
              <a:defRPr/>
            </a:pPr>
            <a:r>
              <a:rPr lang="en-US" dirty="0"/>
              <a:t>Problems that are data </a:t>
            </a:r>
            <a:r>
              <a:rPr lang="en-US" i="1" dirty="0"/>
              <a:t>and</a:t>
            </a:r>
            <a:r>
              <a:rPr lang="en-US" dirty="0"/>
              <a:t> compute intensive</a:t>
            </a:r>
          </a:p>
          <a:p>
            <a:pPr lvl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6D8E2-7553-4431-9F8A-E9205B7309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i="1" dirty="0">
                <a:solidFill>
                  <a:srgbClr val="002060"/>
                </a:solidFill>
                <a:latin typeface="Bookman Old Style" panose="02050604050505020204" pitchFamily="18" charset="0"/>
              </a:rPr>
              <a:t>Thank You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D58EE3-62B9-49A8-8352-8E9DBDC7DA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640113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F822F1C-0EDF-4160-8F76-7F03A5E3AD4A}"/>
              </a:ext>
            </a:extLst>
          </p:cNvPr>
          <p:cNvSpPr/>
          <p:nvPr/>
        </p:nvSpPr>
        <p:spPr>
          <a:xfrm>
            <a:off x="0" y="506896"/>
            <a:ext cx="9144000" cy="685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Map-Reduce: A diagram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4" name="Picture 6" descr="index-auto-0007-0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8210" y="1219200"/>
            <a:ext cx="7844790" cy="54102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143046" y="1371600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Big 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232410" y="1752600"/>
            <a:ext cx="1672590" cy="1143000"/>
          </a:xfrm>
          <a:prstGeom prst="rect">
            <a:avLst/>
          </a:prstGeom>
          <a:ln cmpd="sng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MAP:</a:t>
            </a:r>
          </a:p>
          <a:p>
            <a:pPr algn="ctr"/>
            <a:r>
              <a:rPr lang="en-US" sz="1400" dirty="0"/>
              <a:t>Read input and produces a set of key-value pairs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232410" y="3429000"/>
            <a:ext cx="1672590" cy="1371600"/>
          </a:xfrm>
          <a:prstGeom prst="rect">
            <a:avLst/>
          </a:prstGeom>
          <a:ln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Group by key:</a:t>
            </a:r>
          </a:p>
          <a:p>
            <a:pPr algn="ctr"/>
            <a:r>
              <a:rPr lang="en-US" sz="1400" dirty="0"/>
              <a:t>Collect all pairs with same key</a:t>
            </a:r>
          </a:p>
          <a:p>
            <a:pPr algn="ctr"/>
            <a:r>
              <a:rPr lang="en-US" sz="1200" b="1" dirty="0"/>
              <a:t>(Hash merge, Shuffle, Sort, Partition)</a:t>
            </a:r>
          </a:p>
        </p:txBody>
      </p:sp>
      <p:sp>
        <p:nvSpPr>
          <p:cNvPr id="10" name="Rectangle 9"/>
          <p:cNvSpPr/>
          <p:nvPr/>
        </p:nvSpPr>
        <p:spPr>
          <a:xfrm>
            <a:off x="232410" y="4953000"/>
            <a:ext cx="1672590" cy="1143000"/>
          </a:xfrm>
          <a:prstGeom prst="rect">
            <a:avLst/>
          </a:prstGeom>
          <a:ln cmpd="sng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Reduce:</a:t>
            </a:r>
          </a:p>
          <a:p>
            <a:pPr algn="ctr"/>
            <a:r>
              <a:rPr lang="en-US" sz="1400" dirty="0"/>
              <a:t>Collect all values belonging to the key and output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82069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C3AB0-708D-46CF-A879-8FFE5AF1B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Reduce Algorithms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D55F2-1A3A-4AEC-A0DB-6B65909A30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496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F6DB0-F0C0-41CC-A099-EFCAB9F7E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Matrix-Vector Multiplication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3BE1F-DAD8-4C67-9885-814D69B8A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0" i="0" u="none" strike="noStrike" baseline="0" dirty="0"/>
              <a:t>Suppose we have an </a:t>
            </a:r>
            <a:r>
              <a:rPr lang="en-US" sz="2400" b="0" i="1" u="none" strike="noStrike" baseline="0" dirty="0" err="1"/>
              <a:t>n×n</a:t>
            </a:r>
            <a:r>
              <a:rPr lang="en-US" sz="2400" b="0" i="0" u="none" strike="noStrike" baseline="0" dirty="0"/>
              <a:t> matrix </a:t>
            </a:r>
            <a:r>
              <a:rPr lang="en-US" sz="2400" b="0" i="1" u="none" strike="noStrike" baseline="0" dirty="0"/>
              <a:t>M</a:t>
            </a:r>
            <a:r>
              <a:rPr lang="en-US" sz="2400" b="0" i="0" u="none" strike="noStrike" baseline="0" dirty="0"/>
              <a:t>, whose element in row </a:t>
            </a:r>
            <a:r>
              <a:rPr lang="en-US" sz="2400" b="0" i="1" u="none" strike="noStrike" baseline="0" dirty="0" err="1"/>
              <a:t>i</a:t>
            </a:r>
            <a:r>
              <a:rPr lang="en-US" sz="2400" b="0" i="0" u="none" strike="noStrike" baseline="0" dirty="0"/>
              <a:t> and column </a:t>
            </a:r>
            <a:r>
              <a:rPr lang="en-US" sz="2400" b="0" i="1" u="none" strike="noStrike" baseline="0" dirty="0"/>
              <a:t>j</a:t>
            </a:r>
            <a:r>
              <a:rPr lang="en-US" sz="2400" b="0" i="0" u="none" strike="noStrike" baseline="0" dirty="0"/>
              <a:t> will be denoted </a:t>
            </a:r>
            <a:r>
              <a:rPr lang="en-US" sz="2400" b="0" i="1" u="none" strike="noStrike" baseline="0" dirty="0" err="1"/>
              <a:t>m</a:t>
            </a:r>
            <a:r>
              <a:rPr lang="en-US" sz="2400" b="0" i="1" u="none" strike="noStrike" baseline="-25000" dirty="0" err="1"/>
              <a:t>ij</a:t>
            </a:r>
            <a:r>
              <a:rPr lang="en-US" sz="2400" b="0" i="0" u="none" strike="noStrike" baseline="0" dirty="0"/>
              <a:t> . </a:t>
            </a:r>
          </a:p>
          <a:p>
            <a:pPr algn="l"/>
            <a:r>
              <a:rPr lang="en-US" sz="2400" b="0" i="0" u="none" strike="noStrike" baseline="0" dirty="0"/>
              <a:t>Suppose we also have a vector </a:t>
            </a:r>
            <a:r>
              <a:rPr lang="en-US" sz="2400" b="0" i="1" u="none" strike="noStrike" baseline="0" dirty="0"/>
              <a:t>v</a:t>
            </a:r>
            <a:r>
              <a:rPr lang="en-US" sz="2400" b="0" i="0" u="none" strike="noStrike" baseline="0" dirty="0"/>
              <a:t> of length </a:t>
            </a:r>
            <a:r>
              <a:rPr lang="en-US" sz="2400" b="0" i="1" u="none" strike="noStrike" baseline="0" dirty="0"/>
              <a:t>n</a:t>
            </a:r>
            <a:r>
              <a:rPr lang="en-US" sz="2400" b="0" i="0" u="none" strike="noStrike" baseline="0" dirty="0"/>
              <a:t>, whose </a:t>
            </a:r>
            <a:r>
              <a:rPr lang="en-US" sz="2400" b="0" i="1" u="none" strike="noStrike" baseline="0" dirty="0" err="1"/>
              <a:t>j</a:t>
            </a:r>
            <a:r>
              <a:rPr lang="en-US" sz="2400" b="0" i="0" u="none" strike="noStrike" baseline="0" dirty="0" err="1"/>
              <a:t>th</a:t>
            </a:r>
            <a:r>
              <a:rPr lang="en-US" sz="2400" b="0" i="0" u="none" strike="noStrike" baseline="0" dirty="0"/>
              <a:t> element is </a:t>
            </a:r>
            <a:r>
              <a:rPr lang="en-US" sz="2400" b="0" i="1" u="none" strike="noStrike" baseline="0" dirty="0" err="1"/>
              <a:t>v</a:t>
            </a:r>
            <a:r>
              <a:rPr lang="en-US" sz="2400" b="0" i="1" u="none" strike="noStrike" baseline="-25000" dirty="0" err="1"/>
              <a:t>j</a:t>
            </a:r>
            <a:r>
              <a:rPr lang="en-US" sz="2400" b="0" i="0" u="none" strike="noStrike" baseline="0" dirty="0"/>
              <a:t> . </a:t>
            </a:r>
          </a:p>
          <a:p>
            <a:pPr algn="l"/>
            <a:r>
              <a:rPr lang="en-US" sz="2400" b="0" i="0" u="none" strike="noStrike" baseline="0" dirty="0"/>
              <a:t>Then the matrix-vector product is the vector </a:t>
            </a:r>
            <a:r>
              <a:rPr lang="en-US" sz="2400" b="0" i="1" u="none" strike="noStrike" baseline="0" dirty="0"/>
              <a:t>x</a:t>
            </a:r>
            <a:r>
              <a:rPr lang="en-US" sz="2400" b="0" i="0" u="none" strike="noStrike" baseline="0" dirty="0"/>
              <a:t> of length </a:t>
            </a:r>
            <a:r>
              <a:rPr lang="en-US" sz="2400" b="0" i="1" u="none" strike="noStrike" baseline="0" dirty="0"/>
              <a:t>n</a:t>
            </a:r>
            <a:r>
              <a:rPr lang="en-US" sz="2400" b="0" i="0" u="none" strike="noStrike" baseline="0" dirty="0"/>
              <a:t>, whose </a:t>
            </a:r>
            <a:r>
              <a:rPr lang="en-US" sz="2400" b="0" i="1" u="none" strike="noStrike" baseline="0" dirty="0" err="1"/>
              <a:t>i</a:t>
            </a:r>
            <a:r>
              <a:rPr lang="en-US" sz="2400" b="0" i="0" u="none" strike="noStrike" baseline="0" dirty="0" err="1"/>
              <a:t>th</a:t>
            </a:r>
            <a:r>
              <a:rPr lang="en-US" sz="2400" dirty="0"/>
              <a:t> </a:t>
            </a:r>
            <a:r>
              <a:rPr lang="en-US" sz="2400" b="0" i="0" u="none" strike="noStrike" baseline="0" dirty="0"/>
              <a:t>element </a:t>
            </a:r>
            <a:r>
              <a:rPr lang="en-US" sz="2400" b="0" i="1" u="none" strike="noStrike" baseline="0" dirty="0"/>
              <a:t>x</a:t>
            </a:r>
            <a:r>
              <a:rPr lang="en-US" sz="2400" b="0" i="1" u="none" strike="noStrike" baseline="-25000" dirty="0"/>
              <a:t>i</a:t>
            </a:r>
            <a:r>
              <a:rPr lang="en-US" sz="2400" b="0" i="0" u="none" strike="noStrike" baseline="0" dirty="0"/>
              <a:t> is given by</a:t>
            </a:r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Assumption: Matrix </a:t>
            </a:r>
            <a:r>
              <a:rPr lang="en-US" sz="2400" i="1" dirty="0"/>
              <a:t>M</a:t>
            </a:r>
            <a:r>
              <a:rPr lang="en-US" sz="2400" dirty="0"/>
              <a:t> and vector </a:t>
            </a:r>
            <a:r>
              <a:rPr lang="en-US" sz="2400" i="1" dirty="0"/>
              <a:t>v</a:t>
            </a:r>
            <a:r>
              <a:rPr lang="en-US" sz="2400" dirty="0"/>
              <a:t> are stored in DFS, such that their row-column coordinates are either discoverable from file position or explicitly specified as </a:t>
            </a:r>
            <a:r>
              <a:rPr lang="en-US" sz="2400" i="1" dirty="0"/>
              <a:t>(</a:t>
            </a:r>
            <a:r>
              <a:rPr lang="en-US" sz="2400" i="1" dirty="0" err="1"/>
              <a:t>i</a:t>
            </a:r>
            <a:r>
              <a:rPr lang="en-US" sz="2400" i="1" dirty="0"/>
              <a:t>, j, </a:t>
            </a:r>
            <a:r>
              <a:rPr lang="en-US" sz="2400" i="1" dirty="0" err="1"/>
              <a:t>m</a:t>
            </a:r>
            <a:r>
              <a:rPr lang="en-US" sz="2400" i="1" baseline="-25000" dirty="0" err="1"/>
              <a:t>ij</a:t>
            </a:r>
            <a:r>
              <a:rPr lang="en-US" sz="2400" i="1" dirty="0"/>
              <a:t>) &amp; (j, </a:t>
            </a:r>
            <a:r>
              <a:rPr lang="en-US" sz="2400" i="1" dirty="0" err="1"/>
              <a:t>v</a:t>
            </a:r>
            <a:r>
              <a:rPr lang="en-US" sz="2400" i="1" baseline="-25000" dirty="0" err="1"/>
              <a:t>j</a:t>
            </a:r>
            <a:r>
              <a:rPr lang="en-US" sz="2400" i="1" dirty="0"/>
              <a:t>)</a:t>
            </a:r>
            <a:br>
              <a:rPr lang="en-US" sz="2400" i="1" dirty="0"/>
            </a:br>
            <a:endParaRPr lang="en-US" sz="24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DF68C7-6A65-4064-A03C-BE919427F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3581400"/>
            <a:ext cx="2895600" cy="141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767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AE80F-39B7-4391-A7E7-CD6053718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Matrix-Vector Multiply : Case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F8286-4C44-4909-8BAF-AA3E105D1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1"/>
          </a:xfrm>
        </p:spPr>
        <p:txBody>
          <a:bodyPr>
            <a:normAutofit fontScale="92500" lnSpcReduction="20000"/>
          </a:bodyPr>
          <a:lstStyle/>
          <a:p>
            <a:pPr marL="118872" indent="0" algn="ctr">
              <a:buNone/>
            </a:pPr>
            <a:r>
              <a:rPr lang="en-US" b="1" u="sng" dirty="0"/>
              <a:t>Case 1: Vector </a:t>
            </a:r>
            <a:r>
              <a:rPr lang="en-US" b="1" i="1" u="sng" dirty="0"/>
              <a:t>v</a:t>
            </a:r>
            <a:r>
              <a:rPr lang="en-US" b="1" u="sng" dirty="0"/>
              <a:t> can fit in memory</a:t>
            </a:r>
          </a:p>
          <a:p>
            <a:r>
              <a:rPr lang="en-US" dirty="0"/>
              <a:t>Hence, vector </a:t>
            </a:r>
            <a:r>
              <a:rPr lang="en-US" i="1" dirty="0"/>
              <a:t>v</a:t>
            </a:r>
            <a:r>
              <a:rPr lang="en-US" dirty="0"/>
              <a:t> available to every Map task</a:t>
            </a:r>
          </a:p>
          <a:p>
            <a:r>
              <a:rPr lang="en-US" b="1" dirty="0"/>
              <a:t>The Map function:</a:t>
            </a:r>
          </a:p>
          <a:p>
            <a:pPr lvl="1"/>
            <a:r>
              <a:rPr lang="en-US" dirty="0"/>
              <a:t>Vector </a:t>
            </a:r>
            <a:r>
              <a:rPr lang="en-US" i="1" dirty="0"/>
              <a:t>v</a:t>
            </a:r>
            <a:r>
              <a:rPr lang="en-US" dirty="0"/>
              <a:t> is entirely read into memory of the node executing a Map task (if not already read).</a:t>
            </a:r>
          </a:p>
          <a:p>
            <a:pPr lvl="1"/>
            <a:r>
              <a:rPr lang="en-US" dirty="0"/>
              <a:t>Each Map task will operate on a chunk of matrix </a:t>
            </a:r>
            <a:r>
              <a:rPr lang="en-US" i="1" dirty="0"/>
              <a:t>M</a:t>
            </a:r>
          </a:p>
          <a:p>
            <a:pPr lvl="1"/>
            <a:r>
              <a:rPr lang="en-US" dirty="0"/>
              <a:t>For each matrix element </a:t>
            </a:r>
            <a:r>
              <a:rPr lang="en-US" i="1" dirty="0" err="1"/>
              <a:t>m</a:t>
            </a:r>
            <a:r>
              <a:rPr lang="en-US" i="1" baseline="-25000" dirty="0" err="1"/>
              <a:t>ij</a:t>
            </a:r>
            <a:r>
              <a:rPr lang="en-US" dirty="0"/>
              <a:t>, Map task produces key-value pair as </a:t>
            </a:r>
            <a:r>
              <a:rPr lang="en-US" i="1" dirty="0"/>
              <a:t>(</a:t>
            </a:r>
            <a:r>
              <a:rPr lang="en-US" i="1" dirty="0" err="1"/>
              <a:t>i</a:t>
            </a:r>
            <a:r>
              <a:rPr lang="en-US" i="1" dirty="0"/>
              <a:t>, </a:t>
            </a:r>
            <a:r>
              <a:rPr lang="en-US" i="1" dirty="0" err="1"/>
              <a:t>m</a:t>
            </a:r>
            <a:r>
              <a:rPr lang="en-US" i="1" baseline="-25000" dirty="0" err="1"/>
              <a:t>ij</a:t>
            </a:r>
            <a:r>
              <a:rPr lang="en-US" i="1" dirty="0"/>
              <a:t> *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r>
              <a:rPr lang="en-US" i="1" dirty="0"/>
              <a:t>)</a:t>
            </a:r>
          </a:p>
          <a:p>
            <a:r>
              <a:rPr lang="en-US" b="1" dirty="0"/>
              <a:t>NOTE:</a:t>
            </a:r>
            <a:r>
              <a:rPr lang="en-US" dirty="0"/>
              <a:t> All terms that will sum-up to give component of x, have same key </a:t>
            </a:r>
            <a:r>
              <a:rPr lang="en-US" i="1" dirty="0"/>
              <a:t>i</a:t>
            </a:r>
          </a:p>
          <a:p>
            <a:r>
              <a:rPr lang="en-US" b="1" dirty="0"/>
              <a:t>The Reduce function:</a:t>
            </a:r>
          </a:p>
          <a:p>
            <a:pPr lvl="1"/>
            <a:r>
              <a:rPr lang="en-US" dirty="0"/>
              <a:t>It simply sums all the values associated with a given key </a:t>
            </a:r>
            <a:r>
              <a:rPr lang="en-US" i="1" dirty="0" err="1"/>
              <a:t>i</a:t>
            </a:r>
            <a:r>
              <a:rPr lang="en-US" dirty="0"/>
              <a:t> and generates key-value pair </a:t>
            </a:r>
            <a:r>
              <a:rPr lang="en-US" i="1" dirty="0"/>
              <a:t>(</a:t>
            </a:r>
            <a:r>
              <a:rPr lang="en-US" i="1" dirty="0" err="1"/>
              <a:t>i</a:t>
            </a:r>
            <a:r>
              <a:rPr lang="en-US" i="1" dirty="0"/>
              <a:t>, x</a:t>
            </a:r>
            <a:r>
              <a:rPr lang="en-US" i="1" baseline="-25000" dirty="0"/>
              <a:t>i</a:t>
            </a:r>
            <a:r>
              <a:rPr lang="en-US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22668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AE80F-39B7-4391-A7E7-CD6053718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Matrix-Vector Multiply : Case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F8286-4C44-4909-8BAF-AA3E105D1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1"/>
          </a:xfrm>
        </p:spPr>
        <p:txBody>
          <a:bodyPr>
            <a:normAutofit/>
          </a:bodyPr>
          <a:lstStyle/>
          <a:p>
            <a:pPr marL="118872" indent="0" algn="ctr">
              <a:buNone/>
            </a:pPr>
            <a:r>
              <a:rPr lang="en-US" b="1" u="sng" dirty="0"/>
              <a:t>Case 2: Vector </a:t>
            </a:r>
            <a:r>
              <a:rPr lang="en-US" b="1" i="1" u="sng" dirty="0"/>
              <a:t>v</a:t>
            </a:r>
            <a:r>
              <a:rPr lang="en-US" b="1" u="sng" dirty="0"/>
              <a:t> cannot fit in memory</a:t>
            </a:r>
          </a:p>
          <a:p>
            <a:r>
              <a:rPr lang="en-US" sz="2800" dirty="0"/>
              <a:t>Hence, divide the vector </a:t>
            </a:r>
            <a:r>
              <a:rPr lang="en-US" sz="2800" i="1" dirty="0"/>
              <a:t>v</a:t>
            </a:r>
            <a:r>
              <a:rPr lang="en-US" sz="2800" dirty="0"/>
              <a:t> into an equal sized horizontal strips. Also, divide matrix </a:t>
            </a:r>
            <a:r>
              <a:rPr lang="en-US" sz="2800" i="1" dirty="0"/>
              <a:t>M</a:t>
            </a:r>
            <a:r>
              <a:rPr lang="en-US" sz="2800" dirty="0"/>
              <a:t> into vertical strips, of width same as height of strips of vector </a:t>
            </a:r>
            <a:r>
              <a:rPr lang="en-US" sz="2800" i="1" dirty="0"/>
              <a:t>v</a:t>
            </a:r>
            <a:r>
              <a:rPr lang="en-US" sz="28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2812C3-8E44-422F-A5D5-05342FDD1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3409122"/>
            <a:ext cx="3766242" cy="28608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00A698-DD71-442D-94FD-8ADD3D781B55}"/>
              </a:ext>
            </a:extLst>
          </p:cNvPr>
          <p:cNvSpPr txBox="1"/>
          <p:nvPr/>
        </p:nvSpPr>
        <p:spPr>
          <a:xfrm>
            <a:off x="1371600" y="3200400"/>
            <a:ext cx="2514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Calibri" panose="020F0502020204030204" pitchFamily="34" charset="0"/>
                <a:cs typeface="Arial" pitchFamily="34" charset="0"/>
              </a:rPr>
              <a:t>Division of  Matrix </a:t>
            </a:r>
            <a:r>
              <a:rPr lang="en-US" sz="2200" b="1" i="1" dirty="0">
                <a:solidFill>
                  <a:srgbClr val="FF0000"/>
                </a:solidFill>
                <a:latin typeface="Calibri" panose="020F0502020204030204" pitchFamily="34" charset="0"/>
                <a:cs typeface="Arial" pitchFamily="34" charset="0"/>
              </a:rPr>
              <a:t>M</a:t>
            </a:r>
            <a:r>
              <a:rPr lang="en-US" sz="2200" b="1" dirty="0">
                <a:solidFill>
                  <a:srgbClr val="FF0000"/>
                </a:solidFill>
                <a:latin typeface="Calibri" panose="020F0502020204030204" pitchFamily="34" charset="0"/>
                <a:cs typeface="Arial" pitchFamily="34" charset="0"/>
              </a:rPr>
              <a:t> and vector </a:t>
            </a:r>
            <a:r>
              <a:rPr lang="en-US" sz="2200" b="1" i="1" dirty="0">
                <a:solidFill>
                  <a:srgbClr val="FF0000"/>
                </a:solidFill>
                <a:latin typeface="Calibri" panose="020F0502020204030204" pitchFamily="34" charset="0"/>
                <a:cs typeface="Arial" pitchFamily="34" charset="0"/>
              </a:rPr>
              <a:t>v</a:t>
            </a:r>
            <a:r>
              <a:rPr lang="en-US" sz="2200" b="1" dirty="0">
                <a:solidFill>
                  <a:srgbClr val="FF0000"/>
                </a:solidFill>
                <a:latin typeface="Calibri" panose="020F0502020204030204" pitchFamily="34" charset="0"/>
                <a:cs typeface="Arial" pitchFamily="34" charset="0"/>
              </a:rPr>
              <a:t> into five strips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A9386BF-8CDF-4DDC-A04E-EBFC683045C7}"/>
              </a:ext>
            </a:extLst>
          </p:cNvPr>
          <p:cNvSpPr/>
          <p:nvPr/>
        </p:nvSpPr>
        <p:spPr>
          <a:xfrm>
            <a:off x="3916681" y="3755351"/>
            <a:ext cx="502919" cy="207049"/>
          </a:xfrm>
          <a:prstGeom prst="rightArrow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59C376-FE50-4331-89FF-FCE85AF21404}"/>
              </a:ext>
            </a:extLst>
          </p:cNvPr>
          <p:cNvSpPr txBox="1"/>
          <p:nvPr/>
        </p:nvSpPr>
        <p:spPr>
          <a:xfrm>
            <a:off x="990600" y="4648200"/>
            <a:ext cx="32766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Arial" pitchFamily="34" charset="0"/>
              </a:rPr>
              <a:t>Each Map task is assigned a chunk from one of the stripes of  Matrix </a:t>
            </a:r>
            <a:r>
              <a:rPr lang="en-US" sz="2200" b="1" i="1" dirty="0">
                <a:solidFill>
                  <a:srgbClr val="0070C0"/>
                </a:solidFill>
                <a:latin typeface="Calibri" panose="020F0502020204030204" pitchFamily="34" charset="0"/>
                <a:cs typeface="Arial" pitchFamily="34" charset="0"/>
              </a:rPr>
              <a:t>M</a:t>
            </a:r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Arial" pitchFamily="34" charset="0"/>
              </a:rPr>
              <a:t> and gets corresponding stripe of vector </a:t>
            </a:r>
            <a:r>
              <a:rPr lang="en-US" sz="2200" b="1" i="1" dirty="0">
                <a:solidFill>
                  <a:srgbClr val="0070C0"/>
                </a:solidFill>
                <a:latin typeface="Calibri" panose="020F0502020204030204" pitchFamily="34" charset="0"/>
                <a:cs typeface="Arial" pitchFamily="34" charset="0"/>
              </a:rPr>
              <a:t>v.</a:t>
            </a:r>
            <a:endParaRPr lang="en-US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88B8FF1-D0FB-40A4-9704-5E062B074336}"/>
              </a:ext>
            </a:extLst>
          </p:cNvPr>
          <p:cNvSpPr/>
          <p:nvPr/>
        </p:nvSpPr>
        <p:spPr>
          <a:xfrm>
            <a:off x="4267200" y="4876800"/>
            <a:ext cx="914400" cy="207049"/>
          </a:xfrm>
          <a:prstGeom prst="rightArrow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Curved Up 11">
            <a:extLst>
              <a:ext uri="{FF2B5EF4-FFF2-40B4-BE49-F238E27FC236}">
                <a16:creationId xmlns:a16="http://schemas.microsoft.com/office/drawing/2014/main" id="{35004281-BAA7-483D-8127-151BFB549A29}"/>
              </a:ext>
            </a:extLst>
          </p:cNvPr>
          <p:cNvSpPr/>
          <p:nvPr/>
        </p:nvSpPr>
        <p:spPr>
          <a:xfrm rot="20862436">
            <a:off x="4268736" y="4693314"/>
            <a:ext cx="3338571" cy="478751"/>
          </a:xfrm>
          <a:prstGeom prst="curvedUpArrow">
            <a:avLst>
              <a:gd name="adj1" fmla="val 43597"/>
              <a:gd name="adj2" fmla="val 91853"/>
              <a:gd name="adj3" fmla="val 2500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461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D51BB-4A1B-484F-B5DC-9D97EA2C3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Relational Algebra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FCCA0-7169-4998-9CCE-7405F3420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Select: </a:t>
            </a:r>
          </a:p>
          <a:p>
            <a:r>
              <a:rPr lang="en-US" dirty="0"/>
              <a:t>Project:</a:t>
            </a:r>
          </a:p>
          <a:p>
            <a:r>
              <a:rPr lang="en-US" dirty="0"/>
              <a:t>Set Operations:</a:t>
            </a:r>
          </a:p>
          <a:p>
            <a:pPr lvl="1"/>
            <a:r>
              <a:rPr lang="en-US" dirty="0"/>
              <a:t>Union</a:t>
            </a:r>
          </a:p>
          <a:p>
            <a:pPr lvl="1"/>
            <a:r>
              <a:rPr lang="en-US" dirty="0"/>
              <a:t>Intersect</a:t>
            </a:r>
          </a:p>
          <a:p>
            <a:pPr lvl="1"/>
            <a:r>
              <a:rPr lang="en-US" dirty="0"/>
              <a:t>Set Difference</a:t>
            </a:r>
          </a:p>
          <a:p>
            <a:r>
              <a:rPr lang="en-US" dirty="0"/>
              <a:t>Natural Join: </a:t>
            </a:r>
            <a:r>
              <a:rPr lang="en-US" b="1" dirty="0"/>
              <a:t> </a:t>
            </a:r>
            <a:r>
              <a:rPr lang="en-US" b="1" i="1" dirty="0"/>
              <a:t>R(A,B) </a:t>
            </a:r>
            <a:r>
              <a:rPr lang="en-US" b="1" dirty="0"/>
              <a:t>⋈</a:t>
            </a:r>
            <a:r>
              <a:rPr lang="en-US" b="1" i="1" dirty="0"/>
              <a:t> S(B,C)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FA0BF4-09DB-4545-9457-CFFACE81E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447800"/>
            <a:ext cx="959555" cy="381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380B1F-FD96-48F7-84A1-95920EAA9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246" y="1934326"/>
            <a:ext cx="883354" cy="42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168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Map-Reduce Join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610600" cy="5257801"/>
          </a:xfrm>
        </p:spPr>
        <p:txBody>
          <a:bodyPr/>
          <a:lstStyle/>
          <a:p>
            <a:r>
              <a:rPr lang="en-US" b="1" dirty="0"/>
              <a:t>Use a hash function </a:t>
            </a:r>
            <a:r>
              <a:rPr lang="en-US" b="1" i="1" dirty="0"/>
              <a:t>h</a:t>
            </a:r>
            <a:r>
              <a:rPr lang="en-US" b="1" dirty="0"/>
              <a:t> from B-values to </a:t>
            </a:r>
            <a:r>
              <a:rPr lang="en-US" b="1" i="1" dirty="0"/>
              <a:t>1...k</a:t>
            </a:r>
          </a:p>
          <a:p>
            <a:r>
              <a:rPr lang="en-US" b="1" dirty="0">
                <a:solidFill>
                  <a:srgbClr val="FF0066"/>
                </a:solidFill>
              </a:rPr>
              <a:t>A Map process turns:</a:t>
            </a:r>
          </a:p>
          <a:p>
            <a:pPr lvl="1"/>
            <a:r>
              <a:rPr lang="en-US" dirty="0"/>
              <a:t>Each input tuple </a:t>
            </a:r>
            <a:r>
              <a:rPr lang="en-US" i="1" dirty="0"/>
              <a:t>R(</a:t>
            </a:r>
            <a:r>
              <a:rPr lang="en-US" i="1" dirty="0" err="1"/>
              <a:t>a,b</a:t>
            </a:r>
            <a:r>
              <a:rPr lang="en-US" i="1" dirty="0"/>
              <a:t>)</a:t>
            </a:r>
            <a:r>
              <a:rPr lang="en-US" dirty="0"/>
              <a:t> into key-value pair </a:t>
            </a:r>
            <a:r>
              <a:rPr lang="en-US" i="1" dirty="0"/>
              <a:t>(b,(</a:t>
            </a:r>
            <a:r>
              <a:rPr lang="en-US" i="1" dirty="0" err="1"/>
              <a:t>a,R</a:t>
            </a:r>
            <a:r>
              <a:rPr lang="en-US" i="1" dirty="0"/>
              <a:t>))</a:t>
            </a:r>
          </a:p>
          <a:p>
            <a:pPr lvl="1"/>
            <a:r>
              <a:rPr lang="en-US" dirty="0"/>
              <a:t>Each input tuple </a:t>
            </a:r>
            <a:r>
              <a:rPr lang="en-US" i="1" dirty="0"/>
              <a:t>S(</a:t>
            </a:r>
            <a:r>
              <a:rPr lang="en-US" i="1" dirty="0" err="1"/>
              <a:t>b,c</a:t>
            </a:r>
            <a:r>
              <a:rPr lang="en-US" i="1" dirty="0"/>
              <a:t>)</a:t>
            </a:r>
            <a:r>
              <a:rPr lang="en-US" dirty="0"/>
              <a:t> into </a:t>
            </a:r>
            <a:r>
              <a:rPr lang="en-US" i="1" dirty="0"/>
              <a:t>(b,(</a:t>
            </a:r>
            <a:r>
              <a:rPr lang="en-US" i="1" dirty="0" err="1"/>
              <a:t>c,S</a:t>
            </a:r>
            <a:r>
              <a:rPr lang="en-US" i="1" dirty="0"/>
              <a:t>))</a:t>
            </a:r>
          </a:p>
          <a:p>
            <a:pPr lvl="8"/>
            <a:endParaRPr lang="en-US" dirty="0"/>
          </a:p>
          <a:p>
            <a:r>
              <a:rPr lang="en-US" b="1" dirty="0"/>
              <a:t>Map processes</a:t>
            </a:r>
            <a:r>
              <a:rPr lang="en-US" dirty="0"/>
              <a:t> send each key-value pair with key </a:t>
            </a:r>
            <a:r>
              <a:rPr lang="en-US" i="1" dirty="0"/>
              <a:t>b</a:t>
            </a:r>
            <a:r>
              <a:rPr lang="en-US" dirty="0"/>
              <a:t> to Reduce process </a:t>
            </a:r>
            <a:r>
              <a:rPr lang="en-US" i="1" dirty="0"/>
              <a:t>h(b)</a:t>
            </a:r>
            <a:endParaRPr lang="en-US" dirty="0"/>
          </a:p>
          <a:p>
            <a:pPr lvl="1"/>
            <a:r>
              <a:rPr lang="en-US" dirty="0" err="1"/>
              <a:t>Hadoop</a:t>
            </a:r>
            <a:r>
              <a:rPr lang="en-US" dirty="0"/>
              <a:t> does this automatically; just tell it what </a:t>
            </a:r>
            <a:r>
              <a:rPr lang="en-US" i="1" dirty="0"/>
              <a:t>k</a:t>
            </a:r>
            <a:r>
              <a:rPr lang="en-US" dirty="0"/>
              <a:t> is.</a:t>
            </a:r>
          </a:p>
          <a:p>
            <a:r>
              <a:rPr lang="en-US" dirty="0"/>
              <a:t>Each </a:t>
            </a:r>
            <a:r>
              <a:rPr lang="en-US" b="1" dirty="0"/>
              <a:t>Reduce process</a:t>
            </a:r>
            <a:r>
              <a:rPr lang="en-US" dirty="0"/>
              <a:t> matches all the pairs </a:t>
            </a:r>
            <a:r>
              <a:rPr lang="en-US" i="1" dirty="0"/>
              <a:t>(b,(</a:t>
            </a:r>
            <a:r>
              <a:rPr lang="en-US" i="1" dirty="0" err="1"/>
              <a:t>a,R</a:t>
            </a:r>
            <a:r>
              <a:rPr lang="en-US" i="1" dirty="0"/>
              <a:t>))</a:t>
            </a:r>
            <a:r>
              <a:rPr lang="en-US" dirty="0"/>
              <a:t> with all </a:t>
            </a:r>
            <a:r>
              <a:rPr lang="en-US" i="1" dirty="0"/>
              <a:t>(b,(</a:t>
            </a:r>
            <a:r>
              <a:rPr lang="en-US" i="1" dirty="0" err="1"/>
              <a:t>c,S</a:t>
            </a:r>
            <a:r>
              <a:rPr lang="en-US" i="1" dirty="0"/>
              <a:t>)) </a:t>
            </a:r>
            <a:r>
              <a:rPr lang="en-US" dirty="0"/>
              <a:t>and outputs </a:t>
            </a:r>
            <a:r>
              <a:rPr lang="en-US" i="1" dirty="0"/>
              <a:t>(</a:t>
            </a:r>
            <a:r>
              <a:rPr lang="en-US" i="1" dirty="0" err="1"/>
              <a:t>a,b,c</a:t>
            </a:r>
            <a:r>
              <a:rPr lang="en-US" i="1" dirty="0"/>
              <a:t>)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487421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>
        <a:ln w="38100">
          <a:solidFill>
            <a:srgbClr val="008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spDef>
    <a:lnDef>
      <a:spPr>
        <a:ln w="28575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49DA6B423D6B4EA69DC3BDFB03C2AB" ma:contentTypeVersion="2" ma:contentTypeDescription="Create a new document." ma:contentTypeScope="" ma:versionID="de0dc28e8b493aca8dcfd50d15d931f2">
  <xsd:schema xmlns:xsd="http://www.w3.org/2001/XMLSchema" xmlns:xs="http://www.w3.org/2001/XMLSchema" xmlns:p="http://schemas.microsoft.com/office/2006/metadata/properties" xmlns:ns2="cc45394a-453a-4c4e-acb7-71f8df37133e" targetNamespace="http://schemas.microsoft.com/office/2006/metadata/properties" ma:root="true" ma:fieldsID="c2d3e14bd6fea5f210798a0c1b896066" ns2:_="">
    <xsd:import namespace="cc45394a-453a-4c4e-acb7-71f8df3713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45394a-453a-4c4e-acb7-71f8df3713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7A84E5C-D301-4705-BDA5-17C0F461EB58}"/>
</file>

<file path=customXml/itemProps2.xml><?xml version="1.0" encoding="utf-8"?>
<ds:datastoreItem xmlns:ds="http://schemas.openxmlformats.org/officeDocument/2006/customXml" ds:itemID="{E8299AB4-CCAE-444F-839C-A01A97E1CAFA}"/>
</file>

<file path=customXml/itemProps3.xml><?xml version="1.0" encoding="utf-8"?>
<ds:datastoreItem xmlns:ds="http://schemas.openxmlformats.org/officeDocument/2006/customXml" ds:itemID="{8E0CDD56-9049-431F-A3CA-37B16350EEE5}"/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1980</Words>
  <Application>Microsoft Office PowerPoint</Application>
  <PresentationFormat>On-screen Show (4:3)</PresentationFormat>
  <Paragraphs>561</Paragraphs>
  <Slides>25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Bookman Old Style</vt:lpstr>
      <vt:lpstr>Calibri</vt:lpstr>
      <vt:lpstr>Corbel</vt:lpstr>
      <vt:lpstr>Courier New</vt:lpstr>
      <vt:lpstr>Monotype Sorts</vt:lpstr>
      <vt:lpstr>Wingdings</vt:lpstr>
      <vt:lpstr>Wingdings 2</vt:lpstr>
      <vt:lpstr>Office Theme</vt:lpstr>
      <vt:lpstr>Module</vt:lpstr>
      <vt:lpstr>Map Reduce </vt:lpstr>
      <vt:lpstr>From Previous session</vt:lpstr>
      <vt:lpstr>Map-Reduce: A diagram</vt:lpstr>
      <vt:lpstr>Map Reduce Algorithms</vt:lpstr>
      <vt:lpstr>Matrix-Vector Multiplication</vt:lpstr>
      <vt:lpstr>Matrix-Vector Multiply : Case 1</vt:lpstr>
      <vt:lpstr>Matrix-Vector Multiply : Case 2</vt:lpstr>
      <vt:lpstr>Relational Algebra Operations</vt:lpstr>
      <vt:lpstr>Map-Reduce Join</vt:lpstr>
      <vt:lpstr>Grouping and Aggregation* </vt:lpstr>
      <vt:lpstr>Sparse Matrix Multiplication</vt:lpstr>
      <vt:lpstr>Computing Sparse Matrix Product</vt:lpstr>
      <vt:lpstr>Phase 1 Map of Matrix Multiply</vt:lpstr>
      <vt:lpstr>Phase 1 Reduce of Matrix Multiply</vt:lpstr>
      <vt:lpstr>Phase 2 Map of Matrix Multiply</vt:lpstr>
      <vt:lpstr>Phase 2 Reduce of Matrix Multiply</vt:lpstr>
      <vt:lpstr>Matrix Multiply:  One MapReduce step</vt:lpstr>
      <vt:lpstr>Matrix Multiply:  One MapReduce step</vt:lpstr>
      <vt:lpstr>Cost Measures for Algorithms</vt:lpstr>
      <vt:lpstr>Example: Cost Measures</vt:lpstr>
      <vt:lpstr>What Cost Measures Mean</vt:lpstr>
      <vt:lpstr>Key Limitations of Hadoop</vt:lpstr>
      <vt:lpstr>Other limitations of Hadoop</vt:lpstr>
      <vt:lpstr>Conclusions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Analytics Hadoop- Lec2</dc:title>
  <dc:creator>Pankaj Vanwari</dc:creator>
  <cp:lastModifiedBy>Pankaj Vanwari</cp:lastModifiedBy>
  <cp:revision>87</cp:revision>
  <dcterms:created xsi:type="dcterms:W3CDTF">2020-07-23T21:22:49Z</dcterms:created>
  <dcterms:modified xsi:type="dcterms:W3CDTF">2022-08-23T04:22:09Z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0x0101005F49DA6B423D6B4EA69DC3BDFB03C2AB</vt:lpwstr>
  </property>
</Properties>
</file>