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ink/ink1.xml" ContentType="application/inkml+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36"/>
  </p:notesMasterIdLst>
  <p:handoutMasterIdLst>
    <p:handoutMasterId r:id="rId37"/>
  </p:handoutMasterIdLst>
  <p:sldIdLst>
    <p:sldId id="256" r:id="rId3"/>
    <p:sldId id="310" r:id="rId4"/>
    <p:sldId id="314" r:id="rId5"/>
    <p:sldId id="315" r:id="rId6"/>
    <p:sldId id="317" r:id="rId7"/>
    <p:sldId id="316" r:id="rId8"/>
    <p:sldId id="318" r:id="rId9"/>
    <p:sldId id="319" r:id="rId10"/>
    <p:sldId id="320" r:id="rId11"/>
    <p:sldId id="321" r:id="rId12"/>
    <p:sldId id="322" r:id="rId13"/>
    <p:sldId id="323" r:id="rId14"/>
    <p:sldId id="324" r:id="rId15"/>
    <p:sldId id="311" r:id="rId16"/>
    <p:sldId id="312" r:id="rId17"/>
    <p:sldId id="313" r:id="rId18"/>
    <p:sldId id="343" r:id="rId19"/>
    <p:sldId id="327" r:id="rId20"/>
    <p:sldId id="328" r:id="rId21"/>
    <p:sldId id="329" r:id="rId22"/>
    <p:sldId id="330" r:id="rId23"/>
    <p:sldId id="331" r:id="rId24"/>
    <p:sldId id="332" r:id="rId25"/>
    <p:sldId id="333" r:id="rId26"/>
    <p:sldId id="334" r:id="rId27"/>
    <p:sldId id="335" r:id="rId28"/>
    <p:sldId id="336" r:id="rId29"/>
    <p:sldId id="337" r:id="rId30"/>
    <p:sldId id="338" r:id="rId31"/>
    <p:sldId id="339" r:id="rId32"/>
    <p:sldId id="340" r:id="rId33"/>
    <p:sldId id="341" r:id="rId34"/>
    <p:sldId id="342" r:id="rId35"/>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599" autoAdjust="0"/>
  </p:normalViewPr>
  <p:slideViewPr>
    <p:cSldViewPr>
      <p:cViewPr varScale="1">
        <p:scale>
          <a:sx n="63" d="100"/>
          <a:sy n="63" d="100"/>
        </p:scale>
        <p:origin x="804" y="56"/>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ustomXml" Target="../customXml/item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ustomXml" Target="../customXml/item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customXml" Target="../customXml/item2.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08-Aug-24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8-18T13:57:07.922"/>
    </inkml:context>
    <inkml:brush xml:id="br0">
      <inkml:brushProperty name="width" value="0.05292" units="cm"/>
      <inkml:brushProperty name="height" value="0.05292" units="cm"/>
      <inkml:brushProperty name="color" value="#92D050"/>
    </inkml:brush>
    <inkml:brush xml:id="br1">
      <inkml:brushProperty name="width" value="0.05292" units="cm"/>
      <inkml:brushProperty name="height" value="0.05292" units="cm"/>
      <inkml:brushProperty name="color" value="#FFFF00"/>
    </inkml:brush>
    <inkml:brush xml:id="br2">
      <inkml:brushProperty name="width" value="0.05292" units="cm"/>
      <inkml:brushProperty name="height" value="0.05292" units="cm"/>
      <inkml:brushProperty name="color" value="#FF0000"/>
    </inkml:brush>
  </inkml:definitions>
  <inkml:trace contextRef="#ctx0" brushRef="#br0">4598 1837 292 0,'0'0'180'16,"0"0"-35"-16,0 0-77 15,0 0 27-15,0 0 17 16,0 0-22-16,0 0-29 0,0-6-25 15,0 3-8-15,0 3 0 16,0-1 0-16,0 1-5 16,0 0 13-16,0 0-3 15,0-3 2 1,0 2-8-16,0-2-3 0,0 3 6 16,0 0-9-16,0 0-5 15,0 0 1-15,0 0 0 16,0 0 3-16,0 0-6 15,0 0 0-15,0 3-10 16,0 20 2-16,4 20 6 16,-1 13 4-16,2 16 9 15,-3 12-6-15,-2 13 0 16,0 3 8-16,0-4-15 0,0 0 3 16,0-8-6-1,0-3-5-15,-4-7 1 0,-2-8-2 16,4-8-3-16,0-8 1 15,0-4-1-15,0-3 2 16,-5-5-2-16,-1-4 0 16,-2-4 0-16,-1-8-1 15,0-4-7-15,2-10-24 16,4-2-43-16,-1-10-87 16,2 0-117-1,1-12-301-15</inkml:trace>
  <inkml:trace contextRef="#ctx0" brushRef="#br0" timeOffset="969.92">4643 1814 465 0,'0'0'139'15,"0"0"-83"-15,0 0 20 16,0 0 40-16,0 0-8 16,0 0-44-16,-83-20-17 15,79 18-7-15,2 1 14 16,0 1 11-16,-1-3-3 16,1 3-17-16,2 0-10 15,-2 0-4-15,2 0-11 0,0 0-7 16,0 0-8-16,24 0 0 15,23 0-5-15,20 0 7 16,18 0 2-16,21 0 0 16,21-1-2-16,20-6 4 15,14 5-10-15,6 2 3 16,-2 0-4-16,-9 0 1 16,-5 0-2-16,-8 0-2 15,-16 0-2-15,-11 0-1 16,-22-5-5-16,-19-8 5 15,-15 5 3-15,-15-2 1 16,-17 6 2-16,-12 0 1 16,-11 0-1-16,-5 4 1 15,0 0-1-15,0 0 0 16,0 0 2-16,0 0-2 0,0 0 0 16,0 0-3-16,0 0 2 15,0 0 1-15,-5 0 1 16,5 0 3-16,-2 0 1 15,2 0-1-15,0 0 5 16,0 0 3-16,0 0-4 16,0 0 2-16,0 0-2 15,0 0 0-15,0 0-1 16,0 0-3-16,0 0 4 16,0 0 3-16,0 0 3 15,0 0 1-15,0 0 10 16,0 0-7-16,0 0-1 0,0 0-5 15,0 0 3 1,0 4-10-16,0 31-3 16,0 24 4-16,-4 27 24 0,-8 23-6 15,-1 9-6 1,-3 3-5-16,3 1 2 0,3-8-7 16,2-2-3-16,4-9-2 15,2-7 0-15,-1-11-2 16,-1-13-1-16,0-10 0 15,-3-12 0-15,3-12 0 16,-1-8-7-16,0-8-19 0,-1-6-29 16,-3-6-83-1,-7-6-159-15,-5-2-342 0</inkml:trace>
  <inkml:trace contextRef="#ctx0" brushRef="#br0" timeOffset="1599.81">4367 3270 673 0,'0'0'148'0,"0"0"-112"16,0 0 74-16,0 0 45 15,0 0-66 1,0 0-46-16,46-10-12 16,-15 10 3-16,12 0 9 0,12 0-1 15,21 4 6-15,22 2-17 16,25-2-10-16,24 0 0 15,24 0 7-15,19 1-15 16,4 0-11-16,-5-1 7 16,-6 2-8-16,-19-3 0 15,-23-2 6-15,-32-1-7 16,-39 0-1-16,-33 0-4 16,-24 0 5-16,-13 0 5 15,0 0 0-15,0 0 4 16,-2 0 33-16,-13 0-11 15,-1 0-5-15,-1 0-17 0,3 0-8 16,1 0-1 0,1-1-4-16,5-2-78 0,-1 1-90 15,-1 2-208-15,-5-6-497 16</inkml:trace>
  <inkml:trace contextRef="#ctx0" brushRef="#br0" timeOffset="2496.65">5188 2354 518 0,'0'0'170'0,"0"0"-116"16,0 0 52-16,0 0 68 15,0 0-62-15,0 0-41 16,0-24-6-16,0 24 9 16,0 0-3-16,-2 0-15 15,2 0-17-15,0 0-12 16,0 0-8-16,0 0-7 16,0 0-4-16,0 0-5 15,0 0-2-15,0 0 1 0,0 0-1 16,0 0-2-16,0 0 1 15,0 0 0 1,0 0 0-16,0 0 0 16,0 0 1-16,0 0-1 0,0 0 0 15,-2 0 0-15,2 0 0 16,0 0 0-16,0 0 1 16,0 0-1-16,0 0 1 15,0 0-1-15,0 0 0 16,0 0-1-16,0 18-6 15,-2 14 6-15,0 14 1 16,-5 8 2-16,-2 4 1 16,0 0-1-16,-4 3-2 0,0-5 0 15,-1-4 0-15,1-6-19 16,-1-8-109 0,3-6-86-16,5-10-204 0</inkml:trace>
  <inkml:trace contextRef="#ctx0" brushRef="#br0" timeOffset="3071.8">5088 2488 688 0,'0'0'211'0,"0"0"-104"16,0 0-63-16,0 0 50 15,23-130 12-15,6 100-41 16,4 4-36-16,0 10-11 16,-1 8 2-16,-8 8 1 15,-6 0-18-15,0 16 1 16,-7 14-4-16,-9 12 1 15,-2 2 8-15,0-2-3 16,-24-2 6-16,-1-8 7 16,1-12-3-16,9-4 5 0,5-10 1 15,8-3-9-15,2-2-2 16,0-1-11-16,4 0-5 16,23 0 5-16,16 0 0 15,3 4 0-15,1 4 0 16,-2 5 0-16,-10 6 0 15,-10 2 0-15,-9 5-6 16,-12-2 2-16,-4 0 4 16,-4 2 3-16,-23-4 4 15,-14 0 0-15,-3-4 11 16,-3-6 13-16,0-2-3 16,2-6-4-16,8 0-9 15,3-4-7-15,10 0-3 0,9 0-2 16,6 0-3-1,6 0-14-15,3 0-52 0,0 0-71 16,18 0-77 0,15 0-127-16,3 0-349 0</inkml:trace>
  <inkml:trace contextRef="#ctx0" brushRef="#br0" timeOffset="3574.13">5624 2358 969 0,'0'0'162'16,"0"0"-104"-16,0 0 1 15,0 0 66-15,0 0-49 16,0 0-76-16,-10-16 1 16,53 16-1-16,7 0 0 15,0 0 1-15,-8 0-2 16,-11 0 0-16,-13 0 0 16,-7 2-20-16,-7-2-5 15,-4 0 17-15,0 0 9 16,0 0 10-16,-8 0-1 0,-3-4 0 15,-3-2 19 1,3 0 1-16,5 4 3 0,-1 0 8 16,4 2 7-1,3 0-23-15,-2 2-5 16,-2 22-15-16,-1 12-1 16,1 10 4-16,-2 6-5 0,1 5-2 15,3 3 0-15,-1-4 5 16,-3 0-5-16,-1-6-3 15,1-6-8-15,-4-4-76 16,6-8-53-16,-1-8-113 16,3-11-246-16</inkml:trace>
  <inkml:trace contextRef="#ctx0" brushRef="#br0" timeOffset="4074.71">6196 2450 694 0,'0'0'110'0,"0"0"-86"15,0 0 46-15,0 0 51 16,0 0-55-16,0 0-50 16,-32-52 11-16,26 50 29 15,-3 0-1-15,-5 0-6 16,-1 2-9-16,-5 0 5 15,-5 2-15-15,0 14 8 16,2 4-2-16,-2 6-5 0,2 4-2 16,4 3-6-1,5 3-6-15,8 1-2 0,4 2-1 16,2-1 2 0,0 0-6-16,0-6 2 15,17-4-5-15,5-4-3 0,9-4 2 16,5-6-5-16,5-2 0 15,5-4 3-15,1-4-4 16,0-2-69-16,-4-2-67 16,-6 0-134-16,-8 0-314 15</inkml:trace>
  <inkml:trace contextRef="#ctx0" brushRef="#br0" timeOffset="4233.34">6407 2773 819 0,'0'0'196'16,"0"0"-186"-16,0 0-9 15,0 0-1-15,0 0-11 16,0 0-195-16,11-14-200 16</inkml:trace>
  <inkml:trace contextRef="#ctx0" brushRef="#br0" timeOffset="8880.67">7249 2406 426 0,'0'0'70'0,"0"0"-15"16,0 0-7-16,0 0-1 15,0 0-19-15,0 0 5 0,0 0 6 16,0-22 4-1,0 18 5-15,2 0 3 16,2-2-7-16,-2 2-14 16,0-4 2-16,2-2 0 15,-2 2-6-15,3 0 7 16,-1 2-16-16,0 2 2 0,-2 2 9 16,-2 0 5-16,0 2 9 15,0 0-14-15,0 0 9 16,0 2 0-16,0 28-13 15,-19 14-1-15,-8 16 23 16,-6 2-6-16,-1-1-21 16,5-7-9-16,5-4-7 0,1-8-1 15,4-6-2-15,3-6-3 16,3-6-47 0,5-4-75-16,8-8-136 0,0-10-161 15</inkml:trace>
  <inkml:trace contextRef="#ctx0" brushRef="#br0" timeOffset="9177.08">7167 2390 846 0,'0'0'33'15,"0"0"34"-15,0 0-24 0,0 0 50 16,0 0 13-16,71-104-42 15,-54 102-19-15,0 2-12 16,1 0 4 0,7 23-5-16,3 18 15 0,1 7-13 15,-2 8-3 1,-5 2-6-16,-7 1-18 0,1-4-1 16,-9 0-5-16,-3-3 3 15,-4-4-8-15,0-2-48 16,-6-8-115-16,-15-10-123 15,2-12-268-15</inkml:trace>
  <inkml:trace contextRef="#ctx0" brushRef="#br0" timeOffset="9338.68">7156 2673 938 0,'0'0'135'0,"0"0"-23"0,0 0-44 16,0 0 31-1,0 0-33-15,0 0-53 0,31-50-9 16,33 41-4-16,17 1-5 16,4 8-111-16,-2 0-157 15,-6 0-288-15</inkml:trace>
  <inkml:trace contextRef="#ctx0" brushRef="#br0" timeOffset="9494.29">7901 2637 124 0,'0'0'1052'15,"0"0"-910"-15,0 0-98 0,0 0 74 16,0 0-31-16,0 0-40 16,-29-10-38-16,21 7-7 15,2 2-4-15,-1 1-19 16,-4 0-100-16,-5 0-182 16,-6 0-466-16</inkml:trace>
  <inkml:trace contextRef="#ctx0" brushRef="#br0" timeOffset="17736.8">2969 1710 404 0,'0'0'101'0,"0"0"0"15,0 0-32-15,0 0 42 16,0 0-22-16,0 0-4 16,0 0-17-16,-57-42-27 15,52 38-8-15,0 0-1 0,-1 0-3 16,2 2-5-16,-5-2-8 15,-1 2 6-15,0-2-3 16,1 0-3-16,-1 2 15 16,2-2 6-16,1 2-10 15,3 0 9-15,0 0-6 16,4 2 0-16,0 0-1 16,0 0-11-16,0 0-7 15,0 0-7-15,0 4-4 16,31 20 0-16,24 10 2 15,25 10 9-15,14 6-1 0,12 4-1 16,6 4-5 0,2 5 5-16,2 3-9 15,-3 2 1-15,1-8 1 0,-14-6-2 16,-11-12 6 0,-18-13-6-16,-19-7 0 15,-19-8-3-15,-17-8-5 0,-11-4 8 16,-5-2 4-16,0 0 2 15,0 0 4-15,0 0 3 16,-14-8-10-16,-8-8-3 16,-7 0-13-16,2 1-59 15,0 0-81-15,5-2-142 16,7-2-303-16</inkml:trace>
  <inkml:trace contextRef="#ctx0" brushRef="#br0" timeOffset="18116.46">3831 1889 678 0,'0'0'135'15,"0"0"-33"-15,0 0 53 16,0 0 2-16,0 0-55 15,0 0-35-15,-35-58-10 0,35 58-10 16,0 0-13 0,0 0-13-16,0 7-12 0,16 19-9 15,17 15 11-15,7 9 13 16,3 8-3-16,-3 6-15 16,-3 7-2-1,-3-3-3-15,-9-6 4 0,-15-8-3 16,-10-10 1-16,-2-10-2 15,-31-4 3-15,-11-4 27 16,-19-6-9-16,-15-4-6 16,-5-8-13-16,1 1-3 15,8-2-36-15,14 5-106 16,16 2-183-16,13-2-486 16</inkml:trace>
  <inkml:trace contextRef="#ctx0" brushRef="#br0" timeOffset="20906.97">3475 878 340 0,'0'0'77'16,"0"0"-53"-16,0 0 16 15,0 0 46-15,0 0-36 16,0 0-11-16,0 0-5 16,7-10 55-16,-5 4 14 0,-2-2-40 15,0 2-13-15,0-2 22 16,-4 0-25 0,-9 2-18-16,-5 0-1 15,-1 2 8-15,-4 4-6 0,-4 0-5 16,-2 0 9-1,-2 10 3-15,-3 10-13 0,5 4-12 16,2 6 2-16,9 0 3 16,7 6-15-16,9-1 2 15,2-2-3-15,2 2-1 16,25-8 4-16,9-6-4 16,6-10 1-16,5-4-1 15,-1-7 0-15,-1 0 0 0,-7 0-10 16,-5-16-8-16,-8-7-6 15,-10 0 15 1,-10-8-3-16,-5-3 12 16,0-2 2-16,-24 4 1 0,-8 4 2 15,-3 6-3 1,-2 12-2-16,4 6-3 0,9 4-4 16,8 0-4-16,10 0-47 15,6 14-105-15,0 0-85 16,29-6-47-16</inkml:trace>
  <inkml:trace contextRef="#ctx0" brushRef="#br0" timeOffset="21289.07">3798 716 777 0,'0'0'185'0,"0"0"-85"0,0 0 62 16,0 0-38-16,0 0-50 15,0 0-15-15,-75-81-17 16,73 77-4-16,2 4-5 16,0 0 3-16,0 0-19 15,0 0-3-15,0 0-10 16,0 0 0-16,0 0 8 0,0 0-12 15,0 0 0 1,0 0 0-16,0 0-8 16,0 4 3-16,0 12 4 0,0 6 1 15,6 11-2-15,7 1 2 16,3 6 0-16,-1 6 0 16,-3-2 0-16,-3 4-7 15,-9 0-41-15,0 1-41 16,0 2-68-16,-16-7-116 15,-8-8-154-15</inkml:trace>
  <inkml:trace contextRef="#ctx0" brushRef="#br0" timeOffset="22021.26">3563 990 801 0,'0'0'134'0,"0"0"-88"0,0 0 8 16,0 0 10-16,108-122-47 15,-52 98-15-15,6 4-2 16,1 0-12-16,-12 4-39 16,-7 4-19-16,-10 0 0 15,-16 4 45-15,-9 1 9 16,-9-2 16-16,0 0 7 16,0-5 22-16,0 0 23 15,-7-1-5-15,-1 0 4 16,0 8 5-16,6-1-18 15,0 5 6-15,0 1 0 16,2 2-20-16,-3 0-10 16,3 0-14-16,0 9-11 0,0 20 0 15,0 11 11 1,0 7 1-16,0 3 7 0,0-4 2 16,0 0-4-1,0-8 2-15,0-6 1 0,0-3-6 16,0-14-2-16,0-4 7 15,0-8-6-15,0-3 7 16,0 0 14-16,0 0 20 16,0-7 15-16,11-18-40 15,5-5-12-15,7-2-6 0,2 2 3 16,-6 10-3-16,-5 6 0 16,-8 10-4-16,-3 4 3 15,1 0-2-15,2 6-11 16,4 16 12-16,3 6 2 15,-2 2-1 1,3 0 1-16,-1-2 0 0,3-3 0 16,-1-6 2-16,7-6-4 15,1-8 1-15,1-5 1 16,0 0-19-16,-3 0-38 16,-4-22 19-16,-1-6-1 15,-12-2 15-15,-4 2 14 16,0 4 10-16,-6 8 4 0,-5 6 17 15,-5 6 9 1,1 4 4-16,-1 0-17 0,5 8-17 16,1 14 0-16,10 4-1 15,0 3-4-15,0 2 4 16,0 1 0-16,10 3-2 16,3-3-100-16,-2-2-76 15,-2-8-194-15,0-14-135 16</inkml:trace>
  <inkml:trace contextRef="#ctx0" brushRef="#br0" timeOffset="22293.97">4442 914 638 0,'0'0'104'16,"0"0"-8"-16,0 0 16 0,0 0-16 16,123-78-58-16,-103 96-24 15,-7 16-1-15,-3 8-4 16,-8 0-4-16,-2-2-1 15,0-10 3-15,0-9 7 16,-5-11 32-16,-2-10 44 16,3 0 13-16,1 0-22 15,3-25-37-15,0-11-24 16,0-8-18-16,27 2-2 16,11 6-10-16,9 10-28 15,4 14-60-15,5 12-50 16,-3 0-54-16,1 6-183 0</inkml:trace>
  <inkml:trace contextRef="#ctx0" brushRef="#br0" timeOffset="22704.68">5246 824 825 0,'0'0'178'15,"0"0"-128"-15,0 0 27 16,0 0 38-16,0 0-38 0,0 0-66 16,23-56-11-1,-21 88 0-15,-2 10 7 0,0 0 11 16,0-2-4-16,-7-4-4 16,-1-10 5-16,-2-6-4 15,4-7-2 1,1-8 8-16,3-5 8 0,2 0 13 15,0-4 7-15,0-24-4 16,13-12-33-16,12-10-8 16,4-2 1-16,4 6-1 15,-2 10 0-15,-4 14-3 16,-6 10 1-16,-6 9 0 16,-7 3-2-16,4 0-5 15,-3 13 1-15,3 13 4 16,-2 2 1-16,-1 0 2 0,0 2 1 15,-2-2-8-15,-3 0-32 16,3 0-63-16,4-2-126 16,5-8-153-16,4-6-320 15</inkml:trace>
  <inkml:trace contextRef="#ctx0" brushRef="#br0" timeOffset="23041.36">5819 820 954 0,'0'0'203'16,"0"0"-107"-16,0 0-26 15,0 0 55-15,0 0-42 0,-116 48-58 16,112-22-16 0,4 0-4-16,0-4-3 0,8-4 0 15,11-2 1-15,1-6-1 16,-3-4 2-16,4-6-2 15,-4 0 2-15,3-8-1 16,3-18-3-16,-6-10-7 16,-5-4-22-16,-8 0 5 15,-4 4 2-15,0 6 8 16,-11 10 7-16,-11 10 1 16,2 8-7-16,-1 2-2 15,10 2-16-15,9 18-52 0,2 4-91 16,5 0-134-1,24-4-192-15</inkml:trace>
  <inkml:trace contextRef="#ctx0" brushRef="#br0" timeOffset="23862.71">6233 866 727 0,'0'0'252'0,"0"0"-176"15,0 0 38-15,0 0 23 16,-117-42-53-16,84 42-28 0,0 0-26 16,0 18-2-1,7 6 6-15,6 2-9 16,4-2-7-16,9-4-9 16,7 0-1-16,0-4-4 15,0 0-2-15,19-6 2 0,5-6-2 16,14-4 3-16,4 0-2 15,7-16-3-15,-5-12 0 16,-4-6-10-16,-5-4 1 16,-12-14 2-16,-5-4 6 15,-2-9 0-15,-5-3 1 16,-6 14 2-16,-1 8 0 16,-4 18 4-16,0 16-1 15,0 6 5-15,0 6 5 16,0 0-2-16,0 0-8 15,0 16-5-15,0 26-6 0,-4 18 6 16,4 4 5-16,0-1 6 16,0-7-9-16,15-6 10 15,5-10-2-15,5-4-2 16,2-10-5-16,8-8 3 16,1-8-3-16,9-10-3 15,3 0 1-15,6-10-1 16,-2-18-10-16,-8-10-3 15,-13-4-5-15,-11 2 9 0,-13 8 9 16,-5 6 5 0,-2 14-3-16,0 6 5 0,0 6 4 15,0 0-4 1,-11 6-6-16,-3 18 3 16,3 4 3-16,7 0-6 15,4-2 0-15,0 0 0 0,11-4-1 16,14-2 0-16,8-4 3 15,5-2-3-15,4-4-25 16,3-2-57-16,-6-2-55 16,-5-3-52-16,-12-2-42 15,-11-1-84-15,-9 0 118 16,-2 0 197-16,0 0 24 16,0-4 118-16,0-2 82 15,-2-2-86-15,-2 2-60 16,2 2-9-16,-3 0-18 15,3 2 2-15,2 2-5 0,-2 0-23 16,2 0-12 0,0 0-13-16,0 0-2 0,-2 0-10 15,0 0-85 1,-5 0-79-16,-5 0-112 0,-5 8-179 16</inkml:trace>
  <inkml:trace contextRef="#ctx0" brushRef="#br0" timeOffset="34869.25">2395 3709 254 0,'0'0'71'16,"0"0"-58"-16,0 0 15 16,0 0 38-16,0 0 9 15,0 0 6-15,0 0-23 16,-10 0 0-16,8 0 7 16,0 0-4-16,0 0-18 15,0 0-14-15,2 0 2 16,-2 0 5-16,2 0 0 15,-3 0 11-15,-1 0-4 0,0 0 1 16,-3 0-12-16,2 0 14 16,-2 0 24-16,1 4-25 15,0-1-5 1,-4-2 4-16,6 3-24 0,1-1 11 16,3-3-2-16,0 0-6 15,0 0 4-15,0 0-14 16,0 0 7-16,0 0-14 15,14-4 1-15,28-23-3 16,25-9-1-16,27-10 1 0,19-6 0 16,19-4-4-1,19 0-3-15,5 4 0 16,2 3 3-16,-4 8-1 16,-20 5 0-16,-19 5-20 0,-16 5-2 15,-21 6 0-15,-18 2 5 16,-18 2 6-16,-13 2 11 15,-13 2 1-15,-7 2 2 16,-5 2 2-16,-2 6 2 16,-2-2-1-16,0 4 16 15,0 0 4-15,0 0-6 16,0 0-2-16,0 0-10 16,0 0-1-16,0 0-3 15,0 0-3-15,0 0-1 16,0 0 0-16,0 0-2 0,0 0-1 15,0 0 2-15,0 0 1 16,-2 0 1-16,-5 0-4 16,-3 2-33-16,-4 8-23 15,-6 0-20-15,2 0-56 16,5-2-63 0,-1-4-121-16,6-4-59 0</inkml:trace>
  <inkml:trace contextRef="#ctx0" brushRef="#br0" timeOffset="35490.61">3709 3039 398 0,'0'0'41'16,"0"0"-14"-16,0 0 39 16,0 0 17-16,0 0-25 15,0 0 17-15,-26-9 24 16,18 7-26 0,4 2 32-16,-2 0-33 0,-1-3-11 15,5 3-10-15,-2 0-6 16,2 0 14-16,2 0-1 15,-4-1-10-15,2 1-1 16,2-3-3-16,-2 3-17 16,2 0-5-16,0 0 0 15,0 0-12-15,0 0-9 16,0 0-1-16,18 0-8 0,24 0 5 16,19 0 3-16,7 4 0 15,4 3 2-15,-5-3-2 16,-7-1 0-16,-11-3 0 15,-15 3 0-15,-15-3 0 16,-10 0-3-16,-9 0-6 16,0 0 9-16,0 0 0 15,0 0 1-15,0 0 8 16,0 0 4-16,-4 0-6 16,-3 0 2-16,-1 0-2 0,-1 0-5 15,-3 6-2-15,-3 16-5 16,-5 10 1-16,-5 12 3 15,0 12-2-15,4 6 3 16,-2 5-3-16,1-3 3 16,4-6 1-16,-2-4-1 15,7-10-4-15,1-6-45 16,8-10-93-16,4-10-96 16,0-12-244-16</inkml:trace>
  <inkml:trace contextRef="#ctx0" brushRef="#br0" timeOffset="35784.48">4396 3300 1224 0,'0'0'187'0,"0"0"-144"16,0 0-26-16,0 0 93 15,0 0-45-15,0 0-52 16,-19-2-10-16,19 2-3 16,0 0-2-16,0 0-29 15,-6 0-78-15,-3 0-53 0,-5 0-105 16,-3 0-248-16</inkml:trace>
  <inkml:trace contextRef="#ctx0" brushRef="#br0" timeOffset="38274.28">1080 4139 136 0,'0'0'141'16,"0"0"-65"0,0 0-15-16,0 0 3 0,0 0-14 15,0 0 35 1,-4-12-29-16,2 12-11 15,-1-6 39-15,1 2 9 0,0-3-24 16,0 2-35-16,-3-1 42 16,2-1-24-16,1 2-2 15,0-1-19-15,0 3-3 16,2-1-12-16,0 3 0 16,0 1 1-16,0 0-1 15,-2 0-10-15,2 0 5 16,0 0-5-16,0 4-6 15,0 15-4-15,0 12 4 16,0 9 7-16,0 2 1 16,0 6-2-16,0-2-1 15,0-4 2-15,-4-6-4 0,1-6 4 16,-1-10-6-16,2-6 1 16,0-6 1-16,-1-5-2 15,3-3 2-15,0 0 5 16,0 0 5-16,0-26 16 15,0-21-14-15,16-15-14 16,6-4-1-16,3 0-1 16,-1 9 0-16,-2 13-1 0,-4 16 2 15,-2 12-1 1,-6 14 1-16,2 2-4 16,1 4-7-16,3 24 0 0,-1 12 11 15,-1 5 3-15,-5 1 4 16,-5-6-1-16,-4-6-1 15,0-8 7-15,0-12-1 16,0-6-2-16,0-6 1 16,0-2 7-16,0 0 3 15,0 0-2-15,7-32 6 16,9-10-17-16,11-14-7 16,2-1-1-16,2 11 1 15,-4 12 0-15,-10 16-3 0,-9 12 2 16,-2 6 1-1,-6 0-6-15,4 3-1 16,3 18-4-16,1 12 11 16,-1 0 2-16,-4 2-2 0,-1 1 0 15,0-4 0-15,-2 2 0 16,0-4 0 0,0 0-24-16,0-4-83 0,0-4-100 15,2-8-160-15,5-8-319 16</inkml:trace>
  <inkml:trace contextRef="#ctx0" brushRef="#br0" timeOffset="38501.31">1653 4099 1102 0,'0'0'162'0,"0"0"-86"16,0 0 39-16,0 0-3 15,0 0-58-15,0 0-46 0,-23-21-8 16,23 35-9-16,9 15 2 16,9 9 7-16,-5 10 0 15,-3 2-9-15,-6 4-43 16,-4-4-65-16,0-8-110 16,0-15-145-16,0-22-214 15</inkml:trace>
  <inkml:trace contextRef="#ctx0" brushRef="#br0" timeOffset="38648.83">1643 3848 854 0,'0'0'100'0,"0"0"-69"16,0 0-12-16,0 0-19 16,0 0-7-16,0 0 4 15,37 92-147-15,-11-66-183 16</inkml:trace>
  <inkml:trace contextRef="#ctx0" brushRef="#br0" timeOffset="39061.25">1834 4060 456 0,'0'0'185'0,"0"0"-122"0,0 0 35 0,0 0 53 16,0 0-65-16,0 0-68 15,4 61-6-15,-4-21 34 16,0 8 6-1,0 2-12-15,0 0-13 0,-2-4-3 16,-6-8-3-16,0-6-6 16,-1-9-7-16,5-12 7 15,2-4-2-15,2-7 8 16,0 0 13-16,0 0 21 16,0-23 1-16,0-17-22 15,0-14-26-15,15-4-8 16,7 6 0-16,-4 10 0 15,0 13 0-15,-10 16 5 0,-1 4-1 16,-2 5-2 0,2 3-1-16,1 1 0 0,3 0-2 15,3 1-3-15,3 20 0 16,1 5 4-16,-1 4-6 16,-5 2 5-16,-5 4-9 15,-5 0 0-15,-2 0-55 16,0-4-30-16,0-4-89 15,0-10-132-15,0-12-177 16</inkml:trace>
  <inkml:trace contextRef="#ctx0" brushRef="#br0" timeOffset="39250.33">2125 4113 998 0,'0'0'179'0,"0"0"-62"0,0 0 11 15,0 0-18-15,0 0-70 0,0 0-39 16,-18-3-1-16,30 39 0 16,3 11-1-16,-1 3 2 15,-6 0-2-15,-1-4-20 16,-5-4-81-16,0-10-88 16,-2-14-96-16,0-15-155 15</inkml:trace>
  <inkml:trace contextRef="#ctx0" brushRef="#br0" timeOffset="39386.48">2107 4068 634 0,'0'0'73'0,"-24"-152"-55"16,22 100 6-16,2 26 64 15,0 24 2-15,0 2-78 16,0 34-12-16,11 12-7 16,11 6-47-16,5-6-142 15,4-8-110-15</inkml:trace>
  <inkml:trace contextRef="#ctx0" brushRef="#br0" timeOffset="39772.39">2301 4137 512 0,'0'0'94'0,"0"0"-58"0,0 0 82 15,0 0 21 1,0 0-54-16,0 0-22 0,7 114 8 16,-7-90-18-16,0-2-15 15,0-6-3-15,0-4-9 16,0-4 5-16,-2-6 7 15,0-2 12 1,2 0 12-16,-3 0 14 16,1-6-12-16,2-20-31 0,0-16-26 15,0-6 0-15,7-2-7 16,15 5 0-16,2 11 0 16,3 10 1-16,-5 12-1 15,-7 10-7-15,2 2 4 16,-7 0-3-16,4 20-2 15,1 9 8-15,-1 0 0 16,-3 6 2-16,5-3-2 16,-1 0 0-16,-4-2 0 0,-4-2 1 15,-4-2-1-15,-1-2-14 16,4-2-77-16,5-4-63 16,9-6-75-16,9-8-190 15,7-4-110-15</inkml:trace>
  <inkml:trace contextRef="#ctx0" brushRef="#br0" timeOffset="40174.15">2885 4132 641 0,'0'0'205'0,"0"0"-59"0,0 0-22 0,0 0 34 16,0 0-30 0,0 0-84-16,-78-22-20 0,51 53 11 15,2-1 5-15,8-4-15 16,6-2-13-16,8-10-12 15,3-4 2-15,0-6-1 16,0-4-1-16,10 0-4 16,14-18 1-16,4-14-6 15,-1-3-1-15,-4 6 9 16,-7 7 0-16,-8 8 2 16,-3 10-1-16,-1 4 1 15,3 0 4-15,4 26-1 16,4 14 6-16,6 14-2 15,-6 8-1-15,1 4 5 16,-5-2-4-16,-9-5 4 0,-2-9 1 16,0-10 2-16,-4-10 6 15,-14-8 5-15,-2-8 4 16,-5-8-12-16,-4-4-6 16,-4-2-11-16,-5 0-1 15,-4 0-26-15,-3 0-50 16,-1 10-112-16,-1 12-147 15,-5 2-195-15</inkml:trace>
  <inkml:trace contextRef="#ctx0" brushRef="#br0" timeOffset="40858.75">1111 5121 700 0,'0'0'180'16,"0"0"-70"-16,0 0 50 16,0 0-31-16,-17-116-79 15,39 84-16-15,9 6-14 16,4 8 5-16,4 10-2 15,-2 8-15-15,-3 0-8 16,-1 22-1-16,-4 14 0 16,-2 6 1-16,-10 0 0 0,-9-6 0 15,-8-4 0-15,0-6 0 16,0-8 8-16,-12-8-5 16,6-8 4-16,3-2 1 15,3 0 19-15,0-12-4 16,9-16-23-16,26-2-3 15,19-2-5 1,4 4-3-16,-2 8-12 0,-7 4-28 16,-13 0-1-16,-12 8-4 15,-12 0 3-15,-12 2 33 16,0 4 19-16,0-4 2 16,-19 4 3-16,-3-2 50 15,0 4-9-15,0 0-5 16,-1 0-6-16,8 18-10 15,1 2-12-15,8 4-9 0,6 2-2 16,0 0-1-16,6 2-1 16,19 0-2-16,6-1 1 15,7-2-56-15,0 0-68 16,-2-6-141-16,-3-5-248 16</inkml:trace>
  <inkml:trace contextRef="#ctx0" brushRef="#br0" timeOffset="41325.11">1900 4950 908 0,'0'0'178'0,"0"0"-96"0,0 0 12 16,0 0 64-16,0 0-79 16,0 0-54-1,-101 39-15-15,101-17-7 0,0-2 5 16,2-4-8-1,19 0-7-15,8-8 6 0,4-6-4 16,5-2-36-16,-5 0-30 16,-8-16 1-16,-11-4 29 15,-12 2 36-15,-2 4 5 16,0 2 16-16,-6 8 46 16,-8 2 3-16,1 2-16 15,3 0-22-15,8 0-26 16,2 10-1-16,0 4-10 15,16 4 6-15,17-2 4 16,7-6 1-16,3-6 1 16,-3-4-4-16,-7 0 1 0,-12 0-5 15,-6 0-3 1,-9-4 1-16,-6-18 8 0,0-8 1 16,-2-4 7-16,-13 0-8 15,-5 6 1-15,0 7 2 16,0 8-3-16,4 7-5 15,5 6-4-15,4 0-32 16,7 14-55-16,0 10-34 16,5 3-55-16,17-2-185 15</inkml:trace>
  <inkml:trace contextRef="#ctx0" brushRef="#br0" timeOffset="42295.62">2457 4943 710 0,'0'0'269'0,"0"0"-174"16,0 0 25-16,0 0 51 15,0 0-81-15,-127-11-60 16,113 24-15-16,6 5-5 16,4 4-8-16,1 2 1 15,3 2-3-15,0-6 0 16,0-2 0-16,9-4 0 0,9-8 0 15,-1-6 0 1,4 0-4-16,-2 0-31 0,-5-10 8 16,-5-14 10-1,-7 2 17-15,-2-2 0 0,0 2 0 16,0 6 3-16,0 4 18 16,-2 8 10-1,-2 4 1-15,4 0-11 0,0 0-21 16,0 16-15-16,0 14 6 15,0 6 8 1,0 0 1-16,0-2-13 0,4-4-30 16,0-5-14-16,0-10-45 0,0-9-8 15,-2-6 37 1,4-2 55-16,7-22 18 16,8-12 4-16,8-2 0 15,4 2 14-15,-2 2 1 0,0 10-5 16,-6 10-4-1,-2 12 0-15,-6 2-4 16,1 6-4-16,-7 20-1 16,-7 4 2-16,-4 0 5 0,0-4-1 15,0-6-2-15,0-8 5 16,-2-4 15-16,0-6 16 16,0-2 10-16,2 0-12 15,0 0-22-15,0-18-14 16,2-6-3-16,23 4-4 15,1-2-5-15,-2 4-12 16,-6 6 15-16,-11 4 6 16,-3 6 1-16,-4 2 1 15,0 0 13-15,0 0 31 0,-17 0-4 16,-1 0-6-16,3 4-11 16,-2 12-7-16,7-2 2 15,5 0-7-15,3 2-7 16,2-4-3-16,0 2-3 15,0-4 1-15,20-4-1 16,4-4 1-16,3-2-1 16,2 0 0-16,0-10-13 15,-2-10 8-15,-5-8-4 0,-8-6 2 16,-8-6 4-16,-6-8 1 16,0-4 2-16,0 1 0 15,-6 9 0 1,-8 12 3-16,7 12-2 0,1 12 1 15,1 4 21 1,5 2-1-16,-2 0-10 16,2 16-12-16,-2 19-1 0,2 6 1 15,0 9 0-15,0 0 1 16,15 3 2-16,1-3-3 16,-1-2 0-16,-1 0-4 15,-1 0-43-15,-2 2-73 0,-1 0-134 16,-6-4-454-16</inkml:trace>
  <inkml:trace contextRef="#ctx0" brushRef="#br0" timeOffset="42507.58">3320 4981 1513 0,'0'0'72'16,"0"0"-64"-16,0 0-1 15,0 0 41-15,0 0-37 16,0 0-11-16,0 0-51 16,-12-4-62-16,17 22-162 0,-5 0-460 15</inkml:trace>
  <inkml:trace contextRef="#ctx0" brushRef="#br1" timeOffset="81746.75">8446 5462 264 0,'0'0'117'0,"0"0"-71"15,0 0 6-15,0 0 69 16,0 0-46-16,0 0-13 16,0 0 1-16,0-10-15 15,0 10 0-15,0-2 8 0,0 2-15 16,0-2-8-16,0 2-15 16,0 0-7-16,0-2 1 15,0 2-4-15,0 0-3 16,0 0 6-16,0 0-1 15,0 0 0-15,0 0-6 16,0 0 1 0,0 0 2-16,0 4-3 0,0 4 8 15,0 2-4-15,0 0-2 16,0 0 1-16,0 2-3 16,0-2 0-16,0 0 2 15,0 2 3-15,2 2-3 16,-2 0-2-16,0 3 3 15,0-2-1-15,0-1 0 16,0 0 0-16,2 1 3 0,3-1 0 16,-2 0-1-16,-1 0 1 15,0 2 1-15,0 0-3 16,0 0 3-16,0 0 1 16,1 0-4-16,-1 2 0 15,0 0 1-15,0 0-2 16,0 2 2-16,2 0-1 15,0-2-6-15,0 2 2 16,0 2 4-16,3-2-3 0,-3 4-4 16,3 0 6-1,-2 0-2-15,1 1-1 16,1-1-1-16,1-1-2 0,2 2 2 16,-1-3-2-1,1 2 1-15,0 0 0 0,1 0-1 16,-3 0 1-16,-1-2 1 15,0 2-2-15,0 0 2 16,-3-2 0-16,-2 0-2 16,0 0 7-16,1-2-3 15,-1 1-3-15,0-3-1 16,2 1 0-16,2-1 0 16,-2 3 1-16,-2 3-1 15,0-2 1-15,0 4 1 16,-2 0-1-16,2 0-1 0,1 2 1 15,-3 0 1-15,2-2-1 16,-2 2-1-16,2-2 1 16,-2 4-1-1,0-2 1-15,0 1-1 16,0-1 5-16,2 2-3 0,-2 2 0 16,0 2 1-16,0 2 0 15,0-2-2-15,0 2 4 16,0 4-1-16,0-1 0 15,0 1 0-15,0-4-1 16,-4 0-2-16,2-2 2 16,-3 2 0-16,1-4 0 0,2 2-2 15,2 2 0-15,-2 2 0 16,0 1 0-16,2 1 2 16,0-3-1-16,0 2 0 15,0-1-1 1,0-4 1-16,0 2-1 15,0-2-1-15,0 2 2 0,0 0-1 16,0-2-1-16,0 4 2 16,0-3 0-16,0-2 0 15,0 4 1-15,0-1-1 16,0 0-1-16,0 4 2 16,0-2-3-16,0 4 1 15,0-2 1-15,0 3-1 16,0-3 0-16,0-3 0 15,0 4 0-15,0 1 0 0,0 0-1 16,0 4 1 0,0 0 2-16,0 0-3 0,0 1 3 15,0-4-2 1,4 2 0-16,-2-1 4 0,0 0-4 16,0 0 1-16,-2-2-2 15,0 0 0-15,0 7 2 16,0 1-2-16,0 1 1 15,0 4 3-15,0-5-4 16,0 0 2-16,0 0-1 0,0 1-1 16,0-4 0-1,0 4 2-15,0-1-1 0,0-2-1 16,2 2 1 0,-2 0 2-16,0 0-2 0,0 0 0 15,0 2 0 1,0 2 0-16,0 3 1 0,0-1 4 15,0 2-5 1,0 0 2-16,0 4-1 0,0-1 1 16,0 1-1-16,3-2 1 15,-1-2 2-15,2-4-4 16,-2 1 1-16,4-1 0 16,-4 6 1-16,2 0-2 15,-2 4 1-15,3 0-1 16,-3 0 1-16,0 0 0 15,2-1 0-15,0-3-2 0,2 0 2 16,-2 0 1 0,0 2 1-16,1 0 0 15,-1-1-4-15,2 1 0 0,0-2 0 16,0-4 4-16,3 0-4 16,-3 0 2-16,4 4-1 15,-4 5 0-15,1 1-1 16,2 2 1-16,-3-2-1 15,-1 0 0-15,0 0 1 16,-1 3 0-16,-4-3 4 16,2 4-3-16,0-2-1 15,0 1 1-15,1-1-2 16,-1-2 5-16,0 4-5 0,0-2 2 16,0 0-1-16,1 3 7 15,-3-5-5 1,2 4 3-16,1-2-4 15,-1 0 3-15,0 3-4 16,4-2 7-16,-1 3-3 0,1 3-5 16,2-1-1-16,-2-4 1 15,1 0 7-15,-1-2-4 16,-2-3 1-16,2 3-3 16,0-2 2-16,-2 2-1 15,3 0 3-15,-3 1 2 16,-2 1-3-16,4-4 9 0,0 0-11 15,1-4 0-15,-1 2 7 16,1 1-8 0,2 3 0-16,-4 2 3 15,-1-2-2-15,-2-5-1 16,-2 1 2-16,0-4 1 0,0-2 6 16,0-2-7-16,0-4-1 15,0-6 3-15,0-10-5 16,0-7 1-1,0-10-1-15,0-5 2 0,0-5-2 16,0-5 6-16,0 0-6 16,0-4 1-16,0 0-1 15,0 1-4-15,-9-1 3 16,-2 0-12-16,-5 0-90 0,0-23-138 16,6-22-399-16</inkml:trace>
  <inkml:trace contextRef="#ctx0" brushRef="#br1" timeOffset="84308.19">8373 5639 461 0,'0'0'52'0,"0"0"-45"15,0 0-2-15,0 0 55 16,0 0 3-16,0 0-38 16,0 0-17-16,0 0-4 15,0 2 1-15,0-2 7 16,0 1-6-16,0-1-4 15,0 3-2-15,0-3 0 16,0 0 4-16,0 0-2 16,0 0 8-16,0 0 4 0,0 0 24 15,2 1 14 1,6 2 12-16,2-3-22 0,3 0 5 16,0 0-24-16,7 0-1 15,3 0-9-15,4 0 10 16,-3 0-6-1,2 0-8-15,-1 0 2 0,-2-4-9 16,1 0 6-16,-4 2-4 16,0 2 0-16,3 0 0 15,0 0-2-15,4-3-1 16,4 2 1-16,3 1 0 16,-1-3 1-1,-2-1 1-15,2 3 4 0,-2-2-3 0,0 2 2 16,0-4-3-1,0 4 0-15,3-3 0 0,-1 1 0 16,0 3 0-16,1 0 0 16,-1 0-1-1,-2 0-1-15,2 0-1 0,1 0 1 16,-1 0-2-16,0 0 1 16,6 0-1-16,-3 0 2 15,1 0-2-15,1 0-1 16,0 0 1-16,-2-1 2 15,4-4-2-15,0 1 1 16,-1-1 0 0,-2 1-1-16,1-3 0 0,-3 1 0 15,3 2 0-15,-1-2 1 16,4 4-3-16,-1 0 2 0,-2-2 0 16,2 3 0-16,7-2 1 15,2-3 0-15,9 2-1 16,5 0 0-16,1-2-2 15,3 2 2-15,-5 0 0 16,0 2 0-16,-8 2 1 16,-1 0 0-16,-4 0-1 15,-1 0 0-15,-2 0 0 16,1 0 1-16,-1 2-1 16,2 0 0-16,2 0 0 15,2 0 0-15,-3-2 1 16,0 0-1-16,0 0 0 15,2 0 0-15,5 0 2 0,-1 0-2 16,4 0 0-16,1 0-1 16,0 2 2-1,-2 3-2-15,-3-4 1 0,1 3 0 16,-5 0 0-16,3-2-2 16,1 2 2-16,3-4-1 15,4 0 1 1,1 0 2-16,2 0-2 0,-2 0-2 15,-1 0 2-15,-5 0 1 16,1 0-1 0,-4 3 0-16,-3 2 0 0,0 1 0 15,3-2 1-15,-1 0-1 16,6 0 0-16,-1-2 0 16,0 2 0-16,-1 0 0 0,-4 0 0 15,1 2 2-15,-2-4-2 16,-2 3 0-16,2-5 3 15,2 4-3-15,6-4 0 16,2 0 0-16,3 1-1 16,1-1-1-16,-3 0 4 15,-3 0-2-15,-2 0 0 16,-5 0-3-16,-2 0 3 16,-1 0 0-16,-2 0 1 15,2 0-1-15,-2 0 0 0,-1 0-1 16,3 0 1-16,-2 0 0 15,6 0 0-15,2 0 1 16,0 0 2 0,3 0-2-16,-1-1-1 15,2-2 1-15,0-1 3 0,1 4-2 16,-1-2 3-16,-2 0-2 16,2 2-1-16,0-2 2 15,5 2-3-15,1-1 6 16,9 1-4-16,4-3-3 15,0-1 5-15,0 3-5 16,0-2 0-16,-6-1 0 16,-1 2 1-16,-3 2 0 15,4-1-1-15,-1 1 0 16,5 0 0-16,4 0 0 0,-2 0 3 16,6 0-3-1,2-3 2-15,-2-1-2 0,1 0 2 16,-3-4-2-16,-2 0 0 15,-8 0 2-15,-9 0-2 16,-3 0 4-16,-3 0-4 16,-2 0 5-16,-1-2 4 15,10 4 4 1,2 0 2-16,6 0-3 0,3 2-8 16,-5 0 2-16,-6 2-1 15,-3 2-3-15,-6 0-2 16,-7 0 1-16,-5-2 1 15,-10 0 2-15,-12 0 5 0,-9 0 1 16,-1 0 17 0,-6 0 11-16,1-2-7 0,4 4-4 15,3-4-13-15,-1 2-7 16,0 0-4-16,-6 0 0 16,-3 2 0-16,-4 0-3 15,0 0 2-15,0 0 0 16,0 0 3-16,-4 0-5 15,-29 0-3-15,-19 0-182 0,-8 0-382 16</inkml:trace>
  <inkml:trace contextRef="#ctx0" brushRef="#br1" timeOffset="86638.87">17546 5514 289 0,'0'0'82'0,"0"0"-68"16,0 0 4-16,0 0 8 15,0 0-6-15,0 0-8 16,-21 0-6-16,21 4 6 15,0 0-8-15,0 2 8 0,0-4 11 16,0 0 25 0,-2 2 10-16,-4-2-1 15,-1 2-20-15,-2-2-14 16,2-2-10-16,5 2 2 0,0 0-4 16,0 0-5-16,2 0 1 15,-2-2-4-15,2 2 12 16,-3-2 12-1,1 5 7-15,2-4-14 0,0 3 6 16,-2 2 10-16,-1 1 0 16,3 0-9-16,0 5-6 15,0 2 9-15,0 3-11 16,0-2-1-16,0 6-7 16,0 1 6-16,0 6-1 0,0 2-3 15,3 2 0-15,1 0 3 16,3 0-7-1,-1 2 4-15,3 4-6 16,1 3-2-16,-2 2 3 0,3 1-2 16,1 5 6-16,-4-3-3 15,3 2 0-15,-1 0-6 16,-4-2 7-16,-1 2-6 16,-3 2 2-16,-2-2-2 15,4 2 1-15,-2-1-2 16,0-3 0-1,4-2-1-15,-4 0-1 0,2-2-1 16,-2 0 0-16,-2 7 1 0,0-5-1 16,0 4 0-1,0-2 4-15,0 0-2 0,-4 2 3 16,-6-4-2-16,4 1-3 16,-1-4 1-16,3-1 0 15,-2 3 0-15,-2-3-1 16,0 0 0-1,1 4 1-15,-5 0 0 0,2-2-1 16,-1 0 1-16,-1-2-1 16,1-1 2-16,3-3-2 15,1-3 0-15,0 0-1 16,0 1 2-16,3 2 0 16,0-2-1-16,-3 2 1 0,2 3 0 15,3-3 3 1,0 0-3-16,2 4 0 0,0 0 0 15,0 4 0-15,0-2-1 16,-3 0 2-16,1 2-1 16,-2 0 0-16,2 3 1 15,0 0 0-15,-3 6 1 16,3 1 0-16,-2 4-2 16,1 2 1-16,-2 0 1 15,5 1-3-15,-2-3 4 16,2-2-3-16,0 2 0 15,0 2 2-15,0 2-3 16,0 4 3-16,0 0-2 16,0-1-1-16,4-1 0 0,2 0 0 15,-2-2 2 1,0 3-3-16,1 1 3 0,-1 0 0 16,0 0 0-16,1 0 0 15,0 0 5 1,-1 1-4-16,3 1 1 15,1 2-1-15,1 8 2 0,1 0-1 16,-2 0 0-16,1 1 0 16,-2-7-1-16,0 0 5 15,-3 2-1-15,0 0-3 16,1 5-4-16,1-1 4 16,2-4 1-16,0-4-2 15,3-2-1-15,-1-1-2 16,0-3 3-16,1 0-2 15,-1 0-1-15,-4-2 1 16,1 5 1-16,-5-3 0 0,0 2 3 16,0 2-4-1,-2 0 1-15,2 5 3 0,-2 3-4 16,3-2-1-16,2 2 5 16,-1-6-4-16,1-2 0 15,-1 2 3-15,-2 5 0 16,0-1 4-16,0 8-1 15,0-2-3-15,1 2 1 16,-1-1 1-16,3-1 0 16,-1 0 2-16,3 0-3 0,-3-2-1 15,3 1 0 1,-3-1 2-16,3 2-5 16,-2 2 1-16,-3 7 1 0,4 3 1 15,-3 0-2 1,1-4 1-16,2-2 5 0,2-4-4 15,3 1-3-15,-3-1 0 16,2-2 1-16,-4 0 0 16,1 1 1-16,-3-1 0 15,0 0 0-15,2 2 1 16,-2-2-2-16,0 1 0 16,-2-7 0-16,3-2 1 15,-3 0-2-15,0 3 1 16,0 1-1-16,-2 0 1 15,0-4 1-15,0-2-2 16,0-12 1-16,0 1-1 0,0-5-1 16,-2-4 1-1,-4-2-1-15,1-8 1 0,-1 0 0 16,0-12 1 0,2-6-2-16,0-6 0 0,4-2 1 15,-2-4-1-15,2 3 2 16,0 0-2-16,-2-4 6 15,2 0-1-15,0 1-4 16,0-3 5-16,0-1-2 16,0-6-3-16,0 0 4 0,0 0 2 15,0 0 0 1,0 0-3-16,0 0 1 0,0 0-5 16,0-4-96-16,0-10-230 15,-9-9-628-15</inkml:trace>
  <inkml:trace contextRef="#ctx0" brushRef="#br1" timeOffset="89379.35">8967 15280 164 0,'0'0'210'0,"0"0"-169"15,0 0-15-15,0 0 53 16,0 0 11-16,0 0-41 16,0 0-1-16,0-17 2 15,-2 17 12-15,0 0-10 16,2 0 2-16,0 0-31 15,0 0-7-15,0 0-10 16,0 0 1-16,0 0-7 16,0 0-3-16,0 0 3 15,0 0 0-15,0 5 9 16,0 13-2-16,0 4 10 0,0 12 4 16,0 2-3-1,0 4 7-15,0 4-11 16,0-2 3-16,0-8 4 0,0-2-2 15,0-9-11 1,0-11 2-16,0-6-5 0,0-2 0 16,0 0-2-1,0-4-1-15,0 0 3 0,0 0 0 16,0 0 0-16,0 0 0 16,0 0-2-16,0 0 1 0,0 0-1 15,0 0 7 1,0 0 0-16,0 0-1 0,0 0-2 15,0 0-4-15,0 0 7 16,0 0-5 0,0 0-1-16,0 0 1 15,2 0-5-15,7 0 1 0,9 0 0 16,2 0 1-16,4 0-2 16,3 0 1-16,2 0 5 15,2 0-5 1,0 0-1-16,1 0 0 0,-1 0 2 15,0 0-1-15,2 0 0 16,1 0-1-16,0 0 1 16,4-4-1-16,-1 0 1 15,1 0-1-15,3 2 4 0,-2 2-4 16,8-3 0-16,0 3 0 16,5-4 0-16,0 3 1 15,4-3-2-15,0-2 0 16,2 2 1-16,5 0 0 15,1 0 0-15,5-1 0 16,2 5-2-16,3 0 0 16,-3 0 2-16,-2 0-1 15,-2 0 1-15,-2 0 0 16,2 0-1-16,-1 0 1 16,3-4 3-16,1-1-3 15,3-4-3-15,2 1 3 16,6-2 0-16,4 2 0 0,2 2 1 15,1 2-1-15,1 4 1 16,-4-4-1-16,-4 4 0 16,-12 0 0-16,-11-4-3 15,-8 4 2-15,-4-1 1 16,-9-2-1-16,1 1 1 16,-5 0 0-16,-2 0-1 15,1 2 0-15,-1 0 1 16,1-4 0-16,3 0 0 15,7-2-3-15,8 2 3 16,8-4 0-16,6 0 0 0,5 2-4 16,6 2 4-1,4 0 0-15,4 0 0 16,-4 0-1-16,6 2-1 16,-7 2-2-16,0 0 4 15,-3 0-5-15,-3-4 2 16,-5 4-1-16,2 0 3 0,-5 0 1 15,1 0 0-15,2 0 0 16,0 0 0-16,2 0-1 16,0 0-1-16,2 0 2 15,5 0 0-15,5 0-1 16,-2 0 1-16,4 0 0 16,-3 0 0-16,0 0 0 15,-1 0-3-15,-6 0 3 16,-2 0 1-16,-2 4-1 0,3-2 0 15,1 2 0-15,1 0 2 16,-1 0 1-16,6 0-3 16,-2 0 0-16,4 6 0 15,0-6 0-15,-4 2 0 16,-8-4 0-16,-9 2-3 16,-9-2 3-16,0 2 0 15,-4 0 1-15,-3-4-4 16,4 0 6-16,-4 0-7 15,1 0 5-15,-1 0-1 0,1 0 5 16,-1 0-4 0,0 0 1-16,4 0-2 0,3 0 1 15,7 4-2 1,7 1 1-16,8 0 0 16,5-1 0-16,4 2 0 0,7 1 1 15,3-2-1-15,1-1 0 16,1-2 2-16,-1 2-1 15,1 0-1-15,-3 0 0 16,-6 1 0-16,-10-1 0 16,-5-3-2-16,-10 3 1 15,-7-4 1-15,-1 0 0 16,-8 0 1-16,-8 0-1 16,-4 0 1-16,-9 0-4 15,-2 0 6-15,-3 0-2 16,-5 0-1-16,-2-1 0 0,-2-2 1 15,0 3 0 1,2-1 0-16,3 1 0 0,3-4 3 16,3 4 2-16,3 0-2 15,-2-5 0-15,0 5-2 16,-5 0-1-16,-3 0 1 16,-5 0-1-16,0 0-1 15,-2 0 6-15,1 0 5 16,-1 0 10-16,1 0-3 15,0 0 10-15,2 0-5 16,-1 0 10-16,6 0-6 16,-1 0 10-16,-2 0-12 15,1 0 3-15,-3 0-3 16,-5 0 10-16,-2 0 4 16,0 0-3-16,-2 0 3 0,0 0 1 15,0 0-11-15,0 0-2 16,0 0 3-16,0 0-11 15,0 0 3-15,0 0-6 16,0 0-8-16,0 0-2 16,0 0-1-16,0 0-5 15,0 0-5-15,0 0 4 16,0-4-12-16,0-14-89 16,0-8-164-16,-26-12-922 15</inkml:trace>
  <inkml:trace contextRef="#ctx0" brushRef="#br1" timeOffset="91224.3">11801 4525 263 0,'0'0'138'0,"0"0"-81"16,0 0-16-16,0 0 40 16,0 0-29-16,0 0-7 15,0 0-5-15,0-40 20 16,0 35 7-16,0 0-14 16,0 1 8-16,0 0-10 15,0 0-2-15,0 0-7 16,0 2-7-16,0-2-3 15,0 3 1-15,0-2-5 16,0 3 2-16,0 0 1 16,0 0-3-16,0 0-2 15,-10 21-7-15,-9 16-1 16,-2 13-5-16,-6 9 4 0,0 1-6 16,-2-2 9-16,2 0-9 15,0-1-1-15,5-7-3 16,2-2-6-16,4-4-1 15,1-10 1-15,1-4-2 16,6-8 0-16,1-8-5 16,3-2-32-16,4-6-55 15,0-6-73-15,0 0-97 16,0 0-31-16</inkml:trace>
  <inkml:trace contextRef="#ctx0" brushRef="#br1" timeOffset="91693.72">11755 4466 370 0,'0'0'73'16,"0"0"-31"-16,0 0 74 0,0 0-5 15,0 0 25-15,0 0-14 16,0-49-19-16,0 48-13 16,0 1 1-1,0 0-8-15,0 0-26 0,0 0-12 16,0 0-7-16,0 0-18 15,0 1-11-15,2 23 0 16,18 10 13 0,7 11 5-16,4 5 1 0,0 2-13 15,2 0 1-15,-4-4-7 16,0 2-1-16,-4-6-8 16,-2-1-2-16,-8-6 2 15,-4-6 1-15,-6-3-1 16,-5-6-9-16,0-6-26 15,0-2-35-15,0-6-72 0,0-4-75 16,0-2-143 0,-2-2-87-16</inkml:trace>
  <inkml:trace contextRef="#ctx0" brushRef="#br1" timeOffset="92079.52">11737 4885 595 0,'0'0'102'15,"0"0"-52"-15,0 0 69 16,0 0 73-16,0 0-61 16,0 0-46-16,-92-36-1 15,88 36-11-15,0 0-7 0,4 0-18 16,0 0-12-16,0 0-17 15,0 0-3-15,0 0-7 16,15 0 0-16,24 0 4 16,13 0-1-16,13-4-6 15,9-5-5 1,-1 5-1-16,-11 3 0 0,-8 1 0 16,-20 0-10-16,-16 0-5 15,-10 0-2-15,-8 0 0 16,0 0 8-16,-4 1 8 0,-21 5 0 15,1-3-8 1,-1-3-36-16,6 0-88 16,2 0-136-16,5 0-255 0</inkml:trace>
  <inkml:trace contextRef="#ctx0" brushRef="#br1" timeOffset="94180.51">12994 4434 463 0,'0'0'166'0,"0"0"-139"0,0 0 13 16,0 0 31-1,0 0-35-15,0 0-19 16,53-45 16-16,-42 37 52 0,-2 2-2 15,-5 0-3-15,-4 0-8 16,0-2 9-16,0 0-1 16,-4-2-23-16,-11 4-12 15,-4 2-10-15,4 0-11 16,-3 4-5-16,-2 0-8 16,-2 0-1-16,-5 0 0 15,-4 0-4-15,2 14 9 16,-4 6-4-16,-1 6-4 15,1 7 3-15,0 4 5 0,2 6 0 16,4 3-2-16,4 2-3 16,10 4 4-1,4 2-1-15,6 0-12 0,3 6 6 16,0-2-2-16,0 1 3 16,14-3-3-16,6-4 3 15,5-4-5-15,1-4 3 16,6-8-6-1,1-6 5-15,2-3-2 0,5-8-2 16,1-6 0-16,-8-1 0 16,-8-6 0-16,-10-5 1 15,-8 2-1-15,-2-3 0 0,-5 0-1 16,0 0 0 0,0 0 0-16,0 0 3 0,0 0-3 15,0 0 0-15,0 0-31 16,0-3-58-16,0 2-112 15,-10-5-301 1</inkml:trace>
  <inkml:trace contextRef="#ctx0" brushRef="#br1" timeOffset="96695.56">13464 4706 218 0,'0'0'78'16,"0"0"-38"-16,0 0-8 15,0 0 17-15,0 0 16 16,0 0 23-16,-9-24-9 16,9 22 11-16,0 0-2 15,-2 0-16-15,0-2-12 16,2 0-1-16,0 0-12 0,0 2-9 16,0 0-13-16,0-2 0 15,0 0 0-15,0-4 4 16,0 2 6-1,0 0 6-15,0-2-4 16,0 4-6-16,0-2-2 0,0 4 9 16,0 0-6-16,0-2-13 15,0 4-4-15,0 0-3 16,0 0-1-16,0 0-4 16,0 0 2-16,0 0 4 15,0-2-3-15,0 2-5 16,0 0 1-16,0 0-3 15,0 0 0-15,0 0-2 16,0 0 2-16,0 0 0 16,0 0-2-16,0 0 2 0,0 0-3 15,0 12 2-15,0 16-2 16,0 12 2-16,0 8 7 16,0 8-8-16,0 2 4 15,0 1-3 1,0-5 0-16,0-4-4 15,0-8 1-15,-3-6-20 0,-4-6-114 16,3-8-99-16,2-8-210 16</inkml:trace>
  <inkml:trace contextRef="#ctx0" brushRef="#br1" timeOffset="97332.31">13865 4762 160 0,'0'0'407'0,"0"0"-344"16,0 0-20-16,0 0 104 16,0 0-4-16,0 0-45 15,-16-52-29-15,0 52-5 16,-1 0-6-16,-5 0 0 15,-3 0 1-15,2 14-17 16,2 4-6-16,3 4-6 16,7 2-12-16,6 2-6 15,5 2-6-15,0 1-2 0,5 0 2 16,16 0-3 0,6-3 1-16,4-2-3 15,5-6 2-15,2-6-2 16,4-6-1-16,-4-6 1 0,-2 0-1 15,-5 0 0-15,-4-16 0 16,-7-6-2-16,-7-5-3 16,-3 0 0-1,-10-5-2-15,0 0 6 0,-3 1 1 16,-21 3 1-16,-5 4-1 16,-7 6 2-16,-5 6 0 15,2 4-2-15,3 4 0 16,5 4 0-16,8 0-1 0,8 0-19 15,11 0-53 1,4 0-65-16,0 0-124 0,26 0-73 16,10 4-194-1</inkml:trace>
  <inkml:trace contextRef="#ctx0" brushRef="#br1" timeOffset="97908.34">14469 4620 138 0,'0'0'355'0,"0"0"-224"16,0 0-44-16,0 0 73 16,0 0-10-16,0 0-54 15,-2-26-20-15,2 24-15 16,-3 2 4-16,1-2-18 0,2 2-12 15,0 0-12 1,0 0-1-16,0 0 0 16,0 0 0-16,0-2 0 15,0 2 0-15,0-2-2 0,0 2-4 16,0 0 2-16,0 0-3 16,0 0-7-16,0 0-4 15,0 0-1-15,0 0 0 16,0 0-2-16,0 0-1 15,0 12-9-15,9 16 9 16,4 8 3-16,-4 6-1 16,-2 4-2-16,-5 4 1 15,-2-4-1-15,0 0 0 0,0-3-1 16,0-5-3 0,-6-2-57-16,-4-6-87 15,-1-6-92-15,3-4-193 0</inkml:trace>
  <inkml:trace contextRef="#ctx0" brushRef="#br1" timeOffset="98623.28">14523 4816 734 0,'0'0'150'16,"0"0"-81"-16,0 0 75 15,0 0-30-15,0 0-50 16,-23-124-25-16,29 96-12 0,15-2 6 16,3 4 6-1,0 2-11-15,3 8-10 0,-2 5-10 16,-3 10-6-16,-7 1 1 15,-6 1-3-15,-6 24-4 16,-3 13 4-16,-5 8 4 16,-19 0 1-16,-3 0-4 15,0-4 2-15,3-11 6 16,6-10 4-16,7-9 1 16,6-8 15-16,5-4-7 15,0 0-3-15,0 0-6 16,9 0-11-16,18-1 0 15,6-6-2-15,8 6 0 0,-3 1 0 16,-1 0-4 0,-1 5 2-16,-3 12-1 15,-6 2 3-15,-11 4-3 0,-7-1-2 16,-9 2 2 0,0-2 3-16,-11-2 0 15,-14 0 1-15,-4-4-2 0,-6 0 2 16,-2-8-1-16,0-2 3 15,1-6-2-15,5 0 1 16,4 0 2-16,5 0-3 16,4-6 3-16,8 2-4 15,2 0-1-15,6 2-1 0,2 2-42 16,0-2-117 0,14-4-167-16,15-2-293 0</inkml:trace>
  <inkml:trace contextRef="#ctx0" brushRef="#br1" timeOffset="99219.14">14970 4640 391 0,'0'0'227'0,"0"0"-127"16,0 0 37-16,0 0 39 15,0 0-39-15,0 0-51 16,-67-20-27-16,67 20-38 15,11 0-20-15,24 0-1 16,15 0 6-16,8 0-5 16,2-2-1-16,-6-2 0 15,-12-2-22-15,-11 2-99 16,-13 0-3-16,-11-2 42 0,-7 2 61 16,0-4 21-16,0 0 3 15,-19 2 7-15,4-2 18 16,-1 2 25-1,3 4 1-15,2-2 6 0,2-1-19 16,0 5 2-16,5-1 0 16,0 1-8-16,4 0-7 15,0 0-8-15,0 0-7 16,0 0-5-16,0 18-1 16,0 16 9-16,0 12 19 15,0 10-1-15,0 6-1 16,0 0-12-16,0-1-9 15,0-7-10-15,0-6 1 16,2-4-3-16,-2-6-4 0,0-8-25 16,0-6-81-16,2-10-65 15,4-10-191 1,7-4-326-16</inkml:trace>
  <inkml:trace contextRef="#ctx0" brushRef="#br1" timeOffset="99681.8">15823 4700 620 0,'0'0'86'16,"0"0"-83"-16,0 0 21 16,0 0 95-1,0 0-32-15,0 0-46 0,9-78 22 16,-11 74 15-16,-16 0-15 16,-4 4-23-16,-5 0 2 15,-4 0-7-15,2 0 13 16,0 0-14-16,4 0-3 15,1 16 4-15,4 4-6 16,2 6-4-16,3 6-3 0,7 0-9 16,4 6-3-16,4 0 1 15,0-2 4-15,0-2-7 16,18-3 0-16,5-3 1 16,8-8-8-16,2-2-1 15,9-6 3-15,0-4-3 16,3-4-7-16,-5-2-69 15,-2-2-65 1,-2 0-83-16,-2 0-209 0</inkml:trace>
  <inkml:trace contextRef="#ctx0" brushRef="#br1" timeOffset="100182.88">16008 4319 358 0,'0'0'305'0,"0"0"-191"16,0 0 21-16,0 0 14 15,0 0-35-15,0 0-57 16,-26-78-35-16,46 76 4 16,13 2 20-16,9 0-3 15,12 8-4-15,6 18-2 16,0 8-9-16,-5 10-4 15,-5 8-12-15,-13 6-1 16,-6 6-6-16,-8 1-3 16,-12-1 0-16,-4 0-1 15,-7 0-1-15,0-1 1 0,-7-5 0 16,-13-4 1-16,0-6-2 16,-3-8 0-16,4-10 0 15,-1-6 0-15,-3-6 0 16,4-6-10-16,0-6-59 15,4 0-74 1,1-4-131-16,2-2-264 16</inkml:trace>
  <inkml:trace contextRef="#ctx0" brushRef="#br1" timeOffset="100509.04">16944 4889 1005 0,'0'0'67'0,"0"0"-67"16,0 0-44-16,0 0 34 15,0 0-275-15</inkml:trace>
  <inkml:trace contextRef="#ctx0" brushRef="#br1" timeOffset="109125.76">25043 5420 262 0,'0'0'64'16,"0"0"-50"-16,0 0 20 15,0 0 20-15,0 0 12 16,0 0 6-16,0 0-13 15,-2 0-14 1,2 0 7-16,0 0-9 0,0 0-10 16,0 0-5-16,0 0-10 15,0 0-1-15,0 0 1 16,0 0-4-16,0 4-4 16,0 4 6-16,0-2 0 15,0 2-4-15,0 2 1 16,0 0-1-16,0 8 7 0,0 0 9 15,0 2-9 1,0 2 3-16,0 0-7 16,0 0 0-16,0 3-6 0,0-2-6 15,0 4-1-15,0-1 0 16,2-2-2-16,2 0 3 16,0-2 0-16,2-2-2 15,-4-2-1-15,2 0 0 16,-2 2 1-16,1 0-1 15,-1 2 1-15,0 4 0 16,0 0 3-16,0 0 1 16,0 3 3-16,3-2 3 15,0 4-3-15,-1-1 2 0,1 0-4 16,-1 0 3-16,2-2 6 16,1-2-7-1,-2 0-2-15,-1 0-3 0,1 0 4 16,-3 1 4-16,2-4-2 15,1 1-1-15,-3 1-4 16,2-6 0 0,-1 3-3-16,1-1 1 0,1-1-2 15,-1 0 1-15,5 0-1 16,-3 0 0-16,2 0 1 16,-2 4-1-16,1-2 0 15,-3 4 0-15,0-2 0 16,2-2 0-16,-4 0 1 15,0 0 0-15,2-2-1 16,3 0 0-16,-3 0 0 16,0 0 0-16,4 1 0 0,-6 2 1 15,2 2-2-15,-4-3 3 16,0 6-2-16,0-2 1 16,0 4-1-16,0 0 0 15,0 2 0-15,0 2 0 16,0-2 0-16,0 0 0 15,0 2 0-15,0 1 0 16,0-2 0-16,0 3 0 0,0 1 1 16,0 1-1-1,0 0 0-15,0 2 0 16,0 0 2-16,0-2-2 16,0 1 0-16,0-3 2 0,0 0 2 15,0 2-1 1,0-4 4-16,0 0-5 0,0-2 6 15,0-4-6-15,0 0 0 16,0 0-1-16,0-4 0 16,0 2 0-16,-2 1 2 15,0-1-2-15,-2 2 4 16,-4 0-2-16,4 2 1 16,-1 0 1-16,3 2-5 15,0 2 1-15,-2 0-1 0,2 0 0 16,0 2 0-16,-4-2 2 15,6 0-1-15,-2-2-1 16,2 0 0 0,0 1 2-16,0-1-2 0,0 2 0 15,0 0 0-15,0 6 0 16,0 0 1-16,0 2-1 16,0 4 0-16,0-1 0 15,0-3 0-15,0 2 1 16,0-2 3-16,0 0-4 15,0-4 1-15,0 4 0 16,0 2 1-16,0-2-2 16,2 4 1-16,-2 2 1 15,0-1-1-15,0 1-1 16,0 0 4-16,0-2 2 0,0 2-3 16,0 2 15-1,0-2-2-15,0 2-8 0,0 3 21 16,0-3-19-16,0 0-7 15,0-2 7 1,0-2-2-16,0 2-2 0,6 0 9 16,-2 1-8-16,0 3 9 15,-2 2-7-15,-2 8-1 16,0 0 4-16,2 2-10 16,3 0 1-16,1-1-3 15,2-1 4-15,-2-4-1 16,1 0-2-16,-1-4 1 0,-2 2 1 15,4 3 2-15,-4-3-3 16,-2 0 4-16,3-4-6 16,-3-2 7-16,2 0-2 15,-2-2-5-15,3-3 1 16,2 1 4-16,-3-4-4 16,1 0 0-16,-1 0-1 15,-2-2 1-15,0 0-1 16,0 1 0-16,-2-4 1 15,0-1-1-15,0-4 1 16,0 1-1-16,0-5 2 16,0 0-1-16,3 0 1 15,-3-2 0-15,0 2-1 16,0 0 1-16,0 7 2 0,0-2-2 16,0 6 4-16,0 1-3 15,0 2-1 1,0-2-1-16,0 2 0 0,4-2-1 15,1 0 2-15,0 0-2 16,-1 2 1 0,-2 4-1-16,2-2 1 0,1 6 0 15,-3 1-1-15,3 3 3 16,-3 2-1-16,0 0-2 0,1 0 0 16,1 1 0-1,-2 1 0-15,2 0 3 16,-1 0-3-16,1 2 1 0,-2-1-1 15,0-1 0 1,3 4 1-16,0-2-1 16,1 0 0-16,-1 2 0 0,-1-2 1 15,2 0 1-15,0 6-2 16,-2 1 0 0,0 3 1-16,1 2-1 0,-3-1 0 15,-2-3 1-15,2 2 0 16,0-4 0-16,0 4-1 15,-2 0 1-15,2 1-1 16,0-2 0-16,2 2 0 0,-2-3 4 16,0 2-5-1,2 0 4-15,1 0-3 0,-1-1 0 16,0 1 6 0,1-2-5-16,2 0-1 15,-3-1 2-15,1-5-1 16,-1 2 2-16,-2-2 0 0,-2 0 1 15,0-4 2-15,0 0-3 16,0-12 0-16,0 3 0 16,0-13-2-16,2-6 5 15,0-4-5-15,3-2-1 16,-2-8 2-16,-1 2 4 16,0 0-5-16,-2 0 6 15,2 0-2-15,-2 0-1 16,0-8-2-16,0-2 0 15,0-4 0-15,0 0-1 0,0 2-1 16,-4-6 1-16,-10 0 3 16,-3 0-4-16,-1 0-9 15,-3-6-23-15,4-18-57 16,1-12-122-16,5-18-176 16,-3-26-334-16</inkml:trace>
  <inkml:trace contextRef="#ctx0" brushRef="#br1" timeOffset="113279.28">25117 5599 440 0,'0'0'56'0,"0"0"-14"16,0 0-33-16,0 0 51 15,0 0-7-15,0 0-26 16,0 0 7-16,-31-33 7 15,31 31 1-15,0-3-2 16,0 2 2-16,0-1 5 16,0 2 2-16,0 2-12 0,0-2-16 15,0 2-5-15,0 0 8 16,0 0-4 0,0-2 2-16,0 0-2 0,4-4-6 15,16-2 1 1,6 2-4-16,6-2 0 0,5 2-2 15,4 0 0-15,3-2 2 16,3 2 3-16,2 0-4 16,5-2 1-16,4 0-4 15,6 2-1-15,5-2 6 16,3 2-3-16,-1 4-4 16,-7-2 4-16,-1 4-7 15,-3 0 3-15,2 0-3 16,7 0-1-16,7-6 0 0,4 0-1 15,7-4 1 1,0 0 1-16,0 0-1 0,-7 2-1 16,-4 2 1-1,-7 0-1-15,-7 4 1 16,-4 0-1-16,-4 2 0 0,-1 0 0 16,5 0 0-16,2 0 1 15,5 0 1-15,-1-4-2 16,6-4 0-16,1 0 2 15,4 0-2-15,2 2 1 16,0 0-1-16,-1 4-1 16,0 0-1-16,-2 2 2 15,-3 0-3-15,0 0 3 0,3 0 0 16,1 0 0-16,4 0 0 16,0 0 0-16,4 2 0 15,0 2 0-15,2 0 1 16,-4 2-1-16,2 0 0 15,-5 2 0-15,-2 0 2 16,-5-2-2-16,3 2 1 16,4-2-1-16,4 0 0 15,8-2 0-15,1-2 1 16,0 0-2-16,-5-2 1 16,-3 0-1-16,-2 2 1 15,-4 0 0-15,4 4-4 16,-2 2 4-16,0 2 0 0,-6-2 2 15,1 4-3-15,-5 0 2 16,0 0-1-16,3 2 0 16,-6-4 0-16,1 2 0 15,-2 0 2-15,-3-2-2 16,-6 2 0-16,0-4 0 16,-4 2 0-16,0-4 1 15,0 2-1-15,6-2-1 16,6 1 1-16,3 2 0 15,6-3 0-15,-1 1 0 16,-5-3 0-16,2-3 0 0,-5-1-2 16,-2 0 1-1,1 0 1-15,-3 0-1 0,-2 0 1 16,-6 0 1 0,-6 0 0-16,-3 0-1 0,-6 0 0 15,-1 0 0-15,-5 0 0 16,2 0 0-1,1 0 0-15,3 0 0 0,6 0 2 16,2-1-1-16,2-10 0 16,1 4 1-16,-1-1-2 15,2 1 0-15,-2 1 0 16,-3 1 1-16,1 0-1 16,-3 3 1-16,-2 0-1 15,1 2 0-15,-3 0-1 0,-1 0 1 16,-1 0 0-16,0 0 0 15,-8 0 0 1,-3 0-2-16,-7 0 1 0,-7 0 2 16,-5 0 0-1,0 0 0-15,-4 0-1 16,0 0 0-16,-2 0 0 0,0 0 0 16,0 0 0-16,0 0 0 15,0 0-1-15,0 0 2 16,0 0-4-16,0 0 6 15,0 0-2-15,0 0-1 16,0 0 0-16,0 0 0 16,0 0 4-16,0 0 2 15,0 0-1-15,0 0 1 16,0 0-4-16,0 0 0 0,0 0 1 16,0 0-3-16,0 0 0 15,0 0 0-15,0 0 0 16,0 0 1-16,0 0 0 15,0 0-1-15,0 0-1 16,2 4 1-16,0 5 5 16,1 0 3-16,-1 1-4 15,0 3 4-15,-2-2 0 16,0 1-6-16,0 2-1 16,0-1 0-16,0-1 0 15,0-1 0-15,2 2-1 16,-2-1 1-16,2 2-1 0,-2 0 0 15,0 0 1-15,0 2 1 16,0 0-2 0,0 0 0-16,0 2 0 0,0-2 1 15,0 0 1 1,0 2 0-16,-4-2-3 16,0 4 1-16,-1-2 0 0,-1 2 1 15,-2 0 0-15,4 2 0 16,-2 0-1-16,-1 3 0 15,1-1 0-15,-4 2 0 16,6 0 1-16,4-2-1 0,0 2-1 16,0 0 1-16,0 2 0 15,0-2 1 1,0 2 1-16,0 1-2 16,0-2 0-16,0 1 0 0,0 3 0 15,0-1 0 1,0 2 1-16,0 0-1 0,0 0-1 15,0 0 1-15,0 2 0 16,0-4-1-16,2 0 1 16,-2-4 1-16,2-2-1 15,-2 2-1-15,0-2 1 16,0 0 0-16,0 1 0 16,0-1 0-16,0-1 0 15,0 2 0-15,0-1 1 16,0-2-1-16,0 4-1 15,4 2 1-15,2 4 1 16,-4 2 0-16,0-2-1 0,-2 0 0 16,0 1 1-16,4-1-1 15,1 0 0-15,-1 2-2 16,2 0 2-16,-1 0 0 16,2 0 0-16,0-2 0 15,1 4 0-15,4 2 1 16,-1 2 0-16,2 0-2 15,-2 3 1-15,5 1-1 16,0 0 1-16,-1 2 0 16,3-2 0-16,-1 4-1 0,-1 0 1 15,5 0 0 1,-4 2 0-16,8-1 0 0,-5 3 4 16,-1 2-4-16,2 0 0 15,-1 2-2-15,0 0 2 16,0 2 1-16,3-1 0 15,-6-1 0-15,1 4 0 16,-3 2 0-16,-3 2 5 16,-6 1-6-16,3-1 2 15,0-4 2-15,2 0 0 16,0-4-1-16,0 0-1 16,-1 1 0-16,-2 1-2 0,1-2 2 15,-2 2-2-15,0-2 2 16,-3-2-2-1,0 0 2-15,1-1 0 0,-5-2 0 16,0 2-2 0,0-3 1-1,0 2 3-15,0 2-2 0,0-2 0 16,0 0-2-16,0 0 0 0,0-2 2 16,0-1-2-16,0-5 0 15,0 2 0-15,0 0 0 16,0 2 2-1,0 7-4-15,0 0 4 0,0-1-2 16,0 1 0-16,0-3 0 16,0-2 1-16,0-2-1 15,0-2 0-15,0 2 0 0,0 1 0 16,0 5 0-16,0-2 0 16,0 2 0-1,0-6 0-15,0 2 0 0,0 0 0 16,-2 0 0-16,-3 3 0 15,5-5 0-15,-2 2 0 16,0-2 0-16,2 0 0 16,0 0 0-16,0 3 0 15,0-5 0-15,0 2 0 16,0-4 0-16,0 0 0 16,0 2 1-16,0-4-1 15,-4 4 0-15,-8 2 0 16,8 0 1-16,-3 2-1 15,3 3 0-15,2-5 0 0,-3-2 0 16,3 2 0-16,-1-2 0 16,-1-2 0-1,4 3 0-15,0-4 0 0,-2 4 0 16,2-1 0-16,0 0 0 16,0 0 0-16,0 0 1 15,0 0-1-15,0 2 0 16,-3 1 0-16,3-3-1 15,-4 0 1-15,0 2 2 16,2-2-2-16,-5 0 0 16,5 2 1-16,2 2-1 0,-3 0 3 15,3 1-3-15,0 1 0 16,0-4 1-16,0 2 0 16,0-3-1-1,0 0 0-15,0 1 2 0,0 2-2 16,0 4 1-1,0 1 0-15,0-1-1 0,0 0 0 16,0 0 1-16,-2-9 0 16,2 5 1-16,-2-2-1 15,2 2 0-15,-5 2 2 16,1-2-1-16,2-2-1 16,-3 2 4-16,3-8-4 15,0-2 1-15,0-1-1 16,2-3 1-16,0-2-1 15,0 0 0-15,0-2 0 16,0 2 0-16,0 0-1 0,0 2 1 16,-2 2 3-1,-1 1-1-15,-4-3-1 0,1 0 1 16,4-4-2-16,2-2 2 16,0 0-2-16,0-2-1 15,0-2 0-15,0 0 0 16,0-2 1-16,0-2 0 15,0-4-1-15,0 0 0 16,0-1 0-16,0-2 2 16,0 6-1-16,0-2 1 15,-11 8 2-15,-3-1-3 16,3-2 1-16,-3 6-2 16,3 0 2-16,3 4-2 15,-4 4 0-15,8 2 0 0,-5 0 0 16,3 6 1-16,3-6 0 15,3 5-1-15,0-9 0 16,0-4 1-16,0 2-1 16,0-8 0-16,0 2 1 15,0-12-2-15,0 0 1 16,0-4 0-16,0-8 1 16,0 0 0-16,0-2 1 15,0-2 1-15,0 0 3 16,0 0 5-16,0 0 8 0,0 0-5 15,0 0 1-15,0 0 8 16,0 0-12-16,0 0-4 16,0 0-2-16,0 0-1 15,0 0-1-15,0 0 1 16,3 0-4-16,-1 0 3 16,-2 0-3-16,0 0-2 15,0 0-92-15,0 0-125 16,-12 4-373-16</inkml:trace>
  <inkml:trace contextRef="#ctx0" brushRef="#br1" timeOffset="115448.74">25600 15548 448 0,'0'0'84'0,"0"0"-54"15,0 0 1-15,0 0 51 16,0 0 22-16,0 0-43 0,0 0-39 16,-7-5-11-1,5 5 10-15,2 0 23 0,0 0 5 16,0 0-12-16,0 0-11 16,0 0-1-16,-2 0-5 15,2 0-6-15,0 0-3 16,0 0 1-16,0 0 1 15,0 0 10-15,0 1 1 16,11 7-3-16,3-8 2 16,3 5-3-16,8-5-6 15,6 0-5-15,6 0 3 16,4 0-11-16,-1 0 0 16,4 0 2-16,-1 0-3 15,-1 0 0-15,3 0 0 16,2 0 0-16,2 0-2 15,4 0 4-15,3 0 0 16,2-5-2-16,0-3 0 0,2-2 1 16,-6 1-1-16,0 0 0 15,0 0 1-15,-2 2 0 16,-4 5-1-16,2 2 0 16,-1-4 1-16,2 4-1 15,2 0 0-15,3 0 1 16,5 0-1-16,3 0 0 15,1 0 0-15,1 0 0 16,-3 0 1-16,-3 0-1 0,0 0 0 16,2 0 0-1,3 0 0-15,2 0 2 0,7 4-2 16,1-2 0 0,6 2-1-16,1 4 1 0,12-4-1 15,8 0 0-15,10-4 1 16,5 5 0-16,3 0 0 15,1 3 0-15,-5-2-1 16,-2 2 0-16,-3-3 1 16,-6-1 0-16,-1-3-7 15,-4-1-17-15,-4 3-8 16,-2-3 16-16,-9 0 5 0,-13 0 9 16,-10 0 2-1,-9 0 0-15,-4 0-3 0,-3 0 3 16,-1 0 0-1,0 0 0-15,2 0 0 0,1 0-1 16,8 0 1-16,2 0 1 16,7 0 0-1,4 0-1-15,7 0 2 0,7 0-1 16,0-3 0-16,11 3 0 16,2 0-1-16,0 0 1 15,-2 0 0-15,-6 0-1 16,-3 8 2-16,-2-3-1 15,-4-1 1-15,-2-4-2 16,-8 0-2-16,-5 0 1 16,-2 0 1-16,-3 0-1 0,1 0 1 15,-4-4 0-15,0-1 0 16,-8-3 1-16,-1 3 2 16,-7 0-3-16,-2-3 5 15,-2 4 5-15,-3 2-2 16,-1-6-6-1,-1 4-1-15,-4 0-1 0,-6 2 1 16,0 2 0-16,-3-4 2 16,-1 4 4-16,1-4 2 15,2 0 0-15,5 4-4 16,1 0-3-16,1-1-2 16,0 1 1-16,-2 0-1 15,-1 0 0-15,0 0 0 16,-1 0 1-16,-4 0 0 0,-3 0-1 15,-5-5 0 1,-1 5 0-16,-2-2 0 16,3 0 0-16,1 2 0 15,3-8 0-15,5 2 2 0,0 2-2 16,2-4-1-16,1 4 0 16,-6 0 1-16,-1 2 0 15,-5 2 1-15,3 0-2 16,-1-4 1-16,1 0 0 15,3 4 0-15,1-6 3 16,2 2-2-16,0 2-2 16,-2 0 2-16,2 2-1 15,-2 0 0-15,2 0 0 16,0 0-3-16,0 0 3 0,5 0 3 16,-4 0-3-16,2 0 0 15,2 0 0-15,-5 0 0 16,-3 2-1-16,4 2 1 15,-4-2-2-15,6-2 2 16,3 0 0 0,-1 0 0-16,-2 0 2 0,-4 0-1 15,4 0 0-15,1 0 7 16,3 0-1-16,-1 0 7 16,-1 0 9-16,-5 0-8 15,1-6 3-15,0 0-8 16,-3-4-5-16,2-2 0 15,-2 2-4-15,0 2-1 16,0-6-58-16,-2-2-137 16,-1-4-261-16</inkml:trace>
  <inkml:trace contextRef="#ctx0" brushRef="#br1" timeOffset="118268.43">27380 4636 596 0,'0'0'81'16,"0"0"-39"-16,0 0 104 15,0 0-13-15,0 0-52 0,0 0-23 16,0 0 1 0,-35-38-4-16,30 32-10 0,3 0 11 15,0 0-11-15,2 0-2 16,-2 0 4 0,-1 2-15-16,3 0 10 15,-5 0-11-15,3 2-4 0,2 0-15 16,0 2 2-16,0 0-5 15,0 0-1-15,0 0-4 16,0 2-3-16,0 19 0 16,0 14 2-16,0 9-3 15,0 2 0-15,10 4 0 16,1 2 0-16,-5-2-3 16,-4 3-67-16,-2-3-65 15,-4-8-117-15,-23-8-257 0</inkml:trace>
  <inkml:trace contextRef="#ctx0" brushRef="#br1" timeOffset="118960.66">27463 4630 338 0,'0'0'188'0,"0"0"-78"16,0 0 26-16,0 0 48 15,0 0-45-15,0 0-25 16,-89-62-12-16,82 44-14 16,5 0-23-16,2-7-15 15,2-1-15-15,22-2-19 16,9 5-5-16,6 2-9 16,-1 11 0-16,-5 9-2 0,-8 1-3 15,-8 5-5 1,-5 23 8-16,-12 7-1 0,0 2 5 15,-2 3-4 1,-23-1 3-16,0-7-2 0,-2-10 0 31,8-6 4-31,1-6-2 0,5-2 0 0,5-6 1 16,4-2 4-16,4 0 1 16,0 0-8-16,0 2-1 15,14 4-4-15,17 4 2 16,9 4 2-16,2 4-1 15,-1 8 1-15,-6 4-2 16,-6 4-2-16,-12 4 3 16,-7-2 1-16,-10 5-1 15,0-5-1-15,-8 0 2 16,-17-8 4-16,-4-6 0 0,-8-8-2 16,4-6 3-16,2-6 3 15,-3-2 1-15,3 0-5 16,0 0-3-16,2 0 1 15,4 0-2-15,6 0-2 16,0 0-6 0,4 0-48-16,4 0-59 0,2 0-127 15,3 0-244-15</inkml:trace>
  <inkml:trace contextRef="#ctx0" brushRef="#br1" timeOffset="119625.3">28392 4941 111 0,'0'0'0'0</inkml:trace>
  <inkml:trace contextRef="#ctx0" brushRef="#br1" timeOffset="120194.59">28681 4618 137 0,'0'0'0'16,"0"0"-108"0</inkml:trace>
  <inkml:trace contextRef="#ctx0" brushRef="#br1" timeOffset="120484.96">28681 4618 241 0</inkml:trace>
  <inkml:trace contextRef="#ctx0" brushRef="#br1" timeOffset="120828.42">28681 4618 241 0,'141'-43'117'0,"-132"34"-69"0,1-3 14 16,0-3 76-16,-4 1-60 15,-1 3 3-15,-3-1 9 0,0-2-18 16,-2 3-18 0,0 0-17-16,0 1-3 0,0-1-4 15,-6 1-1-15,-3 2-12 16,-5 0-3-16,-1 5-2 16,-5 0 4-16,0 3-2 15,-5 0 5-15,-1 0 3 16,-3 8-1-16,-5 14 6 15,1 5-2-15,2 6-3 16,2 12-5-16,4 3 21 16,2 12-19-16,8 2-6 15,7 2-2-15,5 0-4 0,3-3-1 16,0-7 1-16,7-2-6 16,12-8 4-1,6-8-4-15,4-6 4 0,2-6-3 16,7-8-1-16,3-2-1 15,-6-4-7-15,-4-2-95 16,-4-1-37-16,-9-6-89 16,-10 2-287-16</inkml:trace>
  <inkml:trace contextRef="#ctx0" brushRef="#br1" timeOffset="123053.92">29443 4706 421 0,'0'0'142'15,"0"0"-101"1,0 0 36-16,0 0 31 0,0 0-38 16,0 0-32-16,0-52-10 15,0 48-4-15,0 0 9 16,0 2-6 0,0 0-8-16,0 0 3 0,0 2-1 15,-6-2-7-15,2 2 2 16,-4 0-4-16,0 0 1 15,-1 0-3-15,-2 0-1 16,-3 0-3-16,3 0-3 16,-5 0 5-16,3 4 1 15,-3 4 5-15,-1 2 8 0,1 4 1 16,-1-2 1 0,1 2-9-16,-2 2 3 15,4 4-7-15,2 4-3 0,0 0 1 16,5 4-3-16,3 1-1 15,2 1 0-15,2-1-3 16,0 0-1-16,0-1 1 16,0-2 4-16,8-2-6 15,9-4 1-15,-2-2 2 16,3-2-2-16,-3-4-1 16,7-2 0-16,1-4 1 15,2-4 2-15,1-2-2 16,3 0 1-16,-2-2-1 0,-3-12 0 15,1-2 0 1,-6 0-2-16,2 0 1 0,-5 0 0 16,-3 0 4-16,-5 0-4 15,2 2 3-15,-4-2-1 16,-1-1-2-16,-1 2 4 16,3-2-3-16,-5-1 1 15,-2-1 1-15,0-6-2 16,0-1 3-16,0 0-3 15,0 0 0-15,0 0 0 16,-5 4 0 0,-1 0 0-16,-5 4 3 0,-1 4-4 15,-1 2 3-15,-3 4-2 0,1 0-1 16,-1 2 0 0,-1 2 0-16,1 4-8 15,3 0-28-15,4 0-28 0,6 0-15 16,3 0-77-16,0 0-107 15,3 0-22-15,15 0 19 16</inkml:trace>
  <inkml:trace contextRef="#ctx0" brushRef="#br1" timeOffset="123760.98">30034 4690 292 0,'0'0'199'0,"0"0"-103"15,0 0 4-15,0 0 63 16,0 0-38-16,0 0-40 0,-29-42-7 15,26 36-1-15,3 2-13 16,0 0 4-16,0 2-14 16,0 2-14-16,0 0-7 15,0 0-5-15,0 0-1 16,0 0-3-16,-2 0-6 16,2 0-9-16,0 0-5 15,0 0-4-15,0 10-1 16,0 8 1-16,2 4 0 15,7 4 1-15,-1 4 2 16,-2 4-3-16,-2 6 1 0,1-2-1 16,-5 4 0-1,0 1 0-15,0-3 0 0,-3 0-57 16,-12-4-62-16,-3-4-101 16,0-8-174-1,3-8-329-15</inkml:trace>
  <inkml:trace contextRef="#ctx0" brushRef="#br1" timeOffset="124326.01">30056 4718 842 0,'0'0'119'0,"0"0"-91"15,0 0 49 1,58-122 62-16,-40 110-33 0,-5 10-63 16,-2 2-7-16,-2 0-5 15,-2 8-2-15,-2 10 3 16,-3 8-9-16,-2 2-7 16,0 2 5-16,-16 0-5 15,-10 4 2 1,-3-4-7-16,0-4-2 0,0-4-5 15,6-7 2-15,5-4-2 16,5-4 1-16,9-6-3 16,2 2-1-16,2-3 0 15,0 0-1-15,0 0-6 0,19 0-2 16,14 0 8-16,12 0 0 16,2 0 0-16,-2 0 0 15,-5 0 0-15,-7 0-1 16,-6 6-4-16,-5 9 0 15,-7 3 0 1,-3 1 3-16,-1 1 1 0,-7 2-1 16,-2 0 2-16,-2 2 0 15,0-2 2-15,-17-2 1 16,-8-4-1-16,-4-2 3 16,-4-6 1-16,-2-4 3 15,-1-4 3-15,5 0-8 16,4 0-1-16,7 0-1 15,5 0-2-15,7-4 0 0,8 0-29 16,0 0-94-16,14 0-123 16,17-4-191-1</inkml:trace>
  <inkml:trace contextRef="#ctx0" brushRef="#br1" timeOffset="124910.72">30509 4670 785 0,'0'0'187'0,"0"0"-143"16,0 0 80-16,0 0 55 16,0 0-68-16,0 0-59 15,-41-38-34-15,41 38-12 16,10 0-2-16,19 0 1 16,8 6 0-16,7-2-2 0,-3 0-3 15,-3-2 0 1,-7 0-3-16,-12-2-24 0,-7 0-27 15,-7 0 15-15,-5 0 32 16,0 0 7-16,0-4 8 16,-11-8-5-16,-5-2 1 15,1 2-3-15,3 4 6 16,3 0 2 0,1 2 15-16,2 4 2 0,4 0-3 15,0 2 9-15,2 0-15 16,0 0-2-16,-2 0-7 15,0 20-7-15,2 14 3 16,-5 12 7-16,3 4 0 16,0 2-6-16,0 0-2 15,0-2-1-15,0-1 1 0,-1-3-1 16,1-6-2-16,-1-6 0 16,1-8-48-1,0-4-58-15,2-6-114 0,0-4-135 16,0-8-285-1</inkml:trace>
  <inkml:trace contextRef="#ctx0" brushRef="#br1" timeOffset="125307.73">31255 4706 825 0,'0'0'80'0,"0"0"-45"15,0 0 90 1,0 0 4-16,0 0-77 0,0 0-14 16,-18-86 3-16,5 86-8 15,-8 0-12-15,-1 0 12 16,-4 2 9-16,-3 16 0 15,-2 8-8-15,0 2 5 16,4 4-9-16,6 0-11 0,6 2 7 16,3-2-16-1,8 0-4 1,4-2-3-16,0 2 3 0,7-3-3 16,15-3-3-16,1-2 0 0,1-6-1 15,0-6 1 1,-1-4-34-16,1-6-56 0,1-2-73 15,4 0-117-15,0-6-324 16</inkml:trace>
  <inkml:trace contextRef="#ctx0" brushRef="#br1" timeOffset="125741.76">31375 4534 664 0,'0'0'65'0,"0"0"-34"16,0 0 52-16,0 0 42 15,0 0-54-15,0 0-48 16,15-54 2-16,10 49 20 16,4 5-5-16,2 0-14 15,3 0 9-15,-3 21-1 0,0 7-6 16,0 5 0-16,0 10-11 16,3 3-7-1,-3 0-4-15,-2 2 0 0,-9-4 0 16,-9-1 0-16,-11-3-1 15,0 0-2-15,-4-2-1 16,-21-4 0-16,0-4 2 16,-3-6-2-16,-1-4-2 15,3-6-24-15,-3-2-99 16,-1-4-97-16,6-2-149 16</inkml:trace>
  <inkml:trace contextRef="#ctx0" brushRef="#br1" timeOffset="126072.4">32304 4927 762 0,'0'0'15'15,"0"0"-15"-15,0 0-126 16,0 0-166-16</inkml:trace>
  <inkml:trace contextRef="#ctx0" brushRef="#br1" timeOffset="197428.22">10590 6573 203 0,'0'0'121'0,"0"0"-94"15,0 0-3-15,0 0 29 0,0 0 0 16,0 0-14-1,0 0-10-15,0 0 16 0,0-14 35 16,0 14 21-16,0-4-32 16,0 0-3-16,0 0-10 15,0-4-7-15,0 2 0 16,0 0-23-16,0 0 18 16,0 2-1-16,0 4-12 15,0-2-2-15,0-2-3 16,0 4 1-16,0-2-16 15,0 0 8-15,0 2 8 16,0 0-4-16,0 0 1 16,0 0-8-16,-3 0 1 15,3 0-2-15,0 0-7 16,0 14-5-16,0 12 0 16,0 8 5-16,0 8 3 0,3 6 0 15,3 8 4-15,1 2 0 16,-1 0-5-1,2-1 1-15,-2-1 1 16,0-2-4-16,1-2-2 0,-2 0 0 16,0-2-2-16,1 1 2 15,-2 1-2 1,1 2 1-16,-1 2 5 16,-2-2-6-16,-2-6 5 0,2-3-4 15,-2-8 1-15,3-5-3 16,0-1 0-16,-1-3-2 15,2-2 2-15,0-4-2 16,-1-4 3-16,1 0-2 16,-4 0-1-16,4 0 0 15,-2-2 1-15,-2 0 1 16,0-2-1-16,0-4-1 0,0-2 1 16,0-2-1-16,0-2 2 15,0-1-1-15,0-2-1 16,0-1-1-16,0 0-8 15,-13 0-61-15,-3-5-141 16,3-20-246-16</inkml:trace>
  <inkml:trace contextRef="#ctx0" brushRef="#br1" timeOffset="199832.52">10801 6583 194 0,'0'0'64'16,"0"0"23"-1,0 0-47-15,0 0-11 16,0 0-2-16,0 0 7 0,-33-8 37 15,33 8-27-15,-2 0-11 16,-1-2 7-16,-4 2-3 16,3-2-3-16,0 2 0 15,-1 0-9-15,1-2-7 16,-3 0 4-16,-2 0 19 16,3-2 2-16,-1 2 8 15,3 0 3-15,-2 0 2 0,4 0-19 16,0 2-12-1,2-2 6-15,0 2-4 0,0 0 0 16,0 0-8 0,0 0-6-16,0 0 0 0,0-2 1 15,0 2-13 1,0 0-1-16,14 0 0 0,3 0 4 16,6 0 0-16,2 0-2 15,1 0 1-15,-1 0 2 16,1 0-5-16,5 0 3 15,6 0 1-15,-2 0-3 32,5 0 1-32,0 0 0 0,-2 0-1 0,2 0-1 15,0 0 0-15,-2 0 1 0,0 0-1 16,0 2 0 0,-3 2 0-16,1-4 0 0,2 0 0 15,-2 0 1-15,0 0-1 16,-1 0-1-16,1 0-1 15,-1 0 2 1,1 0 0-16,-1 0 2 0,2 0-2 16,-2 0-2-16,1-2 2 15,-1-2 3-15,-2 0-3 16,-1 2 0-16,-1 0-1 16,-4 0 1-16,-1 0 0 15,3 0 2-15,1 0-2 16,3 0 0-16,0-2-1 15,1 2 2-15,1-2 0 16,4 0-1-16,-6 4-3 0,-2 0 2 16,-5 0 1-1,-1 0 3-15,-3 0-3 0,-3 0 0 16,0 0 0-16,1 0 0 16,7 0 0-16,9 0 1 15,6 0-1-15,5 0 1 16,4 0-1-16,0 0 1 15,1 0-1-15,-4 0 0 16,-3 0-1-16,-5 0 1 16,-7 0 0-16,-6 0 1 15,-4 0-2-15,-6 2 1 16,-1 0 0-16,-3 0 0 16,5 0 0-16,5 0 0 15,8 2 0-15,7-2 1 0,6 0 2 16,3 0-3-16,-1 0 0 15,2 0 0-15,-4 0 0 16,1 0-2-16,-5 0 4 16,-3 2-4-16,-1-2 1 15,-2 0 1-15,-1 0 0 16,1 0 0-16,-3 0 0 16,2 2 0-16,5-2 0 15,2 0-1-15,3-2 1 16,1 0 0-16,-1 0 0 15,-1 2 0-15,-7-2 0 0,1 2 0 16,-3 0 1 0,-2-2-1-16,0 2-1 0,1 0 1 15,3-2 1-15,6 0-1 16,3 0 0-16,8 0 0 16,-4 0 0-16,4 0 0 15,-5 0 0-15,-1 0 1 16,-1 0-1-16,-1 0 0 15,-4 0 0-15,1 0 2 16,-3 0-2-16,-3 0 0 0,5 2 0 16,1 2 0-1,1-2 0-15,3 4 0 0,-1-2 0 16,-2 0 0-16,-7 0 0 16,-6-2 0-16,-6 2-2 15,-9-2 2-15,-3 2-1 16,-3-2 1-1,2-2-4-15,-1 0 6 0,1 0-2 16,4 0 5-16,-3 0-5 16,0 0 2-1,-2 0-1-15,-2 0-1 0,-7 0 2 16,0 0 10-16,0 0 15 16,0 0 0-16,0 0 4 15,0 0-9-15,0 0-9 16,0 0-1-16,0 0-9 15,0 0 1-15,0 0-1 16,0 0-2-16,0 0 3 0,0 0 5 16,0 0-8-16,0 0 6 15,0 0-1-15,0 0-4 16,0 0 2-16,0 0-2 16,0 0 3-16,0 0-4 15,0 0 1-15,0 0-1 16,0 0-1-16,0 0 2 15,0 0-2-15,0 0 0 16,0 0 7-16,0 0 0 16,0 0-2-16,0 0 2 15,0 0-3-15,0 0 2 16,0 0 0-16,0 0-3 0,0 0 0 16,0 0 1-1,0 0-2-15,0 0 3 0,0 0-5 16,0 0 2-16,0 0-2 15,0 0 0-15,0 0-2 16,-2 0 1-16,-8 0-82 16,-7 0-219-16,-10-4-415 15</inkml:trace>
  <inkml:trace contextRef="#ctx0" brushRef="#br1" timeOffset="201422.31">15177 6645 238 0,'0'0'112'0,"0"0"-47"15,0 0 51-15,0 0-22 16,0 0-30-16,0 0-19 0,0-6-1 16,0 6 20-16,0 0 23 15,0 0 0 1,0-2-13-16,0 2-18 0,0-2-15 16,-2 0-4-16,0 2 2 15,2 0-5-15,0 0-14 16,-2 0 6-16,2 0-13 15,0 0-2-15,0 0 8 16,0 0-4-16,0 0-3 16,0 0 9-16,0 0-4 15,0 0-6-15,0 0-9 16,0 0 9-16,0 0-6 16,0 0-4-16,0 2 1 0,0 14-1 15,0 6 7-15,0 2-2 16,0 4-2-16,0 7 5 15,6 2 1 1,1 4-8-16,-3 1 9 0,0 0-2 16,1-2 1-16,-2-2-4 15,-1-2 6-15,0-4-8 16,-2 0 5-16,0-1-7 16,2-5 5-16,-2-1 0 15,2 4-6-15,3-3 4 16,-3 2-3-16,0 4-1 0,2 2 7 15,1 2-2 1,-3 0-2-16,1-2 5 0,1 0-6 16,-2 1-2-1,3-3 5-15,-1-2 1 0,-2-2-4 16,0 0-3 0,1-2 5-16,-3 0 0 0,0 2-2 15,0-4 3-15,0 2-4 16,0 0 5-16,0-2-5 15,0 2 0-15,0-2 3 16,0 0-5-16,0-3 0 16,0-3 1-16,0-3 2 15,0 0 3-15,0-4-3 16,-3-1 1-16,3-3 4 16,0 1 1-16,-2-1 1 15,0 2 10-15,-2-1-7 16,2 0-5-16,-1-2 9 0,1-1-6 15,2-2-5-15,-2-1 3 16,2 2-7 0,0-2 1-16,0 6 4 0,0-2-6 15,0 2 4-15,0 2 6 16,0-2-11-16,0 0 2 16,0 2 3-16,0-2-4 15,-2 2-1-15,-5 2-13 16,-2 2-38-16,-2-4-47 15,-3-10-266-15,-1 0-805 16</inkml:trace>
  <inkml:trace contextRef="#ctx0" brushRef="#br1" timeOffset="204075.95">10868 7864 1 0,'0'0'333'0,"0"0"-247"16,0 0-27-16,0 0 15 16,0 0-38-16,0 0-22 15,-18 0-1-15,18 0-5 0,0 0-1 16,0 0-1 0,-2 0 1-16,0 0-1 15,-3 0 0-15,-1 0-2 16,-1 0-4-16,0 0 0 0,3 0-2 15,4 0 0-15,-3 0 1 16,3 0-1-16,-2 0 2 16,0 0 0-16,-2 0 0 15,-3 0 0-15,5 0 3 16,0 0-3-16,-1 0 3 16,3 0 1-16,-2 0 5 15,2 0 3-15,-2 0 0 16,2 0 6-16,0 0 16 15,0 0 9-15,0 0 1 16,0 0-4-16,0 0-3 0,0 0-4 16,0 0-6-16,0 0 2 15,0 0-9-15,0 0-1 16,0 0-9 0,0 0-10-16,0 8 0 0,0 6 0 15,0 7 1-15,0 0-1 16,0 1 1-16,0 7 1 15,0-3-2-15,0 0 0 16,0-2 2-16,0-4 1 16,0-2-1-16,0-6-1 0,0 0 1 15,0-6 0-15,0-2 1 16,0 0 0-16,0-4-1 16,0 0 0-1,0 0 1-15,0 0-1 0,0 0 2 16,0 0 8-16,0 0 7 15,0 0-4-15,0 0-2 16,0 0-7-16,0 0-1 16,0 0-3-16,0 0 1 15,0 0 1-15,0 0-1 16,0 0 1-16,0 0 2 16,0 0 7-16,0 0 5 15,0 0-6-15,0 0 2 16,0 0 3-16,0 0-4 15,0 0-8-15,0 0-2 16,4 0-1-16,10 0 2 0,1-2 2 16,1 0-1-16,-1-2 5 15,3 4-5-15,1-2-3 16,-2 2 1-16,5 0 2 16,1 0-4-16,3 0-1 15,1 0 1-15,2 0 1 16,0 0-2-16,0 0 3 15,2 0-3-15,0 0 0 16,5 0 0-16,-1 0 0 16,6 0 0-16,-4 0 1 15,3 0-2-15,1 0 2 0,3 0-2 16,3 0 3 0,2 0-2-16,0 2 0 0,-2-2-1 15,0 0 0 1,-5 0 0-16,-2 0 1 15,3 0 0-15,-4 0 0 0,1 0 0 16,3 0 0-16,1 0 0 16,1 0 0-16,-1 0 1 15,4 0-1-15,-6 0 0 16,3 0 0-16,-5 0 4 16,-1 0-4-16,-3 0 0 15,3 0 0-15,-2 0 0 16,3 0 1-16,-2 0-1 0,-1 0 1 15,2 0 0 1,-6 0 0-16,3-2-1 0,-1 0 1 16,1 0-1-16,1 0 0 15,0-2 0-15,-4 4 0 16,3-2 1-16,-5 2-1 16,0 0 0-16,-2 0 0 15,2 0 1-15,-2 0-1 16,3 0 0-16,3-2-1 15,1-2 1-15,1 0 2 16,2 0-2-16,-6 0 0 16,3 0-1-16,-3 2 0 0,-2 0 1 15,-2 0 0 1,0 0-1-16,-4 2 1 0,4 0-1 16,0 0 1-1,2 0 0-15,5 0 0 0,-1 0-1 16,1 0 1-16,-1 0 1 15,1 0-1-15,-1 0 0 16,4 0 0-16,-2 0 0 16,-1 0 0-16,-1 0-1 15,-1 0 1-15,-1 0-5 16,0 0 5-16,4 0 4 16,-4 0-4-16,3 0 2 15,-3 0-2-15,-2 0 0 16,-2 0 0-16,0 0 0 0,5 0-2 15,-3 6 2 1,2 0-1-16,0 2 1 0,-4 0-1 16,3 0-2-16,1-2 3 15,7-4 0 1,5-2 4-16,6 0-4 16,0 0 1-16,1 0-1 0,-10 0 1 15,-9 0-1-15,-8 0 0 16,-3 0 0-16,-7 0 0 15,1 0 0-15,-1 0-1 16,4 0 2-16,5-2-1 16,14-4 2-16,14-4-2 15,10 2 1-15,5 2-1 16,-7 0 0-16,-6 2-5 16,-12 4 5-16,-7 0-5 0,-6 0 5 15,-8 0-7 1,-6 0 7-16,-1 0-3 0,-4 0 2 15,1 0 2 1,-1 0 1-16,-2 0-2 0,3 0 0 16,-7 0 0-16,2 0-4 15,-2 4-2-15,-2 0 6 16,0 2 7-16,-2-2-4 16,0 0 4-16,0 0 16 15,0-2 4-15,0 0 0 16,0 0-3-16,-2-2-11 0,-6 0-5 15,-4 0-8 1,-1 0-56-16,-5 0-173 0,-5-4-333 16</inkml:trace>
  <inkml:trace contextRef="#ctx0" brushRef="#br1" timeOffset="207809.78">11623 6669 255 0,'0'0'126'0,"0"0"-98"15,0 0 4-15,0 0 94 16,0 0-63 0,0 0-48-16,0 0 13 0,0-24 21 15,0 24-18-15,0 0-17 16,0 0-2-16,0-2 3 15,0 2-11-15,-2-2 4 16,2 0 2-16,0 2 14 16,0-4 13-16,-2 2 17 0,2 0-18 15,0 0-8 1,-3 0-8-16,1-2 20 16,-2-2-6-16,-2-2-21 15,1 4-8-15,3-4 0 16,-1 4 11-16,3 0 11 15,0 0-16-15,-2 0-2 0,2 2 15 16,-2 0-7-16,2 0 0 16,-3 2 13-16,3 0-2 15,0 0-3-15,0 0-8 16,0 0-1-16,0 0-8 16,0 0-5-16,0 0 2 15,0 0-4-15,0 0 0 0,0 0-1 16,0 0 0-1,0 0-1-15,-2 0 0 0,2 0 0 16,0 0 1-16,0 0-3 16,0 0 3-16,-2 0 0 15,2 0-3-15,0 0-3 16,0 6 2-16,0 8 4 16,0 8 3-16,0 4 1 15,0 8 10-15,0 0-4 16,-2 4-4-16,0 1 0 15,-3 1-1-15,3-3 2 16,0 2-1-16,2-5 2 16,0 0-3-16,0-2-2 15,0 2 1-15,0 2-3 16,0 0 2-16,0-1-2 16,0 1-1-16,0-4 3 0,0 2 5 15,0-2-3 1,0 2-2-16,0 0 6 15,0-2 0-15,0-2-6 0,0 0 2 16,0 1-5-16,0-2 2 16,0 4-1-16,0-4 0 15,9 2 0-15,2-1-1 16,-4-2 2-16,2-2-2 16,-3 0 0-16,1-2 1 15,-1 2-1-15,-1-2 1 16,2 0-1-16,-3 0 1 0,3 1 0 15,-3-2 0-15,0 4 0 16,2-1 0-16,-2-4 0 16,0-1 1-16,-4-3 0 15,2 1 0 1,-2-5 4-16,0 2-2 0,0-2-1 16,0 2 1-1,0-2 0-15,0-2 3 0,0 0-1 16,0 0 0-16,0 0-3 15,0-4 1-15,0 0 2 16,0-2-2-16,0-4 2 16,0 0-1-16,0-2-4 15,0 0 1-15,0 0 0 16,0 0 1-16,0 0-3 16,0 2 2-16,0 2 1 15,0 2-3 1,0 4 2-16,0-2 0 0,0 2-2 0,-6-2-2 15,2-4-37-15,4-2-84 16,0-2-230-16,0-6-406 16</inkml:trace>
  <inkml:trace contextRef="#ctx0" brushRef="#br1" timeOffset="208830.79">12038 6806 363 0,'0'0'145'16,"0"0"-68"-16,0 0 12 16,0 0 30-16,0 0-59 15,0 0-27-15,0 0 19 16,-11-9 0-16,8 9 3 0,3 0-14 16,-4 0-7-1,-3 3-11-15,3 15-8 16,-3 6 0-16,3 10-6 15,4 4 5-15,0 2 11 0,0 2-2 16,0-2-11-16,0 1-3 16,13-5 0-16,3-4 1 15,1-6-8-15,4-2 1 16,0-4 1-16,2-4-3 16,-1-4 1-16,-1-6-1 15,-6-2 2-15,-1-4-3 16,-3 0 4-16,-3 0 4 15,1-8-2-15,3-10 1 0,-4-6-4 16,-1-8 2 0,-5-7-2-16,-2-3-1 15,0-4 0-15,0 8-2 16,-4 2 2-16,-7 6-2 0,-3 6 2 16,5 4-2-16,-2 6 0 15,7 4 0 1,0 8 0-16,4 2 0 0,0 0-22 15,0 0-76-15,0 0-47 16,15 0-26-16,10 0-49 16,-1 6-55-16</inkml:trace>
  <inkml:trace contextRef="#ctx0" brushRef="#br1" timeOffset="209320.87">12372 6902 725 0,'0'0'249'16,"0"0"-142"-16,0 0 20 15,0 0 27-15,0 0-91 16,0 0-37-16,-33-34-26 0,54 34-9 15,18-3 8-15,3 2 1 16,-4 1-4-16,-11 0-1 16,-7 0-8-16,-11 0-15 15,-7 0 0-15,-2 0 26 16,0 0 2 0,0 0 9-16,0 0 10 0,0 0 16 15,-13-2 1-15,-1-6-8 16,3 4-6-16,2 1-1 15,4 3 13-15,1 0-10 16,4 0-7-16,0 0-10 16,0 0-7-16,0 18-1 15,0 15 1-15,0 9 2 16,0 4-1-16,0-2 1 16,0 3 0-16,0-6-1 0,0 1-1 15,0-3-3-15,0-7-6 16,0-5-38-1,0-4-57-15,0-5-67 0,0-6-73 16,4-6-118-16,6-6-132 16</inkml:trace>
  <inkml:trace contextRef="#ctx0" brushRef="#br1" timeOffset="209712.89">12751 6912 410 0,'0'0'226'0,"0"0"-100"16,0 0-36-16,0 0 100 15,0 0-41-15,0 0-71 16,-19-32-5-16,19 32-2 16,-2 0-11-16,2 0-30 15,0 0-8-15,0 0-9 16,0 6-4-16,6 10-6 0,17 6 4 16,4 8 3-1,2 2 1-15,-2 4-11 0,-4 1 6 16,-4-1-6-1,-7-3-1-15,-4-2-2 0,-3-1-29 16,-3-4-71-16,0-8-49 16,-2-2-32-16,0-10-101 15,0-6-86-15</inkml:trace>
  <inkml:trace contextRef="#ctx0" brushRef="#br1" timeOffset="209959.92">12958 6932 376 0,'0'0'117'0,"0"0"-37"16,0 0 29-1,0 0 103-15,0 0-85 0,0 0-54 16,-4-38-20-16,-8 40-2 16,-7 20 14-16,-8 10-45 15,-7 8 1-15,-2 6-3 16,3-4 1-16,1 0-16 15,7-3-3-15,0-1 0 16,11-6-7-16,8-3-18 16,6-4-106-16,0-11-84 15,12-4-183-15</inkml:trace>
  <inkml:trace contextRef="#ctx0" brushRef="#br1" timeOffset="210562.04">13293 6882 325 0,'0'0'130'0,"0"0"-18"16,0 0-51-1,0 0-24-15,0 0 77 0,0 0-51 16,-25-4-27-16,18 4 45 16,0 0 20-16,-4 0-11 15,0 2-2-15,0 10-23 16,-2 4-14-16,1 8-22 15,3 8-12-15,7 4 0 16,2 2-3-16,0-2 1 16,0-4-9-16,18-2-2 15,2-3-2-15,4-5 3 0,1-4-5 16,-2-3-1-16,-2-4 1 16,-2-3-1-16,-1-5-1 15,-3-3 1-15,5 0 1 16,-3 0 0-16,4-13-1 15,-3-10-1-15,-7 4-1 16,-2-6 1-16,-7 0 0 16,-2-6-5-16,0-1 6 15,-5 0 1-15,-17 2 7 16,-4 2-7-16,-8 4 1 16,-4 2 2-16,0 6-3 15,-1 2 0-15,0 10-7 0,8 4-52 16,9 0-64-1,6 8-89-15,10 12-178 0,1 4-152 16</inkml:trace>
  <inkml:trace contextRef="#ctx0" brushRef="#br1" timeOffset="-207921.14">13698 6992 54 0,'0'0'141'16,"0"0"-87"-16,0 0 18 16,0 0 11-1,0 0 20-15,0 0-21 0,-14-4-36 16,10 0 29-16,-3 0 34 16,-1 2-42-16,-2-2 0 15,3 2 10-15,1 0-29 16,2 0-17-16,4 2-3 0,-2 0-8 15,2 0 1-15,0 0-8 16,0 0-11 0,0 0 7-16,0 0-8 15,0-2 1-15,0-2-2 0,8-2 1 16,15-2 0-16,4-2-1 16,2 0 0-16,0-2-14 15,-4 0-22-15,-4 4-17 16,-10 2 4-16,-4 0 4 15,-5 2-4-15,-2 4-37 16,0 0-36-16,0 0 14 16,0 0-133-16</inkml:trace>
  <inkml:trace contextRef="#ctx0" brushRef="#br1" timeOffset="-206153.01">13767 6976 255 0,'0'0'82'16,"0"0"-28"-16,0 0 75 15,0 0-19-15,0 0-50 16,0 0 18-16,-34-14-11 16,34 14 15-16,0 0-10 15,0 0-39-15,0-2-20 16,0-6-13-16,25-2 0 15,4-6 2-15,4 2-2 16,-1 2-4-16,-5 2-16 16,-8 2-35-16,-5 4 10 0,-10 2 6 15,-2 2 24-15,-2 0 15 16,0 0 4-16,0 0 8 16,0-2 11-16,0 2 0 15,-2-2-6-15,-6 0 2 16,-2 2-7-16,3 0 4 15,3 0 5-15,2 0 1 16,2 0 2-16,0 0-9 16,0 0-6-16,0 0 0 15,0 0-7-15,0 18 4 16,0 2 0-16,0 4 10 16,0 4 3-16,0 2-4 15,0 8-6-15,0-2 4 0,0 0-2 16,0-1-5-1,0-6-2-15,2-3 0 0,-2-3 0 16,0-3 1-16,0-4-5 16,0 0 4-16,0-2 0 15,0-6 0-15,0 0 1 16,0-2-1-16,0 0-2 16,0 4-1-16,0-2 0 15,0 2 1-15,-2-2-1 16,-2-4 1-16,2 2-1 0,-1-6 0 15,0 2 0 1,1-2 1-16,-2 0 1 0,-3 2 5 16,-4-2-7-16,0 0 2 15,0 0 0-15,-2 0-1 16,-1 0 1-16,1 0 2 16,-1 0 4-16,1 0-2 15,5 0 6 1,-4 0-1-16,1 0-5 0,1-2 10 15,0 0-6-15,3 2 3 16,3 0-3-16,2 0 4 16,2 0-4-16,0 0-1 15,0 0 2-15,0 0-3 0,0 0-2 16,0 0 1 0,0-2-4-16,0 2-4 0,11-2-1 15,15-4 1 1,6 0 1-16,7 0-1 0,6-2 0 15,4 2 0 1,5 0-1-16,-1 2 1 0,-4 0-2 16,-11 2-16-16,-14 0-5 15,-10 2 14-15,-12 0 8 16,-2 0 0-16,0 0 1 16,0 0 1-16,0 0 1 15,0 0 4-15,0 0-3 16,0 0 1-16,0 0 4 15,0 0-2-15,0 0-1 0,0 0 4 16,0 0-8-16,0 0-1 16,-2 0-4-16,-2 0-90 15,2 0-128-15,-1 0-230 16</inkml:trace>
  <inkml:trace contextRef="#ctx0" brushRef="#br1" timeOffset="-203550.4">14266 6717 194 0,'0'0'105'0,"0"0"-70"16,0 0 10-16,0 0 21 16,0 0-36-16,0 0-22 15,2-18-4-15,2 18 1 16,1-4-4-16,-2 2-1 0,-3 2 7 15,0-2 41 1,0 2 4-16,0 0-15 16,0 0-9-16,0 0-7 0,0 0-5 15,0 0-8-15,0 0-3 16,0 0 1-16,0-2 10 16,0 2 35-16,0-2 6 15,0 2 1-15,0 0-1 16,0 0-2-16,0-2-24 15,0 1-5 1,0 1-11-16,0-3 1 0,0 1-5 16,0 0-7-16,0 0 0 15,0 2-1-15,0 0 1 0,0 0 4 16,0 0 6 0,0 0 12-16,0 0-5 0,0 0-7 15,0 0 0-15,0 0-4 16,0 0-7-16,0 0 2 15,0 0-4 1,0 0 0-16,0 0 1 0,0 0 0 16,0 0 3-16,0 0-4 15,0 0 2-15,0 0 3 16,0 0-6-16,0 0 1 16,0 10 0-16,0 0 1 15,0 4 1-15,0-2-2 16,0 1 0-16,2 2 2 0,-2-3-2 15,0 1 3 1,0-3-1-16,0-2 0 0,0 2 3 16,0-5-3-16,0 3 3 15,0 2-4-15,0-3-1 16,0 3 2-16,0 2-1 16,0-1-2-16,0 4 2 15,0-1-1-15,0-2-1 16,0-2 3-16,0-4-1 15,0 2 2-15,0-2-1 16,0-4-3-16,0 6 4 16,0-2-2-16,0 0 0 15,0 6 3-15,0-2-3 16,0 6 1-16,0-2 1 16,0 2 0-16,0-2-1 15,0-2-1-15,0 0 0 16,0-2 1-16,0 2-3 15,0 1 1-15,0-2 6 16,0-1-6-16,2-2 0 16,-2 0 1-16,0 1-2 0,0-1 1 15,0 2-1-15,2-1 1 16,-2 0 0-16,0 0 0 16,0 0-1-16,0 3 2 15,2-2-2-15,-2 2 1 16,2-2-1-16,-2 0 1 0,2-2-1 15,-2 0 0-15,0 0 0 16,3 0 0-16,-3 4 1 16,2 0 1-1,-2 0-2-15,2-2 2 0,0 4 1 16,0 0-3 0,1 0 2-16,2 4-2 15,-3 0 0-15,0 0 2 0,-2-4-2 16,0 0 1-16,2-2 0 15,-2 0 0-15,0-2 0 16,2 3 2-16,-2-4 1 16,2 4 1-16,-2-4 0 15,0 0 0-15,3 2-2 16,-3 0-3-16,2-1 7 0,0 2-6 16,-2-1 1-1,2-2 1-15,-2-3-2 16,2 0 2-16,0 2-1 0,2 2 0 15,0-2 0-15,-2 4-2 16,0 0 1-16,3 0 1 16,-3 0 2-16,0 2-4 15,0 0 1-15,0-2-1 16,0 0 2-16,0-2-1 16,-2 0 1-16,6 0-1 15,-4 0 1-15,0 0-2 0,0 0 3 16,0 0 0-1,-2-2-1-15,3 2-1 16,-1 4 2-16,-2-2 3 0,2 2 3 16,0 0-3-1,-2-1-1-15,2-4-1 0,-2 1-1 16,2-1-1-16,-2-4 0 16,2 2-1-16,-2-3 1 15,3 2-2-15,-3-2 3 16,0 0 1-16,0 2 1 15,0 2-5-15,0 0 10 16,0-1-5-16,0 2-1 16,0 1-1-16,0-2 1 0,0 0-1 15,0-4 0 1,0 0 0-16,0-2-3 16,0 0 1-16,0 2 1 0,0 0 0 15,0 2 1-15,0 0 1 16,0 0-4-16,0 0 4 15,0 0-2-15,0-2 1 16,0-2 4-16,0 2 0 16,0-2-1-16,0 0 0 15,0-2-2-15,0 0 3 16,0 2-7-16,0-2 6 16,0 0 1-16,0 0-5 0,0 0 0 15,0 0-1 1,0 0-1-16,0 0-1 15,0 0-21-15,0 0-61 16,-7 0-79-16,-6 0-126 0,-1 0-152 16</inkml:trace>
  <inkml:trace contextRef="#ctx0" brushRef="#br1" timeOffset="-201336.32">12425 7756 147 0,'0'0'45'0,"0"0"-37"0,0 0-4 16,0 0-3-16,0 0-1 16,0 0 1-16,-2 2 0 15,2-2 5-15,0 0 22 16,0 0 1-16,0 0 7 15,0 0-14-15,0 0-12 16,0 0-9-16,0 0 2 16,2 0-2-16,5-4 3 15,2 2 7-15,0-2 13 16,-3 2 10-16,2-2 9 16,-2 0 7-16,-2 0 16 15,1 0-12-15,1 0-13 16,-1 0 31-16,0 0 0 15,-1 2-20-15,-2 0 4 16,-2-2-1-16,0 2 12 16,0 0-10-16,0-2-7 0,0 2-12 15,-11 0-7 1,-7 2-10-16,-4 0 9 0,-5 0 4 16,-2 0 9-16,5 0-12 15,2 2-3-15,3 4-3 16,11 0-11-16,1-2-1 15,7 4-9-15,0 4-4 16,0 4 0-16,0 4 3 16,13-2-3-16,12 0 0 15,6 2 0-15,7 1 1 16,2-2 0-16,-2-1-1 16,-5 0 0-16,-6-1 0 0,-12-3 0 15,-7-6 1-15,-6-1-1 16,-2 0 1-16,0-1 2 15,-7 2 4 1,-13-2-1-16,-9-2 6 0,0 0 8 16,-2-4 2-16,0 0-7 15,2 0-10-15,2 0-2 16,9 0-2-16,5-4-1 16,6 0-7-16,7 2-27 0,0 2-44 15,0-3-76 1,0 2-59-16,0-5-172 0,9-2-155 15</inkml:trace>
  <inkml:trace contextRef="#ctx0" brushRef="#br1" timeOffset="-201117.89">12358 7738 753 0,'0'0'222'15,"0"0"-132"-15,0 0-17 16,0 0 61-16,0 0-68 16,0 0-46-16,36-26-20 15,11 20 5-15,9-2-10 0,8 0 3 16,3 0-95-16,2 2-87 16,-9 4-147-16,-13 2-111 15</inkml:trace>
  <inkml:trace contextRef="#ctx0" brushRef="#br1" timeOffset="-200781.67">12846 7690 506 0,'0'0'132'0,"0"0"-88"15,0 0 138-15,0 0-8 16,0 0-92-16,0 0-13 16,-4-52 15-16,4 50-13 0,0 2-10 15,-2 0-13-15,2 0-17 16,0 0-5-16,0 0-7 16,0 0-13-16,0 0 1 15,0 16-7-15,0 6 2 16,0 6-3-16,4 2 1 15,5 0 0-15,0-2 0 16,-6 0 0 0,-3 3 0-16,0-6-65 0,0 1-78 15,-3-5-90-15,-8-11-192 16</inkml:trace>
  <inkml:trace contextRef="#ctx0" brushRef="#br1" timeOffset="-200385.13">12838 7668 831 0,'0'0'189'0,"0"0"-106"16,0 0-1-16,54-108 36 15,-39 104-85-15,1 4-25 16,-6 0-3-16,-5 16-4 16,-5 8 7-16,0 4 5 15,-11 2-1-15,-5-6 0 16,3-6 1-16,3-6-11 0,10-2 6 15,0-2-7-15,6 2-1 16,27 0 0 0,9 4-2-16,12 0-3 0,-3 2-27 15,-11 2 10-15,-15 2 18 16,-17 2-7 0,-8 2 2-16,-14-2 9 0,-19-4 4 15,-11-1 27-15,-1-8 18 16,3-2-16-16,9-5-13 15,1-2-10-15,8 0-1 16,9 0-8-16,5 0-1 16,6 0-10-16,4 0-60 15,0 0-49-15,0 0-62 16,16-2-119-16,9-2-115 0</inkml:trace>
  <inkml:trace contextRef="#ctx0" brushRef="#br1" timeOffset="-199945.67">13201 7660 816 0,'0'0'259'0,"0"0"-188"16,0 0-1-16,0 0 79 0,0 0-88 15,0 0-57-15,20-16-2 16,29 16-3-16,5 0 1 16,-8 0-5-16,-8 0-52 15,-14 0-11-15,-12 0 1 16,-10 0 29-16,-2 0 32 16,0 0 6-16,-11 0 6 15,-11-6 5-15,-3 1 56 16,3 0 11-16,3 3-26 15,7 0-16-15,5 2 17 16,3 0-22-16,2 0-14 16,2 8-10-16,0 14-4 15,0 6-3-15,0 8 6 0,8 0-5 16,5 6-1 0,1-2 0-16,-1 2 0 15,-4-2 0-15,-2-4-23 0,-3-4-75 16,-1-7-71-16,1-10-101 15,2-8-245-15</inkml:trace>
  <inkml:trace contextRef="#ctx0" brushRef="#br1" timeOffset="-199600.79">13787 7704 675 0,'0'0'187'15,"0"0"-121"1,0 0 48-16,0 0 39 0,0 0-58 16,0 0-35-16,-130-32-24 15,109 32 24-15,0 14-7 16,1 2-7-16,5 2-22 15,4 4-5-15,3 2-4 16,6 2-5-16,2 0-5 0,0 2 3 16,0-4-6-1,16-2-1-15,9 0 3 0,4-5-4 16,4-3 0-16,1-2-9 16,-1-4-67-16,-2-1-93 15,-4 0-160-15,-5-5-275 16</inkml:trace>
  <inkml:trace contextRef="#ctx0" brushRef="#br1" timeOffset="-199429.25">13983 7950 875 0,'0'0'204'0,"0"0"-188"16,0 0 4-1,0 0 29-15,0 0-49 0,0 0-62 16,0 0-188-16,-9-14-178 16</inkml:trace>
  <inkml:trace contextRef="#ctx0" brushRef="#br1" timeOffset="-192642.93">11033 9367 389 0,'0'0'59'15,"0"0"-57"-15,0 0 37 16,0 0 58-16,0 0-30 16,0 0 20-16,0 0 26 15,0-9 9-15,0 5-36 16,-5-2-20-16,-1 2-2 16,-1-2-22-16,0 0 5 15,0 0-16-15,3 2-2 16,0 2-3-16,2 2-8 15,2 0 2-15,0 0-8 0,0 0 7 16,0 0-5-16,-2 0-2 16,2 0-4-16,0 0 5 15,0 0-10-15,0 4 0 16,0 16-1-16,0 12 1 16,0 10 6-1,4 7 7-15,4 3 9 0,4 4-5 16,-3 4-5-1,2 4-6-15,-5 2 0 0,4-2-1 16,-4-1-2-16,1 1-2 16,-1-2 0-16,2 4 0 15,-4-6-2-15,0-5-2 0,3-7 1 16,-3-8 3-16,0-2-6 16,4-6 4-16,-4-6-2 15,3-4 1 1,-3-2-1-16,-2 2 0 0,0 0 4 15,-2 4 0-15,0-2-2 16,0 0 7-16,0-2-7 16,0-5 2-16,0-3 0 15,0-2 0-15,0-2-1 16,0 0-3-16,0-2 0 16,0 0 0-16,0-1 0 15,0 0 0-15,0-5 0 16,0 0 0-16,0-2 1 0,0 0 2 15,-4 2-6-15,2-2-24 16,-5 0-83 0,1 0-106-16,0-2-135 15,4-14-399-15</inkml:trace>
  <inkml:trace contextRef="#ctx0" brushRef="#br1" timeOffset="-189517.22">11039 9320 308 0,'0'0'58'0,"0"0"-49"16,0 0 23-16,0 0 52 16,0 0-54-16,0 0 11 15,-44-12-17-15,40 8-8 16,2 2 14-16,-3 0 23 16,1 0-5-16,1-2 5 15,-2 2-33-15,1 0 19 16,4 0 35-16,-2 2-19 15,0 0-15-15,2-2-7 0,0 2-1 16,0 0-10 0,0 0 5-16,0 0-5 15,0 0-1-15,0 0-3 0,0 0-1 16,0-2-6-16,13 0 5 16,9-2 7-16,3 2-8 15,2 0 4-15,2 0-3 16,2 2-4-16,0 0-10 15,5 0 6-15,-1 0-5 16,3 0-3-16,3 0 1 16,3 0 3-16,3 0-4 15,2-2 1-15,2-2 0 16,-5-2-2-16,2 2 2 0,-6 0-1 16,-2 2 0-16,-2 0-2 15,0 2 2-15,-1 0 0 16,1 0 0-16,3 0 0 15,3 0 0 1,1-4 0-16,1 2 2 0,2-2-2 16,-6 0 0-16,-1 0 0 15,2 0-3-15,-1 0 6 16,-1 2-2-16,1 0-1 16,-2 0 0-16,1-2-2 15,1 2 2-15,-2-2 4 16,5 2-4-16,-3-2-1 15,0 2 1-15,3-2 2 16,-1 0-2-16,-1 0 0 16,1 2 0-16,-6 2 0 0,0-2-3 15,-5 2 3-15,1-2 0 16,1 0 5-16,3 2-5 16,2-2 0-16,3 2 0 15,-3 0 0-15,1 0 0 16,2 0 0-16,-1 0 0 15,1 0-1-15,1 0 0 16,-2-2 0-16,6-3 1 16,-2 0 1-16,1 1-1 0,1 0-2 15,2 2 0 1,2-1 2-16,4 2-2 0,-6 1 3 16,2 0-1-1,-6 0 0-15,-3 0-2 16,-1 0 2-16,-1 0 3 0,1-4-3 15,2 2-4-15,3-4 4 16,2 1 4 0,-2 2-4-16,-1-3 0 15,1 1 0-15,3 1 0 0,0-1-3 16,4 1 3-16,2 2 0 16,-5-2-7-16,-4 1 0 15,-5 2-1-15,-9-2-4 16,-4 2 1-16,-4 1 9 15,-7-2 2-15,1-2-4 0,0 1 3 16,1 2 1-16,2-3-1 16,7 0-1-16,2-2 0 15,0 2-1 1,2 1 3-16,2 2-8 0,2-2-11 16,-1 3 18-16,-3-1-5 15,-10 1-2-15,-10 0 7 16,-7 0-9-16,-4 0 4 15,-2 0 6-15,2 0-1 16,-2 0 1-16,6 0 0 16,-4 0-1-16,2 0 3 15,5 0-2-15,-7 0 1 16,2 0-1-16,-1 0 0 0,-3 0-1 16,0 0 1-16,0 0 3 15,0 0 5-15,0 0 2 16,0 0-3-16,0 0 4 15,0 0-7-15,3 0 1 16,-3 0 10-16,2 8 3 16,0-1 2-16,0 5 12 15,0 6 11-15,-2 7-2 16,0 9 0-16,0 10-4 16,0 6-2-16,0 4-1 15,0 6-16-15,0 0-7 16,0 2-6-16,5 1 2 15,-1-3 3-15,0 2-7 16,-2 2-1-16,-2 0-1 16,0 5 1-16,0 1 6 0,-2 2-6 15,-6-2 4-15,5-8-5 16,1-8 8-16,2-10-9 16,0-5 3-16,0-7-3 15,0-8 1-15,0-2 0 16,0-4-2-16,0 2 3 15,0-4-1-15,0-6-1 16,0 0-2-16,0-2-1 16,0 0-14-16,0 0-73 0,0 0-128 15,-6-4-218-15</inkml:trace>
  <inkml:trace contextRef="#ctx0" brushRef="#br1" timeOffset="-188165.52">11222 10610 513 0,'0'0'144'15,"0"0"-74"-15,0 0 32 16,0 0-26-16,0 0-28 15,0 0 0-15,0 0-2 16,-55-9-20-16,53 9 3 0,-1 0 23 16,3 0-8-16,0 0-8 15,0 0-2 1,0 0-10-16,0 0-7 0,0 0-5 16,0 0 0-16,0 0-3 15,0 0-3-15,0 0 2 16,0 0 2-16,16 0 6 15,8 3 7-15,14 1-1 16,14-1 9-16,10 0-9 16,9-2-6-16,2-1-9 15,-1 0 1-15,-1 0-5 16,0 0 0-16,3 0-2 0,8-7 1 16,1-5 1-1,4-1 1-15,0 1-4 0,-5 2-1 16,-6 4 0-1,-1 1 2-15,-3 1-1 16,-3 4 0-16,-2-3 1 16,-3 3 0-16,-1 0 2 0,-1 0-5 15,3 0 5-15,1 0-5 16,8 0 6-16,11 0-2 16,7 0-2-16,1-1 0 15,1-2-2-15,-8 1 0 16,-8-2 2-16,-5 2-7 15,-1-4 0-15,-5-2 1 16,0 1-6-16,-5-6 7 16,-4 5-1-16,-2-2 1 15,-5 2 1-15,0 0 4 0,-1 2 0 16,-4 6 0-16,1 0-1 16,-5 0 1-16,0 0 0 15,-1 0 0-15,-3 0-1 16,-1 0-3-16,6 0 8 15,1 0-4-15,6 0 0 16,-2 0 0-16,-1 0-1 0,0 2-1 16,-2 2-1-1,-3 2 1-15,-5-2-1 0,2 2-1 16,-11-2-4 0,-1 0 8-16,-5-2-1 15,-3-2 1-15,2 0-1 0,4 0 1 16,4 0 0-16,0-4 0 15,2-2 1-15,-4 4-1 16,-2 0 0-16,-6 2 0 16,-1 0 0-1,-2 0 0-15,-5 0 1 0,-4 0 2 16,-3 0 0-16,-2 0 2 16,0 0 9-16,1 0 1 15,-1 0 7-15,-2 0 2 16,3 0 5-16,-3 0-12 15,0 0-2-15,0 0-13 16,0 0-2-16,-25-2-27 16,-18-8-163-16,-17-6-269 0</inkml:trace>
  <inkml:trace contextRef="#ctx0" brushRef="#br1" timeOffset="-187204.92">11846 9348 390 0,'0'0'88'0,"0"0"9"16,0 0 6-16,0 0 4 0,0 0-37 16,0 0-28-16,-7-28 10 15,7 26 31-15,0 0-19 16,0 0-4-16,0-2 1 15,0 0-9-15,0-2-20 16,0 4-1-16,0 0 0 16,0 2 6-16,-2 0 3 15,0 0-8-15,2 0 0 16,0 0-17-16,0 0-2 16,0 0-6-16,0 16-6 15,0 14 3-15,14 13 8 16,3 4 8-16,-1 7-1 0,-1 4-4 15,-1 5 0 1,-3 7 0-16,0 2-3 0,-2 4 5 16,0 7-8-1,2 3 8-15,3 0-8 0,1-2 0 16,1-5-3-16,-1-9-1 16,-3-6-5-16,-4-6 5 15,-1-6-5-15,-5-6 5 16,-2-5-4-16,0-7 0 15,0-6 0-15,0-9 2 16,0 0-3-16,0-5 0 16,0-2 1-16,0-4-1 15,0-4 0-15,0-2 0 16,0-2 0-16,0 2 1 16,0-2 1-16,0 0 1 15,0 0-2-15,0 0-1 0,0 0-13 16,0 0-33-1,-9-12-96-15,-2-8-311 0</inkml:trace>
  <inkml:trace contextRef="#ctx0" brushRef="#br1" timeOffset="-186388.23">12258 9553 119 0,'0'0'113'0,"0"0"-85"16,0 0-11-16,0 0 6 15,0 0 5-15,0 0 6 16,0 0-13-16,0 0 12 16,0 0 39-16,0 0 23 15,0 0-33 1,0 0 19-16,0 0 35 0,0-4-9 16,0-4-19-16,0 0-30 15,-2-2-1-15,0 2-17 16,2 1 1-16,-2 4 3 15,2 1-16-15,0 0-1 16,-2 2 21-16,0 0 4 16,-1 0-17-16,3 0-13 15,0 12-10-15,0 14-7 0,0 10 8 16,0 2 8-16,3 2-8 16,12-2-8-16,5-4-2 15,5-2 2-15,4-4-3 16,2-6-1-16,0-4 1 15,-2-6 0-15,-7-6-2 16,-8-2 1-16,-4-4 2 16,-5 0-3-16,1 0 3 15,-1-11 5-15,0-15-4 16,-3-6 2-16,-2-7-5 16,0-1 0-16,-2-4 3 0,-19 4 0 15,-1 4-2 1,0 10 1-16,0 6 0 15,3 10 3-15,11 4-4 0,1 2-2 16,7 4-4-16,0 0-6 16,0 0-61-16,20 10-59 15,11 6-80-15,0 0-120 16,3-4-124-16</inkml:trace>
  <inkml:trace contextRef="#ctx0" brushRef="#br1" timeOffset="-185915.13">12678 9559 383 0,'0'0'288'0,"0"0"-130"16,0 0-29-16,0 0 46 15,0 0-27-15,0 0-54 16,-52-15-34-16,52 15-25 16,0 0-20-16,0 0-15 15,29 0-1-15,7 0 1 16,5-1 1-16,2-1-1 16,-11 0-1-16,-8 2-48 0,-11 0-15 15,-6-2 15-15,-7 2 18 16,0-2 31-16,0 0 16 15,-15-5 0-15,-8 4 7 16,1-1 24-16,0 0-14 16,6 0 10-16,3 4-7 15,5 0 3-15,6 0-7 16,2 0-11-16,0 0-21 16,0 10-3-16,0 16 1 15,0 8 2-15,8 4 2 16,0 0-1-16,1 0-1 0,3 0 0 15,-6-4-3 1,1 0-29-16,-3-2-67 0,0-5-82 16,1-7-149-1,2-10-206-15</inkml:trace>
  <inkml:trace contextRef="#ctx0" brushRef="#br1" timeOffset="-185310.28">13102 9535 268 0,'0'0'292'0,"0"0"-142"16,0 0-15-16,0 0 17 15,0 0-13-15,0 0-37 16,-75-42-13-16,71 38-4 15,2 4 1-15,2 0-30 16,0 0-21-16,0 0-14 16,0 0-5-16,0 0-14 15,0 4 0-15,6 10 1 0,17 5 1 16,1 10-1 0,4-1 5-16,7 6-7 0,-2-2-1 15,2 2 0 1,-3-2 0-16,-8-2 0 15,-4-4-8-15,-6 0-82 0,-6-5-58 16,-3-7-126-16,-5-4-119 16</inkml:trace>
  <inkml:trace contextRef="#ctx0" brushRef="#br1" timeOffset="-185039.27">13301 9454 694 0,'0'0'179'0,"0"0"-63"0,0 0 20 15,0 0 2-15,0 0-64 16,0 0-50-16,-89 57-14 16,60-17 5-16,2 6 10 15,4-4-21-15,8 0-3 16,-1-2-1-16,1-5 0 15,7-6-1-15,3-7-9 16,5-4-78-16,0-3-90 16,0-5-117-16,0-9-186 15</inkml:trace>
  <inkml:trace contextRef="#ctx0" brushRef="#br1" timeOffset="-184602.87">13548 9526 818 0,'0'0'173'16,"0"0"-74"-16,0 0 8 15,0 0 43-15,0 0-81 16,0 0-20-16,-87-1-21 15,72 20 11-15,4 8-18 0,2-1-10 16,9 2-7-16,0 2-2 16,0-2 3-1,15 0-2-15,3-4-3 0,0-3 0 16,2-8 0 0,-2-3 1-16,-3-6-1 15,-3-4 3-15,-3 0-1 0,-5-5 4 16,-2-20-4-16,-2-9-2 15,0-8 2-15,0 2 0 16,0 4-3-16,-15 8 1 16,-1 8 0-16,1 10 1 15,-1 6-1-15,5 4-4 16,-1 0-2-16,4 18-6 0,5 6-33 16,3 0-60-1,0 2-124-15,9-4-115 0,3-4-111 16</inkml:trace>
  <inkml:trace contextRef="#ctx0" brushRef="#br1" timeOffset="-184285.53">13682 9581 679 0,'0'0'147'0,"0"0"-79"16,0 0 67-16,138-76 20 16,-118 76-58-16,-8 10-68 0,-8 24-21 15,-4 10 15-15,0 6 59 16,-20 2-13 0,-9-5 2-16,2-10-33 0,5-10-10 15,8-14-2-15,10-4-4 16,4-8-17-16,0-1-3 15,20 0-2-15,27-4 0 16,15-18-40-16,10-2-68 16,-3 5-128-16,-13 2-271 15</inkml:trace>
  <inkml:trace contextRef="#ctx0" brushRef="#br1" timeOffset="-183581.72">14248 9302 358 0,'0'0'115'0,"0"0"-52"16,0 0 36-16,0 0-27 15,0 0 35-15,0 0-12 16,-18-70-31-16,18 66 15 15,-2 2 6-15,2 0 19 16,-2 2-17-16,2 0-23 16,0 0-19-16,0 0-6 15,0 0-10-15,0 0-13 16,0 4-8-16,0 24-7 0,0 12 8 16,0 14 22-16,0 9-3 15,4 3-8 1,0 6-4-16,1 4 0 0,-1 2-1 15,1 2-5-15,-5 7 0 16,0-3-1-16,0 4-5 16,0 0 2-16,0-5-3 15,0-7-2-15,0-10-1 16,0-10 0-16,0-6 1 16,0-8-1-16,0-8 1 15,0-5-1-15,0-10 0 16,0-2 0-16,0-6 0 15,0-2 1-15,-2 0-1 16,-1-2 1-16,3-3 0 16,0 0-1-16,0-4 1 15,0 0-1-15,0 0 1 0,0 0-1 16,0 0 3-16,0 0-3 16,0 0 0-16,0 0-25 15,0-6-12-15,0 1-57 16,0 0-147-16,0-1-421 15</inkml:trace>
  <inkml:trace contextRef="#ctx0" brushRef="#br1" timeOffset="-181410.04">12522 10253 308 0,'0'0'83'15,"0"0"-53"-15,0 0 17 16,0 0-2-16,0 0-23 16,0 0-12-16,-14 0 3 15,14 0 4-15,0 0 8 0,0 0 9 16,-2-2 9-1,-3-5 27-15,1 2 37 0,0-3 5 16,-4 2 7-16,4-4-35 16,2-1-13-1,2-3-4-15,0-1-27 16,0-6-21-16,8-1-8 0,17 2-8 16,6 0 3-1,-2 8-6-15,-2 8 1 0,-6 4-2 16,-6 0 0-16,-4 22-7 15,-4 11 4-15,-7 8 4 16,0 8 0-16,0-3 1 16,-21-4 0-16,-1-6 1 15,2-10 1 1,4-12-1-16,8-4 0 0,3-6 4 16,5-4-1-16,0 0 1 15,3 0-6-15,23 0-5 16,8-6 4-16,3 6 1 0,3 0-1 15,-3 0 1-15,-4 16-4 16,-9 8 0-16,-6 0 3 16,-11 4-2-16,-7-2 2 15,0 0 1-15,-13-3 3 16,-16-5 3-16,-7-4 8 16,-3-9 2-16,0-1 5 15,-5-4-3-15,-2 0-3 16,4-5-14-16,9-9 0 15,8 1-1-15,12 5-13 16,13 0-35-16,0 5-61 16,16-1-119-16,17-3-153 0,5 3-157 15</inkml:trace>
  <inkml:trace contextRef="#ctx0" brushRef="#br1" timeOffset="-180663.73">13021 10218 680 0,'0'0'100'0,"0"0"4"16,0 0 6-16,0 0 19 16,0 0-47-16,0 0-43 15,-14-43 14-15,11 43 12 16,3 0-10-16,0 0-11 16,-2 0-16-16,2 0-8 15,0 0-6-15,0 10-6 16,0 9-8-16,7 10 3 15,7 0-2-15,-4 2 1 0,-1 3-2 16,-1-2-1 0,-6 2-28-16,-2-2-68 15,0-6-66-15,0-4-79 16,0-10-86-16,-10-8 34 0,-1-4 154 16,3-6 140-16,1-24 142 15,5-14 29-15,2-10-9 16,0-10 51-16,0-2-69 15,19 3-59-15,6 11-18 16,0 20-12-16,-3 16-3 16,-6 16-22-16,0 0-16 15,-8 26 5-15,-3 12-6 16,-5 7 17-16,0-4 0 0,0-4-6 16,-13-10-3-1,1-6 2-15,5-9-8 0,5-4-7 16,2-2-7-1,5-2-1-15,28 0 0 0,9 4-3 16,5 0-6-16,-9 6-38 16,-9 4-4-1,-17 2 5-15,-10-2 25 0,-2 0 21 16,-8-4 0-16,-21 2 10 16,-11-4 26-16,-2-2 6 15,5-2-21-15,6-2-13 16,6-2-4-16,9-2-4 15,7 1 0-15,7-2-8 16,2 1-88-16,0-2-129 16,9 0-90-16,13 0-171 15</inkml:trace>
  <inkml:trace contextRef="#ctx0" brushRef="#br1" timeOffset="-180305.9">13415 10273 150 0,'0'0'1042'16,"0"0"-905"-16,0 0-131 0,0 0 33 15,0 0 10 1,0 0-34-16,117-52-15 0,-80 46 0 16,-11 2-5-1,-10 1-14-15,-10-1-10 0,-6 3 26 16,0-3 3-16,-10-1 4 15,-9 0 6-15,6 2 18 16,-1 2 13-16,6-2 0 16,1 3-5-16,3 0-5 15,2 12-19-15,2 16-11 16,0 4 5-16,0 3-3 16,0-1-3-16,0 0 4 15,0 2-2-15,2 0-2 16,4-2 0-16,-1 2-2 15,-1-4-47-15,3-3-86 0,4-10-149 16,4-11-255-16</inkml:trace>
  <inkml:trace contextRef="#ctx0" brushRef="#br1" timeOffset="-180031.66">13840 10273 699 0,'0'0'167'16,"0"0"2"-16,0 0-71 16,0 0 74-16,0 0-64 15,0 0-26-15,-109-62-35 0,95 68-23 16,6 12 3-16,1 4-13 16,7 4 0-16,0 0-3 15,0 2-2 1,2-4-5-16,19 0 3 15,-2-2-3-15,2-2-3 16,1 0-1-16,0-2-30 0,0-4-108 16,3-2-234-16,-2-2-508 15</inkml:trace>
  <inkml:trace contextRef="#ctx0" brushRef="#br1" timeOffset="-179861.12">14054 10483 1157 0,'0'0'219'0,"0"0"-192"0,0 0 61 16,0 0-2-16,0 0-72 15,0 0-14-15,-31-12-6 16,31 12-30-16,0 2-63 16,-9 14-86-1,-9 2-153-15,-2 0-238 0</inkml:trace>
  <inkml:trace contextRef="#ctx0" brushRef="#br1" timeOffset="-176001.73">11130 11610 312 0,'0'0'53'0,"0"0"-48"16,0 0 41-16,0 0 26 15,0 0 10-15,0 0-20 16,0 0-7-16,12-62 19 16,-12 60 26-16,0-2-22 15,0 2-45-15,0-4-10 0,0 2 6 16,0-4-14 0,0 0-10-16,0-2 4 0,2 2-6 15,1 2 21-15,-3 2-5 16,0 0 2-16,0 2 15 15,0 2-7-15,2 0 2 16,-2 0 10-16,0 0 4 16,0 0-10-16,0 0-10 15,0 0 2-15,0 0-10 16,0 0-4-16,0 0-6 16,0 14 0-16,4 8 9 15,0 4 8-15,4 6 0 16,-2 2 0-16,1 8-3 15,-1 4 6-15,1 6-4 16,-2 5 1-16,-1-3 1 16,-2 2-8-16,1 0-7 15,1 2 0-15,0 2-4 16,3-2 4-16,2 1-10 0,-2 1 4 16,-5-2-1-16,-2 0-1 15,0 0 2-15,0 0-5 16,0-5 1-16,-4-5 0 15,-6-8 0-15,6-8 0 16,-1-8-1-16,5-4-3 16,0-6-12-1,0-2-19-15,0-4-24 0,0-4-69 16,0-2-76-16,0-2-27 0,0 0-82 16,0-6-44-1</inkml:trace>
  <inkml:trace contextRef="#ctx0" brushRef="#br1" timeOffset="-174040.77">11186 11484 230 0,'0'0'155'0,"0"0"-79"15,0 0 15-15,0 0-34 16,0 0-38-16,0 0 15 16,-26-36-14-16,23 34-13 15,1-2-6-15,2-1 17 0,0 4 57 16,0-1-15-16,0 0 14 15,0 2 0 1,0 0-24-16,0 0-24 16,0 0-4-16,0 0-8 0,0 0-1 15,0 0 2-15,0 0 0 16,7 0 17-16,13 0-2 16,0 0-11-16,7 0-6 15,7 0 4-15,5 0-10 16,9 0 7-16,7 0-11 15,3 0 3-15,2 0-5 16,-6 0 0-16,-6 0-2 16,-5 0 2-16,-5 2-1 15,-5-2 1-15,-2 0-1 16,0 0 0-16,3 0 1 16,7 0-2-16,3 0 2 15,9 0-1-15,1 0 2 0,1-2-2 16,1-7 0-1,-5 2 0-15,-4 1-3 16,-2 0 3-16,-3 0 0 0,1 2 0 16,-1 2 5-16,0 0-5 15,-2-2 0-15,0 4 0 16,0-4 0-16,0 1 0 16,1 0 1-16,-4-1-1 15,1 1 0-15,0-1 0 16,2 0 0-16,-4 1 0 15,4-1 1-15,-3 4-1 0,2-3 1 16,1 3-1 0,-3 0 0-16,-1 0 0 0,0 0-1 15,0-1 1-15,4-3 1 16,2 0-1 0,3-1-2-16,-1 4 1 0,-1-2 1 15,-5 3 0-15,-3-1 0 16,-2 1 0-16,1 0 0 15,-1-4 0-15,3 1-1 16,-2 1 0-16,4 2 0 16,1-2 1-16,5 0 2 15,6 1-1-15,1-3-1 16,2 4-1-16,-3 0 1 0,1-3-2 16,-2 3 5-16,0-1-2 15,-3 1-1-15,2 0 1 16,-6 0-1-16,-2 0-1 15,0-3 1-15,-2 1 1 16,2-3-1-16,3 1 0 16,1-5 0-16,3 3 0 15,-1 0 1-15,4 0-1 16,-8 0 0-16,-2 0 0 16,0 2 1-16,-2 0-1 15,5 0 0-15,3 4 0 16,4-4 0-16,0 0-3 15,0 2 3-15,-6 0-1 16,-4 0 2-16,-8 0-2 16,-3-2 2-16,0 0-1 0,-1-2 0 15,3 0 0-15,-4 4 0 16,-5-2 0 0,-11 4 0-16,-3 0 0 0,-6 0 0 15,-2 0-1-15,0 0 1 16,0 0 0-16,0 0-1 15,2 0 0-15,0 0 2 16,2 0-1-16,1 0 0 16,1 0 0-16,-4 0 0 15,-2 0 1-15,0 0-1 16,0 0-1-16,2 0 1 0,2 0 0 16,-2 4 0-1,0 2 0-15,-2 2 4 0,0 4 3 16,0 2 17-16,0 4 7 15,0 0-9-15,0 9-11 16,0 0 13-16,0 4-9 16,0 5-13-16,0-4 9 15,0 6-2-15,0 2 0 16,0 2-4-16,-2 6 9 16,-6 1 2-16,4-2-2 15,-3 1-6-15,5-2 1 16,0-1 1-16,2-1-4 0,0 0-3 15,0 0 0-15,0 0-3 16,0-4 0 0,0-2 1-16,0-2-1 15,0-3 0-15,0 1 1 16,4-4 0-16,1 2-1 16,-3 0 0-16,2-2 0 15,2 0 2-15,-4 2-2 0,2 0 0 16,0 0-1-16,-1-2 2 15,-3-2 0-15,0 1-1 16,0-3 0-16,0-2 0 16,2 0 0-16,0 0 0 15,-2-4 0-15,2-2 0 16,-2-2 1-16,0 0-3 0,0 0 4 16,0-2-1-16,0-2 0 15,0 0 2 1,0-4 0-16,0-2-3 0,0-2 0 15,0 1 0-15,0-5 1 16,0 0-1-16,0 0-19 16,0 0-136-16,0 0-207 15</inkml:trace>
  <inkml:trace contextRef="#ctx0" brushRef="#br1" timeOffset="-172474.06">11342 12887 593 0,'0'0'55'16,"0"0"-8"-1,0 0 12-15,0 0 49 16,0 0-20-16,0 0-37 0,-31 0-28 15,31 0 0-15,0 0 6 16,0 0 0-16,0 0-6 16,0 0-6-16,0 0-6 15,4 0-2-15,21 0 7 16,8 0 10-16,6 0-11 16,3 4-5-16,8 5 2 15,-2-1-1-15,8 0 14 16,0-1-13-16,0 2 2 0,6-1-13 15,2-4 7 1,5-2 0-16,2-2-2 0,3 0-1 16,-5 0-4-16,0 0 0 15,-4-5 5-15,-3-2-5 16,-2 1 2 0,-2 1-2-16,-4 5 2 0,-6 0 0 15,-3 0-2-15,-5 7 0 16,-2 0-1-16,-3 6 0 15,2-4 0-15,1 0-1 16,1-1 1-16,4-6 4 16,6-2-4-16,2 0 0 15,7 0 2-15,5 0-2 16,1 0-1-16,-1-4 1 16,-5 0 3-16,-6 4-3 15,0 0-3-15,-5 0 2 16,-3 0 1-16,4 0 0 15,-6 0 0-15,5 0 0 0,3-6 1 16,9-2-1-16,3-4-1 16,-2 4 1-16,-2 0 0 15,-8 3 1-15,-6 1-1 16,-5 3 0-16,2-1 0 16,1-2 0-16,-2 1 0 0,5 2 0 15,-3-3 0 1,0 0 1-16,1-5-1 15,1 1 0-15,3 1 1 0,-5-1-1 16,1 1 1 0,-5 1-1-16,-5 2 0 15,-4 3 0-15,0-2 1 16,-2 3-1-16,2 0 0 0,-1 0 0 16,3 0 0-16,2 0 0 15,0 0 0-15,2 0 1 16,1 0-1-16,4 0 0 15,5 0-1-15,-1-1 0 16,1-6 1-16,-9 1 0 0,-5 5 0 16,-8-3 0-1,0-1 0-15,-3 1 0 16,3-1 0-16,-1 0 0 16,0 1 0-16,-1 0 0 0,-2 0 3 15,1-2-2-15,-5 4 1 16,-1-2 20-16,-3 2-2 15,-1 2-4-15,-4-2 11 16,1 2-7-16,-3 0-6 16,0 0 3-16,-2 0-2 15,1 0 1-15,-3 0-1 16,0 0 2-16,0 0-2 16,0 0-10-1,0-2-3-15,-5-2-2 0,-22-4-186 16,-10-6-256-16</inkml:trace>
  <inkml:trace contextRef="#ctx0" brushRef="#br1" timeOffset="-171212.77">12216 11426 110 0,'0'0'141'0,"0"0"-65"15,0 0-22-15,0 0 30 16,0 0-1-16,0 0-35 16,-14 0-24-16,10 0-14 0,2-3 6 15,-2-1 15-15,-1 1-9 16,3 1 18-16,0-2 13 15,0-1-16-15,2 1-4 16,-3 1 7-16,3 3 8 16,-2-2 21-16,-1 2 3 15,1 0-12-15,0 0-12 16,2 0 3-16,-2 0-12 16,2 0-13-16,0 0-10 15,0 0-1-15,0 0 0 16,0 0 1-16,0 0 4 0,0 0 0 15,0 0-1-15,0 0-1 16,0 0-4-16,0 5 3 16,0 16-8-1,0 5 21-15,0 2-2 0,0 6-15 16,0 6 3-16,0 2-4 16,0 8 3-16,11 4-6 15,-2 1 1-15,2-1-4 16,3 0 1-16,-1 0-2 15,0 0 0-15,-1-4 2 16,-2 2-1-16,-1 2 2 16,-1-1-3-16,-2-1 7 0,0-2-6 15,-1-2-1 1,-1 0 0-16,4-1-4 16,-4-4 2-16,2 1-1 15,1 3-1-15,-3-5 0 0,4 2-1 16,-2-2 3-1,1-2-3-15,-1 0 1 16,0-6-1-16,0-2 0 0,0 0 2 16,1-3-2-16,-1 0 0 15,1 2 0 1,0-1 0-16,-3 0 1 0,3-2-1 16,-3-2 1-16,-2-4 0 15,1-2-1-15,-3-6 2 16,0-4-2-16,0-2 0 15,0-4 0-15,0-2 1 0,0-2-1 16,0 2 0-16,0-2 0 16,0 0 2-16,0 0-1 15,0 0 0-15,0 0 0 16,0 0 1 0,0 2-2-16,0-2 0 0,0 0-1 15,0 0-28-15,0-2-91 16,0-18-244-16,0-8-312 15</inkml:trace>
  <inkml:trace contextRef="#ctx0" brushRef="#br1" timeOffset="-170146.97">12566 11761 137 0,'0'0'0'0,"0"0"23"15,0 0-23-15,0 0 4 16,0 0 38-16,0 0 34 16,-21-47-32-16,21 44-2 15,0 0 36-15,-2 2 25 16,2 1-30-16,0 0-11 0,-2 0 19 15,2 0-11-15,-2-4-15 16,0-1 5-16,2 0-1 16,-2 2-13-16,-1-1 1 15,1 3 13-15,0-2-10 16,0 1 16-16,0 2-5 16,2 0-18-16,-2 0-11 15,2 0-6-15,0 0-6 16,-2 0-11-16,2 18-8 15,-4 10 1-15,4 7 6 16,0 1-2-16,0 0-2 16,8-4-2-16,5 4-1 15,5-2 1-15,1 0-2 0,4-4 2 16,0-1-1 0,-4-10 0-16,-1-1-1 15,-3-5 0-15,1-9 1 0,-1-4 0 16,-1 0 1-16,1 0 3 15,2-17-4-15,-2-7-1 16,-1-4 0-16,-6-8 0 16,-3-2 0-16,-5-4-1 15,0-6 1-15,0 2 0 16,-13 5 0-16,-6 8-3 16,2 11 3-16,1 8 7 15,3 7-5-15,1 1-2 16,6 4 0-16,4 2-1 0,2 0-7 15,0 0-45 1,0 0-81-16,0 0-45 16,16 7-29-16,-1 1-66 0,1 2-175 15</inkml:trace>
  <inkml:trace contextRef="#ctx0" brushRef="#br1" timeOffset="-169716.13">12942 11698 784 0,'0'0'212'16,"0"0"-107"-16,0 0 42 0,0 0-35 15,0 0-51 1,0 0-51-16,-46-20-10 0,63 20 1 15,12 0-3-15,2 2 2 16,0 7-1-16,-2-4-2 16,-8 1 3-16,-8 1-9 15,-9-7-11-15,-4 0-3 16,0 0 23-16,0 0 2 16,0 0 15-16,-11 0-9 15,-4-7-4-15,1 1 23 16,4 2 10-16,3 4 8 0,4 0 8 15,1 0-24-15,-3 4-22 16,1 23-5-16,2 9 2 16,2 8-4-16,0-4 1 15,0 2-1-15,2-4 0 16,14-2 0-16,-1-2 0 16,1 0 0-16,-3-4-57 15,-2-2-50-15,3-3-86 16,-3-5-112-16,-2-8-165 15</inkml:trace>
  <inkml:trace contextRef="#ctx0" brushRef="#br1" timeOffset="-169394.38">13335 11694 748 0,'0'0'134'0,"0"0"-32"15,0 0 36-15,0 0-13 16,0 0-28-16,0 0-42 0,-32-22-28 16,32 22-17-1,5 14-2-15,15 11 15 0,2 3 2 16,2 0-7-1,-1 6-10-15,-1-2-5 16,-4-2 0-16,0-2-3 0,-9-4-1 16,-3 0-24-16,-4 0-81 15,-2-4-89-15,0-4-96 16,0-10-133-16</inkml:trace>
  <inkml:trace contextRef="#ctx0" brushRef="#br1" timeOffset="-169168.48">13461 11736 508 0,'0'0'122'0,"0"0"-2"15,0 0 7-15,0 0 24 16,0 0-50-16,0 0-32 0,-53-22-10 16,31 55-43-16,0 9-1 15,-3 4 2-15,2 0-10 16,4 0-7-1,1-2 0-15,3-5 0 0,3-3-8 16,10-7-90-16,2-4-83 16,0-11-149-16,9-6-143 15</inkml:trace>
  <inkml:trace contextRef="#ctx0" brushRef="#br1" timeOffset="-168730.65">13707 11680 874 0,'0'0'110'16,"0"0"-1"-16,0 0 1 15,0 0 0-15,0 0-54 16,0 0-25-16,-98 31-9 15,84 11-4-15,7-1 5 16,5 6 7-16,2-7-15 16,0-4-10-16,12-4 1 15,9-6-5-15,0-6-2 16,4-8 3-16,-2-4-2 0,2-8 6 16,-7 0-3-1,-1 0-2-15,0-20 0 16,-7-8-1-16,0-12-8 0,-4-4-10 15,-6-2 1-15,0-2 9 16,0 6 6-16,-20 7 0 16,1 13 0-16,-4 12 2 15,7 6-2-15,5 4-1 16,9 0-17-16,2 6-53 16,0 15-58-16,11-2-20 15,14 2-226-15,-3-6-116 16</inkml:trace>
  <inkml:trace contextRef="#ctx0" brushRef="#br1" timeOffset="-168290.69">13972 11725 787 0,'0'0'362'0,"0"0"-331"15,0 0 39-15,0 0 36 16,0 0-58-16,0 0-33 16,82-71 2-16,-75 103 7 0,-7 7 22 15,0 5 35-15,0-4-28 16,-14-4-30-16,8-8 3 15,2-8-6-15,4-4-6 16,0-4-14-16,8 0 1 16,15 0 0-16,4 2 0 15,-10-2 0-15,-3 0-2 16,-10 2 1-16,-4-1-2 16,-2 0 2-16,-23 1 3 15,-6-2-1-15,2-4 2 16,2-4-4-16,7-1 0 0,9-2-8 15,5-1-19-15,3 3-19 16,3 0-69-16,0 4-159 16,0-3-180-16</inkml:trace>
  <inkml:trace contextRef="#ctx0" brushRef="#br1" timeOffset="-167214.15">14400 11412 194 0,'0'0'105'0,"0"0"-44"0,0 0-46 16,0 0 43-16,0 0 18 16,0 0-5-16,13-62-3 15,-13 58 21-15,0 0 27 16,0-1-24-16,0 4-12 15,0-6-30-15,0 6-16 16,0 1-1-16,0 0-13 16,0 0 1-16,0 0-14 15,0 0-1-15,0 0-2 16,0 0 7-16,0 0 23 16,0 0 22-16,0 0-6 0,0 0-8 15,0 0-17-15,0 18-10 16,6 9-1-1,1 10 14-15,5 3-2 0,-4 6-2 16,1 4-2-16,3 6-8 16,-4 9 4-16,1-2 0 15,-5 1-10 1,-1-3 6-16,-3-5-3 0,0-4 1 16,0-4-7-16,2-2 6 15,-2 2 0-15,3-3-3 16,1-1-4-16,-2 0 1 15,0-6-2-15,0-2-2 0,3-4 5 16,-3-2-5-16,0-1 1 16,0-2-2-1,-2 0 4-15,6-4 0 0,-2 1-3 16,-2 1 1-16,2 1 0 16,1-2-1-16,-1 0 2 15,2 0-3-15,0-2 6 16,-2 0-5-16,0-2 1 15,3 2-2-15,-1 0 0 16,2 0 1-16,-2 0 0 16,-2-2-1-16,1 0-2 15,-3-2 2-15,0 3 3 0,0-6-3 16,0 2-2-16,-2-2 2 16,3-2 0-1,-3-1 2-15,0-6-2 16,0-2 0-16,0 0 4 15,0-2-3-15,0 2-1 16,0-4 0-16,0 0 6 0,0 0-4 16,0 0-1-16,0 2-1 15,0 0 1-15,0 0-1 16,-3 0 0-16,3-2-1 16,-2 1 1-16,0-1 0 15,-2 3 0-15,2-1-9 0,-3-2-34 16,-3 0-107-1,-4 0-382-15</inkml:trace>
  <inkml:trace contextRef="#ctx0" brushRef="#br1" timeOffset="-165092.98">12936 12593 319 0,'0'0'177'16,"0"0"-42"-16,0 0 34 0,0 0-41 15,0 0-11 1,0 0-30-16,0 0-30 0,-63-56-20 15,63 35-5 1,0-2-11-16,9-2-14 0,16 3-4 16,4 4-3-16,2 11 0 15,-6 7-1-15,-3 0 0 16,-7 14-8-16,-8 13 4 16,-7 9 5-16,0 9 0 15,-7-1 2-15,-18-2 1 16,-8-4 3-16,0-6-3 15,2-8 6-15,4-8 21 16,4-8 2-16,10-4 11 16,5-4-15-16,5 0 1 15,3 0-3-15,0-6-15 0,0-8-10 16,22 2-1 0,9 2-7-16,8 6-3 0,1 4-49 15,4 0-69-15,3 0-62 16,-5 0-245-16</inkml:trace>
  <inkml:trace contextRef="#ctx0" brushRef="#br1" timeOffset="-164596.02">13330 12490 678 0,'0'0'151'15,"0"0"-52"-15,0 0 38 0,0 0-24 16,0 0-22-16,0 0-29 16,-35-32-19-16,35 32-21 15,0 0-11-15,0 0 3 16,-2 0-11-16,2 0-2 15,0 0 0-15,0 0-1 16,0 0-5-16,0 0 5 16,0 0 0-16,4 0 3 0,-2-1-2 15,-2-3 0 1,0-3 3-16,0 0-4 16,0 0 1-16,0 3 0 15,0 4-1-15,0 0 1 0,0 0-1 16,0 0-1-16,0 0 1 15,0 0-3-15,0 15-8 16,2 6 11-16,0 5 0 16,3 5 0-16,-3-4 1 15,2 4 0-15,-2 1-1 16,-2-2-1-16,0 2-4 16,0-2-71-16,0-2-75 0,0-4-103 15,0-10-199 1</inkml:trace>
  <inkml:trace contextRef="#ctx0" brushRef="#br1" timeOffset="-164239.68">13335 12507 553 0,'0'0'71'0,"0"0"-22"16,0 0 41-1,0 0 38-15,0 0-57 0,0 0-8 16,91-39-20-16,-91 78 12 15,0-7 9-15,0-6 15 16,-2-8-13-16,-9-6-9 16,1-4-10-16,4-4-11 15,2-4-12-15,4 2-12 0,0 0-12 16,15 4-6 0,21 4-4-16,4 6-65 0,-2 6-38 15,-5 4 8-15,-11-2 46 16,-13 2 48-16,-9-4 11 15,-2-4 6-15,-25-2 39 16,-8-6 32-16,1-2-16 16,1-5-22-1,4-3-12-15,6 0-15 0,10 0-12 16,9 0-1-16,4 0-52 16,0 0-122-16,0-9-89 15,19-7-314-15</inkml:trace>
  <inkml:trace contextRef="#ctx0" brushRef="#br1" timeOffset="-163891.84">13669 12575 983 0,'0'0'61'0,"0"0"-54"15,0 0 9-15,0 0 0 16,0 0-14-16,118-36-2 15,-89 30-19-15,-9-1-64 16,-11 3 24-16,-7-2 43 16,-2 1 16-16,0-2 5 0,0-3 23 15,-7 2 55 1,-2 2-3-16,3 2-7 16,-1 3 13-16,5 1-14 0,0 0-22 15,2 0-28-15,0 5-14 16,0 19-7-16,0 7 2 15,0 3-1-15,4 0-2 16,9-2-1-16,1 0 1 16,-1 0-3-16,0-2-63 15,-1-4-95-15,-1-2-114 16,-1-6-179-16</inkml:trace>
  <inkml:trace contextRef="#ctx0" brushRef="#br1" timeOffset="-163603.25">14201 12512 610 0,'0'0'142'0,"0"0"-11"0,0 0 29 15,0 0-42-15,0 0-20 16,0 0-28-16,-93-8-15 15,77 26-22-15,3 1 4 16,4 1-11-16,7 4-5 16,2 0-7-16,0 2-3 15,0 2 3-15,8-4-8 16,13-2-6-16,8-2 0 16,2-6 0-16,4-2-15 0,3-4-121 15,-5-4-162-15,-1-2-316 16</inkml:trace>
  <inkml:trace contextRef="#ctx0" brushRef="#br1" timeOffset="-163444.68">14523 12689 873 0,'0'0'209'0,"0"0"-166"15,0 0 23-15,0 0-26 16,0 0-33-16,0 0-7 15,-30-22-111-15,30 22-132 0,0 8-254 16</inkml:trace>
  <inkml:trace contextRef="#ctx0" brushRef="#br1" timeOffset="-126823.47">10260 7417 685 0,'0'0'64'0,"0"0"-59"15,0 0 112-15,0 0-4 0,0 0-66 16,0 0-18-16,0 0 10 16,-38-40 15-16,38 34-14 15,-2 0 7-15,0 2-4 16,-3 0 10-16,3 0-4 15,-1 2-7-15,1 2-2 16,2 0-20-16,0-2 2 16,0 2-7-16,0-2-4 15,2 0-6-15,25 0-5 16,14 2 4-16,14 0 2 16,14 0-3-16,13 0 1 15,12 0-4-15,7 0 1 0,1 2 0 16,-4 2 0-16,-11 0-1 15,-21 0 0-15,-16 2-1 16,-23-2-4-16,-14-2-11 16,-11 0-4-16,-2-2 20 15,0 0-1-15,0 0 2 16,-7 0 4-16,-13 0-5 16,1-4-5-16,-2 2 2 15,5 0-56-15,3 2-70 16,2 0-86-16,7 0-149 15,-1 0-133-15</inkml:trace>
  <inkml:trace contextRef="#ctx0" brushRef="#br1" timeOffset="-126529.64">10922 7185 708 0,'0'0'148'0,"0"0"-61"15,0 0 53-15,0 0 47 16,0 0-56-16,0 0-67 16,-43-81-31-16,63 81-24 15,16 0 13-15,11 20-10 16,4 10 4-16,-2 6-9 16,-7 7-5-16,-11 1-1 15,-10 2 10-15,-17-2-9 16,-4 2 4-16,-9-2-3 0,-28-2 2 15,-15 1 1-15,-10-6-1 16,-7-1-5-16,-3 1-71 16,3-3-140-16,5-4-201 15,3-4-398-15</inkml:trace>
  <inkml:trace contextRef="#ctx0" brushRef="#br1" timeOffset="-125725.58">9177 7778 636 0,'0'0'211'16,"0"0"-120"-16,0 0 53 15,0 0 6-15,0 0-49 16,0 0-43-16,-38-62-18 0,36 62-11 15,2 0-14 1,0 0-12-16,0 10-1 0,0 16-4 16,0 8 4-16,9 2-4 15,-5 5 4 1,0 0 2-16,-1 2-4 0,-1-4-59 16,0-6-103-16,-2-9-120 15,0-14-279-15</inkml:trace>
  <inkml:trace contextRef="#ctx0" brushRef="#br1" timeOffset="-125581.59">9202 7529 977 0,'0'0'64'16,"-32"-118"-23"-16,26 90 8 0,3 16 52 16,3 12-46-16,0 0-55 15,16 24-25-15,11 18 10 16,2 9-93-16,2 0-148 15,-4-4-197-15</inkml:trace>
  <inkml:trace contextRef="#ctx0" brushRef="#br1" timeOffset="-125209.9">9358 7686 592 0,'0'0'153'15,"0"0"-86"-15,0 0 30 0,0 0 0 16,0 0-47-16,0 0-15 0,0 92 19 15,0-56-19-15,0 0 0 16,0-1-3-16,0-3-2 16,-3-6-13-1,-3-4 0-15,-2-8-3 0,4-7 2 16,2-4 4-16,2-3 13 16,0 0-1-16,0-18 15 15,0-18-23-15,16-13-17 16,6-1-2-16,-2 2-2 15,3 8 0-15,-6 12 6 16,-5 10-4-16,-4 10 7 16,-1 4-3-16,1 4-7 15,2 0 2-15,3 6-4 0,-1 14 3 16,-2 4-3-16,-1 6 2 16,-2 2-2-16,0 2-3 15,-1-2 1 1,-1 0-50-16,-1-4-90 0,5-3-100 15,7-11-215-15</inkml:trace>
  <inkml:trace contextRef="#ctx0" brushRef="#br1" timeOffset="-124933.52">9748 7686 678 0,'0'0'182'0,"0"0"-110"0,0 0 72 15,0 0 13 1,0 0-43-16,0 0-54 16,0 0-42-16,-39-46-5 15,39 50-9-15,8 14-4 0,9 8-1 16,1 4 1-16,-5 2 4 16,-2 2-1-16,1 0-1 15,-12 2-2-15,0 5-1 16,0-1-13-16,-7-3-56 15,-13 2-34 1,1-9-85-16,2-8-141 0,1-12-68 16</inkml:trace>
  <inkml:trace contextRef="#ctx0" brushRef="#br1" timeOffset="-124405.6">9709 7863 242 0,'0'0'230'0,"39"-123"-130"0,-15 77-34 16,0 8 79-16,1 14 0 15,-5 14-55-15,-5 10-42 16,-6 6-27-16,-7 26-10 16,-2 8-10-16,0 4 1 15,0-4 2-15,-8-8-4 16,-5-6 0-16,3-12-1 16,4-6 1-16,3-8 0 15,3 0 0-15,0-6-3 16,5-20-29-16,15-6 10 15,3 0 19-15,-4 2 3 0,-1 8 1 16,-5 8 0-16,-5 10 15 16,-4 4 6-16,0 0-3 15,1 6-4 1,-1 12 5-16,2 4 10 0,4 2-10 16,1-4-6-16,2-2-4 15,7-4-3-15,1-6-4 16,2-2-1-16,4-6-1 15,0 0-1-15,-7-2-1 16,-4-18-12-16,-7-2 5 16,-7-4-4-16,-2-2 11 15,0 2 1-15,0 4 6 0,-2 4 1 16,-7 6 15-16,2 6 22 16,3 2 7-16,2 4-13 15,2 0-25 1,0 2-13-16,0 18 0 0,0 6 0 15,2 4 0-15,9 0-2 16,0 2 1-16,-2 2-41 16,-5 0-65-16,3-5-99 15,0-6-128-15,2-9-115 16</inkml:trace>
  <inkml:trace contextRef="#ctx0" brushRef="#br1" timeOffset="-124179.48">10291 7503 672 0,'0'0'219'0,"0"0"-91"15,0 0 21-15,0 0-4 16,0 0-76-16,0 0-50 16,6 4-8-16,15 32 10 15,-1 4-3-15,-3 5-8 16,2 3-7-16,-7 0-2 15,-5 0-2 1,-2 2-24-16,-5-2-84 0,0-10-155 16,-2-7-263-16</inkml:trace>
  <inkml:trace contextRef="#ctx0" brushRef="#br1" timeOffset="-124023.4">10199 7780 768 0,'0'0'203'0,"0"0"-117"15,0 0 15-15,0 0 5 16,0 0-44-16,0 0-49 16,27-60-13-16,15 60 0 15,12 0-11-15,13 6-106 16,9 6-247-16</inkml:trace>
  <inkml:trace contextRef="#ctx0" brushRef="#br1" timeOffset="-122786.27">14903 7365 260 0,'0'0'117'15,"0"0"-38"1,0 0 68-16,0 0-13 0,0 0-5 16,0 0-16-16,-31-14-39 15,27 12-24-15,4 2-5 16,-3 0-3-16,3 0-18 15,0 0 13-15,0 0 4 16,0 0 16-16,0 0-5 0,0 0-6 16,0 0-6-16,0 0-7 15,3-2-17 1,32-2-7-16,19 0-6 0,17 0-2 16,9 2 4-16,7 2-5 15,6 0-5-15,6 0-1 16,1 0-23-16,-9 0-4 15,-13 0-3-15,-27 0 17 16,-26 0 15-16,-16 0-10 16,-9 2 5-16,0-2 9 15,0 2 1-15,0-2 3 16,-7 0-2-16,3 0 5 16,0 0-1-16,-2 0-2 15,2 0 0-15,0 0-1 16,-1 0-1-16,1 0 0 0,-2 0-2 15,1-4 2-15,0 2-2 16,3-2-5 0,0 2-29-16,-1 0-168 15,1 2-149-15,0 0-273 0</inkml:trace>
  <inkml:trace contextRef="#ctx0" brushRef="#br1" timeOffset="-122146.9">15596 7239 120 0,'0'0'122'16,"0"0"-46"-16,0 0 2 16,0 0 53-16,0 0-41 15,0 0-11-15,-47-54 38 16,41 44-23-16,-4-2-9 16,4-1-6-16,-1 2-5 15,3-4-26-15,0 4 20 16,1 0 11-16,1 4-20 15,2 2-5-15,0 5-12 16,0 0-21-16,0 0-13 16,13 2-6-16,18 16 0 0,14 7-2 15,4 4 1-15,-2 2-1 16,-5 1 0-16,-6-1 0 16,-12-2 0-16,-11-3-2 15,-8-2 2-15,-5-6 0 16,0-2 0-16,-15-2 0 15,-14-2 2-15,-7 4-2 16,1-2 0-16,1 0-20 16,5 4-59-16,9-2-54 15,9 4-39-15,6-4-117 16,5-2-168-16</inkml:trace>
  <inkml:trace contextRef="#ctx0" brushRef="#br1" timeOffset="-121633.6">16104 7225 546 0,'0'0'104'15,"0"0"-24"-15,0 0 78 16,0 0-31-16,0 0-46 0,0 0-14 16,-73-26-26-16,61 27 9 15,1 17-19 1,5 9-6-16,1 5-14 15,5 2 11-15,0 0-10 16,7 0-6-16,15-2-2 0,7-2-2 16,4-4 1-16,6-5-2 15,-2-7 0-15,-6-9 1 16,-10-5-1-16,-6 0 1 16,-9-5-1-16,-1-23 3 0,-5-11-4 15,0-11-3 1,-18-6 2-16,-13 0 0 0,-6 5 1 15,0 11 0-15,4 12 0 16,6 14 0-16,10 13-4 16,6 1-7-1,8 15-19-15,3 21-54 0,0 9-31 16,20-3-139-16,7-4-203 16</inkml:trace>
  <inkml:trace contextRef="#ctx0" brushRef="#br1" timeOffset="-121198.74">16356 7289 650 0,'0'0'161'16,"0"0"-47"-16,0 0 57 15,0 0-11-15,0 0-47 16,0 0-89-16,-32-12-16 15,32 40-7-15,0 2-1 16,21 4 4-16,4-4-3 16,0 0 6-16,4-6-6 15,-2-3-1-15,-2-6 0 16,-7-7-8-16,-7-8-33 16,-2 0 2-16,-5-4 6 15,-2-22 21-15,-2-6-11 0,0-8 12 16,0-2 11-16,-8 0 2 15,-3 6-1-15,-1 10 9 16,1 8 26-16,5 8 8 16,1 6 12-16,3 2-23 15,2 2 0-15,0 0-21 16,0 0-10-16,0 22-2 16,9 8-1-16,8 8 1 15,1 4 0-15,3 0 0 16,-2 0-14-16,-1-3-100 15,3-7-141-15,-4-9-182 16</inkml:trace>
  <inkml:trace contextRef="#ctx0" brushRef="#br1" timeOffset="-120948.05">16632 7190 757 0,'0'0'154'15,"0"0"-45"-15,0 0 14 16,0 0 46-16,0 0-54 16,0 0-52-16,-25-48-43 15,25 56-12-15,2 17 4 16,17 7 5-16,3 1 0 16,0 6-8-16,0-1-9 0,1 4 1 15,-10 4-2 1,-4 1-33-16,-6-4-101 0,-3-3-160 15,0-10-318 1</inkml:trace>
  <inkml:trace contextRef="#ctx0" brushRef="#br1" timeOffset="-120678.09">16636 7421 617 0,'0'0'92'0,"0"0"-53"15,0 0 52-15,0 0 20 16,0 0-79-16,131-60-18 15,-101 60-8-15,-4 2 1 16,-3 8 26-16,-7-2 6 16,-3 2-7-16,-7 2 19 15,1 4-2-15,0 2-2 16,0 4 6-16,-1 7-22 0,1 0-5 16,-3 4-12-16,1 0-5 15,-5 2-6-15,0-1-1 16,0 0-2-16,0 0-46 15,-9-4-120-15,-4-8-204 16</inkml:trace>
  <inkml:trace contextRef="#ctx0" brushRef="#br1" timeOffset="-120172.63">16942 7389 792 0,'0'0'119'0,"0"0"-64"16,0 0 75-1,0 0-13-15,0 0-59 0,0 0-49 16,49-30 3-16,-49 66 7 16,0 2 8-16,-4-6-11 15,-6-8-10-15,-1-7 4 16,5-10-10-16,4-5 9 16,2-2-2-16,0 0 4 15,4-13 0-15,25-15-11 16,7-7-7-16,-1-1 3 15,1 4-8-15,-10 8-6 0,-5 10 17 16,-10 12 1 0,-7 2-2-16,-4 0-1 0,0 22 3 15,0 6 12 1,0 0 1-16,0 0 6 16,0-6-6-16,2-2-8 0,8-6 3 15,-2-4-4-15,5-2-3 16,1-6 1-1,1-2 0-15,6 0-2 0,-1-18-5 16,-7-10-6-16,-7-6 5 16,-3-4 1-16,-3 0 2 15,0 4 2-15,0 8 1 16,0 12 0-16,-7 6 1 16,1 8 3-16,1 0 9 15,-2 0-7-15,3 26-5 0,1 8-1 16,3 4-1-1,0 4-1-15,0-4 0 16,0-2-20-16,0-4-116 0,0-3-123 16,3-9-264-16</inkml:trace>
  <inkml:trace contextRef="#ctx0" brushRef="#br1" timeOffset="-119935.9">17330 7127 843 0,'0'0'184'0,"0"0"-93"16,0 0 46-16,0 0 11 15,0 0-74 1,0 0-57-16,10 26-5 0,13 11 3 16,0 4-6-1,-8 3-5-15,-7 2-1 16,-3 0-3-16,-5 0-3 0,0-4-92 15,-3-5-123-15,-16-9-190 16,-3-15-306-16</inkml:trace>
  <inkml:trace contextRef="#ctx0" brushRef="#br1" timeOffset="-119721.83">17258 7457 714 0,'0'0'189'16,"0"0"-122"-16,0 0-2 15,0 0-12-15,62-110-37 0,-6 104-16 16,4 6-8-16,-4 0-44 15,-6 0-49-15,-17 0-14 16,-9 4 37-16,-15-4 78 16,-5 0 3-16,-4 0 95 15,0 0 56-15,0 0-95 16,0 0-34-16,-2 0-20 16,-2 0-5-16,0 0-125 15,-4 8-220-15</inkml:trace>
  <inkml:trace contextRef="#ctx0" brushRef="#br1" timeOffset="-68903.83">17010 4431 308 0,'0'0'140'0,"0"0"-73"16,0 0 13-16,0 0 37 15,0 0 7-15,0 0-14 16,0 0-26-16,0 0-13 15,-8-44-1-15,6 44-12 16,2 0-26-16,0 0-9 16,-2 0-5-16,2 0 0 15,0 0-3-15,0 0-8 0,0 0 6 16,0 0-1 0,0 0-3-16,0 0-1 0,0 0 15 15,0 0 7-15,0 0-9 16,-3 0 8-1,3 0-6-15,0 0-13 16,-2 0 5-16,0 12-8 0,2 14-6 16,0 10 6-16,0 9 0 15,0 5-2-15,0 4 3 16,0 6-3-16,0 4 3 16,0 2-3-16,0 5 0 15,2-3-5-15,3-2 9 16,1-4-6-16,-2-4-2 15,4 1 3-15,-2-5-4 16,-1-3 1-16,-1-4 0 0,-2-5-2 16,-2-4 2-1,0-2-1-15,0-4 2 16,0-2 2-16,0-8-3 0,0-2 6 16,0-3-4-1,0-8-1-15,0 0-2 0,0-8 0 16,0-1 0-16,0 0 3 15,0 0-1-15,0 0-1 16,0 0 1-16,-9 0-2 16,-5 0-66-16,2-14-109 15,-5-5-177-15,7-6-396 16</inkml:trace>
  <inkml:trace contextRef="#ctx0" brushRef="#br1" timeOffset="-65184.06">17058 4435 163 0,'0'0'59'15,"0"0"-49"1,0 0 2-16,0 0 31 0,0 0 6 15,0 0-15-15,-25 0 11 16,23 0 15-16,0 0 7 16,0 0-33-16,2 0 15 15,-5 0 0-15,3 0-15 16,2 0-17-16,-2 0 13 0,2-1 13 16,-2-2-19-16,-1 2 6 15,0 1-4-15,3-3 3 16,0 3 3-16,-2-2-19 15,2 2 7-15,-2 0-7 16,0-2 8-16,2 2-9 16,-2-2 4-16,2 0 9 15,-2 2-4-15,0-2 3 16,2 2-8-16,0 0-5 16,0-1 1-16,0-4-1 15,0 3-2-15,0-2 1 16,0 2 2-16,0-2 1 15,0 0 1-15,0 0-1 16,8-2-2-16,2 0 0 16,3 0-1-16,0 0-9 0,5 2 1 15,2 4 8 1,2-2-9-16,3 0 2 0,4 0 1 16,0 0-4-16,6 2 6 15,1 0-6-15,-1-2 3 16,2 2-3-16,-2-2 0 15,3-2 0-15,-3 2 0 16,3-2 5-16,0 2-5 16,2-2-2-16,4 0 2 15,4 0 1-15,0 2 4 16,4-2-5-16,-5 0 0 16,-3 2 1-16,1-2 0 15,-5 2-1-15,-2 0 0 16,-1 0 1-16,2 0-1 0,-1 0 0 15,4 2 0 1,-3-2 2-16,4 0-2 0,-1 0 1 16,1-2-1-16,6 2 0 15,2 0 0-15,5 0 1 16,2 2-3-16,1 0 2 16,2 0 0-16,4-2 0 15,-6-2 0-15,-1 0 2 16,0 0-3-16,-4-2 1 15,0 2-1-15,-1 0 1 16,0-2 0-16,5 2 0 16,3 0 0-16,1-4-4 0,2 4 4 15,-1 0 0 1,-1 0 0-16,-4 4 0 16,-2-2 5-16,-4 0-5 15,-4 0 0-15,2 2 0 0,-4-2 0 16,-1 2-2-16,1-2 5 15,6 0-6-15,-4 2 6 16,6-2-3-16,0-2 1 16,-1 2 0-16,2-1-1 15,-1 2 1-15,6 1-1 16,-4 0 0-16,0 0-1 0,2 0 0 16,-5 0 1-1,5 0 0-15,0 0 0 0,0 0-1 16,2 0 0-1,-2 0-1-15,2 0 4 0,1 0-1 16,1 0-1-16,-4 0-1 16,0 0 1-16,-3-2-2 15,-1 0 5-15,-1-2-2 16,-1 4-1-16,-4-4 0 16,2 2 0-16,-4-2 0 15,6 0 1-15,-4 2-1 16,4 0 0-16,4 0 0 15,4 2 1-15,0 0-1 16,0 0 3-16,0 0-3 16,-4 0 0-16,1 0 0 15,9 0 0-15,-2 2-2 16,1 0 1-16,4 0 1 0,-5-2 0 16,-1 0 0-16,-1 0 0 15,-4 0-3-15,2 0 6 16,0 4-6-16,3-3 6 15,-1 2-3-15,1-1 0 16,-1-2-1-16,-2 0-2 16,0 0 6-16,3 2-3 15,-3-2 0-15,0 2 0 16,0 2-1-16,1 0 0 16,-1 0 2-16,2 0 2 15,0-2 0-15,3 0-3 0,-5 2 0 16,0 0 1-16,1 2-1 15,-3 0 0-15,6 2 0 16,5-2 0-16,2 0-2 16,5-2 2-16,2 0 0 15,-2 4 1-15,-3-2-1 16,1 4 0-16,2-4 0 16,-3 2 1-16,-1-2-1 15,-6 0 0-15,-8 2 0 16,3-2 6-16,-1 4-6 15,6-2 12-15,8-2 0 16,6 0 5-16,2-4-2 16,1 0 16-16,-7-2 6 0,-11 0-9 15,-10 0-2-15,-13 0 5 16,-8 0-4 0,-10 0-19-16,-6 0 2 0,-4 0-4 15,-4 0 2 1,7 0 3-16,-5 0-7 0,5 0-2 15,-7 0 2-15,-1 0 2 16,-3 0-3-16,-2 0-3 16,0 0 3-16,2 0-2 15,1 0-1-15,7 0 2 16,1 0-2-16,5 0 0 0,9 0 1 16,5 0 0-1,5 0 0-15,7 0 1 16,-11 0-2-16,-6 0 0 15,-12 0-2-15,-3 0 1 16,-7 0 2-16,-1 0 2 16,-2 0-3-16,-1 0 1 0,-1 0-4 15,-2 0 3-15,0 0 0 16,0 0 3-16,0 0-1 16,0 0 1-16,0 0-3 15,0 0 3-15,0 0-2 16,2 0-1-16,0 0 1 15,-2 0 4-15,0 0-4 16,0 0-1-16,0 0 0 16,0 0 1-16,0-2 1 15,0 2 7-15,0 0 1 0,0 0 4 16,0 0-5-16,0 0-8 16,0 0 7-16,3 0-7 15,-3 0 3-15,0 0-4 16,0 0 0-16,0 0 0 15,0 10 0-15,0 6 1 16,0 2-2-16,0 6 1 16,0-2-1-16,0 4 2 15,0 1-1-15,0 0 0 16,0 2 2-16,0 1-2 16,0-2 0-16,0 0 5 0,-3 0-5 15,-3-2-3 1,1 0 3-16,1 0 5 0,-5 2-4 15,2 0-1-15,-2 1 0 16,3-1 1-16,-3-1-1 16,2 0 0-1,2-4-1-15,3 4 2 0,2-3-2 16,-2 4-3-16,2 2 4 16,-2 0 1-16,-2 2 3 15,4 4-3-15,-5-4-1 16,3 2 0-16,2-5 1 15,0-1-1-15,0-1 0 16,0-2-1-16,0-1 1 16,0-2-2-16,0-4 1 15,0-2 2-15,0-2-1 16,0-2 4-16,0-2-7 16,0-2 7-16,0-2-8 15,0-2 9-15,0-2-3 0,0 0-2 16,0-2 0-16,0 0-5 15,0 0 3-15,-6 0-54 16,-8 0-129-16,-9-12-363 16</inkml:trace>
  <inkml:trace contextRef="#ctx0" brushRef="#br1" timeOffset="-64670.02">25500 5109 511 0,'0'0'144'16,"0"0"-55"-16,0 0-12 15,0 0 103-15,0 0-43 16,0 0-43-1,11-56-35-15,-2 52 4 0,2-2-3 16,2 6 0-16,5 0-22 16,3 0-2-16,2 12-5 15,4 8-6-15,2 8 1 16,0 4-7-16,0 8-5 16,0 2 0-16,-2-2-7 15,-2 1-1-15,-4-7-6 0,-7-4 1 16,-3-2 1-1,-11-2-2-15,0 0-26 16,0-6-49-16,-4-2-38 0,2-8-123 16,2-8-145-16,2-2-258 15</inkml:trace>
  <inkml:trace contextRef="#ctx0" brushRef="#br1" timeOffset="-64316.05">26200 5073 625 0,'0'0'168'16,"0"0"-150"-16,0 0 96 16,0 0 60-16,0 0-79 15,0 0-38 1,0-46-30-16,0 44 9 0,0 2 19 15,0 0-20-15,0 0-14 16,-14 2 4-16,-17 24-4 16,-11 12 5-16,-12 12 9 15,-4 4 1-15,2 0-23 16,3-5-4-16,6-9-3 0,5-2-4 16,6-10 1-1,7-4-1-15,7-8-2 16,7-8 0-16,3-2-16 15,6-4-72-15,1-2-100 0,5 0-151 16,0-2-261-16</inkml:trace>
  <inkml:trace contextRef="#ctx0" brushRef="#br1" timeOffset="-60847.41">19952 3641 149 0,'0'0'266'0,"0"0"-123"15,0 0-43-15,0 0 87 16,0 0-20-16,0 0-49 16,-69-46-26-16,67 42-5 15,2 4-29-15,0 0-28 16,0-4-20-16,9 2-8 0,24-4-2 16,11 2 0-16,8 0 5 15,4 4-5-15,-1 0-3 16,-2 0-1-16,-8 4-30 15,-9 4-10 1,-11-2 21-16,-13 0 13 0,-5-4 1 16,-5-2 8-16,-2 2 1 15,0-2 3-15,0 0 10 16,-15 0-6-16,-3-10 21 16,5 0 11-16,0 0-3 15,3 2-4-15,2 2 6 0,3 0 14 16,1 4-13-16,2 0-18 15,2 2-5-15,0 0-5 16,0 0-6-16,0 4-5 16,0 24-1-1,0 10 1-15,11 10 2 0,2 5-1 16,0-2-1-16,-4 2 0 16,-2-5-41-16,-7-2-93 15,0-4-105-15,0-8-151 16,-5-10-268-16</inkml:trace>
  <inkml:trace contextRef="#ctx0" brushRef="#br1" timeOffset="-60655.26">19975 3850 865 0,'0'0'194'0,"0"0"-113"15,0 0 47-15,0 0-26 16,0 0-43-16,0 0-43 15,6-101-14-15,34 90-2 16,5 4 0-16,8 7-1 16,3 0-14-16,4 0-129 15,0 15-135-15,-4-1-301 16</inkml:trace>
  <inkml:trace contextRef="#ctx0" brushRef="#br1" timeOffset="-60374.14">20669 3780 880 0,'0'0'217'0,"0"0"-163"16,0 0 17-16,0 0 68 16,0 0-61-16,0 0-64 15,-58 4-13-15,58-4 0 16,0 0 2-16,0 0-1 15,0 0 2-15,0-2 3 16,0-10-7-16,-6 2 0 16,-5-1-36-16,1 8-18 0,4 3-69 15,-1 0-34 1,7 6-82-16,0 9-111 0</inkml:trace>
  <inkml:trace contextRef="#ctx0" brushRef="#br1" timeOffset="-60022.32">20948 3605 1042 0,'0'0'140'16,"0"0"-61"-16,0 0 75 0,-125-22-34 15,110 22-75-15,7 0-25 16,8 0-10-16,0 18-10 16,12 8 0-16,21 9 0 15,12 1 3-15,4 1-2 16,3-1 1-16,-6-1-2 16,-6-5 0-16,-9-4 1 15,-13-4-1-15,-9 0 0 16,-9-2 0-16,0-4 0 15,-11-2 2-15,-12-6 1 16,-1-2 0-16,-2-6-3 16,-3 0-6-16,-6 0-46 15,4-14-76-15,3-6-113 0,3-6-231 16</inkml:trace>
  <inkml:trace contextRef="#ctx0" brushRef="#br1" timeOffset="-59871.71">20870 3698 410 0,'0'0'440'16,"0"0"-315"-16,0 0-62 16,0 0 32-16,0 0-42 15,144-91-39-15,-72 87-10 16,6 4-4-16,2 0-57 0,0 0-210 16,-8 0-267-16</inkml:trace>
  <inkml:trace contextRef="#ctx0" brushRef="#br1" timeOffset="-59538.52">21663 3589 492 0,'0'0'178'0,"0"0"-86"15,0 0 65-15,0 0 31 16,0 0-43-16,0 0-46 16,-24-62-28-16,24 60-5 15,0 2-5-15,0 0-18 0,0 0-21 16,0 0-15-16,0 0 5 16,0 2-8-16,0 14-2 15,4 10 2-15,9 4-2 16,1 8 0-16,-3 5 0 15,-5 1-2-15,-4 2 0 16,-2 2-4-16,0-2-105 16,0-2-185-16,-15-10-115 15</inkml:trace>
  <inkml:trace contextRef="#ctx0" brushRef="#br1" timeOffset="-59161.02">21699 3633 935 0,'0'0'144'0,"42"-114"-108"0,-22 84 43 16,0 16 41-16,-4 12-59 15,-5 2-44-15,-3 2-12 16,-2 24 18-16,-6 2 26 16,0 4 36-16,0-2-30 15,-6-4-20-15,0-4-16 16,4-2-9-16,2-4-9 15,6 0 3-15,28 2-4 16,11 0 0-16,3-2 6 0,-5 3-6 16,-16-1 0-16,-14 0-3 15,-13 0 1 1,-4 4 4-16,-28-4-2 16,-3 0 3-16,-1-8 2 15,5-2 6-15,2-6-10 0,7-2 4 16,-1 0-3-16,8 0 0 15,1 0-2-15,8 0-5 16,1 0-43-16,5 0-78 16,0 0-120-16,5 0-186 15</inkml:trace>
  <inkml:trace contextRef="#ctx0" brushRef="#br1" timeOffset="-58741.67">22178 3513 1254 0,'0'0'109'0,"0"0"-93"16,0 0 116-16,0 0-44 15,0 0-71-15,0 0-16 16,-36-28-1-16,94 28 0 15,2 0 0-15,-4 4-7 16,-16-4-28-16,-11 2-17 16,-16-2 9-16,-7 0 11 0,-6 0 31 15,0 0 1 1,0 0 5-16,-4 0-2 0,-4-2 0 16,1-2 11-16,5 2 14 15,-2 2 20-15,4 0-13 16,-3 0-10-1,-2 2-12-15,1 26-7 0,-1 14 4 16,3 10 14-16,0 4-10 16,2-2-14-16,0-1 3 15,0-7 3-15,0-4-6 16,0-2 0-16,0-4-31 16,0-4-83-16,7-8-154 15,1-6-302-15</inkml:trace>
  <inkml:trace contextRef="#ctx0" brushRef="#br1" timeOffset="-58402.28">22951 3663 789 0,'0'0'148'15,"0"0"-61"-15,0 0 57 16,0 0-12-16,0 0-45 16,0 0-20-16,-127-88-12 0,98 88 8 15,0 2-16-15,0 18-19 16,4 6-3 0,3 4-7-16,8 8-4 0,6-2-4 15,8 3-4-15,0-1 2 16,4-6-3-16,23 0-1 15,4-2-4-15,7-6 5 16,5-2-5-16,-1-4-1 16,5-2-25-16,1 0-58 15,2-4-140-15,3-2-293 16</inkml:trace>
  <inkml:trace contextRef="#ctx0" brushRef="#br1" timeOffset="-58215.78">23461 3980 1091 0,'0'0'310'0,"0"0"-248"16,0 0 42-16,0 0-3 15,0 0-70-15,0 0-26 16,-37-40 1-16,37 40-6 16,0 0-3-16,0 2-25 15,0 10-65-15,0 4-159 16,0-4-196-16,-14 2-349 15</inkml:trace>
  <inkml:trace contextRef="#ctx0" brushRef="#br1" timeOffset="-833.25">15136 7744 117 0,'0'0'64'16,"0"0"-31"-16,0 0 2 15,0 0 25-15,0 0-19 16,0 0 0-16,0 0-3 15,0 0 34-15,-8 0-6 16,6 0-22-16,2 0 5 16,0 0 0-16,0 0-3 15,-2 0-14-15,2 0-14 16,0 0-1-16,-3 0 6 16,3 0-3-16,0 0-3 15,0 0-6-15,0 0-3 0,0 0 0 16,0 0-2-16,0 0 0 15,0 0 3 1,0 0 0-16,0 0 5 0,0 0 15 16,0 0 2-16,0 0-4 15,-2 0-8-15,2-2-7 16,0 2-7-16,0 0 4 16,0-2-6-16,0 2 6 15,-2 0 0-15,2 0 3 16,0 0-1-16,-2 0-1 15,2 0 7-15,0 0-5 16,0 0 3-16,0 0-6 0,0 0-3 16,0 0-4-1,0 0 3-15,0 0-5 0,0 0 0 16,0 0 1 0,0 0 0-16,0 0 0 0,11-4-1 15,-1 2 4-15,4 0-4 16,-1-2 1-16,1 2-2 15,1 0 4-15,1 0-6 16,0 0 3-16,-3 2 0 16,0 0 0-16,-1 0 0 15,1 0 0-15,0 0 0 16,-1 0-1-16,3 0 0 16,1 0 1-16,-1 0 0 15,3 0 1-15,-3 0-1 16,2 0-1-16,-2 0 1 0,1 0 1 15,-3 0-1 1,-2 0 0-16,2 0-2 16,1 0 2-16,-1 0 1 0,3 0-1 15,2 0 1 1,0 0-1-16,-1 0 0 0,3 0 0 16,1 0 1-16,-4 0-1 15,-1 0 0 1,-1 0-3-16,-1 0-1 0,-1 0 4 15,3 0 0-15,-3 2 0 16,2 0 1-16,1-2-1 16,3 0 0-16,-2 0-4 15,3 0 2-15,0 0 4 0,0 2 1 16,-2-2-3-16,-3 0-1 16,1 0 1-16,2 0 0 15,0 0-1-15,-3 0-5 16,3 2 7-16,1-2-2 15,-4 2-1-15,3 2 1 16,-1 0 1-16,-1 0-1 16,1 0 1-16,2-2 0 15,-4-2 1-15,1 2-1 16,1 0 0-16,-3 0 0 16,3 0 0-16,4 0 0 15,-3 2 0-15,4-2 0 0,0 2-2 16,-1 0 2-1,0 0 2-15,6-2-2 16,0 0 0-16,2 0-1 0,0-2 1 16,-4 0 0-16,-5 0-1 15,-3 0 2-15,4 0-1 16,0 0 0-16,6 0-5 16,2 0 5-16,4 0 2 15,1 0 0-15,2 0-1 16,4 0-1-1,2 0 2-15,3 0-2 0,-5 0 0 16,2 0 0-16,-6 0 0 0,0 0-3 16,-1 0 3-1,-3 0-1-15,1 0-4 0,-4 0 5 16,0 0 5-16,0 0-5 16,-2 0 1-1,2 0 0-15,0 0-2 0,4 0 0 16,1 0 1-16,-1 0 1 15,4 0-1-15,1 0-1 16,1 0 1-16,-4-2 0 16,-1 2 0-16,-1 0 0 15,-2 0 0-15,2 0 0 16,3 0 0-16,2 0 1 16,0 0-1-16,0 0 0 15,0 0-1-15,-1 0-3 16,1 0 4-16,3 0 5 15,-2 0-5-15,3 0 4 16,-1 0-8-16,1 0 0 16,5 0 1-16,-2 0 1 0,0 0 2 15,-8-2 0-15,-3 2-9 16,-5 0 5-16,-7-2-5 16,-5 2 6-16,-3 0 0 15,-3 0 1-15,-6 0 0 16,-1 0 2-16,-4 0 0 15,2 0-1-15,0 0 2 16,0 0-1-16,-2 0 0 16,0 0 0-16,0 0 0 0,0 0 4 15,0 0 1 1,0 0-1-16,0 0 1 0,0 0 2 16,0 0-1-16,0 0 0 15,0 0-6-15,0 0-14 16,0 2-131-16,-4 4-165 15,-18 6-143-15</inkml:trace>
  <inkml:trace contextRef="#ctx0" brushRef="#br1" timeOffset="1325.4">15072 9821 248 0,'0'0'101'0,"0"0"-60"16,0 0 25-16,0 0 5 15,0 0-40 1,0 0-7-16,0-7-3 0,0 7-1 16,0 0 3-16,0 0 27 15,0 0-1-15,0 0-15 16,0 0-12-16,0-3-2 15,0 2-3-15,0-3 0 16,0-1 11-16,0 4 1 16,2-2 6-16,1 3-1 15,-3 0-11-15,2 0 3 16,3-1-3-16,3-2-6 16,1 2 2-16,5 1-2 15,1-3-6-15,3-1 4 16,3 2-9-16,-4 0 9 0,1 0-6 15,2-2 1 1,4 0-1-16,1 0 2 0,0 2-5 16,2-2 2-1,-2 0-2-15,4 3-4 0,0-4 1 16,5 1 0-16,-1 2-2 16,4 0 2-16,0 1-2 15,3-4-1-15,0-1 0 16,3-2 0-16,-5 2 0 15,-3 0 1-15,-2 2 0 0,-1 0 0 16,-1 0-1 0,-2 2 0-16,0 0 1 15,4-2 1-15,-2-2-2 16,6 0 0-16,-2 0 1 0,1 0-1 16,1 0 2-16,-3 2-2 15,1-2 0-15,-1 2 0 16,-3 0 0-1,0 0 1-15,-2 2-1 0,2 0 0 16,0-2 1-16,6 0-1 16,-2 0 0-16,3 2 0 15,0 0 0-15,-3 0 0 16,-2 2 5-16,1 0-5 16,-3 0 0-16,-6 0-1 15,-5-2-1-15,0 0 2 16,-4 2 2-16,6-2-2 15,7 2 0-15,2-2-1 0,11 2 1 16,-2 0 2-16,3 0-2 16,-3 0-6-16,-3 0 6 15,0 0 0-15,-4 0 0 16,-2 0 0-16,-2 0 0 16,1 0 0-16,-7 0 1 15,8 0 2-15,8 0-6 16,5 0 7-16,12 0-8 15,-5-2 4 1,0 2-1-16,-1 0 1 16,-6 0 1-16,-1 0-1 0,-1 0 1 0,-7 0 0 15,-1 0-1 1,-5 0 0-16,-3 0 0 0,-1 0 1 16,2 0-1-16,2 0 0 15,6 0 0-15,5 0 0 16,0 0 1-16,1 0-1 15,-6 2 0-15,-3 2 1 16,-6-2-1-16,-4 2 0 16,-2 0 0-16,-1-2 0 15,-6 0 0-15,3 2-1 16,-3-2 1-16,7 0 0 16,-1 0 1-16,10 0-1 0,3 0 1 15,-1 0 9 1,0-2-1-16,-6 2-8 15,-7-2 0-15,-5 2-1 16,-5 0 9-16,0 0 5 0,-6-2 15 16,0 2-8-1,-2-2 7-15,0 2 3 0,0 0 9 16,0 0-7-16,0-2 0 16,0 0-7-16,0 0-6 15,0 0-4-15,0 0-13 16,0 2 6-16,0-2-6 15,0 0-2-15,0 0-1 16,0 0-104-16,-6 0-240 0,-2-12-738 16</inkml:trace>
  <inkml:trace contextRef="#ctx0" brushRef="#br1" timeOffset="2859.93">18539 8013 25 0,'0'0'309'0,"0"0"-201"0,0 0-83 16,0 0-14-1,0 0 5-15,0 0 3 16,-16-12-12-16,16 10 0 0,-2 2 11 16,0-4 4-1,-2-1 3-15,-1 0-9 0,-1-1 10 16,-1-1 25-16,0 2 16 16,3-4-30-16,1 1-12 15,-1-2 1-15,2 2-4 16,-2 1-6-16,-1 3 6 15,3 0 19-15,-3 0-11 16,3 1 7-16,0 0-20 16,2 0 1-16,0 2-1 15,0-3-6-15,-3 1-2 16,3 2-7-16,-2-4 5 0,0 3 16 16,0 0-3-1,0-2 14-15,-3 3 15 0,1-2-20 16,0 2-3-16,1-4-6 15,0 1-8-15,3 3-2 16,0 1-7-16,-2 0-2 16,2-3 3-16,0 3-2 15,0 0 1-15,0 0 6 16,0 0 9-16,0 0 1 16,0 0 0-16,0 0-9 15,0 0-3-15,0 0 1 0,0 0-1 16,0 3-4-1,0 12 3-15,0 7-3 0,0 5 16 16,0 0-4-16,0 4-1 16,2 3 6-1,1 2-5-15,0 0-7 16,-1 4 3-16,-2 0-6 0,0 0 3 16,0 2-2-16,0 1 2 15,0 0-1-15,0 0-1 16,0-3 1-16,0-6-2 15,0 0 1-15,0-4-5 16,0-2 2-16,0 0 1 16,0 0-1-16,0 0 4 15,0 4 1-15,0-1 0 16,0 1-3-16,0-2 0 16,0 2 0-16,0 4-4 0,2-2 2 15,-2 4-3-15,0-2 4 16,0 2-1-16,0-2-1 15,0-1-2-15,0 1 5 16,0-3-5-16,0 2 4 16,0-1-2-16,0 0-2 15,0 0 3-15,7 2-1 16,1-2 1-16,1-2-1 16,-2-1-2-16,0-3 6 0,-3-1-4 15,-2 1 5-15,0 1 3 16,-2-5-4-16,0-1-2 15,0 0 1-15,0-3 1 16,3-4-2 0,-1-2-1-16,0-2-1 15,-2-4 1-15,0 0 1 0,0 0-3 16,2 0 3-16,-2 0 0 16,0 2 2-16,0 0 4 15,0 2-3-15,0-2 1 16,0-2-5-16,0-2 3 15,0-2-1-15,0-4-5 16,0 0 0-16,0 0 0 16,0 0 2-16,0 0-2 0,0-6-31 15,0-18-40 1,0-6-141-16,0-4-282 0</inkml:trace>
  <inkml:trace contextRef="#ctx0" brushRef="#br1" timeOffset="3983.68">18521 8542 117 0,'0'0'178'0,"0"0"-101"16,0 0-26-16,0 0 34 15,0 0 3-15,0 0-21 16,-38-2 0-16,36 2 29 16,0 0-12-16,0 0-17 15,-5 0-11-15,3 0 0 16,2 0 10-16,-5 0 17 15,2 0-19-15,-1 0-4 0,1 0-14 16,1 0 4 0,0 0-6-16,4 0-4 15,-6 0-8-15,6 0-7 0,0 0-6 16,-2 0-1 0,0 0 0-16,2 0-4 0,0 0-7 15,0 0 0-15,0 0-7 16,0 0 0-16,0 0 0 15,0 0 0-15,12 0 0 16,7 0 1-16,8 0 1 16,7 0 2-16,3 2-1 15,8 2 0-15,-1 2 1 16,4-2-3-16,-2 2-1 16,1-2 0-16,-5 0 0 15,-1 0 0-15,-5-4 1 0,-7 0-1 16,-10 0 0-16,-5 0 1 15,-8 0 2-15,-4 0-2 16,1 0-1-16,-3 0 1 16,0 0 3-16,0 0 9 15,0 0 4-15,0 0-6 16,0 0 4-16,0 0-4 16,0 0-2-16,0 2 0 15,0-2-2-15,0 0 2 16,0 0-2-16,0 0 2 15,0 0-7-15,0 0-1 16,0 0 0-16,0 0-1 16,0 0-16-16,0 0-46 15,0 0-36-15,0 0-244 0,-7 0-334 16</inkml:trace>
  <inkml:trace contextRef="#ctx0" brushRef="#br1" timeOffset="17820.07">18739 8610 130 0,'0'0'59'16,"0"0"-51"-16,0 0-6 16,0 0 7-16,0 0 3 0,0 0 20 15,0 0-15-15,0 0-7 16,-31-22 6-16,31 22-9 16,-2 0-4-16,0 0 0 15,2 0-2-15,0 0-1 16,0 0 0-16,-2 0 0 15,-1 0 0-15,3 0 5 16,-2 0 19-16,2 0 2 16,0 0 10-16,0 0 12 15,0 0 12-15,0 0-27 16,0 0-14-16,0 0-5 16,0 0-7-16,0 0 2 15,0 0 5-15,0 0 5 0,0 0-6 16,0 0 0-16,0 0 2 15,0 0-8-15,0 0-4 16,0 0 0-16,0 0-2 16,5-2 5-16,4 0-4 15,2-2 0-15,-4 2 3 16,3 2-3-16,0-2-1 16,-1 2-1-16,-1 0 4 15,0 0-3-15,0 0 1 16,3 0-1-1,-1 0 1-15,-2 0-2 0,1-2 0 16,-3 2 1-16,4 0-1 16,-1 0 0-16,-3 0 0 15,3 0 0-15,-2 0 1 16,2-2-1-16,2 2 0 0,-2-2 3 16,4 2-5-16,2-2 2 15,1-2 0 1,3 0 0-16,-4 2 0 0,-5 2 0 15,2-2 0-15,-5 2 0 16,1 0 0-16,-3 0 0 16,4 0 0-16,0-2 3 15,2 0-3-15,3 0 2 16,-2 0-2-16,0 0-4 0,1 2 4 16,-4 0 0-1,0 0 0-15,2 0 0 16,-2-2 0-16,0 2 1 15,0-2-1-15,-5 2-1 0,1 0 1 16,-5 0 0-16,2 0 0 16,0 0 2-16,2 0 0 15,4 0-4-15,-4 0 4 16,3 0-6-16,-3 0 9 16,2 0-10-16,4 0 10 15,1 0-9-15,0 0 9 16,-2 0-5-16,0 0 1 15,-5 0-1-15,-2 0-1 16,0 0 1-16,3 0 0 16,-3 0 1-16,3 0-1 15,0 0 0-15,1 0 0 0,3 0-2 16,2 0 4-16,2 0-4 16,1 0 3-1,-1 0-1-15,-2 0 0 16,1 0 3-16,-6 0-6 0,3 0 6 15,-3 0-3-15,2 0 0 16,0 0-3-16,-1 0 3 16,1 0 0-16,2 0 3 15,1 0-3-15,-2 0 2 16,0 0-5-16,2 0 3 16,0 0 0-16,-2 0 1 0,0 0 1 15,2 0-2 1,-2 0 0-16,0 0 0 15,0 0 0-15,-3 0 5 0,2 0-5 16,-4 0 0-16,2 0-2 16,-1 0 2-16,-1 0 1 15,0 0-1-15,2 0 2 16,-4 0 1-16,0 0-2 16,-2 0-1-16,0 0 5 15,0 0-2-15,2 0-1 16,0 0-2-16,-2 0 5 15,2 0-3-15,0 2-2 16,1-2 0-16,-3 0 1 16,2 0 2-16,-2 2-1 0,0-2 1 15,0 0 13-15,0 2 12 16,0-2-15 0,0 0 1-16,0 0 1 0,0 0-8 15,0 0-7 1,0 0 1-16,0 0 0 0,0 0 1 15,0 0 1-15,0 0-3 16,0 0-7-16,0 6-113 16,0 0-117-16</inkml:trace>
  <inkml:trace contextRef="#ctx0" brushRef="#br1" timeOffset="23112.23">19761 7840 53 0,'0'0'36'0,"0"0"-14"15,0 0-4-15,0 0-8 16,0 0-5-16,0 0 1 15,0 0 4-15,0-2 4 16,0 2 19-16,0 0 18 16,0 0-16-16,0 0-15 15,0 0-2-15,0 0-6 16,0 0-5-16,0 0-5 0,0-2-1 16,0 2 2-16,0-2 0 15,0 0 15-15,-3 0-3 16,0-1 14-1,1 0-3-15,0 1-6 0,0 2 37 16,2-2-43-16,-2 2-8 16,2-2-4-16,0 2 1 15,0-2-3-15,0 0 3 0,0-2-1 16,-2 0 6 0,2 0 9-16,0 0 15 15,-3 2 15-15,3 0-5 0,0 0 4 16,-2-2 8-16,2 0-20 15,0 2-5-15,-2-2-2 16,2 2 3 0,0 0-1-16,0 0 1 0,0 0-4 15,0-2-9-15,0 4 2 16,0 0-6-16,0 0-5 16,0 0 1-16,0 0 0 15,0 0 1-15,0 0 2 16,0 0 9-16,0 0-4 15,-2 0 5-15,2 0 5 16,0-2 3-16,0 2 17 16,0 0-22-16,0 0-11 15,0 0 6-15,0 0-5 0,0 0-2 16,0 0 0-16,0 0-7 16,0-2-2-16,0 2 0 15,0 0-1-15,0 0-2 16,0 0-1-16,0 0 1 15,0 0 1-15,0 0 1 16,0 0-2-16,0 0-2 16,0 0 2-16,0 12-1 15,0 2 2-15,0 2 2 16,0-2 0-16,4 2-4 0,1 2 4 16,-3 0-2-1,0 7 2-15,0-2 0 16,0 6 1-16,-2-4 1 15,2 4-1-15,-2-4-5 16,0 6 0-16,3-1 2 16,-3-4-2-16,3-2 1 0,-1-6-1 15,0 0 0-15,0 2 1 16,2-2-1-16,-1 6 0 16,1 4 0-16,-2-2 0 15,0 5 1-15,-2 3 0 16,0 0 0-16,0 2 0 15,0 2 2-15,0-2-1 16,0-4 2-16,0-4-1 16,0-2-2-16,0 0 2 15,0-5-3-15,0 1 0 0,0 0 1 16,0-1 0 0,0 4 1-16,0-1-1 15,0 2 1-15,0 0 0 0,0 2 5 16,0 2-3-16,0 0 3 15,0 0 0 1,0 0-2-16,0-2-2 0,0 0 1 16,0-4 0-16,0-2-3 15,0 2 4-15,0-2-4 16,4 3 4-16,2-1 1 16,-4 2-6-16,2-2 3 0,-2-2-1 15,1 0 1 1,-3-2 3-16,2 2-5 0,-2 0 3 15,0-2-3 1,0 2 3-16,0-1-3 0,0-3 0 16,0-3 1-16,0 2-1 15,0-5-1-15,0-1 0 16,0-1 0-16,0 2 0 16,0-2 2-16,0 3 0 15,0-4-2-15,0 2 1 16,0 1 1-16,0 1-2 15,0 2 4-15,0 1-2 16,0-2-2-16,0 0 3 0,0 0-3 16,0-2 5-1,0-2-1-15,0-2 4 16,0-2-7-16,0-2 7 0,0-2 1 16,0-2 5-16,0 0-3 15,0 0-1-15,0 0 9 16,0 0-6-16,0 0-4 15,0 0-4 1,-2-2-5-16,-5-10 0 0,1-2-23 16,2-6-67-16,4-2-73 15,0-10-158 1,10-8-138-16</inkml:trace>
  <inkml:trace contextRef="#ctx0" brushRef="#br1" timeOffset="25578.36">19874 7786 199 0,'0'0'68'0,"0"0"-17"15,0 0-11-15,0 0-10 16,0 0 28-16,0 0 1 0,-16 0-3 16,16 0-15-16,-2 0-9 15,2 0 20-15,0 0 8 16,0 0-11-16,0 0 7 15,-2 0 5-15,0 0-26 16,2 0-11-16,0 0 7 16,0 0-1-16,0 0-10 15,0 0-16-15,0 0 4 16,0 0-1-16,0 0 1 16,0 0-4-16,0 0-1 15,0 0 6-15,0 0-5 16,0 0 9-16,2-2 1 0,7 2-2 15,2-2-2-15,0 2-2 16,4-2-3-16,4 2-1 16,-2 0 0-16,1-2-1 15,-1 2 1-15,4-2 3 16,1 2-5-16,1 0 0 16,-2 0 4-16,2 0 4 15,0 0-7-15,1 0-2 16,0 0 5-16,5 0-6 15,-2 0 4-15,2 0-4 16,-2 0 4-16,0 0-4 16,0 0 1-16,-1 0-1 0,0 0 0 15,1 0-1 1,2 0 1-16,0 0 0 16,0 0 0-16,0 0 0 0,2 0 4 15,1 0-4-15,-3 0-1 16,0 0 1-16,-2 0-3 15,-1 0 3-15,1 0 3 16,-5 0-2-16,5 0-1 16,0 0 0-16,4 0-1 15,2 0 2-15,3 0-1 16,2 0 0-16,2 0-1 16,-2 0 1-16,-3-2 0 15,1 0 1-15,-5 2-1 16,0 0 0-16,-4 0 0 15,-2 0 0-15,-5 0 0 0,-1 0 1 16,-3 0-2-16,2 2 1 16,4 2 0-1,5-2 0-15,0-2 0 0,4 2 1 16,-2-2-1 0,2 0 1-16,3 0 0 0,1 0-1 15,1 0 2-15,-3 2-2 16,0-2 0-16,2 2-1 15,-4-2 1-15,2 0 1 16,-2 0-1-16,-2 0 0 16,0 0 1-16,-3 0-1 15,3 0 0-15,-2 0 2 16,2 2-2-16,0 0-1 0,2 0 1 16,3 4 0-16,3-2-1 15,9 0 1-15,2 0 0 16,6-4 1-16,4 2 0 15,-4-2-1-15,-1 0-2 16,-2 0 1-16,-4 0 1 16,-5 0 0-16,-2 0-1 15,1 0 1-15,1 0 0 16,0 0 0-16,1 0 1 0,-4 0-2 16,4 0 3-1,-5 0-3-15,-3 0 2 16,-1 0-2-16,-5 0 1 0,-7 0 0 15,-2 0 0-15,0 0 1 16,-5-2-1 0,1 0 0-16,-1 2 0 0,4-2 1 15,-3 0-1-15,3 2-1 16,4-2 1-16,-1 0 1 16,5 0-1-1,1 0 0-15,1 2-1 0,-2 0 2 16,-9 0-2-16,-7 0 1 15,-7 0 0-15,-4 0-1 16,0 0 1-16,0 0 2 16,0 0 3-16,0 0 3 0,0 0 14 15,0 0 14-15,0 0-1 16,0 0-6-16,0 0-10 16,0 0-4-16,0 0-6 15,0 0 1 1,0 0 1-16,0 0-3 0,0 0 0 15,0 0-2-15,0 0-1 16,0 0-3-16,0 0 0 16,0 0-2-16,0 8-3 15,0 6 3-15,0 6 3 16,0 2 5-16,0 0-7 16,0 3 5-16,0-1-3 15,0 2 0-15,0-2 0 16,0 2 0-16,0 0-1 0,0 2 3 15,0 2-4 1,0-2 3-16,0 4-2 0,0 0 3 16,0 2-2-1,-2 2 2-15,0 0-1 0,2-1 5 16,0 1-8-16,-2-4 5 16,2 2-2-16,-2 0-2 15,2-4-2-15,0 4 4 16,0 0-4-16,0 0 2 15,0 0 2-15,0-2-2 16,0-1 3-16,0-2-4 0,0 2 4 16,0 1 1-16,0 0-3 15,0 4 0-15,0-2 0 16,2 0 0-16,2 0 0 16,-2-4 0-1,-2 0 3-15,0 1-2 0,3-4 6 16,-3 1-1-16,0-1-1 15,0-1 5 1,3-2-9-16,-3 0 8 0,2-2-9 16,-2 2 7-16,0 0-3 15,0 0-1-15,0 0 3 16,0 0-8-16,0-1 4 16,0-1-4-16,0-1 4 15,0-2 0-15,0-4 0 16,-2-1 2-16,2 0-3 15,-3 3-1-15,0-1 3 0,1 0-5 16,2-2 6-16,-2-1-5 16,2 0 1-16,0-3 0 15,0-2 1-15,0 0 6 16,0-4-6-16,0-2 1 16,0 0-2-16,0-2 4 15,0 0-4-15,0 0 0 16,0 0 0-16,0 0-3 15,0 0 1-15,0 0-1 16,0-4-23-16,-4-16-72 16,-11-4-312-16,-12 0-683 0</inkml:trace>
  <inkml:trace contextRef="#ctx0" brushRef="#br1" timeOffset="27134.62">19987 9597 379 0,'0'0'37'15,"0"0"41"-15,0 0 10 16,0 0-34-16,0 0 6 16,0 0 20-16,-12-10-26 15,8 8 4-15,0 2-9 16,2 0-4-16,0 0 5 15,2 0-9-15,-2 0-1 0,2 0-3 16,0 0-4 0,0 0-7-16,0 0 0 0,0 0-15 15,0 0 4 1,4 0-3-16,14 0 10 0,3 0-2 16,7 0 2-1,6 0-3-15,-1 0-3 0,7 0-12 16,4 0 5-1,3 0-3-15,9 0-3 0,-5 0-1 16,3 0 2-16,-3 0-3 16,-4 0-1-16,-2 0 0 15,-1 0 5-15,-1 2-5 16,-1 0 1-16,2 2-1 16,-1 0 3-16,3 0-2 0,6-2 0 15,1 0 1-15,5 0-2 16,-3-2 5-16,1 0-5 15,-6 2 7-15,-6 0-7 16,-9 4 3 0,-6 0-3-16,-2 0 1 0,-6-2 0 15,1 0 0-15,2 0-1 16,5-2 1-16,4-2 0 16,6 0-1-16,5 0 2 15,3 0 0-15,-1 0-2 16,4 0 0-16,-2-2 1 15,2 0 0-15,-4 0 1 16,3 0-2-16,-2 2-1 16,2 0 1-16,3-2 1 15,-2 2-1-15,2-2 0 0,2 2 0 16,-1 0 4-16,-6 0-3 16,0 0-1-16,-5 0-6 15,-2 0 6-15,0 0 0 16,0 0 1-16,2 0-1 15,5 0 0 1,0 0 0-16,6 0-2 0,3 0 2 16,-2-2 0-16,-3 0 0 15,-4 0 1-15,-5 2-2 16,-9 0 1-16,1 0 0 16,-8 0 1-16,3 0 0 0,3-2-1 15,1 0 0 1,8 0 0-16,1 2 0 15,0-2-1-15,-9 0 2 0,-8 2-2 16,-9 0 2-16,-3 0-1 16,-7 0 0-16,2-2 2 15,-4 2-2-15,-2 0 0 16,-2 0 1-16,2 0 5 16,-2-2 27-16,0 2 12 15,0 0 3-15,3 0-19 16,-3-2 1-16,0 2-8 15,0 0-5-15,0 0-1 16,0 0-1-16,0 0-4 16,0-2 1-16,0-2-5 0,0-2 1 15,-5-4-5 1,-13-2-3-16,-1-4-14 16,-2-2-63-16,3-6-153 15,-2-3-398-15</inkml:trace>
  <inkml:trace contextRef="#ctx0" brushRef="#br1" timeOffset="29134.07">20471 8057 120 0,'0'0'16'0,"0"0"-16"15,0 0-1-15,0 0 1 16,0 0 4-16,0 0 21 15,-4-49 29 1,4 46 7-16,0 1-25 0,0 0 2 16,0 2 9-1,0 0 3-15,0 0 12 0,-3-2-28 16,-1-2-22-16,-1 2 3 0,-1-1-13 16,4 3-2-1,-3 0 2-15,5 0 0 0,0-1 2 16,0-2 13-1,0 3-2-15,-2-1 6 0,2-1 5 16,0 0 18-16,-2 0 10 16,2 2-6-16,0 0-1 15,0 0-6-15,0-2 0 16,0 2-9-16,-2-2 2 16,-4-2-6-16,2 0-8 15,2 0-9-15,2-1 8 16,0 4 2-16,-2-2 4 15,2 3 1-15,0 0-9 0,0 0-1 16,0-1 8 0,0 1 3-16,0 0 0 15,0 0-4-15,0 0-6 16,0 0-6-16,0 0 1 16,0 0-4-16,-2 0-2 0,2 0-3 15,0 4-3-15,0 10 5 16,0 10 0-16,0 2 9 15,0 4 1-15,0 6 3 16,0 6 4-16,0 6 6 16,0 4-2-16,-5 4-1 15,-1 1-1-15,-2-1 2 16,2-2-1-16,2-2-10 16,2-4-7-16,2-2-2 0,0-2-4 15,0 0 5 1,0 3-7-16,0-1 7 0,4-4-1 15,0 0-4-15,-2 2 6 16,4-2-2-16,-4 2-5 16,0-2 6-16,-2 2-1 15,2-1-1-15,-2-3-2 16,2-2 2-16,0-4-3 16,1-4 0-16,-1 2 0 15,-2 0 5-15,0 0-5 16,0 2 2-16,0-3 2 15,0-3-4-15,0-5 1 16,0 0-2-16,0-1-1 0,0-2 3 16,0-2-1-16,0-2 0 15,0 0 1-15,0-4-3 16,0-2 0-16,0-2 3 16,0 0-2-16,0-2-1 15,2 0 0-15,0 2 5 16,0 0-2-16,-2 0-3 15,2 2 3-15,-2 0 1 16,0-4 1-16,0-4-4 16,0 0 5-16,0-2-6 15,0 0 0-15,0 0 0 16,0 0 0-16,0-6-30 0,-4-18-128 16,0-12-311-1</inkml:trace>
  <inkml:trace contextRef="#ctx0" brushRef="#br1" timeOffset="30728.56">20738 8109 222 0,'0'0'104'16,"0"0"-77"-16,0 0-4 15,0 0 55-15,0 0-6 16,0 0-49-16,0-6 4 16,0 6 18-16,0 0 15 0,0 0 8 15,0 0 3 1,0 0-12-16,0 0-10 15,0 0-8-15,0-2 4 0,0 2-11 16,0 0-2-16,0 0-12 16,0 0-7-16,0 0 4 15,0 0 7-15,0 0-9 16,0 0 0-16,0 0-5 16,-2 4-2-16,0 12-6 15,0 4 9-15,2 0 5 16,0 4-10-16,0 0 0 15,0 0-4-15,0 3 3 16,6-4-2-16,8 0-2 16,-3-4 1-16,5 2-2 15,-3-3 3-15,3-4-3 0,1-2 1 16,1-6-1-16,2-4 1 16,-2-2-1-16,-2 0 1 15,3-4 2-15,-2-12-2 16,0-4 1-16,-3-2-1 15,-1 0 0-15,-7 1 1 16,2 2 1-16,-4 1-3 16,0 0 2-1,-4 0 1-15,2 1-2 0,-2 1 0 16,0-2 0-16,0-2 5 0,0 0-5 16,-6-2-1-1,-4 4 1-15,4 2-1 0,-1 4 0 16,3 6 0-16,2 0 1 15,2 4-1-15,0 2 0 16,0 0-3 0,0 0-40-16,0 0-69 0,0 0-117 15,0 0-23 1,0 12-52-16</inkml:trace>
  <inkml:trace contextRef="#ctx0" brushRef="#br1" timeOffset="31316.51">21110 8103 184 0,'0'0'392'0,"0"0"-251"15,0 0 11-15,0 0 20 16,0 0-50-16,0 0-27 16,-65-32-38-16,65 30-16 15,0 2-10-15,0 0-21 16,0 0-10-16,0 0-2 16,17 0 0-16,9 0 2 15,8 0 0-15,1 0 0 16,-1 0 0-16,-5 0-3 0,-7 0-36 15,-7 0 10 1,-8 0 7-16,-4 0 0 0,-3 0 16 16,0 0 6-16,0 0 7 15,0 0-2-15,0-4 2 16,0 0-4-16,-10 2 3 16,2 0 4-16,1 0 6 15,1 2 8-15,3 0-4 16,0 0 1-16,1 0 3 15,2 0-5-15,0 0-11 16,0 0-8-16,0 0-2 16,0 14-1-16,0 12 3 15,0 4 1-15,0 2 5 0,0 0-6 16,0 0-4-16,0 0 4 16,0 0 0-1,0 1 0-15,0-4 0 0,0 2-3 16,0-3-62-16,0-4-42 15,0-2-68-15,0-10-121 16,0-6-81-16</inkml:trace>
  <inkml:trace contextRef="#ctx0" brushRef="#br1" timeOffset="31708.19">21467 8115 371 0,'0'0'88'0,"0"0"-7"15,0 0 4-15,0 0 53 16,0 0-35-16,0 0-29 15,0 0 32-15,-38-18-25 16,36 18-16-16,2 0-14 16,0 0-19-16,0 0-18 0,0 0-9 15,0 0-5 1,2 10 2-16,15 6-2 16,4 4 5-16,1 4-3 0,-2 0 2 15,0 5 1-15,-4-2-3 16,-1 1-1-16,-4 3-1 15,-1-5-1-15,-6-2-14 16,-2-4-109-16,-2-4-78 16,0-7-122-16,0-9-136 15</inkml:trace>
  <inkml:trace contextRef="#ctx0" brushRef="#br1" timeOffset="31963.49">21614 8083 562 0,'0'0'142'16,"0"0"-59"-16,0 0 8 15,0 0 27-15,0 0-26 16,0 0-58-16,-69 44-20 16,47-8 0-16,-3 4 5 15,3-1 2-15,0 1-11 16,-3 0-5-16,1 2-3 15,-3-2-2-15,4 2 0 16,6-4 0-16,5-6-20 16,8-6-99-16,4-10-123 15,0-8-174-15</inkml:trace>
  <inkml:trace contextRef="#ctx0" brushRef="#br1" timeOffset="32440.37">21799 8181 519 0,'0'0'89'16,"0"0"-66"-16,0 0 50 15,0 0 43-15,0 0-14 16,0 0-44-16,-12-14 7 0,-1 14-4 16,0 8 1-16,0 8-16 15,2 6-30-15,2 0-1 16,6 3 5-16,3 0-11 16,0-3-1-16,7 0-4 15,9-1-1-15,6-6-1 16,-2 0-1-16,0-9-1 15,0-2 4-15,-7-4-3 16,-1 0 2-16,-6 0-3 16,-1-7 2-16,-3-11 0 0,0-4-1 15,-2-3 4-15,0-8-5 16,-2 4 0 0,-11 0-1-16,-3 5 1 15,1 8-3-15,3 10 1 0,3 2-2 16,3 4-1-16,4 0-30 15,0 0-47-15,2 10-41 16,0 8-86-16,0-6-161 16</inkml:trace>
  <inkml:trace contextRef="#ctx0" brushRef="#br1" timeOffset="32873.34">22244 8115 422 0,'0'0'167'0,"0"0"-131"16,0 0 16-16,0 0 84 15,0 0-31-15,0 0-65 16,-11-2-15-16,-5 6 34 16,-5 8 13-16,-10 4 8 15,-3 0-7-15,-4 2-8 0,4-2-12 16,3-2-13-16,6 2 12 16,6-3-26-16,7-4 10 15,6-3-23-15,4-3-3 16,2 1-5-16,0 1-1 15,6 0 3-15,19-4 2 16,8-1-1-16,12 0-1 16,4 0-7-16,-2 0 4 15,-3 0-4-15,-13-4-35 16,-10 2-55-16,-11 0-71 0,-10 2-108 16,0 0-171-1</inkml:trace>
  <inkml:trace contextRef="#ctx0" brushRef="#br1" timeOffset="33148.85">22155 8173 547 0,'0'0'94'0,"0"0"-32"15,0 0 4-15,0 0 85 16,0 0-29-16,0 0-59 15,-4-66-24-15,4 66 21 16,0 0 10-16,2 0-21 16,0 4-21-16,3 18-10 0,2 12 14 15,-5 6-7 1,2 6-15-16,-2 7-9 16,1 2-1-16,-1 8 0 0,-2-1-6 15,0-2-212-15,0-6-298 16</inkml:trace>
  <inkml:trace contextRef="#ctx0" brushRef="#br1" timeOffset="34436.44">22708 7963 313 0,'0'0'68'15,"0"0"-22"-15,0 0 58 16,0 0-5-16,0 0-12 15,0 0-25-15,-11-27-12 16,11 26-2-16,0 1-9 16,0-3-19-16,0 2-9 15,0-2-8-15,0 2-1 16,0-4 4-16,0 4-2 0,0-2 12 16,0 2 10-1,0-2 20-15,0 3-3 16,0 0-3-16,0 0 0 15,0 0-9-15,0 0-5 0,0 0-5 16,0 0-2-16,0 0-4 16,0 0 2-16,0 0-8 15,0 0 3-15,0 0 7 16,0 0-13-16,0 3 1 16,0 16-1-16,0 8 1 15,0 3 7-15,0 2 3 16,0 0-1-16,0 0 3 15,0 0 7-15,0 2-8 16,0-4 2-16,0 0-11 16,0-2 7-16,0-4-9 0,0 2-3 15,0-1 2 1,0 3-3-16,0 0-3 16,0 2 3-16,0 0-2 15,0 0 4-15,0 0-5 0,0-2 1 16,2-2 2-1,4 4-2-15,-1-4 1 0,2 2 0 16,-2 0-1-16,-1 1 1 16,-2 0 0-16,0 2 2 15,-2 1 1-15,0-4-3 16,0 2 8-16,2 0-2 16,1-2-5-16,-3 2-1 15,2 0 1-15,0 2-3 16,0 0 1-16,0 3 0 0,1-1 0 15,2 0 0-15,-1-2 0 16,2 2 0-16,-1-4-1 16,-1 0 3-16,-2-2-3 15,1-2 0-15,-1 0 0 16,1-2 1-16,-3 0 0 16,0 1 1-16,0-3-2 15,0 2 1-15,0-5 1 16,0-1-2-16,0-1 3 15,0-5-3-15,0 2 0 16,0-2 0-16,0 4 1 16,0-2-1-16,0 2 2 15,-5 4-2-15,2-2 0 0,1 0 0 16,0 0 2-16,-2-4-1 16,1 0 5-16,1-4-6 15,2-2 0-15,-2-2-1 16,2-2 1-16,0 0 8 15,0-2-4 1,0 4 2-16,0-2 8 0,0 5-9 16,0-2 3-16,-4 0 0 15,2 0-3-15,-1-3 0 16,1 3 0-16,-3-3 2 16,5-4-4-16,0 1 0 15,-2-1-2-15,2 0-2 0,0 0 2 16,-2 0-2-1,0 0-28-15,-3 0-150 16,-6 0-447-16</inkml:trace>
  <inkml:trace contextRef="#ctx0" brushRef="#br1" timeOffset="37539.88">20736 8905 120 0,'0'0'284'16,"0"0"-137"-16,0 0-62 15,0 0 29-15,0 0-19 16,0 0-35-16,-20-20-19 0,20 20 10 16,0 0 5-16,0 0 2 15,0 0-1 1,0 0-15-16,0 0-11 16,0 0-22-16,0 0-9 0,13 0 6 15,19 4-4 1,7 2-2-16,9-2 1 0,1-4-1 15,2 0 0-15,-6 0 0 16,-10 0-1-16,-8 0-6 16,-14 0-20-16,-9 0 5 15,-4-6 22-15,0-2 4 16,-2 0-1-16,-11 2 0 16,1 0 5-16,2 4 8 15,1 0 11-15,5 0 4 0,-2 2-13 16,4 0 5-1,0 0-5-15,2 0 2 0,-2 0 2 16,-2 0-3 0,-1 18-11-16,1 12 1 0,0 10-1 15,2 2 0-15,2 7-3 16,0-4 3-16,0 4-6 16,0-5-2-1,0-2-3-15,0-2-21 0,0-6-102 16,0-8-115-16,-6-10-126 15,-5-4-72-15</inkml:trace>
  <inkml:trace contextRef="#ctx0" brushRef="#br1" timeOffset="37720.91">20752 9212 527 0,'0'0'204'16,"0"0"-56"-16,0 0 11 15,0 0-33-15,0 0-30 16,0 0-51-16,-23-90-29 15,50 83-5-15,4 6-6 16,7-2-4-16,7 3-1 16,-1 0 0-16,6 0-83 15,-4 0-145-15,-1 7-225 16</inkml:trace>
  <inkml:trace contextRef="#ctx0" brushRef="#br1" timeOffset="37902.01">21253 9172 797 0,'0'0'245'0,"0"0"-230"0,0 0 11 16,0 0 58-16,0 0-84 16,0 0-12-16,0-16-111 15,14 16-47-15,1 0-127 16</inkml:trace>
  <inkml:trace contextRef="#ctx0" brushRef="#br1" timeOffset="38294.99">21434 9039 606 0,'0'0'181'0,"0"0"-41"16,0 0 27-16,0 0-23 15,0 0-51-15,0 0-37 16,-129-20-1-16,115 20-3 16,11 0-15-16,3 0-25 0,0 10-7 15,10 7-5-15,14 2 2 16,11 2 0-16,4 1 0 15,-4 0-1-15,1-1 0 16,-9 2 0 0,-7-1 0-16,-9-2 0 0,-7-4 0 15,-4 0-1 1,0-2 2-16,-6-4 0 0,-12 0-1 16,-4-6 2-1,-3-4-3-15,1 0-1 0,-3 0-88 16,4-6-90-16,2-14-102 0,0-4-164 15</inkml:trace>
  <inkml:trace contextRef="#ctx0" brushRef="#br1" timeOffset="38443.68">21434 9039 461 0,'-74'-18'173'16,"94"3"-105"-16,5 1 57 15,1 3 11-15,6 3-69 0,3 4-57 16,1 2-8-16,4 2-2 15,2 0-60 1,-4 0-250-16,-9 8-167 0</inkml:trace>
  <inkml:trace contextRef="#ctx0" brushRef="#br1" timeOffset="39162.24">21785 8979 525 0,'0'0'135'16,"0"0"-92"-16,0 0 64 15,0 0 44-15,0 0-53 16,0 0-39-16,0-34 18 16,0 34 11-16,0 0-29 15,0 0-14-15,0 0-13 16,0 0-5-16,0 0-10 15,0 0-12-15,0 0 0 16,2 10-4-16,1 6 2 0,0 1 0 16,-3 5 0-1,0 0-1-15,0 6 1 0,0-2-3 16,0 2 3 0,0-2-2-16,0-2 1 0,0-4-1 15,-3-8-2-15,-2-4 3 16,1-4-2-16,-3-2 1 15,3-2 3 1,-2 0 0-16,-2 0-1 0,4-8 2 16,2-12-5-16,2-11 0 15,0-6 3-15,0-8-2 16,14-3-2-16,5 6 2 0,1 10-1 16,1 14 0-16,-10 12-1 15,-3 6 0 1,-1 0-2-16,-7 0 1 15,0 16 1-15,0 4 1 0,0 4-1 16,0-6 1 0,0-2 4-16,-5-5 0 0,3-6-3 15,2 1 3-15,0-2 0 16,0 0-4-16,2 6 3 16,19 2-2-16,3 5 4 15,-1 3-4-15,-4 2-1 16,-2 1 0-16,-11 0 0 15,-2-3 1-15,-4-4 0 0,0-4 0 16,-15 0 0-16,-7-4 6 16,-1-4-4-16,-2-4 1 15,4 0-2 1,0 0 1-16,5 0-3 0,6 0 0 16,3-8-1-1,7 2-45-15,0 0-74 0,0 0-94 16,7 0-90-16,6-4-148 15</inkml:trace>
  <inkml:trace contextRef="#ctx0" brushRef="#br1" timeOffset="39576.3">22055 8931 813 0,'0'0'315'16,"0"0"-214"-16,0 0-23 0,0 0 70 15,0 0-76 1,0 0-58-16,58-34-13 16,-25 34 3-16,-1 0-4 0,-1 0 0 15,-7 6 0-15,-5 0 0 16,-11-4-2-16,-3-2-1 16,-5 0-6-16,0 0 7 15,0 0 2-15,0 0-5 0,0 0 3 16,-11-6-2-1,3 0 4-15,0 2 0 16,1 2 0-16,3 2 5 16,0 0 7-16,-2 0 6 0,2 0-2 15,0 14-7-15,-1 14-9 16,1 2 10 0,2 8-3-16,2-2-3 0,0 3-2 15,0-6-2-15,0 2 0 16,0-3 0-16,0-4-5 15,0-4-44-15,0-4-74 16,0-6-98-16,0-6-173 16,4-6-184-16</inkml:trace>
  <inkml:trace contextRef="#ctx0" brushRef="#br1" timeOffset="39923.55">22483 9028 562 0,'0'0'89'0,"0"0"1"0,0 0 82 15,0 0-33-15,0 0-65 16,0 0-18-16,2-45-7 16,-8 45 20-16,-8 0-13 15,-4 0-22-15,-2 9 7 16,3 2-2-16,-1 5-11 15,2 0 1-15,5 2-13 16,2-2 1-16,7 1-6 0,2-2-3 16,0 3-2-16,0 1 0 15,11-3 3-15,3 2-1 16,1-2 0-16,1-2 2 16,-1-2-3-16,3-4-7 15,-3 2 0 1,3-4 0-16,2 0-15 0,2-2-66 15,1-4-143-15,0 0-332 16</inkml:trace>
  <inkml:trace contextRef="#ctx0" brushRef="#br1" timeOffset="40127.56">22717 9224 821 0,'0'0'227'15,"0"0"-208"1,0 0 52-16,0 0 51 0,0 0-98 16,0 0-22-16,0-4-4 15,0 4 2-15,0 0-19 16,-2 0-101-16,-5 0-75 16,-2 0-100-16,-2 0-176 15</inkml:trace>
  <inkml:trace contextRef="#ctx0" brushRef="#br1" timeOffset="44555.81">23314 8636 264 0,'0'0'74'0,"0"0"-57"15,0 0 22-15,0 0 15 16,0 0-30-16,0 0-13 16,0 0 5-16,0 0 9 15,0-74-1-15,0 70-5 16,0 4-10-16,0 0-5 15,-2 0 3-15,0 0-2 16,-3 0-2-16,3 0 11 16,-2 0 19-16,-1 0 10 15,-2 2-4-15,1 4 1 16,-1 2-21-16,3-2 1 0,2-4 6 16,-1-2-10-1,3 0-2-15,-3 0 6 16,3 0 18-16,0 0 18 0,0 0 3 15,0 0-10-15,0 0-14 16,0 0-13-16,0 0-5 16,0 0-5-16,0 0 1 15,0 0-3-15,0 0 0 16,0 0 4-16,0 0-4 16,0 0-4-16,0 0 3 15,6 0-2-15,2 0 14 0,5 0 2 16,3 0-9-1,6 0 8-15,5 0 2 0,2 0-10 16,2 0-6-16,2 0-4 16,4 0 2-1,-4 0-4-15,-2 0 1 16,-2-4-1-16,-1 0 1 0,7 0-1 16,2-2-1-16,5 2-1 15,1-2 1-15,6 0 0 16,0-4 1-16,0 4 2 15,0 2-4-15,-3-2 0 16,2 4-2-16,-4-2 0 16,-4 0 2-16,0 2 0 0,-2 0 1 15,-3-2-3-15,2 2 4 16,1-2-3-16,1-4 1 16,1 2 0-1,1 0 0-15,-10 2 1 0,-2 0-1 16,-5 2 1-16,3-2 0 15,2 0 0-15,2 2-2 16,4 0 1 0,0 0 0-16,-2 0 1 0,-2 2-1 15,-2-2 0-15,-5 2 1 16,-1 0-1-16,-5 0 0 16,-5 0 0-16,-5 0 0 15,-2 0 0-15,0 0 0 16,1 0 0-16,1 0 2 0,8 0-2 15,6 0 0-15,3 0 2 16,1 0 0-16,-1 0 0 16,-8 0-2-16,-3-2 3 15,-5 2 0 1,-5 0 3-16,2 0 3 0,0 0 2 16,1 0 2-16,1 0 3 15,2 0-8-15,-2 0 3 16,-1 0-3-16,-1 0-2 15,-1 0-1-15,-3 0-3 16,-2 0 3-16,3 0 5 16,-3 0 3-16,0 0 8 15,0 0-2-15,0 0 1 16,0 0-2-16,0 0-11 16,0 0 0-16,0 0-3 0,0 0-4 15,0 0 0 1,0 0-24-16,-7 0-100 0,-9-4-141 15,0 0-95-15,-1-4-134 16</inkml:trace>
  <inkml:trace contextRef="#ctx0" brushRef="#br1" timeOffset="44965.21">24914 8292 325 0,'0'0'79'0,"0"0"28"15,0 0 45-15,0 0 30 16,0 0-49-16,0 0 0 16,-38-54-24-1,34 47-22-15,2 3 19 0,2 2-36 16,0 2-27-16,0 0 1 16,0 0-18-16,0 0-18 15,0 0-1-15,21 2-5 16,10 14 7-16,10 4-1 15,-1 5-1-15,2 2-2 16,1 4 0-16,-3-1-2 16,-3 2-1-16,-1-2-1 15,-7-6 0-15,-4-4-1 16,-7-8 2-16,-12-6-2 0,-4-2 0 16,-2-2 1-16,0 4-1 15,0 6 1-15,-29 10 4 16,-20 8 16-16,-13 8-4 15,-9 2-8-15,0 5-9 16,4 1-29-16,9-4-149 16,11-6-229-16,16-10-482 15</inkml:trace>
  <inkml:trace contextRef="#ctx0" brushRef="#br1" timeOffset="75845.39">20123 11071 128 0,'0'0'35'0,"0"0"19"15,0 0-1-15,0 0 3 16,0 0-29-16,0 0-8 16,0 0 19-16,0 0 40 15,-17-52-21-15,15 45-16 16,-3 6 11-16,0-3 4 16,-1 0-31-16,-1 0 2 15,1-2-2-15,-1-1 2 16,0 1 6-16,2 1-5 0,1-2 1 15,4 1 1 1,-2 1-7-16,2 1-5 16,0-3-5-16,-2 1 0 0,0 1 7 15,2-2 16-15,-3 4-3 16,1-4 6-16,0 1-10 16,0 2 3-16,0 0-4 15,2 0-6-15,0 3-4 16,-3-4-5-16,3 5-3 15,0 0 8-15,0 0-5 16,0 0 7-16,0 0-7 16,0 0-5-16,-3 0-5 15,3 0 4-15,0 14 0 16,-2 10-5-16,0 8 9 16,0 5 3-16,2 1-2 15,0 4-3-15,0 0 5 0,0 0-1 16,0 2 3-16,2 2-5 15,0 4-4-15,0 3 3 16,1-3-2-16,-3 2 3 16,0-2-4-16,0 4 4 15,0 0-1 1,0 2-4-16,0 0 5 0,0-3-3 16,5-1-2-16,-3-4 2 15,2 2-4-15,-4 0 0 16,0 0 6-16,0 3 1 0,0-2-9 15,0 2 4-15,0-3 3 16,0-4-5-16,0-4-2 16,0 0 2-1,0-6-2-15,0 1 3 0,0-1-1 16,0-3-4-16,0-1 0 16,0-1 4-16,0-7-4 15,0-4 0-15,0-6 0 16,0-6 2-16,0-2-2 15,0-6 0-15,0 0-2 16,0 0-1-16,0 0-14 16,0 0-65-16,0-8-87 15,0-18-236-15,0-8-108 0</inkml:trace>
  <inkml:trace contextRef="#ctx0" brushRef="#br1" timeOffset="78174.89">20301 10958 224 0,'0'0'25'0,"0"0"3"15,0 0 37-15,0 0-47 16,0 0 23-16,0 0 5 16,-29 0-21-16,27-1 15 15,-2-3-3-15,-3 0 1 0,1-2 32 16,-4 2-28-1,2 0 19-15,-3-1 9 0,-3 3-38 16,-1-1 7-16,-1-1-7 16,1 0 1-1,-1-1-3-15,3 3-13 16,3 0 14-16,2 0 0 0,5 2-8 16,1 0 4-16,2 0-1 15,0 0-9-15,0 0 0 16,0 0-6-16,0 0-9 15,0 0 0-15,0 0 6 16,11-3-4-16,14 0 12 16,4-1-3-16,2 0 3 15,7 0-1-15,0-2-6 16,0 2 3-16,0-2 5 16,-3 4-7-16,-2-2-2 0,3 0-2 15,0 0-1-15,2 0-3 16,2 0 1-16,-3 0-1 15,2 2-2-15,-3-2 0 16,1 0 4-16,1 0-1 16,3 0-3-16,-2 2 0 15,1 0 2-15,-2-2-2 16,1 2 2-16,-4-2 1 16,3-2-1-16,1 2 1 15,0 2-2-15,-1-2-1 0,-1 4 4 16,-1 0-2-1,-3 0-2-15,1 0 0 16,1 0 0-16,4 0 1 0,3-4 0 16,0 0-1-16,5 0 1 15,2-4 0-15,-2 4 0 16,2-2-1-16,-5 4 0 16,-1 0 0-16,-3 0 0 15,0 0 2-15,-3 2-1 16,6 0-1-16,-1 0 0 15,3 0 0-15,0-2 1 16,6 2-1-16,-2 0 0 16,2 0 1-16,-1 0-1 15,-9 0-5-15,-3 0 5 16,-2 0-1-16,-1 0 1 0,-2 0 0 16,4 0 3-16,-2-2-6 15,1-2 5-15,-1 0-2 16,5-2 0-1,1-2 1-15,1 4-4 0,-2-2 3 16,3 0 0-16,-3-2 0 16,-7 0 0-16,-2 2 3 15,-2 2-1-15,0 0-2 16,0 2-1-16,-2 0 0 16,-4 0 1-16,-6 0 0 0,-3 2 2 15,-6 0-1 1,-5 0-1-16,-1 0 0 15,-2 0 0-15,2-2 0 16,4 2-1-16,2 0 1 0,5 0 1 16,3 0-1-16,1-2 0 15,6 2 2-15,1-2-4 16,2 0 2-16,3-1 0 16,-4 3 0-16,-3 0 1 15,-1 0-1-15,-6 0 0 16,-4 0 0-16,-4 0 0 15,-2 0 0-15,-5 0-1 16,0 0 0-16,0 0 1 16,0 0 0-16,0 0 0 15,0 0 0-15,2 0 0 16,0 0 0-16,4 0 1 16,-1 0 1-16,-1 0-1 0,-1 0 0 15,-1 0 0 1,-2 0 1-16,0 0-1 0,0 0 1 15,0 0 0-15,0 0 2 16,0 0 3-16,0 0-2 16,0 0 7-16,0 0 6 15,0 0 3-15,0 0-4 16,0 0-5-16,0 0-3 16,0 0-4-16,0 9-1 15,0 7 1-15,2 2 5 0,-2 0-2 16,3 0-2-16,-1 0 7 15,0 0-5 1,0-2 1-16,0 4-6 16,0 0 3-16,0 0-2 15,1 2 4-15,-1 2-7 0,2 2 1 16,-1 4 2-16,-1-2-3 16,1 5 0-16,-1-5 5 15,-2-4-1-15,2-2 0 16,0-4 1-16,2 4-5 15,-1 2 6-15,-1-2-6 16,0 6 2-16,0-2 0 16,-2 4-1-16,0 0 6 15,0 2-3-15,2-1 0 16,-2-1-4-16,0-1 6 0,0 2-2 16,0-5-3-16,0 2 5 15,0-2-5 1,0 2 1-16,0 2 1 15,0 0-2-15,0 5 1 0,0-3 1 16,0 4-1-16,0-6 3 16,0 2-6-16,0-3 1 15,0 2 2-15,0 1-3 16,0-2 2-16,0 0 0 16,0-2-2-16,0-2 0 0,0 0 2 15,0-2-3-15,0 2 4 16,0-2-3-1,0 5 6-15,0-3-5 0,0-1 3 16,0 2 0-16,0-3-3 16,0 0-1-1,0 2 4-15,0 0-2 16,0 2 3-16,0-2-4 0,0 0 0 16,0 1 9-16,-2-6-7 15,-2 3 2-15,-3 0-2 16,3 1 0-16,2-3 1 15,-3-2 0-15,5-2-3 16,0-2 4-16,-2-2-4 16,2-4 7-16,-3 0-7 15,3-2 2-15,0-4 0 16,0 0-2-16,0-2 3 16,0-2-4-16,0 0 0 15,0 0 0-15,-2 0 0 16,2 0-3-16,-2-10-51 0,0-12-65 15,-9-6-337-15,-10 2-696 16</inkml:trace>
  <inkml:trace contextRef="#ctx0" brushRef="#br1" timeOffset="79600.05">19985 12829 375 0,'0'0'38'0,"0"0"19"16,0 0 26-16,0 0-13 15,0 0-29-15,0 0 4 0,-29-14-1 16,29 14-11 0,0 0 0-16,0 0-2 15,0 0-1-15,0 0 1 16,0 0 5-16,0 0 1 0,2 0-2 15,19 0 15-15,8 0-3 16,4 0-18-16,5-1-9 16,4-4-3-16,3 1-1 15,-1 0-2-15,5 4 9 16,0 0-4-16,0 0-5 16,3 0 2-16,-6 0-8 15,6 0 6-15,2 0-3 16,0 0-2-16,9 0 1 15,4 0-3-15,2 0-2 16,0-5 1-16,0-4 1 16,-1 1 1-16,-2-2 5 0,-3 0 2 15,-3 2-7-15,-2 0 4 16,-3 4-3-16,1 0-3 16,2 2-3-16,2 2 2 15,-2 0 1-15,0 0 4 16,0 0-4-16,0 0-2 15,-3-2 0-15,-1 0-2 16,2 0 5-16,0-2-6 16,4 2 2-16,2-4 2 15,3 2-4-15,-3 0 3 16,-6 0-1-16,-3 0-1 16,-4 0-2-16,-5 2 7 0,1 0-6 15,-3 0 0 1,3 0 4-16,6 2-1 15,3-2-1-15,4 2-1 0,-2 0 0 16,-1 0 0-16,-4 0 0 16,-2 0-2-16,-4 0 0 15,-5 2 0-15,-4-2 0 16,-3 0 2-16,-4 0-1 16,0 0-1-16,0 0 0 15,2 0 0-15,1-2 2 16,3-4-2-16,-1-4 0 0,-1 0 4 15,-2 0-4-15,-2 0 0 16,-4 4 1-16,-10 2-1 16,-9 2 0-16,0 2 0 15,-6 0 3-15,0 0 2 16,0 0 15 0,0 0 0-16,0 0-6 0,0 0-1 15,0 0 2-15,0 0-2 16,0 0-9-16,0 0 13 15,0 0-5-15,0 0 0 16,0-2-8-16,0-4-4 16,-6-2 0-16,-15-2-94 15,-13-6-199-15,-9-4-412 16</inkml:trace>
  <inkml:trace contextRef="#ctx0" brushRef="#br1" timeOffset="81406.5">20685 11007 174 0,'0'0'50'0,"0"0"-7"16,0 0 9-16,0 0-13 15,0 0-14-15,0 0 24 16,11-13 4-16,-11 12 25 15,2-2-28-15,-2 2-6 16,0-3 7-16,0-2-6 16,2-1-6-16,0-1-20 15,-2-2-1-15,3 2 14 0,1 2-3 16,-1 1-8 0,-1 0-5-16,0 1 3 0,1 3 2 15,-3-2 4-15,2 3 9 16,-2 0-15-16,0 0 8 15,0 0 4-15,0 0-3 16,0 0-8-16,0 0-7 16,2 0-4-16,-2 4-9 15,4 10 8-15,1 4-3 16,-3 3 3-16,0-1 0 16,0 4 3-16,-2 0 9 15,0-2-1-15,0 0 8 0,0 0-13 16,0-2-6-1,0-2-4-15,0-2-3 0,0 0 2 16,0-2-3-16,0 0 0 16,0 2 3-16,0 2-3 15,0 2 0-15,0 0 1 16,0-2 0-16,0 0-1 16,0 0 1-16,0-2 0 15,0 1 0-15,0-2-1 16,0 2 0-16,0-2-1 15,0 3 2-15,0 3 1 16,0-1 0-16,0 0 3 16,0 0 2-16,0 0-6 0,0 0 11 15,0 2-5 1,0-2-6-16,0 4 1 0,0 0 1 16,0 0-1-1,2 4 1-15,-2-2-2 0,0-1 2 16,0-1-1-16,0 2-2 15,0-2 4-15,0 0-4 16,0-2 2 0,0-2 0-16,0 0-2 0,0-2 1 15,0 0 1 1,0 4-1-16,0 0 2 0,0 2 1 16,0 2-1-16,3-2 0 15,-1 2 2-15,1 1-4 16,-3-1 4-16,2-1 0 0,0 0 0 15,-2-3 2-15,4 0-5 16,-2 0 3-16,1-2-2 16,-1 4 1-1,0-4 1-15,0 2-1 0,0 2 2 16,0-2-1 0,4 2-4-16,-6-4 1 0,4 1 2 15,-4-3-1-15,2-3-2 16,0-1 0-16,-2 1 1 15,0-1-1-15,0 0 0 16,0 0 3-16,2 0-3 16,-2 0-1-16,0-2 1 15,0 0 0-15,0-2 0 16,0 0-1-16,0-2 2 16,0 0-2-16,3 0 1 0,-3 0 1 15,0 4-1-15,0-2-1 16,0 0 1-16,0-2-1 15,0-2 3-15,0 0-2 16,0-2-1-16,0-2 1 16,0 0 2-16,0 2-1 15,0-2-1-15,0 0 2 16,0 0 1-16,0 0 4 16,0 2-5-16,0 0 1 15,0 0 4-15,0 0 0 16,0-2-1-16,0 0-1 0,0 0 0 15,0-2 1 1,0 2 7-16,0-2-14 16,0 0 5-16,0 0 1 0,0 0 2 15,0 0 1-15,0 0 5 16,0 0-8-16,0 0 5 16,0 0-8-16,0 0-3 15,0 0 0-15,0 0-80 16,0-6-188-16,-3-22-409 15</inkml:trace>
  <inkml:trace contextRef="#ctx0" brushRef="#br1" timeOffset="82991.25">21126 11227 118 0,'0'0'80'0,"0"0"-11"15,0 0 3-15,0 0-36 16,0 0-9-16,0 0 16 16,-6-44 18-16,6 38-26 15,0 2 16-15,0-2 8 16,0 2 20-16,-3 0 3 15,1 0-19-15,2 0 19 16,-2-2-14-16,2 4-18 16,0 0-7-16,0 0-5 15,0 0-11-15,0 2 1 0,0 0 3 16,0-2 7-16,-3 2-17 16,3 0 1-16,-2 0 5 15,0 0-10-15,2 0-2 16,-2 0-10-16,2 20-2 15,0 8 7-15,0 4-7 16,0 0 1-16,0 2 3 16,0-1 1-1,2-4 0-15,12 4-3 0,3-1-2 16,1-3 0-16,2 4 2 16,0-3-5-16,-2-6 2 15,-3 0-1-15,1-8-2 16,-5-6 2-16,1-4 0 15,-1-6 0-15,2 0 3 0,5-4-2 16,4-20 1 0,0-4 1-16,1-6-2 15,-5 0-1-15,-5 1-1 16,-5 2 0-16,-6 3 0 16,-2 0 1-16,0 3 0 0,0-1 1 15,-6 2-1-15,-9-2 0 16,-1 4-1-16,1 2 0 15,1 2 2-15,3 6-1 16,2 0-2-16,2 6-1 16,3 2-2-16,1 4-12 15,3 0-70-15,0 0-62 16,0 0-53-16,0 2-122 16,0 8 25-16</inkml:trace>
  <inkml:trace contextRef="#ctx0" brushRef="#br1" timeOffset="83450.55">21446 11225 680 0,'0'0'104'0,"0"0"87"15,0 0-116-15,0 0-4 16,0 0-57-16,0 0-5 16,70-24-8-16,-28 24 2 15,-2 0-1-15,-1-2-1 16,-13 2-1-16,-8 0 0 16,-10 0 1-1,-5 0 0-15,-3-2 1 0,0-2 11 16,0 0 8-16,-13-2-1 15,-3 0 29-15,3 2-5 0,4 4-12 16,-1 0 11 0,8 0 4-16,0 0-19 15,0 0-15-15,0 0-9 0,0 18-3 16,-1 10 0 0,3 4-1-16,0 6 1 0,0 2-1 15,0 0 1 1,7 1-1-16,-1-1 0 0,-3 0-1 15,0 2-1-15,-3-4-45 16,2-6-181-16,2-2-131 16,-2-12-158-16</inkml:trace>
  <inkml:trace contextRef="#ctx0" brushRef="#br1" timeOffset="83748.92">21814 11245 757 0,'0'0'60'0,"0"0"74"16,0 0-4-16,0 0 40 16,0 0-89-16,0 0-41 15,-6-32-19-15,6 32-16 16,8 0 0-16,15 10 5 15,6 10-2-15,0 2-2 16,0 5-2-16,-4 0-2 0,-4 4-1 16,-3-3-1-1,-7 2-5-15,-3-2-82 16,-6-4-121-16,-2-6-182 0,0-8-86 16</inkml:trace>
  <inkml:trace contextRef="#ctx0" brushRef="#br1" timeOffset="83982.51">22003 11195 538 0,'0'0'90'0,"0"0"53"16,0 0 2-16,0 0-29 16,0 0-39-16,0 0-22 0,-25-10-17 15,0 48-15 1,-2 6-3-16,4 0-8 15,6-1-8-15,1-1-4 0,1-4 4 16,-1 0-4-16,5-6-1 16,2-4-29-1,4-4-109-15,5-6-120 0,0-8-95 16</inkml:trace>
  <inkml:trace contextRef="#ctx0" brushRef="#br1" timeOffset="84418.42">22271 11215 692 0,'0'0'70'15,"0"0"78"-15,0 0-77 16,0 0 50-16,0 0-59 15,0 0-26-15,-54-20-23 16,39 38 0-16,1 2 7 16,4 4-3-16,5 6-3 15,5 1-10-15,0-2 2 16,2 0-1-16,15-5-5 16,2-6 2-16,6-4-2 15,1-6 2-15,4-2-1 16,-4-6-1-16,-6 0 0 15,-2 0 0-15,-5-16 0 0,-6-6 0 16,-2-8 2 0,-5-6 1-16,0-9-3 0,-2 1 0 15,-19 2 0-15,-1 10 3 16,-3 12-2-16,1 10-2 16,-1 10-9-1,1 0-6-15,1 4-51 0,10 16-44 16,11 4-66-1,2-2-88-15,0-4-41 0</inkml:trace>
  <inkml:trace contextRef="#ctx0" brushRef="#br1" timeOffset="84800.45">22521 11231 608 0,'0'0'156'15,"0"0"46"-15,0 0-67 16,0 0 48-16,0 0-81 16,0 0-36-16,-61-8-19 15,61 8-11-15,0 6-19 16,0 10-5-16,8 2 5 0,13 2 0 15,8 0 2-15,3 2-10 16,-1 3-3-16,-2-3 5 16,-5 2-8-16,-5-2 3 15,-8 0-5-15,-9-4 1 16,-2-2-2-16,0-4 1 16,0-2 0-16,-7-4-1 15,-15 0 0-15,-3-6-67 16,-8 0-114-16,-5 0-160 15,2-16-155-15</inkml:trace>
  <inkml:trace contextRef="#ctx0" brushRef="#br1" timeOffset="84925.86">22416 11318 287 0,'0'0'213'0,"0"0"-84"16,0 0-95 0,0 0 12-16,111-105-5 15,-55 91-31-15,4 4-10 0,0 6-5 16,-6 4-162-16,-12 0-361 15</inkml:trace>
  <inkml:trace contextRef="#ctx0" brushRef="#br1" timeOffset="86319.93">22960 10940 288 0,'0'0'55'0,"0"0"-15"16,0 0 6-16,0 0 27 15,0 0 10-15,0 0-37 16,-5-48 40-16,3 44-14 16,0-2-8-16,2 2 7 15,-3 0-3-15,1 2-23 0,2 2-10 16,-2-2-11 0,2 0-14-16,-2 0 14 0,2 2 1 15,-2-2 6-15,0 2-1 16,2-2-3-16,0 0-6 15,0 0-6-15,-2-4-1 16,-1 2-3 0,1-4 5-16,0 0-13 0,-1 0 12 15,1 4 3-15,2 0 3 16,-5 2 9-16,5 0-1 16,-2 0-1-16,0 2-11 15,0-2-3-15,0 2-6 16,0 0-3-16,2 0-5 15,0 0 2-15,-3 0-1 0,3 0-1 16,0 0 1-16,0 0 0 16,0 0 3-16,-2 0 3 15,0 0 4-15,2-2 1 16,-2 2-1-16,-1 0-6 16,3 0 3-16,-2 0-1 15,2 0 3-15,0 0-9 16,0 0 0-16,-2 0-1 15,-3 0 2-15,1 16-2 16,0 4 1-16,-1 4 0 16,3 2 0-16,2 0 0 15,-2 5 1-15,2-4-2 0,-2-2 1 16,2 3 2-16,0-4-1 16,0 2 1-16,0-2-2 15,0 0 4-15,0 0-3 16,0 2 3-16,0 0-2 15,0 4-1-15,0-2 0 16,0 3 1-16,0-2-1 16,0 1-1-16,0 1 3 15,0-5-4-15,0-2 2 16,0-4 5-16,0 0-7 16,0 0 0-16,2 2 2 15,-2-2 2-15,2 2-1 16,-2-2 1-16,0 4 4 15,2 4-4-15,-2-2 2 0,0 5-3 16,2-4 0 0,-2-3-1-16,5 2-2 0,-1-1 2 15,-2 0-2-15,3 4 3 16,-1-3-4-16,1 0 3 16,-1 2-2-16,1-2 2 15,-1 2 0-15,0 0 0 16,-1 2 2-16,-1 5-3 15,0-3 0-15,1 0 1 16,-3-2 0-16,0 2 2 16,0 0-4-16,0 2 2 0,0-2-1 15,0 0 2 1,0-4-3-16,0 4 2 0,0-4 0 16,0 0-2-16,2-4 0 15,-2 1 3-15,2-7-3 16,1 0 0-16,-3 0 1 15,2 0-1-15,-2 2 2 16,2-2-1-16,-2 2-1 16,2-2 0-16,0-2 0 15,0-2 1-15,-2-4-1 16,2 0 1-16,-2-2-1 16,0 0 0-16,3-2 4 15,-3-2-3 1,0-2 1-16,0 2 2 0,0-2 1 0,2 2 2 15,-2 0 0-15,0-2 3 16,0 0-1-16,0 2 0 16,0-2 3-16,0 0-2 15,0 2 2-15,0-2 1 16,0-2-2-16,0 0-4 16,0 0 0-16,0 0-6 15,0 0 2-15,0 0-3 16,0 0 0-16,0 0-4 15,0 6-8-15,-2 6-41 16,-20 6-14-16,-14 4-210 16,-11 1-758-16</inkml:trace>
  <inkml:trace contextRef="#ctx0" brushRef="#br1" timeOffset="90037.7">21178 12141 31 0,'0'0'87'15,"0"0"-13"1,0 0-12-16,0 0-21 0,0 0 8 16,0 0-14-1,0 0 15-15,0 0 10 16,21-45 0-16,-19 38-23 0,2 1-1 16,-4 2 5-16,2-2-12 15,-2 2 3-15,0-1 16 16,0-2 20-16,0 1-16 15,0 1 4-15,0 2 9 16,-2 1-27-16,-8 2 1 16,1 0 8-16,-5 0-29 15,-1 0-7-15,-1 0 0 0,1 10 6 16,-3 7-4 0,3 4-7-16,4 5 13 15,1 0-12-15,6 2-6 0,4-1 2 16,0-1 2-16,0 0-3 15,0-2-2 1,2-2 0-16,10 0 3 0,3-2-3 16,3-2 0-16,-3-4 3 15,-1-4-3-15,-5-2-1 16,-3-4 1-16,1-2 2 0,-3 0 1 16,4-2 1-1,2 0 2-15,-1 0-1 0,3 0-3 16,-1 0-1-1,-1-10 1-15,2 0-2 0,-3-2 0 16,2 0 2 0,-4 0-1-16,2 0 2 15,-1-2-2-15,1 4-1 16,-2 0 0-16,0-2 0 0,-3 4 1 16,-2-2-1-16,0-2 1 15,-2-2-1-15,0-4 3 16,0 0-3-16,0-4 2 15,-4 2 0-15,-7-1 0 16,2 6-3-16,0 3 2 16,-2 2 1-16,2 3 2 15,2 3-4-15,-1 2 0 16,-1 2-6-16,-1 0-1 0,4 0-7 16,-1 0-114-16,5 0-34 15,2 6-54-15,0 5 17 16,0-1-110-1</inkml:trace>
  <inkml:trace contextRef="#ctx0" brushRef="#br1" timeOffset="90421.72">21452 12282 539 0,'0'0'71'0,"0"0"36"15,0 0 6-15,0 0-65 16,0 0-6-16,0 0 2 16,0 22-7-16,0-22 0 15,0 0 1-15,0 0-9 16,0 0-4-16,0 0-8 16,0 0-9-16,0-8-8 0,0 0 0 15,0 6-7-15,0 0-58 16,0 0-57-16,0 2-107 15,0 0-106-15</inkml:trace>
  <inkml:trace contextRef="#ctx0" brushRef="#br1" timeOffset="91093.52">21718 12104 401 0,'0'0'95'0,"0"0"13"0,0 0 71 15,0 0-88-15,0 0-27 16,0 0-30-1,-55-17-11-15,55 17-8 0,-3 0-5 16,1 0 3-16,0 0 18 16,0 0-7-16,-2 4-6 15,2 6 4-15,-1 3-14 16,3-1 2-16,0-1 0 16,0 2-3-16,7 1-3 15,9 2-1-15,5-2 1 16,2 2-2-16,0 0 2 15,-2 0 3-15,0 0-5 16,-8 2 1-16,0 0 3 16,-4 2 11-16,-2 4 15 15,-2 0-12-15,-5 0 5 16,0-2-2-16,0-4-3 0,0-1 1 16,-10-6 19-16,-1-3-6 15,-5-2 0-15,3-2-6 16,3-4-14-16,0 0-8 15,1 0-5-15,-1 0-1 16,0-10-22-16,1-12-107 16,5-4-89-16,2-4-106 15,0 0-80-15</inkml:trace>
  <inkml:trace contextRef="#ctx0" brushRef="#br1" timeOffset="91253.1">21696 12164 365 0,'0'0'120'15,"0"0"13"-15,0 0 1 16,0 0-67-16,0 0-51 16,0 0-11-16,76-54-3 15,-36 49-4-15,7 1 1 16,4 4-18-16,3 0-171 16,-3 0-166-16</inkml:trace>
  <inkml:trace contextRef="#ctx0" brushRef="#br1" timeOffset="91601.72">22173 12061 467 0,'0'0'122'16,"0"0"44"-16,0 0-39 15,0 0-24-15,0 0-20 16,0 0-24-16,-11-36 31 16,9 36-24-16,2 0-37 0,0 0-14 15,0 0-10 1,0 0-5-16,0 0 4 0,0 8-4 16,0 5 2-1,0 2 1-15,0 2-1 16,0 1 2-16,0 4-3 15,0-3-1-15,0 8 0 0,2-1 0 16,-2 6-1-16,0 4 1 16,0-4-70-16,0 0-200 15,-9-6-71-15,-2-4-325 16</inkml:trace>
  <inkml:trace contextRef="#ctx0" brushRef="#br1" timeOffset="92019.33">22131 12218 409 0,'0'0'120'0,"0"0"-10"16,55-136-11-16,-28 95 61 16,2 11-39-16,-9 8-59 15,-7 12 22 1,-8 8-12-16,-2 2-20 0,-3 6-34 15,0 18 7-15,0 6 12 16,0 1-10-16,0-6-21 16,0-4 3-16,0-6-9 15,0-3 4-15,0-3-3 0,0-1-1 16,0-2 0-16,11 2 3 16,4 2-3-16,-3 2 0 15,-2 4 1-15,-5 2-1 16,-5 2-1-16,0 0 1 15,-7 0 0-15,-13-4 2 16,0-6 1-16,2-2 2 16,3-2-5-16,-5-4 2 15,5 2-2-15,-2-4 0 16,5 0-4-16,4 0-57 16,4 0-59-16,4 2-76 15,0 0-155-15,0-2-46 16</inkml:trace>
  <inkml:trace contextRef="#ctx0" brushRef="#br1" timeOffset="92433.38">22387 12093 507 0,'0'0'354'15,"0"0"-235"-15,0 0-77 16,0 0 2-16,0 0-19 16,0 0-23-16,0 0 0 15,92-24 0-15,-72 24-2 16,-5 0-1-16,-8 0-1 0,-3 0-3 16,-4 0 1-16,0 0 4 15,0 0 1 1,0 0 4-16,0 0 0 0,0 0 3 15,0 0 1-15,0 0 12 16,0 0 20-16,0 0-21 16,0 6-11-16,0 12 7 15,-9 7 4-15,3 3-2 16,1 4-6-16,3 4 4 16,2 0-16-16,0 2 3 15,0 0-1-15,0-2-2 16,0-4-18-16,0-2-44 15,0-6-157-15,-2-8-192 16</inkml:trace>
  <inkml:trace contextRef="#ctx0" brushRef="#br1" timeOffset="92793.42">22739 12097 594 0,'0'0'28'15,"0"0"110"-15,0 0-63 16,0 0 36-16,0 0-79 16,0 0-5-16,4-60 12 0,-4 60 21 15,0 0-6-15,0 0-5 16,-11 0-5-16,-6 14-22 15,-1 8 0-15,5 2-2 16,1 5-8-16,6 0 3 16,4 0 6-16,2-1-2 15,0 0-8-15,0-2-8 16,0 0 2 0,10-2-2-16,4-2-2 0,6-6 0 15,2 0-1-15,3-2 0 0,8-6-67 16,3-2-157-1,-3-6-281-15</inkml:trace>
  <inkml:trace contextRef="#ctx0" brushRef="#br1" timeOffset="92985.1">22986 12368 622 0,'0'0'145'15,"0"0"-3"-15,0 0-104 16,0 0 46-16,0 0-70 16,0 0-14-16,0-2-4 15,0 2-18-15,0 0-128 16,0 6-157-16</inkml:trace>
  <inkml:trace contextRef="#ctx0" brushRef="#br1" timeOffset="98073.01">19277 8740 82 0,'0'0'62'0,"0"0"-6"15,0 0 13-15,0 0-26 16,0 0-19-16,0 0-14 15,0 0 4 1,-4-41 3-16,1 38 3 0,3 0 11 16,-4 0-3-16,1 2-11 15,3-2-14-15,-2 3 1 16,2-1 2-16,0-3 7 16,-2 1 0-16,2 1 3 15,0 1 10-15,0 1-4 16,0 0-2-16,0-3-7 0,0-1 2 15,0 0 2 1,0-3 5-16,0-1 3 0,0-1 9 16,0 1-9-16,0 0 20 15,0 2-6-15,0 2-6 16,0-2-5-16,0 2-4 16,0-2-3-16,0 4-10 15,-3-2-3-15,3 0-1 16,0-2-4-16,0-2 1 15,0 0-1-15,0 2 2 16,0 4 7-16,0 2 14 16,0-2-1-16,0 2-7 15,0 0-3-15,0 0-9 0,0 0-3 16,0 2-2 0,0 10 1-16,0 0 0 15,0 2 1-15,0 0 1 0,0 0-1 16,0 4-3-16,0 3 4 15,0-3-2-15,0 4 9 16,0-4-6-16,0 4 8 16,0 0-6-16,0 0 0 15,0 4-3-15,0-4-3 16,0 4 0-16,0 2 1 16,0 0 1-16,0 2 2 15,0-2-4-15,0 3 3 16,0 1 2-16,0-2-6 15,0 2 0-15,0 0 2 0,0 0-1 16,-2 2-1 0,2 0 3-16,-2-2 1 15,-2-2-4-15,2-2 8 0,-3-4-2 16,3 2 4-16,2 1 7 16,0 0-12-16,0 0-3 15,0-1 1-15,0 0 0 16,0-5-1-16,0 2-1 15,0-1 3-15,0 2-3 16,0-2 1-16,0 0 2 16,0-2-1-16,0-4-1 0,0 2-1 15,0 0 1 1,0 2 3-16,0 0-5 0,0 3 3 16,0 0-2-1,0 4-1-15,0-1 2 16,0 0 0-16,0-1-2 0,0-4 1 15,0-1 2-15,0 2-3 16,0 2 1-16,0-2 0 16,0 2-1-16,0 0 1 15,0-2 4-15,0 6-5 16,0-1-1-16,0-2 1 16,0 4 0-16,0-6 0 0,0 1 0 15,0 1 0-15,2-1 0 16,0 2 2-16,1 0-1 15,-1 2 1 1,-2 0-1-16,0 2 3 0,0 0-2 16,0 0 3-16,0 0-5 15,0-1 1-15,2-3-1 16,-2 2 0-16,2 0 4 16,-2-1-3-16,0 4 2 15,0-3-3-15,0-2 1 16,0 0 3-16,2 0 3 15,0 0-3-15,-2-2-2 16,3-2 0-16,-1-2 2 16,0 0-3-16,1 1 5 15,1-2-6-15,-1 3-1 0,-1 1 1 16,-2 0 6-16,2-1-6 16,-2 1 0-16,2 3 4 15,-2-2-1-15,0 2 0 16,0 0-2-16,2-4 1 15,0 4 0-15,3 2-2 16,-1-2 0-16,1 4 1 16,0-2 0-16,-3 0 1 15,0-3 2-15,0-3 1 16,0 0-4-16,0-4 3 16,-2 0-1-16,2 0-3 15,-2 2 9-15,0-2-7 0,0-2 1 16,0-2 3-1,0 2 0-15,0-2-6 16,0 0 7-16,0-2-6 16,0 4-1-16,0-6 0 0,0 2 2 15,0-2 1-15,0-8-3 16,0 2 0-16,0-2 0 16,0-2 1-16,0 0-1 15,0 0 0-15,0 0 3 16,0 0-3-16,0 0 0 15,0 0 8-15,0 2-7 16,0-2 0-16,0 0 1 16,0 0-2-16,0 0 0 15,0 0 3-15,0 0-1 16,0 0 9-16,0 0-8 0,0 0-2 16,0 0 4-1,0 0-3-15,0 0 1 0,0 0 1 16,0 0-3-1,0 0 2-15,0 0-1 0,0 0 1 16,0 0 4-16,0 0-4 16,0 0-2-16,0 0 4 15,0 0 0 1,0 0-4-16,0 0 1 0,0 0-3 16,0 0 5-16,0 0-8 15,0 0 5-15,0 0-1 16,0 2 0-16,0-2 6 15,0 0-6-15,0 0 1 0,0 0-3 16,3 4 2-16,3 0 0 16,6 0 3-16,1 1 0 15,1-4-3-15,-1-1 2 16,1 3 5 0,3-3-4-16,3 0-2 0,-2 0-1 15,2 0 6-15,-2 0-6 16,-3 0-4-16,3 0 4 15,0 0 0-15,2 0 1 16,1 0 0-16,0 0-1 16,2 0 0-16,-3 0 3 15,-3 0-3-15,-1 0 0 16,-5 0 0-16,0 0 3 16,-1 0-4-16,-4 0 1 0,3 0-5 15,0 0 5-15,0 0 2 16,2 0-2-16,-3 0-2 15,2 0 2 1,-1 0 0-16,1 0 2 0,0 0-4 16,-4 0 4-1,1 3-5-15,-3 1 2 0,-2 0-2 16,-2-1 3-16,0-2 0 16,0-1 0-16,0 0 3 15,0 0-3-15,0 0 0 16,0 0 0-16,0 0 1 15,0 0-1-15,0 0 0 16,0 0 4-16,0 0-4 16,0 0 0-16,0 0 1 0,0 0 1 15,0 0-1 1,0 0-1-16,0 0 0 0,3 0 0 16,-3 0 2-16,3 0-2 15,-3 0 1-15,0 0-1 16,0 0 3-16,4 0-6 15,0 0 7-15,5 0-4 16,-5 0 2-16,1 0-2 16,-3 0 0-1,-2 0 0-15,0 0 2 0,0 0 4 16,0 0-6-16,0 0 2 0,0 0 0 16,0 0 2-16,0 0 0 15,0 0-4 1,0 0 0-16,0 0-1 0,0 0-31 15,0 0-129-15,-15-4-218 16,-8-7-305-16</inkml:trace>
  <inkml:trace contextRef="#ctx0" brushRef="#br1" timeOffset="99083.77">19651 11484 206 0,'0'0'106'0,"0"0"-85"15,0 0 17-15,0 0-3 16,0 0-9-16,0 0-6 16,0 0 21-16,0-2 12 15,0 0 8-15,0 2 7 16,0 0 11-16,0 0-5 16,0 0-11-16,0 0-5 15,0 0-12-15,0 0-7 16,0 0-20-16,0 0-3 0,0 0 4 15,0 0 3-15,0 0 8 16,0 0 3-16,0 0 4 16,0 0-3-16,0 0-13 15,0 0-8-15,0 0 2 16,0 0-4-16,0 0 2 16,0 0-3-16,0 0-6 15,0 0-3-15,0 0-1 16,0 0 5-16,4 0-6 15,3 4 0-15,5 4 3 16,-4 2-2-16,3 2 1 16,1 2-2-16,1 2 2 15,-2 2 0-15,2 2-1 0,0-4 0 16,-1 0-1-16,-3 0 0 16,-3-6 0-1,4 3 0-15,-6-6 1 16,0 0-1-16,-1-3 0 0,-1 1 1 15,2-1-1-15,0-2 1 16,-1 1 1 0,-3-3-2-16,3 0 0 0,-3 0 0 15,2 0 1-15,-2 0-1 16,0 1 1-16,0-1-1 16,0 0 2-16,0 0-1 15,0 0 2-15,0 0-1 16,0 0-2-16,0 0 0 15,0 0 0-15,0 0-1 16,0 0 0-16,0 3-2 0,0-2 2 16,2 5 1-1,0 2 0-15,-2 5 0 16,0 3 1-16,0 4 2 16,0 2-2-16,0 1 0 15,-2 4 1-15,-10 1 0 0,1 2 5 16,1-8-5-16,-2 0-1 15,3-4 1-15,-5-4-2 16,1 2-1-16,-2-2-4 16,1-4-193-16,4-6-261 15</inkml:trace>
  <inkml:trace contextRef="#ctx0" brushRef="#br1" timeOffset="100412.05">19557 8325 189 0,'0'0'47'0,"0"0"-7"0,0 0-1 16,0 0 16-1,0 0-16-15,0 0 4 16,-18-1 23-16,16 1 1 16,0 0-13-16,0 0-8 0,0 0 1 15,-1 0 5-15,3 0-12 16,0 0-11-16,0 0-7 16,0 0-14-16,0 14 3 15,0 4-3-15,7 2-1 16,11 2 0-16,3 2-5 15,0 0 2-15,2 2 2 16,-1-2-6-16,-2-2 4 16,-4 2-4-16,-1-4 3 15,-6-4-3-15,-2-2 1 16,-1-6-1-16,-4-4 1 16,-2-2 0-16,0-2-1 0,0 0 2 15,0 0 3-15,0 0 3 16,0 0-4-16,0 0 7 15,0 0 5-15,0 0 5 16,0 0 5-16,0 8-1 16,0 4 1-16,-6 11-4 15,-12 4 5 1,-2 1-6-16,2 3-8 0,1-5-8 16,3 0 0-16,1-4-4 15,3-2 0-15,6-2-2 16,4-2-103-16,-2-6-224 0,0-2-217 15</inkml:trace>
  <inkml:trace contextRef="#ctx0" brushRef="#br1" timeOffset="123737.64">23149 11668 172 0,'0'0'90'0,"0"0"7"0,0 0 25 16,0 0-23-16,0 0-44 15,0 0-15-15,0 0-21 16,0 0-19-16,0-4-1 16,0 4-2-16,0 0-15 15,0 0-51-15,0 3-150 16,0 1-47-16</inkml:trace>
  <inkml:trace contextRef="#ctx0" brushRef="#br1" timeOffset="124471.83">23152 11707 223 0,'0'0'57'16,"0"0"-26"-16,0 0-22 16,0 0-9-16,0 0-21 15,0 0-48-15,-3 0-69 16</inkml:trace>
  <inkml:trace contextRef="#ctx0" brushRef="#br1" timeOffset="140097.28">23227 11714 118 0,'0'0'23'0,"0"0"-9"16,0 0 56-16,0 0 7 16,0 0-36-16,0 0-20 15,-13 0 24-15,11-3 8 16,0-1 6-16,0-3 1 15,-4 1-17-15,4 1 10 16,0-4-24-16,-2 3-4 16,1 0 6-16,3 5 10 15,0-2 17-15,0 3-25 16,0 0 0-16,0 0-3 16,0 0-9-16,0 0-4 15,0 0-2-15,0 0 4 16,0 0 0-16,0 0 2 0,0 0 3 15,11-2-1 1,14 2-9-16,0 0-1 0,4 0 1 16,4 0-11-16,5 0 1 15,5 0-3 1,5 0 0-16,1 5 0 0,-2 2 0 16,0 4 2-16,-7 0-1 15,-5-3-4-15,-1 0 4 16,-3 1-4-16,-2-4 3 15,0-1-1-15,2-1 5 16,5 0-5-16,2-3-4 16,0 0 4-16,-1 0 0 15,-1 0 0-15,-9 0-1 16,-7 0 1-16,-9 0 0 16,-7 0 0-16,-4 0 1 15,0 0-1-15,0 0 1 0,0 0 7 16,0 0-4-16,0 0-3 15,0 0 6-15,0 0-6 16,0 0 11-16,0 0-10 16,0 0 21-16,0 0-9 15,-6 0-8-15,4 0 16 16,-5 0-13-16,3 0-4 16,0 0 2-16,-2 0 1 0,6 0-2 15,-2 0-2 1,-2 7-3-16,0 1 2 15,-3 6 5-15,1-3 2 16,0 7-2-16,4 0-7 16,2 3 4-16,0-1 1 0,0 2-6 15,0 2 3-15,0 4 0 16,0 2-2-16,0 0 0 16,0 4 1-16,0 0 2 15,0 0-1-15,0 5-1 16,0-3-2-16,-2 0 3 15,2 0-1-15,-2 0 2 16,0-2-2-16,-1 2 3 16,1-4-2-16,2 0-2 15,0-2 1-15,0-2 1 0,0 1 1 16,-2-1 6 0,-2-1-1-16,2 2 0 0,-3-1-1 15,2 0 3 1,1 0-4-16,0 0-4 15,2 2 3-15,-4 0-6 16,1 0 1-16,-1-2 4 16,4 1-3-16,-2 0-2 0,2 0 2 15,0 0 0-15,0 0-2 16,0-1 0-16,-2 0 0 16,0 2 3-16,-3-2-2 15,-2-2 0-15,3-2 2 16,1 0 1-16,1 0-3 15,2 1 0-15,-2 0-1 0,2 1 1 16,0 3 0-16,0-1-1 16,0 2 1-16,0 2 1 15,-2-2 0-15,2 0-2 16,0 0 1-16,0-4 0 16,0 0 0-16,-4 0 0 15,2 0 2-15,-3 0 0 16,0 0 1-16,3-4 0 15,0 1 4-15,-3-1-3 16,3-4-3-16,0 0 1 16,0-6-2-16,2 0 3 15,0-2-3-15,-2 2 1 0,2 0 2 16,0-4-1-16,-3 2 3 16,1-2-5-1,2-2 2-15,-2-2-3 0,2 0 1 16,0-4 1-1,0 0 0-15,0 0 0 0,0 0-1 16,-2 2 3-16,2-2-3 16,-2 2 2-16,-1-2-1 15,1 2 4-15,2-2-3 16,0 0-3-16,0 0 4 16,0 0-1-16,-3 0-3 15,-3 4 5-15,-1-2-5 16,-3 0 1-16,2 2 0 0,2-4-1 15,-5 4 3 1,-1-2-3-16,-3-2 0 0,-3 2 2 16,1 0-2-1,-2 0 0-15,-1 0 3 0,-2 2-3 16,-2-2 0-16,-1 4 0 16,0-4 0-16,-2 0 1 15,4 0-1-15,-9-2 0 16,1 2 0-16,-2-2 2 15,-8 2 0-15,1 2 1 16,-2-4 2-16,2 4 1 16,6 0-2-16,3 0 12 15,6 2-9-15,2-2-3 0,0 0-3 16,3 0 0 0,-2 0 1-16,0 2 0 15,-1-6 5-15,-2 4-7 16,1-2-3-16,-4 4 3 0,-4 0 6 15,-4 0-6-15,-4 0 1 16,0 0 0-16,3-2-1 16,0 2 1-16,4-4 0 15,4-2 1-15,0 0 1 16,0 0-1-16,1 0-2 16,1 0 2-16,0 0-1 15,-2 0 0-15,0 0-1 0,-2 0 0 16,-3 0 3-1,-3 0-3-15,0 2 1 0,2 1-1 16,1-2 0 0,5-1 1-16,-2 0-1 0,-2 0 1 15,-3 0 0-15,-1 0-2 16,1 4-1-16,3-2-1 16,4 0 3-16,0 0 0 15,4 1 0-15,3-2 0 16,1 3-1-16,2-1 1 15,-2-2 0-15,4 1 0 16,-3-2 0-16,-1 0-1 16,2 0 1-16,-6 0 1 15,-2 2 1-15,-6 0-2 16,-5 1 0-16,-2-2 3 16,-2 3-3-16,-2-1 0 0,-4 2 0 15,-5-3 0-15,-3 1 0 16,-5-3-2-1,-10 1 2-15,-2-1 0 0,-5 0 1 16,-2 0 4-16,8 0-3 16,3 0-1-16,5 0-1 15,10 0 0-15,12 0 0 16,15 0 3-16,7 0-1 16,11 0-2-16,3 0 1 15,-1 0 1-15,3 0-1 16,-3 0-2-16,0 0 2 15,-4 0-2-15,-5 0 1 0,-3 0 0 16,-10 7 2-16,-12 0-2 16,-14 4 0-16,-15-5 0 15,-1-1-1-15,-2-1 1 16,8-4 0-16,2 0-2 16,8 0 2-16,8 0-1 15,10 0 1-15,12 0 5 16,2 0-5-16,6 0 1 15,-3 3-3-15,2-3 4 16,-4 0-2-16,-3 1 0 0,-6-1 0 16,-7 0 1-1,-3 0-1-15,-5 0 0 16,-3 0 1-16,3 0-1 0,-2 0 0 16,8 0 0-1,9 0 1-15,4 0 0 16,5 0 2-16,5 0-3 0,3-1 2 15,1-2 0 1,2 3 1-16,-1 0-1 0,-1-1-2 16,-3 1 0-16,-3 0 1 15,-6 0-1-15,-2 0 0 16,-2 0 1-16,0 0 0 16,0 0-1-16,2-3 2 15,-2 3-1-15,0 0-1 0,0 0 0 16,1 0 0-16,-1 0 0 15,2 0 1-15,-2 7-2 16,-2 3 4 0,2-5-3-16,-2 4 1 0,0-1 0 15,2-2 0-15,-5 0-1 16,3 0 0-16,-7-5 1 16,4-1-1-16,1 3 0 15,-3-3 0-15,3 2-2 16,-3-2 2-16,1 2-1 15,4 0-4-15,-3-2 5 16,1 2-1-16,2-2 1 16,2 2-1-16,6 2 2 0,10-4-1 15,6 0 0-15,5 1-3 16,2-1 3-16,0 0 0 16,0 0 0-16,-2 0 0 15,-3 0 1-15,-3 0-2 16,-6 0 0-16,-3 0 1 15,-6 0 0-15,-2 0 0 16,-2-1 1 0,-2-5-1-16,-2 2 1 0,5 2 0 15,-1-3-1-15,9 4 0 16,0-3 0-16,5 2 0 16,2 2 0-16,-1 0 3 15,4 0-3-15,-3 0-1 16,-3 0-1-16,-1 0 2 15,1 0 0-15,1 0 0 16,5 0 2-16,-2 0-3 0,1 0 2 16,-1 0 4-16,-2 0-5 15,-6 0 1-15,-4 0-1 16,-1 0 0-16,-1 0 1 16,0 0-1-16,6-2 0 15,5 0 0-15,3 0 0 16,8 0-8-16,2 2-2 15,0 0-17-15,0 0-32 16,18 2-68-16,20 14-5 16,9-2-98-16,4-6-171 15,-2-6-275-15</inkml:trace>
  <inkml:trace contextRef="#ctx0" brushRef="#br1" timeOffset="140760.4">18286 13944 86 0,'0'0'321'16,"0"0"-221"-16,0 0-18 15,0 0-13-15,0 0-50 16,0 0-3-16,-3-64 6 16,10 60 24-16,-7 2-1 15,2 0 28-15,-2 2 1 16,0 0 12-16,0 0-11 15,-2 2-4-15,-16 16-10 16,-2 6-29-16,-5 4-7 16,3 4-7-16,-3-1 10 0,4-1-9 15,-6-2 9 1,2-2-12-16,-2-4 1 16,2 0-2-16,1-2-8 0,2-6 2 15,2 0 3-15,3-6-10 16,-2-4 5-16,1 0-2 15,5-4 6-15,-1 0 2 16,6 0-2-16,-1 0-3 16,5 0-6-16,-1 0 5 15,3 0-5-15,2 0-2 16,0 0 1-16,0 0-1 16,0 0 3-16,0 0-3 0,0 0 0 15,0 0-3 1,0 0 3-16,2-6 0 0,13 4 3 15,6-2-3-15,-2 4 1 16,4 0 1-16,-1 0-2 16,5 12-2-1,7 10 2-15,3 14 0 0,1 0-1 16,3 8-2-16,-4-4-2 16,1 6-115-16,-9-5-144 15,-11-5-286-15</inkml:trace>
  <inkml:trace contextRef="#ctx0" brushRef="#br1" timeOffset="142885.54">19971 14536 459 0,'0'0'99'16,"0"0"-33"-16,0 0 82 15,0 0-60-15,0 0-38 0,0 0-18 16,0-8 5-1,0 8-9-15,0 0 16 0,0-6 16 16,-8 2-21-16,-9-2-16 16,-12-2-6-1,-3-1 21-15,-3 4 12 16,-4 1 5-16,2 4-10 0,-1 0-6 16,5 0-21-1,4 0-2-15,6 12 1 16,10 2-16-16,6 0 2 0,7 4-3 15,0 0 0-15,0 2 0 16,24-2 0-16,5 0 1 16,11 0 1-16,7 2 5 0,5 0-3 15,-1 0-4 1,-11 2 0-16,-8-1 0 0,-17-6 0 16,-11 1 2-16,-4-7 2 15,0 2 9-15,-4 1 9 16,-21-2 4-1,-4-2-7-15,-9-3 12 0,-2-5-8 16,-5 0 2 0,1 0-18-16,2-6 0 0,4-1-5 15,14 2-1-15,10 0-2 16,14 5-38-16,0 0-118 16,12 0-262-16,19 9-276 0</inkml:trace>
  <inkml:trace contextRef="#ctx0" brushRef="#br1" timeOffset="143228.62">19985 14743 756 0,'0'0'103'0,"0"0"-73"16,0 0 2-16,114-53 28 16,-63 39-49-16,5 0-8 15,-7 4-3-15,-11 2 2 16,-13 4-2-16,-19 2 0 15,-6-4 6-15,0-4 8 16,-25-2 2-16,-8-4 50 16,-3 2 6-16,-3 4-12 15,2-2-13-15,2 6-8 16,6 2 10-16,5 4-18 16,4 0-7-16,9 0-7 0,3 4-2 15,8 10-14 1,0 2 0-16,0 2 0 0,10 4 1 15,14 0-1 1,7 2-1-16,5-2 0 0,4 4 0 16,-4-2-3-1,-5 2-103-15,-2-2-68 0,-4-3-100 16,-8-3-236-16</inkml:trace>
  <inkml:trace contextRef="#ctx0" brushRef="#br1" timeOffset="143506.43">20422 14468 494 0,'0'0'438'16,"0"0"-344"-16,0 0 52 16,0 0 24-16,0 0-85 15,0 0-48-15,-40-77-19 16,40 77-7-16,2 13-10 15,15 15 10-15,4 12 2 16,1 4-2-16,-2 2-6 16,-2 2-4-16,0-2 1 15,-3-2-2-15,1 4-9 0,2-3-85 16,-4 1-102 0,1-10-159-16,3-12-188 15</inkml:trace>
  <inkml:trace contextRef="#ctx0" brushRef="#br1" timeOffset="143777.19">20870 14490 535 0,'0'0'96'16,"0"0"65"-1,0 0 31-15,-107-104-58 0,82 91-13 16,1 1-26-16,6 8 15 0,3 4-51 15,1 0-24 1,8 8-20-16,1 22-9 0,5 7-5 16,0 7 2-16,9 4 0 15,11 2-3-15,2 2-4 16,0 6 4-16,-3 2 0 16,-2 3-68-16,-3-5-104 15,-6-10-199-15,-5-12-389 16</inkml:trace>
  <inkml:trace contextRef="#ctx0" brushRef="#br1" timeOffset="143927.29">20638 14783 18 0,'0'0'747'16,"0"0"-586"-16,0 0-18 0,0 0-31 16,0 0-41-16,0 0-53 15,-48-79-18-15,92 79-6 16,14 8-10-16,15 6-148 15,3 8-153-15,2-4-91 16</inkml:trace>
  <inkml:trace contextRef="#ctx0" brushRef="#br1" timeOffset="144403.14">21567 14714 771 0,'0'0'107'15,"0"0"7"-15,0 0 36 16,0 0-29-16,-127-52-47 0,94 52-3 16,-5 0-23-16,-2 12-21 15,2 10-10-15,9 2-3 16,9 0 0-16,11 2-13 15,9-2 4-15,0 1-5 16,20-5 1-16,15-4-1 16,11-6-3-16,0-6-30 15,3-4-51-15,-11 0-34 16,-13-4-1-16,-12-10 75 0,-11-4 42 16,-2-3 2-16,0-1 2 15,-5-2 3-15,-10 6 8 16,-1 2 15-16,3 6 9 15,4 6 6-15,4 2-14 16,3 2-13-16,2 0-11 16,0 0-5-16,0 4-3 15,10 19 1-15,7 0 2 16,3 5-1-16,5 3 1 16,1-5-19-16,5 6-113 15,6-6-158-15,0-6-182 16</inkml:trace>
  <inkml:trace contextRef="#ctx0" brushRef="#br1" timeOffset="144851.26">21903 14736 874 0,'0'0'130'0,"0"0"-23"16,0 0 35-16,0 0-82 15,-131-40-26-15,115 40-1 16,5 0-14-16,3 8-15 16,3 10-1-16,5 3-4 15,0 2 7-15,0 0-7 16,9-1 4-16,14-8 0 0,0-5-3 16,2-2-1-1,2-7-16-15,-5 0-62 16,1-8-27-16,-4-14 13 0,-5-9 5 15,-7-1 38-15,-7-4 39 16,0-4 11-16,-2-6 6 16,-14 0 13-16,0 0 26 15,5 6-21-15,2 5 7 16,3 17 16-16,1 13-6 16,3 1 9-16,2 4-10 15,0 0-18-15,0 4-21 0,0 19-1 16,0 12 2-1,7 5-2-15,8 0 0 0,7 6 0 16,-1 2 0-16,3 0 0 16,0-2-11-1,-1 3-114-15,-1-5-80 16,1-6-181-16</inkml:trace>
  <inkml:trace contextRef="#ctx0" brushRef="#br1" timeOffset="145314.07">22321 14686 834 0,'0'0'104'0,"0"0"5"16,0 0 59-16,0 0-60 0,-121-58-50 16,103 58 8-16,3 0-42 15,3 0-16-15,6 8-5 16,1 10-2-16,3 6 1 15,2-2-2-15,0 0 3 16,0-1-1-16,15-7-2 16,6-1 0-16,3-8-2 15,1-5 1-15,0 0-49 16,-4 0-46-16,0-18 1 16,-6-7 6-16,-3-5 5 15,-10-4 40-15,-2-8 34 16,0-4 10-16,-7-6 6 0,-11 1-1 15,5 10 8 1,1 9 1-16,4 15 15 0,3 9 12 16,1 6-6-1,2 2-9-15,2 0-18 0,-2 2-2 16,2 16 2-16,0 7-6 16,0 3-2-16,6 6-1 15,9 2 1-15,6 2-4 16,-4 0-16-16,-1 2-93 15,-3 0-56-15,-3-2-125 16,-6 0-141-16</inkml:trace>
  <inkml:trace contextRef="#ctx0" brushRef="#br1" timeOffset="145432.77">22321 14686 778 0</inkml:trace>
  <inkml:trace contextRef="#ctx0" brushRef="#br1" timeOffset="145784.81">22321 14686 778 0,'60'-64'120'16,"-41"46"-65"-16,8-2 39 0,4 10-11 0,3 6-50 15,-3 4-23-15,-7 0-1 16,-5 6-3-16,-11 12-2 16,-6 6 4-16,-2-2 14 15,0 2-7-15,0-6 10 16,-4-4 1-16,-2-2-5 15,1-6-5-15,5-2-11 0,0-4-5 16,0 0-2-16,3 0-6 16,18-4 5-1,6-14-52-15,0-6 7 0,-5 2 38 16,-7-4 8-16,-12 4 2 16,-3 4 1-16,0 0 2 15,0 4 2-15,-11 0 3 16,0 0 10-16,-1 6 8 15,4-2-10-15,1 4 30 16,3 6-24-16,4 0 9 16,0 0-18-16,0 8-13 0,0 12 0 15,0 4 1 1,13 0 0-16,5 2 0 0,-1-4-1 16,2 4-8-16,-2-8-28 15,1 0-99-15,0-6-112 16,0-2-141-16</inkml:trace>
  <inkml:trace contextRef="#ctx0" brushRef="#br1" timeOffset="146454.51">22869 14512 1081 0,'0'0'174'0,"0"0"-60"15,0 0 28-15,0 0-60 16,0 0-68-16,0 0-13 15,11 10-1-15,22 14 2 16,-2 4-2-16,-6-4-1 16,-12 2-2-1,-9-4 1-15,-4-4-1 0,0-6 3 16,-6-6 1-16,-7-6 2 16,1 0 1-16,5 0 3 15,7-18-4-15,0-8-3 16,12-6-6-16,22-4-24 15,1 0-25-15,-6 4 12 16,-7 10 42-16,-13 14 1 16,-9 4 0-16,0 4 16 15,0 0 32-15,0 0-4 16,0 0-23-16,0 9-14 0,0 12-2 16,0 3-1-16,9 2-2 15,9 0 0-15,-1 0 1 16,2-2-3-16,-6-2 0 15,-7 0 0 1,-6-6 0-16,0-4 1 0,0-4-1 16,-4-4 1-16,-7-4 3 15,2 0-3-15,2 0 2 16,5-18-2-16,2 0 2 16,0-2-3-16,18-4-8 15,7 2-5-15,4 2-4 0,-8 0-2 16,2 2 6-16,-7 0 2 15,-5 4 10-15,-5 0 1 16,-6 6 3 0,0 2-1-16,0 4 0 0,-2-2 1 15,-11 4 0-15,-1 0 7 16,1 0-4-16,1 0 2 16,4 13-2-16,6 4-1 15,2 1-4-15,0 4-1 16,0-4 4-16,18 0-3 15,1-2 1-15,6-4-2 16,4-2-9-16,4 0-85 16,7-4-155-16,3-6-260 15</inkml:trace>
  <inkml:trace contextRef="#ctx0" brushRef="#br1" timeOffset="146901.41">23715 14600 719 0,'0'0'253'0,"0"0"-98"15,0 0 24-15,0 0-34 16,-129-52-65-16,98 50-14 16,2 2-27-16,2 0-8 15,7 0-18-15,7 6-12 16,4 8 8-16,7 4-9 16,2 0 2-16,0 2 0 0,0-2-1 15,8-4-1 1,13 0 1-16,5-6 0 0,5-4-1 15,0-4-4-15,0 0-24 16,-2-2-17 0,-2-16-25-16,-6-4 27 0,-9-6 7 15,-7-6 20-15,-2-8 15 16,-3-8 1-16,0-8 0 16,-5 0 0-16,-6 1 0 15,0 9 6-15,1 14-3 16,4 14 25-16,4 10 2 15,2 10 6-15,0 0-2 16,0 0-6-16,0 14-20 16,0 24 3-16,2 12 10 15,10 13-7-15,-4 5 3 16,-1 0-6-16,-3 6-8 0,-4-4-3 16,0 12-4-1,0 3 3-15,0-3-127 0,-6 0-250 16</inkml:trace>
  <inkml:trace contextRef="#ctx0" brushRef="#br1" timeOffset="147917.31">21556 15494 462 0,'0'0'132'0,"0"0"-62"0,0 0 105 16,0 0-37-1,0 0-57-15,0 0-10 0,-25-54 24 16,23 54-21 0,0 0-21-16,0 0-5 15,-2 0-13-15,1 14-33 0,1 12 7 16,2 6-5-1,0 3 1-15,0-2 0 0,15 2 0 16,12-5 2-16,2-2-3 16,5-6-1-16,-1-4 0 15,-4-4 1-15,-2-10-4 16,-5-4 0-16,-6 0 4 16,2 0 0-16,-3-10-1 15,1-10 1-15,-1-4-2 16,-5-8-1-16,-4-6 0 0,-6-4 0 15,0-3 1 1,0 1-1-16,-16 4 1 16,-6 6-1-16,-2 10 0 0,-1 6 2 15,5 4-2-15,5 10-2 16,5 0 1-16,8 4-4 16,2 0-11-16,0 10-35 15,0 8-81 1,14 4-79-16,6 4-153 0,-3-8-52 15</inkml:trace>
  <inkml:trace contextRef="#ctx0" brushRef="#br1" timeOffset="148387.31">21959 15418 738 0,'0'0'155'15,"0"0"8"-15,0 0 0 16,0 0-93-16,0 0-39 16,0 0-17-16,0 0-13 15,38-30 1-15,5 30-2 16,-1 0 0-16,-4 0 1 0,-7 2-1 15,-7 4-5 1,-7-6 0-16,-9 4 0 0,-8-4 5 16,0 0 6-16,0 0-1 15,-12-10-2-15,-7 2 4 16,3 0 13 0,5 2 26-16,0 4 1 0,11 2-7 15,-7 0-12-15,5 2-8 16,-3 20-20-16,1 6 10 15,4 8-2-15,0-2-3 16,0 3-3-16,0-1 0 16,2 0 2-16,9 0-4 15,1 0-1-15,-1-6-2 16,-3 6-22-16,-5-8-87 16,4-2-106-16,-3-8-187 0</inkml:trace>
  <inkml:trace contextRef="#ctx0" brushRef="#br1" timeOffset="148748.76">22470 15426 414 0,'0'0'174'0,"0"0"-13"15,0 0 27-15,0 0-31 16,0 0-36-16,0 0-20 16,-70-56-2-16,70 56-40 15,0 0-39-15,0 0-7 16,14 4-12-16,19 14 3 15,3 4-1-15,6 4 3 16,1 6-3-16,5-2-3 16,0 2-1-16,-2 0 1 0,-5 0-2 15,-10-3-24 1,-7-1-133-16,-8-6-82 16,-8-8-210-16</inkml:trace>
  <inkml:trace contextRef="#ctx0" brushRef="#br1" timeOffset="148988.57">22772 15360 536 0,'0'0'64'0,"0"0"26"16,0 0 30-16,0 0 5 15,0 0-34-15,0 0-62 16,-40-12 4-16,23 48-16 0,-3 8 3 15,-1 4-5-15,-3 2-5 16,2 3-8-16,-3-3 0 16,3-2-2-1,5-4-11-15,0-2-54 0,9-8-136 16,6-6-74-16</inkml:trace>
  <inkml:trace contextRef="#ctx0" brushRef="#br1" timeOffset="149520.79">23173 15440 588 0,'0'0'51'0,"0"0"10"16,0 0 96-16,0 0-43 15,0 0-47-15,0 0 11 16,-44-18-21-16,26 18-5 16,1 2 2-16,-4 14-18 15,4 6-7-15,1-2-6 0,5 6-1 16,7 0-6-1,4 1-4-15,0-4-6 0,2 0 0 16,15-3 0-16,4-2-5 16,1-2 2-16,5-4-2 15,-1-2 4-15,-1-6-5 16,-1 0-1-16,-3-4-1 16,-4 0-4-16,-3-6 6 15,-6-10 0-15,-1-8 0 16,-5-2 0-16,0-6 2 15,-2 2-1-15,0-7-1 16,0-1-2-16,-6 4 1 16,-11 8-3-16,-2 4-4 15,-1 4-6-15,0 10-4 16,4 2-4-16,3 6-10 0,4 0-23 16,2 0-65-1,3 0-113-15,4 14-65 0,0-6-161 16</inkml:trace>
  <inkml:trace contextRef="#ctx0" brushRef="#br0" timeOffset="168332.28">11616 13734 313 0,'0'0'79'0,"0"0"18"15,0 0 2-15,0 0 1 16,0 0-34-16,0 0 1 15,0 0-6-15,-39-54 16 16,36 50-16-16,-1 1 2 0,0 2-23 16,1 1-10-16,-4 0-19 15,5-3 6-15,-2 3 7 16,2-1-15-16,2 1 7 16,0-4-5-16,0 4 7 15,0-2-4-15,0-1 7 16,0 2-3-16,0-2 13 15,-3 2-9-15,1 1 0 16,2 0 11 0,-2 0-3-16,2 0-7 0,-2 0 3 15,2 0-6-15,0 14-12 16,0 27-7-16,-2 26 11 0,0 21-2 16,2 10 10-16,0 2-11 15,0-1-4-15,0-3-4 16,0-8 1-16,0-3-4 15,0-7 3-15,0-10-3 16,0-6-10-16,0-8-113 16,0-12-218-16,0-14-491 15</inkml:trace>
  <inkml:trace contextRef="#ctx0" brushRef="#br0" timeOffset="170275.87">11623 13622 250 0,'0'0'78'16,"0"0"-44"-16,0 0 34 16,0 0 27-16,0 0-18 15,0 0-28-15,-19-17-6 16,12 13 31-16,0 3-24 15,2 1-14-15,1-3 19 16,0 3-43-16,1-1 9 16,-1-4-4-16,0 5-1 15,4-2 17-15,-3 0-4 0,1 2 0 16,2 0-1-16,-3 0 9 16,3 0-6-16,0 0-8 15,0 0-5-15,0-1-10 16,0 1-8-1,19-3 8-15,5 2-6 0,8-2-1 16,-1 1-1-16,2 0 0 16,0 2-1-16,1-2 1 15,-1 2 7-15,0 0-7 16,5-4 0-16,1 4 1 16,-4-4-1-16,3 4-1 0,-3-1 1 15,1-2 1 1,5 1-1-16,-4-2 0 0,-1 4 0 15,-1 0 0-15,-6 0-1 16,0 0 1-16,-2-2-2 16,0 2 1-16,0-2 1 15,2 0-1-15,2 0-3 16,0-4 3-16,0 2 1 16,-5 0-5-16,-1 0 0 15,-2 2 3-15,-3 0 2 16,-1 2 0-16,2 0-1 15,1 0 2-15,5 0-1 16,11 0 0-16,6-2-1 16,12-4 1-16,4 0 0 15,2 2 0-15,-1 0 1 16,-5 4-1-16,-3 0-4 16,-2 0 0-16,-2 0 0 15,0 0 0-15,0 0-3 16,-7 0 6-16,1 0-1 0,-7-2-4 15,-3 0 6 1,2 0 0-16,1-2-1 0,5 0 1 16,1 0 0-16,2 2 0 15,5-2 0-15,-3 2 0 16,4 0 0-16,-3-2-1 16,-7 0 1-16,-5-4 1 15,-1 2-1-15,-3 0 1 0,2 0 1 16,5 0-1-16,7 0 1 15,4 0-1-15,2 4 0 16,1 0 0-16,-10 2 0 16,-2 0 0-16,-2 0 0 15,-2 0 0-15,1 0-1 16,6 0 0-16,6 0 1 16,4 0-1-1,3 0 0-15,7-2 1 0,-1 0-1 16,-2 0 0-16,-2 0 0 15,-5 2 0-15,-10 0 2 16,-12 0-2-16,-9 0-3 16,-8 0 3-16,-2-2-1 15,7-4 2-15,-2 2 0 16,6-2-1-16,-3-2 4 16,-3 2-4-16,-1 0 6 0,-1-2 5 15,-1 4-1-15,1-2-3 16,-1 0-4-16,-3 2 1 15,3 0-2-15,-5 2-1 16,-3 0 0-16,-2 2-1 16,-1 0 0-16,1-3 0 15,-2 3 0-15,-2 0 0 16,0 0 3-16,0-1 2 16,0-3 11-1,3 4 3-15,-3 0-3 0,2 0-1 16,1 0 1-16,1 0-7 0,0 0-4 15,0 0 2-15,3 0 4 16,-3 0 0-16,-1 0 0 16,2 0 7-16,-5 14 5 15,0 4 10-15,0 2-1 16,0 6-3-16,0 2-7 16,0 2 0-16,0 4 0 15,0 2-8-15,0 2 1 16,0 4 1-16,0 1-3 15,0 1-5-15,0 4-3 16,0 2 7-16,0 6-7 16,0 0 2-16,0 4-4 15,2 1 5-15,4-1-7 0,-4-2 2 16,3 0-2 0,-1-6 1-16,4-2-1 0,-2-4-1 15,-2-2 3 1,-1-5-2-16,-3-3 2 0,0 0-2 15,0 0 0 1,0 0 2-16,0-2-1 0,-7-6 5 16,3-2-5-16,2-4-1 15,-2-4 0-15,4-4-1 16,-2-4 0-16,2 2-4 16,0-3-15-16,0 4-54 15,-4 1-72-15,-5-4-178 16,-7-2-403-16</inkml:trace>
  <inkml:trace contextRef="#ctx0" brushRef="#br0" timeOffset="170896.83">11454 14766 89 0,'0'0'12'0,"0"0"-3"15,0 0 3-15,0 0-12 16</inkml:trace>
  <inkml:trace contextRef="#ctx0" brushRef="#br0" timeOffset="172110.76">11454 14766 193 0,'116'-58'124'0,"-116"48"-83"15,0 2 31-15,0 2 57 0,0 2-68 16,0 4-11-1,0 0-4-15,0 0-1 16,0 0-10-16,0 0-5 0,0 4-11 16,0 16 14-16,0 12 19 15,2 2-12 1,3 7-9-16,-3-1-17 0,2 0 9 16,-2-2-13-16,0-4-1 15,1-8-6-15,-3-8 3 16,0-8 2-16,0-2-3 15,0-8 1-15,0 0-4 16,0 0 5-16,0 0-3 16,0 0 5-16,0 0 15 0,0 0-5 15,0 0 2 1,0 0 4-16,0 0-11 16,2 0-10-16,-2 0-4 15,0 0-3-15,0 0 3 0,5 0-1 16,2 0 2-16,5 0 2 15,9 0-3-15,1 0 3 16,10 0 0-16,1-4 2 16,5 4-4-16,1-4 0 15,4 4 0-15,4 0-1 16,0 0 2-16,-1 0 2 16,-1 0-2-16,-3 0 1 0,-4 0 10 15,-3 0-6 1,2 0 2-16,0 0 0 15,3 0-2-15,2 0 2 0,6-4-4 16,-4-2-3-16,3-4 3 16,1 2-5-16,-3 0 2 15,0 0-2-15,2 2 3 16,-3-4-2-16,3 2-1 16,-3 0 0-16,-1 2 1 15,-5 0-1-15,0 0 0 16,-3 2 1-16,6-4-1 15,1 2 0-15,4 0 1 16,10-5 0-16,9 4 0 16,4-1-1-16,9 4 0 15,-2-4 0-15,-3 2 0 0,-8 2-3 16,-5 0-3 0,-4 0 10-16,-5-2-5 0,0-2 2 15,-2-1-1-15,0 4 0 16,0 1 1-16,5-6-1 15,6 2 1 1,5-2-1-16,1 3 0 16,1 3-1-16,-5 4 0 0,-4 0 1 15,-6 0-1-15,-6 0-2 16,-1 3 3-16,4 2-1 16,2-1 0-16,3-4 2 15,-3 5 2-15,0-5-3 0,-3 0 0 16,-9 1 0-1,-3 3 0-15,-9 3-4 0,-8-1 4 16,-5-2-8 0,-3-3 8-16,5 2 0 15,-1-3 2-15,3 0-3 0,5 0 1 16,1 0-1-16,9 1 0 16,6 2 1-16,0 3 0 15,-1-6 0-15,-9 0-1 16,-2 0 1-16,-5 0 0 15,0 0-5-15,-2 0-3 16,-1 4 3-16,-6-4-1 16,-7 0 6-16,-4 0 1 15,-2 0 1-15,0 0-1 16,0 0 16-16,0 0 4 16,2 0-3-16,2 0 7 15,-4 0 5-15,2 0-5 0,-2 0 2 16,0 0-1-16,0 0-6 15,0 0 8-15,0 0-5 16,0 0-4-16,0 0-9 16,0 0-2-16,0 0-2 15,0 0-6-15,-16 0-58 16,-16 0-218-16,-5-9-493 16</inkml:trace>
  <inkml:trace contextRef="#ctx0" brushRef="#br0" timeOffset="173239.62">12421 13515 181 0,'0'0'115'0,"0"0"-73"15,0 0 28-15,0 0 41 16,0 0-53-16,0 0-24 16,-11 4-25-16,0 6 1 15,1-2-10-15,2 1 0 16,4-8-2-16,1 1-4 16,1-2 5-16,0 0-5 0,2 2-1 15,-2-2 7-15,2 0 5 16,0 0 6-1,0 0 22-15,0 0 22 0,0 0 24 16,0 0 2-16,0 0-8 16,0 0 0-16,0 0-9 15,0 0 7-15,-2 0-14 16,2 0-15-16,0 0-9 16,-6 4-7-16,2 12-16 15,0 10 0-15,2 13 0 16,0 12-2-16,2 12 1 15,0 15 3-15,0 8 10 0,0 4 5 16,0 1 4 0,0-7-11-16,0 0-9 15,4-8-4-15,4 0 0 0,2-1-4 16,-1-5 2-16,-3-2-1 16,1-4 0-16,-2-8-3 15,-1-7 1-15,-2-5 0 16,-2-6 1-16,0-4 5 15,0-6-1-15,0-6 3 16,0-6-8-16,0-4 3 16,0-4 1-16,0-4-2 15,0 0-1-15,0-4 0 0,0 0 1 16,0 0 14-16,0 0-10 16,0 4 4-16,0-2-3 15,0 6-5-15,-2-4 2 16,0-2-4-16,2 2-1 15,-2 2-1-15,-1 0 0 16,3 2-6-16,0 2-14 16,0 2-24-1,0-2-14-15,0 2-38 0,0 0-38 16,0 4-46-16,0-7-224 16</inkml:trace>
  <inkml:trace contextRef="#ctx0" brushRef="#br0" timeOffset="174442.45">12653 13980 166 0,'0'0'57'16,"0"0"-6"-16,0 0 21 0,0 0-23 15,0 0 54 1,0 0-48-16,0-80-8 0,0 72-1 16,0 0 40-16,0 4 33 15,0 2-14-15,0 0-31 16,0 2-15-16,-2 0 16 15,0 0-15-15,-1 0-28 16,3 8-21-16,-5 12 3 16,5 8 2-16,0 2 1 15,0 5-5-15,0-3-5 16,14 0 7-16,9-2-10 0,0-2-2 16,4-6 0-1,0-4 1-15,0-6-1 16,-5-6-1-16,-2-6-1 15,-4 0 2-15,-3-8 3 0,1-16 2 16,-6-8-6-16,-3-6 0 16,-5-7 0-16,0-1 0 15,-2 2 4-15,-16 8-4 16,-2 10 1-16,0 12 4 16,4 6-3-16,5 4-3 15,2 4 0-15,9 0-10 16,0 0-19-16,0 4-82 0,11 14-39 15,11 0-124-15,1 0-147 16</inkml:trace>
  <inkml:trace contextRef="#ctx0" brushRef="#br0" timeOffset="174827.42">13004 13896 226 0,'0'0'707'16,"0"0"-615"-16,0 0 11 15,0 0 11-15,0 0-84 16,0 0-25-16,46-40-5 16,-2 40 0-16,1-2-4 0,-8 2-5 15,-10 0-2-15,-14 0-38 16,-11 0 30-16,-2 0 19 15,0-4 6-15,-19-2-2 16,-4 0 9-16,1 0 1 16,1 2 19-16,6 2 9 15,2 2-4-15,4 0 6 16,2 4-6-16,3 16-26 16,2 10-5-1,2 4-4-15,0 2 2 0,2 3-2 16,13-3 0-16,3 0 0 15,-3-4-6-15,2 0-1 0,-2-2-75 16,-1-2-62 0,1-6-166-16,1-6-420 0</inkml:trace>
  <inkml:trace contextRef="#ctx0" brushRef="#br0" timeOffset="175110.36">13303 13886 741 0,'0'0'119'0,"0"0"16"15,0 0 46-15,0 0-25 0,0 0-89 16,0 0-20-16,-24-80-15 16,28 80-15-16,16 0-3 15,7 12-6-15,0 8 6 16,2 6-2-1,-2 0-8-15,-3 6-4 0,-2-4 3 16,-4 4-5-16,-7-3 2 16,-4 3-65-16,-3-9-71 15,-4 0-93-15,0-5-171 16,0-6-170-16</inkml:trace>
  <inkml:trace contextRef="#ctx0" brushRef="#br0" timeOffset="175317.69">13515 13876 276 0,'0'0'323'16,"0"0"-223"-16,0 0 36 15,0 0 45-15,0 0-58 16,0 0-73-16,0 0-3 16,-89 92 1-16,64-44-20 15,6-2-20-15,3-6 2 16,3-1-9-16,7-9-1 15,4-2-3-15,2-4-92 16,0-4-105-16,8-6-191 16</inkml:trace>
  <inkml:trace contextRef="#ctx0" brushRef="#br0" timeOffset="175772.08">13802 13814 615 0,'0'0'71'15,"0"0"48"-15,0 0 36 0,0 0-45 16,0 0-29-1,0 0-23-15,-116 22-3 16,103 6-9-16,7-4-13 0,6 4-5 16,0 0-3-16,0 0-6 15,15-2-12-15,5-3-3 16,5-1 5-16,2-10-7 16,-1-1 0-16,-2-6-2 15,-1-5 1-15,-5 0-1 16,-5 0 0-16,-4-20 0 15,-5-6 0-15,-4-6 0 16,0-3 0-16,-2-1-2 16,-15 6-6-16,-6 6-14 0,-4 12-10 15,2 6-3 1,4 6-45-16,7 0-28 0,12 10-73 16,2 6-149-16,8-2-227 15</inkml:trace>
  <inkml:trace contextRef="#ctx0" brushRef="#br0" timeOffset="177266.48">14163 13866 67 0,'0'0'237'16,"0"0"-209"-16,0 0 24 16,0 0 50-16,0 0-29 15,0 0-15-15,0-50 26 16,-2 44-7-16,-6 2 37 15,-4 4 25-15,-3 0-40 0,-3 0-46 16,-1 0 18 0,4 0-22-16,4 2 1 0,9 8-28 15,2 0-14 1,0 4 1-16,11 2-1 0,16 0-1 16,6 2-1-16,1 2-5 15,1-2 3-15,-6 6-3 16,-2-2 0-16,-9 4 2 15,-9-3-1-15,-9-1 3 16,0 0 10-16,0-7 2 16,-21 2 1-16,-1-9-5 15,0-2-2-15,0-2-8 16,-1-4-3-16,4 0-3 16,-2-8-59-16,5-10-146 0,6-10-119 15,3-8-201 1</inkml:trace>
  <inkml:trace contextRef="#ctx0" brushRef="#br0" timeOffset="177375.18">14163 13866 670 0</inkml:trace>
  <inkml:trace contextRef="#ctx0" brushRef="#br0" timeOffset="177447.99">14163 13866 670 0,'-29'-88'185'0,"34"76"-46"0,3 2-1 0,13 4-79 16,6 0-44-16,15 4-12 15,9 2-3-15,5 0-16 16,0 0-132-16,-8 0-239 0</inkml:trace>
  <inkml:trace contextRef="#ctx0" brushRef="#br0" timeOffset="177831.62">14571 13564 338 0,'0'0'99'16,"0"0"6"-16,0 0 41 16,0 0 29-16,0 0-31 15,0 0-22-15,-9-27-13 0,9 27-34 16,-2 0-20 0,0 0-25-16,0 22-12 0,2 19-7 15,0 10 1-15,0 18-2 16,0 11 8-16,8 14 3 15,1 6-1-15,-2 7-10 16,0-3 2-16,-7-6-8 16,0-11-2-16,2-11-2 15,0-16-1-15,3-12 1 16,-3-12 1-16,2-14-1 16,-2-8-22-16,0-6-10 15,1-4 6-15,-1-2 14 16,1 0 2-16,-3-2 9 15,0 0-2-15,0 2-4 0,0-2-2 16,0 0-44 0,0 0-98-16,0 0-106 0,0 0-264 15</inkml:trace>
  <inkml:trace contextRef="#ctx0" brushRef="#br0" timeOffset="179467.46">12917 14600 20 0,'0'0'31'0,"0"0"-7"16,0 0 65-1,0 0 2-15,0 0-7 16,0 0-21-16,10-66 23 16,-10 54-12-16,0 2-15 0,0-2 16 15,-2 6 20-15,-8-4-6 16,2 3-28-16,1 2 5 15,-1 5-26-15,-4 0 4 16,1 0 2-16,-1 0-11 16,1 0-10-16,-2 8-7 15,2 7 10-15,2 6-14 16,5-1-6-16,4 0-2 16,0 2-4-16,0-2 2 15,0 0-4-15,11 0 0 16,7-4 2-16,-1 2-2 15,6-8-1-15,-1-2 0 0,3-2-18 16,-6-6-35-16,0 0 7 16,-9-2 21-16,0-14 26 15,-8-2 4 1,-2-6 6-16,0 2-8 0,0-6 0 16,-7 0 1-16,-8 4 0 15,-2 6-3-15,4 8 0 16,5 6-8-16,0 4-11 15,4 0-19-15,0 0-65 16,4 0-6-16,0 6-29 16,0 4-14-16,0 0-92 0</inkml:trace>
  <inkml:trace contextRef="#ctx0" brushRef="#br0" timeOffset="179801.18">13234 14588 607 0,'0'0'71'0,"0"0"-41"0,0 0 62 15,0 0-11-15,0 0-38 16,0 0-29-16,16 26 15 16,-14-26-3-16,-2 0 0 15,0 0-2-15,0 0-1 16,0-14-14-16,0 0-5 16,-7 2-3-16,3 0-1 15,-3 8-5-15,7 2-3 16,0 2-53-16,0 0-100 15,0 0-77-15,13 0 2 16</inkml:trace>
  <inkml:trace contextRef="#ctx0" brushRef="#br0" timeOffset="180183.81">13459 14458 448 0,'0'0'156'0,"0"0"-21"0,0 0 78 16,0 0-46-16,0 0-22 16,0 0-38-16,-75-10-36 15,75 10-21-15,0 0-8 0,0 0-26 16,13 10 3-1,14 4-3-15,4 2-3 0,2 4-3 16,3 0-9-16,-9 4 2 16,-3-2-3-1,-9-2 0-15,-5 0 0 16,-8-6 4-16,-2-4-2 0,0-2 5 16,-2-2-1-16,-14-2-1 15,-4 0-4-15,0-4-1 16,0 0-19-1,2 0-86-15,2-8-96 0,3-6-148 16,6-4-231-16</inkml:trace>
  <inkml:trace contextRef="#ctx0" brushRef="#br0" timeOffset="180307.48">13459 14458 561 0,'25'14'80'15,"-10"-31"-3"-15,8 6-8 0,10-1-47 16,10 6-22-16,7 3-42 15,4 3-207-15</inkml:trace>
  <inkml:trace contextRef="#ctx0" brushRef="#br0" timeOffset="180596.87">13856 14400 617 0,'0'0'133'0,"0"0"10"0,0 0-7 16,0 0-64-16,0 0-26 15,0 0 1-15,-7-23 0 16,7 23-14 0,0 0-9-16,0 5-1 0,5 10 15 15,3 3-21-15,3 4-7 16,-1 5-3-16,-4-3-3 15,1 0-2-15,-3 2-1 16,-2 0-2-16,-2 2-12 16,0-6-126-16,0 0-112 15,0-6-197-15</inkml:trace>
  <inkml:trace contextRef="#ctx0" brushRef="#br0" timeOffset="180941.95">13896 14450 516 0,'0'0'100'16,"0"0"-24"-16,0 0 23 16,0 0 1-16,0 0-38 15,0 0-37-15,74-93 2 16,-74 113 20-16,0-2 16 0,0 1 0 16,0-3-4-1,-5-5-23-15,5 2-9 16,0-5-14-16,0 2-4 0,7-5-1 15,10 8-3-15,8-1-5 16,-5 2 0-16,-2 4-8 16,-9-6-5-16,-9 2 13 15,0 0 0-15,-9-2 5 16,-18-2-1-16,1-2 2 16,1-2 0-16,5-6-3 15,7 0-2-15,5 0-1 16,8 0-2-16,0 0-83 15,0 4-94-15,0-4-244 16,0 0-108-16</inkml:trace>
  <inkml:trace contextRef="#ctx0" brushRef="#br0" timeOffset="181291.55">14087 14414 798 0,'0'0'127'16,"0"0"-79"-16,0 0 35 16,0 0-46-16,0 0-26 15,0 0-4-15,145-27-7 16,-118 26-5-16,-9 1-13 16,-11 0-27-16,-7 0 5 15,0 0 40-15,0-7 6 16,-14 1 6-16,-1 1-6 0,1-2 27 15,3 3 32-15,2 2-5 16,3 2 12 0,1 0-28-16,3 0-24 0,2 14-12 15,0 8-7-15,0 6 1 16,0 3 1-16,9-1-2 16,2 2 0-16,0 0-1 15,-2-2 0-15,0 0-28 16,-3-2-101-16,-1-8-145 15,-1-4-249-15</inkml:trace>
  <inkml:trace contextRef="#ctx0" brushRef="#br0" timeOffset="181632.07">14467 14383 403 0,'0'0'203'16,"0"0"-149"-16,0 0 94 15,0 0-4-15,0 0-69 16,0 0-15-16,-46-15 2 16,40 15-18-16,0 11-5 15,-1 10 11-15,2 1-11 0,0 1-17 16,5 4 1-1,0-4-6-15,0 2 6 0,0-1-12 16,0-4-5-16,8-2-3 16,1-4 0-16,1-4-2 15,4 2-1-15,-1-4-8 16,1 4-85-16,1 0-104 16,3-8-254-16</inkml:trace>
  <inkml:trace contextRef="#ctx0" brushRef="#br0" timeOffset="181814.58">14676 14616 718 0,'0'0'112'0,"0"0"-105"15,0 0 22-15,0 0-29 16,0 0-20-16,0 0-273 16</inkml:trace>
  <inkml:trace contextRef="#ctx0" brushRef="#br0" timeOffset="192190.81">27424 6645 250 0,'0'0'27'0,"0"0"15"15,0 0 84-15,0 0-25 16,0 0-50-16,0 0 16 16,0 0-8-16,0 0-11 15,-21-48 6-15,19 46 15 16,-3-2-2-16,0 2-11 15,-2 0-17-15,5-2-14 16,-4 0-8-16,4 0 14 16,2 0 1-16,-2 2-1 0,2 0-4 15,0 2-2 1,0-2-4-16,0 2 7 0,0 0 1 16,0-2-12-16,0 2-4 15,0 0 1-15,0 0-8 16,0 0 6-16,0 0-1 15,0 22-4-15,0 16 2 16,0 16 1-16,0 12 8 16,10 13-3-1,4 5-1-15,4 6 0 0,4 0-5 16,-3-4 8-16,4 5-2 16,-5-1-7-16,-5 4 10 15,-1 2-8-15,-3-6-6 16,-1-3 7-16,-1-3-6 15,2-7-4-15,-2-5 7 0,-1-4-5 16,1-8-3-16,-3-8 3 16,4-8-2-16,-6-8 2 15,0-6-3-15,-2-6 1 16,0-8 2-16,2-7-3 16,-2-8 0-16,2-1-1 15,-2 0-2-15,0 0-20 16,0 0-22-16,0-14-39 15,0-12-107-15,0-14-178 0,0-12-218 16</inkml:trace>
  <inkml:trace contextRef="#ctx0" brushRef="#br0" timeOffset="193583.56">27656 6587 304 0,'0'0'56'16,"0"0"3"-16,0 0 47 15,0 0-28-15,0 0-21 16,0 0-21-16,-66-20 31 0,57 18-5 15,0 0 26 1,-2-2 4-16,4 2-45 16,5-2-4-16,2 2 11 15,0 0-7-15,0 2-10 0,0 0-11 16,0 0-16 0,0 0-5-16,0 0 0 0,0 0-4 15,0 0 0-15,20 0 5 16,9 0-2-16,6 0-3 15,6 0 2-15,7 0-3 16,6 0 1-16,4 0 0 16,4 4 0-16,3 4-1 15,2 0 0-15,-1 0 1 16,2 0-4-16,-3 2 3 0,1 0 0 16,1-2 1-1,-3 0 0-15,3-4 0 0,-2-2-1 16,-1-2 4-16,-2 0-2 15,1 0-2-15,-3 0 1 16,2 0-1-16,1 0 0 16,2 0-1-16,0 0-2 15,-1 0 0-15,1 2-17 16,-3 2-1-16,1-2-5 16,3-2 22-16,-1 2 4 15,1-2-3-15,-1 0-24 16,-3 0 18-16,4 0-6 15,-2 0 7-15,5 0 8 16,2 0 0-16,5 0-1 16,-2-2 1-16,-1-2-2 0,-1 2-3 15,-1 0 3-15,-5-2 0 16,1 4-2-16,-2-2-1 16,-2 2-1-16,-8 0-8 15,-2 0-8-15,-1 0 14 16,-4 0 8-16,0 0 1 15,-8 0-1-15,-3 0 1 16,4 0-1-16,1 0-3 16,5 0 3-16,6 0-1 15,3 0-3-15,2-2 2 16,0 0 4-16,-4 0-3 0,-6 0 1 16,-3 2 0-1,-3 0-1-15,-4 0 1 0,-9 0 3 16,-11 0-3-16,-11 0 0 15,-5 0 0-15,-2 0 0 16,0 0 4 0,0 0 1-16,0 0 17 0,0 0 8 15,0 0 1-15,0 0-9 16,0 0 9-16,0 0-3 16,0 0-5-16,0 0-8 15,0 0 1-15,0 0 19 16,0 0-18-16,0 0-4 15,0 0 6-15,0 0 2 16,0 0-6-16,0 0-3 16,0 0 2-16,0 0-6 0,0 4 2 15,0 10-1-15,0 6 14 16,-5 10 2-16,1 9 3 16,-2 12-8-16,0 12-7 15,0 11-2-15,-1 6-3 16,3 6 1-16,-2 0 8 15,1 5-10-15,2-1-4 16,1 0-2-16,2 3 2 16,0-5 1-16,0-2-1 15,0-6-3-15,0-4 1 16,0-3 0-16,-2-7-1 16,0-8 0-16,-3-8 0 0,3-8 1 15,0-10 0 1,2-6-1-16,0-6-2 0,0-3 2 15,0-6 0-15,0 3-25 16,0-3-77-16,0-3-121 16,-9-7-317-16</inkml:trace>
  <inkml:trace contextRef="#ctx0" brushRef="#br0" timeOffset="194698.81">27812 8141 144 0,'0'0'235'0,"0"0"-186"0,0 0 37 15,0 0 25 1,0 0-9-16,0 0-20 16,-64-34-11-16,64 32-2 0,0 2-22 15,0 0-3-15,0 0-8 16,0 0-6 0,0 0 7-16,0 0 8 0,-2 0-8 15,0 0 0-15,2 0-20 16,0 0-2-16,0 0-4 15,0 2 7-15,13 6-2 16,16 4 8-16,11 0-7 16,11 0-4-16,11-2 9 0,7-2-8 15,10-2 7 1,5 0-9-16,8-2-3 0,4 0-2 16,1 4 1-1,-1 0-4-15,-2 2-3 16,-3 0-1-16,-8-4 1 15,-6 1 3-15,-3-6-3 0,0-1 0 16,4 0 0-16,6 0 1 16,5 0-2-16,-2-4-5 15,-2-2 5-15,-2 2 0 16,-4 2 0 0,2 2-1-16,-1 0 1 0,-2 0 0 15,0 0 0-15,2 0-3 16,1 0 2-16,3 0 1 15,5 2-2-15,0-2-6 0,0 0 8 16,-2 0-9 0,1 0-5-16,-5 2 2 15,5-2-4-15,1 0 3 0,0 0 11 16,-8 0-11 0,-8 0 8-16,-9 0-3 0,-8 0 3 15,-4-6 2-15,-6 0 3 16,-1 2 0-16,-7 0-1 15,-5 2 1-15,-6 2 1 16,-5 0-1-16,0 0 0 16,-2 0 0-16,-2 0 0 15,2 0 1-15,-4 0-1 16,-5 0 0-16,-5 0 0 16,-1 0 4-16,-5 0 6 0,0 0 9 15,0 0 3 1,0 0 2-16,0 0-8 0,0-2 0 15,0-4-16-15,-13-6-2 16,-18-2-145-16,-14-8-183 16,-16-12-587-16</inkml:trace>
  <inkml:trace contextRef="#ctx0" brushRef="#br0" timeOffset="195601.2">28319 6788 118 0,'0'0'126'15,"0"0"-74"-15,0 0 9 16,0 0 69-16,0 0-30 16,0 0-16-16,-16-50 22 0,14 43 0 15,-3 1-18 1,1 1-29-16,2-4 4 0,-4 1-5 16,2-2-13-16,2 1-5 15,0-2-1-15,2 5-9 16,0-2-6-16,0 2-2 15,0 2-5-15,0 2-4 16,0 2 2-16,0 0-5 16,0 0 0-16,0 16-5 15,0 20 0-15,12 22 22 16,-2 17 1-16,3 11-8 16,6 10-3-16,-2 10 3 15,3 5-11-15,1 3 1 0,-4 2-3 16,-8-3 1-16,-4-7 1 15,-5-12 0-15,0-5 0 16,0-12-2-16,0-9-1 16,0-7-4-16,0-11 2 15,0-10-1-15,2-10-1 16,2-12 0-16,-2-8-1 16,1-7 0-16,-3-2 0 15,2-1 1-15,-2 0-2 16,0 0 7-16,0 0-6 0,0 0-1 15,0 0 0 1,0 0 0-16,0 0-1 16,0 0-2-16,0 0 1 0,0 0-96 15,0 0-196-15,-11-8-356 16</inkml:trace>
  <inkml:trace contextRef="#ctx0" brushRef="#br0" timeOffset="197575.87">30573 6771 258 0,'0'0'73'16,"0"0"-52"-1,0 0 61-15,0 0 11 16,0 0-53-16,0 0-15 0,13-19 0 16,-8 14 18-16,-1 1 11 15,-1 0 20-15,-1 3 32 16,-2-2-11-16,2-1-6 15,1 0-3-15,-1 1-19 16,-2-1-6-16,0-1-9 16,2 5-21-16,-2-2 6 0,0 2 3 15,0 0-17-15,0 0 6 16,0 0-4 0,0 0-13-16,0 18-4 15,0 21-2-15,0 19 19 16,0 12-5-16,0 10 1 15,0 8-3-15,0 5-3 0,0 6-10 16,0 6 8-16,0 2-7 16,0-3-5-16,0-8 9 15,0-6-7-15,0-8 0 16,0-11-3-16,0-7 0 16,-2-10 2-16,-3-10 0 15,1-10-2-15,1-10-2 16,3-4 1-16,0-4 0 15,0-4 2-15,0-4 1 0,0-4-1 16,0 0 0-16,0 0-1 16,0-2 1-16,0 0-1 15,0-2 2-15,0 0-2 16,0 0 1-16,0 0-1 16,0 0 0-1,0 0 0-15,0 0 1 16,0 0-1-16,0 0 1 0,0 0-2 15,0 0-8-15,0 0-28 16,0 6-64-16,-2 3-260 16,-11-4-349-16</inkml:trace>
  <inkml:trace contextRef="#ctx0" brushRef="#br0" timeOffset="201354.15">28735 7000 263 0,'0'0'147'15,"0"0"-76"-15,0 0 3 16,0 0-1-16,0 0-14 16,0 0-2-16,0 0-26 0,-29-22 5 15,27 22 13 1,0-2-15-16,-1 0 9 16,1 0-11-16,-2-2 4 15,0 0 2-15,-2 0 1 16,0 0-12-16,2 2 6 0,-1 2 20 15,5 0-17-15,0 0 3 16,0 0-13-16,-2 0 4 16,-2 0-14-16,-2 10-2 15,0 14-11-15,2 10 3 16,1 3-5-16,3-1 1 16,0 0-2-16,5-3 0 15,13-2 2-15,5 1-2 16,0-6 3-16,0-2-1 15,2-8-2-15,-6-4 0 0,-1-4 2 16,-7-6-3 0,5-2 2-16,-5 0-1 0,1-8 2 15,-2-16 3-15,-3-10-2 16,-7-4 0-16,0-6 1 16,0-5 1-16,-9 3-4 15,-5 4 10-15,-1 12-7 16,2 12 2-16,4 8-4 15,0 4-2-15,5 6-3 16,2 0 2-16,2 0-19 16,0 4-73-16,0 16-7 15,0 6-42-15,15 0-150 16,3-2-80-16</inkml:trace>
  <inkml:trace contextRef="#ctx0" brushRef="#br0" timeOffset="201758.69">29034 7050 748 0,'0'0'158'0,"0"0"-32"15,0 0 16-15,0 0-62 16,0 0-66-16,0 0-14 15,46-16 0-15,-5 16-2 16,-6 0 1-16,-6 0-14 0,-9 0-19 16,-11 0-13-1,-9 0 20-15,0 0 27 16,0 0 12-16,-7-2-3 0,-10-8 3 16,-4 4 21-16,4-2 20 15,3 0-21-15,5 4 19 16,1 4 1-16,5 0-13 15,0 0-32-15,1 0-1 16,2 16-6-16,0 10-1 16,0 4-6-16,0 1 5 15,0 1 1-15,10 0-2 16,1 0-13-16,5 2-82 16,1 0-94-16,-3-4-125 15,-3-4-162-15</inkml:trace>
  <inkml:trace contextRef="#ctx0" brushRef="#br0" timeOffset="202406.33">29428 7082 213 0,'0'0'50'0,"0"0"-19"16,0 0 37-16,0 0 18 15,0 0-28 1,0 0 24-16,-24-23-10 0,19 12 6 16,-2 5 13-16,0-2-19 15,3 0 8-15,-2 2-17 16,6 2 16-16,-5-2 1 16,3 4-24-16,2 0-2 15,-2 2-1-15,2 0-15 16,0 0-19-16,0 0 3 0,0 0-18 15,4 0 5 1,18 6-9-16,5 14 1 0,0 7 1 16,-3 2 3-1,1 3-4-15,-6 1-2 16,-3-4 2-16,0 4-2 16,-5-3-5-16,0-2-112 15,-4 0-74-15,-7-8-119 0,0-4-186 16</inkml:trace>
  <inkml:trace contextRef="#ctx0" brushRef="#br0" timeOffset="202690.58">29541 7096 28 0,'0'0'490'0,"0"0"-412"15,0 0 19-15,0 0 69 16,0 0-52-16,0 0-46 16,0-80 19-16,0 80-32 15,-8 0-32-15,-13 26-13 16,-2 10 11-16,-10 10-21 16,7-2 4-16,2 1-4 15,3-5-1-15,4-6-7 16,1-2-38-16,5-4-54 15,7-4-62-15,4-6-50 0,0-4-147 16</inkml:trace>
  <inkml:trace contextRef="#ctx0" brushRef="#br0" timeOffset="203210.31">29873 7077 404 0,'0'0'141'16,"0"0"-48"-16,0 0 67 15,0 0 0-15,0 0-89 16,0 0-13-16,-49-43 6 16,38 43-15-16,0 0-12 15,0 6-19-15,2 14-12 16,5 2-1-16,-1 6-2 16,5 1-1-16,0 0 1 15,9-2 1-15,14-1-3 16,3-4 0-16,0-4-1 0,3-4 0 15,-2-6 1-15,-4-4-2 16,-7-4 2-16,-5 0-1 16,-3-2 5-1,-6-18 1-15,-2-6-1 0,0-6-3 16,0-4 2-16,-4-3 2 16,-11 3-5-16,-5 10 0 15,1 6 0-15,2 8-1 16,1 8-12-16,7 4-22 15,7 0-57-15,2 2-70 16,0 18-24-16,7 1-15 16,15-3-124-16</inkml:trace>
  <inkml:trace contextRef="#ctx0" brushRef="#br0" timeOffset="203633.21">30243 7012 308 0,'0'0'268'0,"0"0"-243"15,0 0-18-15,0 0 56 16,0 0-31-16,0 0-12 15,40-44-4-15,-40 44 28 16,0 0-3-16,0 6 8 16,0 8 6-16,-13 4 23 0,-7 4-3 15,-2-2-11-15,-3-2-5 16,3-2-8-16,4-3-5 16,7-2-5-16,2-4 0 15,5-3-4-15,2-3-11 16,2-1-12-16,0 0 0 15,0 0-5-15,0 2-4 16,6 2-1-16,16 3 7 16,9-2-4-16,6-1 1 15,2 1-3-15,8-1-5 16,4 1-4-16,1 8-80 16,-8-2-142-16,-11 6-105 15,-21-3-131-15</inkml:trace>
  <inkml:trace contextRef="#ctx0" brushRef="#br0" timeOffset="203930.77">30328 7040 266 0,'0'0'369'16,"0"0"-298"-16,0 0 47 0,0 0 52 15,0 0-57 1,0-104-37-16,0 100-18 0,0 4 8 16,0 0 8-16,0 0-28 15,0 0-21-15,0 12-19 16,5 18-6-16,-1 14 18 16,0 6-2-16,0 6-6 15,1 5-2 1,0 1-8-16,-1 4 0 0,-4 4-14 15,0 2-241-15,0-3-239 16</inkml:trace>
  <inkml:trace contextRef="#ctx0" brushRef="#br0" timeOffset="205029.19">28768 7720 345 0,'0'0'204'0,"0"0"-75"15,0 0 52-15,0 0-35 16,0 0-25-16,0 0-40 16,-44-38-14-16,44 36-4 0,0 0-30 15,4 0-28-15,21 0 2 16,8 0-7-16,3 2 4 15,-5 0-3-15,0 0-1 16,-6 0-4-16,-10 0-2 16,-1 0 3-16,-10 0-2 15,-1 0 4-15,-3 0-5 16,0 0 6-16,0 0 6 16,0 0 3-16,0 0 0 15,0-2-3-15,-5 0-4 0,-2 2 10 16,2 0-4-1,-1 0 20-15,-1 0-7 0,1 0-7 16,-4 20-5-16,4 8-6 16,4 4-3-16,0 2 1 15,2 0-1-15,0 2 0 16,0 2-1-16,8 0 1 16,4 1-23-16,-6-1-90 15,1-2-107-15,-7-8-183 16,0-6-88-1</inkml:trace>
  <inkml:trace contextRef="#ctx0" brushRef="#br0" timeOffset="205216.58">28753 7975 670 0,'0'0'154'0,"0"0"-50"15,0 0 51-15,0 0-48 16,0 0-78-16,0 0-19 15,17-68-10-15,8 68 0 16,6 0-15-16,3 0-2 16,3 1-81-16,6 12-124 15,-1-6-227-15</inkml:trace>
  <inkml:trace contextRef="#ctx0" brushRef="#br0" timeOffset="205393.11">29238 7918 193 0,'0'0'655'15,"0"0"-588"1,0 0-10-16,0 0 29 0,0 0-86 16,0 0-41-16,16-19-120 15,7 19-80-15,-4 1-306 16</inkml:trace>
  <inkml:trace contextRef="#ctx0" brushRef="#br0" timeOffset="205694.3">29454 7812 681 0,'0'0'280'0,"0"0"-123"0,0 0 22 15,0 0-10-15,0 0-72 16,0 0-43 0,-102-44-20-16,102 44-29 0,0 0-5 15,0 10 0-15,20 12 4 16,7 5-3-16,4 0 0 16,3 1-1-16,-5 3 0 15,-5-4-2-15,-8 0 2 0,-8-1-10 16,-6-8-54-1,-2-3-9-15,0-2-37 16,-15-9-31-16,-9-4-116 16,-3 0-167-16</inkml:trace>
  <inkml:trace contextRef="#ctx0" brushRef="#br0" timeOffset="205834.93">29394 7830 454 0,'0'0'118'0,"0"0"-44"16,0 0 19-16,0 0-38 15,0 0-32-15,147-40-23 16,-104 40-6-16,1 0-183 16,-6 12-259-16</inkml:trace>
  <inkml:trace contextRef="#ctx0" brushRef="#br0" timeOffset="206441.3">29789 7764 587 0,'0'0'125'0,"0"0"2"15,0 0 65-15,0 0-69 16,0 0-50-16,0 0-29 16,0-22 1-16,0 22-14 15,0 0-13-15,0 0-18 16,0 10 5-16,0 6 1 15,0 6 3-15,2 2 2 16,2 4-4-16,1 2-1 16,0 5-3-16,-1 1-1 15,-4 0-2-15,0-2-1 16,0 0-61-16,0-6-78 0,0-10-98 16,-2-8-73-16,-3-10 37 15,3 0 163-15,0-2 62 16,-1-20 49-16,3-10 39 15,0-8 89-15,0-10 25 16,0-7-38-16,16-1-6 16,4 6-13-16,6 14-13 15,-3 14-25-15,-7 12-21 16,-7 10 0-16,-7 2 3 0,-2 0 0 16,0 14 3-1,0 6 22-15,0 2 16 0,-5-2-17 16,-3-4-22-16,4-2-15 15,4-2-14 1,0 1-8-16,2-2-4 0,21 5 1 16,4 0 0-16,2 3-2 15,-6-5-6-15,-12 0-3 16,-9-2 6-16,-2-2 3 16,-2-2 1-16,-20-5 4 15,0 1-1-15,-3 1 0 16,2-1-4-16,8 1 0 15,3 2-7-15,4 1-58 16,6 2-98-16,2 0-99 0,0-5-123 16</inkml:trace>
  <inkml:trace contextRef="#ctx0" brushRef="#br0" timeOffset="206794.87">30045 7810 514 0,'0'0'475'16,"0"0"-389"-16,0 0-26 16,0 0 43-16,0 0-66 15,0 0-30-15,96-40-7 0,-74 40-9 16,-6 0-5-16,-8 0-39 16,-5 0 9-16,-3 0 36 15,0 0 8-15,0 0 19 16,0-6-4-16,-9 0 8 15,2 0 18 1,3 4-3-16,2 2 5 0,-3 0 7 16,0 2-33-16,1 22-15 15,-2 8 5-15,1 5-1 16,3 0-4-16,0-2 2 16,2 1-4-16,0 0 0 15,0-4-3-15,0 0-25 16,0-2-37-16,2-2-144 15,2-6-265-15</inkml:trace>
  <inkml:trace contextRef="#ctx0" brushRef="#br0" timeOffset="207102.28">30449 7827 601 0,'0'0'236'16,"0"0"-168"-16,0 0 33 16,0 0 56-16,0 0-55 0,0 0-57 15,-43-29-24 1,28 45-3-16,-2 2 11 0,7 4-4 16,1 1-3-16,4 0-7 15,3-1 14 1,-1 1-4-16,3-3-12 0,0-2-7 15,0 0-3-15,17 0-1 16,9-2-2-16,3 0-5 16,9 0-100-16,4-4-141 15,1-4-295 1</inkml:trace>
  <inkml:trace contextRef="#ctx0" brushRef="#br0" timeOffset="207309.79">30667 8097 289 0,'0'0'731'0,"0"0"-621"16,0 0 72-16,0 0-25 16,0 0-87-16,0 0-44 15,-2-18-6-15,-3 18-20 16,-2 0-7-16,-2 0-89 15,-1 8-209-15,-4 4-325 16</inkml:trace>
  <inkml:trace contextRef="#ctx0" brushRef="#br0" timeOffset="-208039.45">9966 16293 230 0,'0'0'82'0,"0"0"-48"15,0 0 40-15,0 0-6 16,0 0-31-16,0 0 19 16,0 0 27-16,0-57-6 15,0 47 8-15,0 2 11 16,0-2-38-16,0-2-4 0,-5 2-12 15,3 0-15-15,-1 2 9 16,1 4-14-16,0 4 14 16,-2 0-16-16,-1 0 21 15,-1 0-9-15,-10 26-2 16,-7 14-11-16,-2 6-3 16,-2 8 8-16,-2 7-11 15,6-3-7-15,3 2-5 16,5-2 1-16,4-6-2 15,3-6 0-15,6-12-30 16,2-7-76-16,0-9-84 0,0-13-137 16,4-5-103-1</inkml:trace>
  <inkml:trace contextRef="#ctx0" brushRef="#br0" timeOffset="-207772.89">9854 16306 352 0,'0'0'228'0,"0"0"-150"16,0 0 35-16,7-116 40 15,1 98-48-15,-2 10-17 16,-4 8-5-16,2 0-36 16,5 0-16-16,7 18 8 0,3 8-9 15,4 10-3 1,2 0-21-16,-1 4-1 0,0 5-1 15,-1 1-3-15,-1 6-1 16,-7-8-100-16,-3 2-115 16,-12-6-106-1,0-10-138-15</inkml:trace>
  <inkml:trace contextRef="#ctx0" brushRef="#br0" timeOffset="-207618.29">9819 16517 624 0,'0'0'138'0,"0"0"-19"0,0 0 18 16,0 0-39-16,0 0-52 16,0 0-36-1,-5-66-7-15,45 64-3 0,8 2-1 16,4 0-8-16,0 0-103 16,4 6-139-16,-6-2-170 15</inkml:trace>
  <inkml:trace contextRef="#ctx0" brushRef="#br0" timeOffset="-207290.09">10558 16152 628 0,'0'0'79'0,"0"0"-17"16,0 0 79-16,-122-64-31 0,99 52-55 15,6 10-10 1,3-2 12-16,3 0-8 0,2 4 4 16,0 0-5-16,5 0-12 15,0 0-13 1,1 22-8-16,3 4 1 0,0 10-8 16,0 4 3-16,13 4-9 15,8 2 6-15,3-1-7 16,0-1 1-16,-1 2-2 15,-5 2-1-15,-5 6-47 16,-9-6-72-16,-4 2-100 16,0-10-144-16,-15-12-58 15</inkml:trace>
  <inkml:trace contextRef="#ctx0" brushRef="#br0" timeOffset="-207121.9">10255 16567 512 0,'0'0'141'0,"0"0"17"16,0 0-5-16,-60-122-26 15,60 104-28-15,2 0-49 16,25 10-37-16,11-2-8 16,5 10-2-16,7 0-3 15,8 0-3-15,5 0-25 16,3 10-107-16,1-6-116 16,-1 0-121-16</inkml:trace>
  <inkml:trace contextRef="#ctx0" brushRef="#br0" timeOffset="-206865.32">10837 16212 627 0,'0'0'123'0,"0"0"9"16,0 0 51 0,-120-84-31-16,101 76-53 0,9 4-20 15,3 4-18-15,5 0-3 16,2 0-26-16,0 4-18 15,0 22-8-15,4 10-2 16,19 4 0-16,6 8-2 16,2 2-1-16,2 0 1 15,-2 7-4-15,-2-3 1 0,-7 8-83 16,-8-4-91-16,-12-8-162 16,-2-10-96-1</inkml:trace>
  <inkml:trace contextRef="#ctx0" brushRef="#br0" timeOffset="-206536.2">10648 16587 563 0,'0'0'75'16,"0"0"62"-16,0 0 37 15,-16-110-44-15,47 88-64 16,10 4-37-16,9 4-5 16,10 0-2-16,9 2-21 15,3 2-1-15,-1 2 0 0,-8-1-15 16,-12 4-49-16,-20 1 0 15,-13-1 18 1,-16 1 39-16,-2 3 7 0,-7-3 7 16,-17-5 44-16,-6 5 26 15,5 3 7-15,-2-2-34 16,4 3 6-16,7 0-13 16,7 0-21-16,7 13-14 15,2 9-7-15,0 4-1 16,19 6 0-16,2 8 0 15,2 4 0-15,-1 2-59 16,1 2-113-16,-4-4-38 16,-3-8-164-16</inkml:trace>
  <inkml:trace contextRef="#ctx0" brushRef="#br0" timeOffset="-206297.41">11189 16509 587 0,'0'0'127'15,"33"-126"-46"-15,-6 77 33 16,4 21-25-16,-4 12-20 15,-2 16-31-15,-3 0-10 16,-5 35 3-16,2 5 4 16,-7 6-13-16,-5 2-1 15,-4-8-17-15,-3-4 5 16,0-10 0-16,0-8 4 16,-10-14 31-16,0-4 28 15,1-8 2-15,2-14-21 16,4-10-32-16,3 0-21 0,5 2-2 15,19 2 0-15,6 12-8 16,5 2-70-16,10 10-127 16,4 4-170-1</inkml:trace>
  <inkml:trace contextRef="#ctx0" brushRef="#br0" timeOffset="-205372.17">12635 16262 494 0,'0'0'59'0,"0"0"-3"15,0 0 49-15,0 0-40 0,0 0-39 16,0 0 16-1,-20-32 2-15,18 28 4 16,-3 0 25-16,0 0-15 16,-1-4 5-16,2 6 12 0,-3-2-29 15,3 4-4-15,-4 0-3 16,-2 0-1-16,-6 26-25 16,0 10 1-16,-2 9-1 15,1 5 9-15,1 0-3 16,3 6-8-16,-1-2-4 15,5-4-4-15,-1-2 0 16,0-2 3-16,4-7-6 16,-3-3-5-16,0-13 1 0,2-2-58 15,2-11-69 1,3-10-25-16,2 0-48 0,0 0-24 16,0-14-98-16</inkml:trace>
  <inkml:trace contextRef="#ctx0" brushRef="#br0" timeOffset="-205058.23">12615 16236 456 0,'0'0'114'0,"0"0"-18"16,0 0 66-16,0 0 16 15,0 0-34 1,0 0-36-16,5-72-26 16,-5 72-19-16,0 0-28 0,0 12-12 15,10 16-13-15,6 8 16 16,4 4-10-16,0 5-3 16,5-5-10-1,2 4 2-15,-4 2-4 0,2-2-1 16,-2 0 0-16,-3-4-41 15,-9 0-86-15,-5-8-95 16,-6-6-110-16,0-12-132 0</inkml:trace>
  <inkml:trace contextRef="#ctx0" brushRef="#br0" timeOffset="-204861.65">12522 16521 648 0,'0'0'138'15,"0"0"-15"-15,0 0 32 16,0 0-36-16,0 0-59 16,0 0-45-16,-32-54-11 15,64 54-4-15,7 0 0 16,10 0 0-16,5 2-70 16,6 10-94-16,0-6-195 0</inkml:trace>
  <inkml:trace contextRef="#ctx0" brushRef="#br0" timeOffset="-204340.22">13357 16234 423 0,'0'0'66'0,"0"0"31"15,0 0 34-15,0 0-31 16,0 0-12-16,0 0 8 16,-58-74-32-16,33 70 0 0,-2 4-9 15,-4 0 0-15,0 4-14 16,-4 18 19-16,-1 6-16 15,7 6-14-15,4 10-3 16,7 6-2-16,9 9-7 16,9 11 8-16,0 2-11 15,5 0 1-15,24-2-7 16,6-11 0-16,10-5-4 16,4-10-3-16,0-4 2 15,1-12-4-15,-6-6-3 16,-1-4 2-16,-12-10-16 0,-9-2-20 15,-9-2 26 1,-8-4 4-16,-3 0 7 0,-2 0 2 16,0 0 0-1,0 0-2-15,0 0 0 0,0 0-5 16,-2 0-5-16,-5 0-15 16,0 0 1-16,0 0-31 15,5 0-43-15,-2 0-77 16,0 0-93-16,-1 8-105 15</inkml:trace>
  <inkml:trace contextRef="#ctx0" brushRef="#br0" timeOffset="-194508.45">13669 16487 276 0,'0'0'74'0,"0"0"-23"16,0 0 59-16,0 0-36 16,0 0-44-16,0 0 18 15,0 0 12-15,0 0-5 16,-23 0-5-16,19 0 19 16,0 0-17-16,-1-2 9 0,1 2-20 15,-3-4-9-15,4-8-8 16,-1 2-4-1,2-4-5-15,2-4-7 0,0-4-2 16,0 0-5-16,4-5 0 16,15 4 3-16,2 2-4 15,2 7 0-15,-1 4 1 16,-5 6-1-16,0 4 0 16,-7 0-7-16,-2 0 4 15,-2 14 1-15,-1 4 3 16,-1 4-1-16,-4 10 0 15,0 7 2-15,0-1 2 0,-2 2-1 16,-17-2 1-16,2 2 6 16,-7-8 18-16,-1 0-9 15,0-2 13-15,6-8-11 16,0-4 6-16,9-8 0 16,1-1-6-16,7-5-3 15,-1-4 4 1,3 0 0-16,0 0-2 0,0 0-4 15,0 0-12-15,5 0 1 16,17 0-1-16,9-9-3 16,7 5 0-1,2 4-1-15,0 0-43 0,-2 0-99 16,-2 4-96-16,-8 10-220 16</inkml:trace>
  <inkml:trace contextRef="#ctx0" brushRef="#br0" timeOffset="-194144.65">14121 16499 213 0,'0'0'534'0,"0"0"-429"15,0 0-40-15,0 0 44 0,0 0-40 16,0 0-26 0,-5 44-11-16,5-38-12 0,0 2-7 15,0-4-4-15,0-4-4 16,0 0 5 0,0 0 2-16,0 0 14 0,0-14 5 15,0-4-7-15,-2 6-4 16,-4 2-9-16,1 6-6 15,1 0-3-15,0 4 1 16,4 0-3-16,0 0-35 16,0 0-91-16,0 0-60 15,10 8-67-15,11 2-129 16</inkml:trace>
  <inkml:trace contextRef="#ctx0" brushRef="#br0" timeOffset="-193778.85">14448 16329 846 0,'0'0'122'0,"0"0"-75"16,0 0 71-16,-139 9 11 15,116 14-82-15,9-1-2 16,10 4-22-16,4-6-13 16,2 0-4-16,25-6-3 0,10-4 7 15,6-2-6-15,4-4 5 16,-2 0 1-16,-10 6-1 16,-10 0-3-16,-10 6-3 15,-8-2 4-15,-7 0 3 16,0 4 5-16,0-6 4 15,-11 2-4-15,-6 4-8 16,-4-8-7-16,-4-2-1 16,-1-4-70-16,1-4-95 15,1 0-157-15,2-12-209 16</inkml:trace>
  <inkml:trace contextRef="#ctx0" brushRef="#br0" timeOffset="-193624.27">14369 16433 597 0,'0'0'66'15,"0"0"-7"1,0 0 48-16,0 0-62 0,133-108-31 16,-84 95-14-16,-2 12-6 15,2 1-160-15,-5 0-117 16</inkml:trace>
  <inkml:trace contextRef="#ctx0" brushRef="#br0" timeOffset="-192991.79">14949 16222 396 0,'0'0'351'16,"0"0"-272"-16,0 0 85 15,0 0-3-15,0 0-55 16,0 0-28-16,-29-36-27 15,29 36-12-15,-2 0-8 16,2 0-13-16,0 0 2 16,0 0-12-16,0 10-5 15,0 12 2-15,8 0 3 16,2 8 0-16,-1 6-3 16,3 1 5-16,-1 7-6 15,-3 0 1-15,2-2-5 16,-4-2-1-16,-1-6 1 0,-3-10 0 15,-2-10-2-15,0-6 1 16,0-8 1-16,-9 0 0 16,-7-6 7-16,5-24-5 15,3-14-1-15,6-20 1 16,2-6 2-16,2-3-4 16,29 7 0-16,2 18 0 15,-2 20 2-15,-7 14-4 16,-10 14 2-16,-5 0 0 0,-3 18 1 15,-1 10 0-15,-5 8 0 16,0-2 6-16,0-2 1 16,0-5 1-16,-5-5-2 15,5-8-4-15,0 0 0 16,2-2-2-16,25-6 0 16,7 6 0-16,0 2 0 15,-3 4 1-15,-7 4-2 16,-10 0-1-16,-8-4 1 15,-6 0 1-15,0-4 0 16,-4 2 4-16,-17-6-2 16,-1 4-2-16,-2-6 1 15,4-4-4-15,-3 10 2 16,6-6-12-16,1 6-74 16,3 4-86-16,6-4-137 0,4-6-235 15</inkml:trace>
  <inkml:trace contextRef="#ctx0" brushRef="#br0" timeOffset="-192587.72">15329 16262 902 0,'0'0'160'0,"0"0"-88"15,0 0 56-15,0 0-14 0,0 0-72 16,0 0-31-1,82-32-9-15,-35 32 2 0,2 0-3 16,-2 6-1-16,-10 2-3 16,-10-4-51-16,-16-4 28 15,-8 0-4-15,-3 0 30 16,0 0 3-16,-10-4 6 16,-7-8-4-16,-1 2 8 15,3 2 11-15,1 2 13 16,3 6 12-16,3 0-5 15,-2 0 7-15,1 0-25 16,1 10-15-16,0 16-2 16,8 6-3-16,0 4-1 15,0 4-3-15,0 5-1 16,14 3 2-16,1 2-3 16,1-2-6-16,5-4 4 0,-2-2-57 15,6-2-93-15,2-10-79 16,4-16-231-1</inkml:trace>
  <inkml:trace contextRef="#ctx0" brushRef="#br0" timeOffset="-192258.82">16046 16334 567 0,'0'0'132'15,"0"0"-30"-15,0 0 83 16,0 0-20-16,0 0-47 0,0 0-27 16,-71-54-26-16,55 54-14 15,3 0 9-15,-3 14-30 16,3 3-1-16,4 2-7 16,2 3 6-16,5 5-16 15,2-5 6 1,0 4-17-16,2 2 1 0,18-2 0 15,5-4-1-15,2 2 0 16,-3 2-1-16,2-4-11 16,-1-4-47-16,2 0-105 15,-2-10-137-15,-4-4-197 16</inkml:trace>
  <inkml:trace contextRef="#ctx0" brushRef="#br0" timeOffset="-191836.23">16177 16240 816 0,'0'0'190'0,"0"0"-122"16,0 0 95-16,0 0-11 16,0 0-62-16,0 0-24 15,-46-104-31-15,46 104-13 0,4 0-7 16,21 0-8-1,8 2 2-15,9 10-3 0,8 2-3 16,2 4-1-16,2 8 0 16,-4 0-1-16,-11 16 1 15,-10 2-2-15,-12 19 0 16,-13 1 1-16,-4 6-1 16,-2 0 2-16,-19-10 4 15,-6-8 5-15,5-11-6 16,0-13 3-16,6-10-3 15,5-6-4-15,7-8-1 16,4-4 3-16,0 0-1 16,0 0-2-16,0 0 1 15,0 0-1-15,0 0 0 16,0 0-8-16,0 0-11 0,0 0-14 16,0 0-38-1,0 0-69-15,0 0-74 0,0 6-66 16,0-2-79-16</inkml:trace>
  <inkml:trace contextRef="#ctx0" brushRef="#br0" timeOffset="-189296.84">27980 16128 663 0,'0'0'73'15,"0"0"68"-15,0 0 11 16,0 0-68-16,0 0-17 16,0 0-16-16,-49-34-7 15,46 34-18-15,3-2-9 16,0 2 11-16,0 0-6 16,0 0 1-16,0 0-7 15,-2 0 6-15,2 0-4 16,0 0 1-16,0 0-11 0,0 0 10 15,0 0-12 1,0 0-5-16,0 0 2 0,0 0-1 16,0 0-2-16,0 0-7 15,0 0 5-15,0 10 2 16,0 12 2 0,0 4 7-16,5 6-9 0,3 8 0 15,-1 4-1-15,-2 6 0 16,-1 4 0-16,-4 3-3 15,0 1-61-15,0-4-98 16,0-10-104-16,0-12-216 16</inkml:trace>
  <inkml:trace contextRef="#ctx0" brushRef="#br0" timeOffset="-188901.75">28013 16142 693 0,'0'0'70'0,"0"0"11"16,49-120 23-16,-29 106-9 16,-5 14-27-16,-3 0-39 15,-10 18-4-15,-2 12 6 16,0 6 33-16,-27-4 16 16,-4 0-21-16,-2-2-2 15,6-6-11-15,7-8-13 16,9-2-19-16,11-6-11 15,0-4-1-15,35 6-2 16,23 4-5-16,16-2 5 0,6 6-55 31,-1 9-6-31,-20 5 17 0,-18 0 10 0,-28 2 16 16,-13-2 16-16,-18-6 2 16,-23-2 5-16,-5-12 33 15,-1-2 3-15,1-6-6 16,1 0-16-16,0-4-18 15,6 0 6-15,7 0-7 16,10 0-3-16,13 0-66 16,9 0-101-16,0 0-186 15,15 0-385-15</inkml:trace>
  <inkml:trace contextRef="#ctx0" brushRef="#br0" timeOffset="-188282.4">29243 15913 365 0,'0'0'131'16,"0"0"-45"-16,0 0 84 15,0 0-23-15,0 0-45 16,0 0-17-16,-122-66-13 16,81 66 5-1,1 26-6-15,-2 6-13 0,6 13-19 16,5 0 13-16,11 12-18 16,16-3-6-16,4-4-14 15,0 2 5-15,24-6-14 16,7 2 6-16,10 2-10 15,1-1 0-15,5-1 1 16,-1-6-2-16,1-4-69 16,2-10-91-16,2-6-159 0,-1-18-327 15</inkml:trace>
  <inkml:trace contextRef="#ctx0" brushRef="#br0" timeOffset="-187781.85">29394 16142 205 0,'0'0'344'0,"0"0"-263"16,0 0 117-16,0 0-18 15,0 0-63-15,-117-50-11 16,115 50-39-16,2-4-34 0,2-4-21 15,27 2-7 1,13 2-5-16,7-4 5 16,2 4-5-16,-6 4-1 15,-8 0 1-15,-10 0 3 0,-12 8-3 16,-3 10-1 0,-7 8 1-16,-1 6 11 0,-2 0 25 15,-2 4 5-15,4 4-1 16,3-2-29-16,5 3 2 15,-4-1-10-15,3 2-3 16,1-4-1-16,-6 0-21 16,-2-4-122-16,-4-2-139 15,0-14-217-15</inkml:trace>
  <inkml:trace contextRef="#ctx0" brushRef="#br0" timeOffset="-187612.09">29368 16370 804 0,'0'0'137'0,"0"0"-46"0,0 0 59 16,0 0-66-16,0 0-70 15,0 0-9-15,84-58-4 16,-24 58-1-16,5 8-56 16,-1 5-192-16,0-3-336 15</inkml:trace>
  <inkml:trace contextRef="#ctx0" brushRef="#br0" timeOffset="-187452.53">29987 16316 912 0,'0'0'89'0,"0"0"-30"16,0 0 73-16,0 0-87 15,0 0-45-15,0 0-11 16,27-18-112-16,11 18-172 15,0 8-211-15</inkml:trace>
  <inkml:trace contextRef="#ctx0" brushRef="#br0" timeOffset="-187018.91">30235 16150 949 0,'0'0'149'16,"0"0"51"-16,0 0 16 16,0 0-119-16,0 0-52 15,0 0-36-15,-81 14 3 16,114 16-11-16,13 6 9 16,4 0-9-16,6 9-1 15,-7-8 3-15,-9 3-2 16,-13 1 1-16,-12-7-2 15,-10-8-1-15,-5-2 1 16,0-12 0-16,-16-2 3 16,-8-10-3-16,-1 0-13 0,-8 0-51 15,-3-14-102-15,-2-12-117 16,3-10-151-16,8-4 84 16,7-10 207-1,13 6 143-15,5 3 69 0,2 5 83 16,0 10-8-16,2 4 44 15,17 8-31 1,4 4-78-16,14 6-45 0,5 4-20 16,14 0-14-16,10 0 0 15,5 0-192-15,10 6-344 0</inkml:trace>
  <inkml:trace contextRef="#ctx0" brushRef="#br0" timeOffset="-186604.58">30994 16194 427 0,'0'0'132'0,"0"0"-56"16,0 0 82-16,0 0-36 16,0 0-23-16,0 0-17 15,-26-60 16-15,23 60-7 16,3 0-9-16,0 0-5 15,0 0-28-15,0 0-4 16,0 2-33-16,0 18-9 16,0 10 1-16,5 10 2 15,6 0-6-15,0 10 3 16,-4 3-3-16,-3-3 0 16,-4-2-45-16,0-2-95 15,0-6-135-15,0-18-183 0</inkml:trace>
  <inkml:trace contextRef="#ctx0" brushRef="#br0" timeOffset="-186278.01">30985 16437 360 0,'0'0'274'16,"-2"-143"-131"-16,2 75-23 15,25 14-30-15,10 10-16 16,3 22-10-16,-3 12-3 16,-6 10-9-16,-4 6-2 15,-9 16 14-15,-14 10-8 16,-2 2 10-16,-4-2 8 0,-16-2-23 15,-1-6-25-15,6-7-11 16,9-4-1 0,6 1-13-16,0 4 3 0,15 0-4 15,22 5 1-15,4-1-3 16,-3-4-11-16,-9 4-11 16,-16-8 1-16,-11-2 10 15,-2-2 12-15,-2-6 1 16,-21 0 8-16,-8-2-7 15,2-2 2-15,1 0 1 16,5 0-8-16,10 0-10 16,2 0-71-16,4 0-72 15,5 0-122-15,2 0-174 16</inkml:trace>
  <inkml:trace contextRef="#ctx0" brushRef="#br0" timeOffset="-185872.39">31369 16150 1083 0,'0'0'97'0,"0"0"-5"15,0 0 34-15,0 0-91 16,0 0-26-16,0 0-4 15,106-36-5-15,-64 36-2 0,-10 2-6 16,-12 6-51 0,-9-8 8-16,-8 0 34 15,-3 0 17-15,0 0 5 0,-5 0 9 16,-11 0 3-16,3-8 40 16,4 2 5-16,2 6-4 15,3 0-7-15,4 0-25 16,-2 0-5-16,2 0-6 15,0 22-10-15,0 10 0 16,0 4-1-16,0 4-3 16,0 4 0-16,6 2 0 15,3 7-1-15,-2 1-27 16,0-6-64-16,-1-6-125 16,-1-4-222-16</inkml:trace>
  <inkml:trace contextRef="#ctx0" brushRef="#br0" timeOffset="-185505.32">32059 16168 494 0,'0'0'44'0,"0"0"29"16,0 0 84 0,0 0-57-16,0 0-31 15,0 0 41-15,-31-26-11 16,8 26-16-16,-1 0 11 0,-2 0-12 16,-1 4-23-16,0 10 2 15,5 0-24 1,4 4-6-16,7 2-6 0,4 4-11 15,7 2-10-15,0 0 5 16,0 6-6-16,15-4-1 16,3 7-1-1,3-9-1-15,0 2-9 0,4-6-49 16,2-4-163-16,0-10-224 16</inkml:trace>
  <inkml:trace contextRef="#ctx0" brushRef="#br0" timeOffset="-185086.57">32280 16004 500 0,'0'0'277'0,"0"0"-207"15,0 0 85-15,0 0-21 0,0 0 35 16,0 0-122 0,18-41-26-16,9 41 10 0,4 0-5 15,4 18-7-15,-1 9 7 16,-1 1 2-16,-6 6-11 15,-2 6 1-15,-12 0-8 16,-3 0 0-16,-10 0-9 16,0 6 3-16,0 3-3 15,-2-5 2-15,-13-2-3 16,-1-4 4-16,1-6-3 16,-5-6-2-16,-1-2 0 15,2-2-10-15,3-8-92 0,-4 2-82 16,4-2-111-16,-1-6-281 15</inkml:trace>
  <inkml:trace contextRef="#ctx0" brushRef="#br0" timeOffset="-184789.84">33314 16375 513 0,'0'0'0'16,"0"0"-154"-16,0 0 27 15</inkml:trace>
  <inkml:trace contextRef="#ctx0" brushRef="#br0" timeOffset="70234.89">4533 972 59 0,'0'0'13'16,"0"0"10"-16,0 0 12 0,0 0-17 16,0 0 6-16,0 0-14 15,0 0 27-15,-60-74-21 16,60 66-9-16,0-6-4 16,0-2-1-16,0-6 0 15,12-6-1-15,5-2 11 16,4-1 0-16,-2-1-3 15,-1 0 16-15,-4 6-6 16,-5 4 6-16,-7 8-1 16,-2 10 34-16,-2 4-22 15,-43 51 22-15,-37 53-45 16,-48 58-5-16,-39 55 22 16,-36 42 1-16,-22 37-16 0,-20 21-4 15,-17 8-4 1,-12-6 0-16,-3-26-2 15,26-15-2-15,26-15-4 16,38-20 3-16,48-27-2 0,41-46 0 16,42-51-8-16,49-47-42 15,22-54-57-15,65-28 22 16,29-68-4-16</inkml:trace>
  <inkml:trace contextRef="#ctx0" brushRef="#br0" timeOffset="70645.98">6048 535 410 0,'0'0'13'0,"0"0"7"15,-144 56-17-15,55 48-2 16,-31 47 2-16,-32 41 19 16,-35 37 38-16,-38 34-31 15,-32 30-11-15,-34 19-12 16,-12 9 1-16,-1-6-4 15,13-20 3-15,15-5-1 16,8-11-4-16,12-10 7 16,17-20-7-16,34-39 0 15,49-38 0-15,50-41-1 16,54-45-1-16,48-40-2 16,22-42-112-16,64-24 22 15,40-68-57-15</inkml:trace>
  <inkml:trace contextRef="#ctx0" brushRef="#br0" timeOffset="70990.85">6875 816 424 0,'0'0'10'15,"-160"132"-1"-15,37-7 8 0,-30 39 38 16,-41 37 25 0,-24 45-26-16,-19 35-14 0,-12 30-14 15,-5 14-1 1,-14-14-7-16,-6-1 3 0,-6-13-6 15,18-10-3-15,29-12-7 16,30-33 6-16,45-31-11 16,35-37 0-16,46-37 2 15,46-43-2-15,31-40-64 16,50-48-67-16,44-34-72 16</inkml:trace>
  <inkml:trace contextRef="#ctx0" brushRef="#br0" timeOffset="71336.13">7249 1682 479 0,'0'0'15'16,"0"0"30"-16,0 0-40 0,-137 169-2 16,39-31 30-16,-29 35 17 0,-32 33-6 15,-19 18-14 1,-25 11-20-16,-13 8 5 0,-4 3-2 16,-3 3-13-1,18-10 3-15,26-15-3 16,30-29 4-16,38-31 3 0,42-31-7 15,40-31 0-15,29-28-6 16,31-26-80-16,34-30-87 16,10-20-131-16</inkml:trace>
  <inkml:trace contextRef="#ctx0" brushRef="#br0" timeOffset="-35064.17">15551 14241 157 0,'0'0'92'0,"0"0"-55"15,0 0 1-15,0 0 0 16,0 0 13-16,0 0-11 15,0 0 13-15,-29 0-7 16,27 0-5-16,2 0-10 16,0 0 0-16,0-2 4 15,0 2 4-15,0-4 7 16,0 4-12-16,0-2-5 0,0 0-3 16,0 0-12-1,11 2-11-15,5 0 2 16,1 0-3-16,2 0-2 15,3 6-59-15,0 8-124 16,0 0-119-16</inkml:trace>
  <inkml:trace contextRef="#ctx0" brushRef="#br0" timeOffset="-34605.21">16002 14199 287 0,'0'0'62'16,"0"0"-7"-16,0 0 34 15,0 0 1-15,0 0-38 0,0 0-10 16,-10 0 12-16,10 0 1 15,0 0-20-15,0-4 9 16,0 4 6-16,0-2-3 16,0 0-18-16,12 0-7 15,1 2-14-15,3-2-4 16,8 2-4-16,3 0-12 16,6 0-158-16,2 0-98 15</inkml:trace>
  <inkml:trace contextRef="#ctx0" brushRef="#br0" timeOffset="-34100.32">16534 14179 275 0,'0'0'96'0,"0"0"-6"16,0 0 18-16,0 0-32 0,0 0 13 15,0 0-18-15,0-2-8 16,0 2-22 0,0 0-11-16,0 0-6 15,0 0-7-15,0 0-4 16,0 0-10-16,7 0-2 0,13 0-1 16,5 0-2-16,6 0-109 15,2 0-107-15,1 0-135 16</inkml:trace>
  <inkml:trace contextRef="#ctx0" brushRef="#br0" timeOffset="-33713.59">17064 14149 422 0,'0'0'116'15,"0"0"-52"-15,0 0 6 0,0 0 22 16,0 0-11-1,0 0-29-15,-17 0-31 16,17 0-1-16,0 0-10 0,0 0 0 16,0 0-5-16,0 0 2 15,9 0 0-15,6-2-5 16,7 2-1 0,5 0-1-16,9 0-8 0,9 0-109 15,5 0-118-15,8 0-128 16</inkml:trace>
  <inkml:trace contextRef="#ctx0" brushRef="#br0" timeOffset="-33381.26">17783 14101 345 0,'0'0'37'0,"0"0"-32"0,0 0 10 15,0 0 18-15,0 0-2 16,0 0-6-16,-10 10 24 16,8-10 13-16,-1 0 2 15,3 0 17-15,-2 0 0 16,2 0-13-16,0 2-15 15,0-2-9-15,0 0-20 0,0 0-9 16,0 0-5 0,0 0-6-16,5 0-3 15,13 0-1-15,8 0-1 0,8 0-102 16,-1 0-150-16,5 2-104 16</inkml:trace>
  <inkml:trace contextRef="#ctx0" brushRef="#br0" timeOffset="-30201.22">15828 14071 125 0,'0'0'68'16,"0"0"-25"-16,0 0 16 16,0 0-8-1,0 0-22-15,0 0-16 0,0 0-1 16,-11-9 12-16,9 8 1 16,-1 1-4-16,1 0 3 15,2-4 18-15,0 2 2 16,0-1-4-16,0 2-17 15,0-2-7-15,0 2-3 0,0-2 4 16,0 3 6-16,0 0 5 16,0 0 7-16,0 0 0 15,0 0-2-15,-7 0 14 16,-10 17-1 0,-10 9-2-16,-6 6-6 15,-6-2-21-15,-1 2 0 0,3-4-10 16,5-2 2-16,5-8-5 15,5-4-1-15,9-2-2 16,1-4 6-16,6-6-5 16,1 2-2-16,5-4 0 15,-2 0-1-15,2 0 3 16,0 0-2-16,0 0 0 0,0 0 1 16,0 0 0-16,0 0 0 15,0 0-1 1,0 0 1-16,0 0 3 15,0 0-3-15,0 0-1 0,0 0 1 16,0 0 3-16,0 4-3 16,-2-4-1-16,-2 2 3 15,2-2-3-15,-1 2 2 16,3-2 3-16,0 2-3 16,-2-2-1-16,2 0-1 15,-3 0 2-15,3 0-2 16,0 0 7-16,0 0-3 15,-2 0 13-15,2 0 7 0,0 0-5 16,0 0 8 0,0 0-2-16,0 0-1 0,0 0-4 15,0 0-8 1,0 0-2-16,0 0-5 0,0 0 5 16,5 0-3-16,15-4 5 15,4-2 0-15,8 4-3 16,5 2-2-16,8 0-4 15,6 0 1-15,5 16-2 16,-2 4 0-16,-1 3-2 16,-9 0 3-16,-10-1-3 15,-7-3 1-15,-9-3-1 16,-9-2 1-16,-5 0-3 16,-4-4 0-16,0-1-31 15,0 0-18-15,0-5-36 16,0 4-50-16,-4-4-159 0,-5-4-143 15</inkml:trace>
  <inkml:trace contextRef="#ctx0" brushRef="#br2" timeOffset="13867.75">935 12832 178 0,'0'0'264'0,"0"0"-146"16,0 0-81-16,0 0 53 15,0 0 21-15,0 0-65 16,0 0-27-16,0-11 2 16,0 4-2-16,0-4 6 15,0-1 5 1,0-1-16-16,-13-4-2 0,-5 5 21 15,-4 0-21-15,-11 8 23 16,-6 2 14-16,-3 2-6 0,5 0-15 16,10 0-10-16,2 0-10 15,5 12 3 1,2 2-6-16,2 0-3 0,10 0-1 16,4 0-1-1,2 2-4-15,0 1-7 16,13-2 7-16,16 3 4 0,9 0 0 15,6 3 0-15,10-2 2 16,-3 2-2-16,0-1-7 16,-8 4-7-16,-17 0 3 15,-10 2 1-15,-12-2 5 16,-4 0 0-16,0-4 5 16,-18-2 8-16,-10-4 6 15,-10-4 3-15,-13-4 17 16,-5-4-5-16,-4-2-12 0,2 0 8 15,14 0-13-15,7-3-11 16,14-4-1-16,9 5-2 16,9 0-27-1,5 2-37-15,0 0-113 16,15 0-141-16,18 0 23 0</inkml:trace>
  <inkml:trace contextRef="#ctx0" brushRef="#br2" timeOffset="14508.51">1203 12992 343 0,'0'0'65'16,"0"0"-6"-16,0 0 67 0,0 0-16 15,0 0 12 1,0 0-45-16,-19-34 33 0,6 34-65 15,3 0-4-15,-2 0 3 16,-1 6-28-16,-3 10-1 16,3 4 1-16,4 0-5 15,7 0-1-15,2-2-5 16,0-4-1-16,0-2-4 16,7-2 0-16,8-4 0 15,1-2-3-15,6-4 2 16,0 0-2-16,0 0-21 15,1-18-3-15,-6-4 2 16,-1 0-4-16,-5-2 9 16,-7 0 8-16,-4 4 7 0,0 2 5 15,0 2 3 1,-4 4 9-16,-5 3 21 0,1 4 3 16,0 3 1-16,4-1 5 15,2 3-7-15,0 0 7 16,0 0-17-16,2 0-20 15,0 0-5-15,0 17-11 16,4 7 9-16,12 2 2 16,3 4-1-16,4 0-4 15,2 0-2 1,-1 2-67-16,-2 0-46 0,-2-4-137 16,-9-8-172-16</inkml:trace>
  <inkml:trace contextRef="#ctx0" brushRef="#br2" timeOffset="14850.66">1488 12741 692 0,'0'0'118'0,"0"0"-60"15,0 0 48-15,0 0 10 16,0 0-31-16,0 0-22 0,-51-56-22 16,51 56-17-1,0 0-2-15,0 0-7 0,0 0-8 16,0 0-6 0,0 0-1-16,0 0-4 0,6 10-4 15,12 10 8-15,6 8 2 16,1 7-2-16,0 6-1 15,-6 5-1-15,-3 5 0 16,-9 3-30-16,-5-2-91 16,-2-2-50-16,0-4-154 15,-4-8-189-15</inkml:trace>
  <inkml:trace contextRef="#ctx0" brushRef="#br2" timeOffset="15225.38">1421 13066 450 0,'0'0'427'0,"0"0"-326"16,0 0-52-16,0 0 18 16,18-122-9-16,13 96-41 15,7 5-12-15,0 10-5 16,-1 7-2-16,-6 4 0 16,-2 0 1-16,-4 5-6 15,-4 9 7 1,-4 4-2-16,-3 0 2 0,-4 1 1 15,2 1 2-15,1-2-1 16,0 0 0-16,5-6-2 16,3-4 1-16,-2-2 0 15,2-6 0-15,-6 0 0 16,-4 0 2-16,-6-8 0 0,-5-10-3 16,0-4 0-1,0-6 3-15,-21 0-2 0,0 2 1 16,-6 4 3-16,0 5-5 15,-2 7 0-15,6 6-7 16,1 4-24-16,11 0-14 16,7 0-84-16,4 6-112 15,0 6-26-15,6 1-73 16</inkml:trace>
  <inkml:trace contextRef="#ctx0" brushRef="#br2" timeOffset="15949.91">2044 12807 1082 0,'0'0'134'0,"0"0"-20"16,0 0-28-16,0 0 7 15,0 0-14-15,0 0-41 16,-73-6-38-16,73 20-7 15,16 14 6-15,8 8 1 16,5 7 0-16,-4-1 1 16,-3-4-1-16,-11-6-7 15,-6-6-15-15,-5-4-1 0,0-10 2 16,0-4 12-16,-11-8 9 16,-5 0-6-1,-2-8 6-15,2-18-13 0,6-4 4 16,5-6 0-16,5-7-9 15,0 0-14 1,23-5-9-16,5-1-25 16,1 8-3-16,-2 2 25 0,-7 9 24 15,-7 6 20-15,-6 8 0 16,-4 4 3-16,-3 6 4 16,0 2 6-16,0 4 31 15,0 0-1-15,0 0-17 16,0 0-21-16,2 2-5 0,2 18 0 15,5 10 0-15,-1 6 17 16,2 4-5-16,-1 4 0 16,-1 1 1-16,0-4 4 15,-4-2-12-15,0-5 4 16,3-6-9-16,-5-6 3 16,2-8-1-16,-2-10-2 15,3-4 3-15,-2 0 3 16,1 0 7-16,5-24-6 15,2-12 4-15,5-2-8 16,1-1-3-16,-1 8 1 16,-5 11 1-16,-2 8-1 15,-4 7 10-15,-3 5-6 16,-2 0-5-16,6 0-1 16,3 5 1-16,3 14-3 0,-1 3 3 15,-1 5 0-15,0 0 0 16,-4 2-3-16,1-1-32 15,-5 2-87-15,0 0-53 16,0 0-186-16,-2-6-235 16</inkml:trace>
  <inkml:trace contextRef="#ctx0" brushRef="#br2" timeOffset="16167.39">2582 12771 1111 0,'0'0'114'0,"0"0"-57"16,0 0 85-16,0 0-31 16,0 0-57-16,0 0-54 15,-31-24-2-15,33 42 0 16,13 13 0-16,3 5 2 16,-3 5-3-1,-5 5-10-15,-4 1-68 0,-3-1-71 16,-3-4-83-16,0-4-215 15</inkml:trace>
  <inkml:trace contextRef="#ctx0" brushRef="#br2" timeOffset="16349.48">2435 12539 1133 0,'0'0'37'0,"0"0"5"0,0 0 55 0,0 0-3 15,0 0-61-15,0 0-30 16,-67-85-3-16,67 85-84 16,13 14-75-16,1 12-100 15,1 5-302-15</inkml:trace>
  <inkml:trace contextRef="#ctx0" brushRef="#br2" timeOffset="59535">748 14337 454 0,'0'0'81'16,"0"0"-80"-16,0 0 15 15,0 0 61-15,0 0-49 0,0 0-13 16,0 0 28 0,0 0 22-16,-36-52-10 15,36 48 2-15,-2 2-13 0,0 2-8 16,2-4-15-16,-2-2 8 16,2 2-4-1,-2 2-6-15,2 0-9 0,-5 2 15 16,1 0 2-16,-1 0 3 15,3 0 6-15,-1 0-13 16,3 10 1-16,-2 22-4 16,0 16-6-16,2 15-3 15,0 0-4-15,0 0-5 16,0-9-2-16,9-2 0 16,13-6-12-16,3 2-103 15,0 1-116-15,-8-13-184 16</inkml:trace>
  <inkml:trace contextRef="#ctx0" brushRef="#br2" timeOffset="60090.81">1045 14387 279 0,'0'0'66'0,"0"0"-24"0,0 0 57 16,0 0-16-16,0 0-59 15,0 0-9-15,-3-18 33 16,3 18 6-16,0 0 4 15,0 0 8-15,0 0-4 16,0 0-15-16,0 0-5 16,0 0-14-16,0 0-9 15,0 0 1-15,0 0-2 16,0 0-3-16,0 0-13 16,0 8-1-16,0 10 6 15,0 6 1-15,0 7-6 16,5 1 4-16,3 2-6 15,-1 2 0-15,0-2-11 16,-2 4-65-16,-3-4-130 16,2-2-52-16,-4-8-152 15</inkml:trace>
  <inkml:trace contextRef="#ctx0" brushRef="#br2" timeOffset="60506.58">1069 14482 696 0,'0'0'105'0,"0"0"-47"16,-4-145 49-16,4 109-1 16,4 14-55-16,5 8-27 15,-1 10-16-15,4 4-8 16,1 0 0-16,1 18 0 16,-3 10 1-16,-5 4 4 15,-3 2 11-15,-3-3-6 0,0-8-8 16,0-5 11-16,0-5-6 15,0-7-6-15,0-2-1 16,11 0 1-16,7-4-1 16,4 4 4-16,3 2-4 15,-1 6-1-15,-4 6-5 16,-4 0-5 0,-12 4 7-16,-4 0 4 0,0-2 3 15,0-4 1-15,-11-6 3 16,-7 2 12-16,-2-6 2 15,1 0-5-15,-2 0-2 16,1-4-10-16,5 0-1 0,1-2-3 16,5 0-7-16,5 0-35 15,2 0-38-15,2 0-56 16,0-4-186 0,0-8-5-16</inkml:trace>
  <inkml:trace contextRef="#ctx0" brushRef="#br2" timeOffset="60923.6">1369 14297 822 0,'0'0'160'0,"0"0"-115"15,0 0 3-15,0 0 46 16,0 0-64-1,0 0-22-15,70-26-6 0,-34 26-2 16,-3 4-2-16,0 2-5 16,-6-2-9-16,-4 0-38 15,-13-2 8-15,-5-2 15 16,-5 0 6-16,0 0 25 16,0 0 22-16,0 0-2 15,-11 0 24-15,-5-4-12 16,3 0 19-16,1 2 10 15,6 2-33-15,-1 0 23 16,3 0-14-16,0 2-24 16,-1 22-7-16,0 6-4 0,5 6-1 15,0 5 0-15,0-5-1 16,0 0 0 0,7 0-1-16,4 0-1 15,0 2-9-15,-1-2-91 0,-2-4-48 16,1 0-122-1,-3-8-128-15</inkml:trace>
  <inkml:trace contextRef="#ctx0" brushRef="#br2" timeOffset="61247.25">1886 14339 390 0,'0'0'231'0,"0"0"-220"15,0 0 72-15,0 0 72 16,0 0-52-16,0 0-21 16,-62-18-23-16,47 24-21 15,-3 12 12-15,3 10-1 16,1 0-2-16,5 7 2 15,5-7-26-15,4 6-7 16,0-2-4-16,2 0-1 0,17 0-6 16,6-2-5-1,6 0-5-15,5-2-33 0,4-2-113 16,-2-4-67 0,0-9-214-16</inkml:trace>
  <inkml:trace contextRef="#ctx0" brushRef="#br2" timeOffset="61720.59">2177 14468 785 0,'0'0'270'16,"0"0"-176"-16,0 0-3 16,0 0 28-16,0 0-58 15,0 0-32-15,-36-13-25 16,36 13-4-16,2 0-8 15,16 0-10-15,2 0-69 16,-1 7-50-16,0 7-25 16,-6 4-115-16,-8-4-33 15,-5 2-141-15</inkml:trace>
  <inkml:trace contextRef="#ctx0" brushRef="#br2" timeOffset="61873.57">2177 14468 385 0,'0'106'242'15,"-14"-106"-127"1,1 0 50-16,-1 0-2 0,5 0-51 15,5 0-44-15,4 0-18 16,0 0-3-16,0 0-44 16,0 0-3-16,0 0-18 15,15 0 12-15,10 4-123 16,4 4-129-16,2 0-233 16</inkml:trace>
  <inkml:trace contextRef="#ctx0" brushRef="#br2" timeOffset="64311.44">2499 14377 18 0,'0'0'212'15,"0"0"-166"-15,0 0 3 16,0 0-4-16,0 0 54 16,0 0-13-16,-6-22-13 15,4 14 15-15,2 2 14 16,-3-2-27-16,1 4-2 16,-2-4-5-16,2 2-31 15,-3-2 4-15,5-2-10 16,0 4 2-16,0-2-19 15,0 4 9-15,-3 4 7 16,3 0-1-16,-2 0-8 16,2 0-3-16,0 0 0 15,0 8-16-15,0 16 6 16,0 10 9-16,12 8-10 16,1 7-5-16,-2-1 0 0,3 2-1 15,-1-4-1-15,9 2-2 16,-1 0-87-16,2-2-93 15,-2-2-184-15,-11-3-134 16</inkml:trace>
  <inkml:trace contextRef="#ctx0" brushRef="#br2" timeOffset="64778.92">2813 14448 365 0,'0'0'190'16,"0"0"-114"-16,0 0 25 15,0 0 21-15,0 0-1 16,0 0-41-16,-31-22-38 15,22 41-19-15,3 8-10 16,2 7-2-16,1 2-1 16,3 0-2-16,0 0-1 15,7-10 0-15,8-2-6 0,5-6 2 16,1-2-3-16,-4-6-2 16,3-10 2-1,-2 0 3-15,-4 0-2 16,-1 0 1-16,-6-22 4 15,-3-6-2-15,-4-8-2 0,0-6 2 16,0-2-4-16,-14 3 2 16,-7 10-2-16,0 7-2 15,-3 11-5-15,1 8-9 0,6 5-6 16,3 0-28 0,5 0-60-16,9 0-63 0,0 1-7 15,0 3-62 1</inkml:trace>
  <inkml:trace contextRef="#ctx0" brushRef="#br2" timeOffset="65400.18">3079 14171 566 0,'0'0'85'0,"0"0"-6"0,0 0 39 16,0 0-6 0,0 0-6-16,0 0-70 0,-69-8 12 15,59 8-20-15,2 0 1 16,3 4 0-16,-1 2-6 15,6 0-10-15,0 2 2 16,0 0-7-16,0 2-5 16,4 2-2-16,13-4 0 15,6 6 2-15,4-4-1 16,4 2-2-16,-4-2 0 0,-2 2-5 16,-8-2-31-1,-5 0 14-15,-10-2 16 0,-2 0 2 16,0 0-1-1,0-2 5-15,-7-2 9 16,-9-4-1-16,1 0 3 0,-1 0-1 16,1 0-3-16,3 0 9 15,6 0-4-15,1 0 3 16,5-10-12-16,0 2-2 16,0-8-2-16,7-2-3 15,6-2-5-15,3 0-25 16,-5 2-6-16,-4 4 23 15,-5 2 7-15,-2 4 10 16,0 2 4-16,-2 0 1 16,-14 2-4-16,-2 4-1 0,3 0-4 15,-1 0-8-15,3 0-21 16,0 0-44-16,3 0-41 16,8 10-56-16,2 2-26 15,0 0-63-15</inkml:trace>
  <inkml:trace contextRef="#ctx0" brushRef="#br2" timeOffset="66114.25">3582 14390 181 0,'0'0'144'16,"0"0"-88"-16,0 0 23 15,0 0 60-15,0 0-79 16,0 0-22-16,-17-17 50 16,3 17-11-16,-6 0 46 15,0 0-38-15,-5 0-41 16,0 6 16-16,2 5-7 0,5 0-13 16,5 2-10-1,3-4-16-15,8 0-4 16,2-4-10-16,0 3-1 0,2 2-5 15,18 3 6-15,7-1 1 16,2 3-1-16,2 2-5 16,-4 5-11-16,-5-2 8 15,-6 0-3-15,-7-2 1 16,-9-8 8-16,0-2 2 16,0-2 12-16,-11 0 4 15,-12-2 11-15,-6-2 2 16,-2-2-5-16,0 0-13 15,0 0-8-15,2 0-3 16,11 0-1-16,4 0-7 16,12 0-12-16,2 0-70 15,0 4-80-15,9-2-91 16,16 0-22-16</inkml:trace>
  <inkml:trace contextRef="#ctx0" brushRef="#br2" timeOffset="66595.48">3796 14395 707 0,'0'0'192'15,"0"0"-129"1,0 0 28-16,0 0 70 0,0 0-65 15,0 0-51 1,-71-8-30-16,62 21-9 0,5 2-1 16,1 2 3-1,3-4-6-15,0 4-2 0,0-3 0 16,14-6-2-16,3 2-6 16,3-10 8-16,-1 0-33 15,-2 0-34-15,-3 0 13 16,-8 0 27-16,-4-6 19 15,-2-6 8-15,0-6 0 16,0 1 4-16,0 3-1 16,-2 2 4-16,-2 6 13 0,-3 5 23 15,4 1 23-15,1 0-18 16,0 0-18-16,2 0-9 16,0 0-10-16,0 6-11 15,0 16-6-15,0 1 6 16,7 12-1-16,6-5 1 15,0 0-1-15,3 2-2 16,0-4-38-16,-3-2-56 16,3-6-84-16,-3-6-210 15,-4-10-199-15</inkml:trace>
  <inkml:trace contextRef="#ctx0" brushRef="#br2" timeOffset="66879.3">3921 14257 665 0,'0'0'52'0,"0"0"-1"16,0 0 55-16,0 0 73 16,0 0-101-16,0 0-20 15,-13-38-12-15,13 38 5 16,0 0-28-16,0 8-13 15,2 18 19-15,11 4 9 16,3 6-20-16,-1 0-12 16,-1-1-2-16,1 2-4 0,-3 2-1 15,-4 1-34-15,1 0-126 16,-7-2 4-16,0-6-226 16,-2-10-135-1</inkml:trace>
  <inkml:trace contextRef="#ctx0" brushRef="#br2" timeOffset="67244.32">3993 14592 857 0,'0'0'139'0,"0"0"-102"15,0 0 72-15,0 0-29 16,0 0-39-16,8-106-35 0,7 97-6 16,4 8-3-16,1 1-3 15,-3 0 1-15,4 4 3 16,-4 10 0-16,-5 4 2 15,3-6 1-15,-1 4-1 16,-1 0 0-16,5-2 0 16,-5-6 2-16,1 0-1 15,-6-2-1 1,-1 0 0-16,-1-4 0 0,-4-2 0 16,2 0 2-16,-4 0 2 15,0 0 3-15,0-8-1 16,-8-8-6-16,-9 0-1 15,-1 0 0-15,-3 6 0 16,4 2-2-16,3 6 0 16,5 0-16-16,7 2-30 15,2 0-35-15,0 0-102 0,0 0-71 16,9 0-35-16</inkml:trace>
  <inkml:trace contextRef="#ctx0" brushRef="#br2" timeOffset="67963.92">4382 14445 984 0,'0'0'117'0,"0"0"-81"0,0 0 106 15,0 0-26-15,-113 17-56 0,113-15-26 16,0-2-17-16,0 8-17 15,17-3 0-15,10 6 0 16,6 1 6-16,1 4-5 16,-5-4 1-16,-5 2 0 15,-5 2-2 1,-6 0 0-16,-7-6 0 0,-6-2 2 16,0-4 0-16,0-2 0 15,0-2 2-15,-2 0-4 16,-11 0-7-16,-1-10-2 15,3-8-14-15,3 0-5 0,2-8 0 16,6-2 11 0,0-4-12-16,0 2-9 0,14 2-4 15,-3-1 7 1,-5 7 8-16,0 2 27 16,-2-2 1-16,-4 6 5 0,2 0 1 15,-2 8-1-15,0-2 1 16,2 6 4-16,1 4 3 15,-3 0 4-15,0 0 2 16,2 0-8-16,2 10-7 16,5 16 7-16,2 2 19 15,-2 6-11-15,0 2-9 16,0-1 1-16,-4-1-2 16,1-3-7-16,-2-4-2 0,1-7-1 15,-3-8 1-15,0-6 1 16,1-6-2-16,-3 0 4 15,4 0 2-15,-1-8 1 16,7-16-1-16,4-9-6 16,4 4 2-16,-2 4-2 15,-3 10 0-15,-5 7-1 16,-2 5 0-16,-2 3 0 16,-2 0 1-16,2 0-3 15,3 7 1-15,4 11 1 16,-2 4 0-16,2 4 1 15,-5 2-3-15,4 0-50 16,-1 2-90-16,1-4-93 0,9-6-339 16</inkml:trace>
  <inkml:trace contextRef="#ctx0" brushRef="#br2" timeOffset="68167.53">4853 14404 1038 0,'0'0'62'0,"0"0"-7"16,0 0 77-16,0 0-36 15,0 0-87-15,0 0-9 16,-21-9-9-16,36 33 9 16,4 7-2-16,-3-1-11 0,-3 2-107 15,-3-4-29 1,-7 2-161-16,-3-8-181 15</inkml:trace>
  <inkml:trace contextRef="#ctx0" brushRef="#br2" timeOffset="68333.1">4792 14143 952 0,'0'0'102'0,"0"0"-72"15,0 0-17-15,0 0-5 16,0 0-8-16,0 0-65 0,9 30-189 16,11 6-324-16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08-Aug-24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Prepared By: Prof. Swapnil S. Sonawane</a:t>
            </a:r>
            <a:endParaRPr/>
          </a:p>
        </p:txBody>
      </p:sp>
      <p:sp>
        <p:nvSpPr>
          <p:cNvPr id="4" name="Date Placeholder 3"/>
          <p:cNvSpPr>
            <a:spLocks noGrp="1"/>
          </p:cNvSpPr>
          <p:nvPr>
            <p:ph type="dt" sz="half" idx="10"/>
          </p:nvPr>
        </p:nvSpPr>
        <p:spPr/>
        <p:txBody>
          <a:bodyPr/>
          <a:lstStyle/>
          <a:p>
            <a:fld id="{C3286530-7611-430E-9C44-7C9A25B39370}" type="datetime1">
              <a:rPr lang="en-US" smtClean="0"/>
              <a:t>08-Aug-24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r>
              <a:rPr lang="en-US"/>
              <a:t>Prepared By: Prof. Swapnil S. Sonawane</a:t>
            </a:r>
            <a:endParaRPr/>
          </a:p>
        </p:txBody>
      </p:sp>
      <p:sp>
        <p:nvSpPr>
          <p:cNvPr id="4" name="Date Placeholder 3"/>
          <p:cNvSpPr>
            <a:spLocks noGrp="1"/>
          </p:cNvSpPr>
          <p:nvPr>
            <p:ph type="dt" sz="half" idx="10"/>
          </p:nvPr>
        </p:nvSpPr>
        <p:spPr/>
        <p:txBody>
          <a:bodyPr/>
          <a:lstStyle/>
          <a:p>
            <a:fld id="{36708F44-37CB-4E2A-9FF9-323E6CEA5E70}" type="datetime1">
              <a:rPr lang="en-US" smtClean="0"/>
              <a:t>08-Aug-24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marL="0" marR="0" indent="0" algn="l" defTabSz="914126" rtl="0" eaLnBrk="1" fontAlgn="auto" latinLnBrk="0" hangingPunct="1">
              <a:lnSpc>
                <a:spcPct val="100000"/>
              </a:lnSpc>
              <a:spcBef>
                <a:spcPts val="0"/>
              </a:spcBef>
              <a:spcAft>
                <a:spcPts val="0"/>
              </a:spcAft>
              <a:buClrTx/>
              <a:buSzTx/>
              <a:buFontTx/>
              <a:buNone/>
              <a:tabLst/>
              <a:defRPr>
                <a:solidFill>
                  <a:srgbClr val="FF0000"/>
                </a:solidFill>
              </a:defRPr>
            </a:lvl1pPr>
            <a:extLst/>
          </a:lstStyle>
          <a:p>
            <a:endParaRPr lang="en-US" dirty="0"/>
          </a:p>
        </p:txBody>
      </p:sp>
      <p:sp>
        <p:nvSpPr>
          <p:cNvPr id="3" name="Footer Placeholder 2"/>
          <p:cNvSpPr>
            <a:spLocks noGrp="1"/>
          </p:cNvSpPr>
          <p:nvPr>
            <p:ph type="ftr" sz="quarter" idx="11"/>
          </p:nvPr>
        </p:nvSpPr>
        <p:spPr/>
        <p:txBody>
          <a:bodyPr/>
          <a:lstStyle>
            <a:lvl1pPr algn="ctr">
              <a:defRPr>
                <a:solidFill>
                  <a:srgbClr val="FF0000"/>
                </a:solidFill>
              </a:defRPr>
            </a:lvl1pPr>
            <a:extLst/>
          </a:lstStyle>
          <a:p>
            <a:r>
              <a:rPr lang="en-US"/>
              <a:t>Blockchain Technology</a:t>
            </a:r>
            <a:endParaRPr lang="en-US" dirty="0"/>
          </a:p>
        </p:txBody>
      </p:sp>
      <p:sp>
        <p:nvSpPr>
          <p:cNvPr id="4" name="Slide Number Placeholder 3"/>
          <p:cNvSpPr>
            <a:spLocks noGrp="1"/>
          </p:cNvSpPr>
          <p:nvPr>
            <p:ph type="sldNum" sz="quarter" idx="12"/>
          </p:nvPr>
        </p:nvSpPr>
        <p:spPr/>
        <p:txBody>
          <a:bodyPr/>
          <a:lstStyle>
            <a:lvl1pPr>
              <a:defRPr>
                <a:solidFill>
                  <a:srgbClr val="FF0000"/>
                </a:solidFill>
              </a:defRPr>
            </a:lvl1pPr>
            <a:extLst/>
          </a:lstStyle>
          <a:p>
            <a:fld id="{E8309500-3FFE-47C6-8E0C-D9D714A85EF2}" type="slidenum">
              <a:rPr lang="en-US" smtClean="0"/>
              <a:t>‹#›</a:t>
            </a:fld>
            <a:endParaRPr lang="en-US" dirty="0"/>
          </a:p>
        </p:txBody>
      </p:sp>
      <p:pic>
        <p:nvPicPr>
          <p:cNvPr id="5" name="Picture 1" descr="D:\General\upil_logo.tiff"/>
          <p:cNvPicPr>
            <a:picLocks noChangeAspect="1" noChangeArrowheads="1"/>
          </p:cNvPicPr>
          <p:nvPr/>
        </p:nvPicPr>
        <p:blipFill>
          <a:blip r:embed="rId2" cstate="print"/>
          <a:srcRect/>
          <a:stretch>
            <a:fillRect/>
          </a:stretch>
        </p:blipFill>
        <p:spPr bwMode="auto">
          <a:xfrm>
            <a:off x="76180" y="6353176"/>
            <a:ext cx="404708" cy="428625"/>
          </a:xfrm>
          <a:prstGeom prst="rect">
            <a:avLst/>
          </a:prstGeom>
          <a:noFill/>
        </p:spPr>
      </p:pic>
    </p:spTree>
    <p:extLst>
      <p:ext uri="{BB962C8B-B14F-4D97-AF65-F5344CB8AC3E}">
        <p14:creationId xmlns:p14="http://schemas.microsoft.com/office/powerpoint/2010/main" val="3665489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Prepared By: Prof. Swapnil S. Sonawane</a:t>
            </a:r>
            <a:endParaRPr dirty="0"/>
          </a:p>
        </p:txBody>
      </p:sp>
      <p:sp>
        <p:nvSpPr>
          <p:cNvPr id="4" name="Date Placeholder 3"/>
          <p:cNvSpPr>
            <a:spLocks noGrp="1"/>
          </p:cNvSpPr>
          <p:nvPr>
            <p:ph type="dt" sz="half" idx="10"/>
          </p:nvPr>
        </p:nvSpPr>
        <p:spPr/>
        <p:txBody>
          <a:bodyPr/>
          <a:lstStyle/>
          <a:p>
            <a:fld id="{6A28ABDE-A89D-4912-B953-11D5E3BE7169}" type="datetime1">
              <a:rPr lang="en-US" smtClean="0"/>
              <a:t>08-Aug-24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Prepared By: Prof. Swapnil S. Sonawane</a:t>
            </a:r>
            <a:endParaRPr/>
          </a:p>
        </p:txBody>
      </p:sp>
      <p:sp>
        <p:nvSpPr>
          <p:cNvPr id="4" name="Date Placeholder 3"/>
          <p:cNvSpPr>
            <a:spLocks noGrp="1"/>
          </p:cNvSpPr>
          <p:nvPr>
            <p:ph type="dt" sz="half" idx="10"/>
          </p:nvPr>
        </p:nvSpPr>
        <p:spPr/>
        <p:txBody>
          <a:bodyPr/>
          <a:lstStyle/>
          <a:p>
            <a:fld id="{60448CEB-7C3C-4B20-B773-C36BF9B9D2DF}" type="datetime1">
              <a:rPr lang="en-US" smtClean="0"/>
              <a:t>08-Aug-24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a:t>Prepared By: Prof. Swapnil S. Sonawane</a:t>
            </a:r>
            <a:endParaRPr/>
          </a:p>
        </p:txBody>
      </p:sp>
      <p:sp>
        <p:nvSpPr>
          <p:cNvPr id="5" name="Date Placeholder 4"/>
          <p:cNvSpPr>
            <a:spLocks noGrp="1"/>
          </p:cNvSpPr>
          <p:nvPr>
            <p:ph type="dt" sz="half" idx="10"/>
          </p:nvPr>
        </p:nvSpPr>
        <p:spPr/>
        <p:txBody>
          <a:bodyPr/>
          <a:lstStyle/>
          <a:p>
            <a:fld id="{8C53DCEA-A006-4DFF-9B5C-369434D32781}" type="datetime1">
              <a:rPr lang="en-US" smtClean="0"/>
              <a:t>08-Aug-24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Prepared By: Prof. Swapnil S. Sonawane</a:t>
            </a:r>
            <a:endParaRPr/>
          </a:p>
        </p:txBody>
      </p:sp>
      <p:sp>
        <p:nvSpPr>
          <p:cNvPr id="7" name="Date Placeholder 6"/>
          <p:cNvSpPr>
            <a:spLocks noGrp="1"/>
          </p:cNvSpPr>
          <p:nvPr>
            <p:ph type="dt" sz="half" idx="10"/>
          </p:nvPr>
        </p:nvSpPr>
        <p:spPr/>
        <p:txBody>
          <a:bodyPr/>
          <a:lstStyle/>
          <a:p>
            <a:fld id="{CEE6BAD5-0C80-4B70-89F8-F11D23AACF39}" type="datetime1">
              <a:rPr lang="en-US" smtClean="0"/>
              <a:t>08-Aug-24</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r>
              <a:rPr lang="en-US"/>
              <a:t>Prepared By: Prof. Swapnil S. Sonawane</a:t>
            </a:r>
            <a:endParaRPr/>
          </a:p>
        </p:txBody>
      </p:sp>
      <p:sp>
        <p:nvSpPr>
          <p:cNvPr id="3" name="Date Placeholder 2"/>
          <p:cNvSpPr>
            <a:spLocks noGrp="1"/>
          </p:cNvSpPr>
          <p:nvPr>
            <p:ph type="dt" sz="half" idx="10"/>
          </p:nvPr>
        </p:nvSpPr>
        <p:spPr/>
        <p:txBody>
          <a:bodyPr/>
          <a:lstStyle/>
          <a:p>
            <a:fld id="{8B828E8C-CD5C-4124-98C6-302D20FBBA75}" type="datetime1">
              <a:rPr lang="en-US" smtClean="0"/>
              <a:t>08-Aug-24</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Prepared By: Prof. Swapnil S. Sonawane</a:t>
            </a:r>
            <a:endParaRPr/>
          </a:p>
        </p:txBody>
      </p:sp>
      <p:sp>
        <p:nvSpPr>
          <p:cNvPr id="2" name="Date Placeholder 1"/>
          <p:cNvSpPr>
            <a:spLocks noGrp="1"/>
          </p:cNvSpPr>
          <p:nvPr>
            <p:ph type="dt" sz="half" idx="10"/>
          </p:nvPr>
        </p:nvSpPr>
        <p:spPr/>
        <p:txBody>
          <a:bodyPr/>
          <a:lstStyle/>
          <a:p>
            <a:fld id="{48AB1847-938A-4AF9-A066-50BCA8294D17}" type="datetime1">
              <a:rPr lang="en-US" smtClean="0"/>
              <a:t>08-Aug-24</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r>
              <a:rPr lang="en-US"/>
              <a:t>Prepared By: Prof. Swapnil S. Sonawane</a:t>
            </a:r>
            <a:endParaRPr/>
          </a:p>
        </p:txBody>
      </p:sp>
      <p:sp>
        <p:nvSpPr>
          <p:cNvPr id="5" name="Date Placeholder 4"/>
          <p:cNvSpPr>
            <a:spLocks noGrp="1"/>
          </p:cNvSpPr>
          <p:nvPr>
            <p:ph type="dt" sz="half" idx="10"/>
          </p:nvPr>
        </p:nvSpPr>
        <p:spPr/>
        <p:txBody>
          <a:bodyPr/>
          <a:lstStyle/>
          <a:p>
            <a:fld id="{B409F7DF-9892-418E-92FF-9768939F07F7}" type="datetime1">
              <a:rPr lang="en-US" smtClean="0"/>
              <a:t>08-Aug-24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Prepared By: Prof. Swapnil S. Sonawane</a:t>
            </a:r>
            <a:endParaRPr/>
          </a:p>
        </p:txBody>
      </p:sp>
      <p:sp>
        <p:nvSpPr>
          <p:cNvPr id="5" name="Date Placeholder 4"/>
          <p:cNvSpPr>
            <a:spLocks noGrp="1"/>
          </p:cNvSpPr>
          <p:nvPr>
            <p:ph type="dt" sz="half" idx="10"/>
          </p:nvPr>
        </p:nvSpPr>
        <p:spPr/>
        <p:txBody>
          <a:bodyPr/>
          <a:lstStyle/>
          <a:p>
            <a:fld id="{BB743571-19BF-4038-A353-0FB6DFC8B141}" type="datetime1">
              <a:rPr lang="en-US" smtClean="0"/>
              <a:t>08-Aug-24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Prepared By: Prof. Swapnil S. Sonawane</a:t>
            </a:r>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80CBDC18-5ECD-4347-AB77-701C1298D736}" type="datetime1">
              <a:rPr lang="en-US" smtClean="0"/>
              <a:t>08-Aug-24</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219400" y="147085"/>
            <a:ext cx="1174473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799"/>
          </a:p>
        </p:txBody>
      </p:sp>
      <p:sp>
        <p:nvSpPr>
          <p:cNvPr id="3" name="Footer Placeholder 2"/>
          <p:cNvSpPr>
            <a:spLocks noGrp="1"/>
          </p:cNvSpPr>
          <p:nvPr>
            <p:ph type="ftr" sz="quarter" idx="3"/>
          </p:nvPr>
        </p:nvSpPr>
        <p:spPr>
          <a:xfrm>
            <a:off x="1726750" y="6400800"/>
            <a:ext cx="5614889"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r>
              <a:rPr lang="en-US"/>
              <a:t>Blockchain Technology</a:t>
            </a:r>
            <a:endParaRPr lang="en-US" dirty="0"/>
          </a:p>
        </p:txBody>
      </p:sp>
      <p:sp>
        <p:nvSpPr>
          <p:cNvPr id="14" name="Date Placeholder 13"/>
          <p:cNvSpPr>
            <a:spLocks noGrp="1"/>
          </p:cNvSpPr>
          <p:nvPr>
            <p:ph type="dt" sz="half" idx="2"/>
          </p:nvPr>
        </p:nvSpPr>
        <p:spPr>
          <a:xfrm>
            <a:off x="7414868" y="6400800"/>
            <a:ext cx="4001998"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endParaRPr lang="en-US" dirty="0"/>
          </a:p>
        </p:txBody>
      </p:sp>
      <p:sp>
        <p:nvSpPr>
          <p:cNvPr id="23" name="Slide Number Placeholder 22"/>
          <p:cNvSpPr>
            <a:spLocks noGrp="1"/>
          </p:cNvSpPr>
          <p:nvPr>
            <p:ph type="sldNum" sz="quarter" idx="4"/>
          </p:nvPr>
        </p:nvSpPr>
        <p:spPr>
          <a:xfrm>
            <a:off x="11515605" y="6514568"/>
            <a:ext cx="618890"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E8309500-3FFE-47C6-8E0C-D9D714A85EF2}" type="slidenum">
              <a:rPr lang="en-US" smtClean="0"/>
              <a:t>‹#›</a:t>
            </a:fld>
            <a:endParaRPr lang="en-US" dirty="0"/>
          </a:p>
        </p:txBody>
      </p:sp>
      <p:sp>
        <p:nvSpPr>
          <p:cNvPr id="22" name="Title Placeholder 21"/>
          <p:cNvSpPr>
            <a:spLocks noGrp="1"/>
          </p:cNvSpPr>
          <p:nvPr>
            <p:ph type="title"/>
          </p:nvPr>
        </p:nvSpPr>
        <p:spPr>
          <a:xfrm>
            <a:off x="609441" y="253536"/>
            <a:ext cx="10969943" cy="1143000"/>
          </a:xfrm>
          <a:prstGeom prst="rect">
            <a:avLst/>
          </a:prstGeom>
        </p:spPr>
        <p:txBody>
          <a:bodyPr rIns="91440" anchor="b">
            <a:normAutofit/>
            <a:scene3d>
              <a:camera prst="orthographicFront"/>
              <a:lightRig rig="soft" dir="t">
                <a:rot lat="0" lon="0" rev="2400000"/>
              </a:lightRig>
            </a:scene3d>
            <a:sp3d>
              <a:bevelT w="19050" h="12700"/>
            </a:sp3d>
          </a:bodyPr>
          <a:lstStyle/>
          <a:p>
            <a:r>
              <a:rPr kumimoji="0" lang="en-US"/>
              <a:t>Click to edit Master title style</a:t>
            </a:r>
          </a:p>
        </p:txBody>
      </p:sp>
      <p:sp>
        <p:nvSpPr>
          <p:cNvPr id="13" name="Text Placeholder 12"/>
          <p:cNvSpPr>
            <a:spLocks noGrp="1"/>
          </p:cNvSpPr>
          <p:nvPr>
            <p:ph type="body" idx="1"/>
          </p:nvPr>
        </p:nvSpPr>
        <p:spPr>
          <a:xfrm>
            <a:off x="609441" y="1646237"/>
            <a:ext cx="10969943" cy="452628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extLst>
      <p:ext uri="{BB962C8B-B14F-4D97-AF65-F5344CB8AC3E}">
        <p14:creationId xmlns:p14="http://schemas.microsoft.com/office/powerpoint/2010/main" val="3423668717"/>
      </p:ext>
    </p:extLst>
  </p:cSld>
  <p:clrMap bg1="dk1" tx1="lt1" bg2="dk2" tx2="lt2" accent1="accent1" accent2="accent2" accent3="accent3" accent4="accent4" accent5="accent5" accent6="accent6" hlink="hlink" folHlink="folHlink"/>
  <p:sldLayoutIdLst>
    <p:sldLayoutId id="2147483673" r:id="rId1"/>
  </p:sldLayoutIdLst>
  <p:hf sldNum="0" hdr="0" ftr="0" dt="0"/>
  <p:txStyles>
    <p:titleStyle>
      <a:lvl1pPr marL="54848" algn="r" rtl="0" eaLnBrk="1" latinLnBrk="0" hangingPunct="1">
        <a:spcBef>
          <a:spcPct val="0"/>
        </a:spcBef>
        <a:buNone/>
        <a:defRPr kumimoji="0" sz="4599"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012" indent="-292012" algn="l" rtl="0" eaLnBrk="1" latinLnBrk="0" hangingPunct="1">
        <a:spcBef>
          <a:spcPts val="0"/>
        </a:spcBef>
        <a:buClr>
          <a:schemeClr val="accent1"/>
        </a:buClr>
        <a:buSzPct val="70000"/>
        <a:buFont typeface="Wingdings 2"/>
        <a:buChar char=""/>
        <a:defRPr kumimoji="0" sz="3199" kern="1200">
          <a:solidFill>
            <a:schemeClr val="tx1"/>
          </a:solidFill>
          <a:latin typeface="+mn-lt"/>
          <a:ea typeface="+mn-ea"/>
          <a:cs typeface="+mn-cs"/>
        </a:defRPr>
      </a:lvl1pPr>
      <a:lvl2pPr marL="639888" indent="-228531" algn="l" rtl="0" eaLnBrk="1" latinLnBrk="0" hangingPunct="1">
        <a:spcBef>
          <a:spcPts val="400"/>
        </a:spcBef>
        <a:buClr>
          <a:schemeClr val="accent2"/>
        </a:buClr>
        <a:buSzPct val="90000"/>
        <a:buFontTx/>
        <a:buChar char="•"/>
        <a:defRPr kumimoji="0" sz="2599" kern="1200">
          <a:solidFill>
            <a:schemeClr val="tx1"/>
          </a:solidFill>
          <a:latin typeface="+mn-lt"/>
          <a:ea typeface="+mn-ea"/>
          <a:cs typeface="+mn-cs"/>
        </a:defRPr>
      </a:lvl2pPr>
      <a:lvl3pPr marL="822713" indent="-191966" algn="l" rtl="0" eaLnBrk="1" latinLnBrk="0" hangingPunct="1">
        <a:spcBef>
          <a:spcPts val="400"/>
        </a:spcBef>
        <a:buClr>
          <a:schemeClr val="accent3"/>
        </a:buClr>
        <a:buSzPct val="100000"/>
        <a:buFont typeface="Wingdings 2"/>
        <a:buChar char=""/>
        <a:defRPr kumimoji="0" sz="2299" kern="1200">
          <a:solidFill>
            <a:schemeClr val="tx1"/>
          </a:solidFill>
          <a:latin typeface="+mn-lt"/>
          <a:ea typeface="+mn-ea"/>
          <a:cs typeface="+mn-cs"/>
        </a:defRPr>
      </a:lvl3pPr>
      <a:lvl4pPr marL="1005538" indent="-182825" algn="l" rtl="0" eaLnBrk="1" latinLnBrk="0" hangingPunct="1">
        <a:spcBef>
          <a:spcPts val="400"/>
        </a:spcBef>
        <a:buClr>
          <a:schemeClr val="accent3"/>
        </a:buClr>
        <a:buSzPct val="100000"/>
        <a:buFont typeface="Wingdings 2"/>
        <a:buChar char=""/>
        <a:defRPr kumimoji="0" sz="1999" kern="1200">
          <a:solidFill>
            <a:schemeClr val="tx1"/>
          </a:solidFill>
          <a:latin typeface="+mn-lt"/>
          <a:ea typeface="+mn-ea"/>
          <a:cs typeface="+mn-cs"/>
        </a:defRPr>
      </a:lvl4pPr>
      <a:lvl5pPr marL="1188363" indent="-182825" algn="l" rtl="0" eaLnBrk="1" latinLnBrk="0" hangingPunct="1">
        <a:spcBef>
          <a:spcPts val="400"/>
        </a:spcBef>
        <a:buClr>
          <a:schemeClr val="accent3"/>
        </a:buClr>
        <a:buSzPct val="100000"/>
        <a:buFont typeface="Wingdings 2"/>
        <a:buChar char=""/>
        <a:defRPr kumimoji="0" sz="1899" kern="1200">
          <a:solidFill>
            <a:schemeClr val="tx1"/>
          </a:solidFill>
          <a:latin typeface="+mn-lt"/>
          <a:ea typeface="+mn-ea"/>
          <a:cs typeface="+mn-cs"/>
        </a:defRPr>
      </a:lvl5pPr>
      <a:lvl6pPr marL="1371189" indent="-173684" algn="l" rtl="0" eaLnBrk="1" latinLnBrk="0" hangingPunct="1">
        <a:spcBef>
          <a:spcPts val="400"/>
        </a:spcBef>
        <a:buClr>
          <a:schemeClr val="accent4"/>
        </a:buClr>
        <a:buFont typeface="Wingdings 2"/>
        <a:buChar char=""/>
        <a:defRPr kumimoji="0" sz="1799" kern="1200" baseline="0">
          <a:solidFill>
            <a:schemeClr val="tx1"/>
          </a:solidFill>
          <a:latin typeface="+mn-lt"/>
          <a:ea typeface="+mn-ea"/>
          <a:cs typeface="+mn-cs"/>
        </a:defRPr>
      </a:lvl6pPr>
      <a:lvl7pPr marL="1554014" indent="-173684"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6839" indent="-173684"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19664" indent="-173684"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063" algn="l" rtl="0" eaLnBrk="1" latinLnBrk="0" hangingPunct="1">
        <a:defRPr kumimoji="0" kern="1200">
          <a:solidFill>
            <a:schemeClr val="tx1"/>
          </a:solidFill>
          <a:latin typeface="+mn-lt"/>
          <a:ea typeface="+mn-ea"/>
          <a:cs typeface="+mn-cs"/>
        </a:defRPr>
      </a:lvl2pPr>
      <a:lvl3pPr marL="914126" algn="l" rtl="0" eaLnBrk="1" latinLnBrk="0" hangingPunct="1">
        <a:defRPr kumimoji="0" kern="1200">
          <a:solidFill>
            <a:schemeClr val="tx1"/>
          </a:solidFill>
          <a:latin typeface="+mn-lt"/>
          <a:ea typeface="+mn-ea"/>
          <a:cs typeface="+mn-cs"/>
        </a:defRPr>
      </a:lvl3pPr>
      <a:lvl4pPr marL="1371189" algn="l" rtl="0" eaLnBrk="1" latinLnBrk="0" hangingPunct="1">
        <a:defRPr kumimoji="0" kern="1200">
          <a:solidFill>
            <a:schemeClr val="tx1"/>
          </a:solidFill>
          <a:latin typeface="+mn-lt"/>
          <a:ea typeface="+mn-ea"/>
          <a:cs typeface="+mn-cs"/>
        </a:defRPr>
      </a:lvl4pPr>
      <a:lvl5pPr marL="1828251" algn="l" rtl="0" eaLnBrk="1" latinLnBrk="0" hangingPunct="1">
        <a:defRPr kumimoji="0" kern="1200">
          <a:solidFill>
            <a:schemeClr val="tx1"/>
          </a:solidFill>
          <a:latin typeface="+mn-lt"/>
          <a:ea typeface="+mn-ea"/>
          <a:cs typeface="+mn-cs"/>
        </a:defRPr>
      </a:lvl5pPr>
      <a:lvl6pPr marL="2285314" algn="l" rtl="0" eaLnBrk="1" latinLnBrk="0" hangingPunct="1">
        <a:defRPr kumimoji="0" kern="1200">
          <a:solidFill>
            <a:schemeClr val="tx1"/>
          </a:solidFill>
          <a:latin typeface="+mn-lt"/>
          <a:ea typeface="+mn-ea"/>
          <a:cs typeface="+mn-cs"/>
        </a:defRPr>
      </a:lvl6pPr>
      <a:lvl7pPr marL="2742377" algn="l" rtl="0" eaLnBrk="1" latinLnBrk="0" hangingPunct="1">
        <a:defRPr kumimoji="0" kern="1200">
          <a:solidFill>
            <a:schemeClr val="tx1"/>
          </a:solidFill>
          <a:latin typeface="+mn-lt"/>
          <a:ea typeface="+mn-ea"/>
          <a:cs typeface="+mn-cs"/>
        </a:defRPr>
      </a:lvl7pPr>
      <a:lvl8pPr marL="3199440" algn="l" rtl="0" eaLnBrk="1" latinLnBrk="0" hangingPunct="1">
        <a:defRPr kumimoji="0" kern="1200">
          <a:solidFill>
            <a:schemeClr val="tx1"/>
          </a:solidFill>
          <a:latin typeface="+mn-lt"/>
          <a:ea typeface="+mn-ea"/>
          <a:cs typeface="+mn-cs"/>
        </a:defRPr>
      </a:lvl8pPr>
      <a:lvl9pPr marL="3656503"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9916" y="1839070"/>
            <a:ext cx="9143998" cy="1020762"/>
          </a:xfrm>
        </p:spPr>
        <p:txBody>
          <a:bodyPr anchor="b">
            <a:normAutofit/>
          </a:bodyPr>
          <a:lstStyle/>
          <a:p>
            <a:pPr algn="ctr"/>
            <a:r>
              <a:rPr lang="en-US" sz="5400" dirty="0">
                <a:solidFill>
                  <a:schemeClr val="accent1">
                    <a:lumMod val="60000"/>
                    <a:lumOff val="40000"/>
                  </a:schemeClr>
                </a:solidFill>
                <a:latin typeface="Algerian" panose="04020705040A02060702" pitchFamily="82" charset="0"/>
              </a:rPr>
              <a:t>BLOCKCHAIN TECHNOLOGY</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dirty="0"/>
              <a:t>Prepared By: Prof. Swapnil S. Sonawane</a:t>
            </a:r>
          </a:p>
        </p:txBody>
      </p:sp>
      <p:sp>
        <p:nvSpPr>
          <p:cNvPr id="7" name="Content Placeholder 6">
            <a:extLst>
              <a:ext uri="{FF2B5EF4-FFF2-40B4-BE49-F238E27FC236}">
                <a16:creationId xmlns:a16="http://schemas.microsoft.com/office/drawing/2014/main" id="{D40E1265-75BF-ED07-EAB5-FD7661558E91}"/>
              </a:ext>
            </a:extLst>
          </p:cNvPr>
          <p:cNvSpPr>
            <a:spLocks noGrp="1"/>
          </p:cNvSpPr>
          <p:nvPr>
            <p:ph idx="1"/>
          </p:nvPr>
        </p:nvSpPr>
        <p:spPr>
          <a:xfrm>
            <a:off x="1522413" y="3319368"/>
            <a:ext cx="9144000" cy="3103240"/>
          </a:xfrm>
        </p:spPr>
        <p:txBody>
          <a:bodyPr>
            <a:normAutofit/>
          </a:bodyPr>
          <a:lstStyle/>
          <a:p>
            <a:pPr marL="0" indent="0" algn="ctr">
              <a:buNone/>
            </a:pPr>
            <a:r>
              <a:rPr lang="en-US" sz="4000" dirty="0">
                <a:latin typeface="Algerian" panose="04020705040A02060702" pitchFamily="82" charset="0"/>
              </a:rPr>
              <a:t>Computer Engineering</a:t>
            </a:r>
          </a:p>
          <a:p>
            <a:pPr marL="0" indent="0" algn="ctr">
              <a:buNone/>
            </a:pPr>
            <a:r>
              <a:rPr lang="en-US" sz="4000" dirty="0">
                <a:latin typeface="Algerian" panose="04020705040A02060702" pitchFamily="82" charset="0"/>
              </a:rPr>
              <a:t>BE Semester VII</a:t>
            </a:r>
          </a:p>
          <a:p>
            <a:pPr marL="0" indent="0" algn="ctr">
              <a:buNone/>
            </a:pPr>
            <a:r>
              <a:rPr lang="en-US" sz="4000" dirty="0">
                <a:solidFill>
                  <a:schemeClr val="accent5">
                    <a:lumMod val="40000"/>
                    <a:lumOff val="60000"/>
                  </a:schemeClr>
                </a:solidFill>
                <a:latin typeface="Algerian" panose="04020705040A02060702" pitchFamily="82" charset="0"/>
              </a:rPr>
              <a:t>Prof. Swapnil Sonawane</a:t>
            </a:r>
            <a:endParaRPr lang="en-IN" sz="4000" dirty="0">
              <a:solidFill>
                <a:schemeClr val="accent5">
                  <a:lumMod val="40000"/>
                  <a:lumOff val="60000"/>
                </a:schemeClr>
              </a:solidFill>
              <a:latin typeface="Algerian" panose="04020705040A02060702" pitchFamily="82" charset="0"/>
            </a:endParaRP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522414" y="228919"/>
            <a:ext cx="9143998" cy="45719"/>
          </a:xfrm>
        </p:spPr>
        <p:txBody>
          <a:bodyPr anchor="b">
            <a:normAutofit fontScale="90000"/>
          </a:bodyPr>
          <a:lstStyle/>
          <a:p>
            <a:pPr algn="ctr"/>
            <a:r>
              <a:rPr lang="en-US" sz="4000" dirty="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tint val="75000"/>
                  </a:prstClr>
                </a:solidFill>
                <a:effectLst/>
                <a:uLnTx/>
                <a:uFillTx/>
                <a:latin typeface="Corbel"/>
                <a:ea typeface="+mn-ea"/>
                <a:cs typeface="+mn-cs"/>
              </a:rPr>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144174"/>
            <a:ext cx="10585176" cy="5237153"/>
          </a:xfrm>
        </p:spPr>
        <p:txBody>
          <a:bodyPr>
            <a:normAutofit fontScale="92500" lnSpcReduction="20000"/>
          </a:bodyPr>
          <a:lstStyle/>
          <a:p>
            <a:pPr marL="0" indent="0" algn="just">
              <a:lnSpc>
                <a:spcPct val="100000"/>
              </a:lnSpc>
              <a:spcBef>
                <a:spcPts val="600"/>
              </a:spcBef>
              <a:buNone/>
            </a:pPr>
            <a:r>
              <a:rPr lang="en-US" sz="3200" dirty="0">
                <a:solidFill>
                  <a:schemeClr val="accent1"/>
                </a:solidFill>
                <a:latin typeface="Times New Roman" panose="02020603050405020304" pitchFamily="18" charset="0"/>
                <a:cs typeface="Times New Roman" panose="02020603050405020304" pitchFamily="18" charset="0"/>
              </a:rPr>
              <a:t>Hot Wallet:</a:t>
            </a:r>
          </a:p>
          <a:p>
            <a:pPr marL="0" indent="0" algn="just">
              <a:lnSpc>
                <a:spcPct val="100000"/>
              </a:lnSpc>
              <a:spcBef>
                <a:spcPts val="600"/>
              </a:spcBef>
              <a:buNone/>
            </a:pPr>
            <a:r>
              <a:rPr lang="en-US" sz="3200" dirty="0">
                <a:latin typeface="Times New Roman" panose="02020603050405020304" pitchFamily="18" charset="0"/>
                <a:cs typeface="Times New Roman" panose="02020603050405020304" pitchFamily="18" charset="0"/>
              </a:rPr>
              <a:t>It is designed for online day to day transactions. It is connected to the internet at all times.</a:t>
            </a:r>
          </a:p>
          <a:p>
            <a:pPr marL="0" indent="0" algn="just">
              <a:lnSpc>
                <a:spcPct val="100000"/>
              </a:lnSpc>
              <a:spcBef>
                <a:spcPts val="600"/>
              </a:spcBef>
              <a:buNone/>
            </a:pPr>
            <a:r>
              <a:rPr lang="en-US" sz="3200" dirty="0">
                <a:latin typeface="Times New Roman" panose="02020603050405020304" pitchFamily="18" charset="0"/>
                <a:cs typeface="Times New Roman" panose="02020603050405020304" pitchFamily="18" charset="0"/>
              </a:rPr>
              <a:t>It is not advisable to use a hot wallet for long term storage. Hot wallets are typically free, easy to set up and convenient to use</a:t>
            </a:r>
          </a:p>
          <a:p>
            <a:pPr marL="0" indent="0" algn="just">
              <a:lnSpc>
                <a:spcPct val="100000"/>
              </a:lnSpc>
              <a:spcBef>
                <a:spcPts val="600"/>
              </a:spcBef>
              <a:buNone/>
            </a:pPr>
            <a:endParaRPr lang="en-US" sz="3200" dirty="0">
              <a:latin typeface="Times New Roman" panose="02020603050405020304" pitchFamily="18" charset="0"/>
              <a:cs typeface="Times New Roman" panose="02020603050405020304" pitchFamily="18" charset="0"/>
            </a:endParaRPr>
          </a:p>
          <a:p>
            <a:pPr marL="0" indent="0" algn="just">
              <a:lnSpc>
                <a:spcPct val="100000"/>
              </a:lnSpc>
              <a:spcBef>
                <a:spcPts val="600"/>
              </a:spcBef>
              <a:buNone/>
            </a:pPr>
            <a:r>
              <a:rPr lang="en-US" sz="3200" dirty="0">
                <a:solidFill>
                  <a:srgbClr val="FFFF00"/>
                </a:solidFill>
                <a:latin typeface="Times New Roman" panose="02020603050405020304" pitchFamily="18" charset="0"/>
                <a:cs typeface="Times New Roman" panose="02020603050405020304" pitchFamily="18" charset="0"/>
              </a:rPr>
              <a:t>Desktop wallet:</a:t>
            </a:r>
          </a:p>
          <a:p>
            <a:pPr marL="0" indent="0" algn="just">
              <a:lnSpc>
                <a:spcPct val="100000"/>
              </a:lnSpc>
              <a:spcBef>
                <a:spcPts val="600"/>
              </a:spcBef>
              <a:buNone/>
            </a:pPr>
            <a:r>
              <a:rPr lang="en-US" sz="3200" dirty="0">
                <a:latin typeface="Times New Roman" panose="02020603050405020304" pitchFamily="18" charset="0"/>
                <a:cs typeface="Times New Roman" panose="02020603050405020304" pitchFamily="18" charset="0"/>
              </a:rPr>
              <a:t>Desktop wallets can be downloaded and installed on our desktop or laptop. As they are locally stored, the user has complete control of the wallet. </a:t>
            </a:r>
          </a:p>
          <a:p>
            <a:pPr marL="0" indent="0" algn="just">
              <a:lnSpc>
                <a:spcPct val="100000"/>
              </a:lnSpc>
              <a:spcBef>
                <a:spcPts val="600"/>
              </a:spcBef>
              <a:buNone/>
            </a:pPr>
            <a:r>
              <a:rPr lang="en-US" sz="3200" dirty="0">
                <a:latin typeface="Times New Roman" panose="02020603050405020304" pitchFamily="18" charset="0"/>
                <a:cs typeface="Times New Roman" panose="02020603050405020304" pitchFamily="18" charset="0"/>
              </a:rPr>
              <a:t>The wallet is dependent on the security features installed on your computer. </a:t>
            </a:r>
          </a:p>
          <a:p>
            <a:pPr marL="0" indent="0" algn="just">
              <a:lnSpc>
                <a:spcPct val="100000"/>
              </a:lnSpc>
              <a:spcBef>
                <a:spcPts val="600"/>
              </a:spcBef>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9301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522414" y="228919"/>
            <a:ext cx="9143998" cy="45719"/>
          </a:xfrm>
        </p:spPr>
        <p:txBody>
          <a:bodyPr anchor="b">
            <a:normAutofit fontScale="90000"/>
          </a:bodyPr>
          <a:lstStyle/>
          <a:p>
            <a:pPr algn="ctr"/>
            <a:r>
              <a:rPr lang="en-US" sz="4000" dirty="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tint val="75000"/>
                  </a:prstClr>
                </a:solidFill>
                <a:effectLst/>
                <a:uLnTx/>
                <a:uFillTx/>
                <a:latin typeface="Corbel"/>
                <a:ea typeface="+mn-ea"/>
                <a:cs typeface="+mn-cs"/>
              </a:rPr>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117885"/>
            <a:ext cx="10585176" cy="5263442"/>
          </a:xfrm>
        </p:spPr>
        <p:txBody>
          <a:bodyPr>
            <a:normAutofit fontScale="85000" lnSpcReduction="20000"/>
          </a:bodyPr>
          <a:lstStyle/>
          <a:p>
            <a:pPr marL="0" indent="0" algn="just">
              <a:lnSpc>
                <a:spcPct val="100000"/>
              </a:lnSpc>
              <a:spcBef>
                <a:spcPts val="600"/>
              </a:spcBef>
              <a:buNone/>
            </a:pPr>
            <a:r>
              <a:rPr lang="en-US" sz="3200" dirty="0">
                <a:solidFill>
                  <a:srgbClr val="FFFF00"/>
                </a:solidFill>
                <a:latin typeface="Times New Roman" panose="02020603050405020304" pitchFamily="18" charset="0"/>
                <a:cs typeface="Times New Roman" panose="02020603050405020304" pitchFamily="18" charset="0"/>
              </a:rPr>
              <a:t>Mobile wallet:</a:t>
            </a:r>
          </a:p>
          <a:p>
            <a:pPr marL="0" indent="0" algn="just">
              <a:lnSpc>
                <a:spcPct val="100000"/>
              </a:lnSpc>
              <a:spcBef>
                <a:spcPts val="600"/>
              </a:spcBef>
              <a:buNone/>
            </a:pPr>
            <a:r>
              <a:rPr lang="en-US" sz="3200" dirty="0">
                <a:latin typeface="Times New Roman" panose="02020603050405020304" pitchFamily="18" charset="0"/>
                <a:cs typeface="Times New Roman" panose="02020603050405020304" pitchFamily="18" charset="0"/>
              </a:rPr>
              <a:t>Mobile wallets are designed to operate on smartphone devices.</a:t>
            </a:r>
          </a:p>
          <a:p>
            <a:pPr marL="0" indent="0" algn="just">
              <a:lnSpc>
                <a:spcPct val="100000"/>
              </a:lnSpc>
              <a:spcBef>
                <a:spcPts val="600"/>
              </a:spcBef>
              <a:buNone/>
            </a:pPr>
            <a:r>
              <a:rPr lang="en-US" sz="3200" dirty="0">
                <a:latin typeface="Times New Roman" panose="02020603050405020304" pitchFamily="18" charset="0"/>
                <a:cs typeface="Times New Roman" panose="02020603050405020304" pitchFamily="18" charset="0"/>
              </a:rPr>
              <a:t>you can easily carry it with you wherever you go and make purchases from merchants who accept cryptocurrency payments using QR codes. </a:t>
            </a:r>
          </a:p>
          <a:p>
            <a:pPr marL="0" indent="0" algn="just">
              <a:lnSpc>
                <a:spcPct val="100000"/>
              </a:lnSpc>
              <a:spcBef>
                <a:spcPts val="600"/>
              </a:spcBef>
              <a:buNone/>
            </a:pPr>
            <a:r>
              <a:rPr lang="en-US" sz="3200" dirty="0">
                <a:latin typeface="Times New Roman" panose="02020603050405020304" pitchFamily="18" charset="0"/>
                <a:cs typeface="Times New Roman" panose="02020603050405020304" pitchFamily="18" charset="0"/>
              </a:rPr>
              <a:t>However, they are more vulnerable to malicious apps and viruses than desktop wallets. </a:t>
            </a:r>
          </a:p>
          <a:p>
            <a:pPr marL="0" indent="0" algn="just">
              <a:lnSpc>
                <a:spcPct val="100000"/>
              </a:lnSpc>
              <a:spcBef>
                <a:spcPts val="600"/>
              </a:spcBef>
              <a:buNone/>
            </a:pPr>
            <a:endParaRPr lang="en-US" sz="3200" dirty="0">
              <a:latin typeface="Times New Roman" panose="02020603050405020304" pitchFamily="18" charset="0"/>
              <a:cs typeface="Times New Roman" panose="02020603050405020304" pitchFamily="18" charset="0"/>
            </a:endParaRPr>
          </a:p>
          <a:p>
            <a:pPr marL="0" indent="0" algn="just">
              <a:lnSpc>
                <a:spcPct val="100000"/>
              </a:lnSpc>
              <a:spcBef>
                <a:spcPts val="600"/>
              </a:spcBef>
              <a:buNone/>
            </a:pPr>
            <a:r>
              <a:rPr lang="en-US" sz="3200" dirty="0">
                <a:solidFill>
                  <a:srgbClr val="FFFF00"/>
                </a:solidFill>
                <a:latin typeface="Times New Roman" panose="02020603050405020304" pitchFamily="18" charset="0"/>
                <a:cs typeface="Times New Roman" panose="02020603050405020304" pitchFamily="18" charset="0"/>
              </a:rPr>
              <a:t>Online wallet:</a:t>
            </a:r>
          </a:p>
          <a:p>
            <a:pPr marL="0" indent="0" algn="just">
              <a:lnSpc>
                <a:spcPct val="100000"/>
              </a:lnSpc>
              <a:spcBef>
                <a:spcPts val="600"/>
              </a:spcBef>
              <a:buNone/>
            </a:pPr>
            <a:r>
              <a:rPr lang="en-US" sz="3200" dirty="0">
                <a:latin typeface="Times New Roman" panose="02020603050405020304" pitchFamily="18" charset="0"/>
                <a:cs typeface="Times New Roman" panose="02020603050405020304" pitchFamily="18" charset="0"/>
              </a:rPr>
              <a:t>Online wallets are also called web wallets. They run on the cloud, and hence the user does not need to download or install any application. </a:t>
            </a:r>
          </a:p>
          <a:p>
            <a:pPr marL="0" indent="0" algn="just">
              <a:lnSpc>
                <a:spcPct val="100000"/>
              </a:lnSpc>
              <a:spcBef>
                <a:spcPts val="600"/>
              </a:spcBef>
              <a:buNone/>
            </a:pPr>
            <a:r>
              <a:rPr lang="en-US" sz="3200" dirty="0">
                <a:latin typeface="Times New Roman" panose="02020603050405020304" pitchFamily="18" charset="0"/>
                <a:cs typeface="Times New Roman" panose="02020603050405020304" pitchFamily="18" charset="0"/>
              </a:rPr>
              <a:t>They can be accessed from any computing device via a web browser. </a:t>
            </a:r>
          </a:p>
          <a:p>
            <a:pPr marL="0" indent="0" algn="just">
              <a:lnSpc>
                <a:spcPct val="100000"/>
              </a:lnSpc>
              <a:spcBef>
                <a:spcPts val="600"/>
              </a:spcBef>
              <a:buNone/>
            </a:pPr>
            <a:r>
              <a:rPr lang="en-US" sz="3200" dirty="0">
                <a:latin typeface="Times New Roman" panose="02020603050405020304" pitchFamily="18" charset="0"/>
                <a:cs typeface="Times New Roman" panose="02020603050405020304" pitchFamily="18" charset="0"/>
              </a:rPr>
              <a:t>Online wallets are hosted </a:t>
            </a:r>
            <a:r>
              <a:rPr lang="en-US" sz="3200">
                <a:latin typeface="Times New Roman" panose="02020603050405020304" pitchFamily="18" charset="0"/>
                <a:cs typeface="Times New Roman" panose="02020603050405020304" pitchFamily="18" charset="0"/>
              </a:rPr>
              <a:t>and controlled </a:t>
            </a:r>
            <a:r>
              <a:rPr lang="en-US" sz="3200" dirty="0">
                <a:latin typeface="Times New Roman" panose="02020603050405020304" pitchFamily="18" charset="0"/>
                <a:cs typeface="Times New Roman" panose="02020603050405020304" pitchFamily="18" charset="0"/>
              </a:rPr>
              <a:t>by a third party and hence are the most vulnerable.</a:t>
            </a:r>
          </a:p>
        </p:txBody>
      </p:sp>
    </p:spTree>
    <p:extLst>
      <p:ext uri="{BB962C8B-B14F-4D97-AF65-F5344CB8AC3E}">
        <p14:creationId xmlns:p14="http://schemas.microsoft.com/office/powerpoint/2010/main" val="1433668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522414" y="228919"/>
            <a:ext cx="9143998" cy="45719"/>
          </a:xfrm>
        </p:spPr>
        <p:txBody>
          <a:bodyPr anchor="b">
            <a:normAutofit fontScale="90000"/>
          </a:bodyPr>
          <a:lstStyle/>
          <a:p>
            <a:pPr algn="ctr"/>
            <a:r>
              <a:rPr lang="en-US" sz="4000" dirty="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tint val="75000"/>
                  </a:prstClr>
                </a:solidFill>
                <a:effectLst/>
                <a:uLnTx/>
                <a:uFillTx/>
                <a:latin typeface="Corbel"/>
                <a:ea typeface="+mn-ea"/>
                <a:cs typeface="+mn-cs"/>
              </a:rPr>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954441"/>
            <a:ext cx="10585176" cy="5570904"/>
          </a:xfrm>
        </p:spPr>
        <p:txBody>
          <a:bodyPr>
            <a:normAutofit fontScale="92500"/>
          </a:bodyPr>
          <a:lstStyle/>
          <a:p>
            <a:pPr marL="0" indent="0" algn="just">
              <a:lnSpc>
                <a:spcPct val="100000"/>
              </a:lnSpc>
              <a:spcBef>
                <a:spcPts val="600"/>
              </a:spcBef>
              <a:buNone/>
            </a:pPr>
            <a:r>
              <a:rPr lang="en-US" sz="3200" dirty="0">
                <a:solidFill>
                  <a:schemeClr val="accent1"/>
                </a:solidFill>
                <a:latin typeface="Times New Roman" panose="02020603050405020304" pitchFamily="18" charset="0"/>
                <a:cs typeface="Times New Roman" panose="02020603050405020304" pitchFamily="18" charset="0"/>
              </a:rPr>
              <a:t>Cold Wallet:</a:t>
            </a:r>
          </a:p>
          <a:p>
            <a:pPr marL="0" indent="0" algn="just">
              <a:lnSpc>
                <a:spcPct val="100000"/>
              </a:lnSpc>
              <a:spcBef>
                <a:spcPts val="600"/>
              </a:spcBef>
              <a:buNone/>
            </a:pPr>
            <a:r>
              <a:rPr lang="en-US" sz="3200" dirty="0">
                <a:latin typeface="Times New Roman" panose="02020603050405020304" pitchFamily="18" charset="0"/>
                <a:cs typeface="Times New Roman" panose="02020603050405020304" pitchFamily="18" charset="0"/>
              </a:rPr>
              <a:t>A cold wallet is a digital wallet that is not connected to the internet. Being offline, they are more secure and used for long-term storage of cryptocurrencies. </a:t>
            </a:r>
          </a:p>
          <a:p>
            <a:pPr marL="0" indent="0" algn="just">
              <a:lnSpc>
                <a:spcPct val="100000"/>
              </a:lnSpc>
              <a:spcBef>
                <a:spcPts val="600"/>
              </a:spcBef>
              <a:buNone/>
            </a:pPr>
            <a:endParaRPr lang="en-US" sz="3200" dirty="0">
              <a:latin typeface="Times New Roman" panose="02020603050405020304" pitchFamily="18" charset="0"/>
              <a:cs typeface="Times New Roman" panose="02020603050405020304" pitchFamily="18" charset="0"/>
            </a:endParaRPr>
          </a:p>
          <a:p>
            <a:pPr marL="0" indent="0" algn="just">
              <a:lnSpc>
                <a:spcPct val="100000"/>
              </a:lnSpc>
              <a:spcBef>
                <a:spcPts val="600"/>
              </a:spcBef>
              <a:buNone/>
            </a:pPr>
            <a:r>
              <a:rPr lang="en-US" sz="3200" dirty="0">
                <a:solidFill>
                  <a:srgbClr val="FFFF00"/>
                </a:solidFill>
                <a:latin typeface="Times New Roman" panose="02020603050405020304" pitchFamily="18" charset="0"/>
                <a:cs typeface="Times New Roman" panose="02020603050405020304" pitchFamily="18" charset="0"/>
              </a:rPr>
              <a:t>Hardware wallet:</a:t>
            </a:r>
          </a:p>
          <a:p>
            <a:pPr marL="0" indent="0" algn="just">
              <a:lnSpc>
                <a:spcPct val="100000"/>
              </a:lnSpc>
              <a:spcBef>
                <a:spcPts val="600"/>
              </a:spcBef>
              <a:buNone/>
            </a:pPr>
            <a:r>
              <a:rPr lang="en-US" sz="3200" dirty="0">
                <a:latin typeface="Times New Roman" panose="02020603050405020304" pitchFamily="18" charset="0"/>
                <a:cs typeface="Times New Roman" panose="02020603050405020304" pitchFamily="18" charset="0"/>
              </a:rPr>
              <a:t>A hardware wallet is a physical device used to store cryptocurrency private keys securely offline, protecting them from online hacking attempts. To make transactions, users connect the wallet to a computer or mobile device, allowing the wallet to sign transactions without exposing private keys to the internet.</a:t>
            </a:r>
          </a:p>
        </p:txBody>
      </p:sp>
    </p:spTree>
    <p:extLst>
      <p:ext uri="{BB962C8B-B14F-4D97-AF65-F5344CB8AC3E}">
        <p14:creationId xmlns:p14="http://schemas.microsoft.com/office/powerpoint/2010/main" val="402702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522414" y="228919"/>
            <a:ext cx="9143998" cy="45719"/>
          </a:xfrm>
        </p:spPr>
        <p:txBody>
          <a:bodyPr anchor="b">
            <a:normAutofit fontScale="90000"/>
          </a:bodyPr>
          <a:lstStyle/>
          <a:p>
            <a:pPr algn="ctr"/>
            <a:r>
              <a:rPr lang="en-US" sz="4000" dirty="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tint val="75000"/>
                  </a:prstClr>
                </a:solidFill>
                <a:effectLst/>
                <a:uLnTx/>
                <a:uFillTx/>
                <a:latin typeface="Corbel"/>
                <a:ea typeface="+mn-ea"/>
                <a:cs typeface="+mn-cs"/>
              </a:rPr>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908720"/>
            <a:ext cx="10585176" cy="5472607"/>
          </a:xfrm>
        </p:spPr>
        <p:txBody>
          <a:bodyPr>
            <a:normAutofit/>
          </a:bodyPr>
          <a:lstStyle/>
          <a:p>
            <a:pPr marL="0" indent="0" algn="just">
              <a:lnSpc>
                <a:spcPct val="100000"/>
              </a:lnSpc>
              <a:spcBef>
                <a:spcPts val="600"/>
              </a:spcBef>
              <a:buNone/>
            </a:pPr>
            <a:r>
              <a:rPr lang="en-US" sz="3200" dirty="0">
                <a:solidFill>
                  <a:srgbClr val="FFFF00"/>
                </a:solidFill>
                <a:latin typeface="Times New Roman" panose="02020603050405020304" pitchFamily="18" charset="0"/>
                <a:cs typeface="Times New Roman" panose="02020603050405020304" pitchFamily="18" charset="0"/>
              </a:rPr>
              <a:t>Paper wallet:</a:t>
            </a:r>
          </a:p>
          <a:p>
            <a:pPr marL="0" indent="0" algn="just">
              <a:lnSpc>
                <a:spcPct val="100000"/>
              </a:lnSpc>
              <a:spcBef>
                <a:spcPts val="600"/>
              </a:spcBef>
              <a:buNone/>
            </a:pPr>
            <a:r>
              <a:rPr lang="en-US" dirty="0">
                <a:latin typeface="Times New Roman" panose="02020603050405020304" pitchFamily="18" charset="0"/>
                <a:cs typeface="Times New Roman" panose="02020603050405020304" pitchFamily="18" charset="0"/>
              </a:rPr>
              <a:t>A paper wallet involves printing your cryptocurrency private and public keys on a piece of paper, often as QR codes, making it a cost-effective and highly secure method of offline storage. It is generated using trusted software tools and keeps keys completely offline, reducing the risk of online theft. However, paper wallets require careful storage to prevent loss, theft, or damage and need to be imported into a software wallet for transactions.</a:t>
            </a:r>
          </a:p>
        </p:txBody>
      </p:sp>
    </p:spTree>
    <p:extLst>
      <p:ext uri="{BB962C8B-B14F-4D97-AF65-F5344CB8AC3E}">
        <p14:creationId xmlns:p14="http://schemas.microsoft.com/office/powerpoint/2010/main" val="2547809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dirty="0">
                <a:solidFill>
                  <a:srgbClr val="FFC000"/>
                </a:solidFill>
                <a:latin typeface="Algerian" panose="04020705040A02060702" pitchFamily="82" charset="0"/>
              </a:rPr>
              <a:t>Altcoins and tokens</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dirty="0"/>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800"/>
            <a:ext cx="10585176" cy="4543400"/>
          </a:xfrm>
        </p:spPr>
        <p:txBody>
          <a:bodyPr>
            <a:normAutofit fontScale="85000" lnSpcReduction="20000"/>
          </a:bodyPr>
          <a:lstStyle/>
          <a:p>
            <a:pPr marL="0" indent="0" algn="just">
              <a:lnSpc>
                <a:spcPct val="100000"/>
              </a:lnSpc>
              <a:buNone/>
            </a:pPr>
            <a:r>
              <a:rPr lang="en-US" sz="3200" dirty="0">
                <a:solidFill>
                  <a:schemeClr val="accent1"/>
                </a:solidFill>
                <a:latin typeface="Times New Roman" panose="02020603050405020304" pitchFamily="18" charset="0"/>
                <a:cs typeface="Times New Roman" panose="02020603050405020304" pitchFamily="18" charset="0"/>
              </a:rPr>
              <a:t>Altcoins:</a:t>
            </a:r>
          </a:p>
          <a:p>
            <a:pPr marL="0" indent="0" algn="just">
              <a:lnSpc>
                <a:spcPct val="110000"/>
              </a:lnSpc>
              <a:buNone/>
            </a:pPr>
            <a:r>
              <a:rPr lang="en-US" sz="3200" dirty="0">
                <a:latin typeface="Times New Roman" panose="02020603050405020304" pitchFamily="18" charset="0"/>
                <a:cs typeface="Times New Roman" panose="02020603050405020304" pitchFamily="18" charset="0"/>
              </a:rPr>
              <a:t>The cryptocurrency alternatives to the Bitcoin are referred to as 'Alternative Cryptocurrency Coins,' abbreviated as Altcoins or simply Coins. </a:t>
            </a:r>
          </a:p>
          <a:p>
            <a:pPr marL="0" indent="0" algn="just">
              <a:lnSpc>
                <a:spcPct val="110000"/>
              </a:lnSpc>
              <a:buNone/>
            </a:pPr>
            <a:r>
              <a:rPr lang="en-US" sz="3200" dirty="0">
                <a:latin typeface="Times New Roman" panose="02020603050405020304" pitchFamily="18" charset="0"/>
                <a:cs typeface="Times New Roman" panose="02020603050405020304" pitchFamily="18" charset="0"/>
              </a:rPr>
              <a:t>Many of the altcoins come from a fork of famous and durable cryptocurrencies like Bitcoin, Litecoin, and Ethereum. </a:t>
            </a:r>
          </a:p>
          <a:p>
            <a:pPr marL="0" indent="0" algn="just">
              <a:lnSpc>
                <a:spcPct val="110000"/>
              </a:lnSpc>
              <a:buNone/>
            </a:pPr>
            <a:r>
              <a:rPr lang="en-US" sz="3200" dirty="0">
                <a:latin typeface="Times New Roman" panose="02020603050405020304" pitchFamily="18" charset="0"/>
                <a:cs typeface="Times New Roman" panose="02020603050405020304" pitchFamily="18" charset="0"/>
              </a:rPr>
              <a:t>While some altcoins are like their predecessors, most attempt to improve or set themselves apart by bringing in additional features or security like improved block times, different parameters, transaction management, scripting language, consensus mechanism, etc.</a:t>
            </a:r>
          </a:p>
        </p:txBody>
      </p:sp>
    </p:spTree>
    <p:extLst>
      <p:ext uri="{BB962C8B-B14F-4D97-AF65-F5344CB8AC3E}">
        <p14:creationId xmlns:p14="http://schemas.microsoft.com/office/powerpoint/2010/main" val="1655477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dirty="0"/>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800"/>
            <a:ext cx="10585176" cy="4543400"/>
          </a:xfrm>
        </p:spPr>
        <p:txBody>
          <a:bodyPr>
            <a:normAutofit/>
          </a:bodyPr>
          <a:lstStyle/>
          <a:p>
            <a:pPr marL="0" indent="0" algn="just">
              <a:lnSpc>
                <a:spcPct val="100000"/>
              </a:lnSpc>
              <a:buNone/>
            </a:pPr>
            <a:r>
              <a:rPr lang="en-US" sz="3200" dirty="0">
                <a:latin typeface="Times New Roman" panose="02020603050405020304" pitchFamily="18" charset="0"/>
                <a:cs typeface="Times New Roman" panose="02020603050405020304" pitchFamily="18" charset="0"/>
              </a:rPr>
              <a:t>The main features of altcoins are:</a:t>
            </a:r>
          </a:p>
          <a:p>
            <a:pPr algn="just">
              <a:lnSpc>
                <a:spcPct val="100000"/>
              </a:lnSpc>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They are peer-to-peer digital currencies that involve a mining process.</a:t>
            </a:r>
          </a:p>
          <a:p>
            <a:pPr algn="just">
              <a:lnSpc>
                <a:spcPct val="100000"/>
              </a:lnSpc>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They possess their independent blockchain.</a:t>
            </a:r>
          </a:p>
          <a:p>
            <a:pPr algn="just">
              <a:lnSpc>
                <a:spcPct val="100000"/>
              </a:lnSpc>
              <a:buFont typeface="Courier New" panose="02070309020205020404" pitchFamily="49" charset="0"/>
              <a:buChar char="o"/>
            </a:pPr>
            <a:r>
              <a:rPr lang="en-US" sz="3200" dirty="0">
                <a:latin typeface="Times New Roman" panose="02020603050405020304" pitchFamily="18" charset="0"/>
                <a:cs typeface="Times New Roman" panose="02020603050405020304" pitchFamily="18" charset="0"/>
              </a:rPr>
              <a:t>They possess the characteristics of money, i.e., they are fungible, divisible and have limited supply, and typically meant to operate only as a means of payment. </a:t>
            </a:r>
          </a:p>
        </p:txBody>
      </p:sp>
      <p:sp>
        <p:nvSpPr>
          <p:cNvPr id="6" name="Title 5">
            <a:extLst>
              <a:ext uri="{FF2B5EF4-FFF2-40B4-BE49-F238E27FC236}">
                <a16:creationId xmlns:a16="http://schemas.microsoft.com/office/drawing/2014/main" id="{5C06D9F2-87A9-FECE-78E4-D9CD8127FB5C}"/>
              </a:ext>
            </a:extLst>
          </p:cNvPr>
          <p:cNvSpPr>
            <a:spLocks noGrp="1"/>
          </p:cNvSpPr>
          <p:nvPr>
            <p:ph type="title"/>
          </p:nvPr>
        </p:nvSpPr>
        <p:spPr/>
        <p:txBody>
          <a:bodyPr/>
          <a:lstStyle/>
          <a:p>
            <a:r>
              <a:rPr lang="en-IN" dirty="0"/>
              <a:t> </a:t>
            </a:r>
          </a:p>
        </p:txBody>
      </p:sp>
    </p:spTree>
    <p:extLst>
      <p:ext uri="{BB962C8B-B14F-4D97-AF65-F5344CB8AC3E}">
        <p14:creationId xmlns:p14="http://schemas.microsoft.com/office/powerpoint/2010/main" val="3531304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522414" y="180973"/>
            <a:ext cx="9143998" cy="93665"/>
          </a:xfrm>
        </p:spPr>
        <p:txBody>
          <a:bodyPr anchor="b">
            <a:normAutofit fontScale="90000"/>
          </a:bodyPr>
          <a:lstStyle/>
          <a:p>
            <a:pPr algn="ctr"/>
            <a:r>
              <a:rPr lang="en-US" sz="4000" dirty="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dirty="0"/>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052736"/>
            <a:ext cx="10585176" cy="5119464"/>
          </a:xfrm>
        </p:spPr>
        <p:txBody>
          <a:bodyPr>
            <a:normAutofit fontScale="77500" lnSpcReduction="20000"/>
          </a:bodyPr>
          <a:lstStyle/>
          <a:p>
            <a:pPr marL="0" indent="0" algn="just">
              <a:lnSpc>
                <a:spcPct val="100000"/>
              </a:lnSpc>
              <a:buNone/>
            </a:pPr>
            <a:r>
              <a:rPr lang="en-US" sz="4100" dirty="0">
                <a:solidFill>
                  <a:schemeClr val="accent1"/>
                </a:solidFill>
                <a:latin typeface="Times New Roman" panose="02020603050405020304" pitchFamily="18" charset="0"/>
                <a:cs typeface="Times New Roman" panose="02020603050405020304" pitchFamily="18" charset="0"/>
              </a:rPr>
              <a:t>Tokens:</a:t>
            </a:r>
          </a:p>
          <a:p>
            <a:pPr marL="0" indent="0" algn="just">
              <a:lnSpc>
                <a:spcPct val="110000"/>
              </a:lnSpc>
              <a:buNone/>
            </a:pPr>
            <a:r>
              <a:rPr lang="en-US" sz="3200" dirty="0">
                <a:latin typeface="Times New Roman" panose="02020603050405020304" pitchFamily="18" charset="0"/>
                <a:cs typeface="Times New Roman" panose="02020603050405020304" pitchFamily="18" charset="0"/>
              </a:rPr>
              <a:t>Tokens represent an asset, or a utility created on an existing blockchain. They represent assets that are tradable and fungible. </a:t>
            </a:r>
          </a:p>
          <a:p>
            <a:pPr marL="0" indent="0" algn="just">
              <a:lnSpc>
                <a:spcPct val="110000"/>
              </a:lnSpc>
              <a:buNone/>
            </a:pPr>
            <a:r>
              <a:rPr lang="en-US" sz="3200" dirty="0">
                <a:latin typeface="Times New Roman" panose="02020603050405020304" pitchFamily="18" charset="0"/>
                <a:cs typeface="Times New Roman" panose="02020603050405020304" pitchFamily="18" charset="0"/>
              </a:rPr>
              <a:t>Tokens are used for fundraising crowd sales; Ethereum is the most popular token platform. All tokens created on the Ethereum platform are called ERC-20 tokens.</a:t>
            </a:r>
          </a:p>
          <a:p>
            <a:pPr marL="0" indent="0" algn="just">
              <a:lnSpc>
                <a:spcPct val="110000"/>
              </a:lnSpc>
              <a:buNone/>
            </a:pPr>
            <a:r>
              <a:rPr lang="en-US" sz="3200" dirty="0">
                <a:latin typeface="Times New Roman" panose="02020603050405020304" pitchFamily="18" charset="0"/>
                <a:cs typeface="Times New Roman" panose="02020603050405020304" pitchFamily="18" charset="0"/>
              </a:rPr>
              <a:t>Tokens are mostly used with decentralized applications. Developers can decide how many tokens should be created and send the tokens once created. They can pay the blockchain in the blockchain's native currency when creating the token. </a:t>
            </a:r>
          </a:p>
          <a:p>
            <a:pPr marL="0" indent="0" algn="just">
              <a:lnSpc>
                <a:spcPct val="110000"/>
              </a:lnSpc>
              <a:buNone/>
            </a:pPr>
            <a:r>
              <a:rPr lang="en-US" sz="3200" dirty="0">
                <a:latin typeface="Times New Roman" panose="02020603050405020304" pitchFamily="18" charset="0"/>
                <a:cs typeface="Times New Roman" panose="02020603050405020304" pitchFamily="18" charset="0"/>
              </a:rPr>
              <a:t>Tokens are distributed and sold through Initial Coin Offerings (ICO). ICOs are used to fund the development of the project. Tokens are also used for transactions on the blockchain that they have been created on. </a:t>
            </a:r>
          </a:p>
        </p:txBody>
      </p:sp>
    </p:spTree>
    <p:extLst>
      <p:ext uri="{BB962C8B-B14F-4D97-AF65-F5344CB8AC3E}">
        <p14:creationId xmlns:p14="http://schemas.microsoft.com/office/powerpoint/2010/main" val="4166152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522414" y="180973"/>
            <a:ext cx="9143998" cy="93665"/>
          </a:xfrm>
        </p:spPr>
        <p:txBody>
          <a:bodyPr anchor="b">
            <a:normAutofit fontScale="90000"/>
          </a:bodyPr>
          <a:lstStyle/>
          <a:p>
            <a:pPr algn="ctr"/>
            <a:r>
              <a:rPr lang="en-US" sz="4000" dirty="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dirty="0"/>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002384"/>
            <a:ext cx="10585176" cy="5169815"/>
          </a:xfrm>
        </p:spPr>
        <p:txBody>
          <a:bodyPr>
            <a:normAutofit lnSpcReduction="10000"/>
          </a:bodyPr>
          <a:lstStyle/>
          <a:p>
            <a:pPr marL="0" indent="0" algn="just">
              <a:lnSpc>
                <a:spcPct val="100000"/>
              </a:lnSpc>
              <a:buNone/>
            </a:pPr>
            <a:r>
              <a:rPr lang="en-US" sz="3200" dirty="0">
                <a:solidFill>
                  <a:srgbClr val="92D050"/>
                </a:solidFill>
                <a:latin typeface="Times New Roman" panose="02020603050405020304" pitchFamily="18" charset="0"/>
                <a:cs typeface="Times New Roman" panose="02020603050405020304" pitchFamily="18" charset="0"/>
              </a:rPr>
              <a:t>Types of tokens:</a:t>
            </a:r>
          </a:p>
          <a:p>
            <a:pPr marL="0" indent="0" algn="just">
              <a:lnSpc>
                <a:spcPct val="100000"/>
              </a:lnSpc>
              <a:buNone/>
            </a:pPr>
            <a:r>
              <a:rPr lang="en-US" sz="3200" dirty="0">
                <a:solidFill>
                  <a:srgbClr val="FFFF00"/>
                </a:solidFill>
                <a:latin typeface="Times New Roman" panose="02020603050405020304" pitchFamily="18" charset="0"/>
                <a:cs typeface="Times New Roman" panose="02020603050405020304" pitchFamily="18" charset="0"/>
              </a:rPr>
              <a:t>Utility tokens:</a:t>
            </a:r>
          </a:p>
          <a:p>
            <a:pPr marL="0" indent="0" algn="just">
              <a:lnSpc>
                <a:spcPct val="100000"/>
              </a:lnSpc>
              <a:buNone/>
            </a:pPr>
            <a:r>
              <a:rPr lang="en-US" sz="3200" dirty="0">
                <a:latin typeface="Times New Roman" panose="02020603050405020304" pitchFamily="18" charset="0"/>
                <a:cs typeface="Times New Roman" panose="02020603050405020304" pitchFamily="18" charset="0"/>
              </a:rPr>
              <a:t>Utility tokens provide users with access to a product or a service. These tokens are in limited supply, making them rare and valuable.</a:t>
            </a:r>
          </a:p>
          <a:p>
            <a:pPr marL="0" indent="0" algn="just">
              <a:lnSpc>
                <a:spcPct val="100000"/>
              </a:lnSpc>
              <a:buNone/>
            </a:pPr>
            <a:r>
              <a:rPr lang="en-US" sz="3200" dirty="0">
                <a:solidFill>
                  <a:srgbClr val="FFFF00"/>
                </a:solidFill>
                <a:latin typeface="Times New Roman" panose="02020603050405020304" pitchFamily="18" charset="0"/>
                <a:cs typeface="Times New Roman" panose="02020603050405020304" pitchFamily="18" charset="0"/>
              </a:rPr>
              <a:t>Security tokens:</a:t>
            </a:r>
          </a:p>
          <a:p>
            <a:pPr marL="0" indent="0" algn="just">
              <a:lnSpc>
                <a:spcPct val="100000"/>
              </a:lnSpc>
              <a:buNone/>
            </a:pPr>
            <a:r>
              <a:rPr lang="en-US" sz="3200" dirty="0">
                <a:latin typeface="Times New Roman" panose="02020603050405020304" pitchFamily="18" charset="0"/>
                <a:cs typeface="Times New Roman" panose="02020603050405020304" pitchFamily="18" charset="0"/>
              </a:rPr>
              <a:t>Tokens issued by ICOs are mostly security tokens. They are also called as Equity tokens and they represent equity in the company that issues the token. </a:t>
            </a:r>
          </a:p>
        </p:txBody>
      </p:sp>
    </p:spTree>
    <p:extLst>
      <p:ext uri="{BB962C8B-B14F-4D97-AF65-F5344CB8AC3E}">
        <p14:creationId xmlns:p14="http://schemas.microsoft.com/office/powerpoint/2010/main" val="3192484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dirty="0">
                <a:solidFill>
                  <a:srgbClr val="FFC000"/>
                </a:solidFill>
                <a:latin typeface="Algerian" panose="04020705040A02060702" pitchFamily="82" charset="0"/>
              </a:rPr>
              <a:t>Bitcoin mining protocols</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dirty="0"/>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800"/>
            <a:ext cx="10585176" cy="4896544"/>
          </a:xfrm>
        </p:spPr>
        <p:txBody>
          <a:bodyPr>
            <a:normAutofit fontScale="85000" lnSpcReduction="20000"/>
          </a:bodyPr>
          <a:lstStyle/>
          <a:p>
            <a:pPr marL="0" indent="0" algn="just">
              <a:lnSpc>
                <a:spcPct val="100000"/>
              </a:lnSpc>
              <a:buNone/>
            </a:pPr>
            <a:r>
              <a:rPr lang="en-US" sz="3200" dirty="0">
                <a:solidFill>
                  <a:schemeClr val="accent1"/>
                </a:solidFill>
                <a:latin typeface="Times New Roman" panose="02020603050405020304" pitchFamily="18" charset="0"/>
                <a:cs typeface="Times New Roman" panose="02020603050405020304" pitchFamily="18" charset="0"/>
              </a:rPr>
              <a:t>Proof of Burn:</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When coins are destroyed on the blockchain, it is referred to as being burned. </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Technically, the coins in circulation are sent to an </a:t>
            </a:r>
            <a:r>
              <a:rPr lang="en-US" sz="3200" dirty="0" err="1">
                <a:latin typeface="Times New Roman" panose="02020603050405020304" pitchFamily="18" charset="0"/>
                <a:cs typeface="Times New Roman" panose="02020603050405020304" pitchFamily="18" charset="0"/>
              </a:rPr>
              <a:t>unspendable</a:t>
            </a:r>
            <a:r>
              <a:rPr lang="en-US" sz="3200" dirty="0">
                <a:latin typeface="Times New Roman" panose="02020603050405020304" pitchFamily="18" charset="0"/>
                <a:cs typeface="Times New Roman" panose="02020603050405020304" pitchFamily="18" charset="0"/>
              </a:rPr>
              <a:t> address, known as an eater address. </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Just like in </a:t>
            </a:r>
            <a:r>
              <a:rPr lang="en-US" sz="3200" dirty="0" err="1">
                <a:latin typeface="Times New Roman" panose="02020603050405020304" pitchFamily="18" charset="0"/>
                <a:cs typeface="Times New Roman" panose="02020603050405020304" pitchFamily="18" charset="0"/>
              </a:rPr>
              <a:t>PoW</a:t>
            </a:r>
            <a:r>
              <a:rPr lang="en-US" sz="3200" dirty="0">
                <a:latin typeface="Times New Roman" panose="02020603050405020304" pitchFamily="18" charset="0"/>
                <a:cs typeface="Times New Roman" panose="02020603050405020304" pitchFamily="18" charset="0"/>
              </a:rPr>
              <a:t> consensus where the more that is invested in supercomputers and electricity, the more the chances of mining, in Proof of Burn, more the coins one burns, the more chance one gets to mine blocks. </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Proof of Burn is used in Counterparty and </a:t>
            </a:r>
            <a:r>
              <a:rPr lang="en-US" sz="3200" dirty="0" err="1">
                <a:latin typeface="Times New Roman" panose="02020603050405020304" pitchFamily="18" charset="0"/>
                <a:cs typeface="Times New Roman" panose="02020603050405020304" pitchFamily="18" charset="0"/>
              </a:rPr>
              <a:t>Slimcoin</a:t>
            </a:r>
            <a:r>
              <a:rPr lang="en-US" sz="3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73436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778098"/>
          </a:xfrm>
        </p:spPr>
        <p:txBody>
          <a:bodyPr anchor="b">
            <a:normAutofit/>
          </a:bodyPr>
          <a:lstStyle/>
          <a:p>
            <a:pPr algn="ctr"/>
            <a:r>
              <a:rPr lang="en-US" sz="4000" dirty="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dirty="0"/>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052736"/>
            <a:ext cx="10585176" cy="5119464"/>
          </a:xfrm>
        </p:spPr>
        <p:txBody>
          <a:bodyPr>
            <a:normAutofit fontScale="92500" lnSpcReduction="20000"/>
          </a:bodyPr>
          <a:lstStyle/>
          <a:p>
            <a:pPr marL="0" indent="0" algn="just">
              <a:lnSpc>
                <a:spcPct val="100000"/>
              </a:lnSpc>
              <a:buNone/>
            </a:pPr>
            <a:r>
              <a:rPr lang="en-US" sz="3200" dirty="0">
                <a:solidFill>
                  <a:schemeClr val="accent1"/>
                </a:solidFill>
                <a:latin typeface="Times New Roman" panose="02020603050405020304" pitchFamily="18" charset="0"/>
                <a:cs typeface="Times New Roman" panose="02020603050405020304" pitchFamily="18" charset="0"/>
              </a:rPr>
              <a:t>Proof of Work:</a:t>
            </a:r>
          </a:p>
          <a:p>
            <a:pPr marL="0" indent="0" algn="just">
              <a:lnSpc>
                <a:spcPct val="110000"/>
              </a:lnSpc>
              <a:buNone/>
            </a:pPr>
            <a:r>
              <a:rPr lang="en-US" sz="3200" dirty="0">
                <a:latin typeface="Times New Roman" panose="02020603050405020304" pitchFamily="18" charset="0"/>
                <a:cs typeface="Times New Roman" panose="02020603050405020304" pitchFamily="18" charset="0"/>
              </a:rPr>
              <a:t>Proof of Work(</a:t>
            </a:r>
            <a:r>
              <a:rPr lang="en-US" sz="3200" dirty="0" err="1">
                <a:latin typeface="Times New Roman" panose="02020603050405020304" pitchFamily="18" charset="0"/>
                <a:cs typeface="Times New Roman" panose="02020603050405020304" pitchFamily="18" charset="0"/>
              </a:rPr>
              <a:t>PoW</a:t>
            </a:r>
            <a:r>
              <a:rPr lang="en-US" sz="3200" dirty="0">
                <a:latin typeface="Times New Roman" panose="02020603050405020304" pitchFamily="18" charset="0"/>
                <a:cs typeface="Times New Roman" panose="02020603050405020304" pitchFamily="18" charset="0"/>
              </a:rPr>
              <a:t>) is the original consensus algorithm in a blockchain network. </a:t>
            </a:r>
          </a:p>
          <a:p>
            <a:pPr marL="0" indent="0" algn="just">
              <a:lnSpc>
                <a:spcPct val="110000"/>
              </a:lnSpc>
              <a:buNone/>
            </a:pPr>
            <a:r>
              <a:rPr lang="en-US" sz="3200" dirty="0">
                <a:latin typeface="Times New Roman" panose="02020603050405020304" pitchFamily="18" charset="0"/>
                <a:cs typeface="Times New Roman" panose="02020603050405020304" pitchFamily="18" charset="0"/>
              </a:rPr>
              <a:t>The algorithm is used to confirm the transaction and creates a new block to the chain. In this algorithm, minors (a group of people) compete against each other to complete the transaction on the network. </a:t>
            </a:r>
          </a:p>
          <a:p>
            <a:pPr marL="0" indent="0" algn="just">
              <a:lnSpc>
                <a:spcPct val="110000"/>
              </a:lnSpc>
              <a:buNone/>
            </a:pPr>
            <a:r>
              <a:rPr lang="en-US" sz="3200" dirty="0">
                <a:latin typeface="Times New Roman" panose="02020603050405020304" pitchFamily="18" charset="0"/>
                <a:cs typeface="Times New Roman" panose="02020603050405020304" pitchFamily="18" charset="0"/>
              </a:rPr>
              <a:t>The process of competing against each other is called mining. As soon as miners successfully created a valid block, he gets rewarded. </a:t>
            </a:r>
          </a:p>
          <a:p>
            <a:pPr marL="0" indent="0" algn="just">
              <a:lnSpc>
                <a:spcPct val="110000"/>
              </a:lnSpc>
              <a:buNone/>
            </a:pPr>
            <a:r>
              <a:rPr lang="en-US" sz="3200" dirty="0">
                <a:latin typeface="Times New Roman" panose="02020603050405020304" pitchFamily="18" charset="0"/>
                <a:cs typeface="Times New Roman" panose="02020603050405020304" pitchFamily="18" charset="0"/>
              </a:rPr>
              <a:t>The most famous application of Proof of Work(</a:t>
            </a:r>
            <a:r>
              <a:rPr lang="en-US" sz="3200" dirty="0" err="1">
                <a:latin typeface="Times New Roman" panose="02020603050405020304" pitchFamily="18" charset="0"/>
                <a:cs typeface="Times New Roman" panose="02020603050405020304" pitchFamily="18" charset="0"/>
              </a:rPr>
              <a:t>PoW</a:t>
            </a:r>
            <a:r>
              <a:rPr lang="en-US" sz="3200" dirty="0">
                <a:latin typeface="Times New Roman" panose="02020603050405020304" pitchFamily="18" charset="0"/>
                <a:cs typeface="Times New Roman" panose="02020603050405020304" pitchFamily="18" charset="0"/>
              </a:rPr>
              <a:t>) is Bitcoin.</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4851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9916" y="2636912"/>
            <a:ext cx="9143998" cy="2165994"/>
          </a:xfrm>
        </p:spPr>
        <p:txBody>
          <a:bodyPr anchor="b">
            <a:normAutofit fontScale="90000"/>
          </a:bodyPr>
          <a:lstStyle/>
          <a:p>
            <a:pPr algn="ctr"/>
            <a:r>
              <a:rPr lang="en-US" sz="5400" dirty="0">
                <a:solidFill>
                  <a:schemeClr val="accent1">
                    <a:lumMod val="60000"/>
                    <a:lumOff val="40000"/>
                  </a:schemeClr>
                </a:solidFill>
                <a:latin typeface="Algerian" panose="04020705040A02060702" pitchFamily="82" charset="0"/>
              </a:rPr>
              <a:t>Module 2:</a:t>
            </a:r>
            <a:br>
              <a:rPr lang="en-US" sz="5400" dirty="0">
                <a:solidFill>
                  <a:schemeClr val="accent1">
                    <a:lumMod val="60000"/>
                    <a:lumOff val="40000"/>
                  </a:schemeClr>
                </a:solidFill>
                <a:latin typeface="Algerian" panose="04020705040A02060702" pitchFamily="82" charset="0"/>
              </a:rPr>
            </a:br>
            <a:br>
              <a:rPr lang="en-US" sz="5400" dirty="0">
                <a:solidFill>
                  <a:schemeClr val="accent1">
                    <a:lumMod val="60000"/>
                    <a:lumOff val="40000"/>
                  </a:schemeClr>
                </a:solidFill>
                <a:latin typeface="Algerian" panose="04020705040A02060702" pitchFamily="82" charset="0"/>
              </a:rPr>
            </a:br>
            <a:r>
              <a:rPr lang="en-US" sz="5400" dirty="0">
                <a:solidFill>
                  <a:schemeClr val="accent1">
                    <a:lumMod val="60000"/>
                    <a:lumOff val="40000"/>
                  </a:schemeClr>
                </a:solidFill>
                <a:latin typeface="Algerian" panose="04020705040A02060702" pitchFamily="82" charset="0"/>
              </a:rPr>
              <a:t>Cryptocurrency</a:t>
            </a:r>
            <a:br>
              <a:rPr lang="en-US" sz="5400" dirty="0">
                <a:solidFill>
                  <a:schemeClr val="accent1">
                    <a:lumMod val="60000"/>
                    <a:lumOff val="40000"/>
                  </a:schemeClr>
                </a:solidFill>
                <a:latin typeface="Algerian" panose="04020705040A02060702" pitchFamily="82" charset="0"/>
              </a:rPr>
            </a:br>
            <a:endParaRPr lang="en-US" sz="5400" dirty="0">
              <a:solidFill>
                <a:schemeClr val="accent1">
                  <a:lumMod val="60000"/>
                  <a:lumOff val="40000"/>
                </a:schemeClr>
              </a:solidFill>
              <a:latin typeface="Algerian" panose="04020705040A02060702" pitchFamily="82" charset="0"/>
            </a:endParaRP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dirty="0"/>
              <a:t>Prepared By: Prof. Swapnil S. Sonawane</a:t>
            </a:r>
          </a:p>
        </p:txBody>
      </p:sp>
      <p:sp>
        <p:nvSpPr>
          <p:cNvPr id="5" name="Content Placeholder 4">
            <a:extLst>
              <a:ext uri="{FF2B5EF4-FFF2-40B4-BE49-F238E27FC236}">
                <a16:creationId xmlns:a16="http://schemas.microsoft.com/office/drawing/2014/main" id="{ED734CB3-9FFB-2A57-2728-5F6237AB13AA}"/>
              </a:ext>
            </a:extLst>
          </p:cNvPr>
          <p:cNvSpPr>
            <a:spLocks noGrp="1"/>
          </p:cNvSpPr>
          <p:nvPr>
            <p:ph idx="1"/>
          </p:nvPr>
        </p:nvSpPr>
        <p:spPr>
          <a:xfrm>
            <a:off x="1537593" y="3425592"/>
            <a:ext cx="9144000" cy="4267200"/>
          </a:xfrm>
        </p:spPr>
        <p:txBody>
          <a:bodyPr/>
          <a:lstStyle/>
          <a:p>
            <a:pPr marL="0" indent="0">
              <a:buNone/>
            </a:pPr>
            <a:r>
              <a:rPr lang="en-IN" dirty="0"/>
              <a:t> </a:t>
            </a:r>
          </a:p>
        </p:txBody>
      </p:sp>
    </p:spTree>
    <p:extLst>
      <p:ext uri="{BB962C8B-B14F-4D97-AF65-F5344CB8AC3E}">
        <p14:creationId xmlns:p14="http://schemas.microsoft.com/office/powerpoint/2010/main" val="1437280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346050"/>
          </a:xfrm>
        </p:spPr>
        <p:txBody>
          <a:bodyPr anchor="b">
            <a:normAutofit fontScale="90000"/>
          </a:bodyPr>
          <a:lstStyle/>
          <a:p>
            <a:pPr algn="ctr"/>
            <a:r>
              <a:rPr lang="en-US" sz="4000" dirty="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dirty="0"/>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124744"/>
            <a:ext cx="10585176" cy="5458618"/>
          </a:xfrm>
        </p:spPr>
        <p:txBody>
          <a:bodyPr>
            <a:normAutofit fontScale="70000" lnSpcReduction="20000"/>
          </a:bodyPr>
          <a:lstStyle/>
          <a:p>
            <a:pPr marL="0" indent="0" algn="just">
              <a:lnSpc>
                <a:spcPct val="100000"/>
              </a:lnSpc>
              <a:buNone/>
            </a:pPr>
            <a:r>
              <a:rPr lang="en-US" sz="3200" dirty="0">
                <a:solidFill>
                  <a:schemeClr val="accent1"/>
                </a:solidFill>
                <a:latin typeface="Times New Roman" panose="02020603050405020304" pitchFamily="18" charset="0"/>
                <a:cs typeface="Times New Roman" panose="02020603050405020304" pitchFamily="18" charset="0"/>
              </a:rPr>
              <a:t>Proof of Elapsed Time:</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Proof of elapsed time (</a:t>
            </a:r>
            <a:r>
              <a:rPr lang="en-US" sz="3200" dirty="0" err="1">
                <a:latin typeface="Times New Roman" panose="02020603050405020304" pitchFamily="18" charset="0"/>
                <a:cs typeface="Times New Roman" panose="02020603050405020304" pitchFamily="18" charset="0"/>
              </a:rPr>
              <a:t>PoET</a:t>
            </a:r>
            <a:r>
              <a:rPr lang="en-US" sz="3200" dirty="0">
                <a:latin typeface="Times New Roman" panose="02020603050405020304" pitchFamily="18" charset="0"/>
                <a:cs typeface="Times New Roman" panose="02020603050405020304" pitchFamily="18" charset="0"/>
              </a:rPr>
              <a:t>) is a consensus algorithm developed by Intel Corporation that enables permissioned blockchain networks to determine who creates the next block.</a:t>
            </a:r>
          </a:p>
          <a:p>
            <a:pPr marL="0" indent="0" algn="just">
              <a:lnSpc>
                <a:spcPct val="120000"/>
              </a:lnSpc>
              <a:buNone/>
            </a:pPr>
            <a:r>
              <a:rPr lang="en-US" sz="3200" dirty="0" err="1">
                <a:latin typeface="Times New Roman" panose="02020603050405020304" pitchFamily="18" charset="0"/>
                <a:cs typeface="Times New Roman" panose="02020603050405020304" pitchFamily="18" charset="0"/>
              </a:rPr>
              <a:t>PoET</a:t>
            </a:r>
            <a:r>
              <a:rPr lang="en-US" sz="3200" dirty="0">
                <a:latin typeface="Times New Roman" panose="02020603050405020304" pitchFamily="18" charset="0"/>
                <a:cs typeface="Times New Roman" panose="02020603050405020304" pitchFamily="18" charset="0"/>
              </a:rPr>
              <a:t> follows a lottery system that spreads the chances of winning equally across network participants, giving every node the same chance.</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The </a:t>
            </a:r>
            <a:r>
              <a:rPr lang="en-US" sz="3200" dirty="0" err="1">
                <a:latin typeface="Times New Roman" panose="02020603050405020304" pitchFamily="18" charset="0"/>
                <a:cs typeface="Times New Roman" panose="02020603050405020304" pitchFamily="18" charset="0"/>
              </a:rPr>
              <a:t>PoET</a:t>
            </a:r>
            <a:r>
              <a:rPr lang="en-US" sz="3200" dirty="0">
                <a:latin typeface="Times New Roman" panose="02020603050405020304" pitchFamily="18" charset="0"/>
                <a:cs typeface="Times New Roman" panose="02020603050405020304" pitchFamily="18" charset="0"/>
              </a:rPr>
              <a:t> algorithm generates a random wait time for each node in the blockchain network; each node must sleep for that duration.</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The node with the shortest wait time will wake up first and win the block, thus being allowed to commit a new block to the blockchain.</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The </a:t>
            </a:r>
            <a:r>
              <a:rPr lang="en-US" sz="3200" dirty="0" err="1">
                <a:latin typeface="Times New Roman" panose="02020603050405020304" pitchFamily="18" charset="0"/>
                <a:cs typeface="Times New Roman" panose="02020603050405020304" pitchFamily="18" charset="0"/>
              </a:rPr>
              <a:t>PoET</a:t>
            </a:r>
            <a:r>
              <a:rPr lang="en-US" sz="3200" dirty="0">
                <a:latin typeface="Times New Roman" panose="02020603050405020304" pitchFamily="18" charset="0"/>
                <a:cs typeface="Times New Roman" panose="02020603050405020304" pitchFamily="18" charset="0"/>
              </a:rPr>
              <a:t> workflow is similar to Bitcoin's proof of work (</a:t>
            </a:r>
            <a:r>
              <a:rPr lang="en-US" sz="3200" dirty="0" err="1">
                <a:latin typeface="Times New Roman" panose="02020603050405020304" pitchFamily="18" charset="0"/>
                <a:cs typeface="Times New Roman" panose="02020603050405020304" pitchFamily="18" charset="0"/>
              </a:rPr>
              <a:t>PoW</a:t>
            </a:r>
            <a:r>
              <a:rPr lang="en-US" sz="3200" dirty="0">
                <a:latin typeface="Times New Roman" panose="02020603050405020304" pitchFamily="18" charset="0"/>
                <a:cs typeface="Times New Roman" panose="02020603050405020304" pitchFamily="18" charset="0"/>
              </a:rPr>
              <a:t>) but consumes less power because it allows a node to sleep and switch to other tasks for the specified time, thereby increasing network energy efficiency.</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6292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346050"/>
          </a:xfrm>
        </p:spPr>
        <p:txBody>
          <a:bodyPr anchor="b">
            <a:normAutofit fontScale="90000"/>
          </a:bodyPr>
          <a:lstStyle/>
          <a:p>
            <a:pPr algn="ctr"/>
            <a:r>
              <a:rPr lang="en-US" sz="4000" dirty="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dirty="0"/>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052736"/>
            <a:ext cx="10585176" cy="5530626"/>
          </a:xfrm>
        </p:spPr>
        <p:txBody>
          <a:bodyPr>
            <a:normAutofit fontScale="77500" lnSpcReduction="20000"/>
          </a:bodyPr>
          <a:lstStyle/>
          <a:p>
            <a:pPr marL="0" indent="0" algn="just">
              <a:lnSpc>
                <a:spcPct val="100000"/>
              </a:lnSpc>
              <a:buNone/>
            </a:pPr>
            <a:r>
              <a:rPr lang="en-US" sz="3200" dirty="0">
                <a:solidFill>
                  <a:schemeClr val="accent1"/>
                </a:solidFill>
                <a:latin typeface="Times New Roman" panose="02020603050405020304" pitchFamily="18" charset="0"/>
                <a:cs typeface="Times New Roman" panose="02020603050405020304" pitchFamily="18" charset="0"/>
              </a:rPr>
              <a:t>Proof of Stake:</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With proof-of-stake (POS), cryptocurrency owners validate block transactions based on the number of coins a validator stakes.</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Proof-of-stake (POS) was created as an alternative to Proof-of-work (POW), the original consensus mechanism used to validate a blockchain and add new blocks.</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An algorithm chooses from the pool of candidates the node which will validate the new block. </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This selection algorithm of Validators or Forgers combines the quantity of stake (amount of cryptocurrency) with other factors (like coin-age based selection, randomization process) to make the selection fair to everyone on the network.</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5449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dirty="0">
                <a:solidFill>
                  <a:srgbClr val="FFC000"/>
                </a:solidFill>
                <a:latin typeface="Algerian" panose="04020705040A02060702" pitchFamily="82" charset="0"/>
              </a:rPr>
              <a:t>Bitcoin mining terminologies</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dirty="0"/>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800"/>
            <a:ext cx="10585176" cy="4896544"/>
          </a:xfrm>
        </p:spPr>
        <p:txBody>
          <a:bodyPr>
            <a:normAutofit fontScale="92500" lnSpcReduction="20000"/>
          </a:bodyPr>
          <a:lstStyle/>
          <a:p>
            <a:pPr marL="0" indent="0" algn="just">
              <a:lnSpc>
                <a:spcPct val="100000"/>
              </a:lnSpc>
              <a:buNone/>
            </a:pPr>
            <a:r>
              <a:rPr lang="en-US" sz="3200" dirty="0">
                <a:latin typeface="Times New Roman" panose="02020603050405020304" pitchFamily="18" charset="0"/>
                <a:cs typeface="Times New Roman" panose="02020603050405020304" pitchFamily="18" charset="0"/>
              </a:rPr>
              <a:t>Creation of bitcoin blocks is called mining. </a:t>
            </a:r>
          </a:p>
          <a:p>
            <a:pPr marL="0" indent="0" algn="just">
              <a:lnSpc>
                <a:spcPct val="100000"/>
              </a:lnSpc>
              <a:buNone/>
            </a:pPr>
            <a:r>
              <a:rPr lang="en-US" sz="3200" dirty="0">
                <a:latin typeface="Times New Roman" panose="02020603050405020304" pitchFamily="18" charset="0"/>
                <a:cs typeface="Times New Roman" panose="02020603050405020304" pitchFamily="18" charset="0"/>
              </a:rPr>
              <a:t>Mining is the mechanism whereby nodes called "miners" in the Bitcoin world validate the new transactions and add them to the blockchain ledger. </a:t>
            </a:r>
          </a:p>
          <a:p>
            <a:pPr marL="0" indent="0" algn="just">
              <a:lnSpc>
                <a:spcPct val="100000"/>
              </a:lnSpc>
              <a:buNone/>
            </a:pPr>
            <a:r>
              <a:rPr lang="en-US" sz="3200" dirty="0">
                <a:latin typeface="Times New Roman" panose="02020603050405020304" pitchFamily="18" charset="0"/>
                <a:cs typeface="Times New Roman" panose="02020603050405020304" pitchFamily="18" charset="0"/>
              </a:rPr>
              <a:t>The first miner to create the winning hash will receive rewards in the form of transaction fees or new bitcoins. </a:t>
            </a:r>
          </a:p>
          <a:p>
            <a:pPr marL="0" indent="0" algn="just">
              <a:lnSpc>
                <a:spcPct val="100000"/>
              </a:lnSpc>
              <a:buNone/>
            </a:pPr>
            <a:r>
              <a:rPr lang="en-US" sz="3200" dirty="0">
                <a:latin typeface="Times New Roman" panose="02020603050405020304" pitchFamily="18" charset="0"/>
                <a:cs typeface="Times New Roman" panose="02020603050405020304" pitchFamily="18" charset="0"/>
              </a:rPr>
              <a:t>This process of computing the hash is called proof-of-work or consensus mechanism and it provides integrity to the blockchain. </a:t>
            </a:r>
          </a:p>
          <a:p>
            <a:pPr marL="0" indent="0" algn="just">
              <a:lnSpc>
                <a:spcPct val="100000"/>
              </a:lnSpc>
              <a:buNone/>
            </a:pPr>
            <a:r>
              <a:rPr lang="en-US" sz="3200" dirty="0">
                <a:latin typeface="Times New Roman" panose="02020603050405020304" pitchFamily="18" charset="0"/>
                <a:cs typeface="Times New Roman" panose="02020603050405020304" pitchFamily="18" charset="0"/>
              </a:rPr>
              <a:t>All nodes in the network could participate in mining and earn mining rewards. </a:t>
            </a:r>
          </a:p>
        </p:txBody>
      </p:sp>
    </p:spTree>
    <p:extLst>
      <p:ext uri="{BB962C8B-B14F-4D97-AF65-F5344CB8AC3E}">
        <p14:creationId xmlns:p14="http://schemas.microsoft.com/office/powerpoint/2010/main" val="227247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58018"/>
          </a:xfrm>
        </p:spPr>
        <p:txBody>
          <a:bodyPr anchor="b">
            <a:normAutofit fontScale="90000"/>
          </a:bodyPr>
          <a:lstStyle/>
          <a:p>
            <a:pPr algn="ctr"/>
            <a:r>
              <a:rPr lang="en-US" sz="4000" dirty="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dirty="0"/>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038746"/>
            <a:ext cx="10585176" cy="5486598"/>
          </a:xfrm>
        </p:spPr>
        <p:txBody>
          <a:bodyPr>
            <a:normAutofit fontScale="92500" lnSpcReduction="20000"/>
          </a:bodyPr>
          <a:lstStyle/>
          <a:p>
            <a:pPr marL="0" indent="0" algn="just">
              <a:lnSpc>
                <a:spcPct val="100000"/>
              </a:lnSpc>
              <a:buNone/>
            </a:pPr>
            <a:r>
              <a:rPr lang="en-US" sz="3200" dirty="0">
                <a:solidFill>
                  <a:schemeClr val="accent1"/>
                </a:solidFill>
                <a:latin typeface="Times New Roman" panose="02020603050405020304" pitchFamily="18" charset="0"/>
                <a:cs typeface="Times New Roman" panose="02020603050405020304" pitchFamily="18" charset="0"/>
              </a:rPr>
              <a:t>Block Frequency</a:t>
            </a:r>
          </a:p>
          <a:p>
            <a:pPr marL="0" indent="0" algn="just">
              <a:lnSpc>
                <a:spcPct val="100000"/>
              </a:lnSpc>
              <a:buNone/>
            </a:pPr>
            <a:r>
              <a:rPr lang="en-US" sz="3200" dirty="0">
                <a:latin typeface="Times New Roman" panose="02020603050405020304" pitchFamily="18" charset="0"/>
                <a:cs typeface="Times New Roman" panose="02020603050405020304" pitchFamily="18" charset="0"/>
              </a:rPr>
              <a:t>Bitcoin transactions are being registered into blockchain once in </a:t>
            </a:r>
            <a:r>
              <a:rPr lang="en-US" sz="3200" dirty="0">
                <a:solidFill>
                  <a:srgbClr val="FFFF00"/>
                </a:solidFill>
                <a:latin typeface="Times New Roman" panose="02020603050405020304" pitchFamily="18" charset="0"/>
                <a:cs typeface="Times New Roman" panose="02020603050405020304" pitchFamily="18" charset="0"/>
              </a:rPr>
              <a:t>ten minutes.</a:t>
            </a:r>
            <a:r>
              <a:rPr lang="en-US" sz="3200" dirty="0">
                <a:latin typeface="Times New Roman" panose="02020603050405020304" pitchFamily="18" charset="0"/>
                <a:cs typeface="Times New Roman" panose="02020603050405020304" pitchFamily="18" charset="0"/>
              </a:rPr>
              <a:t> Miners will first check the transaction. After reviewing the transaction, the software will give a complex target hash for the miners to solve. If miners can solve the hash, then the computer will give bitcoins as a reward to the miners.</a:t>
            </a:r>
          </a:p>
          <a:p>
            <a:pPr marL="0" indent="0" algn="just">
              <a:lnSpc>
                <a:spcPct val="100000"/>
              </a:lnSpc>
              <a:buNone/>
            </a:pPr>
            <a:r>
              <a:rPr lang="en-US" sz="3200" dirty="0">
                <a:solidFill>
                  <a:schemeClr val="accent1"/>
                </a:solidFill>
                <a:latin typeface="Times New Roman" panose="02020603050405020304" pitchFamily="18" charset="0"/>
                <a:cs typeface="Times New Roman" panose="02020603050405020304" pitchFamily="18" charset="0"/>
              </a:rPr>
              <a:t>Industrial Mining</a:t>
            </a:r>
          </a:p>
          <a:p>
            <a:pPr marL="0" indent="0" algn="just">
              <a:lnSpc>
                <a:spcPct val="100000"/>
              </a:lnSpc>
              <a:spcBef>
                <a:spcPts val="600"/>
              </a:spcBef>
              <a:buNone/>
            </a:pPr>
            <a:r>
              <a:rPr lang="en-US" sz="3200" dirty="0">
                <a:latin typeface="Times New Roman" panose="02020603050405020304" pitchFamily="18" charset="0"/>
                <a:cs typeface="Times New Roman" panose="02020603050405020304" pitchFamily="18" charset="0"/>
              </a:rPr>
              <a:t>When all the nodes are of uniform size and power, every node gets equal opportunity. It is a fair competition to get a reward. However, there are some nodes, which do industrial-sized mining and </a:t>
            </a:r>
            <a:r>
              <a:rPr lang="en-US" sz="3200" dirty="0">
                <a:solidFill>
                  <a:srgbClr val="FFFF00"/>
                </a:solidFill>
                <a:latin typeface="Times New Roman" panose="02020603050405020304" pitchFamily="18" charset="0"/>
                <a:cs typeface="Times New Roman" panose="02020603050405020304" pitchFamily="18" charset="0"/>
              </a:rPr>
              <a:t>connect to a massive set of computers</a:t>
            </a:r>
            <a:r>
              <a:rPr lang="en-US" sz="3200" dirty="0">
                <a:latin typeface="Times New Roman" panose="02020603050405020304" pitchFamily="18" charset="0"/>
                <a:cs typeface="Times New Roman" panose="02020603050405020304" pitchFamily="18" charset="0"/>
              </a:rPr>
              <a:t>, consume enormous power, and use complicated software. </a:t>
            </a:r>
          </a:p>
        </p:txBody>
      </p:sp>
    </p:spTree>
    <p:extLst>
      <p:ext uri="{BB962C8B-B14F-4D97-AF65-F5344CB8AC3E}">
        <p14:creationId xmlns:p14="http://schemas.microsoft.com/office/powerpoint/2010/main" val="18203624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58018"/>
          </a:xfrm>
        </p:spPr>
        <p:txBody>
          <a:bodyPr anchor="b">
            <a:normAutofit fontScale="90000"/>
          </a:bodyPr>
          <a:lstStyle/>
          <a:p>
            <a:pPr algn="ctr"/>
            <a:r>
              <a:rPr lang="en-US" sz="4000" dirty="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dirty="0"/>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038746"/>
            <a:ext cx="10585176" cy="5486598"/>
          </a:xfrm>
        </p:spPr>
        <p:txBody>
          <a:bodyPr>
            <a:normAutofit fontScale="92500" lnSpcReduction="10000"/>
          </a:bodyPr>
          <a:lstStyle/>
          <a:p>
            <a:pPr marL="0" indent="0" algn="just">
              <a:lnSpc>
                <a:spcPct val="100000"/>
              </a:lnSpc>
              <a:spcBef>
                <a:spcPts val="600"/>
              </a:spcBef>
              <a:buNone/>
            </a:pPr>
            <a:r>
              <a:rPr lang="en-US" sz="3200" dirty="0">
                <a:solidFill>
                  <a:schemeClr val="accent1"/>
                </a:solidFill>
                <a:latin typeface="Times New Roman" panose="02020603050405020304" pitchFamily="18" charset="0"/>
                <a:cs typeface="Times New Roman" panose="02020603050405020304" pitchFamily="18" charset="0"/>
              </a:rPr>
              <a:t>Mining Pool</a:t>
            </a:r>
          </a:p>
          <a:p>
            <a:pPr marL="0" indent="0" algn="just">
              <a:lnSpc>
                <a:spcPct val="100000"/>
              </a:lnSpc>
              <a:spcBef>
                <a:spcPts val="600"/>
              </a:spcBef>
              <a:buNone/>
            </a:pPr>
            <a:r>
              <a:rPr lang="en-US" sz="3200" dirty="0">
                <a:latin typeface="Times New Roman" panose="02020603050405020304" pitchFamily="18" charset="0"/>
                <a:cs typeface="Times New Roman" panose="02020603050405020304" pitchFamily="18" charset="0"/>
              </a:rPr>
              <a:t>To counteract the high time and energy consumption in transaction validation, some </a:t>
            </a:r>
            <a:r>
              <a:rPr lang="en-US" sz="3200" dirty="0">
                <a:solidFill>
                  <a:srgbClr val="FFFF00"/>
                </a:solidFill>
                <a:latin typeface="Times New Roman" panose="02020603050405020304" pitchFamily="18" charset="0"/>
                <a:cs typeface="Times New Roman" panose="02020603050405020304" pitchFamily="18" charset="0"/>
              </a:rPr>
              <a:t>miners group together in mining pools </a:t>
            </a:r>
            <a:r>
              <a:rPr lang="en-US" sz="3200" dirty="0">
                <a:latin typeface="Times New Roman" panose="02020603050405020304" pitchFamily="18" charset="0"/>
                <a:cs typeface="Times New Roman" panose="02020603050405020304" pitchFamily="18" charset="0"/>
              </a:rPr>
              <a:t>to combine their mining resources for more efficiency and savings. Miners do not work for themselves; they work together in mine pooling. They share the mining power and processing power. </a:t>
            </a:r>
          </a:p>
          <a:p>
            <a:pPr marL="0" indent="0" algn="just">
              <a:lnSpc>
                <a:spcPct val="100000"/>
              </a:lnSpc>
              <a:spcBef>
                <a:spcPts val="600"/>
              </a:spcBef>
              <a:buNone/>
            </a:pPr>
            <a:r>
              <a:rPr lang="en-US" sz="3200" dirty="0">
                <a:solidFill>
                  <a:schemeClr val="accent1"/>
                </a:solidFill>
                <a:latin typeface="Times New Roman" panose="02020603050405020304" pitchFamily="18" charset="0"/>
                <a:cs typeface="Times New Roman" panose="02020603050405020304" pitchFamily="18" charset="0"/>
              </a:rPr>
              <a:t>Halving Policy</a:t>
            </a:r>
          </a:p>
          <a:p>
            <a:pPr marL="0" indent="0" algn="just">
              <a:lnSpc>
                <a:spcPct val="100000"/>
              </a:lnSpc>
              <a:spcBef>
                <a:spcPts val="600"/>
              </a:spcBef>
              <a:buNone/>
            </a:pPr>
            <a:r>
              <a:rPr lang="en-US" sz="3200" dirty="0">
                <a:latin typeface="Times New Roman" panose="02020603050405020304" pitchFamily="18" charset="0"/>
                <a:cs typeface="Times New Roman" panose="02020603050405020304" pitchFamily="18" charset="0"/>
              </a:rPr>
              <a:t>Block frequency and Halving are the monetary policies of bitcoin. Nowadays, miners get 6.25 bitcoins as a reward to solve the hash. From the year 2009 to 2012, 50 bitcoins were given as rewards. The reward will be reduced to </a:t>
            </a:r>
            <a:r>
              <a:rPr lang="en-US" sz="3200" dirty="0">
                <a:solidFill>
                  <a:srgbClr val="FFFF00"/>
                </a:solidFill>
                <a:latin typeface="Times New Roman" panose="02020603050405020304" pitchFamily="18" charset="0"/>
                <a:cs typeface="Times New Roman" panose="02020603050405020304" pitchFamily="18" charset="0"/>
              </a:rPr>
              <a:t>half for every four years</a:t>
            </a:r>
            <a:r>
              <a:rPr lang="en-US" sz="3200" dirty="0">
                <a:latin typeface="Times New Roman" panose="02020603050405020304" pitchFamily="18" charset="0"/>
                <a:cs typeface="Times New Roman" panose="02020603050405020304" pitchFamily="18" charset="0"/>
              </a:rPr>
              <a:t>. At last, in 2140, it will decrease to zero.</a:t>
            </a:r>
          </a:p>
        </p:txBody>
      </p:sp>
    </p:spTree>
    <p:extLst>
      <p:ext uri="{BB962C8B-B14F-4D97-AF65-F5344CB8AC3E}">
        <p14:creationId xmlns:p14="http://schemas.microsoft.com/office/powerpoint/2010/main" val="3238409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58018"/>
          </a:xfrm>
        </p:spPr>
        <p:txBody>
          <a:bodyPr anchor="b">
            <a:normAutofit fontScale="90000"/>
          </a:bodyPr>
          <a:lstStyle/>
          <a:p>
            <a:pPr algn="ctr"/>
            <a:r>
              <a:rPr lang="en-US" sz="4000" dirty="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dirty="0"/>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966738"/>
            <a:ext cx="10585176" cy="5558606"/>
          </a:xfrm>
        </p:spPr>
        <p:txBody>
          <a:bodyPr>
            <a:normAutofit/>
          </a:bodyPr>
          <a:lstStyle/>
          <a:p>
            <a:pPr marL="0" indent="0" algn="just">
              <a:lnSpc>
                <a:spcPct val="100000"/>
              </a:lnSpc>
              <a:buNone/>
            </a:pPr>
            <a:r>
              <a:rPr lang="en-US" sz="3200" dirty="0">
                <a:solidFill>
                  <a:schemeClr val="accent1"/>
                </a:solidFill>
                <a:latin typeface="Times New Roman" panose="02020603050405020304" pitchFamily="18" charset="0"/>
                <a:cs typeface="Times New Roman" panose="02020603050405020304" pitchFamily="18" charset="0"/>
              </a:rPr>
              <a:t>Block</a:t>
            </a:r>
          </a:p>
          <a:p>
            <a:pPr marL="0" indent="0" algn="just">
              <a:lnSpc>
                <a:spcPct val="100000"/>
              </a:lnSpc>
              <a:spcBef>
                <a:spcPts val="600"/>
              </a:spcBef>
              <a:buNone/>
            </a:pPr>
            <a:r>
              <a:rPr lang="en-US" sz="3200" dirty="0">
                <a:latin typeface="Times New Roman" panose="02020603050405020304" pitchFamily="18" charset="0"/>
                <a:cs typeface="Times New Roman" panose="02020603050405020304" pitchFamily="18" charset="0"/>
              </a:rPr>
              <a:t>Each block (of transactions) has three necessary </a:t>
            </a:r>
            <a:r>
              <a:rPr lang="en-US" sz="3200" dirty="0" err="1">
                <a:latin typeface="Times New Roman" panose="02020603050405020304" pitchFamily="18" charset="0"/>
                <a:cs typeface="Times New Roman" panose="02020603050405020304" pitchFamily="18" charset="0"/>
              </a:rPr>
              <a:t>informations</a:t>
            </a:r>
            <a:r>
              <a:rPr lang="en-US" sz="3200" dirty="0">
                <a:latin typeface="Times New Roman" panose="02020603050405020304" pitchFamily="18" charset="0"/>
                <a:cs typeface="Times New Roman" panose="02020603050405020304" pitchFamily="18" charset="0"/>
              </a:rPr>
              <a:t>, namely:</a:t>
            </a:r>
          </a:p>
          <a:p>
            <a:pPr marL="514350" indent="-514350" algn="just">
              <a:lnSpc>
                <a:spcPct val="100000"/>
              </a:lnSpc>
              <a:spcBef>
                <a:spcPts val="600"/>
              </a:spcBef>
              <a:buAutoNum type="arabicPeriod"/>
            </a:pPr>
            <a:r>
              <a:rPr lang="en-US" sz="3200" dirty="0">
                <a:latin typeface="Times New Roman" panose="02020603050405020304" pitchFamily="18" charset="0"/>
                <a:cs typeface="Times New Roman" panose="02020603050405020304" pitchFamily="18" charset="0"/>
              </a:rPr>
              <a:t>Block header </a:t>
            </a:r>
          </a:p>
          <a:p>
            <a:pPr marL="514350" indent="-514350" algn="just">
              <a:lnSpc>
                <a:spcPct val="100000"/>
              </a:lnSpc>
              <a:spcBef>
                <a:spcPts val="600"/>
              </a:spcBef>
              <a:buAutoNum type="arabicPeriod"/>
            </a:pPr>
            <a:r>
              <a:rPr lang="en-US" sz="3200" dirty="0">
                <a:latin typeface="Times New Roman" panose="02020603050405020304" pitchFamily="18" charset="0"/>
                <a:cs typeface="Times New Roman" panose="02020603050405020304" pitchFamily="18" charset="0"/>
              </a:rPr>
              <a:t>Hash of previous block header</a:t>
            </a:r>
          </a:p>
          <a:p>
            <a:pPr marL="514350" indent="-514350" algn="just">
              <a:lnSpc>
                <a:spcPct val="100000"/>
              </a:lnSpc>
              <a:spcBef>
                <a:spcPts val="600"/>
              </a:spcBef>
              <a:buAutoNum type="arabicPeriod" startAt="3"/>
            </a:pPr>
            <a:r>
              <a:rPr lang="en-US" sz="3200" dirty="0">
                <a:latin typeface="Times New Roman" panose="02020603050405020304" pitchFamily="18" charset="0"/>
                <a:cs typeface="Times New Roman" panose="02020603050405020304" pitchFamily="18" charset="0"/>
              </a:rPr>
              <a:t>Merkle root</a:t>
            </a:r>
          </a:p>
          <a:p>
            <a:pPr marL="0" indent="0" algn="just">
              <a:lnSpc>
                <a:spcPct val="100000"/>
              </a:lnSpc>
              <a:spcBef>
                <a:spcPts val="600"/>
              </a:spcBef>
              <a:buNone/>
            </a:pPr>
            <a:r>
              <a:rPr lang="en-US" sz="3200" dirty="0">
                <a:solidFill>
                  <a:srgbClr val="92D050"/>
                </a:solidFill>
                <a:latin typeface="Times New Roman" panose="02020603050405020304" pitchFamily="18" charset="0"/>
                <a:cs typeface="Times New Roman" panose="02020603050405020304" pitchFamily="18" charset="0"/>
              </a:rPr>
              <a:t>Block header: </a:t>
            </a:r>
          </a:p>
          <a:p>
            <a:pPr marL="0" indent="0" algn="just">
              <a:lnSpc>
                <a:spcPct val="100000"/>
              </a:lnSpc>
              <a:spcBef>
                <a:spcPts val="600"/>
              </a:spcBef>
              <a:buNone/>
            </a:pPr>
            <a:r>
              <a:rPr lang="en-US" sz="3200" dirty="0">
                <a:latin typeface="Times New Roman" panose="02020603050405020304" pitchFamily="18" charset="0"/>
                <a:cs typeface="Times New Roman" panose="02020603050405020304" pitchFamily="18" charset="0"/>
              </a:rPr>
              <a:t>In a bitcoin blockchain, the hash function of the previous block header is stored as a reference in the next subsequent block to ensure the blocks are correctly connected.</a:t>
            </a:r>
          </a:p>
        </p:txBody>
      </p:sp>
    </p:spTree>
    <p:extLst>
      <p:ext uri="{BB962C8B-B14F-4D97-AF65-F5344CB8AC3E}">
        <p14:creationId xmlns:p14="http://schemas.microsoft.com/office/powerpoint/2010/main" val="474516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58018"/>
          </a:xfrm>
        </p:spPr>
        <p:txBody>
          <a:bodyPr anchor="b">
            <a:normAutofit fontScale="90000"/>
          </a:bodyPr>
          <a:lstStyle/>
          <a:p>
            <a:pPr algn="ctr"/>
            <a:r>
              <a:rPr lang="en-US" sz="4000" dirty="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dirty="0"/>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908720"/>
            <a:ext cx="10585176" cy="5616624"/>
          </a:xfrm>
        </p:spPr>
        <p:txBody>
          <a:bodyPr>
            <a:normAutofit/>
          </a:bodyPr>
          <a:lstStyle/>
          <a:p>
            <a:pPr marL="0" indent="0" algn="just">
              <a:lnSpc>
                <a:spcPct val="100000"/>
              </a:lnSpc>
              <a:buNone/>
            </a:pPr>
            <a:r>
              <a:rPr lang="en-US" sz="3200" dirty="0">
                <a:solidFill>
                  <a:srgbClr val="92D050"/>
                </a:solidFill>
                <a:latin typeface="Times New Roman" panose="02020603050405020304" pitchFamily="18" charset="0"/>
                <a:cs typeface="Times New Roman" panose="02020603050405020304" pitchFamily="18" charset="0"/>
              </a:rPr>
              <a:t>Hash</a:t>
            </a:r>
          </a:p>
          <a:p>
            <a:pPr marL="0" indent="0" algn="just">
              <a:lnSpc>
                <a:spcPct val="100000"/>
              </a:lnSpc>
              <a:spcBef>
                <a:spcPts val="600"/>
              </a:spcBef>
              <a:buNone/>
            </a:pPr>
            <a:r>
              <a:rPr lang="en-US" sz="3200" dirty="0">
                <a:latin typeface="Times New Roman" panose="02020603050405020304" pitchFamily="18" charset="0"/>
                <a:cs typeface="Times New Roman" panose="02020603050405020304" pitchFamily="18" charset="0"/>
              </a:rPr>
              <a:t>A hash function can be considered equivalent of fingerprint of a data, similar to a fingerprint of a person. Using a fingerprint, we can identify a person since it is unique. A hash function converts the data of arbitrary size to data of a fixed size. </a:t>
            </a:r>
          </a:p>
          <a:p>
            <a:pPr marL="0" indent="0" algn="just">
              <a:lnSpc>
                <a:spcPct val="100000"/>
              </a:lnSpc>
              <a:spcBef>
                <a:spcPts val="600"/>
              </a:spcBef>
              <a:buNone/>
            </a:pPr>
            <a:r>
              <a:rPr lang="en-US" sz="3200" dirty="0">
                <a:solidFill>
                  <a:srgbClr val="92D050"/>
                </a:solidFill>
                <a:latin typeface="Times New Roman" panose="02020603050405020304" pitchFamily="18" charset="0"/>
                <a:cs typeface="Times New Roman" panose="02020603050405020304" pitchFamily="18" charset="0"/>
              </a:rPr>
              <a:t>Merkle root</a:t>
            </a:r>
          </a:p>
          <a:p>
            <a:pPr marL="0" indent="0" algn="just">
              <a:lnSpc>
                <a:spcPct val="100000"/>
              </a:lnSpc>
              <a:spcBef>
                <a:spcPts val="600"/>
              </a:spcBef>
              <a:buNone/>
            </a:pPr>
            <a:r>
              <a:rPr lang="en-US" sz="3200" dirty="0">
                <a:latin typeface="Times New Roman" panose="02020603050405020304" pitchFamily="18" charset="0"/>
                <a:cs typeface="Times New Roman" panose="02020603050405020304" pitchFamily="18" charset="0"/>
              </a:rPr>
              <a:t>A Merkle root is the fingerprint of all transactions in the block. It is created by hashing together pairs of Transaction IDs to give a short and unique fingerprint for all the transactions in the block</a:t>
            </a:r>
          </a:p>
        </p:txBody>
      </p:sp>
    </p:spTree>
    <p:extLst>
      <p:ext uri="{BB962C8B-B14F-4D97-AF65-F5344CB8AC3E}">
        <p14:creationId xmlns:p14="http://schemas.microsoft.com/office/powerpoint/2010/main" val="254810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58018"/>
          </a:xfrm>
        </p:spPr>
        <p:txBody>
          <a:bodyPr anchor="b">
            <a:normAutofit fontScale="90000"/>
          </a:bodyPr>
          <a:lstStyle/>
          <a:p>
            <a:pPr algn="ctr"/>
            <a:r>
              <a:rPr lang="en-US" sz="4000" dirty="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dirty="0"/>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908720"/>
            <a:ext cx="10585176" cy="5616624"/>
          </a:xfrm>
        </p:spPr>
        <p:txBody>
          <a:bodyPr>
            <a:normAutofit/>
          </a:bodyPr>
          <a:lstStyle/>
          <a:p>
            <a:pPr marL="0" indent="0" algn="just">
              <a:lnSpc>
                <a:spcPct val="100000"/>
              </a:lnSpc>
              <a:buNone/>
            </a:pPr>
            <a:r>
              <a:rPr lang="en-US" sz="3200" dirty="0">
                <a:solidFill>
                  <a:schemeClr val="accent1"/>
                </a:solidFill>
                <a:latin typeface="Times New Roman" panose="02020603050405020304" pitchFamily="18" charset="0"/>
                <a:cs typeface="Times New Roman" panose="02020603050405020304" pitchFamily="18" charset="0"/>
              </a:rPr>
              <a:t>Orphaned block</a:t>
            </a:r>
          </a:p>
          <a:p>
            <a:pPr marL="0" indent="0" algn="just">
              <a:lnSpc>
                <a:spcPct val="100000"/>
              </a:lnSpc>
              <a:spcBef>
                <a:spcPts val="600"/>
              </a:spcBef>
              <a:buNone/>
            </a:pPr>
            <a:r>
              <a:rPr lang="en-US" sz="3200" dirty="0">
                <a:latin typeface="Times New Roman" panose="02020603050405020304" pitchFamily="18" charset="0"/>
                <a:cs typeface="Times New Roman" panose="02020603050405020304" pitchFamily="18" charset="0"/>
              </a:rPr>
              <a:t>Detached or orphaned blocks are valid blocks, which are not part of the main chain. They occur naturally when </a:t>
            </a:r>
            <a:r>
              <a:rPr lang="en-US" sz="3200" dirty="0">
                <a:solidFill>
                  <a:srgbClr val="FFFF00"/>
                </a:solidFill>
                <a:latin typeface="Times New Roman" panose="02020603050405020304" pitchFamily="18" charset="0"/>
                <a:cs typeface="Times New Roman" panose="02020603050405020304" pitchFamily="18" charset="0"/>
              </a:rPr>
              <a:t>two different miners successfully mine at the same time</a:t>
            </a:r>
            <a:r>
              <a:rPr lang="en-US" sz="3200" dirty="0">
                <a:latin typeface="Times New Roman" panose="02020603050405020304" pitchFamily="18" charset="0"/>
                <a:cs typeface="Times New Roman" panose="02020603050405020304" pitchFamily="18" charset="0"/>
              </a:rPr>
              <a:t>.</a:t>
            </a:r>
          </a:p>
          <a:p>
            <a:pPr marL="0" indent="0" algn="just">
              <a:lnSpc>
                <a:spcPct val="100000"/>
              </a:lnSpc>
              <a:spcBef>
                <a:spcPts val="600"/>
              </a:spcBef>
              <a:buNone/>
            </a:pPr>
            <a:r>
              <a:rPr lang="en-US" sz="3200" dirty="0">
                <a:solidFill>
                  <a:schemeClr val="accent1"/>
                </a:solidFill>
                <a:latin typeface="Times New Roman" panose="02020603050405020304" pitchFamily="18" charset="0"/>
                <a:cs typeface="Times New Roman" panose="02020603050405020304" pitchFamily="18" charset="0"/>
              </a:rPr>
              <a:t>Timestamp</a:t>
            </a:r>
          </a:p>
          <a:p>
            <a:pPr marL="0" indent="0" algn="just">
              <a:lnSpc>
                <a:spcPct val="100000"/>
              </a:lnSpc>
              <a:spcBef>
                <a:spcPts val="600"/>
              </a:spcBef>
              <a:buNone/>
            </a:pPr>
            <a:r>
              <a:rPr lang="en-US" sz="3200" dirty="0">
                <a:latin typeface="Times New Roman" panose="02020603050405020304" pitchFamily="18" charset="0"/>
                <a:cs typeface="Times New Roman" panose="02020603050405020304" pitchFamily="18" charset="0"/>
              </a:rPr>
              <a:t>Timestamp is another field, which indicates UNIX time. It is the seconds passed after the first of January 1970 and is a 10-digit number. This is also part of the data, which changes every second. When the timestamp changes (every second), the corresponding data changes, as do the results.</a:t>
            </a:r>
          </a:p>
        </p:txBody>
      </p:sp>
    </p:spTree>
    <p:extLst>
      <p:ext uri="{BB962C8B-B14F-4D97-AF65-F5344CB8AC3E}">
        <p14:creationId xmlns:p14="http://schemas.microsoft.com/office/powerpoint/2010/main" val="2655916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58737"/>
          </a:xfrm>
        </p:spPr>
        <p:txBody>
          <a:bodyPr anchor="b">
            <a:normAutofit fontScale="90000"/>
          </a:bodyPr>
          <a:lstStyle/>
          <a:p>
            <a:pPr algn="ctr"/>
            <a:r>
              <a:rPr lang="en-US" sz="4000" dirty="0">
                <a:solidFill>
                  <a:srgbClr val="FFC000"/>
                </a:solidFill>
                <a:latin typeface="Algerian" panose="04020705040A02060702" pitchFamily="82" charset="0"/>
              </a:rPr>
              <a:t> </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333772" y="229658"/>
            <a:ext cx="10585450" cy="6353704"/>
          </a:xfrm>
        </p:spPr>
        <p:txBody>
          <a:bodyPr>
            <a:normAutofit/>
          </a:bodyPr>
          <a:lstStyle/>
          <a:p>
            <a:pPr marL="0" indent="0" algn="just">
              <a:lnSpc>
                <a:spcPct val="100000"/>
              </a:lnSpc>
              <a:spcBef>
                <a:spcPts val="600"/>
              </a:spcBef>
              <a:buNone/>
            </a:pPr>
            <a:r>
              <a:rPr lang="en-US" dirty="0" err="1">
                <a:solidFill>
                  <a:schemeClr val="accent1"/>
                </a:solidFill>
                <a:latin typeface="Times New Roman" panose="02020603050405020304" pitchFamily="18" charset="0"/>
                <a:cs typeface="Times New Roman" panose="02020603050405020304" pitchFamily="18" charset="0"/>
              </a:rPr>
              <a:t>Mempool</a:t>
            </a:r>
            <a:endParaRPr lang="en-US" dirty="0">
              <a:solidFill>
                <a:schemeClr val="accent1"/>
              </a:solidFill>
              <a:latin typeface="Times New Roman" panose="02020603050405020304" pitchFamily="18" charset="0"/>
              <a:cs typeface="Times New Roman" panose="02020603050405020304" pitchFamily="18" charset="0"/>
            </a:endParaRPr>
          </a:p>
          <a:p>
            <a:pPr marL="0" indent="0" algn="just">
              <a:lnSpc>
                <a:spcPct val="100000"/>
              </a:lnSpc>
              <a:spcBef>
                <a:spcPts val="600"/>
              </a:spcBef>
              <a:buNone/>
            </a:pPr>
            <a:r>
              <a:rPr lang="en-US" dirty="0">
                <a:latin typeface="Times New Roman" panose="02020603050405020304" pitchFamily="18" charset="0"/>
                <a:cs typeface="Times New Roman" panose="02020603050405020304" pitchFamily="18" charset="0"/>
              </a:rPr>
              <a:t>Blocks are added every 10 minutes, but transactions happen all the time. </a:t>
            </a:r>
            <a:r>
              <a:rPr lang="en-US" dirty="0" err="1">
                <a:solidFill>
                  <a:srgbClr val="FFFF00"/>
                </a:solidFill>
                <a:latin typeface="Times New Roman" panose="02020603050405020304" pitchFamily="18" charset="0"/>
                <a:cs typeface="Times New Roman" panose="02020603050405020304" pitchFamily="18" charset="0"/>
              </a:rPr>
              <a:t>Mempool</a:t>
            </a:r>
            <a:r>
              <a:rPr lang="en-US" dirty="0">
                <a:solidFill>
                  <a:srgbClr val="FFFF00"/>
                </a:solidFill>
                <a:latin typeface="Times New Roman" panose="02020603050405020304" pitchFamily="18" charset="0"/>
                <a:cs typeface="Times New Roman" panose="02020603050405020304" pitchFamily="18" charset="0"/>
              </a:rPr>
              <a:t> is the staging area for the transactions</a:t>
            </a:r>
            <a:r>
              <a:rPr lang="en-US" dirty="0">
                <a:latin typeface="Times New Roman" panose="02020603050405020304" pitchFamily="18" charset="0"/>
                <a:cs typeface="Times New Roman" panose="02020603050405020304" pitchFamily="18" charset="0"/>
              </a:rPr>
              <a:t>. A </a:t>
            </a:r>
            <a:r>
              <a:rPr lang="en-US" dirty="0" err="1">
                <a:latin typeface="Times New Roman" panose="02020603050405020304" pitchFamily="18" charset="0"/>
                <a:cs typeface="Times New Roman" panose="02020603050405020304" pitchFamily="18" charset="0"/>
              </a:rPr>
              <a:t>mempool</a:t>
            </a:r>
            <a:r>
              <a:rPr lang="en-US" dirty="0">
                <a:latin typeface="Times New Roman" panose="02020603050405020304" pitchFamily="18" charset="0"/>
                <a:cs typeface="Times New Roman" panose="02020603050405020304" pitchFamily="18" charset="0"/>
              </a:rPr>
              <a:t> can have around 10,000 transactions at a time. When a miner successfully mines, a set of transactions are added from </a:t>
            </a:r>
            <a:r>
              <a:rPr lang="en-US" dirty="0" err="1">
                <a:latin typeface="Times New Roman" panose="02020603050405020304" pitchFamily="18" charset="0"/>
                <a:cs typeface="Times New Roman" panose="02020603050405020304" pitchFamily="18" charset="0"/>
              </a:rPr>
              <a:t>mempool</a:t>
            </a:r>
            <a:r>
              <a:rPr lang="en-US" dirty="0">
                <a:latin typeface="Times New Roman" panose="02020603050405020304" pitchFamily="18" charset="0"/>
                <a:cs typeface="Times New Roman" panose="02020603050405020304" pitchFamily="18" charset="0"/>
              </a:rPr>
              <a:t> to the block, and into the blockchain. Once the transactions are added to the blockchain, the same set of transactions is removed from the </a:t>
            </a:r>
            <a:r>
              <a:rPr lang="en-US" dirty="0" err="1">
                <a:latin typeface="Times New Roman" panose="02020603050405020304" pitchFamily="18" charset="0"/>
                <a:cs typeface="Times New Roman" panose="02020603050405020304" pitchFamily="18" charset="0"/>
              </a:rPr>
              <a:t>mempool</a:t>
            </a:r>
            <a:r>
              <a:rPr lang="en-US" dirty="0">
                <a:latin typeface="Times New Roman" panose="02020603050405020304" pitchFamily="18" charset="0"/>
                <a:cs typeface="Times New Roman" panose="02020603050405020304" pitchFamily="18" charset="0"/>
              </a:rPr>
              <a:t>.</a:t>
            </a:r>
          </a:p>
          <a:p>
            <a:pPr marL="0" indent="0" algn="just">
              <a:lnSpc>
                <a:spcPct val="100000"/>
              </a:lnSpc>
              <a:spcBef>
                <a:spcPts val="600"/>
              </a:spcBef>
              <a:buNone/>
            </a:pPr>
            <a:r>
              <a:rPr lang="en-US" dirty="0">
                <a:solidFill>
                  <a:schemeClr val="accent1"/>
                </a:solidFill>
                <a:latin typeface="Times New Roman" panose="02020603050405020304" pitchFamily="18" charset="0"/>
                <a:cs typeface="Times New Roman" panose="02020603050405020304" pitchFamily="18" charset="0"/>
              </a:rPr>
              <a:t>Block Propagation</a:t>
            </a:r>
          </a:p>
          <a:p>
            <a:pPr marL="0" indent="0" algn="just">
              <a:lnSpc>
                <a:spcPct val="100000"/>
              </a:lnSpc>
              <a:spcBef>
                <a:spcPts val="600"/>
              </a:spcBef>
              <a:buNone/>
            </a:pPr>
            <a:r>
              <a:rPr lang="en-US" dirty="0">
                <a:latin typeface="Times New Roman" panose="02020603050405020304" pitchFamily="18" charset="0"/>
                <a:cs typeface="Times New Roman" panose="02020603050405020304" pitchFamily="18" charset="0"/>
              </a:rPr>
              <a:t>When a miner announces a block, the block needs to propagate to all the nodes in the network, using </a:t>
            </a:r>
            <a:r>
              <a:rPr lang="en-US" dirty="0">
                <a:solidFill>
                  <a:srgbClr val="FFFF00"/>
                </a:solidFill>
                <a:latin typeface="Times New Roman" panose="02020603050405020304" pitchFamily="18" charset="0"/>
                <a:cs typeface="Times New Roman" panose="02020603050405020304" pitchFamily="18" charset="0"/>
              </a:rPr>
              <a:t>gossip protocol</a:t>
            </a:r>
            <a:r>
              <a:rPr lang="en-US" dirty="0">
                <a:latin typeface="Times New Roman" panose="02020603050405020304" pitchFamily="18" charset="0"/>
                <a:cs typeface="Times New Roman" panose="02020603050405020304" pitchFamily="18" charset="0"/>
              </a:rPr>
              <a:t>. A node would perform the following functions:</a:t>
            </a:r>
          </a:p>
          <a:p>
            <a:pPr marL="0" indent="0" algn="just">
              <a:lnSpc>
                <a:spcPct val="100000"/>
              </a:lnSpc>
              <a:spcBef>
                <a:spcPts val="600"/>
              </a:spcBef>
              <a:buNone/>
            </a:pPr>
            <a:r>
              <a:rPr lang="en-US" dirty="0">
                <a:latin typeface="Times New Roman" panose="02020603050405020304" pitchFamily="18" charset="0"/>
                <a:cs typeface="Times New Roman" panose="02020603050405020304" pitchFamily="18" charset="0"/>
              </a:rPr>
              <a:t>a. Validate transaction</a:t>
            </a:r>
          </a:p>
          <a:p>
            <a:pPr marL="0" indent="0" algn="just">
              <a:lnSpc>
                <a:spcPct val="100000"/>
              </a:lnSpc>
              <a:spcBef>
                <a:spcPts val="600"/>
              </a:spcBef>
              <a:buNone/>
            </a:pPr>
            <a:r>
              <a:rPr lang="en-US" dirty="0">
                <a:latin typeface="Times New Roman" panose="02020603050405020304" pitchFamily="18" charset="0"/>
                <a:cs typeface="Times New Roman" panose="02020603050405020304" pitchFamily="18" charset="0"/>
              </a:rPr>
              <a:t>b. Make sure the nonce is valid (nonce is within an acceptable range) </a:t>
            </a:r>
          </a:p>
          <a:p>
            <a:pPr marL="0" indent="0" algn="just">
              <a:lnSpc>
                <a:spcPct val="100000"/>
              </a:lnSpc>
              <a:spcBef>
                <a:spcPts val="600"/>
              </a:spcBef>
              <a:buNone/>
            </a:pPr>
            <a:r>
              <a:rPr lang="en-US" dirty="0">
                <a:latin typeface="Times New Roman" panose="02020603050405020304" pitchFamily="18" charset="0"/>
                <a:cs typeface="Times New Roman" panose="02020603050405020304" pitchFamily="18" charset="0"/>
              </a:rPr>
              <a:t>c. Check if each transaction in the block is valid.</a:t>
            </a:r>
          </a:p>
          <a:p>
            <a:pPr marL="0" indent="0" algn="just">
              <a:lnSpc>
                <a:spcPct val="100000"/>
              </a:lnSpc>
              <a:spcBef>
                <a:spcPts val="600"/>
              </a:spcBef>
              <a:buNone/>
            </a:pPr>
            <a:r>
              <a:rPr lang="en-US" dirty="0">
                <a:latin typeface="Times New Roman" panose="02020603050405020304" pitchFamily="18" charset="0"/>
                <a:cs typeface="Times New Roman" panose="02020603050405020304" pitchFamily="18" charset="0"/>
              </a:rPr>
              <a:t>If all of the above three conditions, namely, a, b and c are valid (True), then the block is eligible for further propagation within the network; if the conditions are not met, the node will discard the block. Hence, the block would not be propagated further.</a:t>
            </a:r>
          </a:p>
        </p:txBody>
      </p:sp>
    </p:spTree>
    <p:extLst>
      <p:ext uri="{BB962C8B-B14F-4D97-AF65-F5344CB8AC3E}">
        <p14:creationId xmlns:p14="http://schemas.microsoft.com/office/powerpoint/2010/main" val="2566822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58018"/>
          </a:xfrm>
        </p:spPr>
        <p:txBody>
          <a:bodyPr anchor="b">
            <a:normAutofit fontScale="90000"/>
          </a:bodyPr>
          <a:lstStyle/>
          <a:p>
            <a:pPr algn="ctr"/>
            <a:r>
              <a:rPr lang="en-US" sz="4000" dirty="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dirty="0"/>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124744"/>
            <a:ext cx="10585176" cy="5400600"/>
          </a:xfrm>
        </p:spPr>
        <p:txBody>
          <a:bodyPr>
            <a:normAutofit fontScale="85000" lnSpcReduction="10000"/>
          </a:bodyPr>
          <a:lstStyle/>
          <a:p>
            <a:pPr marL="0" indent="0" algn="just">
              <a:lnSpc>
                <a:spcPct val="100000"/>
              </a:lnSpc>
              <a:buNone/>
            </a:pPr>
            <a:r>
              <a:rPr lang="en-US" sz="3200" dirty="0">
                <a:solidFill>
                  <a:schemeClr val="accent1"/>
                </a:solidFill>
                <a:latin typeface="Times New Roman" panose="02020603050405020304" pitchFamily="18" charset="0"/>
                <a:cs typeface="Times New Roman" panose="02020603050405020304" pitchFamily="18" charset="0"/>
              </a:rPr>
              <a:t>SEGWIT</a:t>
            </a:r>
          </a:p>
          <a:p>
            <a:pPr marL="0" indent="0" algn="just">
              <a:lnSpc>
                <a:spcPct val="100000"/>
              </a:lnSpc>
              <a:spcBef>
                <a:spcPts val="600"/>
              </a:spcBef>
              <a:buNone/>
            </a:pPr>
            <a:r>
              <a:rPr lang="en-US" sz="3200" dirty="0">
                <a:latin typeface="Times New Roman" panose="02020603050405020304" pitchFamily="18" charset="0"/>
                <a:cs typeface="Times New Roman" panose="02020603050405020304" pitchFamily="18" charset="0"/>
              </a:rPr>
              <a:t>The size of the signature and public key is so large within the transaction that it occupies more than 60% of the overall size of the transaction. In the bitcoin protocol, this portion (signature and public key) is kept out of the block and is distributed separately. This </a:t>
            </a:r>
            <a:r>
              <a:rPr lang="en-US" sz="3200" dirty="0">
                <a:solidFill>
                  <a:srgbClr val="FFFF00"/>
                </a:solidFill>
                <a:latin typeface="Times New Roman" panose="02020603050405020304" pitchFamily="18" charset="0"/>
                <a:cs typeface="Times New Roman" panose="02020603050405020304" pitchFamily="18" charset="0"/>
              </a:rPr>
              <a:t>segregation of the signature from the block is called as Segregated Witness </a:t>
            </a:r>
            <a:r>
              <a:rPr lang="en-US" sz="3200" dirty="0">
                <a:latin typeface="Times New Roman" panose="02020603050405020304" pitchFamily="18" charset="0"/>
                <a:cs typeface="Times New Roman" panose="02020603050405020304" pitchFamily="18" charset="0"/>
              </a:rPr>
              <a:t>(</a:t>
            </a:r>
            <a:r>
              <a:rPr lang="en-US" sz="3200" dirty="0" err="1">
                <a:latin typeface="Times New Roman" panose="02020603050405020304" pitchFamily="18" charset="0"/>
                <a:cs typeface="Times New Roman" panose="02020603050405020304" pitchFamily="18" charset="0"/>
              </a:rPr>
              <a:t>SegWit</a:t>
            </a:r>
            <a:r>
              <a:rPr lang="en-US" sz="3200" dirty="0">
                <a:latin typeface="Times New Roman" panose="02020603050405020304" pitchFamily="18" charset="0"/>
                <a:cs typeface="Times New Roman" panose="02020603050405020304" pitchFamily="18" charset="0"/>
              </a:rPr>
              <a:t>). Because of </a:t>
            </a:r>
            <a:r>
              <a:rPr lang="en-US" sz="3200" dirty="0" err="1">
                <a:latin typeface="Times New Roman" panose="02020603050405020304" pitchFamily="18" charset="0"/>
                <a:cs typeface="Times New Roman" panose="02020603050405020304" pitchFamily="18" charset="0"/>
              </a:rPr>
              <a:t>SegWit</a:t>
            </a:r>
            <a:r>
              <a:rPr lang="en-US" sz="3200" dirty="0">
                <a:latin typeface="Times New Roman" panose="02020603050405020304" pitchFamily="18" charset="0"/>
                <a:cs typeface="Times New Roman" panose="02020603050405020304" pitchFamily="18" charset="0"/>
              </a:rPr>
              <a:t>, more (almost double) transactions can be added into the block. Seg Wit will be sent separately in the network.</a:t>
            </a:r>
          </a:p>
          <a:p>
            <a:pPr marL="0" indent="0" algn="just">
              <a:lnSpc>
                <a:spcPct val="100000"/>
              </a:lnSpc>
              <a:spcBef>
                <a:spcPts val="600"/>
              </a:spcBef>
              <a:buNone/>
            </a:pPr>
            <a:r>
              <a:rPr lang="en-US" sz="3200" dirty="0">
                <a:solidFill>
                  <a:schemeClr val="accent1"/>
                </a:solidFill>
                <a:latin typeface="Times New Roman" panose="02020603050405020304" pitchFamily="18" charset="0"/>
                <a:cs typeface="Times New Roman" panose="02020603050405020304" pitchFamily="18" charset="0"/>
              </a:rPr>
              <a:t>Nonce</a:t>
            </a:r>
          </a:p>
          <a:p>
            <a:pPr marL="0" indent="0" algn="just">
              <a:lnSpc>
                <a:spcPct val="100000"/>
              </a:lnSpc>
              <a:spcBef>
                <a:spcPts val="600"/>
              </a:spcBef>
              <a:buNone/>
            </a:pPr>
            <a:r>
              <a:rPr lang="en-US" sz="3200" dirty="0">
                <a:latin typeface="Times New Roman" panose="02020603050405020304" pitchFamily="18" charset="0"/>
                <a:cs typeface="Times New Roman" panose="02020603050405020304" pitchFamily="18" charset="0"/>
              </a:rPr>
              <a:t>Nonce is a number that can be used just once in the cryptographic communication. Adding a nonce to a transaction's identifier makes it additionally unique, thus reducing the chance of duplicate transactions. </a:t>
            </a:r>
          </a:p>
        </p:txBody>
      </p:sp>
    </p:spTree>
    <p:extLst>
      <p:ext uri="{BB962C8B-B14F-4D97-AF65-F5344CB8AC3E}">
        <p14:creationId xmlns:p14="http://schemas.microsoft.com/office/powerpoint/2010/main" val="1622207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dirty="0">
                <a:solidFill>
                  <a:srgbClr val="FFC000"/>
                </a:solidFill>
                <a:latin typeface="Algerian" panose="04020705040A02060702" pitchFamily="82" charset="0"/>
              </a:rPr>
              <a:t>Transactions in blockchain</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dirty="0"/>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800"/>
            <a:ext cx="10585176" cy="4543400"/>
          </a:xfrm>
        </p:spPr>
        <p:txBody>
          <a:bodyPr>
            <a:normAutofit/>
          </a:bodyPr>
          <a:lstStyle/>
          <a:p>
            <a:pPr marL="0" indent="0" algn="just">
              <a:lnSpc>
                <a:spcPct val="100000"/>
              </a:lnSpc>
              <a:spcBef>
                <a:spcPts val="600"/>
              </a:spcBef>
              <a:spcAft>
                <a:spcPts val="800"/>
              </a:spcAft>
              <a:buNone/>
            </a:pPr>
            <a:r>
              <a:rPr lang="en-IN" dirty="0">
                <a:latin typeface="Times New Roman" panose="02020603050405020304" pitchFamily="18" charset="0"/>
                <a:ea typeface="Calibri" panose="020F0502020204030204" pitchFamily="34" charset="0"/>
                <a:cs typeface="Times New Roman" panose="02020603050405020304" pitchFamily="18" charset="0"/>
              </a:rPr>
              <a:t>I</a:t>
            </a:r>
            <a:r>
              <a:rPr lang="en-IN" dirty="0">
                <a:effectLst/>
                <a:latin typeface="Times New Roman" panose="02020603050405020304" pitchFamily="18" charset="0"/>
                <a:ea typeface="Calibri" panose="020F0502020204030204" pitchFamily="34" charset="0"/>
                <a:cs typeface="Times New Roman" panose="02020603050405020304" pitchFamily="18" charset="0"/>
              </a:rPr>
              <a:t>n a nutshell, the process of blockchain transaction consists of: </a:t>
            </a:r>
          </a:p>
          <a:p>
            <a:pPr marL="457200" indent="-457200" algn="just">
              <a:lnSpc>
                <a:spcPct val="100000"/>
              </a:lnSpc>
              <a:spcBef>
                <a:spcPts val="600"/>
              </a:spcBef>
              <a:spcAft>
                <a:spcPts val="800"/>
              </a:spcAft>
              <a:buFont typeface="+mj-lt"/>
              <a:buAutoNum type="arabi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A node in the blockchain (P2P network) requests a transaction via a wallet. </a:t>
            </a:r>
          </a:p>
          <a:p>
            <a:pPr marL="457200" indent="-457200" algn="just">
              <a:lnSpc>
                <a:spcPct val="100000"/>
              </a:lnSpc>
              <a:spcBef>
                <a:spcPts val="600"/>
              </a:spcBef>
              <a:spcAft>
                <a:spcPts val="800"/>
              </a:spcAft>
              <a:buFont typeface="+mj-lt"/>
              <a:buAutoNum type="arabi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The transaction is broadcasted to all the nodes in the network. </a:t>
            </a:r>
          </a:p>
          <a:p>
            <a:pPr marL="457200" indent="-457200" algn="just">
              <a:lnSpc>
                <a:spcPct val="100000"/>
              </a:lnSpc>
              <a:spcBef>
                <a:spcPts val="600"/>
              </a:spcBef>
              <a:spcAft>
                <a:spcPts val="800"/>
              </a:spcAft>
              <a:buFont typeface="+mj-lt"/>
              <a:buAutoNum type="arabi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The transaction is validated/verified by the network using consensus algorithms, i.e. </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preset</a:t>
            </a:r>
            <a:r>
              <a:rPr lang="en-IN" dirty="0">
                <a:effectLst/>
                <a:latin typeface="Times New Roman" panose="02020603050405020304" pitchFamily="18" charset="0"/>
                <a:ea typeface="Calibri" panose="020F0502020204030204" pitchFamily="34" charset="0"/>
                <a:cs typeface="Times New Roman" panose="02020603050405020304" pitchFamily="18" charset="0"/>
              </a:rPr>
              <a:t> rules set by the specific blockchain.</a:t>
            </a:r>
          </a:p>
          <a:p>
            <a:pPr marL="457200" indent="-457200" algn="just">
              <a:lnSpc>
                <a:spcPct val="100000"/>
              </a:lnSpc>
              <a:spcBef>
                <a:spcPts val="600"/>
              </a:spcBef>
              <a:spcAft>
                <a:spcPts val="800"/>
              </a:spcAft>
              <a:buFont typeface="+mj-lt"/>
              <a:buAutoNum type="arabi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The transaction is either accepted or rejected. If accepted, the transaction is added in a chronological order along with other transactions to create a new block of data that is sealed (hash).</a:t>
            </a:r>
          </a:p>
          <a:p>
            <a:pPr marL="457200" indent="-457200" algn="just">
              <a:lnSpc>
                <a:spcPct val="100000"/>
              </a:lnSpc>
              <a:spcBef>
                <a:spcPts val="600"/>
              </a:spcBef>
              <a:spcAft>
                <a:spcPts val="800"/>
              </a:spcAft>
              <a:buFont typeface="+mj-lt"/>
              <a:buAutoNum type="arabicPeriod"/>
            </a:pPr>
            <a:r>
              <a:rPr lang="en-IN" dirty="0">
                <a:effectLst/>
                <a:latin typeface="Times New Roman" panose="02020603050405020304" pitchFamily="18" charset="0"/>
                <a:ea typeface="Calibri" panose="020F0502020204030204" pitchFamily="34" charset="0"/>
                <a:cs typeface="Times New Roman" panose="02020603050405020304" pitchFamily="18" charset="0"/>
              </a:rPr>
              <a:t> The transaction is now part of the blockchain and is permanent and immutable.</a:t>
            </a:r>
          </a:p>
        </p:txBody>
      </p:sp>
    </p:spTree>
    <p:extLst>
      <p:ext uri="{BB962C8B-B14F-4D97-AF65-F5344CB8AC3E}">
        <p14:creationId xmlns:p14="http://schemas.microsoft.com/office/powerpoint/2010/main" val="7723322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dirty="0">
                <a:solidFill>
                  <a:srgbClr val="FFC000"/>
                </a:solidFill>
                <a:latin typeface="Algerian" panose="04020705040A02060702" pitchFamily="82" charset="0"/>
              </a:rPr>
              <a:t>Mining Difficulty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dirty="0"/>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799"/>
            <a:ext cx="10585176" cy="5048227"/>
          </a:xfrm>
        </p:spPr>
        <p:txBody>
          <a:bodyPr>
            <a:normAutofit fontScale="77500" lnSpcReduction="20000"/>
          </a:bodyPr>
          <a:lstStyle/>
          <a:p>
            <a:pPr marL="0" indent="0" algn="just">
              <a:lnSpc>
                <a:spcPct val="120000"/>
              </a:lnSpc>
              <a:buNone/>
            </a:pPr>
            <a:r>
              <a:rPr lang="en-US" sz="3200" dirty="0">
                <a:latin typeface="Times New Roman" panose="02020603050405020304" pitchFamily="18" charset="0"/>
                <a:cs typeface="Times New Roman" panose="02020603050405020304" pitchFamily="18" charset="0"/>
              </a:rPr>
              <a:t>Mining difficulty refers to the difficulty of solving the math puzzle and generating bitcoin. </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Mining difficulty influences the rate at which bitcoins are generated. </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Mining difficulty changes every </a:t>
            </a:r>
            <a:r>
              <a:rPr lang="en-US" sz="3200" dirty="0">
                <a:solidFill>
                  <a:srgbClr val="FFFF00"/>
                </a:solidFill>
                <a:latin typeface="Times New Roman" panose="02020603050405020304" pitchFamily="18" charset="0"/>
                <a:cs typeface="Times New Roman" panose="02020603050405020304" pitchFamily="18" charset="0"/>
              </a:rPr>
              <a:t>2,016</a:t>
            </a:r>
            <a:r>
              <a:rPr lang="en-US" sz="3200" dirty="0">
                <a:latin typeface="Times New Roman" panose="02020603050405020304" pitchFamily="18" charset="0"/>
                <a:cs typeface="Times New Roman" panose="02020603050405020304" pitchFamily="18" charset="0"/>
              </a:rPr>
              <a:t> blocks or approximately every two weeks. </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The difficulty level for mining in current bitcoin is 52.39 trillion. That is, the chances of a computer producing a hash below the target is 1 in 52.39 trillion.</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Bitcoin mining difficulty is calculated with various formulas. However, the most common one is: </a:t>
            </a:r>
            <a:r>
              <a:rPr lang="en-US" sz="3200" dirty="0">
                <a:solidFill>
                  <a:schemeClr val="accent1"/>
                </a:solidFill>
                <a:latin typeface="Times New Roman" panose="02020603050405020304" pitchFamily="18" charset="0"/>
                <a:cs typeface="Times New Roman" panose="02020603050405020304" pitchFamily="18" charset="0"/>
              </a:rPr>
              <a:t>Difficulty Level = Difficulty Target/Current Target.</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The Difficulty Target is a hexadecimal notation.</a:t>
            </a:r>
          </a:p>
        </p:txBody>
      </p:sp>
    </p:spTree>
    <p:extLst>
      <p:ext uri="{BB962C8B-B14F-4D97-AF65-F5344CB8AC3E}">
        <p14:creationId xmlns:p14="http://schemas.microsoft.com/office/powerpoint/2010/main" val="2795480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dirty="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dirty="0"/>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799"/>
            <a:ext cx="10585176" cy="4680521"/>
          </a:xfrm>
        </p:spPr>
        <p:txBody>
          <a:bodyPr>
            <a:normAutofit fontScale="92500" lnSpcReduction="20000"/>
          </a:bodyPr>
          <a:lstStyle/>
          <a:p>
            <a:pPr marL="0" indent="0" algn="just">
              <a:lnSpc>
                <a:spcPct val="120000"/>
              </a:lnSpc>
              <a:buNone/>
            </a:pPr>
            <a:r>
              <a:rPr lang="en-US" sz="3200" dirty="0">
                <a:latin typeface="Times New Roman" panose="02020603050405020304" pitchFamily="18" charset="0"/>
                <a:cs typeface="Times New Roman" panose="02020603050405020304" pitchFamily="18" charset="0"/>
              </a:rPr>
              <a:t>In contrast, the current target is the target hash of the most recent block of transactions. When the two values are divided, it yields a whole number which is the difficulty level of mining bitcoin.</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An adjustment of difficulty upwards or downwards depends on the number of participants in the mining network and their </a:t>
            </a:r>
            <a:r>
              <a:rPr lang="en-US" sz="3200">
                <a:latin typeface="Times New Roman" panose="02020603050405020304" pitchFamily="18" charset="0"/>
                <a:cs typeface="Times New Roman" panose="02020603050405020304" pitchFamily="18" charset="0"/>
              </a:rPr>
              <a:t>combined hash power</a:t>
            </a:r>
            <a:r>
              <a:rPr lang="en-US" sz="3200" dirty="0">
                <a:latin typeface="Times New Roman" panose="02020603050405020304" pitchFamily="18" charset="0"/>
                <a:cs typeface="Times New Roman" panose="02020603050405020304" pitchFamily="18" charset="0"/>
              </a:rPr>
              <a:t>.</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The mining difficulty of a cryptocurrency such as Bitcoin indicates how difficult and time-consuming it is to find the right hash for each block. </a:t>
            </a:r>
          </a:p>
        </p:txBody>
      </p:sp>
    </p:spTree>
    <p:extLst>
      <p:ext uri="{BB962C8B-B14F-4D97-AF65-F5344CB8AC3E}">
        <p14:creationId xmlns:p14="http://schemas.microsoft.com/office/powerpoint/2010/main" val="231630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dirty="0">
                <a:solidFill>
                  <a:srgbClr val="FFC000"/>
                </a:solidFill>
                <a:latin typeface="Algerian" panose="04020705040A02060702" pitchFamily="82" charset="0"/>
              </a:rPr>
              <a:t>Mining pool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dirty="0"/>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799"/>
            <a:ext cx="10585176" cy="5048227"/>
          </a:xfrm>
        </p:spPr>
        <p:txBody>
          <a:bodyPr>
            <a:normAutofit fontScale="70000" lnSpcReduction="20000"/>
          </a:bodyPr>
          <a:lstStyle/>
          <a:p>
            <a:pPr marL="0" indent="0" algn="just">
              <a:lnSpc>
                <a:spcPct val="120000"/>
              </a:lnSpc>
              <a:buNone/>
            </a:pPr>
            <a:r>
              <a:rPr lang="en-US" sz="3200" dirty="0">
                <a:latin typeface="Times New Roman" panose="02020603050405020304" pitchFamily="18" charset="0"/>
                <a:cs typeface="Times New Roman" panose="02020603050405020304" pitchFamily="18" charset="0"/>
              </a:rPr>
              <a:t>When all the nodes are of uniform size, power, and every node gets equal opportunity, it is a fair competition to get a reward. However, some nodes indulge in industrial-size mining, by connecting to a massive set of computers, consuming enormous power, and using complex software. </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It will be difficult for individual miners to compete with them.</a:t>
            </a:r>
          </a:p>
          <a:p>
            <a:pPr marL="0" indent="0" algn="just">
              <a:lnSpc>
                <a:spcPct val="120000"/>
              </a:lnSpc>
              <a:buNone/>
            </a:pPr>
            <a:r>
              <a:rPr lang="en-IN" sz="3200" dirty="0">
                <a:latin typeface="Times New Roman" panose="02020603050405020304" pitchFamily="18" charset="0"/>
                <a:cs typeface="Times New Roman" panose="02020603050405020304" pitchFamily="18" charset="0"/>
              </a:rPr>
              <a:t>To counteract the huge time and energy consumption involved in transaction validation, some miners group together in mining pools to combine their mining resources for more efficiency and savings. They share the mining power and processing power. </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Mining pools provide the service; they share the services so that the individual miners do not repeat the work, thus avoiding double work and waste of time. Nonce values (cryptographic puzzles) are distributed among the individual miners within the pool.</a:t>
            </a:r>
          </a:p>
        </p:txBody>
      </p:sp>
    </p:spTree>
    <p:extLst>
      <p:ext uri="{BB962C8B-B14F-4D97-AF65-F5344CB8AC3E}">
        <p14:creationId xmlns:p14="http://schemas.microsoft.com/office/powerpoint/2010/main" val="1132045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dirty="0">
                <a:solidFill>
                  <a:srgbClr val="FFC000"/>
                </a:solidFill>
                <a:latin typeface="Algerian" panose="04020705040A02060702" pitchFamily="82" charset="0"/>
              </a:rPr>
              <a:t>  </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556791"/>
            <a:ext cx="10585176" cy="5120235"/>
          </a:xfrm>
        </p:spPr>
        <p:txBody>
          <a:bodyPr>
            <a:normAutofit fontScale="85000" lnSpcReduction="10000"/>
          </a:bodyPr>
          <a:lstStyle/>
          <a:p>
            <a:pPr marL="0" indent="0" algn="just">
              <a:lnSpc>
                <a:spcPct val="120000"/>
              </a:lnSpc>
              <a:buNone/>
            </a:pPr>
            <a:r>
              <a:rPr lang="en-US" sz="3200" dirty="0">
                <a:latin typeface="Times New Roman" panose="02020603050405020304" pitchFamily="18" charset="0"/>
                <a:cs typeface="Times New Roman" panose="02020603050405020304" pitchFamily="18" charset="0"/>
              </a:rPr>
              <a:t>When one of them finds the golden nonce, the corresponding mining pool wins the reward for that block. They share/split the reward based on the computing power (hash rate) of the individual miners. </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However, mining pools can go against the basic principle of distributed ledgers as someone or a group gaining control of over 50% of the computing power of the network, usually referred to as a 51% attack, can control the validation process.</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51 % attack is not designed to tamper with the blockchain. In order to attack a block within the blockchain, the hacker needs to change all the subsequence blocks of the blockchain </a:t>
            </a:r>
          </a:p>
        </p:txBody>
      </p:sp>
    </p:spTree>
    <p:extLst>
      <p:ext uri="{BB962C8B-B14F-4D97-AF65-F5344CB8AC3E}">
        <p14:creationId xmlns:p14="http://schemas.microsoft.com/office/powerpoint/2010/main" val="2679960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dirty="0">
                <a:solidFill>
                  <a:srgbClr val="FFC000"/>
                </a:solidFill>
                <a:latin typeface="Algerian" panose="04020705040A02060702" pitchFamily="82" charset="0"/>
              </a:rPr>
              <a:t>Double spending problem</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dirty="0"/>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800"/>
            <a:ext cx="10585176" cy="4543400"/>
          </a:xfrm>
        </p:spPr>
        <p:txBody>
          <a:bodyPr>
            <a:normAutofit fontScale="92500" lnSpcReduction="10000"/>
          </a:bodyPr>
          <a:lstStyle/>
          <a:p>
            <a:pPr marL="0" indent="0" algn="just">
              <a:lnSpc>
                <a:spcPct val="100000"/>
              </a:lnSpc>
              <a:spcBef>
                <a:spcPts val="600"/>
              </a:spcBef>
              <a:spcAft>
                <a:spcPts val="800"/>
              </a:spcAft>
              <a:buNone/>
            </a:pPr>
            <a:r>
              <a:rPr lang="en-US" dirty="0">
                <a:latin typeface="Times New Roman" panose="02020603050405020304" pitchFamily="18" charset="0"/>
                <a:ea typeface="Calibri" panose="020F0502020204030204" pitchFamily="34" charset="0"/>
                <a:cs typeface="Times New Roman" panose="02020603050405020304" pitchFamily="18" charset="0"/>
              </a:rPr>
              <a:t>The double-spend problem, a flaw that is unique to digital currencies. </a:t>
            </a:r>
          </a:p>
          <a:p>
            <a:pPr marL="0" indent="0" algn="just">
              <a:lnSpc>
                <a:spcPct val="100000"/>
              </a:lnSpc>
              <a:spcBef>
                <a:spcPts val="600"/>
              </a:spcBef>
              <a:spcAft>
                <a:spcPts val="800"/>
              </a:spcAft>
              <a:buNone/>
            </a:pPr>
            <a:r>
              <a:rPr lang="en-US" dirty="0">
                <a:latin typeface="Times New Roman" panose="02020603050405020304" pitchFamily="18" charset="0"/>
                <a:ea typeface="Calibri" panose="020F0502020204030204" pitchFamily="34" charset="0"/>
                <a:cs typeface="Times New Roman" panose="02020603050405020304" pitchFamily="18" charset="0"/>
              </a:rPr>
              <a:t>Double-spending, is spending the money more than once. Just as one can copy a digital file and send it to several people, it is possible to duplicate crypto-coin or token and reuse it. </a:t>
            </a:r>
          </a:p>
          <a:p>
            <a:pPr marL="0" indent="0" algn="just">
              <a:lnSpc>
                <a:spcPct val="100000"/>
              </a:lnSpc>
              <a:spcBef>
                <a:spcPts val="600"/>
              </a:spcBef>
              <a:spcAft>
                <a:spcPts val="800"/>
              </a:spcAft>
              <a:buNone/>
            </a:pPr>
            <a:r>
              <a:rPr lang="en-US" dirty="0">
                <a:latin typeface="Times New Roman" panose="02020603050405020304" pitchFamily="18" charset="0"/>
                <a:ea typeface="Calibri" panose="020F0502020204030204" pitchFamily="34" charset="0"/>
                <a:cs typeface="Times New Roman" panose="02020603050405020304" pitchFamily="18" charset="0"/>
              </a:rPr>
              <a:t>If this occurs in the blockchain network, it could not only breakdown the concept of trusted distributed ledger but also lead to inflation with fraudulent, duplicate currencies in the network</a:t>
            </a:r>
          </a:p>
          <a:p>
            <a:pPr marL="0" indent="0" algn="just">
              <a:lnSpc>
                <a:spcPct val="100000"/>
              </a:lnSpc>
              <a:spcBef>
                <a:spcPts val="600"/>
              </a:spcBef>
              <a:spcAft>
                <a:spcPts val="800"/>
              </a:spcAft>
              <a:buNone/>
            </a:pPr>
            <a:r>
              <a:rPr lang="en-US" dirty="0">
                <a:latin typeface="Times New Roman" panose="02020603050405020304" pitchFamily="18" charset="0"/>
                <a:ea typeface="Calibri" panose="020F0502020204030204" pitchFamily="34" charset="0"/>
                <a:cs typeface="Times New Roman" panose="02020603050405020304" pitchFamily="18" charset="0"/>
              </a:rPr>
              <a:t>The double-spend problem is circumvented in blockchain through its consensus mechanism.</a:t>
            </a:r>
          </a:p>
          <a:p>
            <a:pPr marL="0" indent="0" algn="just">
              <a:lnSpc>
                <a:spcPct val="100000"/>
              </a:lnSpc>
              <a:spcBef>
                <a:spcPts val="60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Once a transaction is confirmed, it is nearly impossible to double-spend it. The more confirmed blocks in the chain, the harder it is to double-spend the crypto. </a:t>
            </a:r>
          </a:p>
          <a:p>
            <a:pPr marL="0" indent="0" algn="just">
              <a:lnSpc>
                <a:spcPct val="100000"/>
              </a:lnSpc>
              <a:spcBef>
                <a:spcPts val="60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However, it is theoretically possible to double-spend a cryptocurrency. Though rare, this can be done by the 51% attack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5282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836" y="274638"/>
            <a:ext cx="9756576" cy="1020762"/>
          </a:xfrm>
        </p:spPr>
        <p:txBody>
          <a:bodyPr anchor="b">
            <a:noAutofit/>
          </a:bodyPr>
          <a:lstStyle/>
          <a:p>
            <a:r>
              <a:rPr lang="en-US" dirty="0">
                <a:solidFill>
                  <a:schemeClr val="accent1"/>
                </a:solidFill>
                <a:latin typeface="Times New Roman" panose="02020603050405020304" pitchFamily="18" charset="0"/>
                <a:cs typeface="Times New Roman" panose="02020603050405020304" pitchFamily="18" charset="0"/>
              </a:rPr>
              <a:t>How Blockchain handles the Double Spending Problem?</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dirty="0"/>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800"/>
            <a:ext cx="10585176" cy="4752528"/>
          </a:xfrm>
        </p:spPr>
        <p:txBody>
          <a:bodyPr>
            <a:normAutofit fontScale="92500" lnSpcReduction="10000"/>
          </a:bodyPr>
          <a:lstStyle/>
          <a:p>
            <a:pPr marL="0" indent="0" algn="just">
              <a:lnSpc>
                <a:spcPct val="100000"/>
              </a:lnSpc>
              <a:spcBef>
                <a:spcPts val="600"/>
              </a:spcBef>
              <a:spcAft>
                <a:spcPts val="800"/>
              </a:spcAft>
              <a:buNone/>
            </a:pPr>
            <a:r>
              <a:rPr lang="en-US" dirty="0">
                <a:latin typeface="Times New Roman" panose="02020603050405020304" pitchFamily="18" charset="0"/>
                <a:ea typeface="Calibri" panose="020F0502020204030204" pitchFamily="34" charset="0"/>
                <a:cs typeface="Times New Roman" panose="02020603050405020304" pitchFamily="18" charset="0"/>
              </a:rPr>
              <a:t>In a blockchain, every transaction is recorded in a public ledger that is maintained by a network of nodes (computers). </a:t>
            </a:r>
          </a:p>
          <a:p>
            <a:pPr marL="0" indent="0" algn="just">
              <a:lnSpc>
                <a:spcPct val="100000"/>
              </a:lnSpc>
              <a:spcBef>
                <a:spcPts val="600"/>
              </a:spcBef>
              <a:spcAft>
                <a:spcPts val="800"/>
              </a:spcAft>
              <a:buNone/>
            </a:pPr>
            <a:r>
              <a:rPr lang="en-US" dirty="0">
                <a:latin typeface="Times New Roman" panose="02020603050405020304" pitchFamily="18" charset="0"/>
                <a:ea typeface="Calibri" panose="020F0502020204030204" pitchFamily="34" charset="0"/>
                <a:cs typeface="Times New Roman" panose="02020603050405020304" pitchFamily="18" charset="0"/>
              </a:rPr>
              <a:t>When you spend a digital currency (like Bitcoin), the transaction is verified and recorded in a block. This block is then added to the blockchain, and the network ensures that the same digital currency cannot be spent again.</a:t>
            </a:r>
          </a:p>
          <a:p>
            <a:pPr algn="just">
              <a:lnSpc>
                <a:spcPct val="100000"/>
              </a:lnSpc>
              <a:spcBef>
                <a:spcPts val="600"/>
              </a:spcBef>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First Transaction: You send 1 Bitcoin to Alice. This transaction is verified and added to the blockchain.</a:t>
            </a:r>
          </a:p>
          <a:p>
            <a:pPr algn="just">
              <a:lnSpc>
                <a:spcPct val="100000"/>
              </a:lnSpc>
              <a:spcBef>
                <a:spcPts val="600"/>
              </a:spcBef>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Second Transaction: You try to send the same 1 Bitcoin to Bob. The network checks the blockchain and sees that this Bitcoin has already been spent in the transaction to Alice. The second transaction is rejected.</a:t>
            </a:r>
          </a:p>
          <a:p>
            <a:pPr marL="0" indent="0" algn="just">
              <a:lnSpc>
                <a:spcPct val="100000"/>
              </a:lnSpc>
              <a:spcBef>
                <a:spcPts val="600"/>
              </a:spcBef>
              <a:spcAft>
                <a:spcPts val="800"/>
              </a:spcAft>
              <a:buNone/>
            </a:pPr>
            <a:r>
              <a:rPr lang="en-US" dirty="0">
                <a:latin typeface="Times New Roman" panose="02020603050405020304" pitchFamily="18" charset="0"/>
                <a:ea typeface="Calibri" panose="020F0502020204030204" pitchFamily="34" charset="0"/>
                <a:cs typeface="Times New Roman" panose="02020603050405020304" pitchFamily="18" charset="0"/>
              </a:rPr>
              <a:t>By recording every transaction in an immutable ledger and having multiple nodes verify each transaction, the blockchain effectively prevents double spending.</a:t>
            </a:r>
          </a:p>
        </p:txBody>
      </p:sp>
    </p:spTree>
    <p:extLst>
      <p:ext uri="{BB962C8B-B14F-4D97-AF65-F5344CB8AC3E}">
        <p14:creationId xmlns:p14="http://schemas.microsoft.com/office/powerpoint/2010/main" val="3209724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dirty="0">
                <a:solidFill>
                  <a:srgbClr val="FFC000"/>
                </a:solidFill>
                <a:latin typeface="Algerian" panose="04020705040A02060702" pitchFamily="82" charset="0"/>
              </a:rPr>
              <a:t>UTXO</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dirty="0"/>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800"/>
            <a:ext cx="10585176" cy="4543400"/>
          </a:xfrm>
        </p:spPr>
        <p:txBody>
          <a:bodyPr>
            <a:normAutofit/>
          </a:bodyPr>
          <a:lstStyle/>
          <a:p>
            <a:pPr marL="0" indent="0" algn="just">
              <a:lnSpc>
                <a:spcPct val="100000"/>
              </a:lnSpc>
              <a:spcBef>
                <a:spcPts val="600"/>
              </a:spcBef>
              <a:spcAft>
                <a:spcPts val="800"/>
              </a:spcAft>
              <a:buNone/>
            </a:pPr>
            <a:r>
              <a:rPr lang="en-US" dirty="0">
                <a:latin typeface="Times New Roman" panose="02020603050405020304" pitchFamily="18" charset="0"/>
                <a:ea typeface="Calibri" panose="020F0502020204030204" pitchFamily="34" charset="0"/>
                <a:cs typeface="Times New Roman" panose="02020603050405020304" pitchFamily="18" charset="0"/>
              </a:rPr>
              <a:t>An unspent transaction output (UTXO) is the technical term for the amount of digital currency that remains after a cryptocurrency transaction</a:t>
            </a:r>
          </a:p>
          <a:p>
            <a:pPr marL="0" indent="0" algn="just">
              <a:lnSpc>
                <a:spcPct val="100000"/>
              </a:lnSpc>
              <a:spcBef>
                <a:spcPts val="60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It is the amount of digital currency someone has left remaining after executing a transaction.</a:t>
            </a:r>
          </a:p>
          <a:p>
            <a:pPr marL="0" indent="0" algn="just">
              <a:lnSpc>
                <a:spcPct val="100000"/>
              </a:lnSpc>
              <a:spcBef>
                <a:spcPts val="60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When a transaction is completed, the unspent output is deposited back into the database as input which can be used later for another transaction.</a:t>
            </a:r>
          </a:p>
          <a:p>
            <a:pPr marL="0" indent="0" algn="just">
              <a:lnSpc>
                <a:spcPct val="100000"/>
              </a:lnSpc>
              <a:spcBef>
                <a:spcPts val="600"/>
              </a:spcBef>
              <a:spcAft>
                <a:spcPts val="800"/>
              </a:spcAft>
              <a:buNone/>
            </a:pPr>
            <a:r>
              <a:rPr lang="en-US" dirty="0">
                <a:effectLst/>
                <a:latin typeface="Times New Roman" panose="02020603050405020304" pitchFamily="18" charset="0"/>
                <a:ea typeface="Calibri" panose="020F0502020204030204" pitchFamily="34" charset="0"/>
                <a:cs typeface="Times New Roman" panose="02020603050405020304" pitchFamily="18" charset="0"/>
              </a:rPr>
              <a:t>UTXOs are created through the consumption of existing UTXOs. Every Bitcoin transaction is composed of inputs and outputs. Inputs consume an existing UTXO, while outputs create a new UTXO.</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808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CDA05-21CB-9B8B-41CF-661EC1DCE513}"/>
              </a:ext>
            </a:extLst>
          </p:cNvPr>
          <p:cNvSpPr>
            <a:spLocks noGrp="1"/>
          </p:cNvSpPr>
          <p:nvPr>
            <p:ph type="title" idx="4294967295"/>
          </p:nvPr>
        </p:nvSpPr>
        <p:spPr>
          <a:xfrm flipV="1">
            <a:off x="0" y="228600"/>
            <a:ext cx="9144000" cy="46038"/>
          </a:xfrm>
        </p:spPr>
        <p:txBody>
          <a:bodyPr>
            <a:normAutofit fontScale="90000"/>
          </a:bodyPr>
          <a:lstStyle/>
          <a:p>
            <a:r>
              <a:rPr lang="en-IN" dirty="0"/>
              <a:t> </a:t>
            </a:r>
          </a:p>
        </p:txBody>
      </p:sp>
      <p:sp>
        <p:nvSpPr>
          <p:cNvPr id="3" name="Content Placeholder 2">
            <a:extLst>
              <a:ext uri="{FF2B5EF4-FFF2-40B4-BE49-F238E27FC236}">
                <a16:creationId xmlns:a16="http://schemas.microsoft.com/office/drawing/2014/main" id="{E021B32B-2752-CEE3-5055-16585E60600A}"/>
              </a:ext>
            </a:extLst>
          </p:cNvPr>
          <p:cNvSpPr>
            <a:spLocks noGrp="1"/>
          </p:cNvSpPr>
          <p:nvPr>
            <p:ph idx="4294967295"/>
          </p:nvPr>
        </p:nvSpPr>
        <p:spPr>
          <a:xfrm>
            <a:off x="0" y="476250"/>
            <a:ext cx="11376025" cy="5695950"/>
          </a:xfrm>
        </p:spPr>
        <p:txBody>
          <a:bodyPr/>
          <a:lstStyle/>
          <a:p>
            <a:pPr marL="0" indent="0">
              <a:buNone/>
            </a:pPr>
            <a:r>
              <a:rPr lang="en-IN" dirty="0"/>
              <a:t> </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0C11451E-F90C-6017-2B44-E6ABD1EA1E9A}"/>
                  </a:ext>
                </a:extLst>
              </p14:cNvPr>
              <p14:cNvContentPartPr/>
              <p14:nvPr/>
            </p14:nvContentPartPr>
            <p14:xfrm>
              <a:off x="199440" y="179640"/>
              <a:ext cx="11793960" cy="5930640"/>
            </p14:xfrm>
          </p:contentPart>
        </mc:Choice>
        <mc:Fallback xmlns="">
          <p:pic>
            <p:nvPicPr>
              <p:cNvPr id="4" name="Ink 3">
                <a:extLst>
                  <a:ext uri="{FF2B5EF4-FFF2-40B4-BE49-F238E27FC236}">
                    <a16:creationId xmlns:a16="http://schemas.microsoft.com/office/drawing/2014/main" id="{0C11451E-F90C-6017-2B44-E6ABD1EA1E9A}"/>
                  </a:ext>
                </a:extLst>
              </p:cNvPr>
              <p:cNvPicPr/>
              <p:nvPr/>
            </p:nvPicPr>
            <p:blipFill>
              <a:blip r:embed="rId3"/>
              <a:stretch>
                <a:fillRect/>
              </a:stretch>
            </p:blipFill>
            <p:spPr>
              <a:xfrm>
                <a:off x="190080" y="170280"/>
                <a:ext cx="11812680" cy="5949360"/>
              </a:xfrm>
              <a:prstGeom prst="rect">
                <a:avLst/>
              </a:prstGeom>
            </p:spPr>
          </p:pic>
        </mc:Fallback>
      </mc:AlternateContent>
    </p:spTree>
    <p:extLst>
      <p:ext uri="{BB962C8B-B14F-4D97-AF65-F5344CB8AC3E}">
        <p14:creationId xmlns:p14="http://schemas.microsoft.com/office/powerpoint/2010/main" val="271979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dirty="0">
                <a:solidFill>
                  <a:srgbClr val="FFC000"/>
                </a:solidFill>
                <a:latin typeface="Algerian" panose="04020705040A02060702" pitchFamily="82" charset="0"/>
              </a:rPr>
              <a:t>Cryptocurrency wallets</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dirty="0"/>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800"/>
            <a:ext cx="10585176" cy="4543400"/>
          </a:xfrm>
        </p:spPr>
        <p:txBody>
          <a:bodyPr>
            <a:normAutofit lnSpcReduction="10000"/>
          </a:bodyPr>
          <a:lstStyle/>
          <a:p>
            <a:pPr marL="0" indent="0" algn="just">
              <a:lnSpc>
                <a:spcPct val="100000"/>
              </a:lnSpc>
              <a:buNone/>
            </a:pPr>
            <a:r>
              <a:rPr lang="en-US" sz="3200" dirty="0">
                <a:latin typeface="Times New Roman" panose="02020603050405020304" pitchFamily="18" charset="0"/>
                <a:cs typeface="Times New Roman" panose="02020603050405020304" pitchFamily="18" charset="0"/>
              </a:rPr>
              <a:t>A digital wallet or cryptocurrency wallet is a software program that stores the user’s private and public keys enabling the user to transact crypto assets.  </a:t>
            </a:r>
          </a:p>
          <a:p>
            <a:pPr marL="0" indent="0" algn="just">
              <a:lnSpc>
                <a:spcPct val="100000"/>
              </a:lnSpc>
              <a:buNone/>
            </a:pPr>
            <a:r>
              <a:rPr lang="en-US" sz="3200" dirty="0">
                <a:latin typeface="Times New Roman" panose="02020603050405020304" pitchFamily="18" charset="0"/>
                <a:cs typeface="Times New Roman" panose="02020603050405020304" pitchFamily="18" charset="0"/>
              </a:rPr>
              <a:t>It is a management system that interacts with various blockchains to enable users to send and receive digital currency and monitor their balance. </a:t>
            </a:r>
          </a:p>
          <a:p>
            <a:pPr marL="0" indent="0" algn="just">
              <a:lnSpc>
                <a:spcPct val="100000"/>
              </a:lnSpc>
              <a:buNone/>
            </a:pPr>
            <a:r>
              <a:rPr lang="en-US" sz="3200" dirty="0">
                <a:latin typeface="Times New Roman" panose="02020603050405020304" pitchFamily="18" charset="0"/>
                <a:cs typeface="Times New Roman" panose="02020603050405020304" pitchFamily="18" charset="0"/>
              </a:rPr>
              <a:t>The public key is used by other wallets to send funds to your wallet’s address.  However, the private key is required if you want to spend cryptocurrency from your address.</a:t>
            </a:r>
          </a:p>
          <a:p>
            <a:pPr marL="0" indent="0" algn="just">
              <a:lnSpc>
                <a:spcPct val="100000"/>
              </a:lnSpc>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4495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117305" y="1466111"/>
            <a:ext cx="5975038" cy="706826"/>
          </a:xfrm>
          <a:prstGeom prst="roundRect">
            <a:avLst/>
          </a:prstGeom>
          <a:ln w="92075" cmpd="thickThin"/>
        </p:spPr>
        <p:style>
          <a:lnRef idx="2">
            <a:schemeClr val="dk1"/>
          </a:lnRef>
          <a:fillRef idx="1">
            <a:schemeClr val="lt1"/>
          </a:fillRef>
          <a:effectRef idx="0">
            <a:schemeClr val="dk1"/>
          </a:effectRef>
          <a:fontRef idx="minor">
            <a:schemeClr val="dk1"/>
          </a:fontRef>
        </p:style>
        <p:txBody>
          <a:bodyPr rtlCol="0" anchor="ctr"/>
          <a:lstStyle/>
          <a:p>
            <a:pPr algn="ctr" defTabSz="914126"/>
            <a:r>
              <a:rPr lang="en-US" sz="1999" dirty="0">
                <a:solidFill>
                  <a:prstClr val="black"/>
                </a:solidFill>
                <a:latin typeface="Rockwell"/>
              </a:rPr>
              <a:t>CRYPTOCURRENCY WALLETS</a:t>
            </a:r>
          </a:p>
        </p:txBody>
      </p:sp>
      <p:sp>
        <p:nvSpPr>
          <p:cNvPr id="10" name="Snip Single Corner Rectangle 9"/>
          <p:cNvSpPr/>
          <p:nvPr/>
        </p:nvSpPr>
        <p:spPr>
          <a:xfrm>
            <a:off x="6982773" y="4099716"/>
            <a:ext cx="2376821" cy="639913"/>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defTabSz="914126"/>
            <a:r>
              <a:rPr lang="en-US" sz="1999" dirty="0">
                <a:solidFill>
                  <a:prstClr val="black"/>
                </a:solidFill>
                <a:latin typeface="Rockwell"/>
              </a:rPr>
              <a:t>PAPER WALLET</a:t>
            </a:r>
          </a:p>
        </p:txBody>
      </p:sp>
      <p:sp>
        <p:nvSpPr>
          <p:cNvPr id="30" name="Rounded Rectangle 29"/>
          <p:cNvSpPr/>
          <p:nvPr/>
        </p:nvSpPr>
        <p:spPr>
          <a:xfrm>
            <a:off x="7188347" y="2670564"/>
            <a:ext cx="4343055" cy="706826"/>
          </a:xfrm>
          <a:prstGeom prst="roundRect">
            <a:avLst/>
          </a:prstGeom>
          <a:ln w="92075" cmpd="thickThin"/>
        </p:spPr>
        <p:style>
          <a:lnRef idx="2">
            <a:schemeClr val="dk1"/>
          </a:lnRef>
          <a:fillRef idx="1">
            <a:schemeClr val="lt1"/>
          </a:fillRef>
          <a:effectRef idx="0">
            <a:schemeClr val="dk1"/>
          </a:effectRef>
          <a:fontRef idx="minor">
            <a:schemeClr val="dk1"/>
          </a:fontRef>
        </p:style>
        <p:txBody>
          <a:bodyPr rtlCol="0" anchor="ctr"/>
          <a:lstStyle/>
          <a:p>
            <a:pPr algn="ctr" defTabSz="914126"/>
            <a:r>
              <a:rPr lang="en-US" sz="1999" dirty="0">
                <a:solidFill>
                  <a:prstClr val="black"/>
                </a:solidFill>
                <a:latin typeface="Rockwell"/>
              </a:rPr>
              <a:t>COLD WALLETS</a:t>
            </a:r>
          </a:p>
        </p:txBody>
      </p:sp>
      <p:sp>
        <p:nvSpPr>
          <p:cNvPr id="31" name="Rounded Rectangle 30"/>
          <p:cNvSpPr/>
          <p:nvPr/>
        </p:nvSpPr>
        <p:spPr>
          <a:xfrm>
            <a:off x="1130061" y="2670564"/>
            <a:ext cx="4343055" cy="706826"/>
          </a:xfrm>
          <a:prstGeom prst="roundRect">
            <a:avLst/>
          </a:prstGeom>
          <a:ln w="92075" cmpd="thickThin"/>
        </p:spPr>
        <p:style>
          <a:lnRef idx="2">
            <a:schemeClr val="dk1"/>
          </a:lnRef>
          <a:fillRef idx="1">
            <a:schemeClr val="lt1"/>
          </a:fillRef>
          <a:effectRef idx="0">
            <a:schemeClr val="dk1"/>
          </a:effectRef>
          <a:fontRef idx="minor">
            <a:schemeClr val="dk1"/>
          </a:fontRef>
        </p:style>
        <p:txBody>
          <a:bodyPr rtlCol="0" anchor="ctr"/>
          <a:lstStyle/>
          <a:p>
            <a:pPr algn="ctr" defTabSz="914126"/>
            <a:r>
              <a:rPr lang="en-US" sz="1999" dirty="0">
                <a:solidFill>
                  <a:prstClr val="black"/>
                </a:solidFill>
                <a:latin typeface="Rockwell"/>
              </a:rPr>
              <a:t>HOT WALLETS</a:t>
            </a:r>
          </a:p>
        </p:txBody>
      </p:sp>
      <p:sp>
        <p:nvSpPr>
          <p:cNvPr id="32" name="Snip Single Corner Rectangle 31"/>
          <p:cNvSpPr/>
          <p:nvPr/>
        </p:nvSpPr>
        <p:spPr>
          <a:xfrm>
            <a:off x="732855" y="4099716"/>
            <a:ext cx="2182337" cy="639753"/>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defTabSz="914126"/>
            <a:r>
              <a:rPr lang="en-US" sz="1999" dirty="0">
                <a:solidFill>
                  <a:prstClr val="black"/>
                </a:solidFill>
                <a:latin typeface="Rockwell"/>
              </a:rPr>
              <a:t>ONLINE/WEB WALLET</a:t>
            </a:r>
          </a:p>
        </p:txBody>
      </p:sp>
      <p:sp>
        <p:nvSpPr>
          <p:cNvPr id="33" name="Snip Single Corner Rectangle 32"/>
          <p:cNvSpPr/>
          <p:nvPr/>
        </p:nvSpPr>
        <p:spPr>
          <a:xfrm>
            <a:off x="9620574" y="4085112"/>
            <a:ext cx="2393318" cy="635799"/>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defTabSz="914126"/>
            <a:r>
              <a:rPr lang="en-US" sz="1999" dirty="0">
                <a:solidFill>
                  <a:prstClr val="black"/>
                </a:solidFill>
                <a:latin typeface="Rockwell"/>
              </a:rPr>
              <a:t>HARDWARE WALLET</a:t>
            </a:r>
          </a:p>
        </p:txBody>
      </p:sp>
      <p:sp>
        <p:nvSpPr>
          <p:cNvPr id="35" name="Snip Single Corner Rectangle 34"/>
          <p:cNvSpPr/>
          <p:nvPr/>
        </p:nvSpPr>
        <p:spPr>
          <a:xfrm>
            <a:off x="5141931" y="5448429"/>
            <a:ext cx="2182337" cy="579184"/>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defTabSz="914126"/>
            <a:r>
              <a:rPr lang="en-US" sz="1999" dirty="0">
                <a:solidFill>
                  <a:prstClr val="black"/>
                </a:solidFill>
                <a:latin typeface="Rockwell"/>
              </a:rPr>
              <a:t>DESKTOP WALLET</a:t>
            </a:r>
          </a:p>
        </p:txBody>
      </p:sp>
      <p:sp>
        <p:nvSpPr>
          <p:cNvPr id="36" name="Snip Single Corner Rectangle 35"/>
          <p:cNvSpPr/>
          <p:nvPr/>
        </p:nvSpPr>
        <p:spPr>
          <a:xfrm>
            <a:off x="2333884" y="5448428"/>
            <a:ext cx="2182337" cy="604593"/>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defTabSz="914126"/>
            <a:r>
              <a:rPr lang="en-US" sz="1999" dirty="0">
                <a:solidFill>
                  <a:prstClr val="black"/>
                </a:solidFill>
                <a:latin typeface="Rockwell"/>
              </a:rPr>
              <a:t>MOBILE WALLET</a:t>
            </a:r>
          </a:p>
        </p:txBody>
      </p:sp>
      <p:sp>
        <p:nvSpPr>
          <p:cNvPr id="11" name="Rectangle 10"/>
          <p:cNvSpPr/>
          <p:nvPr/>
        </p:nvSpPr>
        <p:spPr>
          <a:xfrm>
            <a:off x="3677396" y="4099716"/>
            <a:ext cx="2246529" cy="639753"/>
          </a:xfrm>
          <a:prstGeom prst="rect">
            <a:avLst/>
          </a:prstGeom>
          <a:ln w="34925"/>
        </p:spPr>
        <p:style>
          <a:lnRef idx="2">
            <a:schemeClr val="dk1"/>
          </a:lnRef>
          <a:fillRef idx="1">
            <a:schemeClr val="lt1"/>
          </a:fillRef>
          <a:effectRef idx="0">
            <a:schemeClr val="dk1"/>
          </a:effectRef>
          <a:fontRef idx="minor">
            <a:schemeClr val="dk1"/>
          </a:fontRef>
        </p:style>
        <p:txBody>
          <a:bodyPr rtlCol="0" anchor="ctr"/>
          <a:lstStyle/>
          <a:p>
            <a:pPr algn="ctr" defTabSz="914126"/>
            <a:r>
              <a:rPr lang="en-US" sz="1999" dirty="0">
                <a:solidFill>
                  <a:prstClr val="black"/>
                </a:solidFill>
                <a:latin typeface="Rockwell"/>
              </a:rPr>
              <a:t>SOFTWARE WALLET</a:t>
            </a:r>
          </a:p>
        </p:txBody>
      </p:sp>
      <p:cxnSp>
        <p:nvCxnSpPr>
          <p:cNvPr id="17" name="Elbow Connector 16"/>
          <p:cNvCxnSpPr>
            <a:stCxn id="6" idx="2"/>
            <a:endCxn id="31" idx="0"/>
          </p:cNvCxnSpPr>
          <p:nvPr/>
        </p:nvCxnSpPr>
        <p:spPr>
          <a:xfrm rot="5400000">
            <a:off x="4454393" y="1020132"/>
            <a:ext cx="497626" cy="2803236"/>
          </a:xfrm>
          <a:prstGeom prst="bentConnector3">
            <a:avLst/>
          </a:prstGeom>
        </p:spPr>
        <p:style>
          <a:lnRef idx="1">
            <a:schemeClr val="dk1"/>
          </a:lnRef>
          <a:fillRef idx="0">
            <a:schemeClr val="dk1"/>
          </a:fillRef>
          <a:effectRef idx="0">
            <a:schemeClr val="dk1"/>
          </a:effectRef>
          <a:fontRef idx="minor">
            <a:schemeClr val="tx1"/>
          </a:fontRef>
        </p:style>
      </p:cxnSp>
      <p:cxnSp>
        <p:nvCxnSpPr>
          <p:cNvPr id="38" name="Elbow Connector 37"/>
          <p:cNvCxnSpPr>
            <a:stCxn id="6" idx="2"/>
            <a:endCxn id="30" idx="0"/>
          </p:cNvCxnSpPr>
          <p:nvPr/>
        </p:nvCxnSpPr>
        <p:spPr>
          <a:xfrm rot="16200000" flipH="1">
            <a:off x="7483536" y="794225"/>
            <a:ext cx="497626" cy="3255050"/>
          </a:xfrm>
          <a:prstGeom prst="bentConnector3">
            <a:avLst/>
          </a:prstGeom>
        </p:spPr>
        <p:style>
          <a:lnRef idx="1">
            <a:schemeClr val="dk1"/>
          </a:lnRef>
          <a:fillRef idx="0">
            <a:schemeClr val="dk1"/>
          </a:fillRef>
          <a:effectRef idx="0">
            <a:schemeClr val="dk1"/>
          </a:effectRef>
          <a:fontRef idx="minor">
            <a:schemeClr val="tx1"/>
          </a:fontRef>
        </p:style>
      </p:cxnSp>
      <p:cxnSp>
        <p:nvCxnSpPr>
          <p:cNvPr id="41" name="Elbow Connector 40"/>
          <p:cNvCxnSpPr>
            <a:stCxn id="31" idx="2"/>
            <a:endCxn id="32" idx="3"/>
          </p:cNvCxnSpPr>
          <p:nvPr/>
        </p:nvCxnSpPr>
        <p:spPr>
          <a:xfrm rot="5400000">
            <a:off x="2201643" y="2999770"/>
            <a:ext cx="722327" cy="1477565"/>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44" name="Elbow Connector 43"/>
          <p:cNvCxnSpPr>
            <a:stCxn id="31" idx="2"/>
            <a:endCxn id="11" idx="0"/>
          </p:cNvCxnSpPr>
          <p:nvPr/>
        </p:nvCxnSpPr>
        <p:spPr>
          <a:xfrm rot="16200000" flipH="1">
            <a:off x="3689962" y="2989016"/>
            <a:ext cx="722327" cy="1499072"/>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47" name="Elbow Connector 46"/>
          <p:cNvCxnSpPr>
            <a:stCxn id="30" idx="2"/>
            <a:endCxn id="10" idx="3"/>
          </p:cNvCxnSpPr>
          <p:nvPr/>
        </p:nvCxnSpPr>
        <p:spPr>
          <a:xfrm rot="5400000">
            <a:off x="8404367" y="3144208"/>
            <a:ext cx="722327" cy="1188691"/>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50" name="Elbow Connector 49"/>
          <p:cNvCxnSpPr>
            <a:stCxn id="30" idx="2"/>
            <a:endCxn id="33" idx="3"/>
          </p:cNvCxnSpPr>
          <p:nvPr/>
        </p:nvCxnSpPr>
        <p:spPr>
          <a:xfrm rot="16200000" flipH="1">
            <a:off x="9734693" y="3002571"/>
            <a:ext cx="707722" cy="1457358"/>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55" name="Elbow Connector 54"/>
          <p:cNvCxnSpPr>
            <a:stCxn id="11" idx="2"/>
            <a:endCxn id="36" idx="3"/>
          </p:cNvCxnSpPr>
          <p:nvPr/>
        </p:nvCxnSpPr>
        <p:spPr>
          <a:xfrm rot="5400000">
            <a:off x="3758378" y="4406144"/>
            <a:ext cx="708958" cy="1375608"/>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58" name="Elbow Connector 57"/>
          <p:cNvCxnSpPr>
            <a:stCxn id="11" idx="2"/>
            <a:endCxn id="35" idx="3"/>
          </p:cNvCxnSpPr>
          <p:nvPr/>
        </p:nvCxnSpPr>
        <p:spPr>
          <a:xfrm rot="16200000" flipH="1">
            <a:off x="5162401" y="4377728"/>
            <a:ext cx="708958" cy="143244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
        <p:nvSpPr>
          <p:cNvPr id="61" name="TextBox 60"/>
          <p:cNvSpPr txBox="1"/>
          <p:nvPr/>
        </p:nvSpPr>
        <p:spPr>
          <a:xfrm>
            <a:off x="9799169" y="4791937"/>
            <a:ext cx="2003741" cy="645906"/>
          </a:xfrm>
          <a:prstGeom prst="rect">
            <a:avLst/>
          </a:prstGeom>
          <a:noFill/>
        </p:spPr>
        <p:txBody>
          <a:bodyPr wrap="square" rtlCol="0">
            <a:spAutoFit/>
          </a:bodyPr>
          <a:lstStyle/>
          <a:p>
            <a:pPr defTabSz="914126"/>
            <a:r>
              <a:rPr lang="en-US" sz="1799" dirty="0">
                <a:solidFill>
                  <a:prstClr val="white"/>
                </a:solidFill>
                <a:latin typeface="Rockwell"/>
              </a:rPr>
              <a:t>E.g. Ledger, Trezor</a:t>
            </a:r>
          </a:p>
        </p:txBody>
      </p:sp>
      <p:sp>
        <p:nvSpPr>
          <p:cNvPr id="62" name="TextBox 61"/>
          <p:cNvSpPr txBox="1"/>
          <p:nvPr/>
        </p:nvSpPr>
        <p:spPr>
          <a:xfrm>
            <a:off x="732854" y="4739468"/>
            <a:ext cx="2434681" cy="369236"/>
          </a:xfrm>
          <a:prstGeom prst="rect">
            <a:avLst/>
          </a:prstGeom>
          <a:noFill/>
        </p:spPr>
        <p:txBody>
          <a:bodyPr wrap="square" rtlCol="0">
            <a:spAutoFit/>
          </a:bodyPr>
          <a:lstStyle/>
          <a:p>
            <a:pPr defTabSz="914126"/>
            <a:r>
              <a:rPr lang="en-US" sz="1799" dirty="0">
                <a:solidFill>
                  <a:prstClr val="white"/>
                </a:solidFill>
                <a:latin typeface="Rockwell"/>
              </a:rPr>
              <a:t>E.g. MyEtherWallet</a:t>
            </a:r>
          </a:p>
        </p:txBody>
      </p:sp>
      <p:sp>
        <p:nvSpPr>
          <p:cNvPr id="63" name="TextBox 62"/>
          <p:cNvSpPr txBox="1"/>
          <p:nvPr/>
        </p:nvSpPr>
        <p:spPr>
          <a:xfrm>
            <a:off x="5141932" y="6125466"/>
            <a:ext cx="2434681" cy="645906"/>
          </a:xfrm>
          <a:prstGeom prst="rect">
            <a:avLst/>
          </a:prstGeom>
          <a:noFill/>
        </p:spPr>
        <p:txBody>
          <a:bodyPr wrap="square" rtlCol="0">
            <a:spAutoFit/>
          </a:bodyPr>
          <a:lstStyle/>
          <a:p>
            <a:pPr defTabSz="914126"/>
            <a:r>
              <a:rPr lang="en-US" sz="1799" dirty="0">
                <a:solidFill>
                  <a:prstClr val="white"/>
                </a:solidFill>
                <a:latin typeface="Rockwell"/>
              </a:rPr>
              <a:t>E.g. Electrum, Armory</a:t>
            </a:r>
          </a:p>
        </p:txBody>
      </p:sp>
      <p:sp>
        <p:nvSpPr>
          <p:cNvPr id="64" name="TextBox 63"/>
          <p:cNvSpPr txBox="1"/>
          <p:nvPr/>
        </p:nvSpPr>
        <p:spPr>
          <a:xfrm>
            <a:off x="2343309" y="6125782"/>
            <a:ext cx="2434681" cy="645906"/>
          </a:xfrm>
          <a:prstGeom prst="rect">
            <a:avLst/>
          </a:prstGeom>
          <a:noFill/>
        </p:spPr>
        <p:txBody>
          <a:bodyPr wrap="square" rtlCol="0">
            <a:spAutoFit/>
          </a:bodyPr>
          <a:lstStyle/>
          <a:p>
            <a:pPr defTabSz="914126"/>
            <a:r>
              <a:rPr lang="en-US" sz="1799" dirty="0">
                <a:solidFill>
                  <a:prstClr val="white"/>
                </a:solidFill>
                <a:latin typeface="Rockwell"/>
              </a:rPr>
              <a:t>E.g. Coinomi, Mycelium</a:t>
            </a:r>
          </a:p>
        </p:txBody>
      </p:sp>
      <p:sp>
        <p:nvSpPr>
          <p:cNvPr id="2" name="TextBox 1">
            <a:extLst>
              <a:ext uri="{FF2B5EF4-FFF2-40B4-BE49-F238E27FC236}">
                <a16:creationId xmlns:a16="http://schemas.microsoft.com/office/drawing/2014/main" id="{336D09A0-B010-E8AB-2250-00FE94B4E72B}"/>
              </a:ext>
            </a:extLst>
          </p:cNvPr>
          <p:cNvSpPr txBox="1"/>
          <p:nvPr/>
        </p:nvSpPr>
        <p:spPr>
          <a:xfrm>
            <a:off x="837828" y="332656"/>
            <a:ext cx="5544616" cy="523220"/>
          </a:xfrm>
          <a:prstGeom prst="rect">
            <a:avLst/>
          </a:prstGeom>
          <a:noFill/>
        </p:spPr>
        <p:txBody>
          <a:bodyPr wrap="square" rtlCol="0">
            <a:spAutoFit/>
          </a:bodyPr>
          <a:lstStyle/>
          <a:p>
            <a:r>
              <a:rPr lang="en-IN" sz="2800" dirty="0">
                <a:solidFill>
                  <a:srgbClr val="00B0F0"/>
                </a:solidFill>
                <a:latin typeface="Times New Roman" panose="02020603050405020304" pitchFamily="18" charset="0"/>
                <a:cs typeface="Times New Roman" panose="02020603050405020304" pitchFamily="18" charset="0"/>
              </a:rPr>
              <a:t>Types of wallets</a:t>
            </a:r>
          </a:p>
        </p:txBody>
      </p:sp>
    </p:spTree>
    <p:extLst>
      <p:ext uri="{BB962C8B-B14F-4D97-AF65-F5344CB8AC3E}">
        <p14:creationId xmlns:p14="http://schemas.microsoft.com/office/powerpoint/2010/main" val="32231116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Foundry">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C07EF5965D67418381B8EE023AA3C8" ma:contentTypeVersion="4" ma:contentTypeDescription="Create a new document." ma:contentTypeScope="" ma:versionID="3ab164b4e7c9088c53ae3988b9da877d">
  <xsd:schema xmlns:xsd="http://www.w3.org/2001/XMLSchema" xmlns:xs="http://www.w3.org/2001/XMLSchema" xmlns:p="http://schemas.microsoft.com/office/2006/metadata/properties" xmlns:ns2="e8b82336-c7a5-44d1-b404-2496331212c9" targetNamespace="http://schemas.microsoft.com/office/2006/metadata/properties" ma:root="true" ma:fieldsID="6f7d45fdf937bea7a49b29c20b850a7f" ns2:_="">
    <xsd:import namespace="e8b82336-c7a5-44d1-b404-2496331212c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b82336-c7a5-44d1-b404-2496331212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9535BA8-38A9-4F77-97B0-78F7F8657D6C}"/>
</file>

<file path=customXml/itemProps2.xml><?xml version="1.0" encoding="utf-8"?>
<ds:datastoreItem xmlns:ds="http://schemas.openxmlformats.org/officeDocument/2006/customXml" ds:itemID="{6F2A15CD-EA95-48EA-8ED5-55B5F5BC6605}"/>
</file>

<file path=customXml/itemProps3.xml><?xml version="1.0" encoding="utf-8"?>
<ds:datastoreItem xmlns:ds="http://schemas.openxmlformats.org/officeDocument/2006/customXml" ds:itemID="{2E927B08-CB84-4349-9D5E-3314F0EE049D}"/>
</file>

<file path=docProps/app.xml><?xml version="1.0" encoding="utf-8"?>
<Properties xmlns="http://schemas.openxmlformats.org/officeDocument/2006/extended-properties" xmlns:vt="http://schemas.openxmlformats.org/officeDocument/2006/docPropsVTypes">
  <Template>Chalkboard education presentation (widescreen)</Template>
  <TotalTime>3651</TotalTime>
  <Words>3504</Words>
  <Application>Microsoft Office PowerPoint</Application>
  <PresentationFormat>Custom</PresentationFormat>
  <Paragraphs>222</Paragraphs>
  <Slides>33</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33</vt:i4>
      </vt:variant>
    </vt:vector>
  </HeadingPairs>
  <TitlesOfParts>
    <vt:vector size="43" baseType="lpstr">
      <vt:lpstr>Algerian</vt:lpstr>
      <vt:lpstr>Arial</vt:lpstr>
      <vt:lpstr>Consolas</vt:lpstr>
      <vt:lpstr>Corbel</vt:lpstr>
      <vt:lpstr>Courier New</vt:lpstr>
      <vt:lpstr>Rockwell</vt:lpstr>
      <vt:lpstr>Times New Roman</vt:lpstr>
      <vt:lpstr>Wingdings 2</vt:lpstr>
      <vt:lpstr>Chalkboard 16x9</vt:lpstr>
      <vt:lpstr>Foundry</vt:lpstr>
      <vt:lpstr>BLOCKCHAIN TECHNOLOGY</vt:lpstr>
      <vt:lpstr>Module 2:  Cryptocurrency </vt:lpstr>
      <vt:lpstr>Transactions in blockchain</vt:lpstr>
      <vt:lpstr>Double spending problem</vt:lpstr>
      <vt:lpstr>How Blockchain handles the Double Spending Problem?</vt:lpstr>
      <vt:lpstr>UTXO</vt:lpstr>
      <vt:lpstr> </vt:lpstr>
      <vt:lpstr>Cryptocurrency wallets</vt:lpstr>
      <vt:lpstr>PowerPoint Presentation</vt:lpstr>
      <vt:lpstr> </vt:lpstr>
      <vt:lpstr> </vt:lpstr>
      <vt:lpstr> </vt:lpstr>
      <vt:lpstr> </vt:lpstr>
      <vt:lpstr>Altcoins and tokens</vt:lpstr>
      <vt:lpstr> </vt:lpstr>
      <vt:lpstr> </vt:lpstr>
      <vt:lpstr> </vt:lpstr>
      <vt:lpstr>Bitcoin mining protocols</vt:lpstr>
      <vt:lpstr> </vt:lpstr>
      <vt:lpstr> </vt:lpstr>
      <vt:lpstr> </vt:lpstr>
      <vt:lpstr>Bitcoin mining terminologies</vt:lpstr>
      <vt:lpstr> </vt:lpstr>
      <vt:lpstr> </vt:lpstr>
      <vt:lpstr> </vt:lpstr>
      <vt:lpstr> </vt:lpstr>
      <vt:lpstr> </vt:lpstr>
      <vt:lpstr> </vt:lpstr>
      <vt:lpstr> </vt:lpstr>
      <vt:lpstr>Mining Difficulty </vt:lpstr>
      <vt:lpstr> </vt:lpstr>
      <vt:lpstr>Mining pool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TECHNOLOGY</dc:title>
  <dc:creator>Swapnil Sonawane</dc:creator>
  <cp:lastModifiedBy>Swapnil Sonawane</cp:lastModifiedBy>
  <cp:revision>280</cp:revision>
  <cp:lastPrinted>2022-09-14T06:27:17Z</cp:lastPrinted>
  <dcterms:created xsi:type="dcterms:W3CDTF">2020-07-27T07:27:31Z</dcterms:created>
  <dcterms:modified xsi:type="dcterms:W3CDTF">2024-08-08T07:08:36Z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0x01010086C07EF5965D67418381B8EE023AA3C8</vt:lpwstr>
  </property>
</Properties>
</file>