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ink/ink1.xml" ContentType="application/inkml+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 id="2147483672" r:id="rId5"/>
  </p:sldMasterIdLst>
  <p:notesMasterIdLst>
    <p:notesMasterId r:id="rId39"/>
  </p:notesMasterIdLst>
  <p:handoutMasterIdLst>
    <p:handoutMasterId r:id="rId40"/>
  </p:handoutMasterIdLst>
  <p:sldIdLst>
    <p:sldId id="256" r:id="rId6"/>
    <p:sldId id="310" r:id="rId7"/>
    <p:sldId id="314" r:id="rId8"/>
    <p:sldId id="315" r:id="rId9"/>
    <p:sldId id="317" r:id="rId10"/>
    <p:sldId id="316" r:id="rId11"/>
    <p:sldId id="318" r:id="rId12"/>
    <p:sldId id="319" r:id="rId13"/>
    <p:sldId id="320" r:id="rId14"/>
    <p:sldId id="321" r:id="rId15"/>
    <p:sldId id="322" r:id="rId16"/>
    <p:sldId id="323" r:id="rId17"/>
    <p:sldId id="324" r:id="rId18"/>
    <p:sldId id="311" r:id="rId19"/>
    <p:sldId id="312" r:id="rId20"/>
    <p:sldId id="313" r:id="rId21"/>
    <p:sldId id="343" r:id="rId22"/>
    <p:sldId id="327" r:id="rId23"/>
    <p:sldId id="328" r:id="rId24"/>
    <p:sldId id="329" r:id="rId25"/>
    <p:sldId id="330" r:id="rId26"/>
    <p:sldId id="331" r:id="rId27"/>
    <p:sldId id="332" r:id="rId28"/>
    <p:sldId id="333" r:id="rId29"/>
    <p:sldId id="334" r:id="rId30"/>
    <p:sldId id="335" r:id="rId31"/>
    <p:sldId id="336" r:id="rId32"/>
    <p:sldId id="337" r:id="rId33"/>
    <p:sldId id="338" r:id="rId34"/>
    <p:sldId id="339" r:id="rId35"/>
    <p:sldId id="340" r:id="rId36"/>
    <p:sldId id="341" r:id="rId37"/>
    <p:sldId id="342" r:id="rId38"/>
  </p:sldIdLst>
  <p:sldSz cx="12188825"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3839"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575281-EEF1-EF54-613B-DE3E1BEF5C09}" v="1" dt="2024-08-25T13:01:34.140"/>
  </p1510:revLst>
</p1510:revInfo>
</file>

<file path=ppt/tableStyles.xml><?xml version="1.0" encoding="utf-8"?>
<a:tblStyleLst xmlns:a="http://schemas.openxmlformats.org/drawingml/2006/main" def="{8EC20E35-A176-4012-BC5E-935CFFF8708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pos="3839"/>
        <p:guide orient="horz" pos="2160"/>
      </p:guideLst>
    </p:cSldViewPr>
  </p:slide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notesMaster" Target="notesMasters/notesMaster1.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viewProps" Target="viewProps.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handoutMaster" Target="handoutMasters/handoutMaster1.xml"/><Relationship Id="rId45"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microsoft.com/office/2015/10/relationships/revisionInfo" Target="revisionInfo.xml"/><Relationship Id="rId20" Type="http://schemas.openxmlformats.org/officeDocument/2006/relationships/slide" Target="slides/slide15.xml"/><Relationship Id="rId41"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ral Gudhka" userId="S::miral.gudhka@vit.edu.in::941b98b6-e16c-4435-9a3e-c86b96a2abe3" providerId="AD" clId="Web-{B9575281-EEF1-EF54-613B-DE3E1BEF5C09}"/>
    <pc:docChg chg="modSld">
      <pc:chgData name="Miral Gudhka" userId="S::miral.gudhka@vit.edu.in::941b98b6-e16c-4435-9a3e-c86b96a2abe3" providerId="AD" clId="Web-{B9575281-EEF1-EF54-613B-DE3E1BEF5C09}" dt="2024-08-25T13:01:34.140" v="0" actId="1076"/>
      <pc:docMkLst>
        <pc:docMk/>
      </pc:docMkLst>
      <pc:sldChg chg="modSp">
        <pc:chgData name="Miral Gudhka" userId="S::miral.gudhka@vit.edu.in::941b98b6-e16c-4435-9a3e-c86b96a2abe3" providerId="AD" clId="Web-{B9575281-EEF1-EF54-613B-DE3E1BEF5C09}" dt="2024-08-25T13:01:34.140" v="0" actId="1076"/>
        <pc:sldMkLst>
          <pc:docMk/>
          <pc:sldMk cId="271979529" sldId="318"/>
        </pc:sldMkLst>
        <pc:inkChg chg="mod">
          <ac:chgData name="Miral Gudhka" userId="S::miral.gudhka@vit.edu.in::941b98b6-e16c-4435-9a3e-c86b96a2abe3" providerId="AD" clId="Web-{B9575281-EEF1-EF54-613B-DE3E1BEF5C09}" dt="2024-08-25T13:01:34.140" v="0" actId="1076"/>
          <ac:inkMkLst>
            <pc:docMk/>
            <pc:sldMk cId="271979529" sldId="318"/>
            <ac:inkMk id="4" creationId="{0C11451E-F90C-6017-2B44-E6ABD1EA1E9A}"/>
          </ac:inkMkLst>
        </pc:ink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84AA43A-3F76-4A13-9CD6-36134EB429E3}" type="datetimeFigureOut">
              <a:rPr lang="en-US"/>
              <a:t>8/25/2024</a:t>
            </a:fld>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850423A-8BCE-448E-A97B-03A88B2B12C1}" type="slidenum">
              <a:rPr/>
              <a:t>‹#›</a:t>
            </a:fld>
            <a:endParaRPr/>
          </a:p>
        </p:txBody>
      </p:sp>
    </p:spTree>
    <p:extLst>
      <p:ext uri="{BB962C8B-B14F-4D97-AF65-F5344CB8AC3E}">
        <p14:creationId xmlns:p14="http://schemas.microsoft.com/office/powerpoint/2010/main" val="405139585"/>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2047" units="deg"/>
          <inkml:channel name="T" type="integer" max="2.14748E9" units="dev"/>
        </inkml:traceFormat>
        <inkml:channelProperties>
          <inkml:channelProperty channel="X" name="resolution" value="2155.72363" units="1/cm"/>
          <inkml:channelProperty channel="Y" name="resolution" value="3449.15796" units="1/cm"/>
          <inkml:channelProperty channel="F" name="resolution" value="5.68611" units="1/deg"/>
          <inkml:channelProperty channel="T" name="resolution" value="1" units="1/dev"/>
        </inkml:channelProperties>
      </inkml:inkSource>
      <inkml:timestamp xml:id="ts0" timeString="2022-08-18T13:57:07.922"/>
    </inkml:context>
    <inkml:brush xml:id="br0">
      <inkml:brushProperty name="width" value="0.05292" units="cm"/>
      <inkml:brushProperty name="height" value="0.05292" units="cm"/>
      <inkml:brushProperty name="color" value="#92D050"/>
    </inkml:brush>
    <inkml:brush xml:id="br1">
      <inkml:brushProperty name="width" value="0.05292" units="cm"/>
      <inkml:brushProperty name="height" value="0.05292" units="cm"/>
      <inkml:brushProperty name="color" value="#FFFF00"/>
    </inkml:brush>
    <inkml:brush xml:id="br2">
      <inkml:brushProperty name="width" value="0.05292" units="cm"/>
      <inkml:brushProperty name="height" value="0.05292" units="cm"/>
      <inkml:brushProperty name="color" value="#FF0000"/>
    </inkml:brush>
  </inkml:definitions>
  <inkml:trace contextRef="#ctx0" brushRef="#br0">4598 1837 292 0,'0'0'180'16,"0"0"-35"-16,0 0-77 15,0 0 27-15,0 0 17 16,0 0-22-16,0 0-29 0,0-6-25 15,0 3-8-15,0 3 0 16,0-1 0-16,0 1-5 16,0 0 13-16,0 0-3 15,0-3 2 1,0 2-8-16,0-2-3 0,0 3 6 16,0 0-9-16,0 0-5 15,0 0 1-15,0 0 0 16,0 0 3-16,0 0-6 15,0 0 0-15,0 3-10 16,0 20 2-16,4 20 6 16,-1 13 4-16,2 16 9 15,-3 12-6-15,-2 13 0 16,0 3 8-16,0-4-15 0,0 0 3 16,0-8-6-1,0-3-5-15,-4-7 1 0,-2-8-2 16,4-8-3-16,0-8 1 15,0-4-1-15,0-3 2 16,-5-5-2-16,-1-4 0 16,-2-4 0-16,-1-8-1 15,0-4-7-15,2-10-24 16,4-2-43-16,-1-10-87 16,2 0-117-1,1-12-301-15</inkml:trace>
  <inkml:trace contextRef="#ctx0" brushRef="#br0" timeOffset="969.92">4643 1814 465 0,'0'0'139'15,"0"0"-83"-15,0 0 20 16,0 0 40-16,0 0-8 16,0 0-44-16,-83-20-17 15,79 18-7-15,2 1 14 16,0 1 11-16,-1-3-3 16,1 3-17-16,2 0-10 15,-2 0-4-15,2 0-11 0,0 0-7 16,0 0-8-16,24 0 0 15,23 0-5-15,20 0 7 16,18 0 2-16,21 0 0 16,21-1-2-16,20-6 4 15,14 5-10-15,6 2 3 16,-2 0-4-16,-9 0 1 16,-5 0-2-16,-8 0-2 15,-16 0-2-15,-11 0-1 16,-22-5-5-16,-19-8 5 15,-15 5 3-15,-15-2 1 16,-17 6 2-16,-12 0 1 16,-11 0-1-16,-5 4 1 15,0 0-1-15,0 0 0 16,0 0 2-16,0 0-2 0,0 0 0 16,0 0-3-16,0 0 2 15,0 0 1-15,-5 0 1 16,5 0 3-16,-2 0 1 15,2 0-1-15,0 0 5 16,0 0 3-16,0 0-4 16,0 0 2-16,0 0-2 15,0 0 0-15,0 0-1 16,0 0-3-16,0 0 4 16,0 0 3-16,0 0 3 15,0 0 1-15,0 0 10 16,0 0-7-16,0 0-1 0,0 0-5 15,0 0 3 1,0 4-10-16,0 31-3 16,0 24 4-16,-4 27 24 0,-8 23-6 15,-1 9-6 1,-3 3-5-16,3 1 2 0,3-8-7 16,2-2-3-16,4-9-2 15,2-7 0-15,-1-11-2 16,-1-13-1-16,0-10 0 15,-3-12 0-15,3-12 0 16,-1-8-7-16,0-8-19 0,-1-6-29 16,-3-6-83-1,-7-6-159-15,-5-2-342 0</inkml:trace>
  <inkml:trace contextRef="#ctx0" brushRef="#br0" timeOffset="1599.81">4367 3270 673 0,'0'0'148'0,"0"0"-112"16,0 0 74-16,0 0 45 15,0 0-66 1,0 0-46-16,46-10-12 16,-15 10 3-16,12 0 9 0,12 0-1 15,21 4 6-15,22 2-17 16,25-2-10-16,24 0 0 15,24 0 7-15,19 1-15 16,4 0-11-16,-5-1 7 16,-6 2-8-16,-19-3 0 15,-23-2 6-15,-32-1-7 16,-39 0-1-16,-33 0-4 16,-24 0 5-16,-13 0 5 15,0 0 0-15,0 0 4 16,-2 0 33-16,-13 0-11 15,-1 0-5-15,-1 0-17 0,3 0-8 16,1 0-1 0,1-1-4-16,5-2-78 0,-1 1-90 15,-1 2-208-15,-5-6-497 16</inkml:trace>
  <inkml:trace contextRef="#ctx0" brushRef="#br0" timeOffset="2496.65">5188 2354 518 0,'0'0'170'0,"0"0"-116"16,0 0 52-16,0 0 68 15,0 0-62-15,0 0-41 16,0-24-6-16,0 24 9 16,0 0-3-16,-2 0-15 15,2 0-17-15,0 0-12 16,0 0-8-16,0 0-7 16,0 0-4-16,0 0-5 15,0 0-2-15,0 0 1 0,0 0-1 16,0 0-2-16,0 0 1 15,0 0 0 1,0 0 0-16,0 0 0 16,0 0 1-16,0 0-1 0,0 0 0 15,-2 0 0-15,2 0 0 16,0 0 0-16,0 0 1 16,0 0-1-16,0 0 1 15,0 0-1-15,0 0 0 16,0 0-1-16,0 18-6 15,-2 14 6-15,0 14 1 16,-5 8 2-16,-2 4 1 16,0 0-1-16,-4 3-2 0,0-5 0 15,-1-4 0-15,1-6-19 16,-1-8-109 0,3-6-86-16,5-10-204 0</inkml:trace>
  <inkml:trace contextRef="#ctx0" brushRef="#br0" timeOffset="3071.8">5088 2488 688 0,'0'0'211'0,"0"0"-104"16,0 0-63-16,0 0 50 15,23-130 12-15,6 100-41 16,4 4-36-16,0 10-11 16,-1 8 2-16,-8 8 1 15,-6 0-18-15,0 16 1 16,-7 14-4-16,-9 12 1 15,-2 2 8-15,0-2-3 16,-24-2 6-16,-1-8 7 16,1-12-3-16,9-4 5 0,5-10 1 15,8-3-9-15,2-2-2 16,0-1-11-16,4 0-5 16,23 0 5-16,16 0 0 15,3 4 0-15,1 4 0 16,-2 5 0-16,-10 6 0 15,-10 2 0-15,-9 5-6 16,-12-2 2-16,-4 0 4 16,-4 2 3-16,-23-4 4 15,-14 0 0-15,-3-4 11 16,-3-6 13-16,0-2-3 16,2-6-4-16,8 0-9 15,3-4-7-15,10 0-3 0,9 0-2 16,6 0-3-1,6 0-14-15,3 0-52 0,0 0-71 16,18 0-77 0,15 0-127-16,3 0-349 0</inkml:trace>
  <inkml:trace contextRef="#ctx0" brushRef="#br0" timeOffset="3574.13">5624 2358 969 0,'0'0'162'16,"0"0"-104"-16,0 0 1 15,0 0 66-15,0 0-49 16,0 0-76-16,-10-16 1 16,53 16-1-16,7 0 0 15,0 0 1-15,-8 0-2 16,-11 0 0-16,-13 0 0 16,-7 2-20-16,-7-2-5 15,-4 0 17-15,0 0 9 16,0 0 10-16,-8 0-1 0,-3-4 0 15,-3-2 19 1,3 0 1-16,5 4 3 0,-1 0 8 16,4 2 7-1,3 0-23-15,-2 2-5 16,-2 22-15-16,-1 12-1 16,1 10 4-16,-2 6-5 0,1 5-2 15,3 3 0-15,-1-4 5 16,-3 0-5-16,-1-6-3 15,1-6-8-15,-4-4-76 16,6-8-53-16,-1-8-113 16,3-11-246-16</inkml:trace>
  <inkml:trace contextRef="#ctx0" brushRef="#br0" timeOffset="4074.71">6196 2450 694 0,'0'0'110'0,"0"0"-86"15,0 0 46-15,0 0 51 16,0 0-55-16,0 0-50 16,-32-52 11-16,26 50 29 15,-3 0-1-15,-5 0-6 16,-1 2-9-16,-5 0 5 15,-5 2-15-15,0 14 8 16,2 4-2-16,-2 6-5 0,2 4-2 16,4 3-6-1,5 3-6-15,8 1-2 0,4 2-1 16,2-1 2 0,0 0-6-16,0-6 2 15,17-4-5-15,5-4-3 0,9-4 2 16,5-6-5-16,5-2 0 15,5-4 3-15,1-4-4 16,0-2-69-16,-4-2-67 16,-6 0-134-16,-8 0-314 15</inkml:trace>
  <inkml:trace contextRef="#ctx0" brushRef="#br0" timeOffset="4233.34">6407 2773 819 0,'0'0'196'16,"0"0"-186"-16,0 0-9 15,0 0-1-15,0 0-11 16,0 0-195-16,11-14-200 16</inkml:trace>
  <inkml:trace contextRef="#ctx0" brushRef="#br0" timeOffset="8880.67">7249 2406 426 0,'0'0'70'0,"0"0"-15"16,0 0-7-16,0 0-1 15,0 0-19-15,0 0 5 0,0 0 6 16,0-22 4-1,0 18 5-15,2 0 3 16,2-2-7-16,-2 2-14 16,0-4 2-16,2-2 0 15,-2 2-6-15,3 0 7 16,-1 2-16-16,0 2 2 0,-2 2 9 16,-2 0 5-16,0 2 9 15,0 0-14-15,0 0 9 16,0 2 0-16,0 28-13 15,-19 14-1-15,-8 16 23 16,-6 2-6-16,-1-1-21 16,5-7-9-16,5-4-7 0,1-8-1 15,4-6-2-15,3-6-3 16,3-6-47 0,5-4-75-16,8-8-136 0,0-10-161 15</inkml:trace>
  <inkml:trace contextRef="#ctx0" brushRef="#br0" timeOffset="9177.08">7167 2390 846 0,'0'0'33'15,"0"0"34"-15,0 0-24 0,0 0 50 16,0 0 13-16,71-104-42 15,-54 102-19-15,0 2-12 16,1 0 4 0,7 23-5-16,3 18 15 0,1 7-13 15,-2 8-3 1,-5 2-6-16,-7 1-18 0,1-4-1 16,-9 0-5-16,-3-3 3 15,-4-4-8-15,0-2-48 16,-6-8-115-16,-15-10-123 15,2-12-268-15</inkml:trace>
  <inkml:trace contextRef="#ctx0" brushRef="#br0" timeOffset="9338.68">7156 2673 938 0,'0'0'135'0,"0"0"-23"0,0 0-44 16,0 0 31-1,0 0-33-15,0 0-53 0,31-50-9 16,33 41-4-16,17 1-5 16,4 8-111-16,-2 0-157 15,-6 0-288-15</inkml:trace>
  <inkml:trace contextRef="#ctx0" brushRef="#br0" timeOffset="9494.29">7901 2637 124 0,'0'0'1052'15,"0"0"-910"-15,0 0-98 0,0 0 74 16,0 0-31-16,0 0-40 16,-29-10-38-16,21 7-7 15,2 2-4-15,-1 1-19 16,-4 0-100-16,-5 0-182 16,-6 0-466-16</inkml:trace>
  <inkml:trace contextRef="#ctx0" brushRef="#br0" timeOffset="17736.8">2969 1710 404 0,'0'0'101'0,"0"0"0"15,0 0-32-15,0 0 42 16,0 0-22-16,0 0-4 16,0 0-17-16,-57-42-27 15,52 38-8-15,0 0-1 0,-1 0-3 16,2 2-5-16,-5-2-8 15,-1 2 6-15,0-2-3 16,1 0-3-16,-1 2 15 16,2-2 6-16,1 2-10 15,3 0 9-15,0 0-6 16,4 2 0-16,0 0-1 16,0 0-11-16,0 0-7 15,0 0-7-15,0 4-4 16,31 20 0-16,24 10 2 15,25 10 9-15,14 6-1 0,12 4-1 16,6 4-5 0,2 5 5-16,2 3-9 15,-3 2 1-15,1-8 1 0,-14-6-2 16,-11-12 6 0,-18-13-6-16,-19-7 0 15,-19-8-3-15,-17-8-5 0,-11-4 8 16,-5-2 4-16,0 0 2 15,0 0 4-15,0 0 3 16,-14-8-10-16,-8-8-3 16,-7 0-13-16,2 1-59 15,0 0-81-15,5-2-142 16,7-2-303-16</inkml:trace>
  <inkml:trace contextRef="#ctx0" brushRef="#br0" timeOffset="18116.46">3831 1889 678 0,'0'0'135'15,"0"0"-33"-15,0 0 53 16,0 0 2-16,0 0-55 15,0 0-35-15,-35-58-10 0,35 58-10 16,0 0-13 0,0 0-13-16,0 7-12 0,16 19-9 15,17 15 11-15,7 9 13 16,3 8-3-16,-3 6-15 16,-3 7-2-1,-3-3-3-15,-9-6 4 0,-15-8-3 16,-10-10 1-16,-2-10-2 15,-31-4 3-15,-11-4 27 16,-19-6-9-16,-15-4-6 16,-5-8-13-16,1 1-3 15,8-2-36-15,14 5-106 16,16 2-183-16,13-2-486 16</inkml:trace>
  <inkml:trace contextRef="#ctx0" brushRef="#br0" timeOffset="20906.97">3475 878 340 0,'0'0'77'16,"0"0"-53"-16,0 0 16 15,0 0 46-15,0 0-36 16,0 0-11-16,0 0-5 16,7-10 55-16,-5 4 14 0,-2-2-40 15,0 2-13-15,0-2 22 16,-4 0-25 0,-9 2-18-16,-5 0-1 15,-1 2 8-15,-4 4-6 0,-4 0-5 16,-2 0 9-1,-2 10 3-15,-3 10-13 0,5 4-12 16,2 6 2-16,9 0 3 16,7 6-15-16,9-1 2 15,2-2-3-15,2 2-1 16,25-8 4-16,9-6-4 16,6-10 1-16,5-4-1 15,-1-7 0-15,-1 0 0 0,-7 0-10 16,-5-16-8-16,-8-7-6 15,-10 0 15 1,-10-8-3-16,-5-3 12 16,0-2 2-16,-24 4 1 0,-8 4 2 15,-3 6-3 1,-2 12-2-16,4 6-3 0,9 4-4 16,8 0-4-16,10 0-47 15,6 14-105-15,0 0-85 16,29-6-47-16</inkml:trace>
  <inkml:trace contextRef="#ctx0" brushRef="#br0" timeOffset="21289.07">3798 716 777 0,'0'0'185'0,"0"0"-85"0,0 0 62 16,0 0-38-16,0 0-50 15,0 0-15-15,-75-81-17 16,73 77-4-16,2 4-5 16,0 0 3-16,0 0-19 15,0 0-3-15,0 0-10 16,0 0 0-16,0 0 8 0,0 0-12 15,0 0 0 1,0 0 0-16,0 0-8 16,0 4 3-16,0 12 4 0,0 6 1 15,6 11-2-15,7 1 2 16,3 6 0-16,-1 6 0 16,-3-2 0-16,-3 4-7 15,-9 0-41-15,0 1-41 16,0 2-68-16,-16-7-116 15,-8-8-154-15</inkml:trace>
  <inkml:trace contextRef="#ctx0" brushRef="#br0" timeOffset="22021.26">3563 990 801 0,'0'0'134'0,"0"0"-88"0,0 0 8 16,0 0 10-16,108-122-47 15,-52 98-15-15,6 4-2 16,1 0-12-16,-12 4-39 16,-7 4-19-16,-10 0 0 15,-16 4 45-15,-9 1 9 16,-9-2 16-16,0 0 7 16,0-5 22-16,0 0 23 15,-7-1-5-15,-1 0 4 16,0 8 5-16,6-1-18 15,0 5 6-15,0 1 0 16,2 2-20-16,-3 0-10 16,3 0-14-16,0 9-11 0,0 20 0 15,0 11 11 1,0 7 1-16,0 3 7 0,0-4 2 16,0 0-4-1,0-8 2-15,0-6 1 0,0-3-6 16,0-14-2-16,0-4 7 15,0-8-6-15,0-3 7 16,0 0 14-16,0 0 20 16,0-7 15-16,11-18-40 15,5-5-12-15,7-2-6 0,2 2 3 16,-6 10-3-16,-5 6 0 16,-8 10-4-16,-3 4 3 15,1 0-2-15,2 6-11 16,4 16 12-16,3 6 2 15,-2 2-1 1,3 0 1-16,-1-2 0 0,3-3 0 16,-1-6 2-16,7-6-4 15,1-8 1-15,1-5 1 16,0 0-19-16,-3 0-38 16,-4-22 19-16,-1-6-1 15,-12-2 15-15,-4 2 14 16,0 4 10-16,-6 8 4 0,-5 6 17 15,-5 6 9 1,1 4 4-16,-1 0-17 0,5 8-17 16,1 14 0-16,10 4-1 15,0 3-4-15,0 2 4 16,0 1 0-16,10 3-2 16,3-3-100-16,-2-2-76 15,-2-8-194-15,0-14-135 16</inkml:trace>
  <inkml:trace contextRef="#ctx0" brushRef="#br0" timeOffset="22293.97">4442 914 638 0,'0'0'104'16,"0"0"-8"-16,0 0 16 0,0 0-16 16,123-78-58-16,-103 96-24 15,-7 16-1-15,-3 8-4 16,-8 0-4-16,-2-2-1 15,0-10 3-15,0-9 7 16,-5-11 32-16,-2-10 44 16,3 0 13-16,1 0-22 15,3-25-37-15,0-11-24 16,0-8-18-16,27 2-2 16,11 6-10-16,9 10-28 15,4 14-60-15,5 12-50 16,-3 0-54-16,1 6-183 0</inkml:trace>
  <inkml:trace contextRef="#ctx0" brushRef="#br0" timeOffset="22704.68">5246 824 825 0,'0'0'178'15,"0"0"-128"-15,0 0 27 16,0 0 38-16,0 0-38 0,0 0-66 16,23-56-11-1,-21 88 0-15,-2 10 7 0,0 0 11 16,0-2-4-16,-7-4-4 16,-1-10 5-16,-2-6-4 15,4-7-2 1,1-8 8-16,3-5 8 0,2 0 13 15,0-4 7-15,0-24-4 16,13-12-33-16,12-10-8 16,4-2 1-16,4 6-1 15,-2 10 0-15,-4 14-3 16,-6 10 1-16,-6 9 0 16,-7 3-2-16,4 0-5 15,-3 13 1-15,3 13 4 16,-2 2 1-16,-1 0 2 0,0 2 1 15,-2-2-8-15,-3 0-32 16,3 0-63-16,4-2-126 16,5-8-153-16,4-6-320 15</inkml:trace>
  <inkml:trace contextRef="#ctx0" brushRef="#br0" timeOffset="23041.36">5819 820 954 0,'0'0'203'16,"0"0"-107"-16,0 0-26 15,0 0 55-15,0 0-42 0,-116 48-58 16,112-22-16 0,4 0-4-16,0-4-3 0,8-4 0 15,11-2 1-15,1-6-1 16,-3-4 2-16,4-6-2 15,-4 0 2-15,3-8-1 16,3-18-3-16,-6-10-7 16,-5-4-22-16,-8 0 5 15,-4 4 2-15,0 6 8 16,-11 10 7-16,-11 10 1 16,2 8-7-16,-1 2-2 15,10 2-16-15,9 18-52 0,2 4-91 16,5 0-134-1,24-4-192-15</inkml:trace>
  <inkml:trace contextRef="#ctx0" brushRef="#br0" timeOffset="23862.71">6233 866 727 0,'0'0'252'0,"0"0"-176"15,0 0 38-15,0 0 23 16,-117-42-53-16,84 42-28 0,0 0-26 16,0 18-2-1,7 6 6-15,6 2-9 16,4-2-7-16,9-4-9 16,7 0-1-16,0-4-4 15,0 0-2-15,19-6 2 0,5-6-2 16,14-4 3-16,4 0-2 15,7-16-3-15,-5-12 0 16,-4-6-10-16,-5-4 1 16,-12-14 2-16,-5-4 6 15,-2-9 0-15,-5-3 1 16,-6 14 2-16,-1 8 0 16,-4 18 4-16,0 16-1 15,0 6 5-15,0 6 5 16,0 0-2-16,0 0-8 15,0 16-5-15,0 26-6 0,-4 18 6 16,4 4 5-16,0-1 6 16,0-7-9-16,15-6 10 15,5-10-2-15,5-4-2 16,2-10-5-16,8-8 3 16,1-8-3-16,9-10-3 15,3 0 1-15,6-10-1 16,-2-18-10-16,-8-10-3 15,-13-4-5-15,-11 2 9 0,-13 8 9 16,-5 6 5 0,-2 14-3-16,0 6 5 0,0 6 4 15,0 0-4 1,-11 6-6-16,-3 18 3 16,3 4 3-16,7 0-6 15,4-2 0-15,0 0 0 0,11-4-1 16,14-2 0-16,8-4 3 15,5-2-3-15,4-4-25 16,3-2-57-16,-6-2-55 16,-5-3-52-16,-12-2-42 15,-11-1-84-15,-9 0 118 16,-2 0 197-16,0 0 24 16,0-4 118-16,0-2 82 15,-2-2-86-15,-2 2-60 16,2 2-9-16,-3 0-18 15,3 2 2-15,2 2-5 0,-2 0-23 16,2 0-12 0,0 0-13-16,0 0-2 0,-2 0-10 15,0 0-85 1,-5 0-79-16,-5 0-112 0,-5 8-179 16</inkml:trace>
  <inkml:trace contextRef="#ctx0" brushRef="#br0" timeOffset="34869.25">2395 3709 254 0,'0'0'71'16,"0"0"-58"-16,0 0 15 16,0 0 38-16,0 0 9 15,0 0 6-15,0 0-23 16,-10 0 0-16,8 0 7 16,0 0-4-16,0 0-18 15,0 0-14-15,2 0 2 16,-2 0 5-16,2 0 0 15,-3 0 11-15,-1 0-4 0,0 0 1 16,-3 0-12-16,2 0 14 16,-2 0 24-16,1 4-25 15,0-1-5 1,-4-2 4-16,6 3-24 0,1-1 11 16,3-3-2-16,0 0-6 15,0 0 4-15,0 0-14 16,0 0 7-16,0 0-14 15,14-4 1-15,28-23-3 16,25-9-1-16,27-10 1 0,19-6 0 16,19-4-4-1,19 0-3-15,5 4 0 16,2 3 3-16,-4 8-1 16,-20 5 0-16,-19 5-20 0,-16 5-2 15,-21 6 0-15,-18 2 5 16,-18 2 6-16,-13 2 11 15,-13 2 1-15,-7 2 2 16,-5 2 2-16,-2 6 2 16,-2-2-1-16,0 4 16 15,0 0 4-15,0 0-6 16,0 0-2-16,0 0-10 16,0 0-1-16,0 0-3 15,0 0-3-15,0 0-1 16,0 0 0-16,0 0-2 0,0 0-1 15,0 0 2-15,0 0 1 16,-2 0 1-16,-5 0-4 16,-3 2-33-16,-4 8-23 15,-6 0-20-15,2 0-56 16,5-2-63 0,-1-4-121-16,6-4-59 0</inkml:trace>
  <inkml:trace contextRef="#ctx0" brushRef="#br0" timeOffset="35490.61">3709 3039 398 0,'0'0'41'16,"0"0"-14"-16,0 0 39 16,0 0 17-16,0 0-25 15,0 0 17-15,-26-9 24 16,18 7-26 0,4 2 32-16,-2 0-33 0,-1-3-11 15,5 3-10-15,-2 0-6 16,2 0 14-16,2 0-1 15,-4-1-10-15,2 1-1 16,2-3-3-16,-2 3-17 16,2 0-5-16,0 0 0 15,0 0-12-15,0 0-9 16,0 0-1-16,18 0-8 0,24 0 5 16,19 0 3-16,7 4 0 15,4 3 2-15,-5-3-2 16,-7-1 0-16,-11-3 0 15,-15 3 0-15,-15-3 0 16,-10 0-3-16,-9 0-6 16,0 0 9-16,0 0 0 15,0 0 1-15,0 0 8 16,0 0 4-16,-4 0-6 16,-3 0 2-16,-1 0-2 0,-1 0-5 15,-3 6-2-15,-3 16-5 16,-5 10 1-16,-5 12 3 15,0 12-2-15,4 6 3 16,-2 5-3-16,1-3 3 16,4-6 1-16,-2-4-1 15,7-10-4-15,1-6-45 16,8-10-93-16,4-10-96 16,0-12-244-16</inkml:trace>
  <inkml:trace contextRef="#ctx0" brushRef="#br0" timeOffset="35784.48">4396 3300 1224 0,'0'0'187'0,"0"0"-144"16,0 0-26-16,0 0 93 15,0 0-45-15,0 0-52 16,-19-2-10-16,19 2-3 16,0 0-2-16,0 0-29 15,-6 0-78-15,-3 0-53 0,-5 0-105 16,-3 0-248-16</inkml:trace>
  <inkml:trace contextRef="#ctx0" brushRef="#br0" timeOffset="38274.28">1080 4139 136 0,'0'0'141'16,"0"0"-65"0,0 0-15-16,0 0 3 0,0 0-14 15,0 0 35 1,-4-12-29-16,2 12-11 15,-1-6 39-15,1 2 9 0,0-3-24 16,0 2-35-16,-3-1 42 16,2-1-24-16,1 2-2 15,0-1-19-15,0 3-3 16,2-1-12-16,0 3 0 16,0 1 1-16,0 0-1 15,-2 0-10-15,2 0 5 16,0 0-5-16,0 4-6 15,0 15-4-15,0 12 4 16,0 9 7-16,0 2 1 16,0 6-2-16,0-2-1 15,0-4 2-15,-4-6-4 0,1-6 4 16,-1-10-6-16,2-6 1 16,0-6 1-16,-1-5-2 15,3-3 2-15,0 0 5 16,0 0 5-16,0-26 16 15,0-21-14-15,16-15-14 16,6-4-1-16,3 0-1 16,-1 9 0-16,-2 13-1 0,-4 16 2 15,-2 12-1 1,-6 14 1-16,2 2-4 16,1 4-7-16,3 24 0 0,-1 12 11 15,-1 5 3-15,-5 1 4 16,-5-6-1-16,-4-6-1 15,0-8 7-15,0-12-1 16,0-6-2-16,0-6 1 16,0-2 7-16,0 0 3 15,0 0-2-15,7-32 6 16,9-10-17-16,11-14-7 16,2-1-1-16,2 11 1 15,-4 12 0-15,-10 16-3 0,-9 12 2 16,-2 6 1-1,-6 0-6-15,4 3-1 16,3 18-4-16,1 12 11 16,-1 0 2-16,-4 2-2 0,-1 1 0 15,0-4 0-15,-2 2 0 16,0-4 0 0,0 0-24-16,0-4-83 0,0-4-100 15,2-8-160-15,5-8-319 16</inkml:trace>
  <inkml:trace contextRef="#ctx0" brushRef="#br0" timeOffset="38501.31">1653 4099 1102 0,'0'0'162'0,"0"0"-86"16,0 0 39-16,0 0-3 15,0 0-58-15,0 0-46 0,-23-21-8 16,23 35-9-16,9 15 2 16,9 9 7-16,-5 10 0 15,-3 2-9-15,-6 4-43 16,-4-4-65-16,0-8-110 16,0-15-145-16,0-22-214 15</inkml:trace>
  <inkml:trace contextRef="#ctx0" brushRef="#br0" timeOffset="38648.83">1643 3848 854 0,'0'0'100'0,"0"0"-69"16,0 0-12-16,0 0-19 16,0 0-7-16,0 0 4 15,37 92-147-15,-11-66-183 16</inkml:trace>
  <inkml:trace contextRef="#ctx0" brushRef="#br0" timeOffset="39061.25">1834 4060 456 0,'0'0'185'0,"0"0"-122"0,0 0 35 0,0 0 53 16,0 0-65-16,0 0-68 15,4 61-6-15,-4-21 34 16,0 8 6-1,0 2-12-15,0 0-13 0,-2-4-3 16,-6-8-3-16,0-6-6 16,-1-9-7-16,5-12 7 15,2-4-2-15,2-7 8 16,0 0 13-16,0 0 21 16,0-23 1-16,0-17-22 15,0-14-26-15,15-4-8 16,7 6 0-16,-4 10 0 15,0 13 0-15,-10 16 5 0,-1 4-1 16,-2 5-2 0,2 3-1-16,1 1 0 0,3 0-2 15,3 1-3-15,3 20 0 16,1 5 4-16,-1 4-6 16,-5 2 5-16,-5 4-9 15,-5 0 0-15,-2 0-55 16,0-4-30-16,0-4-89 15,0-10-132-15,0-12-177 16</inkml:trace>
  <inkml:trace contextRef="#ctx0" brushRef="#br0" timeOffset="39250.33">2125 4113 998 0,'0'0'179'0,"0"0"-62"0,0 0 11 15,0 0-18-15,0 0-70 0,0 0-39 16,-18-3-1-16,30 39 0 16,3 11-1-16,-1 3 2 15,-6 0-2-15,-1-4-20 16,-5-4-81-16,0-10-88 16,-2-14-96-16,0-15-155 15</inkml:trace>
  <inkml:trace contextRef="#ctx0" brushRef="#br0" timeOffset="39386.48">2107 4068 634 0,'0'0'73'0,"-24"-152"-55"16,22 100 6-16,2 26 64 15,0 24 2-15,0 2-78 16,0 34-12-16,11 12-7 16,11 6-47-16,5-6-142 15,4-8-110-15</inkml:trace>
  <inkml:trace contextRef="#ctx0" brushRef="#br0" timeOffset="39772.39">2301 4137 512 0,'0'0'94'0,"0"0"-58"0,0 0 82 15,0 0 21 1,0 0-54-16,0 0-22 0,7 114 8 16,-7-90-18-16,0-2-15 15,0-6-3-15,0-4-9 16,0-4 5-16,-2-6 7 15,0-2 12 1,2 0 12-16,-3 0 14 16,1-6-12-16,2-20-31 0,0-16-26 15,0-6 0-15,7-2-7 16,15 5 0-16,2 11 0 16,3 10 1-16,-5 12-1 15,-7 10-7-15,2 2 4 16,-7 0-3-16,4 20-2 15,1 9 8-15,-1 0 0 16,-3 6 2-16,5-3-2 16,-1 0 0-16,-4-2 0 0,-4-2 1 15,-4-2-1-15,-1-2-14 16,4-2-77-16,5-4-63 16,9-6-75-16,9-8-190 15,7-4-110-15</inkml:trace>
  <inkml:trace contextRef="#ctx0" brushRef="#br0" timeOffset="40174.15">2885 4132 641 0,'0'0'205'0,"0"0"-59"0,0 0-22 0,0 0 34 16,0 0-30 0,0 0-84-16,-78-22-20 0,51 53 11 15,2-1 5-15,8-4-15 16,6-2-13-16,8-10-12 15,3-4 2-15,0-6-1 16,0-4-1-16,10 0-4 16,14-18 1-16,4-14-6 15,-1-3-1-15,-4 6 9 16,-7 7 0-16,-8 8 2 16,-3 10-1-16,-1 4 1 15,3 0 4-15,4 26-1 16,4 14 6-16,6 14-2 15,-6 8-1-15,1 4 5 16,-5-2-4-16,-9-5 4 0,-2-9 1 16,0-10 2-16,-4-10 6 15,-14-8 5-15,-2-8 4 16,-5-8-12-16,-4-4-6 16,-4-2-11-16,-5 0-1 15,-4 0-26-15,-3 0-50 16,-1 10-112-16,-1 12-147 15,-5 2-195-15</inkml:trace>
  <inkml:trace contextRef="#ctx0" brushRef="#br0" timeOffset="40858.75">1111 5121 700 0,'0'0'180'16,"0"0"-70"-16,0 0 50 16,0 0-31-16,-17-116-79 15,39 84-16-15,9 6-14 16,4 8 5-16,4 10-2 15,-2 8-15-15,-3 0-8 16,-1 22-1-16,-4 14 0 16,-2 6 1-16,-10 0 0 0,-9-6 0 15,-8-4 0-15,0-6 0 16,0-8 8-16,-12-8-5 16,6-8 4-16,3-2 1 15,3 0 19-15,0-12-4 16,9-16-23-16,26-2-3 15,19-2-5 1,4 4-3-16,-2 8-12 0,-7 4-28 16,-13 0-1-16,-12 8-4 15,-12 0 3-15,-12 2 33 16,0 4 19-16,0-4 2 16,-19 4 3-16,-3-2 50 15,0 4-9-15,0 0-5 16,-1 0-6-16,8 18-10 15,1 2-12-15,8 4-9 0,6 2-2 16,0 0-1-16,6 2-1 16,19 0-2-16,6-1 1 15,7-2-56-15,0 0-68 16,-2-6-141-16,-3-5-248 16</inkml:trace>
  <inkml:trace contextRef="#ctx0" brushRef="#br0" timeOffset="41325.11">1900 4950 908 0,'0'0'178'0,"0"0"-96"0,0 0 12 16,0 0 64-16,0 0-79 16,0 0-54-1,-101 39-15-15,101-17-7 0,0-2 5 16,2-4-8-1,19 0-7-15,8-8 6 0,4-6-4 16,5-2-36-16,-5 0-30 16,-8-16 1-16,-11-4 29 15,-12 2 36-15,-2 4 5 16,0 2 16-16,-6 8 46 16,-8 2 3-16,1 2-16 15,3 0-22-15,8 0-26 16,2 10-1-16,0 4-10 15,16 4 6-15,17-2 4 16,7-6 1-16,3-6 1 16,-3-4-4-16,-7 0 1 0,-12 0-5 15,-6 0-3 1,-9-4 1-16,-6-18 8 0,0-8 1 16,-2-4 7-16,-13 0-8 15,-5 6 1-15,0 7 2 16,0 8-3-16,4 7-5 15,5 6-4-15,4 0-32 16,7 14-55-16,0 10-34 16,5 3-55-16,17-2-185 15</inkml:trace>
  <inkml:trace contextRef="#ctx0" brushRef="#br0" timeOffset="42295.62">2457 4943 710 0,'0'0'269'0,"0"0"-174"16,0 0 25-16,0 0 51 15,0 0-81-15,-127-11-60 16,113 24-15-16,6 5-5 16,4 4-8-16,1 2 1 15,3 2-3-15,0-6 0 16,0-2 0-16,9-4 0 0,9-8 0 15,-1-6 0 1,4 0-4-16,-2 0-31 0,-5-10 8 16,-5-14 10-1,-7 2 17-15,-2-2 0 0,0 2 0 16,0 6 3-16,0 4 18 16,-2 8 10-1,-2 4 1-15,4 0-11 0,0 0-21 16,0 16-15-16,0 14 6 15,0 6 8 1,0 0 1-16,0-2-13 0,4-4-30 16,0-5-14-16,0-10-45 0,0-9-8 15,-2-6 37 1,4-2 55-16,7-22 18 16,8-12 4-16,8-2 0 15,4 2 14-15,-2 2 1 0,0 10-5 16,-6 10-4-1,-2 12 0-15,-6 2-4 16,1 6-4-16,-7 20-1 16,-7 4 2-16,-4 0 5 0,0-4-1 15,0-6-2-15,0-8 5 16,-2-4 15-16,0-6 16 16,0-2 10-16,2 0-12 15,0 0-22-15,0-18-14 16,2-6-3-16,23 4-4 15,1-2-5-15,-2 4-12 16,-6 6 15-16,-11 4 6 16,-3 6 1-16,-4 2 1 15,0 0 13-15,0 0 31 0,-17 0-4 16,-1 0-6-16,3 4-11 16,-2 12-7-16,7-2 2 15,5 0-7-15,3 2-7 16,2-4-3-16,0 2-3 15,0-4 1-15,20-4-1 16,4-4 1-16,3-2-1 16,2 0 0-16,0-10-13 15,-2-10 8-15,-5-8-4 0,-8-6 2 16,-8-6 4-16,-6-8 1 16,0-4 2-16,0 1 0 15,-6 9 0 1,-8 12 3-16,7 12-2 0,1 12 1 15,1 4 21 1,5 2-1-16,-2 0-10 16,2 16-12-16,-2 19-1 0,2 6 1 15,0 9 0-15,0 0 1 16,15 3 2-16,1-3-3 16,-1-2 0-16,-1 0-4 15,-1 0-43-15,-2 2-73 0,-1 0-134 16,-6-4-454-16</inkml:trace>
  <inkml:trace contextRef="#ctx0" brushRef="#br0" timeOffset="42507.58">3320 4981 1513 0,'0'0'72'16,"0"0"-64"-16,0 0-1 15,0 0 41-15,0 0-37 16,0 0-11-16,0 0-51 16,-12-4-62-16,17 22-162 0,-5 0-460 15</inkml:trace>
  <inkml:trace contextRef="#ctx0" brushRef="#br1" timeOffset="81746.75">8446 5462 264 0,'0'0'117'0,"0"0"-71"15,0 0 6-15,0 0 69 16,0 0-46-16,0 0-13 16,0 0 1-16,0-10-15 15,0 10 0-15,0-2 8 0,0 2-15 16,0-2-8-16,0 2-15 16,0 0-7-16,0-2 1 15,0 2-4-15,0 0-3 16,0 0 6-16,0 0-1 15,0 0 0-15,0 0-6 16,0 0 1 0,0 0 2-16,0 4-3 0,0 4 8 15,0 2-4-15,0 0-2 16,0 0 1-16,0 2-3 16,0-2 0-16,0 0 2 15,0 2 3-15,2 2-3 16,-2 0-2-16,0 3 3 15,0-2-1-15,0-1 0 16,0 0 0-16,2 1 3 0,3-1 0 16,-2 0-1-16,-1 0 1 15,0 2 1-15,0 0-3 16,0 0 3-16,0 0 1 16,1 0-4-16,-1 2 0 15,0 0 1-15,0 0-2 16,0 2 2-16,2 0-1 15,0-2-6-15,0 2 2 16,0 2 4-16,3-2-3 0,-3 4-4 16,3 0 6-1,-2 0-2-15,1 1-1 16,1-1-1-16,1-1-2 0,2 2 2 16,-1-3-2-1,1 2 1-15,0 0 0 0,1 0-1 16,-3 0 1-16,-1-2 1 15,0 2-2-15,0 0 2 16,-3-2 0-16,-2 0-2 16,0 0 7-16,1-2-3 15,-1 1-3-15,0-3-1 16,2 1 0-16,2-1 0 16,-2 3 1-16,-2 3-1 15,0-2 1-15,0 4 1 16,-2 0-1-16,2 0-1 0,1 2 1 15,-3 0 1-15,2-2-1 16,-2 2-1-16,2-2 1 16,-2 4-1-1,0-2 1-15,0 1-1 16,0-1 5-16,2 2-3 0,-2 2 0 16,0 2 1-16,0 2 0 15,0-2-2-15,0 2 4 16,0 4-1-16,0-1 0 15,0 1 0-15,0-4-1 16,-4 0-2-16,2-2 2 16,-3 2 0-16,1-4 0 0,2 2-2 15,2 2 0-15,-2 2 0 16,0 1 0-16,2 1 2 16,0-3-1-16,0 2 0 15,0-1-1 1,0-4 1-16,0 2-1 15,0-2-1-15,0 2 2 0,0 0-1 16,0-2-1-16,0 4 2 16,0-3 0-16,0-2 0 15,0 4 1-15,0-1-1 16,0 0-1-16,0 4 2 16,0-2-3-16,0 4 1 15,0-2 1-15,0 3-1 16,0-3 0-16,0-3 0 15,0 4 0-15,0 1 0 0,0 0-1 16,0 4 1 0,0 0 2-16,0 0-3 0,0 1 3 15,0-4-2 1,4 2 0-16,-2-1 4 0,0 0-4 16,0 0 1-16,-2-2-2 15,0 0 0-15,0 7 2 16,0 1-2-16,0 1 1 15,0 4 3-15,0-5-4 16,0 0 2-16,0 0-1 0,0 1-1 16,0-4 0-1,0 4 2-15,0-1-1 0,0-2-1 16,2 2 1 0,-2 0 2-16,0 0-2 0,0 0 0 15,0 2 0 1,0 2 0-16,0 3 1 0,0-1 4 15,0 2-5 1,0 0 2-16,0 4-1 0,0-1 1 16,0 1-1-16,3-2 1 15,-1-2 2-15,2-4-4 16,-2 1 1-16,4-1 0 16,-4 6 1-16,2 0-2 15,-2 4 1-15,3 0-1 16,-3 0 1-16,0 0 0 15,2-1 0-15,0-3-2 0,2 0 2 16,-2 0 1 0,0 2 1-16,1 0 0 15,-1-1-4-15,2 1 0 0,0-2 0 16,0-4 4-16,3 0-4 16,-3 0 2-16,4 4-1 15,-4 5 0-15,1 1-1 16,2 2 1-16,-3-2-1 15,-1 0 0-15,0 0 1 16,-1 3 0-16,-4-3 4 16,2 4-3-16,0-2-1 15,0 1 1-15,1-1-2 16,-1-2 5-16,0 4-5 0,0-2 2 16,0 0-1-16,1 3 7 15,-3-5-5 1,2 4 3-16,1-2-4 15,-1 0 3-15,0 3-4 16,4-2 7-16,-1 3-3 0,1 3-5 16,2-1-1-16,-2-4 1 15,1 0 7-15,-1-2-4 16,-2-3 1-16,2 3-3 16,0-2 2-16,-2 2-1 15,3 0 3-15,-3 1 2 16,-2 1-3-16,4-4 9 0,0 0-11 15,1-4 0-15,-1 2 7 16,1 1-8 0,2 3 0-16,-4 2 3 15,-1-2-2-15,-2-5-1 16,-2 1 2-16,0-4 1 0,0-2 6 16,0-2-7-16,0-4-1 15,0-6 3-15,0-10-5 16,0-7 1-1,0-10-1-15,0-5 2 0,0-5-2 16,0-5 6-16,0 0-6 16,0-4 1-16,0 0-1 15,0 1-4-15,-9-1 3 16,-2 0-12-16,-5 0-90 0,0-23-138 16,6-22-399-16</inkml:trace>
  <inkml:trace contextRef="#ctx0" brushRef="#br1" timeOffset="84308.19">8373 5639 461 0,'0'0'52'0,"0"0"-45"15,0 0-2-15,0 0 55 16,0 0 3-16,0 0-38 16,0 0-17-16,0 0-4 15,0 2 1-15,0-2 7 16,0 1-6-16,0-1-4 15,0 3-2-15,0-3 0 16,0 0 4-16,0 0-2 16,0 0 8-16,0 0 4 0,0 0 24 15,2 1 14 1,6 2 12-16,2-3-22 0,3 0 5 16,0 0-24-16,7 0-1 15,3 0-9-15,4 0 10 16,-3 0-6-1,2 0-8-15,-1 0 2 0,-2-4-9 16,1 0 6-16,-4 2-4 16,0 2 0-16,3 0 0 15,0 0-2-15,4-3-1 16,4 2 1-16,3 1 0 16,-1-3 1-1,-2-1 1-15,2 3 4 0,-2-2-3 0,0 2 2 16,0-4-3-1,0 4 0-15,3-3 0 0,-1 1 0 16,0 3 0-16,1 0 0 16,-1 0-1-1,-2 0-1-15,2 0-1 0,1 0 1 16,-1 0-2-16,0 0 1 16,6 0-1-16,-3 0 2 15,1 0-2-15,1 0-1 16,0 0 1-16,-2-1 2 15,4-4-2-15,0 1 1 16,-1-1 0 0,-2 1-1-16,1-3 0 0,-3 1 0 15,3 2 0-15,-1-2 1 16,4 4-3-16,-1 0 2 0,-2-2 0 16,2 3 0-16,7-2 1 15,2-3 0-15,9 2-1 16,5 0 0-16,1-2-2 15,3 2 2-15,-5 0 0 16,0 2 0-16,-8 2 1 16,-1 0 0-16,-4 0-1 15,-1 0 0-15,-2 0 0 16,1 0 1-16,-1 2-1 16,2 0 0-16,2 0 0 15,2 0 0-15,-3-2 1 16,0 0-1-16,0 0 0 15,2 0 0-15,5 0 2 0,-1 0-2 16,4 0 0-16,1 0-1 16,0 2 2-1,-2 3-2-15,-3-4 1 0,1 3 0 16,-5 0 0-16,3-2-2 16,1 2 2-16,3-4-1 15,4 0 1 1,1 0 2-16,2 0-2 0,-2 0-2 15,-1 0 2-15,-5 0 1 16,1 0-1 0,-4 3 0-16,-3 2 0 0,0 1 0 15,3-2 1-15,-1 0-1 16,6 0 0-16,-1-2 0 16,0 2 0-16,-1 0 0 0,-4 0 0 15,1 2 2-15,-2-4-2 16,-2 3 0-16,2-5 3 15,2 4-3-15,6-4 0 16,2 0 0-16,3 1-1 16,1-1-1-16,-3 0 4 15,-3 0-2-15,-2 0 0 16,-5 0-3-16,-2 0 3 16,-1 0 0-16,-2 0 1 15,2 0-1-15,-2 0 0 0,-1 0-1 16,3 0 1-16,-2 0 0 15,6 0 0-15,2 0 1 16,0 0 2 0,3 0-2-16,-1-1-1 15,2-2 1-15,0-1 3 0,1 4-2 16,-1-2 3-16,-2 0-2 16,2 2-1-16,0-2 2 15,5 2-3-15,1-1 6 16,9 1-4-16,4-3-3 15,0-1 5-15,0 3-5 16,0-2 0-16,-6-1 0 16,-1 2 1-16,-3 2 0 15,4-1-1-15,-1 1 0 16,5 0 0-16,4 0 0 0,-2 0 3 16,6 0-3-1,2-3 2-15,-2-1-2 0,1 0 2 16,-3-4-2-16,-2 0 0 15,-8 0 2-15,-9 0-2 16,-3 0 4-16,-3 0-4 16,-2 0 5-16,-1-2 4 15,10 4 4 1,2 0 2-16,6 0-3 0,3 2-8 16,-5 0 2-16,-6 2-1 15,-3 2-3-15,-6 0-2 16,-7 0 1-16,-5-2 1 15,-10 0 2-15,-12 0 5 0,-9 0 1 16,-1 0 17 0,-6 0 11-16,1-2-7 0,4 4-4 15,3-4-13-15,-1 2-7 16,0 0-4-16,-6 0 0 16,-3 2 0-16,-4 0-3 15,0 0 2-15,0 0 0 16,0 0 3-16,-4 0-5 15,-29 0-3-15,-19 0-182 0,-8 0-382 16</inkml:trace>
  <inkml:trace contextRef="#ctx0" brushRef="#br1" timeOffset="86638.87">17546 5514 289 0,'0'0'82'0,"0"0"-68"16,0 0 4-16,0 0 8 15,0 0-6-15,0 0-8 16,-21 0-6-16,21 4 6 15,0 0-8-15,0 2 8 0,0-4 11 16,0 0 25 0,-2 2 10-16,-4-2-1 15,-1 2-20-15,-2-2-14 16,2-2-10-16,5 2 2 0,0 0-4 16,0 0-5-16,2 0 1 15,-2-2-4-15,2 2 12 16,-3-2 12-1,1 5 7-15,2-4-14 0,0 3 6 16,-2 2 10-16,-1 1 0 16,3 0-9-16,0 5-6 15,0 2 9-15,0 3-11 16,0-2-1-16,0 6-7 16,0 1 6-16,0 6-1 0,0 2-3 15,3 2 0-15,1 0 3 16,3 0-7-1,-1 2 4-15,3 4-6 16,1 3-2-16,-2 2 3 0,3 1-2 16,1 5 6-16,-4-3-3 15,3 2 0-15,-1 0-6 16,-4-2 7-16,-1 2-6 16,-3 2 2-16,-2-2-2 15,4 2 1-15,-2-1-2 16,0-3 0-1,4-2-1-15,-4 0-1 0,2-2-1 16,-2 0 0-16,-2 7 1 0,0-5-1 16,0 4 0-1,0-2 4-15,0 0-2 0,-4 2 3 16,-6-4-2-16,4 1-3 16,-1-4 1-16,3-1 0 15,-2 3 0-15,-2-3-1 16,0 0 0-1,1 4 1-15,-5 0 0 0,2-2-1 16,-1 0 1-16,-1-2-1 16,1-1 2-16,3-3-2 15,1-3 0-15,0 0-1 16,0 1 2-16,3 2 0 16,0-2-1-16,-3 2 1 0,2 3 0 15,3-3 3 1,0 0-3-16,2 4 0 0,0 0 0 15,0 4 0-15,0-2-1 16,-3 0 2-16,1 2-1 16,-2 0 0-16,2 3 1 15,0 0 0-15,-3 6 1 16,3 1 0-16,-2 4-2 16,1 2 1-16,-2 0 1 15,5 1-3-15,-2-3 4 16,2-2-3-16,0 2 0 15,0 2 2-15,0 2-3 16,0 4 3-16,0 0-2 16,0-1-1-16,4-1 0 0,2 0 0 15,-2-2 2 1,0 3-3-16,1 1 3 0,-1 0 0 16,0 0 0-16,1 0 0 15,0 0 5 1,-1 1-4-16,3 1 1 15,1 2-1-15,1 8 2 0,1 0-1 16,-2 0 0-16,1 1 0 16,-2-7-1-16,0 0 5 15,-3 2-1-15,0 0-3 16,1 5-4-16,1-1 4 16,2-4 1-16,0-4-2 15,3-2-1-15,-1-1-2 16,0-3 3-16,1 0-2 15,-1 0-1-15,-4-2 1 16,1 5 1-16,-5-3 0 0,0 2 3 16,0 2-4-1,-2 0 1-15,2 5 3 0,-2 3-4 16,3-2-1-16,2 2 5 16,-1-6-4-16,1-2 0 15,-1 2 3-15,-2 5 0 16,0-1 4-16,0 8-1 15,0-2-3-15,1 2 1 16,-1-1 1-16,3-1 0 16,-1 0 2-16,3 0-3 0,-3-2-1 15,3 1 0 1,-3-1 2-16,3 2-5 16,-2 2 1-16,-3 7 1 0,4 3 1 15,-3 0-2 1,1-4 1-16,2-2 5 0,2-4-4 15,3 1-3-15,-3-1 0 16,2-2 1-16,-4 0 0 16,1 1 1-16,-3-1 0 15,0 0 0-15,2 2 1 16,-2-2-2-16,0 1 0 16,-2-7 0-16,3-2 1 15,-3 0-2-15,0 3 1 16,0 1-1-16,-2 0 1 15,0-4 1-15,0-2-2 16,0-12 1-16,0 1-1 0,0-5-1 16,-2-4 1-1,-4-2-1-15,1-8 1 0,-1 0 0 16,0-12 1 0,2-6-2-16,0-6 0 0,4-2 1 15,-2-4-1-15,2 3 2 16,0 0-2-16,-2-4 6 15,2 0-1-15,0 1-4 16,0-3 5-16,0-1-2 16,0-6-3-16,0 0 4 0,0 0 2 15,0 0 0 1,0 0-3-16,0 0 1 0,0 0-5 16,0-4-96-16,0-10-230 15,-9-9-628-15</inkml:trace>
  <inkml:trace contextRef="#ctx0" brushRef="#br1" timeOffset="89379.35">8967 15280 164 0,'0'0'210'0,"0"0"-169"15,0 0-15-15,0 0 53 16,0 0 11-16,0 0-41 16,0 0-1-16,0-17 2 15,-2 17 12-15,0 0-10 16,2 0 2-16,0 0-31 15,0 0-7-15,0 0-10 16,0 0 1-16,0 0-7 16,0 0-3-16,0 0 3 15,0 0 0-15,0 5 9 16,0 13-2-16,0 4 10 0,0 12 4 16,0 2-3-1,0 4 7-15,0 4-11 16,0-2 3-16,0-8 4 0,0-2-2 15,0-9-11 1,0-11 2-16,0-6-5 0,0-2 0 16,0 0-2-1,0-4-1-15,0 0 3 0,0 0 0 16,0 0 0-16,0 0 0 16,0 0-2-16,0 0 1 0,0 0-1 15,0 0 7 1,0 0 0-16,0 0-1 0,0 0-2 15,0 0-4-15,0 0 7 16,0 0-5 0,0 0-1-16,0 0 1 15,2 0-5-15,7 0 1 0,9 0 0 16,2 0 1-16,4 0-2 16,3 0 1-16,2 0 5 15,2 0-5 1,0 0-1-16,1 0 0 0,-1 0 2 15,0 0-1-15,2 0 0 16,1 0-1-16,0 0 1 16,4-4-1-16,-1 0 1 15,1 0-1-15,3 2 4 0,-2 2-4 16,8-3 0-16,0 3 0 16,5-4 0-16,0 3 1 15,4-3-2-15,0-2 0 16,2 2 1-16,5 0 0 15,1 0 0-15,5-1 0 16,2 5-2-16,3 0 0 16,-3 0 2-16,-2 0-1 15,-2 0 1-15,-2 0 0 16,2 0-1-16,-1 0 1 16,3-4 3-16,1-1-3 15,3-4-3-15,2 1 3 16,6-2 0-16,4 2 0 0,2 2 1 15,1 2-1-15,1 4 1 16,-4-4-1-16,-4 4 0 16,-12 0 0-16,-11-4-3 15,-8 4 2-15,-4-1 1 16,-9-2-1-16,1 1 1 16,-5 0 0-16,-2 0-1 15,1 2 0-15,-1 0 1 16,1-4 0-16,3 0 0 15,7-2-3-15,8 2 3 16,8-4 0-16,6 0 0 0,5 2-4 16,6 2 4-1,4 0 0-15,4 0 0 16,-4 0-1-16,6 2-1 16,-7 2-2-16,0 0 4 15,-3 0-5-15,-3-4 2 16,-5 4-1-16,2 0 3 0,-5 0 1 15,1 0 0-15,2 0 0 16,0 0 0-16,2 0-1 16,0 0-1-16,2 0 2 15,5 0 0-15,5 0-1 16,-2 0 1-16,4 0 0 16,-3 0 0-16,0 0 0 15,-1 0-3-15,-6 0 3 16,-2 0 1-16,-2 4-1 0,3-2 0 15,1 2 0-15,1 0 2 16,-1 0 1-16,6 0-3 16,-2 0 0-16,4 6 0 15,0-6 0-15,-4 2 0 16,-8-4 0-16,-9 2-3 16,-9-2 3-16,0 2 0 15,-4 0 1-15,-3-4-4 16,4 0 6-16,-4 0-7 15,1 0 5-15,-1 0-1 0,1 0 5 16,-1 0-4 0,0 0 1-16,4 0-2 0,3 0 1 15,7 4-2 1,7 1 1-16,8 0 0 16,5-1 0-16,4 2 0 0,7 1 1 15,3-2-1-15,1-1 0 16,1-2 2-16,-1 2-1 15,1 0-1-15,-3 0 0 16,-6 1 0-16,-10-1 0 16,-5-3-2-16,-10 3 1 15,-7-4 1-15,-1 0 0 16,-8 0 1-16,-8 0-1 16,-4 0 1-16,-9 0-4 15,-2 0 6-15,-3 0-2 16,-5 0-1-16,-2-1 0 0,-2-2 1 15,0 3 0 1,2-1 0-16,3 1 0 0,3-4 3 16,3 4 2-16,3 0-2 15,-2-5 0-15,0 5-2 16,-5 0-1-16,-3 0 1 16,-5 0-1-16,0 0-1 15,-2 0 6-15,1 0 5 16,-1 0 10-16,1 0-3 15,0 0 10-15,2 0-5 16,-1 0 10-16,6 0-6 16,-1 0 10-16,-2 0-12 15,1 0 3-15,-3 0-3 16,-5 0 10-16,-2 0 4 16,0 0-3-16,-2 0 3 0,0 0 1 15,0 0-11-15,0 0-2 16,0 0 3-16,0 0-11 15,0 0 3-15,0 0-6 16,0 0-8-16,0 0-2 16,0 0-1-16,0 0-5 15,0 0-5-15,0 0 4 16,0-4-12-16,0-14-89 16,0-8-164-16,-26-12-922 15</inkml:trace>
  <inkml:trace contextRef="#ctx0" brushRef="#br1" timeOffset="91224.3">11801 4525 263 0,'0'0'138'0,"0"0"-81"16,0 0-16-16,0 0 40 16,0 0-29-16,0 0-7 15,0 0-5-15,0-40 20 16,0 35 7-16,0 0-14 16,0 1 8-16,0 0-10 15,0 0-2-15,0 0-7 16,0 2-7-16,0-2-3 15,0 3 1-15,0-2-5 16,0 3 2-16,0 0 1 16,0 0-3-16,0 0-2 15,-10 21-7-15,-9 16-1 16,-2 13-5-16,-6 9 4 0,0 1-6 16,-2-2 9-16,2 0-9 15,0-1-1-15,5-7-3 16,2-2-6-16,4-4-1 15,1-10 1-15,1-4-2 16,6-8 0-16,1-8-5 16,3-2-32-16,4-6-55 15,0-6-73-15,0 0-97 16,0 0-31-16</inkml:trace>
  <inkml:trace contextRef="#ctx0" brushRef="#br1" timeOffset="91693.72">11755 4466 370 0,'0'0'73'16,"0"0"-31"-16,0 0 74 0,0 0-5 15,0 0 25-15,0 0-14 16,0-49-19-16,0 48-13 16,0 1 1-1,0 0-8-15,0 0-26 0,0 0-12 16,0 0-7-16,0 0-18 15,0 1-11-15,2 23 0 16,18 10 13 0,7 11 5-16,4 5 1 0,0 2-13 15,2 0 1-15,-4-4-7 16,0 2-1-16,-4-6-8 16,-2-1-2-16,-8-6 2 15,-4-6 1-15,-6-3-1 16,-5-6-9-16,0-6-26 15,0-2-35-15,0-6-72 0,0-4-75 16,0-2-143 0,-2-2-87-16</inkml:trace>
  <inkml:trace contextRef="#ctx0" brushRef="#br1" timeOffset="92079.52">11737 4885 595 0,'0'0'102'15,"0"0"-52"-15,0 0 69 16,0 0 73-16,0 0-61 16,0 0-46-16,-92-36-1 15,88 36-11-15,0 0-7 0,4 0-18 16,0 0-12-16,0 0-17 15,0 0-3-15,0 0-7 16,15 0 0-16,24 0 4 16,13 0-1-16,13-4-6 15,9-5-5 1,-1 5-1-16,-11 3 0 0,-8 1 0 16,-20 0-10-16,-16 0-5 15,-10 0-2-15,-8 0 0 16,0 0 8-16,-4 1 8 0,-21 5 0 15,1-3-8 1,-1-3-36-16,6 0-88 16,2 0-136-16,5 0-255 0</inkml:trace>
  <inkml:trace contextRef="#ctx0" brushRef="#br1" timeOffset="94180.51">12994 4434 463 0,'0'0'166'0,"0"0"-139"0,0 0 13 16,0 0 31-1,0 0-35-15,0 0-19 16,53-45 16-16,-42 37 52 0,-2 2-2 15,-5 0-3-15,-4 0-8 16,0-2 9-16,0 0-1 16,-4-2-23-16,-11 4-12 15,-4 2-10-15,4 0-11 16,-3 4-5-16,-2 0-8 16,-2 0-1-16,-5 0 0 15,-4 0-4-15,2 14 9 16,-4 6-4-16,-1 6-4 15,1 7 3-15,0 4 5 0,2 6 0 16,4 3-2-16,4 2-3 16,10 4 4-1,4 2-1-15,6 0-12 0,3 6 6 16,0-2-2-16,0 1 3 16,14-3-3-16,6-4 3 15,5-4-5-15,1-4 3 16,6-8-6-1,1-6 5-15,2-3-2 0,5-8-2 16,1-6 0-16,-8-1 0 16,-8-6 0-16,-10-5 1 15,-8 2-1-15,-2-3 0 0,-5 0-1 16,0 0 0 0,0 0 0-16,0 0 3 0,0 0-3 15,0 0 0-15,0 0-31 16,0-3-58-16,0 2-112 15,-10-5-301 1</inkml:trace>
  <inkml:trace contextRef="#ctx0" brushRef="#br1" timeOffset="96695.56">13464 4706 218 0,'0'0'78'16,"0"0"-38"-16,0 0-8 15,0 0 17-15,0 0 16 16,0 0 23-16,-9-24-9 16,9 22 11-16,0 0-2 15,-2 0-16-15,0-2-12 16,2 0-1-16,0 0-12 0,0 2-9 16,0 0-13-16,0-2 0 15,0 0 0-15,0-4 4 16,0 2 6-1,0 0 6-15,0-2-4 16,0 4-6-16,0-2-2 0,0 4 9 16,0 0-6-16,0-2-13 15,0 4-4-15,0 0-3 16,0 0-1-16,0 0-4 16,0 0 2-16,0 0 4 15,0-2-3-15,0 2-5 16,0 0 1-16,0 0-3 15,0 0 0-15,0 0-2 16,0 0 2-16,0 0 0 16,0 0-2-16,0 0 2 0,0 0-3 15,0 12 2-15,0 16-2 16,0 12 2-16,0 8 7 16,0 8-8-16,0 2 4 15,0 1-3 1,0-5 0-16,0-4-4 15,0-8 1-15,-3-6-20 0,-4-6-114 16,3-8-99-16,2-8-210 16</inkml:trace>
  <inkml:trace contextRef="#ctx0" brushRef="#br1" timeOffset="97332.31">13865 4762 160 0,'0'0'407'0,"0"0"-344"16,0 0-20-16,0 0 104 16,0 0-4-16,0 0-45 15,-16-52-29-15,0 52-5 16,-1 0-6-16,-5 0 0 15,-3 0 1-15,2 14-17 16,2 4-6-16,3 4-6 16,7 2-12-16,6 2-6 15,5 2-6-15,0 1-2 0,5 0 2 16,16 0-3 0,6-3 1-16,4-2-3 15,5-6 2-15,2-6-2 16,4-6-1-16,-4-6 1 0,-2 0-1 15,-5 0 0-15,-4-16 0 16,-7-6-2-16,-7-5-3 16,-3 0 0-1,-10-5-2-15,0 0 6 0,-3 1 1 16,-21 3 1-16,-5 4-1 16,-7 6 2-16,-5 6 0 15,2 4-2-15,3 4 0 16,5 4 0-16,8 0-1 0,8 0-19 15,11 0-53 1,4 0-65-16,0 0-124 0,26 0-73 16,10 4-194-1</inkml:trace>
  <inkml:trace contextRef="#ctx0" brushRef="#br1" timeOffset="97908.34">14469 4620 138 0,'0'0'355'0,"0"0"-224"16,0 0-44-16,0 0 73 16,0 0-10-16,0 0-54 15,-2-26-20-15,2 24-15 16,-3 2 4-16,1-2-18 0,2 2-12 15,0 0-12 1,0 0-1-16,0 0 0 16,0 0 0-16,0-2 0 15,0 2 0-15,0-2-2 0,0 2-4 16,0 0 2-16,0 0-3 16,0 0-7-16,0 0-4 15,0 0-1-15,0 0 0 16,0 0-2-16,0 0-1 15,0 12-9-15,9 16 9 16,4 8 3-16,-4 6-1 16,-2 4-2-16,-5 4 1 15,-2-4-1-15,0 0 0 0,0-3-1 16,0-5-3 0,-6-2-57-16,-4-6-87 15,-1-6-92-15,3-4-193 0</inkml:trace>
  <inkml:trace contextRef="#ctx0" brushRef="#br1" timeOffset="98623.28">14523 4816 734 0,'0'0'150'16,"0"0"-81"-16,0 0 75 15,0 0-30-15,0 0-50 16,-23-124-25-16,29 96-12 0,15-2 6 16,3 4 6-1,0 2-11-15,3 8-10 0,-2 5-10 16,-3 10-6-16,-7 1 1 15,-6 1-3-15,-6 24-4 16,-3 13 4-16,-5 8 4 16,-19 0 1-16,-3 0-4 15,0-4 2-15,3-11 6 16,6-10 4-16,7-9 1 16,6-8 15-16,5-4-7 15,0 0-3-15,0 0-6 16,9 0-11-16,18-1 0 15,6-6-2-15,8 6 0 0,-3 1 0 16,-1 0-4 0,-1 5 2-16,-3 12-1 15,-6 2 3-15,-11 4-3 0,-7-1-2 16,-9 2 2 0,0-2 3-16,-11-2 0 15,-14 0 1-15,-4-4-2 0,-6 0 2 16,-2-8-1-16,0-2 3 15,1-6-2-15,5 0 1 16,4 0 2-16,5 0-3 16,4-6 3-16,8 2-4 15,2 0-1-15,6 2-1 0,2 2-42 16,0-2-117 0,14-4-167-16,15-2-293 0</inkml:trace>
  <inkml:trace contextRef="#ctx0" brushRef="#br1" timeOffset="99219.14">14970 4640 391 0,'0'0'227'0,"0"0"-127"16,0 0 37-16,0 0 39 15,0 0-39-15,0 0-51 16,-67-20-27-16,67 20-38 15,11 0-20-15,24 0-1 16,15 0 6-16,8 0-5 16,2-2-1-16,-6-2 0 15,-12-2-22-15,-11 2-99 16,-13 0-3-16,-11-2 42 0,-7 2 61 16,0-4 21-16,0 0 3 15,-19 2 7-15,4-2 18 16,-1 2 25-1,3 4 1-15,2-2 6 0,2-1-19 16,0 5 2-16,5-1 0 16,0 1-8-16,4 0-7 15,0 0-8-15,0 0-7 16,0 0-5-16,0 18-1 16,0 16 9-16,0 12 19 15,0 10-1-15,0 6-1 16,0 0-12-16,0-1-9 15,0-7-10-15,0-6 1 16,2-4-3-16,-2-6-4 0,0-8-25 16,0-6-81-16,2-10-65 15,4-10-191 1,7-4-326-16</inkml:trace>
  <inkml:trace contextRef="#ctx0" brushRef="#br1" timeOffset="99681.8">15823 4700 620 0,'0'0'86'16,"0"0"-83"-16,0 0 21 16,0 0 95-1,0 0-32-15,0 0-46 0,9-78 22 16,-11 74 15-16,-16 0-15 16,-4 4-23-16,-5 0 2 15,-4 0-7-15,2 0 13 16,0 0-14-16,4 0-3 15,1 16 4-15,4 4-6 16,2 6-4-16,3 6-3 0,7 0-9 16,4 6-3-16,4 0 1 15,0-2 4-15,0-2-7 16,18-3 0-16,5-3 1 16,8-8-8-16,2-2-1 15,9-6 3-15,0-4-3 16,3-4-7-16,-5-2-69 15,-2-2-65 1,-2 0-83-16,-2 0-209 0</inkml:trace>
  <inkml:trace contextRef="#ctx0" brushRef="#br1" timeOffset="100182.88">16008 4319 358 0,'0'0'305'0,"0"0"-191"16,0 0 21-16,0 0 14 15,0 0-35-15,0 0-57 16,-26-78-35-16,46 76 4 16,13 2 20-16,9 0-3 15,12 8-4-15,6 18-2 16,0 8-9-16,-5 10-4 15,-5 8-12-15,-13 6-1 16,-6 6-6-16,-8 1-3 16,-12-1 0-16,-4 0-1 15,-7 0-1-15,0-1 1 0,-7-5 0 16,-13-4 1-16,0-6-2 16,-3-8 0-16,4-10 0 15,-1-6 0-15,-3-6 0 16,4-6-10-16,0-6-59 15,4 0-74 1,1-4-131-16,2-2-264 16</inkml:trace>
  <inkml:trace contextRef="#ctx0" brushRef="#br1" timeOffset="100509.04">16944 4889 1005 0,'0'0'67'0,"0"0"-67"16,0 0-44-16,0 0 34 15,0 0-275-15</inkml:trace>
  <inkml:trace contextRef="#ctx0" brushRef="#br1" timeOffset="109125.76">25043 5420 262 0,'0'0'64'16,"0"0"-50"-16,0 0 20 15,0 0 20-15,0 0 12 16,0 0 6-16,0 0-13 15,-2 0-14 1,2 0 7-16,0 0-9 0,0 0-10 16,0 0-5-16,0 0-10 15,0 0-1-15,0 0 1 16,0 0-4-16,0 4-4 16,0 4 6-16,0-2 0 15,0 2-4-15,0 2 1 16,0 0-1-16,0 8 7 0,0 0 9 15,0 2-9 1,0 2 3-16,0 0-7 16,0 0 0-16,0 3-6 0,0-2-6 15,0 4-1-15,0-1 0 16,2-2-2-16,2 0 3 16,0-2 0-16,2-2-2 15,-4-2-1-15,2 0 0 16,-2 2 1-16,1 0-1 15,-1 2 1-15,0 4 0 16,0 0 3-16,0 0 1 16,0 3 3-16,3-2 3 15,0 4-3-15,-1-1 2 0,1 0-4 16,-1 0 3-16,2-2 6 16,1-2-7-1,-2 0-2-15,-1 0-3 0,1 0 4 16,-3 1 4-16,2-4-2 15,1 1-1-15,-3 1-4 16,2-6 0 0,-1 3-3-16,1-1 1 0,1-1-2 15,-1 0 1-15,5 0-1 16,-3 0 0-16,2 0 1 16,-2 4-1-16,1-2 0 15,-3 4 0-15,0-2 0 16,2-2 0-16,-4 0 1 15,0 0 0-15,2-2-1 16,3 0 0-16,-3 0 0 16,0 0 0-16,4 1 0 0,-6 2 1 15,2 2-2-15,-4-3 3 16,0 6-2-16,0-2 1 16,0 4-1-16,0 0 0 15,0 2 0-15,0 2 0 16,0-2 0-16,0 0 0 15,0 2 0-15,0 1 0 16,0-2 0-16,0 3 0 0,0 1 1 16,0 1-1-1,0 0 0-15,0 2 0 16,0 0 2-16,0-2-2 16,0 1 0-16,0-3 2 0,0 0 2 15,0 2-1 1,0-4 4-16,0 0-5 0,0-2 6 15,0-4-6-15,0 0 0 16,0 0-1-16,0-4 0 16,0 2 0-16,-2 1 2 15,0-1-2-15,-2 2 4 16,-4 0-2-16,4 2 1 16,-1 0 1-16,3 2-5 15,0 2 1-15,-2 0-1 0,2 0 0 16,0 2 0-16,-4-2 2 15,6 0-1-15,-2-2-1 16,2 0 0 0,0 1 2-16,0-1-2 0,0 2 0 15,0 0 0-15,0 6 0 16,0 0 1-16,0 2-1 16,0 4 0-16,0-1 0 15,0-3 0-15,0 2 1 16,0-2 3-16,0 0-4 15,0-4 1-15,0 4 0 16,0 2 1-16,0-2-2 16,2 4 1-16,-2 2 1 15,0-1-1-15,0 1-1 16,0 0 4-16,0-2 2 0,0 2-3 16,0 2 15-1,0-2-2-15,0 2-8 0,0 3 21 16,0-3-19-16,0 0-7 15,0-2 7 1,0-2-2-16,0 2-2 0,6 0 9 16,-2 1-8-16,0 3 9 15,-2 2-7-15,-2 8-1 16,0 0 4-16,2 2-10 16,3 0 1-16,1-1-3 15,2-1 4-15,-2-4-1 16,1 0-2-16,-1-4 1 0,-2 2 1 15,4 3 2-15,-4-3-3 16,-2 0 4-16,3-4-6 16,-3-2 7-16,2 0-2 15,-2-2-5-15,3-3 1 16,2 1 4-16,-3-4-4 16,1 0 0-16,-1 0-1 15,-2-2 1-15,0 0-1 16,0 1 0-16,-2-4 1 15,0-1-1-15,0-4 1 16,0 1-1-16,0-5 2 16,0 0-1-16,3 0 1 15,-3-2 0-15,0 2-1 16,0 0 1-16,0 7 2 0,0-2-2 16,0 6 4-16,0 1-3 15,0 2-1 1,0-2-1-16,0 2 0 0,4-2-1 15,1 0 2-15,0 0-2 16,-1 2 1 0,-2 4-1-16,2-2 1 0,1 6 0 15,-3 1-1-15,3 3 3 16,-3 2-1-16,0 0-2 0,1 0 0 16,1 1 0-1,-2 1 0-15,2 0 3 16,-1 0-3-16,1 2 1 0,-2-1-1 15,0-1 0 1,3 4 1-16,0-2-1 16,1 0 0-16,-1 2 0 0,-1-2 1 15,2 0 1-15,0 6-2 16,-2 1 0 0,0 3 1-16,1 2-1 0,-3-1 0 15,-2-3 1-15,2 2 0 16,0-4 0-16,0 4-1 15,-2 0 1-15,2 1-1 16,0-2 0-16,2 2 0 0,-2-3 4 16,0 2-5-1,2 0 4-15,1 0-3 0,-1-1 0 16,0 1 6 0,1-2-5-16,2 0-1 15,-3-1 2-15,1-5-1 16,-1 2 2-16,-2-2 0 0,-2 0 1 15,0-4 2-15,0 0-3 16,0-12 0-16,0 3 0 16,0-13-2-16,2-6 5 15,0-4-5-15,3-2-1 16,-2-8 2-16,-1 2 4 16,0 0-5-16,-2 0 6 15,2 0-2-15,-2 0-1 16,0-8-2-16,0-2 0 15,0-4 0-15,0 0-1 0,0 2-1 16,-4-6 1-16,-10 0 3 16,-3 0-4-16,-1 0-9 15,-3-6-23-15,4-18-57 16,1-12-122-16,5-18-176 16,-3-26-334-16</inkml:trace>
  <inkml:trace contextRef="#ctx0" brushRef="#br1" timeOffset="113279.28">25117 5599 440 0,'0'0'56'0,"0"0"-14"16,0 0-33-16,0 0 51 15,0 0-7-15,0 0-26 16,0 0 7-16,-31-33 7 15,31 31 1-15,0-3-2 16,0 2 2-16,0-1 5 16,0 2 2-16,0 2-12 0,0-2-16 15,0 2-5-15,0 0 8 16,0 0-4 0,0-2 2-16,0 0-2 0,4-4-6 15,16-2 1 1,6 2-4-16,6-2 0 0,5 2-2 15,4 0 0-15,3-2 2 16,3 2 3-16,2 0-4 16,5-2 1-16,4 0-4 15,6 2-1-15,5-2 6 16,3 2-3-16,-1 4-4 16,-7-2 4-16,-1 4-7 15,-3 0 3-15,2 0-3 16,7 0-1-16,7-6 0 0,4 0-1 15,7-4 1 1,0 0 1-16,0 0-1 0,-7 2-1 16,-4 2 1-1,-7 0-1-15,-7 4 1 16,-4 0-1-16,-4 2 0 0,-1 0 0 16,5 0 0-16,2 0 1 15,5 0 1-15,-1-4-2 16,6-4 0-16,1 0 2 15,4 0-2-15,2 2 1 16,0 0-1-16,-1 4-1 16,0 0-1-16,-2 2 2 15,-3 0-3-15,0 0 3 0,3 0 0 16,1 0 0-16,4 0 0 16,0 0 0-16,4 2 0 15,0 2 0-15,2 0 1 16,-4 2-1-16,2 0 0 15,-5 2 0-15,-2 0 2 16,-5-2-2-16,3 2 1 16,4-2-1-16,4 0 0 15,8-2 0-15,1-2 1 16,0 0-2-16,-5-2 1 16,-3 0-1-16,-2 2 1 15,-4 0 0-15,4 4-4 16,-2 2 4-16,0 2 0 0,-6-2 2 15,1 4-3-15,-5 0 2 16,0 0-1-16,3 2 0 16,-6-4 0-16,1 2 0 15,-2 0 2-15,-3-2-2 16,-6 2 0-16,0-4 0 16,-4 2 0-16,0-4 1 15,0 2-1-15,6-2-1 16,6 1 1-16,3 2 0 15,6-3 0-15,-1 1 0 16,-5-3 0-16,2-3 0 0,-5-1-2 16,-2 0 1-1,1 0 1-15,-3 0-1 0,-2 0 1 16,-6 0 1 0,-6 0 0-16,-3 0-1 0,-6 0 0 15,-1 0 0-15,-5 0 0 16,2 0 0-1,1 0 0-15,3 0 0 0,6 0 2 16,2-1-1-16,2-10 0 16,1 4 1-16,-1-1-2 15,2 1 0-15,-2 1 0 16,-3 1 1-16,1 0-1 16,-3 3 1-16,-2 0-1 15,1 2 0-15,-3 0-1 0,-1 0 1 16,-1 0 0-16,0 0 0 15,-8 0 0 1,-3 0-2-16,-7 0 1 0,-7 0 2 16,-5 0 0-1,0 0 0-15,-4 0-1 16,0 0 0-16,-2 0 0 0,0 0 0 16,0 0 0-16,0 0 0 15,0 0-1-15,0 0 2 16,0 0-4-16,0 0 6 15,0 0-2-15,0 0-1 16,0 0 0-16,0 0 0 16,0 0 4-16,0 0 2 15,0 0-1-15,0 0 1 16,0 0-4-16,0 0 0 0,0 0 1 16,0 0-3-16,0 0 0 15,0 0 0-15,0 0 0 16,0 0 1-16,0 0 0 15,0 0-1-15,0 0-1 16,2 4 1-16,0 5 5 16,1 0 3-16,-1 1-4 15,0 3 4-15,-2-2 0 16,0 1-6-16,0 2-1 16,0-1 0-16,0-1 0 15,0-1 0-15,2 2-1 16,-2-1 1-16,2 2-1 0,-2 0 0 15,0 0 1-15,0 2 1 16,0 0-2 0,0 0 0-16,0 2 0 0,0-2 1 15,0 0 1 1,0 2 0-16,-4-2-3 16,0 4 1-16,-1-2 0 0,-1 2 1 15,-2 0 0-15,4 2 0 16,-2 0-1-16,-1 3 0 15,1-1 0-15,-4 2 0 16,6 0 1-16,4-2-1 0,0 2-1 16,0 0 1-16,0 2 0 15,0-2 1 1,0 2 1-16,0 1-2 16,0-2 0-16,0 1 0 0,0 3 0 15,0-1 0 1,0 2 1-16,0 0-1 0,0 0-1 15,0 0 1-15,0 2 0 16,0-4-1-16,2 0 1 16,-2-4 1-16,2-2-1 15,-2 2-1-15,0-2 1 16,0 0 0-16,0 1 0 16,0-1 0-16,0-1 0 15,0 2 0-15,0-1 1 16,0-2-1-16,0 4-1 15,4 2 1-15,2 4 1 16,-4 2 0-16,0-2-1 0,-2 0 0 16,0 1 1-16,4-1-1 15,1 0 0-15,-1 2-2 16,2 0 2-16,-1 0 0 16,2 0 0-16,0-2 0 15,1 4 0-15,4 2 1 16,-1 2 0-16,2 0-2 15,-2 3 1-15,5 1-1 16,0 0 1-16,-1 2 0 16,3-2 0-16,-1 4-1 0,-1 0 1 15,5 0 0 1,-4 2 0-16,8-1 0 0,-5 3 4 16,-1 2-4-16,2 0 0 15,-1 2-2-15,0 0 2 16,0 2 1-16,3-1 0 15,-6-1 0-15,1 4 0 16,-3 2 0-16,-3 2 5 16,-6 1-6-16,3-1 2 15,0-4 2-15,2 0 0 16,0-4-1-16,0 0-1 16,-1 1 0-16,-2 1-2 0,1-2 2 15,-2 2-2-15,0-2 2 16,-3-2-2-1,0 0 2-15,1-1 0 0,-5-2 0 16,0 2-2 0,0-3 1-1,0 2 3-15,0 2-2 0,0-2 0 16,0 0-2-16,0 0 0 0,0-2 2 16,0-1-2-16,0-5 0 15,0 2 0-15,0 0 0 16,0 2 2-1,0 7-4-15,0 0 4 0,0-1-2 16,0 1 0-16,0-3 0 16,0-2 1-16,0-2-1 15,0-2 0-15,0 2 0 0,0 1 0 16,0 5 0-16,0-2 0 16,0 2 0-1,0-6 0-15,0 2 0 0,0 0 0 16,-2 0 0-16,-3 3 0 15,5-5 0-15,-2 2 0 16,0-2 0-16,2 0 0 16,0 0 0-16,0 3 0 15,0-5 0-15,0 2 0 16,0-4 0-16,0 0 0 16,0 2 1-16,0-4-1 15,-4 4 0-15,-8 2 0 16,8 0 1-16,-3 2-1 15,3 3 0-15,2-5 0 0,-3-2 0 16,3 2 0-16,-1-2 0 16,-1-2 0-1,4 3 0-15,0-4 0 0,-2 4 0 16,2-1 0-16,0 0 0 16,0 0 0-16,0 0 1 15,0 0-1-15,0 2 0 16,-3 1 0-16,3-3-1 15,-4 0 1-15,0 2 2 16,2-2-2-16,-5 0 0 16,5 2 1-16,2 2-1 0,-3 0 3 15,3 1-3-15,0 1 0 16,0-4 1-16,0 2 0 16,0-3-1-1,0 0 0-15,0 1 2 0,0 2-2 16,0 4 1-1,0 1 0-15,0-1-1 0,0 0 0 16,0 0 1-16,-2-9 0 16,2 5 1-16,-2-2-1 15,2 2 0-15,-5 2 2 16,1-2-1-16,2-2-1 16,-3 2 4-16,3-8-4 15,0-2 1-15,0-1-1 16,2-3 1-16,0-2-1 15,0 0 0-15,0-2 0 16,0 2 0-16,0 0-1 0,0 2 1 16,-2 2 3-1,-1 1-1-15,-4-3-1 0,1 0 1 16,4-4-2-16,2-2 2 16,0 0-2-16,0-2-1 15,0-2 0-15,0 0 0 16,0-2 1-16,0-2 0 15,0-4-1-15,0 0 0 16,0-1 0-16,0-2 2 16,0 6-1-16,0-2 1 15,-11 8 2-15,-3-1-3 16,3-2 1-16,-3 6-2 16,3 0 2-16,3 4-2 15,-4 4 0-15,8 2 0 0,-5 0 0 16,3 6 1-16,3-6 0 15,3 5-1-15,0-9 0 16,0-4 1-16,0 2-1 16,0-8 0-16,0 2 1 15,0-12-2-15,0 0 1 16,0-4 0-16,0-8 1 16,0 0 0-16,0-2 1 15,0-2 1-15,0 0 3 16,0 0 5-16,0 0 8 0,0 0-5 15,0 0 1-15,0 0 8 16,0 0-12-16,0 0-4 16,0 0-2-16,0 0-1 15,0 0-1-15,0 0 1 16,3 0-4-16,-1 0 3 16,-2 0-3-16,0 0-2 15,0 0-92-15,0 0-125 16,-12 4-373-16</inkml:trace>
  <inkml:trace contextRef="#ctx0" brushRef="#br1" timeOffset="115448.74">25600 15548 448 0,'0'0'84'0,"0"0"-54"15,0 0 1-15,0 0 51 16,0 0 22-16,0 0-43 0,0 0-39 16,-7-5-11-1,5 5 10-15,2 0 23 0,0 0 5 16,0 0-12-16,0 0-11 16,0 0-1-16,-2 0-5 15,2 0-6-15,0 0-3 16,0 0 1-16,0 0 1 15,0 0 10-15,0 1 1 16,11 7-3-16,3-8 2 16,3 5-3-16,8-5-6 15,6 0-5-15,6 0 3 16,4 0-11-16,-1 0 0 16,4 0 2-16,-1 0-3 15,-1 0 0-15,3 0 0 16,2 0 0-16,2 0-2 15,4 0 4-15,3 0 0 16,2-5-2-16,0-3 0 0,2-2 1 16,-6 1-1-16,0 0 0 15,0 0 1-15,-2 2 0 16,-4 5-1-16,2 2 0 16,-1-4 1-16,2 4-1 15,2 0 0-15,3 0 1 16,5 0-1-16,3 0 0 15,1 0 0-15,1 0 0 16,-3 0 1-16,-3 0-1 0,0 0 0 16,2 0 0-1,3 0 0-15,2 0 2 0,7 4-2 16,1-2 0 0,6 2-1-16,1 4 1 0,12-4-1 15,8 0 0-15,10-4 1 16,5 5 0-16,3 0 0 15,1 3 0-15,-5-2-1 16,-2 2 0-16,-3-3 1 16,-6-1 0-16,-1-3-7 15,-4-1-17-15,-4 3-8 16,-2-3 16-16,-9 0 5 0,-13 0 9 16,-10 0 2-1,-9 0 0-15,-4 0-3 0,-3 0 3 16,-1 0 0-1,0 0 0-15,2 0 0 0,1 0-1 16,8 0 1-16,2 0 1 16,7 0 0-1,4 0-1-15,7 0 2 0,7 0-1 16,0-3 0-16,11 3 0 16,2 0-1-16,0 0 1 15,-2 0 0-15,-6 0-1 16,-3 8 2-16,-2-3-1 15,-4-1 1-15,-2-4-2 16,-8 0-2-16,-5 0 1 16,-2 0 1-16,-3 0-1 0,1 0 1 15,-4-4 0-15,0-1 0 16,-8-3 1-16,-1 3 2 16,-7 0-3-16,-2-3 5 15,-2 4 5-15,-3 2-2 16,-1-6-6-1,-1 4-1-15,-4 0-1 0,-6 2 1 16,0 2 0-16,-3-4 2 16,-1 4 4-16,1-4 2 15,2 0 0-15,5 4-4 16,1 0-3-16,1-1-2 16,0 1 1-16,-2 0-1 15,-1 0 0-15,0 0 0 16,-1 0 1-16,-4 0 0 0,-3 0-1 15,-5-5 0 1,-1 5 0-16,-2-2 0 16,3 0 0-16,1 2 0 15,3-8 0-15,5 2 2 0,0 2-2 16,2-4-1-16,1 4 0 16,-6 0 1-16,-1 2 0 15,-5 2 1-15,3 0-2 16,-1-4 1-16,1 0 0 15,3 4 0-15,1-6 3 16,2 2-2-16,0 2-2 16,-2 0 2-16,2 2-1 15,-2 0 0-15,2 0 0 16,0 0-3-16,0 0 3 0,5 0 3 16,-4 0-3-16,2 0 0 15,2 0 0-15,-5 0 0 16,-3 2-1-16,4 2 1 15,-4-2-2-15,6-2 2 16,3 0 0 0,-1 0 0-16,-2 0 2 0,-4 0-1 15,4 0 0-15,1 0 7 16,3 0-1-16,-1 0 7 16,-1 0 9-16,-5 0-8 15,1-6 3-15,0 0-8 16,-3-4-5-16,2-2 0 15,-2 2-4-15,0 2-1 16,0-6-58-16,-2-2-137 16,-1-4-261-16</inkml:trace>
  <inkml:trace contextRef="#ctx0" brushRef="#br1" timeOffset="118268.43">27380 4636 596 0,'0'0'81'16,"0"0"-39"-16,0 0 104 15,0 0-13-15,0 0-52 0,0 0-23 16,0 0 1 0,-35-38-4-16,30 32-10 0,3 0 11 15,0 0-11-15,2 0-2 16,-2 0 4 0,-1 2-15-16,3 0 10 15,-5 0-11-15,3 2-4 0,2 0-15 16,0 2 2-16,0 0-5 15,0 0-1-15,0 0-4 16,0 2-3-16,0 19 0 16,0 14 2-16,0 9-3 15,0 2 0-15,10 4 0 16,1 2 0-16,-5-2-3 16,-4 3-67-16,-2-3-65 15,-4-8-117-15,-23-8-257 0</inkml:trace>
  <inkml:trace contextRef="#ctx0" brushRef="#br1" timeOffset="118960.66">27463 4630 338 0,'0'0'188'0,"0"0"-78"16,0 0 26-16,0 0 48 15,0 0-45-15,0 0-25 16,-89-62-12-16,82 44-14 16,5 0-23-16,2-7-15 15,2-1-15-15,22-2-19 16,9 5-5-16,6 2-9 16,-1 11 0-16,-5 9-2 0,-8 1-3 15,-8 5-5 1,-5 23 8-16,-12 7-1 0,0 2 5 15,-2 3-4 1,-23-1 3-16,0-7-2 0,-2-10 0 31,8-6 4-31,1-6-2 0,5-2 0 0,5-6 1 16,4-2 4-16,4 0 1 16,0 0-8-16,0 2-1 15,14 4-4-15,17 4 2 16,9 4 2-16,2 4-1 15,-1 8 1-15,-6 4-2 16,-6 4-2-16,-12 4 3 16,-7-2 1-16,-10 5-1 15,0-5-1-15,-8 0 2 16,-17-8 4-16,-4-6 0 0,-8-8-2 16,4-6 3-16,2-6 3 15,-3-2 1-15,3 0-5 16,0 0-3-16,2 0 1 15,4 0-2-15,6 0-2 16,0 0-6 0,4 0-48-16,4 0-59 0,2 0-127 15,3 0-244-15</inkml:trace>
  <inkml:trace contextRef="#ctx0" brushRef="#br1" timeOffset="119625.3">28392 4941 111 0,'0'0'0'0</inkml:trace>
  <inkml:trace contextRef="#ctx0" brushRef="#br1" timeOffset="120194.59">28681 4618 137 0,'0'0'0'16,"0"0"-108"0</inkml:trace>
  <inkml:trace contextRef="#ctx0" brushRef="#br1" timeOffset="120484.96">28681 4618 241 0</inkml:trace>
  <inkml:trace contextRef="#ctx0" brushRef="#br1" timeOffset="120828.42">28681 4618 241 0,'141'-43'117'0,"-132"34"-69"0,1-3 14 16,0-3 76-16,-4 1-60 15,-1 3 3-15,-3-1 9 0,0-2-18 16,-2 3-18 0,0 0-17-16,0 1-3 0,0-1-4 15,-6 1-1-15,-3 2-12 16,-5 0-3-16,-1 5-2 16,-5 0 4-16,0 3-2 15,-5 0 5-15,-1 0 3 16,-3 8-1-16,-5 14 6 15,1 5-2-15,2 6-3 16,2 12-5-16,4 3 21 16,2 12-19-16,8 2-6 15,7 2-2-15,5 0-4 0,3-3-1 16,0-7 1-16,7-2-6 16,12-8 4-1,6-8-4-15,4-6 4 0,2-6-3 16,7-8-1-16,3-2-1 15,-6-4-7-15,-4-2-95 16,-4-1-37-16,-9-6-89 16,-10 2-287-16</inkml:trace>
  <inkml:trace contextRef="#ctx0" brushRef="#br1" timeOffset="123053.92">29443 4706 421 0,'0'0'142'15,"0"0"-101"1,0 0 36-16,0 0 31 0,0 0-38 16,0 0-32-16,0-52-10 15,0 48-4-15,0 0 9 16,0 2-6 0,0 0-8-16,0 0 3 0,0 2-1 15,-6-2-7-15,2 2 2 16,-4 0-4-16,0 0 1 15,-1 0-3-15,-2 0-1 16,-3 0-3-16,3 0-3 16,-5 0 5-16,3 4 1 15,-3 4 5-15,-1 2 8 0,1 4 1 16,-1-2 1 0,1 2-9-16,-2 2 3 15,4 4-7-15,2 4-3 0,0 0 1 16,5 4-3-16,3 1-1 15,2 1 0-15,2-1-3 16,0 0-1-16,0-1 1 16,0-2 4-16,8-2-6 15,9-4 1-15,-2-2 2 16,3-2-2-16,-3-4-1 16,7-2 0-16,1-4 1 15,2-4 2-15,1-2-2 16,3 0 1-16,-2-2-1 0,-3-12 0 15,1-2 0 1,-6 0-2-16,2 0 1 0,-5 0 0 16,-3 0 4-16,-5 0-4 15,2 2 3-15,-4-2-1 16,-1-1-2-16,-1 2 4 16,3-2-3-16,-5-1 1 15,-2-1 1-15,0-6-2 16,0-1 3-16,0 0-3 15,0 0 0-15,0 0 0 16,-5 4 0 0,-1 0 0-16,-5 4 3 0,-1 4-4 15,-1 2 3-15,-3 4-2 0,1 0-1 16,-1 2 0 0,-1 2 0-16,1 4-8 15,3 0-28-15,4 0-28 0,6 0-15 16,3 0-77-16,0 0-107 15,3 0-22-15,15 0 19 16</inkml:trace>
  <inkml:trace contextRef="#ctx0" brushRef="#br1" timeOffset="123760.98">30034 4690 292 0,'0'0'199'0,"0"0"-103"15,0 0 4-15,0 0 63 16,0 0-38-16,0 0-40 0,-29-42-7 15,26 36-1-15,3 2-13 16,0 0 4-16,0 2-14 16,0 2-14-16,0 0-7 15,0 0-5-15,0 0-1 16,0 0-3-16,-2 0-6 16,2 0-9-16,0 0-5 15,0 0-4-15,0 10-1 16,0 8 1-16,2 4 0 15,7 4 1-15,-1 4 2 16,-2 4-3-16,-2 6 1 0,1-2-1 16,-5 4 0-1,0 1 0-15,0-3 0 0,-3 0-57 16,-12-4-62-16,-3-4-101 16,0-8-174-1,3-8-329-15</inkml:trace>
  <inkml:trace contextRef="#ctx0" brushRef="#br1" timeOffset="124326.01">30056 4718 842 0,'0'0'119'0,"0"0"-91"15,0 0 49 1,58-122 62-16,-40 110-33 0,-5 10-63 16,-2 2-7-16,-2 0-5 15,-2 8-2-15,-2 10 3 16,-3 8-9-16,-2 2-7 16,0 2 5-16,-16 0-5 15,-10 4 2 1,-3-4-7-16,0-4-2 0,0-4-5 15,6-7 2-15,5-4-2 16,5-4 1-16,9-6-3 16,2 2-1-16,2-3 0 15,0 0-1-15,0 0-6 0,19 0-2 16,14 0 8-16,12 0 0 16,2 0 0-16,-2 0 0 15,-5 0 0-15,-7 0-1 16,-6 6-4-16,-5 9 0 15,-7 3 0 1,-3 1 3-16,-1 1 1 0,-7 2-1 16,-2 0 2-16,-2 2 0 15,0-2 2-15,-17-2 1 16,-8-4-1-16,-4-2 3 16,-4-6 1-16,-2-4 3 15,-1-4 3-15,5 0-8 16,4 0-1-16,7 0-1 15,5 0-2-15,7-4 0 0,8 0-29 16,0 0-94-16,14 0-123 16,17-4-191-1</inkml:trace>
  <inkml:trace contextRef="#ctx0" brushRef="#br1" timeOffset="124910.72">30509 4670 785 0,'0'0'187'0,"0"0"-143"16,0 0 80-16,0 0 55 16,0 0-68-16,0 0-59 15,-41-38-34-15,41 38-12 16,10 0-2-16,19 0 1 16,8 6 0-16,7-2-2 0,-3 0-3 15,-3-2 0 1,-7 0-3-16,-12-2-24 0,-7 0-27 15,-7 0 15-15,-5 0 32 16,0 0 7-16,0-4 8 16,-11-8-5-16,-5-2 1 15,1 2-3-15,3 4 6 16,3 0 2 0,1 2 15-16,2 4 2 0,4 0-3 15,0 2 9-15,2 0-15 16,0 0-2-16,-2 0-7 15,0 20-7-15,2 14 3 16,-5 12 7-16,3 4 0 16,0 2-6-16,0 0-2 15,0-2-1-15,0-1 1 0,-1-3-1 16,1-6-2-16,-1-6 0 16,1-8-48-1,0-4-58-15,2-6-114 0,0-4-135 16,0-8-285-1</inkml:trace>
  <inkml:trace contextRef="#ctx0" brushRef="#br1" timeOffset="125307.73">31255 4706 825 0,'0'0'80'0,"0"0"-45"15,0 0 90 1,0 0 4-16,0 0-77 0,0 0-14 16,-18-86 3-16,5 86-8 15,-8 0-12-15,-1 0 12 16,-4 2 9-16,-3 16 0 15,-2 8-8-15,0 2 5 16,4 4-9-16,6 0-11 0,6 2 7 16,3-2-16-1,8 0-4 1,4-2-3-16,0 2 3 0,7-3-3 16,15-3-3-16,1-2 0 0,1-6-1 15,0-6 1 1,-1-4-34-16,1-6-56 0,1-2-73 15,4 0-117-15,0-6-324 16</inkml:trace>
  <inkml:trace contextRef="#ctx0" brushRef="#br1" timeOffset="125741.76">31375 4534 664 0,'0'0'65'0,"0"0"-34"16,0 0 52-16,0 0 42 15,0 0-54-15,0 0-48 16,15-54 2-16,10 49 20 16,4 5-5-16,2 0-14 15,3 0 9-15,-3 21-1 0,0 7-6 16,0 5 0-16,0 10-11 16,3 3-7-1,-3 0-4-15,-2 2 0 0,-9-4 0 16,-9-1 0-16,-11-3-1 15,0 0-2-15,-4-2-1 16,-21-4 0-16,0-4 2 16,-3-6-2-16,-1-4-2 15,3-6-24-15,-3-2-99 16,-1-4-97-16,6-2-149 16</inkml:trace>
  <inkml:trace contextRef="#ctx0" brushRef="#br1" timeOffset="126072.4">32304 4927 762 0,'0'0'15'15,"0"0"-15"-15,0 0-126 16,0 0-166-16</inkml:trace>
  <inkml:trace contextRef="#ctx0" brushRef="#br1" timeOffset="197428.22">10590 6573 203 0,'0'0'121'0,"0"0"-94"15,0 0-3-15,0 0 29 0,0 0 0 16,0 0-14-1,0 0-10-15,0 0 16 0,0-14 35 16,0 14 21-16,0-4-32 16,0 0-3-16,0 0-10 15,0-4-7-15,0 2 0 16,0 0-23-16,0 0 18 16,0 2-1-16,0 4-12 15,0-2-2-15,0-2-3 16,0 4 1-16,0-2-16 15,0 0 8-15,0 2 8 16,0 0-4-16,0 0 1 16,0 0-8-16,-3 0 1 15,3 0-2-15,0 0-7 16,0 14-5-16,0 12 0 16,0 8 5-16,0 8 3 0,3 6 0 15,3 8 4-15,1 2 0 16,-1 0-5-1,2-1 1-15,-2-1 1 16,0-2-4-16,1-2-2 0,-2 0 0 16,0-2-2-16,1 1 2 15,-2 1-2 1,1 2 1-16,-1 2 5 16,-2-2-6-16,-2-6 5 0,2-3-4 15,-2-8 1-15,3-5-3 16,0-1 0-16,-1-3-2 15,2-2 2-15,0-4-2 16,-1-4 3-16,1 0-2 16,-4 0-1-16,4 0 0 15,-2-2 1-15,-2 0 1 16,0-2-1-16,0-4-1 0,0-2 1 16,0-2-1-16,0-2 2 15,0-1-1-15,0-2-1 16,0-1-1-16,0 0-8 15,-13 0-61-15,-3-5-141 16,3-20-246-16</inkml:trace>
  <inkml:trace contextRef="#ctx0" brushRef="#br1" timeOffset="199832.52">10801 6583 194 0,'0'0'64'16,"0"0"23"-1,0 0-47-15,0 0-11 16,0 0-2-16,0 0 7 0,-33-8 37 15,33 8-27-15,-2 0-11 16,-1-2 7-16,-4 2-3 16,3-2-3-16,0 2 0 15,-1 0-9-15,1-2-7 16,-3 0 4-16,-2 0 19 16,3-2 2-16,-1 2 8 15,3 0 3-15,-2 0 2 0,4 0-19 16,0 2-12-1,2-2 6-15,0 2-4 0,0 0 0 16,0 0-8 0,0 0-6-16,0 0 0 0,0-2 1 15,0 2-13 1,0 0-1-16,14 0 0 0,3 0 4 16,6 0 0-16,2 0-2 15,1 0 1-15,-1 0 2 16,1 0-5-16,5 0 3 15,6 0 1-15,-2 0-3 32,5 0 1-32,0 0 0 0,-2 0-1 0,2 0-1 15,0 0 0-15,-2 0 1 0,0 0-1 16,0 2 0 0,-3 2 0-16,1-4 0 0,2 0 0 15,-2 0 1-15,0 0-1 16,-1 0-1-16,1 0-1 15,-1 0 2 1,1 0 0-16,-1 0 2 0,2 0-2 16,-2 0-2-16,1-2 2 15,-1-2 3-15,-2 0-3 16,-1 2 0-16,-1 0-1 16,-4 0 1-16,-1 0 0 15,3 0 2-15,1 0-2 16,3 0 0-16,0-2-1 15,1 2 2-15,1-2 0 16,4 0-1-16,-6 4-3 0,-2 0 2 16,-5 0 1-1,-1 0 3-15,-3 0-3 0,-3 0 0 16,0 0 0-16,1 0 0 16,7 0 0-16,9 0 1 15,6 0-1-15,5 0 1 16,4 0-1-16,0 0 1 15,1 0-1-15,-4 0 0 16,-3 0-1-16,-5 0 1 16,-7 0 0-16,-6 0 1 15,-4 0-2-15,-6 2 1 16,-1 0 0-16,-3 0 0 16,5 0 0-16,5 0 0 15,8 2 0-15,7-2 1 0,6 0 2 16,3 0-3-16,-1 0 0 15,2 0 0-15,-4 0 0 16,1 0-2-16,-5 0 4 16,-3 2-4-16,-1-2 1 15,-2 0 1-15,-1 0 0 16,1 0 0-16,-3 0 0 16,2 2 0-16,5-2 0 15,2 0-1-15,3-2 1 16,1 0 0-16,-1 0 0 15,-1 2 0-15,-7-2 0 0,1 2 0 16,-3 0 1 0,-2-2-1-16,0 2-1 0,1 0 1 15,3-2 1-15,6 0-1 16,3 0 0-16,8 0 0 16,-4 0 0-16,4 0 0 15,-5 0 0-15,-1 0 1 16,-1 0-1-16,-1 0 0 15,-4 0 0-15,1 0 2 16,-3 0-2-16,-3 0 0 0,5 2 0 16,1 2 0-1,1-2 0-15,3 4 0 0,-1-2 0 16,-2 0 0-16,-7 0 0 16,-6-2 0-16,-6 2-2 15,-9-2 2-15,-3 2-1 16,-3-2 1-1,2-2-4-15,-1 0 6 0,1 0-2 16,4 0 5-16,-3 0-5 16,0 0 2-1,-2 0-1-15,-2 0-1 0,-7 0 2 16,0 0 10-16,0 0 15 16,0 0 0-16,0 0 4 15,0 0-9-15,0 0-9 16,0 0-1-16,0 0-9 15,0 0 1-15,0 0-1 16,0 0-2-16,0 0 3 0,0 0 5 16,0 0-8-16,0 0 6 15,0 0-1-15,0 0-4 16,0 0 2-16,0 0-2 16,0 0 3-16,0 0-4 15,0 0 1-15,0 0-1 16,0 0-1-16,0 0 2 15,0 0-2-15,0 0 0 16,0 0 7-16,0 0 0 16,0 0-2-16,0 0 2 15,0 0-3-15,0 0 2 16,0 0 0-16,0 0-3 0,0 0 0 16,0 0 1-1,0 0-2-15,0 0 3 0,0 0-5 16,0 0 2-16,0 0-2 15,0 0 0-15,0 0-2 16,-2 0 1-16,-8 0-82 16,-7 0-219-16,-10-4-415 15</inkml:trace>
  <inkml:trace contextRef="#ctx0" brushRef="#br1" timeOffset="201422.31">15177 6645 238 0,'0'0'112'0,"0"0"-47"15,0 0 51-15,0 0-22 16,0 0-30-16,0 0-19 0,0-6-1 16,0 6 20-16,0 0 23 15,0 0 0 1,0-2-13-16,0 2-18 0,0-2-15 16,-2 0-4-16,0 2 2 15,2 0-5-15,0 0-14 16,-2 0 6-16,2 0-13 15,0 0-2-15,0 0 8 16,0 0-4-16,0 0-3 16,0 0 9-16,0 0-4 15,0 0-6-15,0 0-9 16,0 0 9-16,0 0-6 16,0 0-4-16,0 2 1 0,0 14-1 15,0 6 7-15,0 2-2 16,0 4-2-16,0 7 5 15,6 2 1 1,1 4-8-16,-3 1 9 0,0 0-2 16,1-2 1-16,-2-2-4 15,-1-2 6-15,0-4-8 16,-2 0 5-16,0-1-7 16,2-5 5-16,-2-1 0 15,2 4-6-15,3-3 4 16,-3 2-3-16,0 4-1 0,2 2 7 15,1 2-2 1,-3 0-2-16,1-2 5 0,1 0-6 16,-2 1-2-1,3-3 5-15,-1-2 1 0,-2-2-4 16,0 0-3 0,1-2 5-16,-3 0 0 0,0 2-2 15,0-4 3-15,0 2-4 16,0 0 5-16,0-2-5 15,0 2 0-15,0-2 3 16,0 0-5-16,0-3 0 16,0-3 1-16,0-3 2 15,0 0 3-15,0-4-3 16,-3-1 1-16,3-3 4 16,0 1 1-16,-2-1 1 15,0 2 10-15,-2-1-7 16,2 0-5-16,-1-2 9 0,1-1-6 15,2-2-5-15,-2-1 3 16,2 2-7 0,0-2 1-16,0 6 4 0,0-2-6 15,0 2 4-15,0 2 6 16,0-2-11-16,0 0 2 16,0 2 3-16,0-2-4 15,-2 2-1-15,-5 2-13 16,-2 2-38-16,-2-4-47 15,-3-10-266-15,-1 0-805 16</inkml:trace>
  <inkml:trace contextRef="#ctx0" brushRef="#br1" timeOffset="204075.95">10868 7864 1 0,'0'0'333'0,"0"0"-247"16,0 0-27-16,0 0 15 16,0 0-38-16,0 0-22 15,-18 0-1-15,18 0-5 0,0 0-1 16,0 0-1 0,-2 0 1-16,0 0-1 15,-3 0 0-15,-1 0-2 16,-1 0-4-16,0 0 0 0,3 0-2 15,4 0 0-15,-3 0 1 16,3 0-1-16,-2 0 2 16,0 0 0-16,-2 0 0 15,-3 0 0-15,5 0 3 16,0 0-3-16,-1 0 3 16,3 0 1-16,-2 0 5 15,2 0 3-15,-2 0 0 16,2 0 6-16,0 0 16 15,0 0 9-15,0 0 1 16,0 0-4-16,0 0-3 0,0 0-4 16,0 0-6-16,0 0 2 15,0 0-9-15,0 0-1 16,0 0-9 0,0 0-10-16,0 8 0 0,0 6 0 15,0 7 1-15,0 0-1 16,0 1 1-16,0 7 1 15,0-3-2-15,0 0 0 16,0-2 2-16,0-4 1 16,0-2-1-16,0-6-1 0,0 0 1 15,0-6 0-15,0-2 1 16,0 0 0-16,0-4-1 16,0 0 0-1,0 0 1-15,0 0-1 0,0 0 2 16,0 0 8-16,0 0 7 15,0 0-4-15,0 0-2 16,0 0-7-16,0 0-1 16,0 0-3-16,0 0 1 15,0 0 1-15,0 0-1 16,0 0 1-16,0 0 2 16,0 0 7-16,0 0 5 15,0 0-6-15,0 0 2 16,0 0 3-16,0 0-4 15,0 0-8-15,0 0-2 16,4 0-1-16,10 0 2 0,1-2 2 16,1 0-1-16,-1-2 5 15,3 4-5-15,1-2-3 16,-2 2 1-16,5 0 2 16,1 0-4-16,3 0-1 15,1 0 1-15,2 0 1 16,0 0-2-16,0 0 3 15,2 0-3-15,0 0 0 16,5 0 0-16,-1 0 0 16,6 0 0-16,-4 0 1 15,3 0-2-15,1 0 2 0,3 0-2 16,3 0 3 0,2 0-2-16,0 2 0 0,-2-2-1 15,0 0 0 1,-5 0 0-16,-2 0 1 15,3 0 0-15,-4 0 0 0,1 0 0 16,3 0 0-16,1 0 0 16,1 0 0-16,-1 0 1 15,4 0-1-15,-6 0 0 16,3 0 0-16,-5 0 4 16,-1 0-4-16,-3 0 0 15,3 0 0-15,-2 0 0 16,3 0 1-16,-2 0-1 0,-1 0 1 15,2 0 0 1,-6 0 0-16,3-2-1 0,-1 0 1 16,1 0-1-16,1 0 0 15,0-2 0-15,-4 4 0 16,3-2 1-16,-5 2-1 16,0 0 0-16,-2 0 0 15,2 0 1-15,-2 0-1 16,3 0 0-16,3-2-1 15,1-2 1-15,1 0 2 16,2 0-2-16,-6 0 0 16,3 0-1-16,-3 2 0 0,-2 0 1 15,-2 0 0 1,0 0-1-16,-4 2 1 0,4 0-1 16,0 0 1-1,2 0 0-15,5 0 0 0,-1 0-1 16,1 0 1-16,-1 0 1 15,1 0-1-15,-1 0 0 16,4 0 0-16,-2 0 0 16,-1 0 0-16,-1 0-1 15,-1 0 1-15,-1 0-5 16,0 0 5-16,4 0 4 16,-4 0-4-16,3 0 2 15,-3 0-2-15,-2 0 0 16,-2 0 0-16,0 0 0 0,5 0-2 15,-3 6 2 1,2 0-1-16,0 2 1 0,-4 0-1 16,3 0-2-16,1-2 3 15,7-4 0 1,5-2 4-16,6 0-4 16,0 0 1-16,1 0-1 0,-10 0 1 15,-9 0-1-15,-8 0 0 16,-3 0 0-16,-7 0 0 15,1 0 0-15,-1 0-1 16,4 0 2-16,5-2-1 16,14-4 2-16,14-4-2 15,10 2 1-15,5 2-1 16,-7 0 0-16,-6 2-5 16,-12 4 5-16,-7 0-5 0,-6 0 5 15,-8 0-7 1,-6 0 7-16,-1 0-3 0,-4 0 2 15,1 0 2 1,-1 0 1-16,-2 0-2 0,3 0 0 16,-7 0 0-16,2 0-4 15,-2 4-2-15,-2 0 6 16,0 2 7-16,-2-2-4 16,0 0 4-16,0 0 16 15,0-2 4-15,0 0 0 16,0 0-3-16,-2-2-11 0,-6 0-5 15,-4 0-8 1,-1 0-56-16,-5 0-173 0,-5-4-333 16</inkml:trace>
  <inkml:trace contextRef="#ctx0" brushRef="#br1" timeOffset="207809.78">11623 6669 255 0,'0'0'126'0,"0"0"-98"15,0 0 4-15,0 0 94 16,0 0-63 0,0 0-48-16,0 0 13 0,0-24 21 15,0 24-18-15,0 0-17 16,0 0-2-16,0-2 3 15,0 2-11-15,-2-2 4 16,2 0 2-16,0 2 14 16,0-4 13-16,-2 2 17 0,2 0-18 15,0 0-8 1,-3 0-8-16,1-2 20 16,-2-2-6-16,-2-2-21 15,1 4-8-15,3-4 0 16,-1 4 11-16,3 0 11 15,0 0-16-15,-2 0-2 0,2 2 15 16,-2 0-7-16,2 0 0 16,-3 2 13-16,3 0-2 15,0 0-3-15,0 0-8 16,0 0-1-16,0 0-8 16,0 0-5-16,0 0 2 15,0 0-4-15,0 0 0 0,0 0-1 16,0 0 0-1,0 0-1-15,-2 0 0 0,2 0 0 16,0 0 1-16,0 0-3 16,0 0 3-16,-2 0 0 15,2 0-3-15,0 0-3 16,0 6 2-16,0 8 4 16,0 8 3-16,0 4 1 15,0 8 10-15,0 0-4 16,-2 4-4-16,0 1 0 15,-3 1-1-15,3-3 2 16,0 2-1-16,2-5 2 16,0 0-3-16,0-2-2 15,0 2 1-15,0 2-3 16,0 0 2-16,0-1-2 16,0 1-1-16,0-4 3 0,0 2 5 15,0-2-3 1,0 2-2-16,0 0 6 15,0-2 0-15,0-2-6 0,0 0 2 16,0 1-5-16,0-2 2 16,0 4-1-16,0-4 0 15,9 2 0-15,2-1-1 16,-4-2 2-16,2-2-2 16,-3 0 0-16,1-2 1 15,-1 2-1-15,-1-2 1 16,2 0-1-16,-3 0 1 0,3 1 0 15,-3-2 0-15,0 4 0 16,2-1 0-16,-2-4 0 16,0-1 1-16,-4-3 0 15,2 1 0 1,-2-5 4-16,0 2-2 0,0-2-1 16,0 2 1-1,0-2 0-15,0-2 3 0,0 0-1 16,0 0 0-16,0 0-3 15,0-4 1-15,0 0 2 16,0-2-2-16,0-4 2 16,0 0-1-16,0-2-4 15,0 0 1-15,0 0 0 16,0 0 1-16,0 0-3 16,0 2 2-16,0 2 1 15,0 2-3 1,0 4 2-16,0-2 0 0,0 2-2 0,-6-2-2 15,2-4-37-15,4-2-84 16,0-2-230-16,0-6-406 16</inkml:trace>
  <inkml:trace contextRef="#ctx0" brushRef="#br1" timeOffset="208830.79">12038 6806 363 0,'0'0'145'16,"0"0"-68"-16,0 0 12 16,0 0 30-16,0 0-59 15,0 0-27-15,0 0 19 16,-11-9 0-16,8 9 3 0,3 0-14 16,-4 0-7-1,-3 3-11-15,3 15-8 16,-3 6 0-16,3 10-6 15,4 4 5-15,0 2 11 0,0 2-2 16,0-2-11-16,0 1-3 16,13-5 0-16,3-4 1 15,1-6-8-15,4-2 1 16,0-4 1-16,2-4-3 16,-1-4 1-16,-1-6-1 15,-6-2 2-15,-1-4-3 16,-3 0 4-16,-3 0 4 15,1-8-2-15,3-10 1 0,-4-6-4 16,-1-8 2 0,-5-7-2-16,-2-3-1 15,0-4 0-15,0 8-2 16,-4 2 2-16,-7 6-2 0,-3 6 2 16,5 4-2-16,-2 6 0 15,7 4 0 1,0 8 0-16,4 2 0 0,0 0-22 15,0 0-76-15,0 0-47 16,15 0-26-16,10 0-49 16,-1 6-55-16</inkml:trace>
  <inkml:trace contextRef="#ctx0" brushRef="#br1" timeOffset="209320.87">12372 6902 725 0,'0'0'249'16,"0"0"-142"-16,0 0 20 15,0 0 27-15,0 0-91 16,0 0-37-16,-33-34-26 0,54 34-9 15,18-3 8-15,3 2 1 16,-4 1-4-16,-11 0-1 16,-7 0-8-16,-11 0-15 15,-7 0 0-15,-2 0 26 16,0 0 2 0,0 0 9-16,0 0 10 0,0 0 16 15,-13-2 1-15,-1-6-8 16,3 4-6-16,2 1-1 15,4 3 13-15,1 0-10 16,4 0-7-16,0 0-10 16,0 0-7-16,0 18-1 15,0 15 1-15,0 9 2 16,0 4-1-16,0-2 1 16,0 3 0-16,0-6-1 0,0 1-1 15,0-3-3-15,0-7-6 16,0-5-38-1,0-4-57-15,0-5-67 0,0-6-73 16,4-6-118-16,6-6-132 16</inkml:trace>
  <inkml:trace contextRef="#ctx0" brushRef="#br1" timeOffset="209712.89">12751 6912 410 0,'0'0'226'0,"0"0"-100"16,0 0-36-16,0 0 100 15,0 0-41-15,0 0-71 16,-19-32-5-16,19 32-2 16,-2 0-11-16,2 0-30 15,0 0-8-15,0 0-9 16,0 6-4-16,6 10-6 0,17 6 4 16,4 8 3-1,2 2 1-15,-2 4-11 0,-4 1 6 16,-4-1-6-1,-7-3-1-15,-4-2-2 0,-3-1-29 16,-3-4-71-16,0-8-49 16,-2-2-32-16,0-10-101 15,0-6-86-15</inkml:trace>
  <inkml:trace contextRef="#ctx0" brushRef="#br1" timeOffset="209959.92">12958 6932 376 0,'0'0'117'0,"0"0"-37"16,0 0 29-1,0 0 103-15,0 0-85 0,0 0-54 16,-4-38-20-16,-8 40-2 16,-7 20 14-16,-8 10-45 15,-7 8 1-15,-2 6-3 16,3-4 1-16,1 0-16 15,7-3-3-15,0-1 0 16,11-6-7-16,8-3-18 16,6-4-106-16,0-11-84 15,12-4-183-15</inkml:trace>
  <inkml:trace contextRef="#ctx0" brushRef="#br1" timeOffset="210562.04">13293 6882 325 0,'0'0'130'0,"0"0"-18"16,0 0-51-1,0 0-24-15,0 0 77 0,0 0-51 16,-25-4-27-16,18 4 45 16,0 0 20-16,-4 0-11 15,0 2-2-15,0 10-23 16,-2 4-14-16,1 8-22 15,3 8-12-15,7 4 0 16,2 2-3-16,0-2 1 16,0-4-9-16,18-2-2 15,2-3-2-15,4-5 3 0,1-4-5 16,-2-3-1-16,-2-4 1 16,-2-3-1-16,-1-5-1 15,-3-3 1-15,5 0 1 16,-3 0 0-16,4-13-1 15,-3-10-1-15,-7 4-1 16,-2-6 1-16,-7 0 0 16,-2-6-5-16,0-1 6 15,-5 0 1-15,-17 2 7 16,-4 2-7-16,-8 4 1 16,-4 2 2-16,0 6-3 15,-1 2 0-15,0 10-7 0,8 4-52 16,9 0-64-1,6 8-89-15,10 12-178 0,1 4-152 16</inkml:trace>
  <inkml:trace contextRef="#ctx0" brushRef="#br1" timeOffset="-207921.14">13698 6992 54 0,'0'0'141'16,"0"0"-87"-16,0 0 18 16,0 0 11-1,0 0 20-15,0 0-21 0,-14-4-36 16,10 0 29-16,-3 0 34 16,-1 2-42-16,-2-2 0 15,3 2 10-15,1 0-29 16,2 0-17-16,4 2-3 0,-2 0-8 15,2 0 1-15,0 0-8 16,0 0-11 0,0 0 7-16,0 0-8 15,0-2 1-15,0-2-2 0,8-2 1 16,15-2 0-16,4-2-1 16,2 0 0-16,0-2-14 15,-4 0-22-15,-4 4-17 16,-10 2 4-16,-4 0 4 15,-5 2-4-15,-2 4-37 16,0 0-36-16,0 0 14 16,0 0-133-16</inkml:trace>
  <inkml:trace contextRef="#ctx0" brushRef="#br1" timeOffset="-206153.01">13767 6976 255 0,'0'0'82'16,"0"0"-28"-16,0 0 75 15,0 0-19-15,0 0-50 16,0 0 18-16,-34-14-11 16,34 14 15-16,0 0-10 15,0 0-39-15,0-2-20 16,0-6-13-16,25-2 0 15,4-6 2-15,4 2-2 16,-1 2-4-16,-5 2-16 16,-8 2-35-16,-5 4 10 0,-10 2 6 15,-2 2 24-15,-2 0 15 16,0 0 4-16,0 0 8 16,0-2 11-16,0 2 0 15,-2-2-6-15,-6 0 2 16,-2 2-7-16,3 0 4 15,3 0 5-15,2 0 1 16,2 0 2-16,0 0-9 16,0 0-6-16,0 0 0 15,0 0-7-15,0 18 4 16,0 2 0-16,0 4 10 16,0 4 3-16,0 2-4 15,0 8-6-15,0-2 4 0,0 0-2 16,0-1-5-1,0-6-2-15,2-3 0 0,-2-3 0 16,0-3 1-16,0-4-5 16,0 0 4-16,0-2 0 15,0-6 0-15,0 0 1 16,0-2-1-16,0 0-2 16,0 4-1-16,0-2 0 15,0 2 1-15,-2-2-1 16,-2-4 1-16,2 2-1 0,-1-6 0 15,0 2 0 1,1-2 1-16,-2 0 1 0,-3 2 5 16,-4-2-7-16,0 0 2 15,0 0 0-15,-2 0-1 16,-1 0 1-16,1 0 2 16,-1 0 4-16,1 0-2 15,5 0 6 1,-4 0-1-16,1 0-5 0,1-2 10 15,0 0-6-15,3 2 3 16,3 0-3-16,2 0 4 16,2 0-4-16,0 0-1 15,0 0 2-15,0 0-3 0,0 0-2 16,0 0 1 0,0-2-4-16,0 2-4 0,11-2-1 15,15-4 1 1,6 0 1-16,7 0-1 0,6-2 0 15,4 2 0 1,5 0-1-16,-1 2 1 0,-4 0-2 16,-11 2-16-16,-14 0-5 15,-10 2 14-15,-12 0 8 16,-2 0 0-16,0 0 1 16,0 0 1-16,0 0 1 15,0 0 4-15,0 0-3 16,0 0 1-16,0 0 4 15,0 0-2-15,0 0-1 0,0 0 4 16,0 0-8-16,0 0-1 16,-2 0-4-16,-2 0-90 15,2 0-128-15,-1 0-230 16</inkml:trace>
  <inkml:trace contextRef="#ctx0" brushRef="#br1" timeOffset="-203550.4">14266 6717 194 0,'0'0'105'0,"0"0"-70"16,0 0 10-16,0 0 21 16,0 0-36-16,0 0-22 15,2-18-4-15,2 18 1 16,1-4-4-16,-2 2-1 0,-3 2 7 15,0-2 41 1,0 2 4-16,0 0-15 16,0 0-9-16,0 0-7 0,0 0-5 15,0 0-8-15,0 0-3 16,0 0 1-16,0-2 10 16,0 2 35-16,0-2 6 15,0 2 1-15,0 0-1 16,0 0-2-16,0-2-24 15,0 1-5 1,0 1-11-16,0-3 1 0,0 1-5 16,0 0-7-16,0 0 0 15,0 2-1-15,0 0 1 0,0 0 4 16,0 0 6 0,0 0 12-16,0 0-5 0,0 0-7 15,0 0 0-15,0 0-4 16,0 0-7-16,0 0 2 15,0 0-4 1,0 0 0-16,0 0 1 0,0 0 0 16,0 0 3-16,0 0-4 15,0 0 2-15,0 0 3 16,0 0-6-16,0 0 1 16,0 10 0-16,0 0 1 15,0 4 1-15,0-2-2 16,0 1 0-16,2 2 2 0,-2-3-2 15,0 1 3 1,0-3-1-16,0-2 0 0,0 2 3 16,0-5-3-16,0 3 3 15,0 2-4-15,0-3-1 16,0 3 2-16,0 2-1 16,0-1-2-16,0 4 2 15,0-1-1-15,0-2-1 16,0-2 3-16,0-4-1 15,0 2 2-15,0-2-1 16,0-4-3-16,0 6 4 16,0-2-2-16,0 0 0 15,0 6 3-15,0-2-3 16,0 6 1-16,0-2 1 16,0 2 0-16,0-2-1 15,0-2-1-15,0 0 0 16,0-2 1-16,0 2-3 15,0 1 1-15,0-2 6 16,0-1-6-16,2-2 0 16,-2 0 1-16,0 1-2 0,0-1 1 15,0 2-1-15,2-1 1 16,-2 0 0-16,0 0 0 16,0 0-1-16,0 3 2 15,2-2-2-15,-2 2 1 16,2-2-1-16,-2 0 1 0,2-2-1 15,-2 0 0-15,0 0 0 16,3 0 0-16,-3 4 1 16,2 0 1-1,-2 0-2-15,2-2 2 0,0 4 1 16,0 0-3 0,1 0 2-16,2 4-2 15,-3 0 0-15,0 0 2 0,-2-4-2 16,0 0 1-16,2-2 0 15,-2 0 0-15,0-2 0 16,2 3 2-16,-2-4 1 16,2 4 1-16,-2-4 0 15,0 0 0-15,3 2-2 16,-3 0-3-16,2-1 7 0,0 2-6 16,-2-1 1-1,2-2 1-15,-2-3-2 16,2 0 2-16,0 2-1 0,2 2 0 15,0-2 0-15,-2 4-2 16,0 0 1-16,3 0 1 16,-3 0 2-16,0 2-4 15,0 0 1-15,0-2-1 16,0 0 2-16,0-2-1 16,-2 0 1-16,6 0-1 15,-4 0 1-15,0 0-2 0,0 0 3 16,0 0 0-1,-2-2-1-15,3 2-1 16,-1 4 2-16,-2-2 3 0,2 2 3 16,0 0-3-1,-2-1-1-15,2-4-1 0,-2 1-1 16,2-1-1-16,-2-4 0 16,2 2-1-16,-2-3 1 15,3 2-2-15,-3-2 3 16,0 0 1-16,0 2 1 15,0 2-5-15,0 0 10 16,0-1-5-16,0 2-1 16,0 1-1-16,0-2 1 0,0 0-1 15,0-4 0 1,0 0 0-16,0-2-3 16,0 0 1-16,0 2 1 0,0 0 0 15,0 2 1-15,0 0 1 16,0 0-4-16,0 0 4 15,0 0-2-15,0-2 1 16,0-2 4-16,0 2 0 16,0-2-1-16,0 0 0 15,0-2-2-15,0 0 3 16,0 2-7-16,0-2 6 16,0 0 1-16,0 0-5 0,0 0 0 15,0 0-1 1,0 0-1-16,0 0-1 15,0 0-21-15,0 0-61 16,-7 0-79-16,-6 0-126 0,-1 0-152 16</inkml:trace>
  <inkml:trace contextRef="#ctx0" brushRef="#br1" timeOffset="-201336.32">12425 7756 147 0,'0'0'45'0,"0"0"-37"0,0 0-4 16,0 0-3-16,0 0-1 16,0 0 1-16,-2 2 0 15,2-2 5-15,0 0 22 16,0 0 1-16,0 0 7 15,0 0-14-15,0 0-12 16,0 0-9-16,0 0 2 16,2 0-2-16,5-4 3 15,2 2 7-15,0-2 13 16,-3 2 10-16,2-2 9 16,-2 0 7-16,-2 0 16 15,1 0-12-15,1 0-13 16,-1 0 31-16,0 0 0 15,-1 2-20-15,-2 0 4 16,-2-2-1-16,0 2 12 16,0 0-10-16,0-2-7 0,0 2-12 15,-11 0-7 1,-7 2-10-16,-4 0 9 0,-5 0 4 16,-2 0 9-16,5 0-12 15,2 2-3-15,3 4-3 16,11 0-11-16,1-2-1 15,7 4-9-15,0 4-4 16,0 4 0-16,0 4 3 16,13-2-3-16,12 0 0 15,6 2 0-15,7 1 1 16,2-2 0-16,-2-1-1 16,-5 0 0-16,-6-1 0 0,-12-3 0 15,-7-6 1-15,-6-1-1 16,-2 0 1-16,0-1 2 15,-7 2 4 1,-13-2-1-16,-9-2 6 0,0 0 8 16,-2-4 2-16,0 0-7 15,2 0-10-15,2 0-2 16,9 0-2-16,5-4-1 16,6 0-7-16,7 2-27 0,0 2-44 15,0-3-76 1,0 2-59-16,0-5-172 0,9-2-155 15</inkml:trace>
  <inkml:trace contextRef="#ctx0" brushRef="#br1" timeOffset="-201117.89">12358 7738 753 0,'0'0'222'15,"0"0"-132"-15,0 0-17 16,0 0 61-16,0 0-68 16,0 0-46-16,36-26-20 15,11 20 5-15,9-2-10 0,8 0 3 16,3 0-95-16,2 2-87 16,-9 4-147-16,-13 2-111 15</inkml:trace>
  <inkml:trace contextRef="#ctx0" brushRef="#br1" timeOffset="-200781.67">12846 7690 506 0,'0'0'132'0,"0"0"-88"15,0 0 138-15,0 0-8 16,0 0-92-16,0 0-13 16,-4-52 15-16,4 50-13 0,0 2-10 15,-2 0-13-15,2 0-17 16,0 0-5-16,0 0-7 16,0 0-13-16,0 0 1 15,0 16-7-15,0 6 2 16,0 6-3-16,4 2 1 15,5 0 0-15,0-2 0 16,-6 0 0 0,-3 3 0-16,0-6-65 0,0 1-78 15,-3-5-90-15,-8-11-192 16</inkml:trace>
  <inkml:trace contextRef="#ctx0" brushRef="#br1" timeOffset="-200385.13">12838 7668 831 0,'0'0'189'0,"0"0"-106"16,0 0-1-16,54-108 36 15,-39 104-85-15,1 4-25 16,-6 0-3-16,-5 16-4 16,-5 8 7-16,0 4 5 15,-11 2-1-15,-5-6 0 16,3-6 1-16,3-6-11 0,10-2 6 15,0-2-7-15,6 2-1 16,27 0 0 0,9 4-2-16,12 0-3 0,-3 2-27 15,-11 2 10-15,-15 2 18 16,-17 2-7 0,-8 2 2-16,-14-2 9 0,-19-4 4 15,-11-1 27-15,-1-8 18 16,3-2-16-16,9-5-13 15,1-2-10-15,8 0-1 16,9 0-8-16,5 0-1 16,6 0-10-16,4 0-60 15,0 0-49-15,0 0-62 16,16-2-119-16,9-2-115 0</inkml:trace>
  <inkml:trace contextRef="#ctx0" brushRef="#br1" timeOffset="-199945.67">13201 7660 816 0,'0'0'259'0,"0"0"-188"16,0 0-1-16,0 0 79 0,0 0-88 15,0 0-57-15,20-16-2 16,29 16-3-16,5 0 1 16,-8 0-5-16,-8 0-52 15,-14 0-11-15,-12 0 1 16,-10 0 29-16,-2 0 32 16,0 0 6-16,-11 0 6 15,-11-6 5-15,-3 1 56 16,3 0 11-16,3 3-26 15,7 0-16-15,5 2 17 16,3 0-22-16,2 0-14 16,2 8-10-16,0 14-4 15,0 6-3-15,0 8 6 0,8 0-5 16,5 6-1 0,1-2 0-16,-1 2 0 15,-4-2 0-15,-2-4-23 0,-3-4-75 16,-1-7-71-16,1-10-101 15,2-8-245-15</inkml:trace>
  <inkml:trace contextRef="#ctx0" brushRef="#br1" timeOffset="-199600.79">13787 7704 675 0,'0'0'187'15,"0"0"-121"1,0 0 48-16,0 0 39 0,0 0-58 16,0 0-35-16,-130-32-24 15,109 32 24-15,0 14-7 16,1 2-7-16,5 2-22 15,4 4-5-15,3 2-4 16,6 2-5-16,2 0-5 0,0 2 3 16,0-4-6-1,16-2-1-15,9 0 3 0,4-5-4 16,4-3 0-16,1-2-9 16,-1-4-67-16,-2-1-93 15,-4 0-160-15,-5-5-275 16</inkml:trace>
  <inkml:trace contextRef="#ctx0" brushRef="#br1" timeOffset="-199429.25">13983 7950 875 0,'0'0'204'0,"0"0"-188"16,0 0 4-1,0 0 29-15,0 0-49 0,0 0-62 16,0 0-188-16,-9-14-178 16</inkml:trace>
  <inkml:trace contextRef="#ctx0" brushRef="#br1" timeOffset="-192642.93">11033 9367 389 0,'0'0'59'15,"0"0"-57"-15,0 0 37 16,0 0 58-16,0 0-30 16,0 0 20-16,0 0 26 15,0-9 9-15,0 5-36 16,-5-2-20-16,-1 2-2 16,-1-2-22-16,0 0 5 15,0 0-16-15,3 2-2 16,0 2-3-16,2 2-8 15,2 0 2-15,0 0-8 0,0 0 7 16,0 0-5-16,-2 0-2 16,2 0-4-16,0 0 5 15,0 0-10-15,0 4 0 16,0 16-1-16,0 12 1 16,0 10 6-1,4 7 7-15,4 3 9 0,4 4-5 16,-3 4-5-1,2 4-6-15,-5 2 0 0,4-2-1 16,-4-1-2-16,1 1-2 16,-1-2 0-16,2 4 0 15,-4-6-2-15,0-5-2 0,3-7 1 16,-3-8 3-16,0-2-6 16,4-6 4-16,-4-6-2 15,3-4 1 1,-3-2-1-16,-2 2 0 0,0 0 4 15,-2 4 0-15,0-2-2 16,0 0 7-16,0-2-7 16,0-5 2-16,0-3 0 15,0-2 0-15,0-2-1 16,0 0-3-16,0-2 0 16,0 0 0-16,0-1 0 15,0 0 0-15,0-5 0 16,0 0 0-16,0-2 1 0,0 0 2 15,-4 2-6-15,2-2-24 16,-5 0-83 0,1 0-106-16,0-2-135 15,4-14-399-15</inkml:trace>
  <inkml:trace contextRef="#ctx0" brushRef="#br1" timeOffset="-189517.22">11039 9320 308 0,'0'0'58'0,"0"0"-49"16,0 0 23-16,0 0 52 16,0 0-54-16,0 0 11 15,-44-12-17-15,40 8-8 16,2 2 14-16,-3 0 23 16,1 0-5-16,1-2 5 15,-2 2-33-15,1 0 19 16,4 0 35-16,-2 2-19 15,0 0-15-15,2-2-7 0,0 2-1 16,0 0-10 0,0 0 5-16,0 0-5 15,0 0-1-15,0 0-3 0,0 0-1 16,0-2-6-16,13 0 5 16,9-2 7-16,3 2-8 15,2 0 4-15,2 0-3 16,2 2-4-16,0 0-10 15,5 0 6-15,-1 0-5 16,3 0-3-16,3 0 1 16,3 0 3-16,3 0-4 15,2-2 1-15,2-2 0 16,-5-2-2-16,2 2 2 0,-6 0-1 16,-2 2 0-16,-2 0-2 15,0 2 2-15,-1 0 0 16,1 0 0-16,3 0 0 15,3 0 0 1,1-4 0-16,1 2 2 0,2-2-2 16,-6 0 0-16,-1 0 0 15,2 0-3-15,-1 0 6 16,-1 2-2-16,1 0-1 16,-2 0 0-16,1-2-2 15,1 2 2-15,-2-2 4 16,5 2-4-16,-3-2-1 15,0 2 1-15,3-2 2 16,-1 0-2-16,-1 0 0 16,1 2 0-16,-6 2 0 0,0-2-3 15,-5 2 3-15,1-2 0 16,1 0 5-16,3 2-5 16,2-2 0-16,3 2 0 15,-3 0 0-15,1 0 0 16,2 0 0-16,-1 0 0 15,1 0-1-15,1 0 0 16,-2-2 0-16,6-3 1 16,-2 0 1-16,1 1-1 0,1 0-2 15,2 2 0 1,2-1 2-16,4 2-2 0,-6 1 3 16,2 0-1-1,-6 0 0-15,-3 0-2 16,-1 0 2-16,-1 0 3 0,1-4-3 15,2 2-4-15,3-4 4 16,2 1 4 0,-2 2-4-16,-1-3 0 15,1 1 0-15,3 1 0 0,0-1-3 16,4 1 3-16,2 2 0 16,-5-2-7-16,-4 1 0 15,-5 2-1-15,-9-2-4 16,-4 2 1-16,-4 1 9 15,-7-2 2-15,1-2-4 0,0 1 3 16,1 2 1-16,2-3-1 16,7 0-1-16,2-2 0 15,0 2-1 1,2 1 3-16,2 2-8 0,2-2-11 16,-1 3 18-16,-3-1-5 15,-10 1-2-15,-10 0 7 16,-7 0-9-16,-4 0 4 15,-2 0 6-15,2 0-1 16,-2 0 1-16,6 0 0 16,-4 0-1-16,2 0 3 15,5 0-2-15,-7 0 1 16,2 0-1-16,-1 0 0 0,-3 0-1 16,0 0 1-16,0 0 3 15,0 0 5-15,0 0 2 16,0 0-3-16,0 0 4 15,0 0-7-15,3 0 1 16,-3 0 10-16,2 8 3 16,0-1 2-16,0 5 12 15,0 6 11-15,-2 7-2 16,0 9 0-16,0 10-4 16,0 6-2-16,0 4-1 15,0 6-16-15,0 0-7 16,0 2-6-16,5 1 2 15,-1-3 3-15,0 2-7 16,-2 2-1-16,-2 0-1 16,0 5 1-16,0 1 6 0,-2 2-6 15,-6-2 4-15,5-8-5 16,1-8 8-16,2-10-9 16,0-5 3-16,0-7-3 15,0-8 1-15,0-2 0 16,0-4-2-16,0 2 3 15,0-4-1-15,0-6-1 16,0 0-2-16,0-2-1 16,0 0-14-16,0 0-73 0,0 0-128 15,-6-4-218-15</inkml:trace>
  <inkml:trace contextRef="#ctx0" brushRef="#br1" timeOffset="-188165.52">11222 10610 513 0,'0'0'144'15,"0"0"-74"-15,0 0 32 16,0 0-26-16,0 0-28 15,0 0 0-15,0 0-2 16,-55-9-20-16,53 9 3 0,-1 0 23 16,3 0-8-16,0 0-8 15,0 0-2 1,0 0-10-16,0 0-7 0,0 0-5 16,0 0 0-16,0 0-3 15,0 0-3-15,0 0 2 16,0 0 2-16,16 0 6 15,8 3 7-15,14 1-1 16,14-1 9-16,10 0-9 16,9-2-6-16,2-1-9 15,-1 0 1-15,-1 0-5 16,0 0 0-16,3 0-2 0,8-7 1 16,1-5 1-1,4-1 1-15,0 1-4 0,-5 2-1 16,-6 4 0-1,-1 1 2-15,-3 1-1 16,-3 4 0-16,-2-3 1 16,-3 3 0-16,-1 0 2 0,-1 0-5 15,3 0 5-15,1 0-5 16,8 0 6-16,11 0-2 16,7 0-2-16,1-1 0 15,1-2-2-15,-8 1 0 16,-8-2 2-16,-5 2-7 15,-1-4 0-15,-5-2 1 16,0 1-6-16,-5-6 7 16,-4 5-1-16,-2-2 1 15,-5 2 1-15,0 0 4 0,-1 2 0 16,-4 6 0-16,1 0-1 16,-5 0 1-16,0 0 0 15,-1 0 0-15,-3 0-1 16,-1 0-3-16,6 0 8 15,1 0-4-15,6 0 0 16,-2 0 0-16,-1 0-1 0,0 2-1 16,-2 2-1-1,-3 2 1-15,-5-2-1 0,2 2-1 16,-11-2-4 0,-1 0 8-16,-5-2-1 15,-3-2 1-15,2 0-1 0,4 0 1 16,4 0 0-16,0-4 0 15,2-2 1-15,-4 4-1 16,-2 0 0-16,-6 2 0 16,-1 0 0-1,-2 0 0-15,-5 0 1 0,-4 0 2 16,-3 0 0-16,-2 0 2 16,0 0 9-16,1 0 1 15,-1 0 7-15,-2 0 2 16,3 0 5-16,-3 0-12 15,0 0-2-15,0 0-13 16,0 0-2-16,-25-2-27 16,-18-8-163-16,-17-6-269 0</inkml:trace>
  <inkml:trace contextRef="#ctx0" brushRef="#br1" timeOffset="-187204.92">11846 9348 390 0,'0'0'88'0,"0"0"9"16,0 0 6-16,0 0 4 0,0 0-37 16,0 0-28-16,-7-28 10 15,7 26 31-15,0 0-19 16,0 0-4-16,0-2 1 15,0 0-9-15,0-2-20 16,0 4-1-16,0 0 0 16,0 2 6-16,-2 0 3 15,0 0-8-15,2 0 0 16,0 0-17-16,0 0-2 16,0 0-6-16,0 16-6 15,0 14 3-15,14 13 8 16,3 4 8-16,-1 7-1 0,-1 4-4 15,-1 5 0 1,-3 7 0-16,0 2-3 0,-2 4 5 16,0 7-8-1,2 3 8-15,3 0-8 0,1-2 0 16,1-5-3-16,-1-9-1 16,-3-6-5-16,-4-6 5 15,-1-6-5-15,-5-6 5 16,-2-5-4-16,0-7 0 15,0-6 0-15,0-9 2 16,0 0-3-16,0-5 0 16,0-2 1-16,0-4-1 15,0-4 0-15,0-2 0 16,0-2 0-16,0 2 1 16,0-2 1-16,0 0 1 15,0 0-2-15,0 0-1 0,0 0-13 16,0 0-33-1,-9-12-96-15,-2-8-311 0</inkml:trace>
  <inkml:trace contextRef="#ctx0" brushRef="#br1" timeOffset="-186388.23">12258 9553 119 0,'0'0'113'0,"0"0"-85"16,0 0-11-16,0 0 6 15,0 0 5-15,0 0 6 16,0 0-13-16,0 0 12 16,0 0 39-16,0 0 23 15,0 0-33 1,0 0 19-16,0 0 35 0,0-4-9 16,0-4-19-16,0 0-30 15,-2-2-1-15,0 2-17 16,2 1 1-16,-2 4 3 15,2 1-16-15,0 0-1 16,-2 2 21-16,0 0 4 16,-1 0-17-16,3 0-13 15,0 12-10-15,0 14-7 0,0 10 8 16,0 2 8-16,3 2-8 16,12-2-8-16,5-4-2 15,5-2 2-15,4-4-3 16,2-6-1-16,0-4 1 15,-2-6 0-15,-7-6-2 16,-8-2 1-16,-4-4 2 16,-5 0-3-16,1 0 3 15,-1-11 5-15,0-15-4 16,-3-6 2-16,-2-7-5 16,0-1 0-16,-2-4 3 0,-19 4 0 15,-1 4-2 1,0 10 1-16,0 6 0 15,3 10 3-15,11 4-4 0,1 2-2 16,7 4-4-16,0 0-6 16,0 0-61-16,20 10-59 15,11 6-80-15,0 0-120 16,3-4-124-16</inkml:trace>
  <inkml:trace contextRef="#ctx0" brushRef="#br1" timeOffset="-185915.13">12678 9559 383 0,'0'0'288'0,"0"0"-130"16,0 0-29-16,0 0 46 15,0 0-27-15,0 0-54 16,-52-15-34-16,52 15-25 16,0 0-20-16,0 0-15 15,29 0-1-15,7 0 1 16,5-1 1-16,2-1-1 16,-11 0-1-16,-8 2-48 0,-11 0-15 15,-6-2 15-15,-7 2 18 16,0-2 31-16,0 0 16 15,-15-5 0-15,-8 4 7 16,1-1 24-16,0 0-14 16,6 0 10-16,3 4-7 15,5 0 3-15,6 0-7 16,2 0-11-16,0 0-21 16,0 10-3-16,0 16 1 15,0 8 2-15,8 4 2 16,0 0-1-16,1 0-1 0,3 0 0 15,-6-4-3 1,1 0-29-16,-3-2-67 0,0-5-82 16,1-7-149-1,2-10-206-15</inkml:trace>
  <inkml:trace contextRef="#ctx0" brushRef="#br1" timeOffset="-185310.28">13102 9535 268 0,'0'0'292'0,"0"0"-142"16,0 0-15-16,0 0 17 15,0 0-13-15,0 0-37 16,-75-42-13-16,71 38-4 15,2 4 1-15,2 0-30 16,0 0-21-16,0 0-14 16,0 0-5-16,0 0-14 15,0 4 0-15,6 10 1 0,17 5 1 16,1 10-1 0,4-1 5-16,7 6-7 0,-2-2-1 15,2 2 0 1,-3-2 0-16,-8-2 0 15,-4-4-8-15,-6 0-82 0,-6-5-58 16,-3-7-126-16,-5-4-119 16</inkml:trace>
  <inkml:trace contextRef="#ctx0" brushRef="#br1" timeOffset="-185039.27">13301 9454 694 0,'0'0'179'0,"0"0"-63"0,0 0 20 15,0 0 2-15,0 0-64 16,0 0-50-16,-89 57-14 16,60-17 5-16,2 6 10 15,4-4-21-15,8 0-3 16,-1-2-1-16,1-5 0 15,7-6-1-15,3-7-9 16,5-4-78-16,0-3-90 16,0-5-117-16,0-9-186 15</inkml:trace>
  <inkml:trace contextRef="#ctx0" brushRef="#br1" timeOffset="-184602.87">13548 9526 818 0,'0'0'173'16,"0"0"-74"-16,0 0 8 15,0 0 43-15,0 0-81 16,0 0-20-16,-87-1-21 15,72 20 11-15,4 8-18 0,2-1-10 16,9 2-7-16,0 2-2 16,0-2 3-1,15 0-2-15,3-4-3 0,0-3 0 16,2-8 0 0,-2-3 1-16,-3-6-1 15,-3-4 3-15,-3 0-1 0,-5-5 4 16,-2-20-4-16,-2-9-2 15,0-8 2-15,0 2 0 16,0 4-3-16,-15 8 1 16,-1 8 0-16,1 10 1 15,-1 6-1-15,5 4-4 16,-1 0-2-16,4 18-6 0,5 6-33 16,3 0-60-1,0 2-124-15,9-4-115 0,3-4-111 16</inkml:trace>
  <inkml:trace contextRef="#ctx0" brushRef="#br1" timeOffset="-184285.53">13682 9581 679 0,'0'0'147'0,"0"0"-79"16,0 0 67-16,138-76 20 16,-118 76-58-16,-8 10-68 0,-8 24-21 15,-4 10 15-15,0 6 59 16,-20 2-13 0,-9-5 2-16,2-10-33 0,5-10-10 15,8-14-2-15,10-4-4 16,4-8-17-16,0-1-3 15,20 0-2-15,27-4 0 16,15-18-40-16,10-2-68 16,-3 5-128-16,-13 2-271 15</inkml:trace>
  <inkml:trace contextRef="#ctx0" brushRef="#br1" timeOffset="-183581.72">14248 9302 358 0,'0'0'115'0,"0"0"-52"16,0 0 36-16,0 0-27 15,0 0 35-15,0 0-12 16,-18-70-31-16,18 66 15 15,-2 2 6-15,2 0 19 16,-2 2-17-16,2 0-23 16,0 0-19-16,0 0-6 15,0 0-10-15,0 0-13 16,0 4-8-16,0 24-7 0,0 12 8 16,0 14 22-16,0 9-3 15,4 3-8 1,0 6-4-16,1 4 0 0,-1 2-1 15,1 2-5-15,-5 7 0 16,0-3-1-16,0 4-5 16,0 0 2-16,0-5-3 15,0-7-2-15,0-10-1 16,0-10 0-16,0-6 1 16,0-8-1-16,0-8 1 15,0-5-1-15,0-10 0 16,0-2 0-16,0-6 0 15,0-2 1-15,-2 0-1 16,-1-2 1-16,3-3 0 16,0 0-1-16,0-4 1 15,0 0-1-15,0 0 1 0,0 0-1 16,0 0 3-16,0 0-3 16,0 0 0-16,0 0-25 15,0-6-12-15,0 1-57 16,0 0-147-16,0-1-421 15</inkml:trace>
  <inkml:trace contextRef="#ctx0" brushRef="#br1" timeOffset="-181410.04">12522 10253 308 0,'0'0'83'15,"0"0"-53"-15,0 0 17 16,0 0-2-16,0 0-23 16,0 0-12-16,-14 0 3 15,14 0 4-15,0 0 8 0,0 0 9 16,-2-2 9-1,-3-5 27-15,1 2 37 0,0-3 5 16,-4 2 7-16,4-4-35 16,2-1-13-1,2-3-4-15,0-1-27 16,0-6-21-16,8-1-8 0,17 2-8 16,6 0 3-1,-2 8-6-15,-2 8 1 0,-6 4-2 16,-6 0 0-16,-4 22-7 15,-4 11 4-15,-7 8 4 16,0 8 0-16,0-3 1 16,-21-4 0-16,-1-6 1 15,2-10 1 1,4-12-1-16,8-4 0 0,3-6 4 16,5-4-1-16,0 0 1 15,3 0-6-15,23 0-5 16,8-6 4-16,3 6 1 0,3 0-1 15,-3 0 1-15,-4 16-4 16,-9 8 0-16,-6 0 3 16,-11 4-2-16,-7-2 2 15,0 0 1-15,-13-3 3 16,-16-5 3-16,-7-4 8 16,-3-9 2-16,0-1 5 15,-5-4-3-15,-2 0-3 16,4-5-14-16,9-9 0 15,8 1-1-15,12 5-13 16,13 0-35-16,0 5-61 16,16-1-119-16,17-3-153 0,5 3-157 15</inkml:trace>
  <inkml:trace contextRef="#ctx0" brushRef="#br1" timeOffset="-180663.73">13021 10218 680 0,'0'0'100'0,"0"0"4"16,0 0 6-16,0 0 19 16,0 0-47-16,0 0-43 15,-14-43 14-15,11 43 12 16,3 0-10-16,0 0-11 16,-2 0-16-16,2 0-8 15,0 0-6-15,0 10-6 16,0 9-8-16,7 10 3 15,7 0-2-15,-4 2 1 0,-1 3-2 16,-1-2-1 0,-6 2-28-16,-2-2-68 15,0-6-66-15,0-4-79 16,0-10-86-16,-10-8 34 0,-1-4 154 16,3-6 140-16,1-24 142 15,5-14 29-15,2-10-9 16,0-10 51-16,0-2-69 15,19 3-59-15,6 11-18 16,0 20-12-16,-3 16-3 16,-6 16-22-16,0 0-16 15,-8 26 5-15,-3 12-6 16,-5 7 17-16,0-4 0 0,0-4-6 16,-13-10-3-1,1-6 2-15,5-9-8 0,5-4-7 16,2-2-7-1,5-2-1-15,28 0 0 0,9 4-3 16,5 0-6-16,-9 6-38 16,-9 4-4-1,-17 2 5-15,-10-2 25 0,-2 0 21 16,-8-4 0-16,-21 2 10 16,-11-4 26-16,-2-2 6 15,5-2-21-15,6-2-13 16,6-2-4-16,9-2-4 15,7 1 0-15,7-2-8 16,2 1-88-16,0-2-129 16,9 0-90-16,13 0-171 15</inkml:trace>
  <inkml:trace contextRef="#ctx0" brushRef="#br1" timeOffset="-180305.9">13415 10273 150 0,'0'0'1042'16,"0"0"-905"-16,0 0-131 0,0 0 33 15,0 0 10 1,0 0-34-16,117-52-15 0,-80 46 0 16,-11 2-5-1,-10 1-14-15,-10-1-10 0,-6 3 26 16,0-3 3-16,-10-1 4 15,-9 0 6-15,6 2 18 16,-1 2 13-16,6-2 0 16,1 3-5-16,3 0-5 15,2 12-19-15,2 16-11 16,0 4 5-16,0 3-3 16,0-1-3-16,0 0 4 15,0 2-2-15,2 0-2 16,4-2 0-16,-1 2-2 15,-1-4-47-15,3-3-86 0,4-10-149 16,4-11-255-16</inkml:trace>
  <inkml:trace contextRef="#ctx0" brushRef="#br1" timeOffset="-180031.66">13840 10273 699 0,'0'0'167'16,"0"0"2"-16,0 0-71 16,0 0 74-16,0 0-64 15,0 0-26-15,-109-62-35 0,95 68-23 16,6 12 3-16,1 4-13 16,7 4 0-16,0 0-3 15,0 2-2 1,2-4-5-16,19 0 3 15,-2-2-3-15,2-2-3 16,1 0-1-16,0-2-30 0,0-4-108 16,3-2-234-16,-2-2-508 15</inkml:trace>
  <inkml:trace contextRef="#ctx0" brushRef="#br1" timeOffset="-179861.12">14054 10483 1157 0,'0'0'219'0,"0"0"-192"0,0 0 61 16,0 0-2-16,0 0-72 15,0 0-14-15,-31-12-6 16,31 12-30-16,0 2-63 16,-9 14-86-1,-9 2-153-15,-2 0-238 0</inkml:trace>
  <inkml:trace contextRef="#ctx0" brushRef="#br1" timeOffset="-176001.73">11130 11610 312 0,'0'0'53'0,"0"0"-48"16,0 0 41-16,0 0 26 15,0 0 10-15,0 0-20 16,0 0-7-16,12-62 19 16,-12 60 26-16,0-2-22 15,0 2-45-15,0-4-10 0,0 2 6 16,0-4-14 0,0 0-10-16,0-2 4 0,2 2-6 15,1 2 21-15,-3 2-5 16,0 0 2-16,0 2 15 15,0 2-7-15,2 0 2 16,-2 0 10-16,0 0 4 16,0 0-10-16,0 0-10 15,0 0 2-15,0 0-10 16,0 0-4-16,0 0-6 16,0 14 0-16,4 8 9 15,0 4 8-15,4 6 0 16,-2 2 0-16,1 8-3 15,-1 4 6-15,1 6-4 16,-2 5 1-16,-1-3 1 16,-2 2-8-16,1 0-7 15,1 2 0-15,0 2-4 16,3-2 4-16,2 1-10 0,-2 1 4 16,-5-2-1-16,-2 0-1 15,0 0 2-15,0 0-5 16,0-5 1-16,-4-5 0 15,-6-8 0-15,6-8 0 16,-1-8-1-16,5-4-3 16,0-6-12-1,0-2-19-15,0-4-24 0,0-4-69 16,0-2-76-16,0-2-27 0,0 0-82 16,0-6-44-1</inkml:trace>
  <inkml:trace contextRef="#ctx0" brushRef="#br1" timeOffset="-174040.77">11186 11484 230 0,'0'0'155'0,"0"0"-79"15,0 0 15-15,0 0-34 16,0 0-38-16,0 0 15 16,-26-36-14-16,23 34-13 15,1-2-6-15,2-1 17 0,0 4 57 16,0-1-15-16,0 0 14 15,0 2 0 1,0 0-24-16,0 0-24 16,0 0-4-16,0 0-8 0,0 0-1 15,0 0 2-15,0 0 0 16,7 0 17-16,13 0-2 16,0 0-11-16,7 0-6 15,7 0 4-15,5 0-10 16,9 0 7-16,7 0-11 15,3 0 3-15,2 0-5 16,-6 0 0-16,-6 0-2 16,-5 0 2-16,-5 2-1 15,-5-2 1-15,-2 0-1 16,0 0 0-16,3 0 1 16,7 0-2-16,3 0 2 15,9 0-1-15,1 0 2 0,1-2-2 16,1-7 0-1,-5 2 0-15,-4 1-3 16,-2 0 3-16,-3 0 0 0,1 2 0 16,-1 2 5-16,0 0-5 15,-2-2 0-15,0 4 0 16,0-4 0-16,0 1 0 16,1 0 1-16,-4-1-1 15,1 1 0-15,0-1 0 16,2 0 0-16,-4 1 0 15,4-1 1-15,-3 4-1 0,2-3 1 16,1 3-1 0,-3 0 0-16,-1 0 0 0,0 0-1 15,0-1 1-15,4-3 1 16,2 0-1 0,3-1-2-16,-1 4 1 0,-1-2 1 15,-5 3 0-15,-3-1 0 16,-2 1 0-16,1 0 0 15,-1-4 0-15,3 1-1 16,-2 1 0-16,4 2 0 16,1-2 1-16,5 0 2 15,6 1-1-15,1-3-1 16,2 4-1-16,-3 0 1 0,1-3-2 16,-2 3 5-16,0-1-2 15,-3 1-1-15,2 0 1 16,-6 0-1-16,-2 0-1 15,0-3 1-15,-2 1 1 16,2-3-1-16,3 1 0 16,1-5 0-16,3 3 0 15,-1 0 1-15,4 0-1 16,-8 0 0-16,-2 0 0 16,0 2 1-16,-2 0-1 15,5 0 0-15,3 4 0 16,4-4 0-16,0 0-3 15,0 2 3-15,-6 0-1 16,-4 0 2-16,-8 0-2 16,-3-2 2-16,0 0-1 0,-1-2 0 15,3 0 0-15,-4 4 0 16,-5-2 0 0,-11 4 0-16,-3 0 0 0,-6 0 0 15,-2 0-1-15,0 0 1 16,0 0 0-16,0 0-1 15,2 0 0-15,0 0 2 16,2 0-1-16,1 0 0 16,1 0 0-16,-4 0 0 15,-2 0 1-15,0 0-1 16,0 0-1-16,2 0 1 0,2 0 0 16,-2 4 0-1,0 2 0-15,-2 2 4 0,0 4 3 16,0 2 17-16,0 4 7 15,0 0-9-15,0 9-11 16,0 0 13-16,0 4-9 16,0 5-13-16,0-4 9 15,0 6-2-15,0 2 0 16,0 2-4-16,-2 6 9 16,-6 1 2-16,4-2-2 15,-3 1-6-15,5-2 1 16,0-1 1-16,2-1-4 0,0 0-3 15,0 0 0-15,0 0-3 16,0-4 0 0,0-2 1-16,0-2-1 15,0-3 0-15,0 1 1 16,4-4 0-16,1 2-1 16,-3 0 0-16,2-2 0 15,2 0 2-15,-4 2-2 0,2 0 0 16,0 0-1-16,-1-2 2 15,-3-2 0-15,0 1-1 16,0-3 0-16,0-2 0 16,2 0 0-16,0 0 0 15,-2-4 0-15,2-2 0 16,-2-2 1-16,0 0-3 0,0 0 4 16,0-2-1-16,0-2 0 15,0 0 2 1,0-4 0-16,0-2-3 0,0-2 0 15,0 1 0-15,0-5 1 16,0 0-1-16,0 0-19 16,0 0-136-16,0 0-207 15</inkml:trace>
  <inkml:trace contextRef="#ctx0" brushRef="#br1" timeOffset="-172474.06">11342 12887 593 0,'0'0'55'16,"0"0"-8"-1,0 0 12-15,0 0 49 16,0 0-20-16,0 0-37 0,-31 0-28 15,31 0 0-15,0 0 6 16,0 0 0-16,0 0-6 16,0 0-6-16,0 0-6 15,4 0-2-15,21 0 7 16,8 0 10-16,6 0-11 16,3 4-5-16,8 5 2 15,-2-1-1-15,8 0 14 16,0-1-13-16,0 2 2 0,6-1-13 15,2-4 7 1,5-2 0-16,2-2-2 0,3 0-1 16,-5 0-4-16,0 0 0 15,-4-5 5-15,-3-2-5 16,-2 1 2 0,-2 1-2-16,-4 5 2 0,-6 0 0 15,-3 0-2-15,-5 7 0 16,-2 0-1-16,-3 6 0 15,2-4 0-15,1 0-1 16,1-1 1-16,4-6 4 16,6-2-4-16,2 0 0 15,7 0 2-15,5 0-2 16,1 0-1-16,-1-4 1 16,-5 0 3-16,-6 4-3 15,0 0-3-15,-5 0 2 16,-3 0 1-16,4 0 0 15,-6 0 0-15,5 0 0 0,3-6 1 16,9-2-1-16,3-4-1 16,-2 4 1-16,-2 0 0 15,-8 3 1-15,-6 1-1 16,-5 3 0-16,2-1 0 16,1-2 0-16,-2 1 0 0,5 2 0 15,-3-3 0 1,0 0 1-16,1-5-1 15,1 1 0-15,3 1 1 0,-5-1-1 16,1 1 1 0,-5 1-1-16,-5 2 0 15,-4 3 0-15,0-2 1 16,-2 3-1-16,2 0 0 0,-1 0 0 16,3 0 0-16,2 0 0 15,0 0 0-15,2 0 1 16,1 0-1-16,4 0 0 15,5 0-1-15,-1-1 0 16,1-6 1-16,-9 1 0 0,-5 5 0 16,-8-3 0-1,0-1 0-15,-3 1 0 16,3-1 0-16,-1 0 0 16,0 1 0-16,-1 0 0 0,-2 0 3 15,1-2-2-15,-5 4 1 16,-1-2 20-16,-3 2-2 15,-1 2-4-15,-4-2 11 16,1 2-7-16,-3 0-6 16,0 0 3-16,-2 0-2 15,1 0 1-15,-3 0-1 16,0 0 2-16,0 0-2 16,0 0-10-1,0-2-3-15,-5-2-2 0,-22-4-186 16,-10-6-256-16</inkml:trace>
  <inkml:trace contextRef="#ctx0" brushRef="#br1" timeOffset="-171212.77">12216 11426 110 0,'0'0'141'0,"0"0"-65"15,0 0-22-15,0 0 30 16,0 0-1-16,0 0-35 16,-14 0-24-16,10 0-14 0,2-3 6 15,-2-1 15-15,-1 1-9 16,3 1 18-16,0-2 13 15,0-1-16-15,2 1-4 16,-3 1 7-16,3 3 8 16,-2-2 21-16,-1 2 3 15,1 0-12-15,0 0-12 16,2 0 3-16,-2 0-12 16,2 0-13-16,0 0-10 15,0 0-1-15,0 0 0 16,0 0 1-16,0 0 4 0,0 0 0 15,0 0-1-15,0 0-1 16,0 0-4-16,0 5 3 16,0 16-8-1,0 5 21-15,0 2-2 0,0 6-15 16,0 6 3-16,0 2-4 16,0 8 3-16,11 4-6 15,-2 1 1-15,2-1-4 16,3 0 1-16,-1 0-2 15,0 0 0-15,-1-4 2 16,-2 2-1-16,-1 2 2 16,-1-1-3-16,-2-1 7 0,0-2-6 15,-1-2-1 1,-1 0 0-16,4-1-4 16,-4-4 2-16,2 1-1 15,1 3-1-15,-3-5 0 0,4 2-1 16,-2-2 3-1,1-2-3-15,-1 0 1 16,0-6-1-16,0-2 0 0,0 0 2 16,1-3-2-16,-1 0 0 15,1 2 0 1,0-1 0-16,-3 0 1 0,3-2-1 16,-3-2 1-16,-2-4 0 15,1-2-1-15,-3-6 2 16,0-4-2-16,0-2 0 15,0-4 0-15,0-2 1 0,0-2-1 16,0 2 0-16,0-2 0 16,0 0 2-16,0 0-1 15,0 0 0-15,0 0 0 16,0 0 1 0,0 2-2-16,0-2 0 0,0 0-1 15,0 0-28-15,0-2-91 16,0-18-244-16,0-8-312 15</inkml:trace>
  <inkml:trace contextRef="#ctx0" brushRef="#br1" timeOffset="-170146.97">12566 11761 137 0,'0'0'0'0,"0"0"23"15,0 0-23-15,0 0 4 16,0 0 38-16,0 0 34 16,-21-47-32-16,21 44-2 15,0 0 36-15,-2 2 25 16,2 1-30-16,0 0-11 0,-2 0 19 15,2 0-11-15,-2-4-15 16,0-1 5-16,2 0-1 16,-2 2-13-16,-1-1 1 15,1 3 13-15,0-2-10 16,0 1 16-16,0 2-5 16,2 0-18-16,-2 0-11 15,2 0-6-15,0 0-6 16,-2 0-11-16,2 18-8 15,-4 10 1-15,4 7 6 16,0 1-2-16,0 0-2 16,8-4-2-16,5 4-1 15,5-2 1-15,1 0-2 0,4-4 2 16,0-1-1 0,-4-10 0-16,-1-1-1 15,-3-5 0-15,1-9 1 0,-1-4 0 16,-1 0 1-16,1 0 3 15,2-17-4-15,-2-7-1 16,-1-4 0-16,-6-8 0 16,-3-2 0-16,-5-4-1 15,0-6 1-15,0 2 0 16,-13 5 0-16,-6 8-3 16,2 11 3-16,1 8 7 15,3 7-5-15,1 1-2 16,6 4 0-16,4 2-1 0,2 0-7 15,0 0-45 1,0 0-81-16,0 0-45 16,16 7-29-16,-1 1-66 0,1 2-175 15</inkml:trace>
  <inkml:trace contextRef="#ctx0" brushRef="#br1" timeOffset="-169716.13">12942 11698 784 0,'0'0'212'16,"0"0"-107"-16,0 0 42 0,0 0-35 15,0 0-51 1,0 0-51-16,-46-20-10 0,63 20 1 15,12 0-3-15,2 2 2 16,0 7-1-16,-2-4-2 16,-8 1 3-16,-8 1-9 15,-9-7-11-15,-4 0-3 16,0 0 23-16,0 0 2 16,0 0 15-16,-11 0-9 15,-4-7-4-15,1 1 23 16,4 2 10-16,3 4 8 0,4 0 8 15,1 0-24-15,-3 4-22 16,1 23-5-16,2 9 2 16,2 8-4-16,0-4 1 15,0 2-1-15,2-4 0 16,14-2 0-16,-1-2 0 16,1 0 0-16,-3-4-57 15,-2-2-50-15,3-3-86 16,-3-5-112-16,-2-8-165 15</inkml:trace>
  <inkml:trace contextRef="#ctx0" brushRef="#br1" timeOffset="-169394.38">13335 11694 748 0,'0'0'134'0,"0"0"-32"15,0 0 36-15,0 0-13 16,0 0-28-16,0 0-42 0,-32-22-28 16,32 22-17-1,5 14-2-15,15 11 15 0,2 3 2 16,2 0-7-1,-1 6-10-15,-1-2-5 16,-4-2 0-16,0-2-3 0,-9-4-1 16,-3 0-24-16,-4 0-81 15,-2-4-89-15,0-4-96 16,0-10-133-16</inkml:trace>
  <inkml:trace contextRef="#ctx0" brushRef="#br1" timeOffset="-169168.48">13461 11736 508 0,'0'0'122'0,"0"0"-2"15,0 0 7-15,0 0 24 16,0 0-50-16,0 0-32 0,-53-22-10 16,31 55-43-16,0 9-1 15,-3 4 2-15,2 0-10 16,4 0-7-1,1-2 0-15,3-5 0 0,3-3-8 16,10-7-90-16,2-4-83 16,0-11-149-16,9-6-143 15</inkml:trace>
  <inkml:trace contextRef="#ctx0" brushRef="#br1" timeOffset="-168730.65">13707 11680 874 0,'0'0'110'16,"0"0"-1"-16,0 0 1 15,0 0 0-15,0 0-54 16,0 0-25-16,-98 31-9 15,84 11-4-15,7-1 5 16,5 6 7-16,2-7-15 16,0-4-10-16,12-4 1 15,9-6-5-15,0-6-2 16,4-8 3-16,-2-4-2 0,2-8 6 16,-7 0-3-1,-1 0-2-15,0-20 0 16,-7-8-1-16,0-12-8 0,-4-4-10 15,-6-2 1-15,0-2 9 16,0 6 6-16,-20 7 0 16,1 13 0-16,-4 12 2 15,7 6-2-15,5 4-1 16,9 0-17-16,2 6-53 16,0 15-58-16,11-2-20 15,14 2-226-15,-3-6-116 16</inkml:trace>
  <inkml:trace contextRef="#ctx0" brushRef="#br1" timeOffset="-168290.69">13972 11725 787 0,'0'0'362'0,"0"0"-331"15,0 0 39-15,0 0 36 16,0 0-58-16,0 0-33 16,82-71 2-16,-75 103 7 0,-7 7 22 15,0 5 35-15,0-4-28 16,-14-4-30-16,8-8 3 15,2-8-6-15,4-4-6 16,0-4-14-16,8 0 1 16,15 0 0-16,4 2 0 15,-10-2 0-15,-3 0-2 16,-10 2 1-16,-4-1-2 16,-2 0 2-16,-23 1 3 15,-6-2-1-15,2-4 2 16,2-4-4-16,7-1 0 0,9-2-8 15,5-1-19-15,3 3-19 16,3 0-69-16,0 4-159 16,0-3-180-16</inkml:trace>
  <inkml:trace contextRef="#ctx0" brushRef="#br1" timeOffset="-167214.15">14400 11412 194 0,'0'0'105'0,"0"0"-44"0,0 0-46 16,0 0 43-16,0 0 18 16,0 0-5-16,13-62-3 15,-13 58 21-15,0 0 27 16,0-1-24-16,0 4-12 15,0-6-30-15,0 6-16 16,0 1-1-16,0 0-13 16,0 0 1-16,0 0-14 15,0 0-1-15,0 0-2 16,0 0 7-16,0 0 23 16,0 0 22-16,0 0-6 0,0 0-8 15,0 0-17-15,0 18-10 16,6 9-1-1,1 10 14-15,5 3-2 0,-4 6-2 16,1 4-2-16,3 6-8 16,-4 9 4-16,1-2 0 15,-5 1-10 1,-1-3 6-16,-3-5-3 0,0-4 1 16,0-4-7-16,2-2 6 15,-2 2 0-15,3-3-3 16,1-1-4-16,-2 0 1 15,0-6-2-15,0-2-2 0,3-4 5 16,-3-2-5-16,0-1 1 16,0-2-2-1,-2 0 4-15,6-4 0 0,-2 1-3 16,-2 1 1-16,2 1 0 16,1-2-1-16,-1 0 2 15,2 0-3-15,0-2 6 16,-2 0-5-16,0-2 1 15,3 2-2-15,-1 0 0 16,2 0 1-16,-2 0 0 16,-2-2-1-16,1 0-2 15,-3-2 2-15,0 3 3 0,0-6-3 16,0 2-2-16,-2-2 2 16,3-2 0-1,-3-1 2-15,0-6-2 16,0-2 0-16,0 0 4 15,0-2-3-15,0 2-1 16,0-4 0-16,0 0 6 0,0 0-4 16,0 0-1-16,0 2-1 15,0 0 1-15,0 0-1 16,-3 0 0-16,3-2-1 16,-2 1 1-16,0-1 0 15,-2 3 0-15,2-1-9 0,-3-2-34 16,-3 0-107-1,-4 0-382-15</inkml:trace>
  <inkml:trace contextRef="#ctx0" brushRef="#br1" timeOffset="-165092.98">12936 12593 319 0,'0'0'177'16,"0"0"-42"-16,0 0 34 0,0 0-41 15,0 0-11 1,0 0-30-16,0 0-30 0,-63-56-20 15,63 35-5 1,0-2-11-16,9-2-14 0,16 3-4 16,4 4-3-16,2 11 0 15,-6 7-1-15,-3 0 0 16,-7 14-8-16,-8 13 4 16,-7 9 5-16,0 9 0 15,-7-1 2-15,-18-2 1 16,-8-4 3-16,0-6-3 15,2-8 6-15,4-8 21 16,4-8 2-16,10-4 11 16,5-4-15-16,5 0 1 15,3 0-3-15,0-6-15 0,0-8-10 16,22 2-1 0,9 2-7-16,8 6-3 0,1 4-49 15,4 0-69-15,3 0-62 16,-5 0-245-16</inkml:trace>
  <inkml:trace contextRef="#ctx0" brushRef="#br1" timeOffset="-164596.02">13330 12490 678 0,'0'0'151'15,"0"0"-52"-15,0 0 38 0,0 0-24 16,0 0-22-16,0 0-29 16,-35-32-19-16,35 32-21 15,0 0-11-15,0 0 3 16,-2 0-11-16,2 0-2 15,0 0 0-15,0 0-1 16,0 0-5-16,0 0 5 16,0 0 0-16,4 0 3 0,-2-1-2 15,-2-3 0 1,0-3 3-16,0 0-4 16,0 0 1-16,0 3 0 15,0 4-1-15,0 0 1 0,0 0-1 16,0 0-1-16,0 0 1 15,0 0-3-15,0 15-8 16,2 6 11-16,0 5 0 16,3 5 0-16,-3-4 1 15,2 4 0-15,-2 1-1 16,-2-2-1-16,0 2-4 16,0-2-71-16,0-2-75 0,0-4-103 15,0-10-199 1</inkml:trace>
  <inkml:trace contextRef="#ctx0" brushRef="#br1" timeOffset="-164239.68">13335 12507 553 0,'0'0'71'0,"0"0"-22"16,0 0 41-1,0 0 38-15,0 0-57 0,0 0-8 16,91-39-20-16,-91 78 12 15,0-7 9-15,0-6 15 16,-2-8-13-16,-9-6-9 16,1-4-10-16,4-4-11 15,2-4-12-15,4 2-12 0,0 0-12 16,15 4-6 0,21 4-4-16,4 6-65 0,-2 6-38 15,-5 4 8-15,-11-2 46 16,-13 2 48-16,-9-4 11 15,-2-4 6-15,-25-2 39 16,-8-6 32-16,1-2-16 16,1-5-22-1,4-3-12-15,6 0-15 0,10 0-12 16,9 0-1-16,4 0-52 16,0 0-122-16,0-9-89 15,19-7-314-15</inkml:trace>
  <inkml:trace contextRef="#ctx0" brushRef="#br1" timeOffset="-163891.84">13669 12575 983 0,'0'0'61'0,"0"0"-54"15,0 0 9-15,0 0 0 16,0 0-14-16,118-36-2 15,-89 30-19-15,-9-1-64 16,-11 3 24-16,-7-2 43 16,-2 1 16-16,0-2 5 0,0-3 23 15,-7 2 55 1,-2 2-3-16,3 2-7 16,-1 3 13-16,5 1-14 0,0 0-22 15,2 0-28-15,0 5-14 16,0 19-7-16,0 7 2 15,0 3-1-15,4 0-2 16,9-2-1-16,1 0 1 16,-1 0-3-16,0-2-63 15,-1-4-95-15,-1-2-114 16,-1-6-179-16</inkml:trace>
  <inkml:trace contextRef="#ctx0" brushRef="#br1" timeOffset="-163603.25">14201 12512 610 0,'0'0'142'0,"0"0"-11"0,0 0 29 15,0 0-42-15,0 0-20 16,0 0-28-16,-93-8-15 15,77 26-22-15,3 1 4 16,4 1-11-16,7 4-5 16,2 0-7-16,0 2-3 15,0 2 3-15,8-4-8 16,13-2-6-16,8-2 0 16,2-6 0-16,4-2-15 0,3-4-121 15,-5-4-162-15,-1-2-316 16</inkml:trace>
  <inkml:trace contextRef="#ctx0" brushRef="#br1" timeOffset="-163444.68">14523 12689 873 0,'0'0'209'0,"0"0"-166"15,0 0 23-15,0 0-26 16,0 0-33-16,0 0-7 15,-30-22-111-15,30 22-132 0,0 8-254 16</inkml:trace>
  <inkml:trace contextRef="#ctx0" brushRef="#br1" timeOffset="-126823.47">10260 7417 685 0,'0'0'64'0,"0"0"-59"15,0 0 112-15,0 0-4 0,0 0-66 16,0 0-18-16,0 0 10 16,-38-40 15-16,38 34-14 15,-2 0 7-15,0 2-4 16,-3 0 10-16,3 0-4 15,-1 2-7-15,1 2-2 16,2 0-20-16,0-2 2 16,0 2-7-16,0-2-4 15,2 0-6-15,25 0-5 16,14 2 4-16,14 0 2 16,14 0-3-16,13 0 1 15,12 0-4-15,7 0 1 0,1 2 0 16,-4 2 0-16,-11 0-1 15,-21 0 0-15,-16 2-1 16,-23-2-4-16,-14-2-11 16,-11 0-4-16,-2-2 20 15,0 0-1-15,0 0 2 16,-7 0 4-16,-13 0-5 16,1-4-5-16,-2 2 2 15,5 0-56-15,3 2-70 16,2 0-86-16,7 0-149 15,-1 0-133-15</inkml:trace>
  <inkml:trace contextRef="#ctx0" brushRef="#br1" timeOffset="-126529.64">10922 7185 708 0,'0'0'148'0,"0"0"-61"15,0 0 53-15,0 0 47 16,0 0-56-16,0 0-67 16,-43-81-31-16,63 81-24 15,16 0 13-15,11 20-10 16,4 10 4-16,-2 6-9 16,-7 7-5-16,-11 1-1 15,-10 2 10-15,-17-2-9 16,-4 2 4-16,-9-2-3 0,-28-2 2 15,-15 1 1-15,-10-6-1 16,-7-1-5-16,-3 1-71 16,3-3-140-16,5-4-201 15,3-4-398-15</inkml:trace>
  <inkml:trace contextRef="#ctx0" brushRef="#br1" timeOffset="-125725.58">9177 7778 636 0,'0'0'211'16,"0"0"-120"-16,0 0 53 15,0 0 6-15,0 0-49 16,0 0-43-16,-38-62-18 0,36 62-11 15,2 0-14 1,0 0-12-16,0 10-1 0,0 16-4 16,0 8 4-16,9 2-4 15,-5 5 4 1,0 0 2-16,-1 2-4 0,-1-4-59 16,0-6-103-16,-2-9-120 15,0-14-279-15</inkml:trace>
  <inkml:trace contextRef="#ctx0" brushRef="#br1" timeOffset="-125581.59">9202 7529 977 0,'0'0'64'16,"-32"-118"-23"-16,26 90 8 0,3 16 52 16,3 12-46-16,0 0-55 15,16 24-25-15,11 18 10 16,2 9-93-16,2 0-148 15,-4-4-197-15</inkml:trace>
  <inkml:trace contextRef="#ctx0" brushRef="#br1" timeOffset="-125209.9">9358 7686 592 0,'0'0'153'15,"0"0"-86"-15,0 0 30 0,0 0 0 16,0 0-47-16,0 0-15 0,0 92 19 15,0-56-19-15,0 0 0 16,0-1-3-16,0-3-2 16,-3-6-13-1,-3-4 0-15,-2-8-3 0,4-7 2 16,2-4 4-16,2-3 13 16,0 0-1-16,0-18 15 15,0-18-23-15,16-13-17 16,6-1-2-16,-2 2-2 15,3 8 0-15,-6 12 6 16,-5 10-4-16,-4 10 7 16,-1 4-3-16,1 4-7 15,2 0 2-15,3 6-4 0,-1 14 3 16,-2 4-3-16,-1 6 2 16,-2 2-2-16,0 2-3 15,-1-2 1 1,-1 0-50-16,-1-4-90 0,5-3-100 15,7-11-215-15</inkml:trace>
  <inkml:trace contextRef="#ctx0" brushRef="#br1" timeOffset="-124933.52">9748 7686 678 0,'0'0'182'0,"0"0"-110"0,0 0 72 15,0 0 13 1,0 0-43-16,0 0-54 16,0 0-42-16,-39-46-5 15,39 50-9-15,8 14-4 0,9 8-1 16,1 4 1-16,-5 2 4 16,-2 2-1-16,1 0-1 15,-12 2-2-15,0 5-1 16,0-1-13-16,-7-3-56 15,-13 2-34 1,1-9-85-16,2-8-141 0,1-12-68 16</inkml:trace>
  <inkml:trace contextRef="#ctx0" brushRef="#br1" timeOffset="-124405.6">9709 7863 242 0,'0'0'230'0,"39"-123"-130"0,-15 77-34 16,0 8 79-16,1 14 0 15,-5 14-55-15,-5 10-42 16,-6 6-27-16,-7 26-10 16,-2 8-10-16,0 4 1 15,0-4 2-15,-8-8-4 16,-5-6 0-16,3-12-1 16,4-6 1-16,3-8 0 15,3 0 0-15,0-6-3 16,5-20-29-16,15-6 10 15,3 0 19-15,-4 2 3 0,-1 8 1 16,-5 8 0-16,-5 10 15 16,-4 4 6-16,0 0-3 15,1 6-4 1,-1 12 5-16,2 4 10 0,4 2-10 16,1-4-6-16,2-2-4 15,7-4-3-15,1-6-4 16,2-2-1-16,4-6-1 15,0 0-1-15,-7-2-1 16,-4-18-12-16,-7-2 5 16,-7-4-4-16,-2-2 11 15,0 2 1-15,0 4 6 0,-2 4 1 16,-7 6 15-16,2 6 22 16,3 2 7-16,2 4-13 15,2 0-25 1,0 2-13-16,0 18 0 0,0 6 0 15,2 4 0-15,9 0-2 16,0 2 1-16,-2 2-41 16,-5 0-65-16,3-5-99 15,0-6-128-15,2-9-115 16</inkml:trace>
  <inkml:trace contextRef="#ctx0" brushRef="#br1" timeOffset="-124179.48">10291 7503 672 0,'0'0'219'0,"0"0"-91"15,0 0 21-15,0 0-4 16,0 0-76-16,0 0-50 16,6 4-8-16,15 32 10 15,-1 4-3-15,-3 5-8 16,2 3-7-16,-7 0-2 15,-5 0-2 1,-2 2-24-16,-5-2-84 0,0-10-155 16,-2-7-263-16</inkml:trace>
  <inkml:trace contextRef="#ctx0" brushRef="#br1" timeOffset="-124023.4">10199 7780 768 0,'0'0'203'0,"0"0"-117"15,0 0 15-15,0 0 5 16,0 0-44-16,0 0-49 16,27-60-13-16,15 60 0 15,12 0-11-15,13 6-106 16,9 6-247-16</inkml:trace>
  <inkml:trace contextRef="#ctx0" brushRef="#br1" timeOffset="-122786.27">14903 7365 260 0,'0'0'117'15,"0"0"-38"1,0 0 68-16,0 0-13 0,0 0-5 16,0 0-16-16,-31-14-39 15,27 12-24-15,4 2-5 16,-3 0-3-16,3 0-18 15,0 0 13-15,0 0 4 16,0 0 16-16,0 0-5 0,0 0-6 16,0 0-6-16,0 0-7 15,3-2-17 1,32-2-7-16,19 0-6 0,17 0-2 16,9 2 4-16,7 2-5 15,6 0-5-15,6 0-1 16,1 0-23-16,-9 0-4 15,-13 0-3-15,-27 0 17 16,-26 0 15-16,-16 0-10 16,-9 2 5-16,0-2 9 15,0 2 1-15,0-2 3 16,-7 0-2-16,3 0 5 16,0 0-1-16,-2 0-2 15,2 0 0-15,0 0-1 16,-1 0-1-16,1 0 0 0,-2 0-2 15,1-4 2-15,0 2-2 16,3-2-5 0,0 2-29-16,-1 0-168 15,1 2-149-15,0 0-273 0</inkml:trace>
  <inkml:trace contextRef="#ctx0" brushRef="#br1" timeOffset="-122146.9">15596 7239 120 0,'0'0'122'16,"0"0"-46"-16,0 0 2 16,0 0 53-16,0 0-41 15,0 0-11-15,-47-54 38 16,41 44-23-16,-4-2-9 16,4-1-6-16,-1 2-5 15,3-4-26-15,0 4 20 16,1 0 11-16,1 4-20 15,2 2-5-15,0 5-12 16,0 0-21-16,0 0-13 16,13 2-6-16,18 16 0 0,14 7-2 15,4 4 1-15,-2 2-1 16,-5 1 0-16,-6-1 0 16,-12-2 0-16,-11-3-2 15,-8-2 2-15,-5-6 0 16,0-2 0-16,-15-2 0 15,-14-2 2-15,-7 4-2 16,1-2 0-16,1 0-20 16,5 4-59-16,9-2-54 15,9 4-39-15,6-4-117 16,5-2-168-16</inkml:trace>
  <inkml:trace contextRef="#ctx0" brushRef="#br1" timeOffset="-121633.6">16104 7225 546 0,'0'0'104'15,"0"0"-24"-15,0 0 78 16,0 0-31-16,0 0-46 0,0 0-14 16,-73-26-26-16,61 27 9 15,1 17-19 1,5 9-6-16,1 5-14 15,5 2 11-15,0 0-10 16,7 0-6-16,15-2-2 0,7-2-2 16,4-4 1-16,6-5-2 15,-2-7 0-15,-6-9 1 16,-10-5-1-16,-6 0 1 16,-9-5-1-16,-1-23 3 0,-5-11-4 15,0-11-3 1,-18-6 2-16,-13 0 0 0,-6 5 1 15,0 11 0-15,4 12 0 16,6 14 0-16,10 13-4 16,6 1-7-1,8 15-19-15,3 21-54 0,0 9-31 16,20-3-139-16,7-4-203 16</inkml:trace>
  <inkml:trace contextRef="#ctx0" brushRef="#br1" timeOffset="-121198.74">16356 7289 650 0,'0'0'161'16,"0"0"-47"-16,0 0 57 15,0 0-11-15,0 0-47 16,0 0-89-16,-32-12-16 15,32 40-7-15,0 2-1 16,21 4 4-16,4-4-3 16,0 0 6-16,4-6-6 15,-2-3-1-15,-2-6 0 16,-7-7-8-16,-7-8-33 16,-2 0 2-16,-5-4 6 15,-2-22 21-15,-2-6-11 0,0-8 12 16,0-2 11-16,-8 0 2 15,-3 6-1-15,-1 10 9 16,1 8 26-16,5 8 8 16,1 6 12-16,3 2-23 15,2 2 0-15,0 0-21 16,0 0-10-16,0 22-2 16,9 8-1-16,8 8 1 15,1 4 0-15,3 0 0 16,-2 0-14-16,-1-3-100 15,3-7-141-15,-4-9-182 16</inkml:trace>
  <inkml:trace contextRef="#ctx0" brushRef="#br1" timeOffset="-120948.05">16632 7190 757 0,'0'0'154'15,"0"0"-45"-15,0 0 14 16,0 0 46-16,0 0-54 16,0 0-52-16,-25-48-43 15,25 56-12-15,2 17 4 16,17 7 5-16,3 1 0 16,0 6-8-16,0-1-9 0,1 4 1 15,-10 4-2 1,-4 1-33-16,-6-4-101 0,-3-3-160 15,0-10-318 1</inkml:trace>
  <inkml:trace contextRef="#ctx0" brushRef="#br1" timeOffset="-120678.09">16636 7421 617 0,'0'0'92'0,"0"0"-53"15,0 0 52-15,0 0 20 16,0 0-79-16,131-60-18 15,-101 60-8-15,-4 2 1 16,-3 8 26-16,-7-2 6 16,-3 2-7-16,-7 2 19 15,1 4-2-15,0 2-2 16,0 4 6-16,-1 7-22 0,1 0-5 16,-3 4-12-16,1 0-5 15,-5 2-6-15,0-1-1 16,0 0-2-16,0 0-46 15,-9-4-120-15,-4-8-204 16</inkml:trace>
  <inkml:trace contextRef="#ctx0" brushRef="#br1" timeOffset="-120172.63">16942 7389 792 0,'0'0'119'0,"0"0"-64"16,0 0 75-1,0 0-13-15,0 0-59 0,0 0-49 16,49-30 3-16,-49 66 7 16,0 2 8-16,-4-6-11 15,-6-8-10-15,-1-7 4 16,5-10-10-16,4-5 9 16,2-2-2-16,0 0 4 15,4-13 0-15,25-15-11 16,7-7-7-16,-1-1 3 15,1 4-8-15,-10 8-6 0,-5 10 17 16,-10 12 1 0,-7 2-2-16,-4 0-1 0,0 22 3 15,0 6 12 1,0 0 1-16,0 0 6 16,0-6-6-16,2-2-8 0,8-6 3 15,-2-4-4-15,5-2-3 16,1-6 1-1,1-2 0-15,6 0-2 0,-1-18-5 16,-7-10-6-16,-7-6 5 16,-3-4 1-16,-3 0 2 15,0 4 2-15,0 8 1 16,0 12 0-16,-7 6 1 16,1 8 3-16,1 0 9 15,-2 0-7-15,3 26-5 0,1 8-1 16,3 4-1-1,0 4-1-15,0-4 0 16,0-2-20-16,0-4-116 0,0-3-123 16,3-9-264-16</inkml:trace>
  <inkml:trace contextRef="#ctx0" brushRef="#br1" timeOffset="-119935.9">17330 7127 843 0,'0'0'184'0,"0"0"-93"16,0 0 46-16,0 0 11 15,0 0-74 1,0 0-57-16,10 26-5 0,13 11 3 16,0 4-6-1,-8 3-5-15,-7 2-1 16,-3 0-3-16,-5 0-3 0,0-4-92 15,-3-5-123-15,-16-9-190 16,-3-15-306-16</inkml:trace>
  <inkml:trace contextRef="#ctx0" brushRef="#br1" timeOffset="-119721.83">17258 7457 714 0,'0'0'189'16,"0"0"-122"-16,0 0-2 15,0 0-12-15,62-110-37 0,-6 104-16 16,4 6-8-16,-4 0-44 15,-6 0-49-15,-17 0-14 16,-9 4 37-16,-15-4 78 16,-5 0 3-16,-4 0 95 15,0 0 56-15,0 0-95 16,0 0-34-16,-2 0-20 16,-2 0-5-16,0 0-125 15,-4 8-220-15</inkml:trace>
  <inkml:trace contextRef="#ctx0" brushRef="#br1" timeOffset="-68903.83">17010 4431 308 0,'0'0'140'0,"0"0"-73"16,0 0 13-16,0 0 37 15,0 0 7-15,0 0-14 16,0 0-26-16,0 0-13 15,-8-44-1-15,6 44-12 16,2 0-26-16,0 0-9 16,-2 0-5-16,2 0 0 15,0 0-3-15,0 0-8 0,0 0 6 16,0 0-1 0,0 0-3-16,0 0-1 0,0 0 15 15,0 0 7-15,0 0-9 16,-3 0 8-1,3 0-6-15,0 0-13 16,-2 0 5-16,0 12-8 0,2 14-6 16,0 10 6-16,0 9 0 15,0 5-2-15,0 4 3 16,0 6-3-16,0 4 3 16,0 2-3-16,0 5 0 15,2-3-5-15,3-2 9 16,1-4-6-16,-2-4-2 15,4 1 3-15,-2-5-4 16,-1-3 1-16,-1-4 0 0,-2-5-2 16,-2-4 2-1,0-2-1-15,0-4 2 16,0-2 2-16,0-8-3 0,0-2 6 16,0-3-4-1,0-8-1-15,0 0-2 0,0-8 0 16,0-1 0-16,0 0 3 15,0 0-1-15,0 0-1 16,0 0 1-16,-9 0-2 16,-5 0-66-16,2-14-109 15,-5-5-177-15,7-6-396 16</inkml:trace>
  <inkml:trace contextRef="#ctx0" brushRef="#br1" timeOffset="-65184.06">17058 4435 163 0,'0'0'59'15,"0"0"-49"1,0 0 2-16,0 0 31 0,0 0 6 15,0 0-15-15,-25 0 11 16,23 0 15-16,0 0 7 16,0 0-33-16,2 0 15 15,-5 0 0-15,3 0-15 16,2 0-17-16,-2 0 13 0,2-1 13 16,-2-2-19-16,-1 2 6 15,0 1-4-15,3-3 3 16,0 3 3-16,-2-2-19 15,2 2 7-15,-2 0-7 16,0-2 8-16,2 2-9 16,-2-2 4-16,2 0 9 15,-2 2-4-15,0-2 3 16,2 2-8-16,0 0-5 16,0-1 1-16,0-4-1 15,0 3-2-15,0-2 1 16,0 2 2-16,0-2 1 15,0 0 1-15,0 0-1 16,8-2-2-16,2 0 0 16,3 0-1-16,0 0-9 0,5 2 1 15,2 4 8 1,2-2-9-16,3 0 2 0,4 0 1 16,0 0-4-16,6 2 6 15,1 0-6-15,-1-2 3 16,2 2-3-16,-2-2 0 15,3-2 0-15,-3 2 0 16,3-2 5-16,0 2-5 16,2-2-2-16,4 0 2 15,4 0 1-15,0 2 4 16,4-2-5-16,-5 0 0 16,-3 2 1-16,1-2 0 15,-5 2-1-15,-2 0 0 16,-1 0 1-16,2 0-1 0,-1 0 0 15,4 2 0 1,-3-2 2-16,4 0-2 0,-1 0 1 16,1-2-1-16,6 2 0 15,2 0 0-15,5 0 1 16,2 2-3-16,1 0 2 16,2 0 0-16,4-2 0 15,-6-2 0-15,-1 0 2 16,0 0-3-16,-4-2 1 15,0 2-1-15,-1 0 1 16,0-2 0-16,5 2 0 16,3 0 0-16,1-4-4 0,2 4 4 15,-1 0 0 1,-1 0 0-16,-4 4 0 16,-2-2 5-16,-4 0-5 15,-4 0 0-15,2 2 0 0,-4-2 0 16,-1 2-2-16,1-2 5 15,6 0-6-15,-4 2 6 16,6-2-3-16,0-2 1 16,-1 2 0-16,2-1-1 15,-1 2 1-15,6 1-1 16,-4 0 0-16,0 0-1 0,2 0 0 16,-5 0 1-1,5 0 0-15,0 0 0 0,0 0-1 16,2 0 0-1,-2 0-1-15,2 0 4 0,1 0-1 16,1 0-1-16,-4 0-1 16,0 0 1-16,-3-2-2 15,-1 0 5-15,-1-2-2 16,-1 4-1-16,-4-4 0 16,2 2 0-16,-4-2 0 15,6 0 1-15,-4 2-1 16,4 0 0-16,4 0 0 15,4 2 1-15,0 0-1 16,0 0 3-16,0 0-3 16,-4 0 0-16,1 0 0 15,9 0 0-15,-2 2-2 16,1 0 1-16,4 0 1 0,-5-2 0 16,-1 0 0-16,-1 0 0 15,-4 0-3-15,2 0 6 16,0 4-6-16,3-3 6 15,-1 2-3-15,1-1 0 16,-1-2-1-16,-2 0-2 16,0 0 6-16,3 2-3 15,-3-2 0-15,0 2 0 16,0 2-1-16,1 0 0 16,-1 0 2-16,2 0 2 15,0-2 0-15,3 0-3 0,-5 2 0 16,0 0 1-16,1 2-1 15,-3 0 0-15,6 2 0 16,5-2 0-16,2 0-2 16,5-2 2-16,2 0 0 15,-2 4 1-15,-3-2-1 16,1 4 0-16,2-4 0 16,-3 2 1-16,-1-2-1 15,-6 0 0-15,-8 2 0 16,3-2 6-16,-1 4-6 15,6-2 12-15,8-2 0 16,6 0 5-16,2-4-2 16,1 0 16-16,-7-2 6 0,-11 0-9 15,-10 0-2-15,-13 0 5 16,-8 0-4 0,-10 0-19-16,-6 0 2 0,-4 0-4 15,-4 0 2 1,7 0 3-16,-5 0-7 0,5 0-2 15,-7 0 2-15,-1 0 2 16,-3 0-3-16,-2 0-3 16,0 0 3-16,2 0-2 15,1 0-1-15,7 0 2 16,1 0-2-16,5 0 0 0,9 0 1 16,5 0 0-1,5 0 0-15,7 0 1 16,-11 0-2-16,-6 0 0 15,-12 0-2-15,-3 0 1 16,-7 0 2-16,-1 0 2 16,-2 0-3-16,-1 0 1 0,-1 0-4 15,-2 0 3-15,0 0 0 16,0 0 3-16,0 0-1 16,0 0 1-16,0 0-3 15,0 0 3-15,0 0-2 16,2 0-1-16,0 0 1 15,-2 0 4-15,0 0-4 16,0 0-1-16,0 0 0 16,0 0 1-16,0-2 1 15,0 2 7-15,0 0 1 0,0 0 4 16,0 0-5-16,0 0-8 16,0 0 7-16,3 0-7 15,-3 0 3-15,0 0-4 16,0 0 0-16,0 0 0 15,0 10 0-15,0 6 1 16,0 2-2-16,0 6 1 16,0-2-1-16,0 4 2 15,0 1-1-15,0 0 0 16,0 2 2-16,0 1-2 16,0-2 0-16,0 0 5 0,-3 0-5 15,-3-2-3 1,1 0 3-16,1 0 5 0,-5 2-4 15,2 0-1-15,-2 1 0 16,3-1 1-16,-3-1-1 16,2 0 0-1,2-4-1-15,3 4 2 0,2-3-2 16,-2 4-3-16,2 2 4 16,-2 0 1-16,-2 2 3 15,4 4-3-15,-5-4-1 16,3 2 0-16,2-5 1 15,0-1-1-15,0-1 0 16,0-2-1-16,0-1 1 16,0-2-2-16,0-4 1 15,0-2 2-15,0-2-1 16,0-2 4-16,0-2-7 16,0-2 7-16,0-2-8 15,0-2 9-15,0-2-3 0,0 0-2 16,0-2 0-16,0 0-5 15,0 0 3-15,-6 0-54 16,-8 0-129-16,-9-12-363 16</inkml:trace>
  <inkml:trace contextRef="#ctx0" brushRef="#br1" timeOffset="-64670.02">25500 5109 511 0,'0'0'144'16,"0"0"-55"-16,0 0-12 15,0 0 103-15,0 0-43 16,0 0-43-1,11-56-35-15,-2 52 4 0,2-2-3 16,2 6 0-16,5 0-22 16,3 0-2-16,2 12-5 15,4 8-6-15,2 8 1 16,0 4-7-16,0 8-5 16,0 2 0-16,-2-2-7 15,-2 1-1-15,-4-7-6 0,-7-4 1 16,-3-2 1-1,-11-2-2-15,0 0-26 16,0-6-49-16,-4-2-38 0,2-8-123 16,2-8-145-16,2-2-258 15</inkml:trace>
  <inkml:trace contextRef="#ctx0" brushRef="#br1" timeOffset="-64316.05">26200 5073 625 0,'0'0'168'16,"0"0"-150"-16,0 0 96 16,0 0 60-16,0 0-79 15,0 0-38 1,0-46-30-16,0 44 9 0,0 2 19 15,0 0-20-15,0 0-14 16,-14 2 4-16,-17 24-4 16,-11 12 5-16,-12 12 9 15,-4 4 1-15,2 0-23 16,3-5-4-16,6-9-3 0,5-2-4 16,6-10 1-1,7-4-1-15,7-8-2 16,7-8 0-16,3-2-16 15,6-4-72-15,1-2-100 0,5 0-151 16,0-2-261-16</inkml:trace>
  <inkml:trace contextRef="#ctx0" brushRef="#br1" timeOffset="-60847.41">19952 3641 149 0,'0'0'266'0,"0"0"-123"15,0 0-43-15,0 0 87 16,0 0-20-16,0 0-49 16,-69-46-26-16,67 42-5 15,2 4-29-15,0 0-28 16,0-4-20-16,9 2-8 0,24-4-2 16,11 2 0-16,8 0 5 15,4 4-5-15,-1 0-3 16,-2 0-1-16,-8 4-30 15,-9 4-10 1,-11-2 21-16,-13 0 13 0,-5-4 1 16,-5-2 8-16,-2 2 1 15,0-2 3-15,0 0 10 16,-15 0-6-16,-3-10 21 16,5 0 11-16,0 0-3 15,3 2-4-15,2 2 6 0,3 0 14 16,1 4-13-16,2 0-18 15,2 2-5-15,0 0-5 16,0 0-6-16,0 4-5 16,0 24-1-1,0 10 1-15,11 10 2 0,2 5-1 16,0-2-1-16,-4 2 0 16,-2-5-41-16,-7-2-93 15,0-4-105-15,0-8-151 16,-5-10-268-16</inkml:trace>
  <inkml:trace contextRef="#ctx0" brushRef="#br1" timeOffset="-60655.26">19975 3850 865 0,'0'0'194'0,"0"0"-113"15,0 0 47-15,0 0-26 16,0 0-43-16,0 0-43 15,6-101-14-15,34 90-2 16,5 4 0-16,8 7-1 16,3 0-14-16,4 0-129 15,0 15-135-15,-4-1-301 16</inkml:trace>
  <inkml:trace contextRef="#ctx0" brushRef="#br1" timeOffset="-60374.14">20669 3780 880 0,'0'0'217'0,"0"0"-163"16,0 0 17-16,0 0 68 16,0 0-61-16,0 0-64 15,-58 4-13-15,58-4 0 16,0 0 2-16,0 0-1 15,0 0 2-15,0-2 3 16,0-10-7-16,-6 2 0 16,-5-1-36-16,1 8-18 0,4 3-69 15,-1 0-34 1,7 6-82-16,0 9-111 0</inkml:trace>
  <inkml:trace contextRef="#ctx0" brushRef="#br1" timeOffset="-60022.32">20948 3605 1042 0,'0'0'140'16,"0"0"-61"-16,0 0 75 0,-125-22-34 15,110 22-75-15,7 0-25 16,8 0-10-16,0 18-10 16,12 8 0-16,21 9 0 15,12 1 3-15,4 1-2 16,3-1 1-16,-6-1-2 16,-6-5 0-16,-9-4 1 15,-13-4-1-15,-9 0 0 16,-9-2 0-16,0-4 0 15,-11-2 2-15,-12-6 1 16,-1-2 0-16,-2-6-3 16,-3 0-6-16,-6 0-46 15,4-14-76-15,3-6-113 0,3-6-231 16</inkml:trace>
  <inkml:trace contextRef="#ctx0" brushRef="#br1" timeOffset="-59871.71">20870 3698 410 0,'0'0'440'16,"0"0"-315"-16,0 0-62 16,0 0 32-16,0 0-42 15,144-91-39-15,-72 87-10 16,6 4-4-16,2 0-57 0,0 0-210 16,-8 0-267-16</inkml:trace>
  <inkml:trace contextRef="#ctx0" brushRef="#br1" timeOffset="-59538.52">21663 3589 492 0,'0'0'178'0,"0"0"-86"15,0 0 65-15,0 0 31 16,0 0-43-16,0 0-46 16,-24-62-28-16,24 60-5 15,0 2-5-15,0 0-18 0,0 0-21 16,0 0-15-16,0 0 5 16,0 2-8-16,0 14-2 15,4 10 2-15,9 4-2 16,1 8 0-16,-3 5 0 15,-5 1-2-15,-4 2 0 16,-2 2-4-16,0-2-105 16,0-2-185-16,-15-10-115 15</inkml:trace>
  <inkml:trace contextRef="#ctx0" brushRef="#br1" timeOffset="-59161.02">21699 3633 935 0,'0'0'144'0,"42"-114"-108"0,-22 84 43 16,0 16 41-16,-4 12-59 15,-5 2-44-15,-3 2-12 16,-2 24 18-16,-6 2 26 16,0 4 36-16,0-2-30 15,-6-4-20-15,0-4-16 16,4-2-9-16,2-4-9 15,6 0 3-15,28 2-4 16,11 0 0-16,3-2 6 0,-5 3-6 16,-16-1 0-16,-14 0-3 15,-13 0 1 1,-4 4 4-16,-28-4-2 16,-3 0 3-16,-1-8 2 15,5-2 6-15,2-6-10 0,7-2 4 16,-1 0-3-16,8 0 0 15,1 0-2-15,8 0-5 16,1 0-43-16,5 0-78 16,0 0-120-16,5 0-186 15</inkml:trace>
  <inkml:trace contextRef="#ctx0" brushRef="#br1" timeOffset="-58741.67">22178 3513 1254 0,'0'0'109'0,"0"0"-93"16,0 0 116-16,0 0-44 15,0 0-71-15,0 0-16 16,-36-28-1-16,94 28 0 15,2 0 0-15,-4 4-7 16,-16-4-28-16,-11 2-17 16,-16-2 9-16,-7 0 11 0,-6 0 31 15,0 0 1 1,0 0 5-16,-4 0-2 0,-4-2 0 16,1-2 11-16,5 2 14 15,-2 2 20-15,4 0-13 16,-3 0-10-1,-2 2-12-15,1 26-7 0,-1 14 4 16,3 10 14-16,0 4-10 16,2-2-14-16,0-1 3 15,0-7 3-15,0-4-6 16,0-2 0-16,0-4-31 16,0-4-83-16,7-8-154 15,1-6-302-15</inkml:trace>
  <inkml:trace contextRef="#ctx0" brushRef="#br1" timeOffset="-58402.28">22951 3663 789 0,'0'0'148'15,"0"0"-61"-15,0 0 57 16,0 0-12-16,0 0-45 16,0 0-20-16,-127-88-12 0,98 88 8 15,0 2-16-15,0 18-19 16,4 6-3 0,3 4-7-16,8 8-4 0,6-2-4 15,8 3-4-15,0-1 2 16,4-6-3-16,23 0-1 15,4-2-4-15,7-6 5 16,5-2-5-16,-1-4-1 16,5-2-25-16,1 0-58 15,2-4-140-15,3-2-293 16</inkml:trace>
  <inkml:trace contextRef="#ctx0" brushRef="#br1" timeOffset="-58215.78">23461 3980 1091 0,'0'0'310'0,"0"0"-248"16,0 0 42-16,0 0-3 15,0 0-70-15,0 0-26 16,-37-40 1-16,37 40-6 16,0 0-3-16,0 2-25 15,0 10-65-15,0 4-159 16,0-4-196-16,-14 2-349 15</inkml:trace>
  <inkml:trace contextRef="#ctx0" brushRef="#br1" timeOffset="-833.25">15136 7744 117 0,'0'0'64'16,"0"0"-31"-16,0 0 2 15,0 0 25-15,0 0-19 16,0 0 0-16,0 0-3 15,0 0 34-15,-8 0-6 16,6 0-22-16,2 0 5 16,0 0 0-16,0 0-3 15,-2 0-14-15,2 0-14 16,0 0-1-16,-3 0 6 16,3 0-3-16,0 0-3 15,0 0-6-15,0 0-3 0,0 0 0 16,0 0-2-16,0 0 0 15,0 0 3 1,0 0 0-16,0 0 5 0,0 0 15 16,0 0 2-16,0 0-4 15,-2 0-8-15,2-2-7 16,0 2-7-16,0 0 4 16,0-2-6-16,0 2 6 15,-2 0 0-15,2 0 3 16,0 0-1-16,-2 0-1 15,2 0 7-15,0 0-5 16,0 0 3-16,0 0-6 0,0 0-3 16,0 0-4-1,0 0 3-15,0 0-5 0,0 0 0 16,0 0 1 0,0 0 0-16,0 0 0 0,11-4-1 15,-1 2 4-15,4 0-4 16,-1-2 1-16,1 2-2 15,1 0 4-15,1 0-6 16,0 0 3-16,-3 2 0 16,0 0 0-16,-1 0 0 15,1 0 0-15,0 0 0 16,-1 0-1-16,3 0 0 16,1 0 1-16,-1 0 0 15,3 0 1-15,-3 0-1 16,2 0-1-16,-2 0 1 0,1 0 1 15,-3 0-1 1,-2 0 0-16,2 0-2 16,1 0 2-16,-1 0 1 0,3 0-1 15,2 0 1 1,0 0-1-16,-1 0 0 0,3 0 0 16,1 0 1-16,-4 0-1 15,-1 0 0 1,-1 0-3-16,-1 0-1 0,-1 0 4 15,3 0 0-15,-3 2 0 16,2 0 1-16,1-2-1 16,3 0 0-16,-2 0-4 15,3 0 2-15,0 0 4 0,0 2 1 16,-2-2-3-16,-3 0-1 16,1 0 1-16,2 0 0 15,0 0-1-15,-3 0-5 16,3 2 7-16,1-2-2 15,-4 2-1-15,3 2 1 16,-1 0 1-16,-1 0-1 16,1 0 1-16,2-2 0 15,-4-2 1-15,1 2-1 16,1 0 0-16,-3 0 0 16,3 0 0-16,4 0 0 15,-3 2 0-15,4-2 0 0,0 2-2 16,-1 0 2-1,0 0 2-15,6-2-2 16,0 0 0-16,2 0-1 0,0-2 1 16,-4 0 0-16,-5 0-1 15,-3 0 2-15,4 0-1 16,0 0 0-16,6 0-5 16,2 0 5-16,4 0 2 15,1 0 0-15,2 0-1 16,4 0-1-1,2 0 2-15,3 0-2 0,-5 0 0 16,2 0 0-16,-6 0 0 0,0 0-3 16,-1 0 3-1,-3 0-1-15,1 0-4 0,-4 0 5 16,0 0 5-16,0 0-5 16,-2 0 1-1,2 0 0-15,0 0-2 0,4 0 0 16,1 0 1-16,-1 0 1 15,4 0-1-15,1 0-1 16,1 0 1-16,-4-2 0 16,-1 2 0-16,-1 0 0 15,-2 0 0-15,2 0 0 16,3 0 0-16,2 0 1 16,0 0-1-16,0 0 0 15,0 0-1-15,-1 0-3 16,1 0 4-16,3 0 5 15,-2 0-5-15,3 0 4 16,-1 0-8-16,1 0 0 16,5 0 1-16,-2 0 1 0,0 0 2 15,-8-2 0-15,-3 2-9 16,-5 0 5-16,-7-2-5 16,-5 2 6-16,-3 0 0 15,-3 0 1-15,-6 0 0 16,-1 0 2-16,-4 0 0 15,2 0-1-15,0 0 2 16,0 0-1-16,-2 0 0 16,0 0 0-16,0 0 0 0,0 0 4 15,0 0 1 1,0 0-1-16,0 0 1 0,0 0 2 16,0 0-1-16,0 0 0 15,0 0-6-15,0 0-14 16,0 2-131-16,-4 4-165 15,-18 6-143-15</inkml:trace>
  <inkml:trace contextRef="#ctx0" brushRef="#br1" timeOffset="1325.4">15072 9821 248 0,'0'0'101'0,"0"0"-60"16,0 0 25-16,0 0 5 15,0 0-40 1,0 0-7-16,0-7-3 0,0 7-1 16,0 0 3-16,0 0 27 15,0 0-1-15,0 0-15 16,0 0-12-16,0-3-2 15,0 2-3-15,0-3 0 16,0-1 11-16,0 4 1 16,2-2 6-16,1 3-1 15,-3 0-11-15,2 0 3 16,3-1-3-16,3-2-6 16,1 2 2-16,5 1-2 15,1-3-6-15,3-1 4 16,3 2-9-16,-4 0 9 0,1 0-6 15,2-2 1 1,4 0-1-16,1 0 2 0,0 2-5 16,2-2 2-1,-2 0-2-15,4 3-4 0,0-4 1 16,5 1 0-16,-1 2-2 16,4 0 2-16,0 1-2 15,3-4-1-15,0-1 0 16,3-2 0-16,-5 2 0 15,-3 0 1-15,-2 2 0 0,-1 0 0 16,-1 0-1 0,-2 2 0-16,0 0 1 15,4-2 1-15,-2-2-2 16,6 0 0-16,-2 0 1 0,1 0-1 16,1 0 2-16,-3 2-2 15,1-2 0-15,-1 2 0 16,-3 0 0-1,0 0 1-15,-2 2-1 0,2 0 0 16,0-2 1-16,6 0-1 16,-2 0 0-16,3 2 0 15,0 0 0-15,-3 0 0 16,-2 2 5-16,1 0-5 16,-3 0 0-16,-6 0-1 15,-5-2-1-15,0 0 2 16,-4 2 2-16,6-2-2 15,7 2 0-15,2-2-1 0,11 2 1 16,-2 0 2-16,3 0-2 16,-3 0-6-16,-3 0 6 15,0 0 0-15,-4 0 0 16,-2 0 0-16,-2 0 0 16,1 0 0-16,-7 0 1 15,8 0 2-15,8 0-6 16,5 0 7-16,12 0-8 15,-5-2 4 1,0 2-1-16,-1 0 1 16,-6 0 1-16,-1 0-1 0,-1 0 1 0,-7 0 0 15,-1 0-1 1,-5 0 0-16,-3 0 0 0,-1 0 1 16,2 0-1-16,2 0 0 15,6 0 0-15,5 0 0 16,0 0 1-16,1 0-1 15,-6 2 0-15,-3 2 1 16,-6-2-1-16,-4 2 0 16,-2 0 0-16,-1-2 0 15,-6 0 0-15,3 2-1 16,-3-2 1-16,7 0 0 16,-1 0 1-16,10 0-1 0,3 0 1 15,-1 0 9 1,0-2-1-16,-6 2-8 15,-7-2 0-15,-5 2-1 16,-5 0 9-16,0 0 5 0,-6-2 15 16,0 2-8-1,-2-2 7-15,0 2 3 0,0 0 9 16,0 0-7-16,0-2 0 16,0 0-7-16,0 0-6 15,0 0-4-15,0 0-13 16,0 2 6-16,0-2-6 15,0 0-2-15,0 0-1 16,0 0-104-16,-6 0-240 0,-2-12-738 16</inkml:trace>
  <inkml:trace contextRef="#ctx0" brushRef="#br1" timeOffset="2859.93">18539 8013 25 0,'0'0'309'0,"0"0"-201"0,0 0-83 16,0 0-14-1,0 0 5-15,0 0 3 16,-16-12-12-16,16 10 0 0,-2 2 11 16,0-4 4-1,-2-1 3-15,-1 0-9 0,-1-1 10 16,-1-1 25-16,0 2 16 16,3-4-30-16,1 1-12 15,-1-2 1-15,2 2-4 16,-2 1-6-16,-1 3 6 15,3 0 19-15,-3 0-11 16,3 1 7-16,0 0-20 16,2 0 1-16,0 2-1 15,0-3-6-15,-3 1-2 16,3 2-7-16,-2-4 5 0,0 3 16 16,0 0-3-1,0-2 14-15,-3 3 15 0,1-2-20 16,0 2-3-16,1-4-6 15,0 1-8-15,3 3-2 16,0 1-7-16,-2 0-2 16,2-3 3-16,0 3-2 15,0 0 1-15,0 0 6 16,0 0 9-16,0 0 1 16,0 0 0-16,0 0-9 15,0 0-3-15,0 0 1 0,0 0-1 16,0 3-4-1,0 12 3-15,0 7-3 0,0 5 16 16,0 0-4-16,0 4-1 16,2 3 6-1,1 2-5-15,0 0-7 16,-1 4 3-16,-2 0-6 0,0 0 3 16,0 2-2-16,0 1 2 15,0 0-1-15,0 0-1 16,0-3 1-16,0-6-2 15,0 0 1-15,0-4-5 16,0-2 2-16,0 0 1 16,0 0-1-16,0 0 4 15,0 4 1-15,0-1 0 16,0 1-3-16,0-2 0 16,0 2 0-16,0 4-4 0,2-2 2 15,-2 4-3-15,0-2 4 16,0 2-1-16,0-2-1 15,0-1-2-15,0 1 5 16,0-3-5-16,0 2 4 16,0-1-2-16,0 0-2 15,0 0 3-15,7 2-1 16,1-2 1-16,1-2-1 16,-2-1-2-16,0-3 6 0,-3-1-4 15,-2 1 5-15,0 1 3 16,-2-5-4-16,0-1-2 15,0 0 1-15,0-3 1 16,3-4-2 0,-1-2-1-16,0-2-1 15,-2-4 1-15,0 0 1 0,0 0-3 16,2 0 3-16,-2 0 0 16,0 2 2-16,0 0 4 15,0 2-3-15,0-2 1 16,0-2-5-16,0-2 3 15,0-2-1-15,0-4-5 16,0 0 0-16,0 0 0 16,0 0 2-16,0 0-2 0,0-6-31 15,0-18-40 1,0-6-141-16,0-4-282 0</inkml:trace>
  <inkml:trace contextRef="#ctx0" brushRef="#br1" timeOffset="3983.68">18521 8542 117 0,'0'0'178'0,"0"0"-101"16,0 0-26-16,0 0 34 15,0 0 3-15,0 0-21 16,-38-2 0-16,36 2 29 16,0 0-12-16,0 0-17 15,-5 0-11-15,3 0 0 16,2 0 10-16,-5 0 17 15,2 0-19-15,-1 0-4 0,1 0-14 16,1 0 4 0,0 0-6-16,4 0-4 15,-6 0-8-15,6 0-7 0,0 0-6 16,-2 0-1 0,0 0 0-16,2 0-4 0,0 0-7 15,0 0 0-15,0 0-7 16,0 0 0-16,0 0 0 15,0 0 0-15,12 0 0 16,7 0 1-16,8 0 1 16,7 0 2-16,3 2-1 15,8 2 0-15,-1 2 1 16,4-2-3-16,-2 2-1 16,1-2 0-16,-5 0 0 15,-1 0 0-15,-5-4 1 0,-7 0-1 16,-10 0 0-16,-5 0 1 15,-8 0 2-15,-4 0-2 16,1 0-1-16,-3 0 1 16,0 0 3-16,0 0 9 15,0 0 4-15,0 0-6 16,0 0 4-16,0 0-4 16,0 0-2-16,0 2 0 15,0-2-2-15,0 0 2 16,0 0-2-16,0 0 2 15,0 0-7-15,0 0-1 16,0 0 0-16,0 0-1 16,0 0-16-16,0 0-46 15,0 0-36-15,0 0-244 0,-7 0-334 16</inkml:trace>
  <inkml:trace contextRef="#ctx0" brushRef="#br1" timeOffset="17820.07">18739 8610 130 0,'0'0'59'16,"0"0"-51"-16,0 0-6 16,0 0 7-16,0 0 3 0,0 0 20 15,0 0-15-15,0 0-7 16,-31-22 6-16,31 22-9 16,-2 0-4-16,0 0 0 15,2 0-2-15,0 0-1 16,0 0 0-16,-2 0 0 15,-1 0 0-15,3 0 5 16,-2 0 19-16,2 0 2 16,0 0 10-16,0 0 12 15,0 0 12-15,0 0-27 16,0 0-14-16,0 0-5 16,0 0-7-16,0 0 2 15,0 0 5-15,0 0 5 0,0 0-6 16,0 0 0-16,0 0 2 15,0 0-8-15,0 0-4 16,0 0 0-16,0 0-2 16,5-2 5-16,4 0-4 15,2-2 0-15,-4 2 3 16,3 2-3-16,0-2-1 16,-1 2-1-16,-1 0 4 15,0 0-3-15,0 0 1 16,3 0-1-1,-1 0 1-15,-2 0-2 0,1-2 0 16,-3 2 1-16,4 0-1 16,-1 0 0-16,-3 0 0 15,3 0 0-15,-2 0 1 16,2-2-1-16,2 2 0 0,-2-2 3 16,4 2-5-16,2-2 2 15,1-2 0 1,3 0 0-16,-4 2 0 0,-5 2 0 15,2-2 0-15,-5 2 0 16,1 0 0-16,-3 0 0 16,4 0 0-16,0-2 3 15,2 0-3-15,3 0 2 16,-2 0-2-16,0 0-4 0,1 2 4 16,-4 0 0-1,0 0 0-15,2 0 0 16,-2-2 0-16,0 2 1 15,0-2-1-15,-5 2-1 0,1 0 1 16,-5 0 0-16,2 0 0 16,0 0 2-16,2 0 0 15,4 0-4-15,-4 0 4 16,3 0-6-16,-3 0 9 16,2 0-10-16,4 0 10 15,1 0-9-15,0 0 9 16,-2 0-5-16,0 0 1 15,-5 0-1-15,-2 0-1 16,0 0 1-16,3 0 0 16,-3 0 1-16,3 0-1 15,0 0 0-15,1 0 0 0,3 0-2 16,2 0 4-16,2 0-4 16,1 0 3-1,-1 0-1-15,-2 0 0 16,1 0 3-16,-6 0-6 0,3 0 6 15,-3 0-3-15,2 0 0 16,0 0-3-16,-1 0 3 16,1 0 0-16,2 0 3 15,1 0-3-15,-2 0 2 16,0 0-5-16,2 0 3 16,0 0 0-16,-2 0 1 0,0 0 1 15,2 0-2 1,-2 0 0-16,0 0 0 15,0 0 0-15,-3 0 5 0,2 0-5 16,-4 0 0-16,2 0-2 16,-1 0 2-16,-1 0 1 15,0 0-1-15,2 0 2 16,-4 0 1-16,0 0-2 16,-2 0-1-16,0 0 5 15,0 0-2-15,2 0-1 16,0 0-2-16,-2 0 5 15,2 0-3-15,0 2-2 16,1-2 0-16,-3 0 1 16,2 0 2-16,-2 2-1 0,0-2 1 15,0 0 13-15,0 2 12 16,0-2-15 0,0 0 1-16,0 0 1 0,0 0-8 15,0 0-7 1,0 0 1-16,0 0 0 0,0 0 1 15,0 0 1-15,0 0-3 16,0 0-7-16,0 6-113 16,0 0-117-16</inkml:trace>
  <inkml:trace contextRef="#ctx0" brushRef="#br1" timeOffset="23112.23">19761 7840 53 0,'0'0'36'0,"0"0"-14"15,0 0-4-15,0 0-8 16,0 0-5-16,0 0 1 15,0 0 4-15,0-2 4 16,0 2 19-16,0 0 18 16,0 0-16-16,0 0-15 15,0 0-2-15,0 0-6 16,0 0-5-16,0 0-5 0,0-2-1 16,0 2 2-16,0-2 0 15,0 0 15-15,-3 0-3 16,0-1 14-1,1 0-3-15,0 1-6 0,0 2 37 16,2-2-43-16,-2 2-8 16,2-2-4-16,0 2 1 15,0-2-3-15,0 0 3 0,0-2-1 16,-2 0 6 0,2 0 9-16,0 0 15 15,-3 2 15-15,3 0-5 0,0 0 4 16,-2-2 8-16,2 0-20 15,0 2-5-15,-2-2-2 16,2 2 3 0,0 0-1-16,0 0 1 0,0 0-4 15,0-2-9-15,0 4 2 16,0 0-6-16,0 0-5 16,0 0 1-16,0 0 0 15,0 0 1-15,0 0 2 16,0 0 9-16,0 0-4 15,-2 0 5-15,2 0 5 16,0-2 3-16,0 2 17 16,0 0-22-16,0 0-11 15,0 0 6-15,0 0-5 0,0 0-2 16,0 0 0-16,0 0-7 16,0-2-2-16,0 2 0 15,0 0-1-15,0 0-2 16,0 0-1-16,0 0 1 15,0 0 1-15,0 0 1 16,0 0-2-16,0 0-2 16,0 0 2-16,0 12-1 15,0 2 2-15,0 2 2 16,0-2 0-16,4 2-4 0,1 2 4 16,-3 0-2-1,0 7 2-15,0-2 0 16,0 6 1-16,-2-4 1 15,2 4-1-15,-2-4-5 16,0 6 0-16,3-1 2 16,-3-4-2-16,3-2 1 0,-1-6-1 15,0 0 0-15,0 2 1 16,2-2-1-16,-1 6 0 16,1 4 0-16,-2-2 0 15,0 5 1-15,-2 3 0 16,0 0 0-16,0 2 0 15,0 2 2-15,0-2-1 16,0-4 2-16,0-4-1 16,0-2-2-16,0 0 2 15,0-5-3-15,0 1 0 0,0 0 1 16,0-1 0 0,0 4 1-16,0-1-1 15,0 2 1-15,0 0 0 0,0 2 5 16,0 2-3-16,0 0 3 15,0 0 0 1,0 0-2-16,0-2-2 0,0 0 1 16,0-4 0-16,0-2-3 15,0 2 4-15,0-2-4 16,4 3 4-16,2-1 1 16,-4 2-6-16,2-2 3 0,-2-2-1 15,1 0 1 1,-3-2 3-16,2 2-5 0,-2 0 3 15,0-2-3 1,0 2 3-16,0-1-3 0,0-3 0 16,0-3 1-16,0 2-1 15,0-5-1-15,0-1 0 16,0-1 0-16,0 2 0 16,0-2 2-16,0 3 0 15,0-4-2-15,0 2 1 16,0 1 1-16,0 1-2 15,0 2 4-15,0 1-2 16,0-2-2-16,0 0 3 0,0 0-3 16,0-2 5-1,0-2-1-15,0-2 4 16,0-2-7-16,0-2 7 0,0-2 1 16,0-2 5-16,0 0-3 15,0 0-1-15,0 0 9 16,0 0-6-16,0 0-4 15,0 0-4 1,-2-2-5-16,-5-10 0 0,1-2-23 16,2-6-67-16,4-2-73 15,0-10-158 1,10-8-138-16</inkml:trace>
  <inkml:trace contextRef="#ctx0" brushRef="#br1" timeOffset="25578.36">19874 7786 199 0,'0'0'68'0,"0"0"-17"15,0 0-11-15,0 0-10 16,0 0 28-16,0 0 1 0,-16 0-3 16,16 0-15-16,-2 0-9 15,2 0 20-15,0 0 8 16,0 0-11-16,0 0 7 15,-2 0 5-15,0 0-26 16,2 0-11-16,0 0 7 16,0 0-1-16,0 0-10 15,0 0-16-15,0 0 4 16,0 0-1-16,0 0 1 16,0 0-4-16,0 0-1 15,0 0 6-15,0 0-5 16,0 0 9-16,2-2 1 0,7 2-2 15,2-2-2-15,0 2-2 16,4-2-3-16,4 2-1 16,-2 0 0-16,1-2-1 15,-1 2 1-15,4-2 3 16,1 2-5-16,1 0 0 16,-2 0 4-16,2 0 4 15,0 0-7-15,1 0-2 16,0 0 5-16,5 0-6 15,-2 0 4-15,2 0-4 16,-2 0 4-16,0 0-4 16,0 0 1-16,-1 0-1 0,0 0 0 15,1 0-1 1,2 0 1-16,0 0 0 16,0 0 0-16,0 0 0 0,2 0 4 15,1 0-4-15,-3 0-1 16,0 0 1-16,-2 0-3 15,-1 0 3-15,1 0 3 16,-5 0-2-16,5 0-1 16,0 0 0-16,4 0-1 15,2 0 2-15,3 0-1 16,2 0 0-16,2 0-1 16,-2 0 1-16,-3-2 0 15,1 0 1-15,-5 2-1 16,0 0 0-16,-4 0 0 15,-2 0 0-15,-5 0 0 0,-1 0 1 16,-3 0-2-16,2 2 1 16,4 2 0-1,5-2 0-15,0-2 0 0,4 2 1 16,-2-2-1 0,2 0 1-16,3 0 0 0,1 0-1 15,1 0 2-15,-3 2-2 16,0-2 0-16,2 2-1 15,-4-2 1-15,2 0 1 16,-2 0-1-16,-2 0 0 16,0 0 1-16,-3 0-1 15,3 0 0-15,-2 0 2 16,2 2-2-16,0 0-1 0,2 0 1 16,3 4 0-16,3-2-1 15,9 0 1-15,2 0 0 16,6-4 1-16,4 2 0 15,-4-2-1-15,-1 0-2 16,-2 0 1-16,-4 0 1 16,-5 0 0-16,-2 0-1 15,1 0 1-15,1 0 0 16,0 0 0-16,1 0 1 0,-4 0-2 16,4 0 3-1,-5 0-3-15,-3 0 2 16,-1 0-2-16,-5 0 1 0,-7 0 0 15,-2 0 0-15,0 0 1 16,-5-2-1 0,1 0 0-16,-1 2 0 0,4-2 1 15,-3 0-1-15,3 2-1 16,4-2 1-16,-1 0 1 16,5 0-1-1,1 0 0-15,1 2-1 0,-2 0 2 16,-9 0-2-16,-7 0 1 15,-7 0 0-15,-4 0-1 16,0 0 1-16,0 0 2 16,0 0 3-16,0 0 3 0,0 0 14 15,0 0 14-15,0 0-1 16,0 0-6-16,0 0-10 16,0 0-4-16,0 0-6 15,0 0 1 1,0 0 1-16,0 0-3 0,0 0 0 15,0 0-2-15,0 0-1 16,0 0-3-16,0 0 0 16,0 0-2-16,0 8-3 15,0 6 3-15,0 6 3 16,0 2 5-16,0 0-7 16,0 3 5-16,0-1-3 15,0 2 0-15,0-2 0 16,0 2 0-16,0 0-1 0,0 2 3 15,0 2-4 1,0-2 3-16,0 4-2 0,0 0 3 16,0 2-2-1,-2 2 2-15,0 0-1 0,2-1 5 16,0 1-8-16,-2-4 5 16,2 2-2-16,-2 0-2 15,2-4-2-15,0 4 4 16,0 0-4-16,0 0 2 15,0 0 2-15,0-2-2 16,0-1 3-16,0-2-4 0,0 2 4 16,0 1 1-16,0 0-3 15,0 4 0-15,0-2 0 16,2 0 0-16,2 0 0 16,-2-4 0-1,-2 0 3-15,0 1-2 0,3-4 6 16,-3 1-1-16,0-1-1 15,0-1 5 1,3-2-9-16,-3 0 8 0,2-2-9 16,-2 2 7-16,0 0-3 15,0 0-1-15,0 0 3 16,0 0-8-16,0-1 4 16,0-1-4-16,0-1 4 15,0-2 0-15,0-4 0 16,-2-1 2-16,2 0-3 15,-3 3-1-15,0-1 3 0,1 0-5 16,2-2 6-16,-2-1-5 16,2 0 1-16,0-3 0 15,0-2 1-15,0 0 6 16,0-4-6-16,0-2 1 16,0 0-2-16,0-2 4 15,0 0-4-15,0 0 0 16,0 0 0-16,0 0-3 15,0 0 1-15,0 0-1 16,0-4-23-16,-4-16-72 16,-11-4-312-16,-12 0-683 0</inkml:trace>
  <inkml:trace contextRef="#ctx0" brushRef="#br1" timeOffset="27134.62">19987 9597 379 0,'0'0'37'15,"0"0"41"-15,0 0 10 16,0 0-34-16,0 0 6 16,0 0 20-16,-12-10-26 15,8 8 4-15,0 2-9 16,2 0-4-16,0 0 5 15,2 0-9-15,-2 0-1 0,2 0-3 16,0 0-4 0,0 0-7-16,0 0 0 0,0 0-15 15,0 0 4 1,4 0-3-16,14 0 10 0,3 0-2 16,7 0 2-1,6 0-3-15,-1 0-3 0,7 0-12 16,4 0 5-1,3 0-3-15,9 0-3 0,-5 0-1 16,3 0 2-16,-3 0-3 16,-4 0-1-16,-2 0 0 15,-1 0 5-15,-1 2-5 16,-1 0 1-16,2 2-1 16,-1 0 3-16,3 0-2 0,6-2 0 15,1 0 1-15,5 0-2 16,-3-2 5-16,1 0-5 15,-6 2 7-15,-6 0-7 16,-9 4 3 0,-6 0-3-16,-2 0 1 0,-6-2 0 15,1 0 0-15,2 0-1 16,5-2 1-16,4-2 0 16,6 0-1-16,5 0 2 15,3 0 0-15,-1 0-2 16,4 0 0-16,-2-2 1 15,2 0 0-15,-4 0 1 16,3 0-2-16,-2 2-1 16,2 0 1-16,3-2 1 15,-2 2-1-15,2-2 0 0,2 2 0 16,-1 0 4-16,-6 0-3 16,0 0-1-16,-5 0-6 15,-2 0 6-15,0 0 0 16,0 0 1-16,2 0-1 15,5 0 0 1,0 0 0-16,6 0-2 0,3 0 2 16,-2-2 0-16,-3 0 0 15,-4 0 1-15,-5 2-2 16,-9 0 1-16,1 0 0 16,-8 0 1-16,3 0 0 0,3-2-1 15,1 0 0 1,8 0 0-16,1 2 0 15,0-2-1-15,-9 0 2 0,-8 2-2 16,-9 0 2-16,-3 0-1 16,-7 0 0-16,2-2 2 15,-4 2-2-15,-2 0 0 16,-2 0 1-16,2 0 5 16,-2-2 27-16,0 2 12 15,0 0 3-15,3 0-19 16,-3-2 1-16,0 2-8 15,0 0-5-15,0 0-1 16,0 0-1-16,0 0-4 16,0-2 1-16,0-2-5 0,0-2 1 15,-5-4-5 1,-13-2-3-16,-1-4-14 16,-2-2-63-16,3-6-153 15,-2-3-398-15</inkml:trace>
  <inkml:trace contextRef="#ctx0" brushRef="#br1" timeOffset="29134.07">20471 8057 120 0,'0'0'16'0,"0"0"-16"15,0 0-1-15,0 0 1 16,0 0 4-16,0 0 21 15,-4-49 29 1,4 46 7-16,0 1-25 0,0 0 2 16,0 2 9-1,0 0 3-15,0 0 12 0,-3-2-28 16,-1-2-22-16,-1 2 3 0,-1-1-13 16,4 3-2-1,-3 0 2-15,5 0 0 0,0-1 2 16,0-2 13-1,0 3-2-15,-2-1 6 0,2-1 5 16,0 0 18-16,-2 0 10 16,2 2-6-16,0 0-1 15,0 0-6-15,0-2 0 16,0 2-9-16,-2-2 2 16,-4-2-6-16,2 0-8 15,2 0-9-15,2-1 8 16,0 4 2-16,-2-2 4 15,2 3 1-15,0 0-9 0,0 0-1 16,0-1 8 0,0 1 3-16,0 0 0 15,0 0-4-15,0 0-6 16,0 0-6-16,0 0 1 16,0 0-4-16,-2 0-2 0,2 0-3 15,0 4-3-15,0 10 5 16,0 10 0-16,0 2 9 15,0 4 1-15,0 6 3 16,0 6 4-16,0 6 6 16,0 4-2-16,-5 4-1 15,-1 1-1-15,-2-1 2 16,2-2-1-16,2-2-10 16,2-4-7-16,2-2-2 0,0-2-4 15,0 0 5 1,0 3-7-16,0-1 7 0,4-4-1 15,0 0-4-15,-2 2 6 16,4-2-2-16,-4 2-5 16,0-2 6-16,-2 2-1 15,2-1-1-15,-2-3-2 16,2-2 2-16,0-4-3 16,1-4 0-16,-1 2 0 15,-2 0 5-15,0 0-5 16,0 2 2-16,0-3 2 15,0-3-4-15,0-5 1 16,0 0-2-16,0-1-1 0,0-2 3 16,0-2-1-16,0-2 0 15,0 0 1-15,0-4-3 16,0-2 0-16,0-2 3 16,0 0-2-16,0-2-1 15,2 0 0-15,0 2 5 16,0 0-2-16,-2 0-3 15,2 2 3-15,-2 0 1 16,0-4 1-16,0-4-4 16,0 0 5-16,0-2-6 15,0 0 0-15,0 0 0 16,0 0 0-16,0-6-30 0,-4-18-128 16,0-12-311-1</inkml:trace>
  <inkml:trace contextRef="#ctx0" brushRef="#br1" timeOffset="30728.56">20738 8109 222 0,'0'0'104'16,"0"0"-77"-16,0 0-4 15,0 0 55-15,0 0-6 16,0 0-49-16,0-6 4 16,0 6 18-16,0 0 15 0,0 0 8 15,0 0 3 1,0 0-12-16,0 0-10 15,0 0-8-15,0-2 4 0,0 2-11 16,0 0-2-16,0 0-12 16,0 0-7-16,0 0 4 15,0 0 7-15,0 0-9 16,0 0 0-16,0 0-5 16,-2 4-2-16,0 12-6 15,0 4 9-15,2 0 5 16,0 4-10-16,0 0 0 15,0 0-4-15,0 3 3 16,6-4-2-16,8 0-2 16,-3-4 1-16,5 2-2 15,-3-3 3-15,3-4-3 0,1-2 1 16,1-6-1-16,2-4 1 16,-2-2-1-16,-2 0 1 15,3-4 2-15,-2-12-2 16,0-4 1-16,-3-2-1 15,-1 0 0-15,-7 1 1 16,2 2 1-16,-4 1-3 16,0 0 2-1,-4 0 1-15,2 1-2 0,-2 1 0 16,0-2 0-16,0-2 5 0,0 0-5 16,-6-2-1-1,-4 4 1-15,4 2-1 0,-1 4 0 16,3 6 0-16,2 0 1 15,2 4-1-15,0 2 0 16,0 0-3 0,0 0-40-16,0 0-69 0,0 0-117 15,0 0-23 1,0 12-52-16</inkml:trace>
  <inkml:trace contextRef="#ctx0" brushRef="#br1" timeOffset="31316.51">21110 8103 184 0,'0'0'392'0,"0"0"-251"15,0 0 11-15,0 0 20 16,0 0-50-16,0 0-27 16,-65-32-38-16,65 30-16 15,0 2-10-15,0 0-21 16,0 0-10-16,0 0-2 16,17 0 0-16,9 0 2 15,8 0 0-15,1 0 0 16,-1 0 0-16,-5 0-3 0,-7 0-36 15,-7 0 10 1,-8 0 7-16,-4 0 0 0,-3 0 16 16,0 0 6-16,0 0 7 15,0 0-2-15,0-4 2 16,0 0-4-16,-10 2 3 16,2 0 4-16,1 0 6 15,1 2 8-15,3 0-4 16,0 0 1-16,1 0 3 15,2 0-5-15,0 0-11 16,0 0-8-16,0 0-2 16,0 14-1-16,0 12 3 15,0 4 1-15,0 2 5 0,0 0-6 16,0 0-4-16,0 0 4 16,0 0 0-1,0 1 0-15,0-4 0 0,0 2-3 16,0-3-62-16,0-4-42 15,0-2-68-15,0-10-121 16,0-6-81-16</inkml:trace>
  <inkml:trace contextRef="#ctx0" brushRef="#br1" timeOffset="31708.19">21467 8115 371 0,'0'0'88'0,"0"0"-7"15,0 0 4-15,0 0 53 16,0 0-35-16,0 0-29 15,0 0 32-15,-38-18-25 16,36 18-16-16,2 0-14 16,0 0-19-16,0 0-18 0,0 0-9 15,0 0-5 1,2 10 2-16,15 6-2 16,4 4 5-16,1 4-3 0,-2 0 2 15,0 5 1-15,-4-2-3 16,-1 1-1-16,-4 3-1 15,-1-5-1-15,-6-2-14 16,-2-4-109-16,-2-4-78 16,0-7-122-16,0-9-136 15</inkml:trace>
  <inkml:trace contextRef="#ctx0" brushRef="#br1" timeOffset="31963.49">21614 8083 562 0,'0'0'142'16,"0"0"-59"-16,0 0 8 15,0 0 27-15,0 0-26 16,0 0-58-16,-69 44-20 16,47-8 0-16,-3 4 5 15,3-1 2-15,0 1-11 16,-3 0-5-16,1 2-3 15,-3-2-2-15,4 2 0 16,6-4 0-16,5-6-20 16,8-6-99-16,4-10-123 15,0-8-174-15</inkml:trace>
  <inkml:trace contextRef="#ctx0" brushRef="#br1" timeOffset="32440.37">21799 8181 519 0,'0'0'89'16,"0"0"-66"-16,0 0 50 15,0 0 43-15,0 0-14 16,0 0-44-16,-12-14 7 0,-1 14-4 16,0 8 1-16,0 8-16 15,2 6-30-15,2 0-1 16,6 3 5-16,3 0-11 16,0-3-1-16,7 0-4 15,9-1-1-15,6-6-1 16,-2 0-1-16,0-9-1 15,0-2 4-15,-7-4-3 16,-1 0 2-16,-6 0-3 16,-1-7 2-16,-3-11 0 0,0-4-1 15,-2-3 4-15,0-8-5 16,-2 4 0 0,-11 0-1-16,-3 5 1 15,1 8-3-15,3 10 1 0,3 2-2 16,3 4-1-16,4 0-30 15,0 0-47-15,2 10-41 16,0 8-86-16,0-6-161 16</inkml:trace>
  <inkml:trace contextRef="#ctx0" brushRef="#br1" timeOffset="32873.34">22244 8115 422 0,'0'0'167'0,"0"0"-131"16,0 0 16-16,0 0 84 15,0 0-31-15,0 0-65 16,-11-2-15-16,-5 6 34 16,-5 8 13-16,-10 4 8 15,-3 0-7-15,-4 2-8 0,4-2-12 16,3-2-13-16,6 2 12 16,6-3-26-16,7-4 10 15,6-3-23-15,4-3-3 16,2 1-5-16,0 1-1 15,6 0 3-15,19-4 2 16,8-1-1-16,12 0-1 16,4 0-7-16,-2 0 4 15,-3 0-4-15,-13-4-35 16,-10 2-55-16,-11 0-71 0,-10 2-108 16,0 0-171-1</inkml:trace>
  <inkml:trace contextRef="#ctx0" brushRef="#br1" timeOffset="33148.85">22155 8173 547 0,'0'0'94'0,"0"0"-32"15,0 0 4-15,0 0 85 16,0 0-29-16,0 0-59 15,-4-66-24-15,4 66 21 16,0 0 10-16,2 0-21 16,0 4-21-16,3 18-10 0,2 12 14 15,-5 6-7 1,2 6-15-16,-2 7-9 16,1 2-1-16,-1 8 0 0,-2-1-6 15,0-2-212-15,0-6-298 16</inkml:trace>
  <inkml:trace contextRef="#ctx0" brushRef="#br1" timeOffset="34436.44">22708 7963 313 0,'0'0'68'15,"0"0"-22"-15,0 0 58 16,0 0-5-16,0 0-12 15,0 0-25-15,-11-27-12 16,11 26-2-16,0 1-9 16,0-3-19-16,0 2-9 15,0-2-8-15,0 2-1 16,0-4 4-16,0 4-2 0,0-2 12 16,0 2 10-1,0-2 20-15,0 3-3 16,0 0-3-16,0 0 0 15,0 0-9-15,0 0-5 0,0 0-5 16,0 0-2-16,0 0-4 16,0 0 2-16,0 0-8 15,0 0 3-15,0 0 7 16,0 0-13-16,0 3 1 16,0 16-1-16,0 8 1 15,0 3 7-15,0 2 3 16,0 0-1-16,0 0 3 15,0 0 7-15,0 2-8 16,0-4 2-16,0 0-11 16,0-2 7-16,0-4-9 0,0 2-3 15,0-1 2 1,0 3-3-16,0 0-3 16,0 2 3-16,0 0-2 15,0 0 4-15,0 0-5 0,0-2 1 16,2-2 2-1,4 4-2-15,-1-4 1 0,2 2 0 16,-2 0-1-16,-1 1 1 16,-2 0 0-16,0 2 2 15,-2 1 1-15,0-4-3 16,0 2 8-16,2 0-2 16,1-2-5-16,-3 2-1 15,2 0 1-15,0 2-3 16,0 0 1-16,0 3 0 0,1-1 0 15,2 0 0-15,-1-2 0 16,2 2 0-16,-1-4-1 16,-1 0 3-16,-2-2-3 15,1-2 0-15,-1 0 0 16,1-2 1-16,-3 0 0 16,0 1 1-16,0-3-2 15,0 2 1-15,0-5 1 16,0-1-2-16,0-1 3 15,0-5-3-15,0 2 0 16,0-2 0-16,0 4 1 16,0-2-1-16,0 2 2 15,-5 4-2-15,2-2 0 0,1 0 0 16,0 0 2-16,-2-4-1 16,1 0 5-16,1-4-6 15,2-2 0-15,-2-2-1 16,2-2 1-16,0 0 8 15,0-2-4 1,0 4 2-16,0-2 8 0,0 5-9 16,0-2 3-16,-4 0 0 15,2 0-3-15,-1-3 0 16,1 3 0-16,-3-3 2 16,5-4-4-16,0 1 0 15,-2-1-2-15,2 0-2 0,0 0 2 16,-2 0-2-1,0 0-28-15,-3 0-150 16,-6 0-447-16</inkml:trace>
  <inkml:trace contextRef="#ctx0" brushRef="#br1" timeOffset="37539.88">20736 8905 120 0,'0'0'284'16,"0"0"-137"-16,0 0-62 15,0 0 29-15,0 0-19 16,0 0-35-16,-20-20-19 0,20 20 10 16,0 0 5-16,0 0 2 15,0 0-1 1,0 0-15-16,0 0-11 16,0 0-22-16,0 0-9 0,13 0 6 15,19 4-4 1,7 2-2-16,9-2 1 0,1-4-1 15,2 0 0-15,-6 0 0 16,-10 0-1-16,-8 0-6 16,-14 0-20-16,-9 0 5 15,-4-6 22-15,0-2 4 16,-2 0-1-16,-11 2 0 16,1 0 5-16,2 4 8 15,1 0 11-15,5 0 4 0,-2 2-13 16,4 0 5-1,0 0-5-15,2 0 2 0,-2 0 2 16,-2 0-3 0,-1 18-11-16,1 12 1 0,0 10-1 15,2 2 0-15,2 7-3 16,0-4 3-16,0 4-6 16,0-5-2-1,0-2-3-15,0-2-21 0,0-6-102 16,0-8-115-16,-6-10-126 15,-5-4-72-15</inkml:trace>
  <inkml:trace contextRef="#ctx0" brushRef="#br1" timeOffset="37720.91">20752 9212 527 0,'0'0'204'16,"0"0"-56"-16,0 0 11 15,0 0-33-15,0 0-30 16,0 0-51-16,-23-90-29 15,50 83-5-15,4 6-6 16,7-2-4-16,7 3-1 16,-1 0 0-16,6 0-83 15,-4 0-145-15,-1 7-225 16</inkml:trace>
  <inkml:trace contextRef="#ctx0" brushRef="#br1" timeOffset="37902.01">21253 9172 797 0,'0'0'245'0,"0"0"-230"0,0 0 11 16,0 0 58-16,0 0-84 16,0 0-12-16,0-16-111 15,14 16-47-15,1 0-127 16</inkml:trace>
  <inkml:trace contextRef="#ctx0" brushRef="#br1" timeOffset="38294.99">21434 9039 606 0,'0'0'181'0,"0"0"-41"16,0 0 27-16,0 0-23 15,0 0-51-15,0 0-37 16,-129-20-1-16,115 20-3 16,11 0-15-16,3 0-25 0,0 10-7 15,10 7-5-15,14 2 2 16,11 2 0-16,4 1 0 15,-4 0-1-15,1-1 0 16,-9 2 0 0,-7-1 0-16,-9-2 0 0,-7-4 0 15,-4 0-1 1,0-2 2-16,-6-4 0 0,-12 0-1 16,-4-6 2-1,-3-4-3-15,1 0-1 0,-3 0-88 16,4-6-90-16,2-14-102 0,0-4-164 15</inkml:trace>
  <inkml:trace contextRef="#ctx0" brushRef="#br1" timeOffset="38443.68">21434 9039 461 0,'-74'-18'173'16,"94"3"-105"-16,5 1 57 15,1 3 11-15,6 3-69 0,3 4-57 16,1 2-8-16,4 2-2 15,2 0-60 1,-4 0-250-16,-9 8-167 0</inkml:trace>
  <inkml:trace contextRef="#ctx0" brushRef="#br1" timeOffset="39162.24">21785 8979 525 0,'0'0'135'16,"0"0"-92"-16,0 0 64 15,0 0 44-15,0 0-53 16,0 0-39-16,0-34 18 16,0 34 11-16,0 0-29 15,0 0-14-15,0 0-13 16,0 0-5-16,0 0-10 15,0 0-12-15,0 0 0 16,2 10-4-16,1 6 2 0,0 1 0 16,-3 5 0-1,0 0-1-15,0 6 1 0,0-2-3 16,0 2 3 0,0-2-2-16,0-2 1 0,0-4-1 15,-3-8-2-15,-2-4 3 16,1-4-2-16,-3-2 1 15,3-2 3 1,-2 0 0-16,-2 0-1 0,4-8 2 16,2-12-5-16,2-11 0 15,0-6 3-15,0-8-2 16,14-3-2-16,5 6 2 0,1 10-1 16,1 14 0-16,-10 12-1 15,-3 6 0 1,-1 0-2-16,-7 0 1 15,0 16 1-15,0 4 1 0,0 4-1 16,0-6 1 0,0-2 4-16,-5-5 0 0,3-6-3 15,2 1 3-15,0-2 0 16,0 0-4-16,2 6 3 16,19 2-2-16,3 5 4 15,-1 3-4-15,-4 2-1 16,-2 1 0-16,-11 0 0 15,-2-3 1-15,-4-4 0 0,0-4 0 16,-15 0 0-16,-7-4 6 16,-1-4-4-16,-2-4 1 15,4 0-2 1,0 0 1-16,5 0-3 0,6 0 0 16,3-8-1-1,7 2-45-15,0 0-74 0,0 0-94 16,7 0-90-16,6-4-148 15</inkml:trace>
  <inkml:trace contextRef="#ctx0" brushRef="#br1" timeOffset="39576.3">22055 8931 813 0,'0'0'315'16,"0"0"-214"-16,0 0-23 0,0 0 70 15,0 0-76 1,0 0-58-16,58-34-13 16,-25 34 3-16,-1 0-4 0,-1 0 0 15,-7 6 0-15,-5 0 0 16,-11-4-2-16,-3-2-1 16,-5 0-6-16,0 0 7 15,0 0 2-15,0 0-5 0,0 0 3 16,-11-6-2-1,3 0 4-15,0 2 0 16,1 2 0-16,3 2 5 16,0 0 7-16,-2 0 6 0,2 0-2 15,0 14-7-15,-1 14-9 16,1 2 10 0,2 8-3-16,2-2-3 0,0 3-2 15,0-6-2-15,0 2 0 16,0-3 0-16,0-4-5 15,0-4-44-15,0-4-74 16,0-6-98-16,0-6-173 16,4-6-184-16</inkml:trace>
  <inkml:trace contextRef="#ctx0" brushRef="#br1" timeOffset="39923.55">22483 9028 562 0,'0'0'89'0,"0"0"1"0,0 0 82 15,0 0-33-15,0 0-65 16,0 0-18-16,2-45-7 16,-8 45 20-16,-8 0-13 15,-4 0-22-15,-2 9 7 16,3 2-2-16,-1 5-11 15,2 0 1-15,5 2-13 16,2-2 1-16,7 1-6 0,2-2-3 16,0 3-2-16,0 1 0 15,11-3 3-15,3 2-1 16,1-2 0-16,1-2 2 16,-1-2-3-16,3-4-7 15,-3 2 0 1,3-4 0-16,2 0-15 0,2-2-66 15,1-4-143-15,0 0-332 16</inkml:trace>
  <inkml:trace contextRef="#ctx0" brushRef="#br1" timeOffset="40127.56">22717 9224 821 0,'0'0'227'15,"0"0"-208"1,0 0 52-16,0 0 51 0,0 0-98 16,0 0-22-16,0-4-4 15,0 4 2-15,0 0-19 16,-2 0-101-16,-5 0-75 16,-2 0-100-16,-2 0-176 15</inkml:trace>
  <inkml:trace contextRef="#ctx0" brushRef="#br1" timeOffset="44555.81">23314 8636 264 0,'0'0'74'0,"0"0"-57"15,0 0 22-15,0 0 15 16,0 0-30-16,0 0-13 16,0 0 5-16,0 0 9 15,0-74-1-15,0 70-5 16,0 4-10-16,0 0-5 15,-2 0 3-15,0 0-2 16,-3 0-2-16,3 0 11 16,-2 0 19-16,-1 0 10 15,-2 2-4-15,1 4 1 16,-1 2-21-16,3-2 1 0,2-4 6 16,-1-2-10-1,3 0-2-15,-3 0 6 16,3 0 18-16,0 0 18 0,0 0 3 15,0 0-10-15,0 0-14 16,0 0-13-16,0 0-5 16,0 0-5-16,0 0 1 15,0 0-3-15,0 0 0 16,0 0 4-16,0 0-4 16,0 0-4-16,0 0 3 15,6 0-2-15,2 0 14 0,5 0 2 16,3 0-9-1,6 0 8-15,5 0 2 0,2 0-10 16,2 0-6-16,2 0-4 16,4 0 2-1,-4 0-4-15,-2 0 1 16,-2-4-1-16,-1 0 1 0,7 0-1 16,2-2-1-16,5 2-1 15,1-2 1-15,6 0 0 16,0-4 1-16,0 4 2 15,0 2-4-15,-3-2 0 16,2 4-2-16,-4-2 0 16,-4 0 2-16,0 2 0 0,-2 0 1 15,-3-2-3-15,2 2 4 16,1-2-3-16,1-4 1 16,1 2 0-1,1 0 0-15,-10 2 1 0,-2 0-1 16,-5 2 1-16,3-2 0 15,2 0 0-15,2 2-2 16,4 0 1 0,0 0 0-16,-2 0 1 0,-2 2-1 15,-2-2 0-15,-5 2 1 16,-1 0-1-16,-5 0 0 16,-5 0 0-16,-5 0 0 15,-2 0 0-15,0 0 0 16,1 0 0-16,1 0 2 0,8 0-2 15,6 0 0-15,3 0 2 16,1 0 0-16,-1 0 0 16,-8 0-2-16,-3-2 3 15,-5 2 0 1,-5 0 3-16,2 0 3 0,0 0 2 16,1 0 2-16,1 0 3 15,2 0-8-15,-2 0 3 16,-1 0-3-16,-1 0-2 15,-1 0-1-15,-3 0-3 16,-2 0 3-16,3 0 5 16,-3 0 3-16,0 0 8 15,0 0-2-15,0 0 1 16,0 0-2-16,0 0-11 16,0 0 0-16,0 0-3 0,0 0-4 15,0 0 0 1,0 0-24-16,-7 0-100 0,-9-4-141 15,0 0-95-15,-1-4-134 16</inkml:trace>
  <inkml:trace contextRef="#ctx0" brushRef="#br1" timeOffset="44965.21">24914 8292 325 0,'0'0'79'0,"0"0"28"15,0 0 45-15,0 0 30 16,0 0-49-16,0 0 0 16,-38-54-24-1,34 47-22-15,2 3 19 0,2 2-36 16,0 2-27-16,0 0 1 16,0 0-18-16,0 0-18 15,0 0-1-15,21 2-5 16,10 14 7-16,10 4-1 15,-1 5-1-15,2 2-2 16,1 4 0-16,-3-1-2 16,-3 2-1-16,-1-2-1 15,-7-6 0-15,-4-4-1 16,-7-8 2-16,-12-6-2 0,-4-2 0 16,-2-2 1-16,0 4-1 15,0 6 1-15,-29 10 4 16,-20 8 16-16,-13 8-4 15,-9 2-8-15,0 5-9 16,4 1-29-16,9-4-149 16,11-6-229-16,16-10-482 15</inkml:trace>
  <inkml:trace contextRef="#ctx0" brushRef="#br1" timeOffset="75845.39">20123 11071 128 0,'0'0'35'0,"0"0"19"15,0 0-1-15,0 0 3 16,0 0-29-16,0 0-8 16,0 0 19-16,0 0 40 15,-17-52-21-15,15 45-16 16,-3 6 11-16,0-3 4 16,-1 0-31-16,-1 0 2 15,1-2-2-15,-1-1 2 16,0 1 6-16,2 1-5 0,1-2 1 15,4 1 1 1,-2 1-7-16,2 1-5 16,0-3-5-16,-2 1 0 0,0 1 7 15,2-2 16-15,-3 4-3 16,1-4 6-16,0 1-10 16,0 2 3-16,0 0-4 15,2 0-6-15,0 3-4 16,-3-4-5-16,3 5-3 15,0 0 8-15,0 0-5 16,0 0 7-16,0 0-7 16,0 0-5-16,-3 0-5 15,3 0 4-15,0 14 0 16,-2 10-5-16,0 8 9 16,0 5 3-16,2 1-2 15,0 4-3-15,0 0 5 0,0 0-1 16,0 2 3-16,2 2-5 15,0 4-4-15,0 3 3 16,1-3-2-16,-3 2 3 16,0-2-4-16,0 4 4 15,0 0-1 1,0 2-4-16,0 0 5 0,0-3-3 16,5-1-2-16,-3-4 2 15,2 2-4-15,-4 0 0 16,0 0 6-16,0 3 1 0,0-2-9 15,0 2 4-15,0-3 3 16,0-4-5-16,0-4-2 16,0 0 2-1,0-6-2-15,0 1 3 0,0-1-1 16,0-3-4-16,0-1 0 16,0-1 4-16,0-7-4 15,0-4 0-15,0-6 0 16,0-6 2-16,0-2-2 15,0-6 0-15,0 0-2 16,0 0-1-16,0 0-14 16,0 0-65-16,0-8-87 15,0-18-236-15,0-8-108 0</inkml:trace>
  <inkml:trace contextRef="#ctx0" brushRef="#br1" timeOffset="78174.89">20301 10958 224 0,'0'0'25'0,"0"0"3"15,0 0 37-15,0 0-47 16,0 0 23-16,0 0 5 16,-29 0-21-16,27-1 15 15,-2-3-3-15,-3 0 1 0,1-2 32 16,-4 2-28-1,2 0 19-15,-3-1 9 0,-3 3-38 16,-1-1 7-16,-1-1-7 16,1 0 1-1,-1-1-3-15,3 3-13 16,3 0 14-16,2 0 0 0,5 2-8 16,1 0 4-16,2 0-1 15,0 0-9-15,0 0 0 16,0 0-6-16,0 0-9 15,0 0 0-15,0 0 6 16,11-3-4-16,14 0 12 16,4-1-3-16,2 0 3 15,7 0-1-15,0-2-6 16,0 2 3-16,0-2 5 16,-3 4-7-16,-2-2-2 0,3 0-2 15,0 0-1-15,2 0-3 16,2 0 1-16,-3 0-1 15,2 2-2-15,-3-2 0 16,1 0 4-16,1 0-1 16,3 0-3-16,-2 2 0 15,1 0 2-15,-2-2-2 16,1 2 2-16,-4-2 1 16,3-2-1-16,1 2 1 15,0 2-2-15,-1-2-1 0,-1 4 4 16,-1 0-2-1,-3 0-2-15,1 0 0 16,1 0 0-16,4 0 1 0,3-4 0 16,0 0-1-16,5 0 1 15,2-4 0-15,-2 4 0 16,2-2-1-16,-5 4 0 16,-1 0 0-16,-3 0 0 15,0 0 2-15,-3 2-1 16,6 0-1-16,-1 0 0 15,3 0 0-15,0-2 1 16,6 2-1-16,-2 0 0 16,2 0 1-16,-1 0-1 15,-9 0-5-15,-3 0 5 16,-2 0-1-16,-1 0 1 0,-2 0 0 16,4 0 3-16,-2-2-6 15,1-2 5-15,-1 0-2 16,5-2 0-1,1-2 1-15,1 4-4 0,-2-2 3 16,3 0 0-16,-3-2 0 16,-7 0 0-16,-2 2 3 15,-2 2-1-15,0 0-2 16,0 2-1-16,-2 0 0 16,-4 0 1-16,-6 0 0 0,-3 2 2 15,-6 0-1 1,-5 0-1-16,-1 0 0 15,-2 0 0-15,2-2 0 16,4 2-1-16,2 0 1 0,5 0 1 16,3 0-1-16,1-2 0 15,6 2 2-15,1-2-4 16,2 0 2-16,3-1 0 16,-4 3 0-16,-3 0 1 15,-1 0-1-15,-6 0 0 16,-4 0 0-16,-4 0 0 15,-2 0 0-15,-5 0-1 16,0 0 0-16,0 0 1 16,0 0 0-16,0 0 0 15,0 0 0-15,2 0 0 16,0 0 0-16,4 0 1 16,-1 0 1-16,-1 0-1 0,-1 0 0 15,-1 0 0 1,-2 0 1-16,0 0-1 0,0 0 1 15,0 0 0-15,0 0 2 16,0 0 3-16,0 0-2 16,0 0 7-16,0 0 6 15,0 0 3-15,0 0-4 16,0 0-5-16,0 0-3 16,0 0-4-16,0 9-1 15,0 7 1-15,2 2 5 0,-2 0-2 16,3 0-2-16,-1 0 7 15,0 0-5 1,0-2 1-16,0 4-6 16,0 0 3-16,0 0-2 15,1 2 4-15,-1 2-7 0,2 2 1 16,-1 4 2-16,-1-2-3 16,1 5 0-16,-1-5 5 15,-2-4-1-15,2-2 0 16,0-4 1-16,2 4-5 15,-1 2 6-15,-1-2-6 16,0 6 2-16,0-2 0 16,-2 4-1-16,0 0 6 15,0 2-3-15,2-1 0 16,-2-1-4-16,0-1 6 0,0 2-2 16,0-5-3-16,0 2 5 15,0-2-5 1,0 2 1-16,0 2 1 15,0 0-2-15,0 5 1 0,0-3 1 16,0 4-1-16,0-6 3 16,0 2-6-16,0-3 1 15,0 2 2-15,0 1-3 16,0-2 2-16,0 0 0 16,0-2-2-16,0-2 0 0,0 0 2 15,0-2-3-15,0 2 4 16,0-2-3-1,0 5 6-15,0-3-5 0,0-1 3 16,0 2 0-16,0-3-3 16,0 0-1-1,0 2 4-15,0 0-2 16,0 2 3-16,0-2-4 0,0 0 0 16,0 1 9-16,-2-6-7 15,-2 3 2-15,-3 0-2 16,3 1 0-16,2-3 1 15,-3-2 0-15,5-2-3 16,0-2 4-16,-2-2-4 16,2-4 7-16,-3 0-7 15,3-2 2-15,0-4 0 16,0 0-2-16,0-2 3 16,0-2-4-16,0 0 0 15,0 0 0-15,-2 0 0 16,2 0-3-16,-2-10-51 0,0-12-65 15,-9-6-337-15,-10 2-696 16</inkml:trace>
  <inkml:trace contextRef="#ctx0" brushRef="#br1" timeOffset="79600.05">19985 12829 375 0,'0'0'38'0,"0"0"19"16,0 0 26-16,0 0-13 15,0 0-29-15,0 0 4 0,-29-14-1 16,29 14-11 0,0 0 0-16,0 0-2 15,0 0-1-15,0 0 1 16,0 0 5-16,0 0 1 0,2 0-2 15,19 0 15-15,8 0-3 16,4 0-18-16,5-1-9 16,4-4-3-16,3 1-1 15,-1 0-2-15,5 4 9 16,0 0-4-16,0 0-5 16,3 0 2-16,-6 0-8 15,6 0 6-15,2 0-3 16,0 0-2-16,9 0 1 15,4 0-3-15,2 0-2 16,0-5 1-16,0-4 1 16,-1 1 1-16,-2-2 5 0,-3 0 2 15,-3 2-7-15,-2 0 4 16,-3 4-3-16,1 0-3 16,2 2-3-16,2 2 2 15,-2 0 1-15,0 0 4 16,0 0-4-16,0 0-2 15,-3-2 0-15,-1 0-2 16,2 0 5-16,0-2-6 16,4 2 2-16,2-4 2 15,3 2-4-15,-3 0 3 16,-6 0-1-16,-3 0-1 16,-4 0-2-16,-5 2 7 0,1 0-6 15,-3 0 0 1,3 0 4-16,6 2-1 15,3-2-1-15,4 2-1 0,-2 0 0 16,-1 0 0-16,-4 0 0 16,-2 0-2-16,-4 0 0 15,-5 2 0-15,-4-2 0 16,-3 0 2-16,-4 0-1 16,0 0-1-16,0 0 0 15,2 0 0-15,1-2 2 16,3-4-2-16,-1-4 0 0,-1 0 4 15,-2 0-4-15,-2 0 0 16,-4 4 1-16,-10 2-1 16,-9 2 0-16,0 2 0 15,-6 0 3-15,0 0 2 16,0 0 15 0,0 0 0-16,0 0-6 0,0 0-1 15,0 0 2-15,0 0-2 16,0 0-9-16,0 0 13 15,0 0-5-15,0 0 0 16,0-2-8-16,0-4-4 16,-6-2 0-16,-15-2-94 15,-13-6-199-15,-9-4-412 16</inkml:trace>
  <inkml:trace contextRef="#ctx0" brushRef="#br1" timeOffset="81406.5">20685 11007 174 0,'0'0'50'0,"0"0"-7"16,0 0 9-16,0 0-13 15,0 0-14-15,0 0 24 16,11-13 4-16,-11 12 25 15,2-2-28-15,-2 2-6 16,0-3 7-16,0-2-6 16,2-1-6-16,0-1-20 15,-2-2-1-15,3 2 14 0,1 2-3 16,-1 1-8 0,-1 0-5-16,0 1 3 0,1 3 2 15,-3-2 4-15,2 3 9 16,-2 0-15-16,0 0 8 15,0 0 4-15,0 0-3 16,0 0-8-16,0 0-7 16,2 0-4-16,-2 4-9 15,4 10 8-15,1 4-3 16,-3 3 3-16,0-1 0 16,0 4 3-16,-2 0 9 15,0-2-1-15,0 0 8 0,0 0-13 16,0-2-6-1,0-2-4-15,0-2-3 0,0 0 2 16,0-2-3-16,0 0 0 16,0 2 3-16,0 2-3 15,0 2 0-15,0 0 1 16,0-2 0-16,0 0-1 16,0 0 1-16,0-2 0 15,0 1 0-15,0-2-1 16,0 2 0-16,0-2-1 15,0 3 2-15,0 3 1 16,0-1 0-16,0 0 3 16,0 0 2-16,0 0-6 0,0 0 11 15,0 2-5 1,0-2-6-16,0 4 1 0,0 0 1 16,0 0-1-1,2 4 1-15,-2-2-2 0,0-1 2 16,0-1-1-16,0 2-2 15,0-2 4-15,0 0-4 16,0-2 2 0,0-2 0-16,0 0-2 0,0-2 1 15,0 0 1 1,0 4-1-16,0 0 2 0,0 2 1 16,0 2-1-16,3-2 0 15,-1 2 2-15,1 1-4 16,-3-1 4-16,2-1 0 0,0 0 0 15,-2-3 2-15,4 0-5 16,-2 0 3-16,1-2-2 16,-1 4 1-1,0-4 1-15,0 2-1 0,0 2 2 16,0-2-1 0,4 2-4-16,-6-4 1 0,4 1 2 15,-4-3-1-15,2-3-2 16,0-1 0-16,-2 1 1 15,0-1-1-15,0 0 0 16,0 0 3-16,2 0-3 16,-2 0-1-16,0-2 1 15,0 0 0-15,0-2 0 16,0 0-1-16,0-2 2 16,0 0-2-16,3 0 1 0,-3 0 1 15,0 4-1-15,0-2-1 16,0 0 1-16,0-2-1 15,0-2 3-15,0 0-2 16,0-2-1-16,0-2 1 16,0 0 2-16,0 2-1 15,0-2-1-15,0 0 2 16,0 0 1-16,0 0 4 16,0 2-5-16,0 0 1 15,0 0 4-15,0 0 0 16,0-2-1-16,0 0-1 0,0 0 0 15,0-2 1 1,0 2 7-16,0-2-14 16,0 0 5-16,0 0 1 0,0 0 2 15,0 0 1-15,0 0 5 16,0 0-8-16,0 0 5 16,0 0-8-16,0 0-3 15,0 0 0-15,0 0-80 16,0-6-188-16,-3-22-409 15</inkml:trace>
  <inkml:trace contextRef="#ctx0" brushRef="#br1" timeOffset="82991.25">21126 11227 118 0,'0'0'80'0,"0"0"-11"15,0 0 3-15,0 0-36 16,0 0-9-16,0 0 16 16,-6-44 18-16,6 38-26 15,0 2 16-15,0-2 8 16,0 2 20-16,-3 0 3 15,1 0-19-15,2 0 19 16,-2-2-14-16,2 4-18 16,0 0-7-16,0 0-5 15,0 0-11-15,0 2 1 0,0 0 3 16,0-2 7-16,-3 2-17 16,3 0 1-16,-2 0 5 15,0 0-10-15,2 0-2 16,-2 0-10-16,2 20-2 15,0 8 7-15,0 4-7 16,0 0 1-16,0 2 3 16,0-1 1-1,2-4 0-15,12 4-3 0,3-1-2 16,1-3 0-16,2 4 2 16,0-3-5-16,-2-6 2 15,-3 0-1-15,1-8-2 16,-5-6 2-16,1-4 0 15,-1-6 0-15,2 0 3 0,5-4-2 16,4-20 1 0,0-4 1-16,1-6-2 15,-5 0-1-15,-5 1-1 16,-5 2 0-16,-6 3 0 16,-2 0 1-16,0 3 0 0,0-1 1 15,-6 2-1-15,-9-2 0 16,-1 4-1-16,1 2 0 15,1 2 2-15,3 6-1 16,2 0-2-16,2 6-1 16,3 2-2-16,1 4-12 15,3 0-70-15,0 0-62 16,0 0-53-16,0 2-122 16,0 8 25-16</inkml:trace>
  <inkml:trace contextRef="#ctx0" brushRef="#br1" timeOffset="83450.55">21446 11225 680 0,'0'0'104'0,"0"0"87"15,0 0-116-15,0 0-4 16,0 0-57-16,0 0-5 16,70-24-8-16,-28 24 2 15,-2 0-1-15,-1-2-1 16,-13 2-1-16,-8 0 0 16,-10 0 1-1,-5 0 0-15,-3-2 1 0,0-2 11 16,0 0 8-16,-13-2-1 15,-3 0 29-15,3 2-5 0,4 4-12 16,-1 0 11 0,8 0 4-16,0 0-19 15,0 0-15-15,0 0-9 0,0 18-3 16,-1 10 0 0,3 4-1-16,0 6 1 0,0 2-1 15,0 0 1 1,7 1-1-16,-1-1 0 0,-3 0-1 15,0 2-1-15,-3-4-45 16,2-6-181-16,2-2-131 16,-2-12-158-16</inkml:trace>
  <inkml:trace contextRef="#ctx0" brushRef="#br1" timeOffset="83748.92">21814 11245 757 0,'0'0'60'0,"0"0"74"16,0 0-4-16,0 0 40 16,0 0-89-16,0 0-41 15,-6-32-19-15,6 32-16 16,8 0 0-16,15 10 5 15,6 10-2-15,0 2-2 16,0 5-2-16,-4 0-2 0,-4 4-1 16,-3-3-1-1,-7 2-5-15,-3-2-82 16,-6-4-121-16,-2-6-182 0,0-8-86 16</inkml:trace>
  <inkml:trace contextRef="#ctx0" brushRef="#br1" timeOffset="83982.51">22003 11195 538 0,'0'0'90'0,"0"0"53"16,0 0 2-16,0 0-29 16,0 0-39-16,0 0-22 0,-25-10-17 15,0 48-15 1,-2 6-3-16,4 0-8 15,6-1-8-15,1-1-4 0,1-4 4 16,-1 0-4-16,5-6-1 16,2-4-29-1,4-4-109-15,5-6-120 0,0-8-95 16</inkml:trace>
  <inkml:trace contextRef="#ctx0" brushRef="#br1" timeOffset="84418.42">22271 11215 692 0,'0'0'70'15,"0"0"78"-15,0 0-77 16,0 0 50-16,0 0-59 15,0 0-26-15,-54-20-23 16,39 38 0-16,1 2 7 16,4 4-3-16,5 6-3 15,5 1-10-15,0-2 2 16,2 0-1-16,15-5-5 16,2-6 2-16,6-4-2 15,1-6 2-15,4-2-1 16,-4-6-1-16,-6 0 0 15,-2 0 0-15,-5-16 0 0,-6-6 0 16,-2-8 2 0,-5-6 1-16,0-9-3 0,-2 1 0 15,-19 2 0-15,-1 10 3 16,-3 12-2-16,1 10-2 16,-1 10-9-1,1 0-6-15,1 4-51 0,10 16-44 16,11 4-66-1,2-2-88-15,0-4-41 0</inkml:trace>
  <inkml:trace contextRef="#ctx0" brushRef="#br1" timeOffset="84800.45">22521 11231 608 0,'0'0'156'15,"0"0"46"-15,0 0-67 16,0 0 48-16,0 0-81 16,0 0-36-16,-61-8-19 15,61 8-11-15,0 6-19 16,0 10-5-16,8 2 5 0,13 2 0 15,8 0 2-15,3 2-10 16,-1 3-3-16,-2-3 5 16,-5 2-8-16,-5-2 3 15,-8 0-5-15,-9-4 1 16,-2-2-2-16,0-4 1 16,0-2 0-16,-7-4-1 15,-15 0 0-15,-3-6-67 16,-8 0-114-16,-5 0-160 15,2-16-155-15</inkml:trace>
  <inkml:trace contextRef="#ctx0" brushRef="#br1" timeOffset="84925.86">22416 11318 287 0,'0'0'213'0,"0"0"-84"16,0 0-95 0,0 0 12-16,111-105-5 15,-55 91-31-15,4 4-10 0,0 6-5 16,-6 4-162-16,-12 0-361 15</inkml:trace>
  <inkml:trace contextRef="#ctx0" brushRef="#br1" timeOffset="86319.93">22960 10940 288 0,'0'0'55'0,"0"0"-15"16,0 0 6-16,0 0 27 15,0 0 10-15,0 0-37 16,-5-48 40-16,3 44-14 16,0-2-8-16,2 2 7 15,-3 0-3-15,1 2-23 0,2 2-10 16,-2-2-11 0,2 0-14-16,-2 0 14 0,2 2 1 15,-2-2 6-15,0 2-1 16,2-2-3-16,0 0-6 15,0 0-6-15,-2-4-1 16,-1 2-3 0,1-4 5-16,0 0-13 0,-1 0 12 15,1 4 3-15,2 0 3 16,-5 2 9-16,5 0-1 16,-2 0-1-16,0 2-11 15,0-2-3-15,0 2-6 16,0 0-3-16,2 0-5 15,0 0 2-15,-3 0-1 0,3 0-1 16,0 0 1-16,0 0 0 16,0 0 3-16,-2 0 3 15,0 0 4-15,2-2 1 16,-2 2-1-16,-1 0-6 16,3 0 3-16,-2 0-1 15,2 0 3-15,0 0-9 16,0 0 0-16,-2 0-1 15,-3 0 2-15,1 16-2 16,0 4 1-16,-1 4 0 16,3 2 0-16,2 0 0 15,-2 5 1-15,2-4-2 0,-2-2 1 16,2 3 2-16,0-4-1 16,0 2 1-16,0-2-2 15,0 0 4-15,0 0-3 16,0 2 3-16,0 0-2 15,0 4-1-15,0-2 0 16,0 3 1-16,0-2-1 16,0 1-1-16,0 1 3 15,0-5-4-15,0-2 2 16,0-4 5-16,0 0-7 16,0 0 0-16,2 2 2 15,-2-2 2-15,2 2-1 16,-2-2 1-16,0 4 4 15,2 4-4-15,-2-2 2 0,0 5-3 16,2-4 0 0,-2-3-1-16,5 2-2 0,-1-1 2 15,-2 0-2-15,3 4 3 16,-1-3-4-16,1 0 3 16,-1 2-2-16,1-2 2 15,-1 2 0-15,0 0 0 16,-1 2 2-16,-1 5-3 15,0-3 0-15,1 0 1 16,-3-2 0-16,0 2 2 16,0 0-4-16,0 2 2 0,0-2-1 15,0 0 2 1,0-4-3-16,0 4 2 0,0-4 0 16,0 0-2-16,2-4 0 15,-2 1 3-15,2-7-3 16,1 0 0-16,-3 0 1 15,2 0-1-15,-2 2 2 16,2-2-1-16,-2 2-1 16,2-2 0-16,0-2 0 15,0-2 1-15,-2-4-1 16,2 0 1-16,-2-2-1 16,0 0 0-16,3-2 4 15,-3-2-3 1,0-2 1-16,0 2 2 0,0-2 1 0,2 2 2 15,-2 0 0-15,0-2 3 16,0 0-1-16,0 2 0 16,0-2 3-16,0 0-2 15,0 2 2-15,0-2 1 16,0-2-2-16,0 0-4 16,0 0 0-16,0 0-6 15,0 0 2-15,0 0-3 16,0 0 0-16,0 0-4 15,0 6-8-15,-2 6-41 16,-20 6-14-16,-14 4-210 16,-11 1-758-16</inkml:trace>
  <inkml:trace contextRef="#ctx0" brushRef="#br1" timeOffset="90037.7">21178 12141 31 0,'0'0'87'15,"0"0"-13"1,0 0-12-16,0 0-21 0,0 0 8 16,0 0-14-1,0 0 15-15,0 0 10 16,21-45 0-16,-19 38-23 0,2 1-1 16,-4 2 5-16,2-2-12 15,-2 2 3-15,0-1 16 16,0-2 20-16,0 1-16 15,0 1 4-15,0 2 9 16,-2 1-27-16,-8 2 1 16,1 0 8-16,-5 0-29 15,-1 0-7-15,-1 0 0 0,1 10 6 16,-3 7-4 0,3 4-7-16,4 5 13 15,1 0-12-15,6 2-6 0,4-1 2 16,0-1 2-16,0 0-3 15,0-2-2 1,2-2 0-16,10 0 3 0,3-2-3 16,3-2 0-16,-3-4 3 15,-1-4-3-15,-5-2-1 16,-3-4 1-16,1-2 2 0,-3 0 1 16,4-2 1-1,2 0 2-15,-1 0-1 0,3 0-3 16,-1 0-1-1,-1-10 1-15,2 0-2 0,-3-2 0 16,2 0 2 0,-4 0-1-16,2 0 2 15,-1-2-2-15,1 4-1 16,-2 0 0-16,0-2 0 0,-3 4 1 16,-2-2-1-16,0-2 1 15,-2-2-1-15,0-4 3 16,0 0-3-16,0-4 2 15,-4 2 0-15,-7-1 0 16,2 6-3-16,0 3 2 16,-2 2 1-16,2 3 2 15,2 3-4-15,-1 2 0 16,-1 2-6-16,-1 0-1 0,4 0-7 16,-1 0-114-16,5 0-34 15,2 6-54-15,0 5 17 16,0-1-110-1</inkml:trace>
  <inkml:trace contextRef="#ctx0" brushRef="#br1" timeOffset="90421.72">21452 12282 539 0,'0'0'71'0,"0"0"36"15,0 0 6-15,0 0-65 16,0 0-6-16,0 0 2 16,0 22-7-16,0-22 0 15,0 0 1-15,0 0-9 16,0 0-4-16,0 0-8 16,0 0-9-16,0-8-8 0,0 0 0 15,0 6-7-15,0 0-58 16,0 0-57-16,0 2-107 15,0 0-106-15</inkml:trace>
  <inkml:trace contextRef="#ctx0" brushRef="#br1" timeOffset="91093.52">21718 12104 401 0,'0'0'95'0,"0"0"13"0,0 0 71 15,0 0-88-15,0 0-27 16,0 0-30-1,-55-17-11-15,55 17-8 0,-3 0-5 16,1 0 3-16,0 0 18 16,0 0-7-16,-2 4-6 15,2 6 4-15,-1 3-14 16,3-1 2-16,0-1 0 16,0 2-3-16,7 1-3 15,9 2-1-15,5-2 1 16,2 2-2-16,0 0 2 15,-2 0 3-15,0 0-5 16,-8 2 1-16,0 0 3 16,-4 2 11-16,-2 4 15 15,-2 0-12-15,-5 0 5 16,0-2-2-16,0-4-3 0,0-1 1 16,-10-6 19-16,-1-3-6 15,-5-2 0-15,3-2-6 16,3-4-14-16,0 0-8 15,1 0-5-15,-1 0-1 16,0-10-22-16,1-12-107 16,5-4-89-16,2-4-106 15,0 0-80-15</inkml:trace>
  <inkml:trace contextRef="#ctx0" brushRef="#br1" timeOffset="91253.1">21696 12164 365 0,'0'0'120'15,"0"0"13"-15,0 0 1 16,0 0-67-16,0 0-51 16,0 0-11-16,76-54-3 15,-36 49-4-15,7 1 1 16,4 4-18-16,3 0-171 16,-3 0-166-16</inkml:trace>
  <inkml:trace contextRef="#ctx0" brushRef="#br1" timeOffset="91601.72">22173 12061 467 0,'0'0'122'16,"0"0"44"-16,0 0-39 15,0 0-24-15,0 0-20 16,0 0-24-16,-11-36 31 16,9 36-24-16,2 0-37 0,0 0-14 15,0 0-10 1,0 0-5-16,0 0 4 0,0 8-4 16,0 5 2-1,0 2 1-15,0 2-1 16,0 1 2-16,0 4-3 15,0-3-1-15,0 8 0 0,2-1 0 16,-2 6-1-16,0 4 1 16,0-4-70-16,0 0-200 15,-9-6-71-15,-2-4-325 16</inkml:trace>
  <inkml:trace contextRef="#ctx0" brushRef="#br1" timeOffset="92019.33">22131 12218 409 0,'0'0'120'0,"0"0"-10"16,55-136-11-16,-28 95 61 16,2 11-39-16,-9 8-59 15,-7 12 22 1,-8 8-12-16,-2 2-20 0,-3 6-34 15,0 18 7-15,0 6 12 16,0 1-10-16,0-6-21 16,0-4 3-16,0-6-9 15,0-3 4-15,0-3-3 0,0-1-1 16,0-2 0-16,11 2 3 16,4 2-3-16,-3 2 0 15,-2 4 1-15,-5 2-1 16,-5 2-1-16,0 0 1 15,-7 0 0-15,-13-4 2 16,0-6 1-16,2-2 2 16,3-2-5-16,-5-4 2 15,5 2-2-15,-2-4 0 16,5 0-4-16,4 0-57 16,4 0-59-16,4 2-76 15,0 0-155-15,0-2-46 16</inkml:trace>
  <inkml:trace contextRef="#ctx0" brushRef="#br1" timeOffset="92433.38">22387 12093 507 0,'0'0'354'15,"0"0"-235"-15,0 0-77 16,0 0 2-16,0 0-19 16,0 0-23-16,0 0 0 15,92-24 0-15,-72 24-2 16,-5 0-1-16,-8 0-1 0,-3 0-3 16,-4 0 1-16,0 0 4 15,0 0 1 1,0 0 4-16,0 0 0 0,0 0 3 15,0 0 1-15,0 0 12 16,0 0 20-16,0 0-21 16,0 6-11-16,0 12 7 15,-9 7 4-15,3 3-2 16,1 4-6-16,3 4 4 16,2 0-16-16,0 2 3 15,0 0-1-15,0-2-2 16,0-4-18-16,0-2-44 15,0-6-157-15,-2-8-192 16</inkml:trace>
  <inkml:trace contextRef="#ctx0" brushRef="#br1" timeOffset="92793.42">22739 12097 594 0,'0'0'28'15,"0"0"110"-15,0 0-63 16,0 0 36-16,0 0-79 16,0 0-5-16,4-60 12 0,-4 60 21 15,0 0-6-15,0 0-5 16,-11 0-5-16,-6 14-22 15,-1 8 0-15,5 2-2 16,1 5-8-16,6 0 3 16,4 0 6-16,2-1-2 15,0 0-8-15,0-2-8 16,0 0 2 0,10-2-2-16,4-2-2 0,6-6 0 15,2 0-1-15,3-2 0 0,8-6-67 16,3-2-157-1,-3-6-281-15</inkml:trace>
  <inkml:trace contextRef="#ctx0" brushRef="#br1" timeOffset="92985.1">22986 12368 622 0,'0'0'145'15,"0"0"-3"-15,0 0-104 16,0 0 46-16,0 0-70 16,0 0-14-16,0-2-4 15,0 2-18-15,0 0-128 16,0 6-157-16</inkml:trace>
  <inkml:trace contextRef="#ctx0" brushRef="#br1" timeOffset="98073.01">19277 8740 82 0,'0'0'62'0,"0"0"-6"15,0 0 13-15,0 0-26 16,0 0-19-16,0 0-14 15,0 0 4 1,-4-41 3-16,1 38 3 0,3 0 11 16,-4 0-3-16,1 2-11 15,3-2-14-15,-2 3 1 16,2-1 2-16,0-3 7 16,-2 1 0-16,2 1 3 15,0 1 10-15,0 1-4 16,0 0-2-16,0-3-7 0,0-1 2 15,0 0 2 1,0-3 5-16,0-1 3 0,0-1 9 16,0 1-9-16,0 0 20 15,0 2-6-15,0 2-6 16,0-2-5-16,0 2-4 16,0-2-3-16,0 4-10 15,-3-2-3-15,3 0-1 16,0-2-4-16,0-2 1 15,0 0-1-15,0 2 2 16,0 4 7-16,0 2 14 16,0-2-1-16,0 2-7 15,0 0-3-15,0 0-9 0,0 0-3 16,0 2-2 0,0 10 1-16,0 0 0 15,0 2 1-15,0 0 1 0,0 0-1 16,0 4-3-16,0 3 4 15,0-3-2-15,0 4 9 16,0-4-6-16,0 4 8 16,0 0-6-16,0 0 0 15,0 4-3-15,0-4-3 16,0 4 0-16,0 2 1 16,0 0 1-16,0 2 2 15,0-2-4-15,0 3 3 16,0 1 2-16,0-2-6 15,0 2 0-15,0 0 2 0,0 0-1 16,-2 2-1 0,2 0 3-16,-2-2 1 15,-2-2-4-15,2-2 8 0,-3-4-2 16,3 2 4-16,2 1 7 16,0 0-12-16,0 0-3 15,0-1 1-15,0 0 0 16,0-5-1-16,0 2-1 15,0-1 3-15,0 2-3 16,0-2 1-16,0 0 2 16,0-2-1-16,0-4-1 0,0 2-1 15,0 0 1 1,0 2 3-16,0 0-5 0,0 3 3 16,0 0-2-1,0 4-1-15,0-1 2 16,0 0 0-16,0-1-2 0,0-4 1 15,0-1 2-15,0 2-3 16,0 2 1-16,0-2 0 16,0 2-1-16,0 0 1 15,0-2 4-15,0 6-5 16,0-1-1-16,0-2 1 16,0 4 0-16,0-6 0 0,0 1 0 15,0 1 0-15,2-1 0 16,0 2 2-16,1 0-1 15,-1 2 1 1,-2 0-1-16,0 2 3 0,0 0-2 16,0 0 3-16,0 0-5 15,0-1 1-15,2-3-1 16,-2 2 0-16,2 0 4 16,-2-1-3-16,0 4 2 15,0-3-3-15,0-2 1 16,0 0 3-16,2 0 3 15,0 0-3-15,-2-2-2 16,3-2 0-16,-1-2 2 16,0 0-3-16,1 1 5 15,1-2-6-15,-1 3-1 0,-1 1 1 16,-2 0 6-16,2-1-6 16,-2 1 0-16,2 3 4 15,-2-2-1-15,0 2 0 16,0 0-2-16,2-4 1 15,0 4 0-15,3 2-2 16,-1-2 0-16,1 4 1 16,0-2 0-16,-3 0 1 15,0-3 2-15,0-3 1 16,0 0-4-16,0-4 3 16,-2 0-1-16,2 0-3 15,-2 2 9-15,0-2-7 0,0-2 1 16,0-2 3-1,0 2 0-15,0-2-6 16,0 0 7-16,0-2-6 16,0 4-1-16,0-6 0 0,0 2 2 15,0-2 1-15,0-8-3 16,0 2 0-16,0-2 0 16,0-2 1-16,0 0-1 15,0 0 0-15,0 0 3 16,0 0-3-16,0 0 0 15,0 0 8-15,0 2-7 16,0-2 0-16,0 0 1 16,0 0-2-16,0 0 0 15,0 0 3-15,0 0-1 16,0 0 9-16,0 0-8 0,0 0-2 16,0 0 4-1,0 0-3-15,0 0 1 0,0 0 1 16,0 0-3-1,0 0 2-15,0 0-1 0,0 0 1 16,0 0 4-16,0 0-4 16,0 0-2-16,0 0 4 15,0 0 0 1,0 0-4-16,0 0 1 0,0 0-3 16,0 0 5-16,0 0-8 15,0 0 5-15,0 0-1 16,0 2 0-16,0-2 6 15,0 0-6-15,0 0 1 0,0 0-3 16,3 4 2-16,3 0 0 16,6 0 3-16,1 1 0 15,1-4-3-15,-1-1 2 16,1 3 5 0,3-3-4-16,3 0-2 0,-2 0-1 15,2 0 6-15,-2 0-6 16,-3 0-4-16,3 0 4 15,0 0 0-15,2 0 1 16,1 0 0-16,0 0-1 16,2 0 0-16,-3 0 3 15,-3 0-3-15,-1 0 0 16,-5 0 0-16,0 0 3 16,-1 0-4-16,-4 0 1 0,3 0-5 15,0 0 5-15,0 0 2 16,2 0-2-16,-3 0-2 15,2 0 2 1,-1 0 0-16,1 0 2 0,0 0-4 16,-4 0 4-1,1 3-5-15,-3 1 2 0,-2 0-2 16,-2-1 3-16,0-2 0 16,0-1 0-16,0 0 3 15,0 0-3-15,0 0 0 16,0 0 0-16,0 0 1 15,0 0-1-15,0 0 0 16,0 0 4-16,0 0-4 16,0 0 0-16,0 0 1 0,0 0 1 15,0 0-1 1,0 0-1-16,0 0 0 0,3 0 0 16,-3 0 2-16,3 0-2 15,-3 0 1-15,0 0-1 16,0 0 3-16,4 0-6 15,0 0 7-15,5 0-4 16,-5 0 2-16,1 0-2 16,-3 0 0-1,-2 0 0-15,0 0 2 0,0 0 4 16,0 0-6-16,0 0 2 0,0 0 0 16,0 0 2-16,0 0 0 15,0 0-4 1,0 0 0-16,0 0-1 0,0 0-31 15,0 0-129-15,-15-4-218 16,-8-7-305-16</inkml:trace>
  <inkml:trace contextRef="#ctx0" brushRef="#br1" timeOffset="99083.77">19651 11484 206 0,'0'0'106'0,"0"0"-85"15,0 0 17-15,0 0-3 16,0 0-9-16,0 0-6 16,0 0 21-16,0-2 12 15,0 0 8-15,0 2 7 16,0 0 11-16,0 0-5 16,0 0-11-16,0 0-5 15,0 0-12-15,0 0-7 16,0 0-20-16,0 0-3 0,0 0 4 15,0 0 3-15,0 0 8 16,0 0 3-16,0 0 4 16,0 0-3-16,0 0-13 15,0 0-8-15,0 0 2 16,0 0-4-16,0 0 2 16,0 0-3-16,0 0-6 15,0 0-3-15,0 0-1 16,0 0 5-16,4 0-6 15,3 4 0-15,5 4 3 16,-4 2-2-16,3 2 1 16,1 2-2-16,1 2 2 15,-2 2 0-15,2 2-1 0,0-4 0 16,-1 0-1-16,-3 0 0 16,-3-6 0-1,4 3 0-15,-6-6 1 16,0 0-1-16,-1-3 0 0,-1 1 1 15,2-1-1-15,0-2 1 16,-1 1 1 0,-3-3-2-16,3 0 0 0,-3 0 0 15,2 0 1-15,-2 0-1 16,0 1 1-16,0-1-1 16,0 0 2-16,0 0-1 15,0 0 2-15,0 0-1 16,0 0-2-16,0 0 0 15,0 0 0-15,0 0-1 16,0 0 0-16,0 3-2 0,0-2 2 16,2 5 1-1,0 2 0-15,-2 5 0 16,0 3 1-16,0 4 2 16,0 2-2-16,0 1 0 15,-2 4 1-15,-10 1 0 0,1 2 5 16,1-8-5-16,-2 0-1 15,3-4 1-15,-5-4-2 16,1 2-1-16,-2-2-4 16,1-4-193-16,4-6-261 15</inkml:trace>
  <inkml:trace contextRef="#ctx0" brushRef="#br1" timeOffset="100412.05">19557 8325 189 0,'0'0'47'0,"0"0"-7"0,0 0-1 16,0 0 16-1,0 0-16-15,0 0 4 16,-18-1 23-16,16 1 1 16,0 0-13-16,0 0-8 0,0 0 1 15,-1 0 5-15,3 0-12 16,0 0-11-16,0 0-7 16,0 0-14-16,0 14 3 15,0 4-3-15,7 2-1 16,11 2 0-16,3 2-5 15,0 0 2-15,2 2 2 16,-1-2-6-16,-2-2 4 16,-4 2-4-16,-1-4 3 15,-6-4-3-15,-2-2 1 16,-1-6-1-16,-4-4 1 16,-2-2 0-16,0-2-1 0,0 0 2 15,0 0 3-15,0 0 3 16,0 0-4-16,0 0 7 15,0 0 5-15,0 0 5 16,0 0 5-16,0 8-1 16,0 4 1-16,-6 11-4 15,-12 4 5 1,-2 1-6-16,2 3-8 0,1-5-8 16,3 0 0-16,1-4-4 15,3-2 0-15,6-2-2 16,4-2-103-16,-2-6-224 0,0-2-217 15</inkml:trace>
  <inkml:trace contextRef="#ctx0" brushRef="#br1" timeOffset="123737.64">23149 11668 172 0,'0'0'90'0,"0"0"7"0,0 0 25 16,0 0-23-16,0 0-44 15,0 0-15-15,0 0-21 16,0 0-19-16,0-4-1 16,0 4-2-16,0 0-15 15,0 0-51-15,0 3-150 16,0 1-47-16</inkml:trace>
  <inkml:trace contextRef="#ctx0" brushRef="#br1" timeOffset="124471.83">23152 11707 223 0,'0'0'57'16,"0"0"-26"-16,0 0-22 16,0 0-9-16,0 0-21 15,0 0-48-15,-3 0-69 16</inkml:trace>
  <inkml:trace contextRef="#ctx0" brushRef="#br1" timeOffset="140097.28">23227 11714 118 0,'0'0'23'0,"0"0"-9"16,0 0 56-16,0 0 7 16,0 0-36-16,0 0-20 15,-13 0 24-15,11-3 8 16,0-1 6-16,0-3 1 15,-4 1-17-15,4 1 10 16,0-4-24-16,-2 3-4 16,1 0 6-16,3 5 10 15,0-2 17-15,0 3-25 16,0 0 0-16,0 0-3 16,0 0-9-16,0 0-4 15,0 0-2-15,0 0 4 16,0 0 0-16,0 0 2 0,0 0 3 15,11-2-1 1,14 2-9-16,0 0-1 0,4 0 1 16,4 0-11-16,5 0 1 15,5 0-3 1,5 0 0-16,1 5 0 0,-2 2 0 16,0 4 2-16,-7 0-1 15,-5-3-4-15,-1 0 4 16,-3 1-4-16,-2-4 3 15,0-1-1-15,2-1 5 16,5 0-5-16,2-3-4 16,0 0 4-16,-1 0 0 15,-1 0 0-15,-9 0-1 16,-7 0 1-16,-9 0 0 16,-7 0 0-16,-4 0 1 15,0 0-1-15,0 0 1 0,0 0 7 16,0 0-4-16,0 0-3 15,0 0 6-15,0 0-6 16,0 0 11-16,0 0-10 16,0 0 21-16,0 0-9 15,-6 0-8-15,4 0 16 16,-5 0-13-16,3 0-4 16,0 0 2-16,-2 0 1 0,6 0-2 15,-2 0-2 1,-2 7-3-16,0 1 2 15,-3 6 5-15,1-3 2 16,0 7-2-16,4 0-7 16,2 3 4-16,0-1 1 0,0 2-6 15,0 2 3-15,0 4 0 16,0 2-2-16,0 0 0 16,0 4 1-16,0 0 2 15,0 0-1-15,0 5-1 16,0-3-2-16,-2 0 3 15,2 0-1-15,-2 0 2 16,0-2-2-16,-1 2 3 16,1-4-2-16,2 0-2 15,0-2 1-15,0-2 1 0,0 1 1 16,-2-1 6 0,-2-1-1-16,2 2 0 0,-3-1-1 15,2 0 3 1,1 0-4-16,0 0-4 15,2 2 3-15,-4 0-6 16,1 0 1-16,-1-2 4 16,4 1-3-16,-2 0-2 0,2 0 2 15,0 0 0-15,0 0-2 16,0-1 0-16,-2 0 0 16,0 2 3-16,-3-2-2 15,-2-2 0-15,3-2 2 16,1 0 1-16,1 0-3 15,2 1 0-15,-2 0-1 0,2 1 1 16,0 3 0-16,0-1-1 16,0 2 1-16,0 2 1 15,-2-2 0-15,2 0-2 16,0 0 1-16,0-4 0 16,0 0 0-16,-4 0 0 15,2 0 2-15,-3 0 0 16,0 0 1-16,3-4 0 15,0 1 4-15,-3-1-3 16,3-4-3-16,0 0 1 16,0-6-2-16,2 0 3 15,0-2-3-15,-2 2 1 0,2 0 2 16,0-4-1-16,-3 2 3 16,1-2-5-1,2-2 2-15,-2-2-3 0,2 0 1 16,0-4 1-1,0 0 0-15,0 0 0 0,0 0-1 16,-2 2 3-16,2-2-3 16,-2 2 2-16,-1-2-1 15,1 2 4-15,2-2-3 16,0 0-3-16,0 0 4 16,0 0-1-16,-3 0-3 15,-3 4 5-15,-1-2-5 16,-3 0 1-16,2 2 0 0,2-4-1 15,-5 4 3 1,-1-2-3-16,-3-2 0 0,-3 2 2 16,1 0-2-1,-2 0 0-15,-1 0 3 0,-2 2-3 16,-2-2 0-16,-1 4 0 16,0-4 0-16,-2 0 1 15,4 0-1-15,-9-2 0 16,1 2 0-16,-2-2 2 15,-8 2 0-15,1 2 1 16,-2-4 2-16,2 4 1 16,6 0-2-16,3 0 12 15,6 2-9-15,2-2-3 0,0 0-3 16,3 0 0 0,-2 0 1-16,0 2 0 15,-1-6 5-15,-2 4-7 16,1-2-3-16,-4 4 3 0,-4 0 6 15,-4 0-6-15,-4 0 1 16,0 0 0-16,3-2-1 16,0 2 1-16,4-4 0 15,4-2 1-15,0 0 1 16,0 0-1-16,1 0-2 16,1 0 2-16,0 0-1 15,-2 0 0-15,0 0-1 0,-2 0 0 16,-3 0 3-1,-3 0-3-15,0 2 1 0,2 1-1 16,1-2 0 0,5-1 1-16,-2 0-1 0,-2 0 1 15,-3 0 0-15,-1 0-2 16,1 4-1-16,3-2-1 16,4 0 3-16,0 0 0 15,4 1 0-15,3-2 0 16,1 3-1-16,2-1 1 15,-2-2 0-15,4 1 0 16,-3-2 0-16,-1 0-1 16,2 0 1-16,-6 0 1 15,-2 2 1-15,-6 0-2 16,-5 1 0-16,-2-2 3 16,-2 3-3-16,-2-1 0 0,-4 2 0 15,-5-3 0-15,-3 1 0 16,-5-3-2-1,-10 1 2-15,-2-1 0 0,-5 0 1 16,-2 0 4-16,8 0-3 16,3 0-1-16,5 0-1 15,10 0 0-15,12 0 0 16,15 0 3-16,7 0-1 16,11 0-2-16,3 0 1 15,-1 0 1-15,3 0-1 16,-3 0-2-16,0 0 2 15,-4 0-2-15,-5 0 1 0,-3 0 0 16,-10 7 2-16,-12 0-2 16,-14 4 0-16,-15-5 0 15,-1-1-1-15,-2-1 1 16,8-4 0-16,2 0-2 16,8 0 2-16,8 0-1 15,10 0 1-15,12 0 5 16,2 0-5-16,6 0 1 15,-3 3-3-15,2-3 4 16,-4 0-2-16,-3 1 0 0,-6-1 0 16,-7 0 1-1,-3 0-1-15,-5 0 0 16,-3 0 1-16,3 0-1 0,-2 0 0 16,8 0 0-1,9 0 1-15,4 0 0 16,5 0 2-16,5 0-3 0,3-1 2 15,1-2 0 1,2 3 1-16,-1 0-1 0,-1-1-2 16,-3 1 0-16,-3 0 1 15,-6 0-1-15,-2 0 0 16,-2 0 1-16,0 0 0 16,0 0-1-16,2-3 2 15,-2 3-1-15,0 0-1 0,0 0 0 16,1 0 0-16,-1 0 0 15,2 0 1-15,-2 7-2 16,-2 3 4 0,2-5-3-16,-2 4 1 0,0-1 0 15,2-2 0-15,-5 0-1 16,3 0 0-16,-7-5 1 16,4-1-1-16,1 3 0 15,-3-3 0-15,3 2-2 16,-3-2 2-16,1 2-1 15,4 0-4-15,-3-2 5 16,1 2-1-16,2-2 1 16,2 2-1-16,6 2 2 0,10-4-1 15,6 0 0-15,5 1-3 16,2-1 3-16,0 0 0 16,0 0 0-16,-2 0 0 15,-3 0 1-15,-3 0-2 16,-6 0 0-16,-3 0 1 15,-6 0 0-15,-2 0 0 16,-2-1 1 0,-2-5-1-16,-2 2 1 0,5 2 0 15,-1-3-1-15,9 4 0 16,0-3 0-16,5 2 0 16,2 2 0-16,-1 0 3 15,4 0-3-15,-3 0-1 16,-3 0-1-16,-1 0 2 15,1 0 0-15,1 0 0 16,5 0 2-16,-2 0-3 0,1 0 2 16,-1 0 4-16,-2 0-5 15,-6 0 1-15,-4 0-1 16,-1 0 0-16,-1 0 1 16,0 0-1-16,6-2 0 15,5 0 0-15,3 0 0 16,8 0-8-16,2 2-2 15,0 0-17-15,0 0-32 16,18 2-68-16,20 14-5 16,9-2-98-16,4-6-171 15,-2-6-275-15</inkml:trace>
  <inkml:trace contextRef="#ctx0" brushRef="#br1" timeOffset="140760.4">18286 13944 86 0,'0'0'321'16,"0"0"-221"-16,0 0-18 15,0 0-13-15,0 0-50 16,0 0-3-16,-3-64 6 16,10 60 24-16,-7 2-1 15,2 0 28-15,-2 2 1 16,0 0 12-16,0 0-11 15,-2 2-4-15,-16 16-10 16,-2 6-29-16,-5 4-7 16,3 4-7-16,-3-1 10 0,4-1-9 15,-6-2 9 1,2-2-12-16,-2-4 1 16,2 0-2-16,1-2-8 0,2-6 2 15,2 0 3-15,3-6-10 16,-2-4 5-16,1 0-2 15,5-4 6-15,-1 0 2 16,6 0-2-16,-1 0-3 16,5 0-6-16,-1 0 5 15,3 0-5-15,2 0-2 16,0 0 1-16,0 0-1 16,0 0 3-16,0 0-3 0,0 0 0 15,0 0-3 1,0 0 3-16,2-6 0 0,13 4 3 15,6-2-3-15,-2 4 1 16,4 0 1-16,-1 0-2 16,5 12-2-1,7 10 2-15,3 14 0 0,1 0-1 16,3 8-2-16,-4-4-2 16,1 6-115-16,-9-5-144 15,-11-5-286-15</inkml:trace>
  <inkml:trace contextRef="#ctx0" brushRef="#br1" timeOffset="142885.54">19971 14536 459 0,'0'0'99'16,"0"0"-33"-16,0 0 82 15,0 0-60-15,0 0-38 0,0 0-18 16,0-8 5-1,0 8-9-15,0 0 16 0,0-6 16 16,-8 2-21-16,-9-2-16 16,-12-2-6-1,-3-1 21-15,-3 4 12 16,-4 1 5-16,2 4-10 0,-1 0-6 16,5 0-21-1,4 0-2-15,6 12 1 16,10 2-16-16,6 0 2 0,7 4-3 15,0 0 0-15,0 2 0 16,24-2 0-16,5 0 1 16,11 0 1-16,7 2 5 0,5 0-3 15,-1 0-4 1,-11 2 0-16,-8-1 0 0,-17-6 0 16,-11 1 2-16,-4-7 2 15,0 2 9-15,-4 1 9 16,-21-2 4-1,-4-2-7-15,-9-3 12 0,-2-5-8 16,-5 0 2 0,1 0-18-16,2-6 0 0,4-1-5 15,14 2-1-15,10 0-2 16,14 5-38-16,0 0-118 16,12 0-262-16,19 9-276 0</inkml:trace>
  <inkml:trace contextRef="#ctx0" brushRef="#br1" timeOffset="143228.62">19985 14743 756 0,'0'0'103'0,"0"0"-73"16,0 0 2-16,114-53 28 16,-63 39-49-16,5 0-8 15,-7 4-3-15,-11 2 2 16,-13 4-2-16,-19 2 0 15,-6-4 6-15,0-4 8 16,-25-2 2-16,-8-4 50 16,-3 2 6-16,-3 4-12 15,2-2-13-15,2 6-8 16,6 2 10-16,5 4-18 16,4 0-7-16,9 0-7 0,3 4-2 15,8 10-14 1,0 2 0-16,0 2 0 0,10 4 1 15,14 0-1 1,7 2-1-16,5-2 0 0,4 4 0 16,-4-2-3-1,-5 2-103-15,-2-2-68 0,-4-3-100 16,-8-3-236-16</inkml:trace>
  <inkml:trace contextRef="#ctx0" brushRef="#br1" timeOffset="143506.43">20422 14468 494 0,'0'0'438'16,"0"0"-344"-16,0 0 52 16,0 0 24-16,0 0-85 15,0 0-48-15,-40-77-19 16,40 77-7-16,2 13-10 15,15 15 10-15,4 12 2 16,1 4-2-16,-2 2-6 16,-2 2-4-16,0-2 1 15,-3-2-2-15,1 4-9 0,2-3-85 16,-4 1-102 0,1-10-159-16,3-12-188 15</inkml:trace>
  <inkml:trace contextRef="#ctx0" brushRef="#br1" timeOffset="143777.19">20870 14490 535 0,'0'0'96'16,"0"0"65"-1,0 0 31-15,-107-104-58 0,82 91-13 16,1 1-26-16,6 8 15 0,3 4-51 15,1 0-24 1,8 8-20-16,1 22-9 0,5 7-5 16,0 7 2-16,9 4 0 15,11 2-3-15,2 2-4 16,0 6 4-16,-3 2 0 16,-2 3-68-16,-3-5-104 15,-6-10-199-15,-5-12-389 16</inkml:trace>
  <inkml:trace contextRef="#ctx0" brushRef="#br1" timeOffset="143927.29">20638 14783 18 0,'0'0'747'16,"0"0"-586"-16,0 0-18 0,0 0-31 16,0 0-41-16,0 0-53 15,-48-79-18-15,92 79-6 16,14 8-10-16,15 6-148 15,3 8-153-15,2-4-91 16</inkml:trace>
  <inkml:trace contextRef="#ctx0" brushRef="#br1" timeOffset="144403.14">21567 14714 771 0,'0'0'107'15,"0"0"7"-15,0 0 36 16,0 0-29-16,-127-52-47 0,94 52-3 16,-5 0-23-16,-2 12-21 15,2 10-10-15,9 2-3 16,9 0 0-16,11 2-13 15,9-2 4-15,0 1-5 16,20-5 1-16,15-4-1 16,11-6-3-16,0-6-30 15,3-4-51-15,-11 0-34 16,-13-4-1-16,-12-10 75 0,-11-4 42 16,-2-3 2-16,0-1 2 15,-5-2 3-15,-10 6 8 16,-1 2 15-16,3 6 9 15,4 6 6-15,4 2-14 16,3 2-13-16,2 0-11 16,0 0-5-16,0 4-3 15,10 19 1-15,7 0 2 16,3 5-1-16,5 3 1 16,1-5-19-16,5 6-113 15,6-6-158-15,0-6-182 16</inkml:trace>
  <inkml:trace contextRef="#ctx0" brushRef="#br1" timeOffset="144851.26">21903 14736 874 0,'0'0'130'0,"0"0"-23"16,0 0 35-16,0 0-82 15,-131-40-26-15,115 40-1 16,5 0-14-16,3 8-15 16,3 10-1-16,5 3-4 15,0 2 7-15,0 0-7 16,9-1 4-16,14-8 0 0,0-5-3 16,2-2-1-1,2-7-16-15,-5 0-62 16,1-8-27-16,-4-14 13 0,-5-9 5 15,-7-1 38-15,-7-4 39 16,0-4 11-16,-2-6 6 16,-14 0 13-16,0 0 26 15,5 6-21-15,2 5 7 16,3 17 16-16,1 13-6 16,3 1 9-16,2 4-10 15,0 0-18-15,0 4-21 0,0 19-1 16,0 12 2-1,7 5-2-15,8 0 0 0,7 6 0 16,-1 2 0-16,3 0 0 16,0-2-11-1,-1 3-114-15,-1-5-80 16,1-6-181-16</inkml:trace>
  <inkml:trace contextRef="#ctx0" brushRef="#br1" timeOffset="145314.07">22321 14686 834 0,'0'0'104'0,"0"0"5"16,0 0 59-16,0 0-60 0,-121-58-50 16,103 58 8-16,3 0-42 15,3 0-16-15,6 8-5 16,1 10-2-16,3 6 1 15,2-2-2-15,0 0 3 16,0-1-1-16,15-7-2 16,6-1 0-16,3-8-2 15,1-5 1-15,0 0-49 16,-4 0-46-16,0-18 1 16,-6-7 6-16,-3-5 5 15,-10-4 40-15,-2-8 34 16,0-4 10-16,-7-6 6 0,-11 1-1 15,5 10 8 1,1 9 1-16,4 15 15 0,3 9 12 16,1 6-6-1,2 2-9-15,2 0-18 0,-2 2-2 16,2 16 2-16,0 7-6 16,0 3-2-16,6 6-1 15,9 2 1-15,6 2-4 16,-4 0-16-16,-1 2-93 15,-3 0-56-15,-3-2-125 16,-6 0-141-16</inkml:trace>
  <inkml:trace contextRef="#ctx0" brushRef="#br1" timeOffset="145432.77">22321 14686 778 0</inkml:trace>
  <inkml:trace contextRef="#ctx0" brushRef="#br1" timeOffset="145784.81">22321 14686 778 0,'60'-64'120'16,"-41"46"-65"-16,8-2 39 0,4 10-11 0,3 6-50 15,-3 4-23-15,-7 0-1 16,-5 6-3-16,-11 12-2 16,-6 6 4-16,-2-2 14 15,0 2-7-15,0-6 10 16,-4-4 1-16,-2-2-5 15,1-6-5-15,5-2-11 0,0-4-5 16,0 0-2-16,3 0-6 16,18-4 5-1,6-14-52-15,0-6 7 0,-5 2 38 16,-7-4 8-16,-12 4 2 16,-3 4 1-16,0 0 2 15,0 4 2-15,-11 0 3 16,0 0 10-16,-1 6 8 15,4-2-10-15,1 4 30 16,3 6-24-16,4 0 9 16,0 0-18-16,0 8-13 0,0 12 0 15,0 4 1 1,13 0 0-16,5 2 0 0,-1-4-1 16,2 4-8-16,-2-8-28 15,1 0-99-15,0-6-112 16,0-2-141-16</inkml:trace>
  <inkml:trace contextRef="#ctx0" brushRef="#br1" timeOffset="146454.51">22869 14512 1081 0,'0'0'174'0,"0"0"-60"15,0 0 28-15,0 0-60 16,0 0-68-16,0 0-13 15,11 10-1-15,22 14 2 16,-2 4-2-16,-6-4-1 16,-12 2-2-1,-9-4 1-15,-4-4-1 0,0-6 3 16,-6-6 1-16,-7-6 2 16,1 0 1-16,5 0 3 15,7-18-4-15,0-8-3 16,12-6-6-16,22-4-24 15,1 0-25-15,-6 4 12 16,-7 10 42-16,-13 14 1 16,-9 4 0-16,0 4 16 15,0 0 32-15,0 0-4 16,0 0-23-16,0 9-14 0,0 12-2 16,0 3-1-16,9 2-2 15,9 0 0-15,-1 0 1 16,2-2-3-16,-6-2 0 15,-7 0 0 1,-6-6 0-16,0-4 1 0,0-4-1 16,-4-4 1-16,-7-4 3 15,2 0-3-15,2 0 2 16,5-18-2-16,2 0 2 16,0-2-3-16,18-4-8 15,7 2-5-15,4 2-4 0,-8 0-2 16,2 2 6-16,-7 0 2 15,-5 4 10-15,-5 0 1 16,-6 6 3 0,0 2-1-16,0 4 0 0,-2-2 1 15,-11 4 0-15,-1 0 7 16,1 0-4-16,1 0 2 16,4 13-2-16,6 4-1 15,2 1-4-15,0 4-1 16,0-4 4-16,18 0-3 15,1-2 1-15,6-4-2 16,4-2-9-16,4 0-85 16,7-4-155-16,3-6-260 15</inkml:trace>
  <inkml:trace contextRef="#ctx0" brushRef="#br1" timeOffset="146901.41">23715 14600 719 0,'0'0'253'0,"0"0"-98"15,0 0 24-15,0 0-34 16,-129-52-65-16,98 50-14 16,2 2-27-16,2 0-8 15,7 0-18-15,7 6-12 16,4 8 8-16,7 4-9 16,2 0 2-16,0 2 0 0,0-2-1 15,8-4-1 1,13 0 1-16,5-6 0 0,5-4-1 15,0-4-4-15,0 0-24 16,-2-2-17 0,-2-16-25-16,-6-4 27 0,-9-6 7 15,-7-6 20-15,-2-8 15 16,-3-8 1-16,0-8 0 16,-5 0 0-16,-6 1 0 15,0 9 6-15,1 14-3 16,4 14 25-16,4 10 2 15,2 10 6-15,0 0-2 16,0 0-6-16,0 14-20 16,0 24 3-16,2 12 10 15,10 13-7-15,-4 5 3 16,-1 0-6-16,-3 6-8 0,-4-4-3 16,0 12-4-1,0 3 3-15,0-3-127 0,-6 0-250 16</inkml:trace>
  <inkml:trace contextRef="#ctx0" brushRef="#br1" timeOffset="147917.31">21556 15494 462 0,'0'0'132'0,"0"0"-62"0,0 0 105 16,0 0-37-1,0 0-57-15,0 0-10 0,-25-54 24 16,23 54-21 0,0 0-21-16,0 0-5 15,-2 0-13-15,1 14-33 0,1 12 7 16,2 6-5-1,0 3 1-15,0-2 0 0,15 2 0 16,12-5 2-16,2-2-3 16,5-6-1-16,-1-4 0 15,-4-4 1-15,-2-10-4 16,-5-4 0-16,-6 0 4 16,2 0 0-16,-3-10-1 15,1-10 1-15,-1-4-2 16,-5-8-1-16,-4-6 0 0,-6-4 0 15,0-3 1 1,0 1-1-16,-16 4 1 16,-6 6-1-16,-2 10 0 0,-1 6 2 15,5 4-2-15,5 10-2 16,5 0 1-16,8 4-4 16,2 0-11-16,0 10-35 15,0 8-81 1,14 4-79-16,6 4-153 0,-3-8-52 15</inkml:trace>
  <inkml:trace contextRef="#ctx0" brushRef="#br1" timeOffset="148387.31">21959 15418 738 0,'0'0'155'15,"0"0"8"-15,0 0 0 16,0 0-93-16,0 0-39 16,0 0-17-16,0 0-13 15,38-30 1-15,5 30-2 16,-1 0 0-16,-4 0 1 0,-7 2-1 15,-7 4-5 1,-7-6 0-16,-9 4 0 0,-8-4 5 16,0 0 6-16,0 0-1 15,-12-10-2-15,-7 2 4 16,3 0 13 0,5 2 26-16,0 4 1 0,11 2-7 15,-7 0-12-15,5 2-8 16,-3 20-20-16,1 6 10 15,4 8-2-15,0-2-3 16,0 3-3-16,0-1 0 16,2 0 2-16,9 0-4 15,1 0-1-15,-1-6-2 16,-3 6-22-16,-5-8-87 16,4-2-106-16,-3-8-187 0</inkml:trace>
  <inkml:trace contextRef="#ctx0" brushRef="#br1" timeOffset="148748.76">22470 15426 414 0,'0'0'174'0,"0"0"-13"15,0 0 27-15,0 0-31 16,0 0-36-16,0 0-20 16,-70-56-2-16,70 56-40 15,0 0-39-15,0 0-7 16,14 4-12-16,19 14 3 15,3 4-1-15,6 4 3 16,1 6-3-16,5-2-3 16,0 2-1-16,-2 0 1 0,-5 0-2 15,-10-3-24 1,-7-1-133-16,-8-6-82 16,-8-8-210-16</inkml:trace>
  <inkml:trace contextRef="#ctx0" brushRef="#br1" timeOffset="148988.57">22772 15360 536 0,'0'0'64'0,"0"0"26"16,0 0 30-16,0 0 5 15,0 0-34-15,0 0-62 16,-40-12 4-16,23 48-16 0,-3 8 3 15,-1 4-5-15,-3 2-5 16,2 3-8-16,-3-3 0 16,3-2-2-1,5-4-11-15,0-2-54 0,9-8-136 16,6-6-74-16</inkml:trace>
  <inkml:trace contextRef="#ctx0" brushRef="#br1" timeOffset="149520.79">23173 15440 588 0,'0'0'51'0,"0"0"10"16,0 0 96-16,0 0-43 15,0 0-47-15,0 0 11 16,-44-18-21-16,26 18-5 16,1 2 2-16,-4 14-18 15,4 6-7-15,1-2-6 0,5 6-1 16,7 0-6-1,4 1-4-15,0-4-6 0,2 0 0 16,15-3 0-16,4-2-5 16,1-2 2-16,5-4-2 15,-1-2 4-15,-1-6-5 16,-1 0-1-16,-3-4-1 16,-4 0-4-16,-3-6 6 15,-6-10 0-15,-1-8 0 16,-5-2 0-16,0-6 2 15,-2 2-1-15,0-7-1 16,0-1-2-16,-6 4 1 16,-11 8-3-16,-2 4-4 15,-1 4-6-15,0 10-4 16,4 2-4-16,3 6-10 0,4 0-23 16,2 0-65-1,3 0-113-15,4 14-65 0,0-6-161 16</inkml:trace>
  <inkml:trace contextRef="#ctx0" brushRef="#br0" timeOffset="168332.28">11616 13734 313 0,'0'0'79'0,"0"0"18"15,0 0 2-15,0 0 1 16,0 0-34-16,0 0 1 15,0 0-6-15,-39-54 16 16,36 50-16-16,-1 1 2 0,0 2-23 16,1 1-10-16,-4 0-19 15,5-3 6-15,-2 3 7 16,2-1-15-16,2 1 7 16,0-4-5-16,0 4 7 15,0-2-4-15,0-1 7 16,0 2-3-16,0-2 13 15,-3 2-9-15,1 1 0 16,2 0 11 0,-2 0-3-16,2 0-7 0,-2 0 3 15,2 0-6-15,0 14-12 16,0 27-7-16,-2 26 11 0,0 21-2 16,2 10 10-16,0 2-11 15,0-1-4-15,0-3-4 16,0-8 1-16,0-3-4 15,0-7 3-15,0-10-3 16,0-6-10-16,0-8-113 16,0-12-218-16,0-14-491 15</inkml:trace>
  <inkml:trace contextRef="#ctx0" brushRef="#br0" timeOffset="170275.87">11623 13622 250 0,'0'0'78'16,"0"0"-44"-16,0 0 34 16,0 0 27-16,0 0-18 15,0 0-28-15,-19-17-6 16,12 13 31-16,0 3-24 15,2 1-14-15,1-3 19 16,0 3-43-16,1-1 9 16,-1-4-4-16,0 5-1 15,4-2 17-15,-3 0-4 0,1 2 0 16,2 0-1-16,-3 0 9 16,3 0-6-16,0 0-8 15,0 0-5-15,0-1-10 16,0 1-8-1,19-3 8-15,5 2-6 0,8-2-1 16,-1 1-1-16,2 0 0 16,0 2-1-16,1-2 1 15,-1 2 7-15,0 0-7 16,5-4 0-16,1 4 1 16,-4-4-1-16,3 4-1 0,-3-1 1 15,1-2 1 1,5 1-1-16,-4-2 0 0,-1 4 0 15,-1 0 0-15,-6 0-1 16,0 0 1-16,-2-2-2 16,0 2 1-16,0-2 1 15,2 0-1-15,2 0-3 16,0-4 3-16,0 2 1 16,-5 0-5-16,-1 0 0 15,-2 2 3-15,-3 0 2 16,-1 2 0-16,2 0-1 15,1 0 2-15,5 0-1 16,11 0 0-16,6-2-1 16,12-4 1-16,4 0 0 15,2 2 0-15,-1 0 1 16,-5 4-1-16,-3 0-4 16,-2 0 0-16,-2 0 0 15,0 0 0-15,0 0-3 16,-7 0 6-16,1 0-1 0,-7-2-4 15,-3 0 6 1,2 0 0-16,1-2-1 0,5 0 1 16,1 0 0-16,2 2 0 15,5-2 0-15,-3 2 0 16,4 0 0-16,-3-2-1 16,-7 0 1-16,-5-4 1 15,-1 2-1-15,-3 0 1 0,2 0 1 16,5 0-1-16,7 0 1 15,4 0-1-15,2 4 0 16,1 0 0-16,-10 2 0 16,-2 0 0-16,-2 0 0 15,-2 0 0-15,1 0-1 16,6 0 0-16,6 0 1 16,4 0-1-1,3 0 0-15,7-2 1 0,-1 0-1 16,-2 0 0-16,-2 0 0 15,-5 2 0-15,-10 0 2 16,-12 0-2-16,-9 0-3 16,-8 0 3-16,-2-2-1 15,7-4 2-15,-2 2 0 16,6-2-1-16,-3-2 4 16,-3 2-4-16,-1 0 6 0,-1-2 5 15,-1 4-1-15,1-2-3 16,-1 0-4-16,-3 2 1 15,3 0-2-15,-5 2-1 16,-3 0 0-16,-2 2-1 16,-1 0 0-16,1-3 0 15,-2 3 0-15,-2 0 0 16,0 0 3-16,0-1 2 16,0-3 11-1,3 4 3-15,-3 0-3 0,2 0-1 16,1 0 1-16,1 0-7 0,0 0-4 15,0 0 2-15,3 0 4 16,-3 0 0-16,-1 0 0 16,2 0 7-16,-5 14 5 15,0 4 10-15,0 2-1 16,0 6-3-16,0 2-7 16,0 2 0-16,0 4 0 15,0 2-8-15,0 2 1 16,0 4 1-16,0 1-3 15,0 1-5-15,0 4-3 16,0 2 7-16,0 6-7 16,0 0 2-16,0 4-4 15,2 1 5-15,4-1-7 0,-4-2 2 16,3 0-2 0,-1-6 1-16,4-2-1 0,-2-4-1 15,-2-2 3 1,-1-5-2-16,-3-3 2 0,0 0-2 15,0 0 0 1,0 0 2-16,0-2-1 0,-7-6 5 16,3-2-5-16,2-4-1 15,-2-4 0-15,4-4-1 16,-2-4 0-16,2 2-4 16,0-3-15-16,0 4-54 15,-4 1-72-15,-5-4-178 16,-7-2-403-16</inkml:trace>
  <inkml:trace contextRef="#ctx0" brushRef="#br0" timeOffset="170896.83">11454 14766 89 0,'0'0'12'0,"0"0"-3"15,0 0 3-15,0 0-12 16</inkml:trace>
  <inkml:trace contextRef="#ctx0" brushRef="#br0" timeOffset="172110.76">11454 14766 193 0,'116'-58'124'0,"-116"48"-83"15,0 2 31-15,0 2 57 0,0 2-68 16,0 4-11-1,0 0-4-15,0 0-1 16,0 0-10-16,0 0-5 0,0 4-11 16,0 16 14-16,0 12 19 15,2 2-12 1,3 7-9-16,-3-1-17 0,2 0 9 16,-2-2-13-16,0-4-1 15,1-8-6-15,-3-8 3 16,0-8 2-16,0-2-3 15,0-8 1-15,0 0-4 16,0 0 5-16,0 0-3 16,0 0 5-16,0 0 15 0,0 0-5 15,0 0 2 1,0 0 4-16,0 0-11 16,2 0-10-16,-2 0-4 15,0 0-3-15,0 0 3 0,5 0-1 16,2 0 2-16,5 0 2 15,9 0-3-15,1 0 3 16,10 0 0-16,1-4 2 16,5 4-4-16,1-4 0 15,4 4 0-15,4 0-1 16,0 0 2-16,-1 0 2 16,-1 0-2-16,-3 0 1 0,-4 0 10 15,-3 0-6 1,2 0 2-16,0 0 0 15,3 0-2-15,2 0 2 0,6-4-4 16,-4-2-3-16,3-4 3 16,1 2-5-16,-3 0 2 15,0 0-2-15,2 2 3 16,-3-4-2-16,3 2-1 16,-3 0 0-16,-1 2 1 15,-5 0-1-15,0 0 0 16,-3 2 1-16,6-4-1 15,1 2 0-15,4 0 1 16,10-5 0-16,9 4 0 16,4-1-1-16,9 4 0 15,-2-4 0-15,-3 2 0 0,-8 2-3 16,-5 0-3 0,-4 0 10-16,-5-2-5 0,0-2 2 15,-2-1-1-15,0 4 0 16,0 1 1-16,5-6-1 15,6 2 1 1,5-2-1-16,1 3 0 16,1 3-1-16,-5 4 0 0,-4 0 1 15,-6 0-1-15,-6 0-2 16,-1 3 3-16,4 2-1 16,2-1 0-16,3-4 2 15,-3 5 2-15,0-5-3 0,-3 0 0 16,-9 1 0-1,-3 3 0-15,-9 3-4 0,-8-1 4 16,-5-2-8 0,-3-3 8-16,5 2 0 15,-1-3 2-15,3 0-3 0,5 0 1 16,1 0-1-16,9 1 0 16,6 2 1-16,0 3 0 15,-1-6 0-15,-9 0-1 16,-2 0 1-16,-5 0 0 15,0 0-5-15,-2 0-3 16,-1 4 3-16,-6-4-1 16,-7 0 6-16,-4 0 1 15,-2 0 1-15,0 0-1 16,0 0 16-16,0 0 4 16,2 0-3-16,2 0 7 15,-4 0 5-15,2 0-5 0,-2 0 2 16,0 0-1-16,0 0-6 15,0 0 8-15,0 0-5 16,0 0-4-16,0 0-9 16,0 0-2-16,0 0-2 15,0 0-6-15,-16 0-58 16,-16 0-218-16,-5-9-493 16</inkml:trace>
  <inkml:trace contextRef="#ctx0" brushRef="#br0" timeOffset="173239.62">12421 13515 181 0,'0'0'115'0,"0"0"-73"15,0 0 28-15,0 0 41 16,0 0-53-16,0 0-24 16,-11 4-25-16,0 6 1 15,1-2-10-15,2 1 0 16,4-8-2-16,1 1-4 16,1-2 5-16,0 0-5 0,2 2-1 15,-2-2 7-15,2 0 5 16,0 0 6-1,0 0 22-15,0 0 22 0,0 0 24 16,0 0 2-16,0 0-8 16,0 0 0-16,0 0-9 15,0 0 7-15,-2 0-14 16,2 0-15-16,0 0-9 16,-6 4-7-16,2 12-16 15,0 10 0-15,2 13 0 16,0 12-2-16,2 12 1 15,0 15 3-15,0 8 10 0,0 4 5 16,0 1 4 0,0-7-11-16,0 0-9 15,4-8-4-15,4 0 0 0,2-1-4 16,-1-5 2-16,-3-2-1 16,1-4 0-16,-2-8-3 15,-1-7 1-15,-2-5 0 16,-2-6 1-16,0-4 5 15,0-6-1-15,0-6 3 16,0-6-8-16,0-4 3 16,0-4 1-16,0-4-2 15,0 0-1-15,0-4 0 0,0 0 1 16,0 0 14-16,0 0-10 16,0 4 4-16,0-2-3 15,0 6-5-15,-2-4 2 16,0-2-4-16,2 2-1 15,-2 2-1-15,-1 0 0 16,3 2-6-16,0 2-14 16,0 2-24-1,0-2-14-15,0 2-38 0,0 0-38 16,0 4-46-16,0-7-224 16</inkml:trace>
  <inkml:trace contextRef="#ctx0" brushRef="#br0" timeOffset="174442.45">12653 13980 166 0,'0'0'57'16,"0"0"-6"-16,0 0 21 0,0 0-23 15,0 0 54 1,0 0-48-16,0-80-8 0,0 72-1 16,0 0 40-16,0 4 33 15,0 2-14-15,0 0-31 16,0 2-15-16,-2 0 16 15,0 0-15-15,-1 0-28 16,3 8-21-16,-5 12 3 16,5 8 2-16,0 2 1 15,0 5-5-15,0-3-5 16,14 0 7-16,9-2-10 0,0-2-2 16,4-6 0-1,0-4 1-15,0-6-1 16,-5-6-1-16,-2-6-1 15,-4 0 2-15,-3-8 3 0,1-16 2 16,-6-8-6-16,-3-6 0 16,-5-7 0-16,0-1 0 15,-2 2 4-15,-16 8-4 16,-2 10 1-16,0 12 4 16,4 6-3-16,5 4-3 15,2 4 0-15,9 0-10 16,0 0-19-16,0 4-82 0,11 14-39 15,11 0-124-15,1 0-147 16</inkml:trace>
  <inkml:trace contextRef="#ctx0" brushRef="#br0" timeOffset="174827.42">13004 13896 226 0,'0'0'707'16,"0"0"-615"-16,0 0 11 15,0 0 11-15,0 0-84 16,0 0-25-16,46-40-5 16,-2 40 0-16,1-2-4 0,-8 2-5 15,-10 0-2-15,-14 0-38 16,-11 0 30-16,-2 0 19 15,0-4 6-15,-19-2-2 16,-4 0 9-16,1 0 1 16,1 2 19-16,6 2 9 15,2 2-4-15,4 0 6 16,2 4-6-16,3 16-26 16,2 10-5-1,2 4-4-15,0 2 2 0,2 3-2 16,13-3 0-16,3 0 0 15,-3-4-6-15,2 0-1 0,-2-2-75 16,-1-2-62 0,1-6-166-16,1-6-420 0</inkml:trace>
  <inkml:trace contextRef="#ctx0" brushRef="#br0" timeOffset="175110.36">13303 13886 741 0,'0'0'119'0,"0"0"16"15,0 0 46-15,0 0-25 0,0 0-89 16,0 0-20-16,-24-80-15 16,28 80-15-16,16 0-3 15,7 12-6-15,0 8 6 16,2 6-2-1,-2 0-8-15,-3 6-4 0,-2-4 3 16,-4 4-5-16,-7-3 2 16,-4 3-65-16,-3-9-71 15,-4 0-93-15,0-5-171 16,0-6-170-16</inkml:trace>
  <inkml:trace contextRef="#ctx0" brushRef="#br0" timeOffset="175317.69">13515 13876 276 0,'0'0'323'16,"0"0"-223"-16,0 0 36 15,0 0 45-15,0 0-58 16,0 0-73-16,0 0-3 16,-89 92 1-16,64-44-20 15,6-2-20-15,3-6 2 16,3-1-9-16,7-9-1 15,4-2-3-15,2-4-92 16,0-4-105-16,8-6-191 16</inkml:trace>
  <inkml:trace contextRef="#ctx0" brushRef="#br0" timeOffset="175772.08">13802 13814 615 0,'0'0'71'15,"0"0"48"-15,0 0 36 0,0 0-45 16,0 0-29-1,0 0-23-15,-116 22-3 16,103 6-9-16,7-4-13 0,6 4-5 16,0 0-3-16,0 0-6 15,15-2-12-15,5-3-3 16,5-1 5-16,2-10-7 16,-1-1 0-16,-2-6-2 15,-1-5 1-15,-5 0-1 16,-5 0 0-16,-4-20 0 15,-5-6 0-15,-4-6 0 16,0-3 0-16,-2-1-2 16,-15 6-6-16,-6 6-14 0,-4 12-10 15,2 6-3 1,4 6-45-16,7 0-28 0,12 10-73 16,2 6-149-16,8-2-227 15</inkml:trace>
  <inkml:trace contextRef="#ctx0" brushRef="#br0" timeOffset="177266.48">14163 13866 67 0,'0'0'237'16,"0"0"-209"-16,0 0 24 16,0 0 50-16,0 0-29 15,0 0-15-15,0-50 26 16,-2 44-7-16,-6 2 37 15,-4 4 25-15,-3 0-40 0,-3 0-46 16,-1 0 18 0,4 0-22-16,4 2 1 0,9 8-28 15,2 0-14 1,0 4 1-16,11 2-1 0,16 0-1 16,6 2-1-16,1 2-5 15,1-2 3-15,-6 6-3 16,-2-2 0-16,-9 4 2 15,-9-3-1-15,-9-1 3 16,0 0 10-16,0-7 2 16,-21 2 1-16,-1-9-5 15,0-2-2-15,0-2-8 16,-1-4-3-16,4 0-3 16,-2-8-59-16,5-10-146 0,6-10-119 15,3-8-201 1</inkml:trace>
  <inkml:trace contextRef="#ctx0" brushRef="#br0" timeOffset="177375.18">14163 13866 670 0</inkml:trace>
  <inkml:trace contextRef="#ctx0" brushRef="#br0" timeOffset="177447.99">14163 13866 670 0,'-29'-88'185'0,"34"76"-46"0,3 2-1 0,13 4-79 16,6 0-44-16,15 4-12 15,9 2-3-15,5 0-16 16,0 0-132-16,-8 0-239 0</inkml:trace>
  <inkml:trace contextRef="#ctx0" brushRef="#br0" timeOffset="177831.62">14571 13564 338 0,'0'0'99'16,"0"0"6"-16,0 0 41 16,0 0 29-16,0 0-31 15,0 0-22-15,-9-27-13 0,9 27-34 16,-2 0-20 0,0 0-25-16,0 22-12 0,2 19-7 15,0 10 1-15,0 18-2 16,0 11 8-16,8 14 3 15,1 6-1-15,-2 7-10 16,0-3 2-16,-7-6-8 16,0-11-2-16,2-11-2 15,0-16-1-15,3-12 1 16,-3-12 1-16,2-14-1 16,-2-8-22-16,0-6-10 15,1-4 6-15,-1-2 14 16,1 0 2-16,-3-2 9 15,0 0-2-15,0 2-4 0,0-2-2 16,0 0-44 0,0 0-98-16,0 0-106 0,0 0-264 15</inkml:trace>
  <inkml:trace contextRef="#ctx0" brushRef="#br0" timeOffset="179467.46">12917 14600 20 0,'0'0'31'0,"0"0"-7"16,0 0 65-1,0 0 2-15,0 0-7 16,0 0-21-16,10-66 23 16,-10 54-12-16,0 2-15 0,0-2 16 15,-2 6 20-15,-8-4-6 16,2 3-28-16,1 2 5 15,-1 5-26-15,-4 0 4 16,1 0 2-16,-1 0-11 16,1 0-10-16,-2 8-7 15,2 7 10-15,2 6-14 16,5-1-6-16,4 0-2 16,0 2-4-16,0-2 2 15,0 0-4-15,11 0 0 16,7-4 2-16,-1 2-2 15,6-8-1-15,-1-2 0 0,3-2-18 16,-6-6-35-16,0 0 7 16,-9-2 21-16,0-14 26 15,-8-2 4 1,-2-6 6-16,0 2-8 0,0-6 0 16,-7 0 1-16,-8 4 0 15,-2 6-3-15,4 8 0 16,5 6-8-16,0 4-11 15,4 0-19-15,0 0-65 16,4 0-6-16,0 6-29 16,0 4-14-16,0 0-92 0</inkml:trace>
  <inkml:trace contextRef="#ctx0" brushRef="#br0" timeOffset="179801.18">13234 14588 607 0,'0'0'71'0,"0"0"-41"0,0 0 62 15,0 0-11-15,0 0-38 16,0 0-29-16,16 26 15 16,-14-26-3-16,-2 0 0 15,0 0-2-15,0 0-1 16,0-14-14-16,0 0-5 16,-7 2-3-16,3 0-1 15,-3 8-5-15,7 2-3 16,0 2-53-16,0 0-100 15,0 0-77-15,13 0 2 16</inkml:trace>
  <inkml:trace contextRef="#ctx0" brushRef="#br0" timeOffset="180183.81">13459 14458 448 0,'0'0'156'0,"0"0"-21"0,0 0 78 16,0 0-46-16,0 0-22 16,0 0-38-16,-75-10-36 15,75 10-21-15,0 0-8 0,0 0-26 16,13 10 3-1,14 4-3-15,4 2-3 0,2 4-3 16,3 0-9-16,-9 4 2 16,-3-2-3-1,-9-2 0-15,-5 0 0 16,-8-6 4-16,-2-4-2 0,0-2 5 16,-2-2-1-16,-14-2-1 15,-4 0-4-15,0-4-1 16,0 0-19-1,2 0-86-15,2-8-96 0,3-6-148 16,6-4-231-16</inkml:trace>
  <inkml:trace contextRef="#ctx0" brushRef="#br0" timeOffset="180307.48">13459 14458 561 0,'25'14'80'15,"-10"-31"-3"-15,8 6-8 0,10-1-47 16,10 6-22-16,7 3-42 15,4 3-207-15</inkml:trace>
  <inkml:trace contextRef="#ctx0" brushRef="#br0" timeOffset="180596.87">13856 14400 617 0,'0'0'133'0,"0"0"10"0,0 0-7 16,0 0-64-16,0 0-26 15,0 0 1-15,-7-23 0 16,7 23-14 0,0 0-9-16,0 5-1 0,5 10 15 15,3 3-21-15,3 4-7 16,-1 5-3-16,-4-3-3 15,1 0-2-15,-3 2-1 16,-2 0-2-16,-2 2-12 16,0-6-126-16,0 0-112 15,0-6-197-15</inkml:trace>
  <inkml:trace contextRef="#ctx0" brushRef="#br0" timeOffset="180941.95">13896 14450 516 0,'0'0'100'16,"0"0"-24"-16,0 0 23 16,0 0 1-16,0 0-38 15,0 0-37-15,74-93 2 16,-74 113 20-16,0-2 16 0,0 1 0 16,0-3-4-1,-5-5-23-15,5 2-9 16,0-5-14-16,0 2-4 0,7-5-1 15,10 8-3-15,8-1-5 16,-5 2 0-16,-2 4-8 16,-9-6-5-16,-9 2 13 15,0 0 0-15,-9-2 5 16,-18-2-1-16,1-2 2 16,1-2 0-16,5-6-3 15,7 0-2-15,5 0-1 16,8 0-2-16,0 0-83 15,0 4-94-15,0-4-244 16,0 0-108-16</inkml:trace>
  <inkml:trace contextRef="#ctx0" brushRef="#br0" timeOffset="181291.55">14087 14414 798 0,'0'0'127'16,"0"0"-79"-16,0 0 35 16,0 0-46-16,0 0-26 15,0 0-4-15,145-27-7 16,-118 26-5-16,-9 1-13 16,-11 0-27-16,-7 0 5 15,0 0 40-15,0-7 6 16,-14 1 6-16,-1 1-6 0,1-2 27 15,3 3 32-15,2 2-5 16,3 2 12 0,1 0-28-16,3 0-24 0,2 14-12 15,0 8-7-15,0 6 1 16,0 3 1-16,9-1-2 16,2 2 0-16,0 0-1 15,-2-2 0-15,0 0-28 16,-3-2-101-16,-1-8-145 15,-1-4-249-15</inkml:trace>
  <inkml:trace contextRef="#ctx0" brushRef="#br0" timeOffset="181632.07">14467 14383 403 0,'0'0'203'16,"0"0"-149"-16,0 0 94 15,0 0-4-15,0 0-69 16,0 0-15-16,-46-15 2 16,40 15-18-16,0 11-5 15,-1 10 11-15,2 1-11 0,0 1-17 16,5 4 1-1,0-4-6-15,0 2 6 0,0-1-12 16,0-4-5-16,8-2-3 16,1-4 0-16,1-4-2 15,4 2-1-15,-1-4-8 16,1 4-85-16,1 0-104 16,3-8-254-16</inkml:trace>
  <inkml:trace contextRef="#ctx0" brushRef="#br0" timeOffset="181814.58">14676 14616 718 0,'0'0'112'0,"0"0"-105"15,0 0 22-15,0 0-29 16,0 0-20-16,0 0-273 16</inkml:trace>
  <inkml:trace contextRef="#ctx0" brushRef="#br0" timeOffset="192190.81">27424 6645 250 0,'0'0'27'0,"0"0"15"15,0 0 84-15,0 0-25 16,0 0-50-16,0 0 16 16,0 0-8-16,0 0-11 15,-21-48 6-15,19 46 15 16,-3-2-2-16,0 2-11 15,-2 0-17-15,5-2-14 16,-4 0-8-16,4 0 14 16,2 0 1-16,-2 2-1 0,2 0-4 15,0 2-2 1,0-2-4-16,0 2 7 0,0 0 1 16,0-2-12-16,0 2-4 15,0 0 1-15,0 0-8 16,0 0 6-16,0 0-1 15,0 22-4-15,0 16 2 16,0 16 1-16,0 12 8 16,10 13-3-1,4 5-1-15,4 6 0 0,4 0-5 16,-3-4 8-16,4 5-2 16,-5-1-7-16,-5 4 10 15,-1 2-8-15,-3-6-6 16,-1-3 7-16,-1-3-6 15,2-7-4-15,-2-5 7 0,-1-4-5 16,1-8-3-16,-3-8 3 16,4-8-2-16,-6-8 2 15,0-6-3-15,-2-6 1 16,0-8 2-16,2-7-3 16,-2-8 0-16,2-1-1 15,-2 0-2-15,0 0-20 16,0 0-22-16,0-14-39 15,0-12-107-15,0-14-178 0,0-12-218 16</inkml:trace>
  <inkml:trace contextRef="#ctx0" brushRef="#br0" timeOffset="193583.56">27656 6587 304 0,'0'0'56'16,"0"0"3"-16,0 0 47 15,0 0-28-15,0 0-21 16,0 0-21-16,-66-20 31 0,57 18-5 15,0 0 26 1,-2-2 4-16,4 2-45 16,5-2-4-16,2 2 11 15,0 0-7-15,0 2-10 0,0 0-11 16,0 0-16 0,0 0-5-16,0 0 0 0,0 0-4 15,0 0 0-15,20 0 5 16,9 0-2-16,6 0-3 15,6 0 2-15,7 0-3 16,6 0 1-16,4 0 0 16,4 4 0-16,3 4-1 15,2 0 0-15,-1 0 1 16,2 0-4-16,-3 2 3 0,1 0 0 16,1-2 1-1,-3 0 0-15,3-4 0 0,-2-2-1 16,-1-2 4-16,-2 0-2 15,1 0-2-15,-3 0 1 16,2 0-1-16,1 0 0 16,2 0-1-16,0 0-2 15,-1 0 0-15,1 2-17 16,-3 2-1-16,1-2-5 16,3-2 22-16,-1 2 4 15,1-2-3-15,-1 0-24 16,-3 0 18-16,4 0-6 15,-2 0 7-15,5 0 8 16,2 0 0-16,5 0-1 16,-2-2 1-16,-1-2-2 0,-1 2-3 15,-1 0 3-15,-5-2 0 16,1 4-2-16,-2-2-1 16,-2 2-1-16,-8 0-8 15,-2 0-8-15,-1 0 14 16,-4 0 8-16,0 0 1 15,-8 0-1-15,-3 0 1 16,4 0-1-16,1 0-3 16,5 0 3-16,6 0-1 15,3 0-3-15,2-2 2 16,0 0 4-16,-4 0-3 0,-6 0 1 16,-3 2 0-1,-3 0-1-15,-4 0 1 0,-9 0 3 16,-11 0-3-16,-11 0 0 15,-5 0 0-15,-2 0 0 16,0 0 4 0,0 0 1-16,0 0 17 0,0 0 8 15,0 0 1-15,0 0-9 16,0 0 9-16,0 0-3 16,0 0-5-16,0 0-8 15,0 0 1-15,0 0 19 16,0 0-18-16,0 0-4 15,0 0 6-15,0 0 2 16,0 0-6-16,0 0-3 16,0 0 2-16,0 0-6 0,0 4 2 15,0 10-1-15,0 6 14 16,-5 10 2-16,1 9 3 16,-2 12-8-16,0 12-7 15,0 11-2-15,-1 6-3 16,3 6 1-16,-2 0 8 15,1 5-10-15,2-1-4 16,1 0-2-16,2 3 2 16,0-5 1-16,0-2-1 15,0-6-3-15,0-4 1 16,0-3 0-16,-2-7-1 16,0-8 0-16,-3-8 0 0,3-8 1 15,0-10 0 1,2-6-1-16,0-6-2 0,0-3 2 15,0-6 0-15,0 3-25 16,0-3-77-16,0-3-121 16,-9-7-317-16</inkml:trace>
  <inkml:trace contextRef="#ctx0" brushRef="#br0" timeOffset="194698.81">27812 8141 144 0,'0'0'235'0,"0"0"-186"0,0 0 37 15,0 0 25 1,0 0-9-16,0 0-20 16,-64-34-11-16,64 32-2 0,0 2-22 15,0 0-3-15,0 0-8 16,0 0-6 0,0 0 7-16,0 0 8 0,-2 0-8 15,0 0 0-15,2 0-20 16,0 0-2-16,0 0-4 15,0 2 7-15,13 6-2 16,16 4 8-16,11 0-7 16,11 0-4-16,11-2 9 0,7-2-8 15,10-2 7 1,5 0-9-16,8-2-3 0,4 0-2 16,1 4 1-1,-1 0-4-15,-2 2-3 16,-3 0-1-16,-8-4 1 15,-6 1 3-15,-3-6-3 0,0-1 0 16,4 0 0-16,6 0 1 16,5 0-2-16,-2-4-5 15,-2-2 5-15,-2 2 0 16,-4 2 0 0,2 2-1-16,-1 0 1 0,-2 0 0 15,0 0 0-15,2 0-3 16,1 0 2-16,3 0 1 15,5 2-2-15,0-2-6 0,0 0 8 16,-2 0-9 0,1 0-5-16,-5 2 2 15,5-2-4-15,1 0 3 0,0 0 11 16,-8 0-11 0,-8 0 8-16,-9 0-3 0,-8 0 3 15,-4-6 2-15,-6 0 3 16,-1 2 0-16,-7 0-1 15,-5 2 1-15,-6 2 1 16,-5 0-1-16,0 0 0 16,-2 0 0-16,-2 0 0 15,2 0 1-15,-4 0-1 16,-5 0 0-16,-5 0 0 16,-1 0 4-16,-5 0 6 0,0 0 9 15,0 0 3 1,0 0 2-16,0 0-8 0,0-2 0 15,0-4-16-15,-13-6-2 16,-18-2-145-16,-14-8-183 16,-16-12-587-16</inkml:trace>
  <inkml:trace contextRef="#ctx0" brushRef="#br0" timeOffset="195601.2">28319 6788 118 0,'0'0'126'15,"0"0"-74"-15,0 0 9 16,0 0 69-16,0 0-30 16,0 0-16-16,-16-50 22 0,14 43 0 15,-3 1-18 1,1 1-29-16,2-4 4 0,-4 1-5 16,2-2-13-16,2 1-5 15,0-2-1-15,2 5-9 16,0-2-6-16,0 2-2 15,0 2-5-15,0 2-4 16,0 2 2-16,0 0-5 16,0 0 0-16,0 16-5 15,0 20 0-15,12 22 22 16,-2 17 1-16,3 11-8 16,6 10-3-16,-2 10 3 15,3 5-11-15,1 3 1 0,-4 2-3 16,-8-3 1-16,-4-7 1 15,-5-12 0-15,0-5 0 16,0-12-2-16,0-9-1 16,0-7-4-16,0-11 2 15,0-10-1-15,2-10-1 16,2-12 0-16,-2-8-1 16,1-7 0-16,-3-2 0 15,2-1 1-15,-2 0-2 16,0 0 7-16,0 0-6 0,0 0-1 15,0 0 0 1,0 0 0-16,0 0-1 16,0 0-2-16,0 0 1 0,0 0-96 15,0 0-196-15,-11-8-356 16</inkml:trace>
  <inkml:trace contextRef="#ctx0" brushRef="#br0" timeOffset="197575.87">30573 6771 258 0,'0'0'73'16,"0"0"-52"-1,0 0 61-15,0 0 11 16,0 0-53-16,0 0-15 0,13-19 0 16,-8 14 18-16,-1 1 11 15,-1 0 20-15,-1 3 32 16,-2-2-11-16,2-1-6 15,1 0-3-15,-1 1-19 16,-2-1-6-16,0-1-9 16,2 5-21-16,-2-2 6 0,0 2 3 15,0 0-17-15,0 0 6 16,0 0-4 0,0 0-13-16,0 18-4 15,0 21-2-15,0 19 19 16,0 12-5-16,0 10 1 15,0 8-3-15,0 5-3 0,0 6-10 16,0 6 8-16,0 2-7 16,0-3-5-16,0-8 9 15,0-6-7-15,0-8 0 16,0-11-3-16,0-7 0 16,-2-10 2-16,-3-10 0 15,1-10-2-15,1-10-2 16,3-4 1-16,0-4 0 15,0-4 2-15,0-4 1 0,0-4-1 16,0 0 0-16,0 0-1 16,0-2 1-16,0 0-1 15,0-2 2-15,0 0-2 16,0 0 1-16,0 0-1 16,0 0 0-1,0 0 0-15,0 0 1 16,0 0-1-16,0 0 1 0,0 0-2 15,0 0-8-15,0 0-28 16,0 6-64-16,-2 3-260 16,-11-4-349-16</inkml:trace>
  <inkml:trace contextRef="#ctx0" brushRef="#br0" timeOffset="201354.15">28735 7000 263 0,'0'0'147'15,"0"0"-76"-15,0 0 3 16,0 0-1-16,0 0-14 16,0 0-2-16,0 0-26 0,-29-22 5 15,27 22 13 1,0-2-15-16,-1 0 9 16,1 0-11-16,-2-2 4 15,0 0 2-15,-2 0 1 16,0 0-12-16,2 2 6 0,-1 2 20 15,5 0-17-15,0 0 3 16,0 0-13-16,-2 0 4 16,-2 0-14-16,-2 10-2 15,0 14-11-15,2 10 3 16,1 3-5-16,3-1 1 16,0 0-2-16,5-3 0 15,13-2 2-15,5 1-2 16,0-6 3-16,0-2-1 15,2-8-2-15,-6-4 0 0,-1-4 2 16,-7-6-3 0,5-2 2-16,-5 0-1 0,1-8 2 15,-2-16 3-15,-3-10-2 16,-7-4 0-16,0-6 1 16,0-5 1-16,-9 3-4 15,-5 4 10-15,-1 12-7 16,2 12 2-16,4 8-4 15,0 4-2-15,5 6-3 16,2 0 2-16,2 0-19 16,0 4-73-16,0 16-7 15,0 6-42-15,15 0-150 16,3-2-80-16</inkml:trace>
  <inkml:trace contextRef="#ctx0" brushRef="#br0" timeOffset="201758.69">29034 7050 748 0,'0'0'158'0,"0"0"-32"15,0 0 16-15,0 0-62 16,0 0-66-16,0 0-14 15,46-16 0-15,-5 16-2 16,-6 0 1-16,-6 0-14 0,-9 0-19 16,-11 0-13-1,-9 0 20-15,0 0 27 16,0 0 12-16,-7-2-3 0,-10-8 3 16,-4 4 21-16,4-2 20 15,3 0-21-15,5 4 19 16,1 4 1-16,5 0-13 15,0 0-32-15,1 0-1 16,2 16-6-16,0 10-1 16,0 4-6-16,0 1 5 15,0 1 1-15,10 0-2 16,1 0-13-16,5 2-82 16,1 0-94-16,-3-4-125 15,-3-4-162-15</inkml:trace>
  <inkml:trace contextRef="#ctx0" brushRef="#br0" timeOffset="202406.33">29428 7082 213 0,'0'0'50'0,"0"0"-19"16,0 0 37-16,0 0 18 15,0 0-28 1,0 0 24-16,-24-23-10 0,19 12 6 16,-2 5 13-16,0-2-19 15,3 0 8-15,-2 2-17 16,6 2 16-16,-5-2 1 16,3 4-24-16,2 0-2 15,-2 2-1-15,2 0-15 16,0 0-19-16,0 0 3 0,0 0-18 15,4 0 5 1,18 6-9-16,5 14 1 0,0 7 1 16,-3 2 3-1,1 3-4-15,-6 1-2 16,-3-4 2-16,0 4-2 16,-5-3-5-16,0-2-112 15,-4 0-74-15,-7-8-119 0,0-4-186 16</inkml:trace>
  <inkml:trace contextRef="#ctx0" brushRef="#br0" timeOffset="202690.58">29541 7096 28 0,'0'0'490'0,"0"0"-412"15,0 0 19-15,0 0 69 16,0 0-52-16,0 0-46 16,0-80 19-16,0 80-32 15,-8 0-32-15,-13 26-13 16,-2 10 11-16,-10 10-21 16,7-2 4-16,2 1-4 15,3-5-1-15,4-6-7 16,1-2-38-16,5-4-54 15,7-4-62-15,4-6-50 0,0-4-147 16</inkml:trace>
  <inkml:trace contextRef="#ctx0" brushRef="#br0" timeOffset="203210.31">29873 7077 404 0,'0'0'141'16,"0"0"-48"-16,0 0 67 15,0 0 0-15,0 0-89 16,0 0-13-16,-49-43 6 16,38 43-15-16,0 0-12 15,0 6-19-15,2 14-12 16,5 2-1-16,-1 6-2 16,5 1-1-16,0 0 1 15,9-2 1-15,14-1-3 16,3-4 0-16,0-4-1 0,3-4 0 15,-2-6 1-15,-4-4-2 16,-7-4 2-16,-5 0-1 16,-3-2 5-1,-6-18 1-15,-2-6-1 0,0-6-3 16,0-4 2-16,-4-3 2 16,-11 3-5-16,-5 10 0 15,1 6 0-15,2 8-1 16,1 8-12-16,7 4-22 15,7 0-57-15,2 2-70 16,0 18-24-16,7 1-15 16,15-3-124-16</inkml:trace>
  <inkml:trace contextRef="#ctx0" brushRef="#br0" timeOffset="203633.21">30243 7012 308 0,'0'0'268'0,"0"0"-243"15,0 0-18-15,0 0 56 16,0 0-31-16,0 0-12 15,40-44-4-15,-40 44 28 16,0 0-3-16,0 6 8 16,0 8 6-16,-13 4 23 0,-7 4-3 15,-2-2-11-15,-3-2-5 16,3-2-8-16,4-3-5 16,7-2-5-16,2-4 0 15,5-3-4-15,2-3-11 16,2-1-12-16,0 0 0 15,0 0-5-15,0 2-4 16,6 2-1-16,16 3 7 16,9-2-4-16,6-1 1 15,2 1-3-15,8-1-5 16,4 1-4-16,1 8-80 16,-8-2-142-16,-11 6-105 15,-21-3-131-15</inkml:trace>
  <inkml:trace contextRef="#ctx0" brushRef="#br0" timeOffset="203930.77">30328 7040 266 0,'0'0'369'16,"0"0"-298"-16,0 0 47 0,0 0 52 15,0 0-57 1,0-104-37-16,0 100-18 0,0 4 8 16,0 0 8-16,0 0-28 15,0 0-21-15,0 12-19 16,5 18-6-16,-1 14 18 16,0 6-2-16,0 6-6 15,1 5-2 1,0 1-8-16,-1 4 0 0,-4 4-14 15,0 2-241-15,0-3-239 16</inkml:trace>
  <inkml:trace contextRef="#ctx0" brushRef="#br0" timeOffset="205029.19">28768 7720 345 0,'0'0'204'0,"0"0"-75"15,0 0 52-15,0 0-35 16,0 0-25-16,0 0-40 16,-44-38-14-16,44 36-4 0,0 0-30 15,4 0-28-15,21 0 2 16,8 0-7-16,3 2 4 15,-5 0-3-15,0 0-1 16,-6 0-4-16,-10 0-2 16,-1 0 3-16,-10 0-2 15,-1 0 4-15,-3 0-5 16,0 0 6-16,0 0 6 16,0 0 3-16,0 0 0 15,0-2-3-15,-5 0-4 0,-2 2 10 16,2 0-4-1,-1 0 20-15,-1 0-7 0,1 0-7 16,-4 20-5-16,4 8-6 16,4 4-3-16,0 2 1 15,2 0-1-15,0 2 0 16,0 2-1-16,8 0 1 16,4 1-23-16,-6-1-90 15,1-2-107-15,-7-8-183 16,0-6-88-1</inkml:trace>
  <inkml:trace contextRef="#ctx0" brushRef="#br0" timeOffset="205216.58">28753 7975 670 0,'0'0'154'0,"0"0"-50"15,0 0 51-15,0 0-48 16,0 0-78-16,0 0-19 15,17-68-10-15,8 68 0 16,6 0-15-16,3 0-2 16,3 1-81-16,6 12-124 15,-1-6-227-15</inkml:trace>
  <inkml:trace contextRef="#ctx0" brushRef="#br0" timeOffset="205393.11">29238 7918 193 0,'0'0'655'15,"0"0"-588"1,0 0-10-16,0 0 29 0,0 0-86 16,0 0-41-16,16-19-120 15,7 19-80-15,-4 1-306 16</inkml:trace>
  <inkml:trace contextRef="#ctx0" brushRef="#br0" timeOffset="205694.3">29454 7812 681 0,'0'0'280'0,"0"0"-123"0,0 0 22 15,0 0-10-15,0 0-72 16,0 0-43 0,-102-44-20-16,102 44-29 0,0 0-5 15,0 10 0-15,20 12 4 16,7 5-3-16,4 0 0 16,3 1-1-16,-5 3 0 15,-5-4-2-15,-8 0 2 0,-8-1-10 16,-6-8-54-1,-2-3-9-15,0-2-37 16,-15-9-31-16,-9-4-116 16,-3 0-167-16</inkml:trace>
  <inkml:trace contextRef="#ctx0" brushRef="#br0" timeOffset="205834.93">29394 7830 454 0,'0'0'118'0,"0"0"-44"16,0 0 19-16,0 0-38 15,0 0-32-15,147-40-23 16,-104 40-6-16,1 0-183 16,-6 12-259-16</inkml:trace>
  <inkml:trace contextRef="#ctx0" brushRef="#br0" timeOffset="206441.3">29789 7764 587 0,'0'0'125'0,"0"0"2"15,0 0 65-15,0 0-69 16,0 0-50-16,0 0-29 16,0-22 1-16,0 22-14 15,0 0-13-15,0 0-18 16,0 10 5-16,0 6 1 15,0 6 3-15,2 2 2 16,2 4-4-16,1 2-1 16,0 5-3-16,-1 1-1 15,-4 0-2-15,0-2-1 16,0 0-61-16,0-6-78 0,0-10-98 16,-2-8-73-16,-3-10 37 15,3 0 163-15,0-2 62 16,-1-20 49-16,3-10 39 15,0-8 89-15,0-10 25 16,0-7-38-16,16-1-6 16,4 6-13-16,6 14-13 15,-3 14-25-15,-7 12-21 16,-7 10 0-16,-7 2 3 0,-2 0 0 16,0 14 3-1,0 6 22-15,0 2 16 0,-5-2-17 16,-3-4-22-16,4-2-15 15,4-2-14 1,0 1-8-16,2-2-4 0,21 5 1 16,4 0 0-16,2 3-2 15,-6-5-6-15,-12 0-3 16,-9-2 6-16,-2-2 3 16,-2-2 1-16,-20-5 4 15,0 1-1-15,-3 1 0 16,2-1-4-16,8 1 0 15,3 2-7-15,4 1-58 16,6 2-98-16,2 0-99 0,0-5-123 16</inkml:trace>
  <inkml:trace contextRef="#ctx0" brushRef="#br0" timeOffset="206794.87">30045 7810 514 0,'0'0'475'16,"0"0"-389"-16,0 0-26 16,0 0 43-16,0 0-66 15,0 0-30-15,96-40-7 0,-74 40-9 16,-6 0-5-16,-8 0-39 16,-5 0 9-16,-3 0 36 15,0 0 8-15,0 0 19 16,0-6-4-16,-9 0 8 15,2 0 18 1,3 4-3-16,2 2 5 0,-3 0 7 16,0 2-33-16,1 22-15 15,-2 8 5-15,1 5-1 16,3 0-4-16,0-2 2 16,2 1-4-16,0 0 0 15,0-4-3-15,0 0-25 16,0-2-37-16,2-2-144 15,2-6-265-15</inkml:trace>
  <inkml:trace contextRef="#ctx0" brushRef="#br0" timeOffset="207102.28">30449 7827 601 0,'0'0'236'16,"0"0"-168"-16,0 0 33 16,0 0 56-16,0 0-55 0,0 0-57 15,-43-29-24 1,28 45-3-16,-2 2 11 0,7 4-4 16,1 1-3-16,4 0-7 15,3-1 14 1,-1 1-4-16,3-3-12 0,0-2-7 15,0 0-3-15,17 0-1 16,9-2-2-16,3 0-5 16,9 0-100-16,4-4-141 15,1-4-295 1</inkml:trace>
  <inkml:trace contextRef="#ctx0" brushRef="#br0" timeOffset="207309.79">30667 8097 289 0,'0'0'731'0,"0"0"-621"16,0 0 72-16,0 0-25 16,0 0-87-16,0 0-44 15,-2-18-6-15,-3 18-20 16,-2 0-7-16,-2 0-89 15,-1 8-209-15,-4 4-325 16</inkml:trace>
  <inkml:trace contextRef="#ctx0" brushRef="#br0" timeOffset="-208039.45">9966 16293 230 0,'0'0'82'0,"0"0"-48"15,0 0 40-15,0 0-6 16,0 0-31-16,0 0 19 16,0 0 27-16,0-57-6 15,0 47 8-15,0 2 11 16,0-2-38-16,0-2-4 0,-5 2-12 15,3 0-15-15,-1 2 9 16,1 4-14-16,0 4 14 16,-2 0-16-16,-1 0 21 15,-1 0-9-15,-10 26-2 16,-7 14-11-16,-2 6-3 16,-2 8 8-16,-2 7-11 15,6-3-7-15,3 2-5 16,5-2 1-16,4-6-2 15,3-6 0-15,6-12-30 16,2-7-76-16,0-9-84 0,0-13-137 16,4-5-103-1</inkml:trace>
  <inkml:trace contextRef="#ctx0" brushRef="#br0" timeOffset="-207772.89">9854 16306 352 0,'0'0'228'0,"0"0"-150"16,0 0 35-16,7-116 40 15,1 98-48-15,-2 10-17 16,-4 8-5-16,2 0-36 16,5 0-16-16,7 18 8 0,3 8-9 15,4 10-3 1,2 0-21-16,-1 4-1 0,0 5-1 15,-1 1-3-15,-1 6-1 16,-7-8-100-16,-3 2-115 16,-12-6-106-1,0-10-138-15</inkml:trace>
  <inkml:trace contextRef="#ctx0" brushRef="#br0" timeOffset="-207618.29">9819 16517 624 0,'0'0'138'0,"0"0"-19"0,0 0 18 16,0 0-39-16,0 0-52 16,0 0-36-1,-5-66-7-15,45 64-3 0,8 2-1 16,4 0-8-16,0 0-103 16,4 6-139-16,-6-2-170 15</inkml:trace>
  <inkml:trace contextRef="#ctx0" brushRef="#br0" timeOffset="-207290.09">10558 16152 628 0,'0'0'79'0,"0"0"-17"16,0 0 79-16,-122-64-31 0,99 52-55 15,6 10-10 1,3-2 12-16,3 0-8 0,2 4 4 16,0 0-5-16,5 0-12 15,0 0-13 1,1 22-8-16,3 4 1 0,0 10-8 16,0 4 3-16,13 4-9 15,8 2 6-15,3-1-7 16,0-1 1-16,-1 2-2 15,-5 2-1-15,-5 6-47 16,-9-6-72-16,-4 2-100 16,0-10-144-16,-15-12-58 15</inkml:trace>
  <inkml:trace contextRef="#ctx0" brushRef="#br0" timeOffset="-207121.9">10255 16567 512 0,'0'0'141'0,"0"0"17"16,0 0-5-16,-60-122-26 15,60 104-28-15,2 0-49 16,25 10-37-16,11-2-8 16,5 10-2-16,7 0-3 15,8 0-3-15,5 0-25 16,3 10-107-16,1-6-116 16,-1 0-121-16</inkml:trace>
  <inkml:trace contextRef="#ctx0" brushRef="#br0" timeOffset="-206865.32">10837 16212 627 0,'0'0'123'0,"0"0"9"16,0 0 51 0,-120-84-31-16,101 76-53 0,9 4-20 15,3 4-18-15,5 0-3 16,2 0-26-16,0 4-18 15,0 22-8-15,4 10-2 16,19 4 0-16,6 8-2 16,2 2-1-16,2 0 1 15,-2 7-4-15,-2-3 1 0,-7 8-83 16,-8-4-91-16,-12-8-162 16,-2-10-96-1</inkml:trace>
  <inkml:trace contextRef="#ctx0" brushRef="#br0" timeOffset="-206536.2">10648 16587 563 0,'0'0'75'16,"0"0"62"-16,0 0 37 15,-16-110-44-15,47 88-64 16,10 4-37-16,9 4-5 16,10 0-2-16,9 2-21 15,3 2-1-15,-1 2 0 0,-8-1-15 16,-12 4-49-16,-20 1 0 15,-13-1 18 1,-16 1 39-16,-2 3 7 0,-7-3 7 16,-17-5 44-16,-6 5 26 15,5 3 7-15,-2-2-34 16,4 3 6-16,7 0-13 16,7 0-21-16,7 13-14 15,2 9-7-15,0 4-1 16,19 6 0-16,2 8 0 15,2 4 0-15,-1 2-59 16,1 2-113-16,-4-4-38 16,-3-8-164-16</inkml:trace>
  <inkml:trace contextRef="#ctx0" brushRef="#br0" timeOffset="-206297.41">11189 16509 587 0,'0'0'127'15,"33"-126"-46"-15,-6 77 33 16,4 21-25-16,-4 12-20 15,-2 16-31-15,-3 0-10 16,-5 35 3-16,2 5 4 16,-7 6-13-16,-5 2-1 15,-4-8-17-15,-3-4 5 16,0-10 0-16,0-8 4 16,-10-14 31-16,0-4 28 15,1-8 2-15,2-14-21 16,4-10-32-16,3 0-21 0,5 2-2 15,19 2 0-15,6 12-8 16,5 2-70-16,10 10-127 16,4 4-170-1</inkml:trace>
  <inkml:trace contextRef="#ctx0" brushRef="#br0" timeOffset="-205372.17">12635 16262 494 0,'0'0'59'0,"0"0"-3"15,0 0 49-15,0 0-40 0,0 0-39 16,0 0 16-1,-20-32 2-15,18 28 4 16,-3 0 25-16,0 0-15 16,-1-4 5-16,2 6 12 0,-3-2-29 15,3 4-4-15,-4 0-3 16,-2 0-1-16,-6 26-25 16,0 10 1-16,-2 9-1 15,1 5 9-15,1 0-3 16,3 6-8-16,-1-2-4 15,5-4-4-15,-1-2 0 16,0-2 3-16,4-7-6 16,-3-3-5-16,0-13 1 0,2-2-58 15,2-11-69 1,3-10-25-16,2 0-48 0,0 0-24 16,0-14-98-16</inkml:trace>
  <inkml:trace contextRef="#ctx0" brushRef="#br0" timeOffset="-205058.23">12615 16236 456 0,'0'0'114'0,"0"0"-18"16,0 0 66-16,0 0 16 15,0 0-34 1,0 0-36-16,5-72-26 16,-5 72-19-16,0 0-28 0,0 12-12 15,10 16-13-15,6 8 16 16,4 4-10-16,0 5-3 16,5-5-10-1,2 4 2-15,-4 2-4 0,2-2-1 16,-2 0 0-16,-3-4-41 15,-9 0-86-15,-5-8-95 16,-6-6-110-16,0-12-132 0</inkml:trace>
  <inkml:trace contextRef="#ctx0" brushRef="#br0" timeOffset="-204861.65">12522 16521 648 0,'0'0'138'15,"0"0"-15"-15,0 0 32 16,0 0-36-16,0 0-59 16,0 0-45-16,-32-54-11 15,64 54-4-15,7 0 0 16,10 0 0-16,5 2-70 16,6 10-94-16,0-6-195 0</inkml:trace>
  <inkml:trace contextRef="#ctx0" brushRef="#br0" timeOffset="-204340.22">13357 16234 423 0,'0'0'66'0,"0"0"31"15,0 0 34-15,0 0-31 16,0 0-12-16,0 0 8 16,-58-74-32-16,33 70 0 0,-2 4-9 15,-4 0 0-15,0 4-14 16,-4 18 19-16,-1 6-16 15,7 6-14-15,4 10-3 16,7 6-2-16,9 9-7 16,9 11 8-16,0 2-11 15,5 0 1-15,24-2-7 16,6-11 0-16,10-5-4 16,4-10-3-16,0-4 2 15,1-12-4-15,-6-6-3 16,-1-4 2-16,-12-10-16 0,-9-2-20 15,-9-2 26 1,-8-4 4-16,-3 0 7 0,-2 0 2 16,0 0 0-1,0 0-2-15,0 0 0 0,0 0-5 16,-2 0-5-16,-5 0-15 16,0 0 1-16,0 0-31 15,5 0-43-15,-2 0-77 16,0 0-93-16,-1 8-105 15</inkml:trace>
  <inkml:trace contextRef="#ctx0" brushRef="#br0" timeOffset="-194508.45">13669 16487 276 0,'0'0'74'0,"0"0"-23"16,0 0 59-16,0 0-36 16,0 0-44-16,0 0 18 15,0 0 12-15,0 0-5 16,-23 0-5-16,19 0 19 16,0 0-17-16,-1-2 9 0,1 2-20 15,-3-4-9-15,4-8-8 16,-1 2-4-1,2-4-5-15,2-4-7 0,0-4-2 16,0 0-5-16,4-5 0 16,15 4 3-16,2 2-4 15,2 7 0-15,-1 4 1 16,-5 6-1-16,0 4 0 16,-7 0-7-16,-2 0 4 15,-2 14 1-15,-1 4 3 16,-1 4-1-16,-4 10 0 15,0 7 2-15,0-1 2 0,-2 2-1 16,-17-2 1-16,2 2 6 16,-7-8 18-16,-1 0-9 15,0-2 13-15,6-8-11 16,0-4 6-16,9-8 0 16,1-1-6-16,7-5-3 15,-1-4 4 1,3 0 0-16,0 0-2 0,0 0-4 15,0 0-12-15,5 0 1 16,17 0-1-16,9-9-3 16,7 5 0-1,2 4-1-15,0 0-43 0,-2 0-99 16,-2 4-96-16,-8 10-220 16</inkml:trace>
  <inkml:trace contextRef="#ctx0" brushRef="#br0" timeOffset="-194144.65">14121 16499 213 0,'0'0'534'0,"0"0"-429"15,0 0-40-15,0 0 44 0,0 0-40 16,0 0-26 0,-5 44-11-16,5-38-12 0,0 2-7 15,0-4-4-15,0-4-4 16,0 0 5 0,0 0 2-16,0 0 14 0,0-14 5 15,0-4-7-15,-2 6-4 16,-4 2-9-16,1 6-6 15,1 0-3-15,0 4 1 16,4 0-3-16,0 0-35 16,0 0-91-16,0 0-60 15,10 8-67-15,11 2-129 16</inkml:trace>
  <inkml:trace contextRef="#ctx0" brushRef="#br0" timeOffset="-193778.85">14448 16329 846 0,'0'0'122'0,"0"0"-75"16,0 0 71-16,-139 9 11 15,116 14-82-15,9-1-2 16,10 4-22-16,4-6-13 16,2 0-4-16,25-6-3 0,10-4 7 15,6-2-6-15,4-4 5 16,-2 0 1-16,-10 6-1 16,-10 0-3-16,-10 6-3 15,-8-2 4-15,-7 0 3 16,0 4 5-16,0-6 4 15,-11 2-4-15,-6 4-8 16,-4-8-7-16,-4-2-1 16,-1-4-70-16,1-4-95 15,1 0-157-15,2-12-209 16</inkml:trace>
  <inkml:trace contextRef="#ctx0" brushRef="#br0" timeOffset="-193624.27">14369 16433 597 0,'0'0'66'15,"0"0"-7"1,0 0 48-16,0 0-62 0,133-108-31 16,-84 95-14-16,-2 12-6 15,2 1-160-15,-5 0-117 16</inkml:trace>
  <inkml:trace contextRef="#ctx0" brushRef="#br0" timeOffset="-192991.79">14949 16222 396 0,'0'0'351'16,"0"0"-272"-16,0 0 85 15,0 0-3-15,0 0-55 16,0 0-28-16,-29-36-27 15,29 36-12-15,-2 0-8 16,2 0-13-16,0 0 2 16,0 0-12-16,0 10-5 15,0 12 2-15,8 0 3 16,2 8 0-16,-1 6-3 16,3 1 5-16,-1 7-6 15,-3 0 1-15,2-2-5 16,-4-2-1-16,-1-6 1 0,-3-10 0 15,-2-10-2-15,0-6 1 16,0-8 1-16,-9 0 0 16,-7-6 7-16,5-24-5 15,3-14-1-15,6-20 1 16,2-6 2-16,2-3-4 16,29 7 0-16,2 18 0 15,-2 20 2-15,-7 14-4 16,-10 14 2-16,-5 0 0 0,-3 18 1 15,-1 10 0-15,-5 8 0 16,0-2 6-16,0-2 1 16,0-5 1-16,-5-5-2 15,5-8-4-15,0 0 0 16,2-2-2-16,25-6 0 16,7 6 0-16,0 2 0 15,-3 4 1-15,-7 4-2 16,-10 0-1-16,-8-4 1 15,-6 0 1-15,0-4 0 16,-4 2 4-16,-17-6-2 16,-1 4-2-16,-2-6 1 15,4-4-4-15,-3 10 2 16,6-6-12-16,1 6-74 16,3 4-86-16,6-4-137 0,4-6-235 15</inkml:trace>
  <inkml:trace contextRef="#ctx0" brushRef="#br0" timeOffset="-192587.72">15329 16262 902 0,'0'0'160'0,"0"0"-88"15,0 0 56-15,0 0-14 0,0 0-72 16,0 0-31-1,82-32-9-15,-35 32 2 0,2 0-3 16,-2 6-1-16,-10 2-3 16,-10-4-51-16,-16-4 28 15,-8 0-4-15,-3 0 30 16,0 0 3-16,-10-4 6 16,-7-8-4-16,-1 2 8 15,3 2 11-15,1 2 13 16,3 6 12-16,3 0-5 15,-2 0 7-15,1 0-25 16,1 10-15-16,0 16-2 16,8 6-3-16,0 4-1 15,0 4-3-15,0 5-1 16,14 3 2-16,1 2-3 16,1-2-6-16,5-4 4 0,-2-2-57 15,6-2-93-15,2-10-79 16,4-16-231-1</inkml:trace>
  <inkml:trace contextRef="#ctx0" brushRef="#br0" timeOffset="-192258.82">16046 16334 567 0,'0'0'132'15,"0"0"-30"-15,0 0 83 16,0 0-20-16,0 0-47 0,0 0-27 16,-71-54-26-16,55 54-14 15,3 0 9-15,-3 14-30 16,3 3-1-16,4 2-7 16,2 3 6-16,5 5-16 15,2-5 6 1,0 4-17-16,2 2 1 0,18-2 0 15,5-4-1-15,2 2 0 16,-3 2-1-16,2-4-11 16,-1-4-47-16,2 0-105 15,-2-10-137-15,-4-4-197 16</inkml:trace>
  <inkml:trace contextRef="#ctx0" brushRef="#br0" timeOffset="-191836.23">16177 16240 816 0,'0'0'190'0,"0"0"-122"16,0 0 95-16,0 0-11 16,0 0-62-16,0 0-24 15,-46-104-31-15,46 104-13 0,4 0-7 16,21 0-8-1,8 2 2-15,9 10-3 0,8 2-3 16,2 4-1-16,2 8 0 16,-4 0-1-16,-11 16 1 15,-10 2-2-15,-12 19 0 16,-13 1 1-16,-4 6-1 16,-2 0 2-16,-19-10 4 15,-6-8 5-15,5-11-6 16,0-13 3-16,6-10-3 15,5-6-4-15,7-8-1 16,4-4 3-16,0 0-1 16,0 0-2-16,0 0 1 15,0 0-1-15,0 0 0 16,0 0-8-16,0 0-11 0,0 0-14 16,0 0-38-1,0 0-69-15,0 0-74 0,0 6-66 16,0-2-79-16</inkml:trace>
  <inkml:trace contextRef="#ctx0" brushRef="#br0" timeOffset="-189296.84">27980 16128 663 0,'0'0'73'15,"0"0"68"-15,0 0 11 16,0 0-68-16,0 0-17 16,0 0-16-16,-49-34-7 15,46 34-18-15,3-2-9 16,0 2 11-16,0 0-6 16,0 0 1-16,0 0-7 15,-2 0 6-15,2 0-4 16,0 0 1-16,0 0-11 0,0 0 10 15,0 0-12 1,0 0-5-16,0 0 2 0,0 0-1 16,0 0-2-16,0 0-7 15,0 0 5-15,0 10 2 16,0 12 2 0,0 4 7-16,5 6-9 0,3 8 0 15,-1 4-1-15,-2 6 0 16,-1 4 0-16,-4 3-3 15,0 1-61-15,0-4-98 16,0-10-104-16,0-12-216 16</inkml:trace>
  <inkml:trace contextRef="#ctx0" brushRef="#br0" timeOffset="-188901.75">28013 16142 693 0,'0'0'70'0,"0"0"11"16,49-120 23-16,-29 106-9 16,-5 14-27-16,-3 0-39 15,-10 18-4-15,-2 12 6 16,0 6 33-16,-27-4 16 16,-4 0-21-16,-2-2-2 15,6-6-11-15,7-8-13 16,9-2-19-16,11-6-11 15,0-4-1-15,35 6-2 16,23 4-5-16,16-2 5 0,6 6-55 31,-1 9-6-31,-20 5 17 0,-18 0 10 0,-28 2 16 16,-13-2 16-16,-18-6 2 16,-23-2 5-16,-5-12 33 15,-1-2 3-15,1-6-6 16,1 0-16-16,0-4-18 15,6 0 6-15,7 0-7 16,10 0-3-16,13 0-66 16,9 0-101-16,0 0-186 15,15 0-385-15</inkml:trace>
  <inkml:trace contextRef="#ctx0" brushRef="#br0" timeOffset="-188282.4">29243 15913 365 0,'0'0'131'16,"0"0"-45"-16,0 0 84 15,0 0-23-15,0 0-45 16,0 0-17-16,-122-66-13 16,81 66 5-1,1 26-6-15,-2 6-13 0,6 13-19 16,5 0 13-16,11 12-18 16,16-3-6-16,4-4-14 15,0 2 5-15,24-6-14 16,7 2 6-16,10 2-10 15,1-1 0-15,5-1 1 16,-1-6-2-16,1-4-69 16,2-10-91-16,2-6-159 0,-1-18-327 15</inkml:trace>
  <inkml:trace contextRef="#ctx0" brushRef="#br0" timeOffset="-187781.85">29394 16142 205 0,'0'0'344'0,"0"0"-263"16,0 0 117-16,0 0-18 15,0 0-63-15,-117-50-11 16,115 50-39-16,2-4-34 0,2-4-21 15,27 2-7 1,13 2-5-16,7-4 5 16,2 4-5-16,-6 4-1 15,-8 0 1-15,-10 0 3 0,-12 8-3 16,-3 10-1 0,-7 8 1-16,-1 6 11 0,-2 0 25 15,-2 4 5-15,4 4-1 16,3-2-29-16,5 3 2 15,-4-1-10-15,3 2-3 16,1-4-1-16,-6 0-21 16,-2-4-122-16,-4-2-139 15,0-14-217-15</inkml:trace>
  <inkml:trace contextRef="#ctx0" brushRef="#br0" timeOffset="-187612.09">29368 16370 804 0,'0'0'137'0,"0"0"-46"0,0 0 59 16,0 0-66-16,0 0-70 15,0 0-9-15,84-58-4 16,-24 58-1-16,5 8-56 16,-1 5-192-16,0-3-336 15</inkml:trace>
  <inkml:trace contextRef="#ctx0" brushRef="#br0" timeOffset="-187452.53">29987 16316 912 0,'0'0'89'0,"0"0"-30"16,0 0 73-16,0 0-87 15,0 0-45-15,0 0-11 16,27-18-112-16,11 18-172 15,0 8-211-15</inkml:trace>
  <inkml:trace contextRef="#ctx0" brushRef="#br0" timeOffset="-187018.91">30235 16150 949 0,'0'0'149'16,"0"0"51"-16,0 0 16 16,0 0-119-16,0 0-52 15,0 0-36-15,-81 14 3 16,114 16-11-16,13 6 9 16,4 0-9-16,6 9-1 15,-7-8 3-15,-9 3-2 16,-13 1 1-16,-12-7-2 15,-10-8-1-15,-5-2 1 16,0-12 0-16,-16-2 3 16,-8-10-3-16,-1 0-13 0,-8 0-51 15,-3-14-102-15,-2-12-117 16,3-10-151-16,8-4 84 16,7-10 207-1,13 6 143-15,5 3 69 0,2 5 83 16,0 10-8-16,2 4 44 15,17 8-31 1,4 4-78-16,14 6-45 0,5 4-20 16,14 0-14-16,10 0 0 15,5 0-192-15,10 6-344 0</inkml:trace>
  <inkml:trace contextRef="#ctx0" brushRef="#br0" timeOffset="-186604.58">30994 16194 427 0,'0'0'132'0,"0"0"-56"16,0 0 82-16,0 0-36 16,0 0-23-16,0 0-17 15,-26-60 16-15,23 60-7 16,3 0-9-16,0 0-5 15,0 0-28-15,0 0-4 16,0 2-33-16,0 18-9 16,0 10 1-16,5 10 2 15,6 0-6-15,0 10 3 16,-4 3-3-16,-3-3 0 16,-4-2-45-16,0-2-95 15,0-6-135-15,0-18-183 0</inkml:trace>
  <inkml:trace contextRef="#ctx0" brushRef="#br0" timeOffset="-186278.01">30985 16437 360 0,'0'0'274'16,"-2"-143"-131"-16,2 75-23 15,25 14-30-15,10 10-16 16,3 22-10-16,-3 12-3 16,-6 10-9-16,-4 6-2 15,-9 16 14-15,-14 10-8 16,-2 2 10-16,-4-2 8 0,-16-2-23 15,-1-6-25-15,6-7-11 16,9-4-1 0,6 1-13-16,0 4 3 0,15 0-4 15,22 5 1-15,4-1-3 16,-3-4-11-16,-9 4-11 16,-16-8 1-16,-11-2 10 15,-2-2 12-15,-2-6 1 16,-21 0 8-16,-8-2-7 15,2-2 2-15,1 0 1 16,5 0-8-16,10 0-10 16,2 0-71-16,4 0-72 15,5 0-122-15,2 0-174 16</inkml:trace>
  <inkml:trace contextRef="#ctx0" brushRef="#br0" timeOffset="-185872.39">31369 16150 1083 0,'0'0'97'0,"0"0"-5"15,0 0 34-15,0 0-91 16,0 0-26-16,0 0-4 15,106-36-5-15,-64 36-2 0,-10 2-6 16,-12 6-51 0,-9-8 8-16,-8 0 34 15,-3 0 17-15,0 0 5 0,-5 0 9 16,-11 0 3-16,3-8 40 16,4 2 5-16,2 6-4 15,3 0-7-15,4 0-25 16,-2 0-5-16,2 0-6 15,0 22-10-15,0 10 0 16,0 4-1-16,0 4-3 16,0 4 0-16,6 2 0 15,3 7-1-15,-2 1-27 16,0-6-64-16,-1-6-125 16,-1-4-222-16</inkml:trace>
  <inkml:trace contextRef="#ctx0" brushRef="#br0" timeOffset="-185505.32">32059 16168 494 0,'0'0'44'0,"0"0"29"16,0 0 84 0,0 0-57-16,0 0-31 15,0 0 41-15,-31-26-11 16,8 26-16-16,-1 0 11 0,-2 0-12 16,-1 4-23-16,0 10 2 15,5 0-24 1,4 4-6-16,7 2-6 0,4 4-11 15,7 2-10-15,0 0 5 16,0 6-6-16,15-4-1 16,3 7-1-1,3-9-1-15,0 2-9 0,4-6-49 16,2-4-163-16,0-10-224 16</inkml:trace>
  <inkml:trace contextRef="#ctx0" brushRef="#br0" timeOffset="-185086.57">32280 16004 500 0,'0'0'277'0,"0"0"-207"15,0 0 85-15,0 0-21 0,0 0 35 16,0 0-122 0,18-41-26-16,9 41 10 0,4 0-5 15,4 18-7-15,-1 9 7 16,-1 1 2-16,-6 6-11 15,-2 6 1-15,-12 0-8 16,-3 0 0-16,-10 0-9 16,0 6 3-16,0 3-3 15,-2-5 2-15,-13-2-3 16,-1-4 4-16,1-6-3 16,-5-6-2-16,-1-2 0 15,2-2-10-15,3-8-92 0,-4 2-82 16,4-2-111-16,-1-6-281 15</inkml:trace>
  <inkml:trace contextRef="#ctx0" brushRef="#br0" timeOffset="-184789.84">33314 16375 513 0,'0'0'0'16,"0"0"-154"-16,0 0 27 15</inkml:trace>
  <inkml:trace contextRef="#ctx0" brushRef="#br0" timeOffset="70234.89">4533 972 59 0,'0'0'13'16,"0"0"10"-16,0 0 12 0,0 0-17 16,0 0 6-16,0 0-14 15,0 0 27-15,-60-74-21 16,60 66-9-16,0-6-4 16,0-2-1-16,0-6 0 15,12-6-1-15,5-2 11 16,4-1 0-16,-2-1-3 15,-1 0 16-15,-4 6-6 16,-5 4 6-16,-7 8-1 16,-2 10 34-16,-2 4-22 15,-43 51 22-15,-37 53-45 16,-48 58-5-16,-39 55 22 16,-36 42 1-16,-22 37-16 0,-20 21-4 15,-17 8-4 1,-12-6 0-16,-3-26-2 15,26-15-2-15,26-15-4 16,38-20 3-16,48-27-2 0,41-46 0 16,42-51-8-16,49-47-42 15,22-54-57-15,65-28 22 16,29-68-4-16</inkml:trace>
  <inkml:trace contextRef="#ctx0" brushRef="#br0" timeOffset="70645.98">6048 535 410 0,'0'0'13'0,"0"0"7"15,-144 56-17-15,55 48-2 16,-31 47 2-16,-32 41 19 16,-35 37 38-16,-38 34-31 15,-32 30-11-15,-34 19-12 16,-12 9 1-16,-1-6-4 15,13-20 3-15,15-5-1 16,8-11-4-16,12-10 7 16,17-20-7-16,34-39 0 15,49-38 0-15,50-41-1 16,54-45-1-16,48-40-2 16,22-42-112-16,64-24 22 15,40-68-57-15</inkml:trace>
  <inkml:trace contextRef="#ctx0" brushRef="#br0" timeOffset="70990.85">6875 816 424 0,'0'0'10'15,"-160"132"-1"-15,37-7 8 0,-30 39 38 16,-41 37 25 0,-24 45-26-16,-19 35-14 0,-12 30-14 15,-5 14-1 1,-14-14-7-16,-6-1 3 0,-6-13-6 15,18-10-3-15,29-12-7 16,30-33 6-16,45-31-11 16,35-37 0-16,46-37 2 15,46-43-2-15,31-40-64 16,50-48-67-16,44-34-72 16</inkml:trace>
  <inkml:trace contextRef="#ctx0" brushRef="#br0" timeOffset="71336.13">7249 1682 479 0,'0'0'15'16,"0"0"30"-16,0 0-40 0,-137 169-2 16,39-31 30-16,-29 35 17 0,-32 33-6 15,-19 18-14 1,-25 11-20-16,-13 8 5 0,-4 3-2 16,-3 3-13-1,18-10 3-15,26-15-3 16,30-29 4-16,38-31 3 0,42-31-7 15,40-31 0-15,29-28-6 16,31-26-80-16,34-30-87 16,10-20-131-16</inkml:trace>
  <inkml:trace contextRef="#ctx0" brushRef="#br0" timeOffset="-35064.17">15551 14241 157 0,'0'0'92'0,"0"0"-55"15,0 0 1-15,0 0 0 16,0 0 13-16,0 0-11 15,0 0 13-15,-29 0-7 16,27 0-5-16,2 0-10 16,0 0 0-16,0-2 4 15,0 2 4-15,0-4 7 16,0 4-12-16,0-2-5 0,0 0-3 16,0 0-12-1,11 2-11-15,5 0 2 16,1 0-3-16,2 0-2 15,3 6-59-15,0 8-124 16,0 0-119-16</inkml:trace>
  <inkml:trace contextRef="#ctx0" brushRef="#br0" timeOffset="-34605.21">16002 14199 287 0,'0'0'62'16,"0"0"-7"-16,0 0 34 15,0 0 1-15,0 0-38 0,0 0-10 16,-10 0 12-16,10 0 1 15,0 0-20-15,0-4 9 16,0 4 6-16,0-2-3 16,0 0-18-16,12 0-7 15,1 2-14-15,3-2-4 16,8 2-4-16,3 0-12 16,6 0-158-16,2 0-98 15</inkml:trace>
  <inkml:trace contextRef="#ctx0" brushRef="#br0" timeOffset="-34100.32">16534 14179 275 0,'0'0'96'0,"0"0"-6"16,0 0 18-16,0 0-32 0,0 0 13 15,0 0-18-15,0-2-8 16,0 2-22 0,0 0-11-16,0 0-6 15,0 0-7-15,0 0-4 16,0 0-10-16,7 0-2 0,13 0-1 16,5 0-2-16,6 0-109 15,2 0-107-15,1 0-135 16</inkml:trace>
  <inkml:trace contextRef="#ctx0" brushRef="#br0" timeOffset="-33713.59">17064 14149 422 0,'0'0'116'15,"0"0"-52"-15,0 0 6 0,0 0 22 16,0 0-11-1,0 0-29-15,-17 0-31 16,17 0-1-16,0 0-10 0,0 0 0 16,0 0-5-16,0 0 2 15,9 0 0-15,6-2-5 16,7 2-1 0,5 0-1-16,9 0-8 0,9 0-109 15,5 0-118-15,8 0-128 16</inkml:trace>
  <inkml:trace contextRef="#ctx0" brushRef="#br0" timeOffset="-33381.26">17783 14101 345 0,'0'0'37'0,"0"0"-32"0,0 0 10 15,0 0 18-15,0 0-2 16,0 0-6-16,-10 10 24 16,8-10 13-16,-1 0 2 15,3 0 17-15,-2 0 0 16,2 0-13-16,0 2-15 15,0-2-9-15,0 0-20 0,0 0-9 16,0 0-5 0,0 0-6-16,5 0-3 15,13 0-1-15,8 0-1 0,8 0-102 16,-1 0-150-16,5 2-104 16</inkml:trace>
  <inkml:trace contextRef="#ctx0" brushRef="#br0" timeOffset="-30201.22">15828 14071 125 0,'0'0'68'16,"0"0"-25"-16,0 0 16 16,0 0-8-1,0 0-22-15,0 0-16 0,0 0-1 16,-11-9 12-16,9 8 1 16,-1 1-4-16,1 0 3 15,2-4 18-15,0 2 2 16,0-1-4-16,0 2-17 15,0-2-7-15,0 2-3 0,0-2 4 16,0 3 6-16,0 0 5 16,0 0 7-16,0 0 0 15,0 0-2-15,-7 0 14 16,-10 17-1 0,-10 9-2-16,-6 6-6 15,-6-2-21-15,-1 2 0 0,3-4-10 16,5-2 2-16,5-8-5 15,5-4-1-15,9-2-2 16,1-4 6-16,6-6-5 16,1 2-2-16,5-4 0 15,-2 0-1-15,2 0 3 16,0 0-2-16,0 0 0 0,0 0 1 16,0 0 0-16,0 0 0 15,0 0-1 1,0 0 1-16,0 0 3 15,0 0-3-15,0 0-1 0,0 0 1 16,0 0 3-16,0 4-3 16,-2-4-1-16,-2 2 3 15,2-2-3-15,-1 2 2 16,3-2 3-16,0 2-3 16,-2-2-1-16,2 0-1 15,-3 0 2-15,3 0-2 16,0 0 7-16,0 0-3 15,-2 0 13-15,2 0 7 0,0 0-5 16,0 0 8 0,0 0-2-16,0 0-1 0,0 0-4 15,0 0-8 1,0 0-2-16,0 0-5 0,0 0 5 16,5 0-3-16,15-4 5 15,4-2 0-15,8 4-3 16,5 2-2-16,8 0-4 15,6 0 1-15,5 16-2 16,-2 4 0-16,-1 3-2 16,-9 0 3-16,-10-1-3 15,-7-3 1-15,-9-3-1 16,-9-2 1-16,-5 0-3 16,-4-4 0-16,0-1-31 15,0 0-18-15,0-5-36 16,0 4-50-16,-4-4-159 0,-5-4-143 15</inkml:trace>
  <inkml:trace contextRef="#ctx0" brushRef="#br2" timeOffset="13867.75">935 12832 178 0,'0'0'264'0,"0"0"-146"16,0 0-81-16,0 0 53 15,0 0 21-15,0 0-65 16,0 0-27-16,0-11 2 16,0 4-2-16,0-4 6 15,0-1 5 1,0-1-16-16,-13-4-2 0,-5 5 21 15,-4 0-21-15,-11 8 23 16,-6 2 14-16,-3 2-6 0,5 0-15 16,10 0-10-16,2 0-10 15,5 12 3 1,2 2-6-16,2 0-3 0,10 0-1 16,4 0-1-1,2 2-4-15,0 1-7 16,13-2 7-16,16 3 4 0,9 0 0 15,6 3 0-15,10-2 2 16,-3 2-2-16,0-1-7 16,-8 4-7-16,-17 0 3 15,-10 2 1-15,-12-2 5 16,-4 0 0-16,0-4 5 16,-18-2 8-16,-10-4 6 15,-10-4 3-15,-13-4 17 16,-5-4-5-16,-4-2-12 0,2 0 8 15,14 0-13-15,7-3-11 16,14-4-1-16,9 5-2 16,9 0-27-1,5 2-37-15,0 0-113 16,15 0-141-16,18 0 23 0</inkml:trace>
  <inkml:trace contextRef="#ctx0" brushRef="#br2" timeOffset="14508.51">1203 12992 343 0,'0'0'65'16,"0"0"-6"-16,0 0 67 0,0 0-16 15,0 0 12 1,0 0-45-16,-19-34 33 0,6 34-65 15,3 0-4-15,-2 0 3 16,-1 6-28-16,-3 10-1 16,3 4 1-16,4 0-5 15,7 0-1-15,2-2-5 16,0-4-1-16,0-2-4 16,7-2 0-16,8-4 0 15,1-2-3-15,6-4 2 16,0 0-2-16,0 0-21 15,1-18-3-15,-6-4 2 16,-1 0-4-16,-5-2 9 16,-7 0 8-16,-4 4 7 0,0 2 5 15,0 2 3 1,-4 4 9-16,-5 3 21 0,1 4 3 16,0 3 1-16,4-1 5 15,2 3-7-15,0 0 7 16,0 0-17-16,2 0-20 15,0 0-5-15,0 17-11 16,4 7 9-16,12 2 2 16,3 4-1-16,4 0-4 15,2 0-2 1,-1 2-67-16,-2 0-46 0,-2-4-137 16,-9-8-172-16</inkml:trace>
  <inkml:trace contextRef="#ctx0" brushRef="#br2" timeOffset="14850.66">1488 12741 692 0,'0'0'118'0,"0"0"-60"15,0 0 48-15,0 0 10 16,0 0-31-16,0 0-22 0,-51-56-22 16,51 56-17-1,0 0-2-15,0 0-7 0,0 0-8 16,0 0-6 0,0 0-1-16,0 0-4 0,6 10-4 15,12 10 8-15,6 8 2 16,1 7-2-16,0 6-1 15,-6 5-1-15,-3 5 0 16,-9 3-30-16,-5-2-91 16,-2-2-50-16,0-4-154 15,-4-8-189-15</inkml:trace>
  <inkml:trace contextRef="#ctx0" brushRef="#br2" timeOffset="15225.38">1421 13066 450 0,'0'0'427'0,"0"0"-326"16,0 0-52-16,0 0 18 16,18-122-9-16,13 96-41 15,7 5-12-15,0 10-5 16,-1 7-2-16,-6 4 0 16,-2 0 1-16,-4 5-6 15,-4 9 7 1,-4 4-2-16,-3 0 2 0,-4 1 1 15,2 1 2-15,1-2-1 16,0 0 0-16,5-6-2 16,3-4 1-16,-2-2 0 15,2-6 0-15,-6 0 0 16,-4 0 2-16,-6-8 0 0,-5-10-3 16,0-4 0-1,0-6 3-15,-21 0-2 0,0 2 1 16,-6 4 3-16,0 5-5 15,-2 7 0-15,6 6-7 16,1 4-24-16,11 0-14 16,7 0-84-16,4 6-112 15,0 6-26-15,6 1-73 16</inkml:trace>
  <inkml:trace contextRef="#ctx0" brushRef="#br2" timeOffset="15949.91">2044 12807 1082 0,'0'0'134'0,"0"0"-20"16,0 0-28-16,0 0 7 15,0 0-14-15,0 0-41 16,-73-6-38-16,73 20-7 15,16 14 6-15,8 8 1 16,5 7 0-16,-4-1 1 16,-3-4-1-16,-11-6-7 15,-6-6-15-15,-5-4-1 0,0-10 2 16,0-4 12-16,-11-8 9 16,-5 0-6-1,-2-8 6-15,2-18-13 0,6-4 4 16,5-6 0-16,5-7-9 15,0 0-14 1,23-5-9-16,5-1-25 16,1 8-3-16,-2 2 25 0,-7 9 24 15,-7 6 20-15,-6 8 0 16,-4 4 3-16,-3 6 4 16,0 2 6-16,0 4 31 15,0 0-1-15,0 0-17 16,0 0-21-16,2 2-5 0,2 18 0 15,5 10 0-15,-1 6 17 16,2 4-5-16,-1 4 0 16,-1 1 1-16,0-4 4 15,-4-2-12-15,0-5 4 16,3-6-9-16,-5-6 3 16,2-8-1-16,-2-10-2 15,3-4 3-15,-2 0 3 16,1 0 7-16,5-24-6 15,2-12 4-15,5-2-8 16,1-1-3-16,-1 8 1 16,-5 11 1-16,-2 8-1 15,-4 7 10-15,-3 5-6 16,-2 0-5-16,6 0-1 16,3 5 1-16,3 14-3 0,-1 3 3 15,-1 5 0-15,0 0 0 16,-4 2-3-16,1-1-32 15,-5 2-87-15,0 0-53 16,0 0-186-16,-2-6-235 16</inkml:trace>
  <inkml:trace contextRef="#ctx0" brushRef="#br2" timeOffset="16167.39">2582 12771 1111 0,'0'0'114'0,"0"0"-57"16,0 0 85-16,0 0-31 16,0 0-57-16,0 0-54 15,-31-24-2-15,33 42 0 16,13 13 0-16,3 5 2 16,-3 5-3-1,-5 5-10-15,-4 1-68 0,-3-1-71 16,-3-4-83-16,0-4-215 15</inkml:trace>
  <inkml:trace contextRef="#ctx0" brushRef="#br2" timeOffset="16349.48">2435 12539 1133 0,'0'0'37'0,"0"0"5"0,0 0 55 0,0 0-3 15,0 0-61-15,0 0-30 16,-67-85-3-16,67 85-84 16,13 14-75-16,1 12-100 15,1 5-302-15</inkml:trace>
  <inkml:trace contextRef="#ctx0" brushRef="#br2" timeOffset="59535">748 14337 454 0,'0'0'81'16,"0"0"-80"-16,0 0 15 15,0 0 61-15,0 0-49 0,0 0-13 16,0 0 28 0,0 0 22-16,-36-52-10 15,36 48 2-15,-2 2-13 0,0 2-8 16,2-4-15-16,-2-2 8 16,2 2-4-1,-2 2-6-15,2 0-9 0,-5 2 15 16,1 0 2-16,-1 0 3 15,3 0 6-15,-1 0-13 16,3 10 1-16,-2 22-4 16,0 16-6-16,2 15-3 15,0 0-4-15,0 0-5 16,0-9-2-16,9-2 0 16,13-6-12-16,3 2-103 15,0 1-116-15,-8-13-184 16</inkml:trace>
  <inkml:trace contextRef="#ctx0" brushRef="#br2" timeOffset="60090.81">1045 14387 279 0,'0'0'66'0,"0"0"-24"0,0 0 57 16,0 0-16-16,0 0-59 15,0 0-9-15,-3-18 33 16,3 18 6-16,0 0 4 15,0 0 8-15,0 0-4 16,0 0-15-16,0 0-5 16,0 0-14-16,0 0-9 15,0 0 1-15,0 0-2 16,0 0-3-16,0 0-13 16,0 8-1-16,0 10 6 15,0 6 1-15,0 7-6 16,5 1 4-16,3 2-6 15,-1 2 0-15,0-2-11 16,-2 4-65-16,-3-4-130 16,2-2-52-16,-4-8-152 15</inkml:trace>
  <inkml:trace contextRef="#ctx0" brushRef="#br2" timeOffset="60506.58">1069 14482 696 0,'0'0'105'0,"0"0"-47"16,-4-145 49-16,4 109-1 16,4 14-55-16,5 8-27 15,-1 10-16-15,4 4-8 16,1 0 0-16,1 18 0 16,-3 10 1-16,-5 4 4 15,-3 2 11-15,-3-3-6 0,0-8-8 16,0-5 11-16,0-5-6 15,0-7-6-15,0-2-1 16,11 0 1-16,7-4-1 16,4 4 4-16,3 2-4 15,-1 6-1-15,-4 6-5 16,-4 0-5 0,-12 4 7-16,-4 0 4 0,0-2 3 15,0-4 1-15,-11-6 3 16,-7 2 12-16,-2-6 2 15,1 0-5-15,-2 0-2 16,1-4-10-16,5 0-1 0,1-2-3 16,5 0-7-16,5 0-35 15,2 0-38-15,2 0-56 16,0-4-186 0,0-8-5-16</inkml:trace>
  <inkml:trace contextRef="#ctx0" brushRef="#br2" timeOffset="60923.6">1369 14297 822 0,'0'0'160'0,"0"0"-115"15,0 0 3-15,0 0 46 16,0 0-64-1,0 0-22-15,70-26-6 0,-34 26-2 16,-3 4-2-16,0 2-5 16,-6-2-9-16,-4 0-38 15,-13-2 8-15,-5-2 15 16,-5 0 6-16,0 0 25 16,0 0 22-16,0 0-2 15,-11 0 24-15,-5-4-12 16,3 0 19-16,1 2 10 15,6 2-33-15,-1 0 23 16,3 0-14-16,0 2-24 16,-1 22-7-16,0 6-4 0,5 6-1 15,0 5 0-15,0-5-1 16,0 0 0 0,7 0-1-16,4 0-1 15,0 2-9-15,-1-2-91 0,-2-4-48 16,1 0-122-1,-3-8-128-15</inkml:trace>
  <inkml:trace contextRef="#ctx0" brushRef="#br2" timeOffset="61247.25">1886 14339 390 0,'0'0'231'0,"0"0"-220"15,0 0 72-15,0 0 72 16,0 0-52-16,0 0-21 16,-62-18-23-16,47 24-21 15,-3 12 12-15,3 10-1 16,1 0-2-16,5 7 2 15,5-7-26-15,4 6-7 16,0-2-4-16,2 0-1 0,17 0-6 16,6-2-5-1,6 0-5-15,5-2-33 0,4-2-113 16,-2-4-67 0,0-9-214-16</inkml:trace>
  <inkml:trace contextRef="#ctx0" brushRef="#br2" timeOffset="61720.59">2177 14468 785 0,'0'0'270'16,"0"0"-176"-16,0 0-3 16,0 0 28-16,0 0-58 15,0 0-32-15,-36-13-25 16,36 13-4-16,2 0-8 15,16 0-10-15,2 0-69 16,-1 7-50-16,0 7-25 16,-6 4-115-16,-8-4-33 15,-5 2-141-15</inkml:trace>
  <inkml:trace contextRef="#ctx0" brushRef="#br2" timeOffset="61873.57">2177 14468 385 0,'0'106'242'15,"-14"-106"-127"1,1 0 50-16,-1 0-2 0,5 0-51 15,5 0-44-15,4 0-18 16,0 0-3-16,0 0-44 16,0 0-3-16,0 0-18 15,15 0 12-15,10 4-123 16,4 4-129-16,2 0-233 16</inkml:trace>
  <inkml:trace contextRef="#ctx0" brushRef="#br2" timeOffset="64311.44">2499 14377 18 0,'0'0'212'15,"0"0"-166"-15,0 0 3 16,0 0-4-16,0 0 54 16,0 0-13-16,-6-22-13 15,4 14 15-15,2 2 14 16,-3-2-27-16,1 4-2 16,-2-4-5-16,2 2-31 15,-3-2 4-15,5-2-10 16,0 4 2-16,0-2-19 15,0 4 9-15,-3 4 7 16,3 0-1-16,-2 0-8 16,2 0-3-16,0 0 0 15,0 8-16-15,0 16 6 16,0 10 9-16,12 8-10 16,1 7-5-16,-2-1 0 0,3 2-1 15,-1-4-1-15,9 2-2 16,-1 0-87-16,2-2-93 15,-2-2-184-15,-11-3-134 16</inkml:trace>
  <inkml:trace contextRef="#ctx0" brushRef="#br2" timeOffset="64778.92">2813 14448 365 0,'0'0'190'16,"0"0"-114"-16,0 0 25 15,0 0 21-15,0 0-1 16,0 0-41-16,-31-22-38 15,22 41-19-15,3 8-10 16,2 7-2-16,1 2-1 16,3 0-2-16,0 0-1 15,7-10 0-15,8-2-6 0,5-6 2 16,1-2-3-16,-4-6-2 16,3-10 2-1,-2 0 3-15,-4 0-2 16,-1 0 1-16,-6-22 4 15,-3-6-2-15,-4-8-2 0,0-6 2 16,0-2-4-16,-14 3 2 16,-7 10-2-16,0 7-2 15,-3 11-5-15,1 8-9 0,6 5-6 16,3 0-28 0,5 0-60-16,9 0-63 0,0 1-7 15,0 3-62 1</inkml:trace>
  <inkml:trace contextRef="#ctx0" brushRef="#br2" timeOffset="65400.18">3079 14171 566 0,'0'0'85'0,"0"0"-6"0,0 0 39 16,0 0-6 0,0 0-6-16,0 0-70 0,-69-8 12 15,59 8-20-15,2 0 1 16,3 4 0-16,-1 2-6 15,6 0-10-15,0 2 2 16,0 0-7-16,0 2-5 16,4 2-2-16,13-4 0 15,6 6 2-15,4-4-1 16,4 2-2-16,-4-2 0 0,-2 2-5 16,-8-2-31-1,-5 0 14-15,-10-2 16 0,-2 0 2 16,0 0-1-1,0-2 5-15,-7-2 9 16,-9-4-1-16,1 0 3 0,-1 0-1 16,1 0-3-16,3 0 9 15,6 0-4-15,1 0 3 16,5-10-12-16,0 2-2 16,0-8-2-16,7-2-3 15,6-2-5-15,3 0-25 16,-5 2-6-16,-4 4 23 15,-5 2 7-15,-2 4 10 16,0 2 4-16,-2 0 1 16,-14 2-4-16,-2 4-1 0,3 0-4 15,-1 0-8-15,3 0-21 16,0 0-44-16,3 0-41 16,8 10-56-16,2 2-26 15,0 0-63-15</inkml:trace>
  <inkml:trace contextRef="#ctx0" brushRef="#br2" timeOffset="66114.25">3582 14390 181 0,'0'0'144'16,"0"0"-88"-16,0 0 23 15,0 0 60-15,0 0-79 16,0 0-22-16,-17-17 50 16,3 17-11-16,-6 0 46 15,0 0-38-15,-5 0-41 16,0 6 16-16,2 5-7 0,5 0-13 16,5 2-10-1,3-4-16-15,8 0-4 16,2-4-10-16,0 3-1 0,2 2-5 15,18 3 6-15,7-1 1 16,2 3-1-16,2 2-5 16,-4 5-11-16,-5-2 8 15,-6 0-3-15,-7-2 1 16,-9-8 8-16,0-2 2 16,0-2 12-16,-11 0 4 15,-12-2 11-15,-6-2 2 16,-2-2-5-16,0 0-13 15,0 0-8-15,2 0-3 16,11 0-1-16,4 0-7 16,12 0-12-16,2 0-70 15,0 4-80-15,9-2-91 16,16 0-22-16</inkml:trace>
  <inkml:trace contextRef="#ctx0" brushRef="#br2" timeOffset="66595.48">3796 14395 707 0,'0'0'192'15,"0"0"-129"1,0 0 28-16,0 0 70 0,0 0-65 15,0 0-51 1,-71-8-30-16,62 21-9 0,5 2-1 16,1 2 3-1,3-4-6-15,0 4-2 0,0-3 0 16,14-6-2-16,3 2-6 16,3-10 8-16,-1 0-33 15,-2 0-34-15,-3 0 13 16,-8 0 27-16,-4-6 19 15,-2-6 8-15,0-6 0 16,0 1 4-16,0 3-1 16,-2 2 4-16,-2 6 13 0,-3 5 23 15,4 1 23-15,1 0-18 16,0 0-18-16,2 0-9 16,0 0-10-16,0 6-11 15,0 16-6-15,0 1 6 16,7 12-1-16,6-5 1 15,0 0-1-15,3 2-2 16,0-4-38-16,-3-2-56 16,3-6-84-16,-3-6-210 15,-4-10-199-15</inkml:trace>
  <inkml:trace contextRef="#ctx0" brushRef="#br2" timeOffset="66879.3">3921 14257 665 0,'0'0'52'0,"0"0"-1"16,0 0 55-16,0 0 73 16,0 0-101-16,0 0-20 15,-13-38-12-15,13 38 5 16,0 0-28-16,0 8-13 15,2 18 19-15,11 4 9 16,3 6-20-16,-1 0-12 16,-1-1-2-16,1 2-4 0,-3 2-1 15,-4 1-34-15,1 0-126 16,-7-2 4-16,0-6-226 16,-2-10-135-1</inkml:trace>
  <inkml:trace contextRef="#ctx0" brushRef="#br2" timeOffset="67244.32">3993 14592 857 0,'0'0'139'0,"0"0"-102"15,0 0 72-15,0 0-29 16,0 0-39-16,8-106-35 0,7 97-6 16,4 8-3-16,1 1-3 15,-3 0 1-15,4 4 3 16,-4 10 0-16,-5 4 2 15,3-6 1-15,-1 4-1 16,-1 0 0-16,5-2 0 16,-5-6 2-16,1 0-1 15,-6-2-1 1,-1 0 0-16,-1-4 0 0,-4-2 0 16,2 0 2-16,-4 0 2 15,0 0 3-15,0-8-1 16,-8-8-6-16,-9 0-1 15,-1 0 0-15,-3 6 0 16,4 2-2-16,3 6 0 16,5 0-16-16,7 2-30 15,2 0-35-15,0 0-102 0,0 0-71 16,9 0-35-16</inkml:trace>
  <inkml:trace contextRef="#ctx0" brushRef="#br2" timeOffset="67963.92">4382 14445 984 0,'0'0'117'0,"0"0"-81"0,0 0 106 15,0 0-26-15,-113 17-56 0,113-15-26 16,0-2-17-16,0 8-17 15,17-3 0-15,10 6 0 16,6 1 6-16,1 4-5 16,-5-4 1-16,-5 2 0 15,-5 2-2 1,-6 0 0-16,-7-6 0 0,-6-2 2 16,0-4 0-16,0-2 0 15,0-2 2-15,-2 0-4 16,-11 0-7-16,-1-10-2 15,3-8-14-15,3 0-5 0,2-8 0 16,6-2 11 0,0-4-12-16,0 2-9 0,14 2-4 15,-3-1 7 1,-5 7 8-16,0 2 27 16,-2-2 1-16,-4 6 5 0,2 0 1 15,-2 8-1-15,0-2 1 16,2 6 4-16,1 4 3 15,-3 0 4-15,0 0 2 16,2 0-8-16,2 10-7 16,5 16 7-16,2 2 19 15,-2 6-11-15,0 2-9 16,0-1 1-16,-4-1-2 16,1-3-7-16,-2-4-2 0,1-7-1 15,-3-8 1-15,0-6 1 16,1-6-2-16,-3 0 4 15,4 0 2-15,-1-8 1 16,7-16-1-16,4-9-6 16,4 4 2-16,-2 4-2 15,-3 10 0-15,-5 7-1 16,-2 5 0-16,-2 3 0 16,-2 0 1-16,2 0-3 15,3 7 1-15,4 11 1 16,-2 4 0-16,2 4 1 15,-5 2-3-15,4 0-50 16,-1 2-90-16,1-4-93 0,9-6-339 16</inkml:trace>
  <inkml:trace contextRef="#ctx0" brushRef="#br2" timeOffset="68167.53">4853 14404 1038 0,'0'0'62'0,"0"0"-7"16,0 0 77-16,0 0-36 15,0 0-87-15,0 0-9 16,-21-9-9-16,36 33 9 16,4 7-2-16,-3-1-11 0,-3 2-107 15,-3-4-29 1,-7 2-161-16,-3-8-181 15</inkml:trace>
  <inkml:trace contextRef="#ctx0" brushRef="#br2" timeOffset="68333.1">4792 14143 952 0,'0'0'102'0,"0"0"-72"15,0 0-17-15,0 0-5 16,0 0-8-16,0 0-65 0,9 30-189 16,11 6-324-16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5F674A4F-2B7A-4ECB-A400-260B2FFC03C1}" type="datetimeFigureOut">
              <a:rPr lang="en-US"/>
              <a:t>8/25/2024</a:t>
            </a:fld>
            <a:endParaRPr/>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t>Click to edit Master text styles</a:t>
            </a:r>
          </a:p>
          <a:p>
            <a:pPr lvl="1"/>
            <a:r>
              <a:t>Second level</a:t>
            </a:r>
          </a:p>
          <a:p>
            <a:pPr lvl="2"/>
            <a:r>
              <a:t>Third level</a:t>
            </a:r>
          </a:p>
          <a:p>
            <a:pPr lvl="3"/>
            <a:r>
              <a:t>Fourth level</a:t>
            </a:r>
          </a:p>
          <a:p>
            <a:pPr lvl="4"/>
            <a:r>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1F2A70B-78F2-4DCF-B53B-C990D2FAFB8A}" type="slidenum">
              <a:rPr/>
              <a:t>‹#›</a:t>
            </a:fld>
            <a:endParaRPr/>
          </a:p>
        </p:txBody>
      </p:sp>
    </p:spTree>
    <p:extLst>
      <p:ext uri="{BB962C8B-B14F-4D97-AF65-F5344CB8AC3E}">
        <p14:creationId xmlns:p14="http://schemas.microsoft.com/office/powerpoint/2010/main" val="2411570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tif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2413" y="1905000"/>
            <a:ext cx="9144000" cy="2667000"/>
          </a:xfrm>
        </p:spPr>
        <p:txBody>
          <a:bodyPr>
            <a:noAutofit/>
          </a:bodyPr>
          <a:lstStyle>
            <a:lvl1pPr>
              <a:defRPr sz="5400"/>
            </a:lvl1pPr>
          </a:lstStyle>
          <a:p>
            <a:r>
              <a:rPr lang="en-US"/>
              <a:t>Click to edit Master title style</a:t>
            </a:r>
            <a:endParaRPr/>
          </a:p>
        </p:txBody>
      </p:sp>
      <p:grpSp>
        <p:nvGrpSpPr>
          <p:cNvPr id="256" name="line" descr="Line graphic"/>
          <p:cNvGrpSpPr/>
          <p:nvPr/>
        </p:nvGrpSpPr>
        <p:grpSpPr bwMode="invGray">
          <a:xfrm>
            <a:off x="1584896" y="4724400"/>
            <a:ext cx="8631936" cy="64008"/>
            <a:chOff x="-4110038" y="2703513"/>
            <a:chExt cx="17394239" cy="160336"/>
          </a:xfrm>
          <a:solidFill>
            <a:schemeClr val="accent1"/>
          </a:solidFill>
        </p:grpSpPr>
        <p:sp>
          <p:nvSpPr>
            <p:cNvPr id="257"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9"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Subtitle 2"/>
          <p:cNvSpPr>
            <a:spLocks noGrp="1"/>
          </p:cNvSpPr>
          <p:nvPr>
            <p:ph type="subTitle" idx="1"/>
          </p:nvPr>
        </p:nvSpPr>
        <p:spPr>
          <a:xfrm>
            <a:off x="1522413" y="5105400"/>
            <a:ext cx="9143999" cy="1066800"/>
          </a:xfrm>
        </p:spPr>
        <p:txBody>
          <a:bodyPr/>
          <a:lstStyle>
            <a:lvl1pPr marL="0" indent="0" algn="l">
              <a:spcBef>
                <a:spcPts val="0"/>
              </a:spcBef>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Tree>
    <p:extLst>
      <p:ext uri="{BB962C8B-B14F-4D97-AF65-F5344CB8AC3E}">
        <p14:creationId xmlns:p14="http://schemas.microsoft.com/office/powerpoint/2010/main" val="67435665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7" name="line" descr="Line graphic"/>
          <p:cNvGrpSpPr/>
          <p:nvPr/>
        </p:nvGrpSpPr>
        <p:grpSpPr bwMode="invGray">
          <a:xfrm>
            <a:off x="1522413" y="1514475"/>
            <a:ext cx="10569575" cy="64008"/>
            <a:chOff x="1522413" y="1514475"/>
            <a:chExt cx="10569575" cy="64008"/>
          </a:xfrm>
        </p:grpSpPr>
        <p:sp>
          <p:nvSpPr>
            <p:cNvPr id="8" name="Freeform 7"/>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8"/>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9"/>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p:nvPr>
        </p:nvSpPr>
        <p:spPr/>
        <p:txBody>
          <a:bodyPr vert="eaVert"/>
          <a:lstStyle>
            <a:lvl5pPr>
              <a:defRPr/>
            </a:lvl5pPr>
            <a:lvl6pPr marL="1956816">
              <a:defRPr/>
            </a:lvl6pPr>
            <a:lvl7pPr marL="1956816">
              <a:defRPr/>
            </a:lvl7pPr>
            <a:lvl8pPr marL="1956816">
              <a:defRPr/>
            </a:lvl8pPr>
            <a:lvl9pPr marL="1956816">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C3286530-7611-430E-9C44-7C9A25B39370}"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126793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361612" y="274639"/>
            <a:ext cx="1371600" cy="5901747"/>
          </a:xfrm>
        </p:spPr>
        <p:txBody>
          <a:bodyPr vert="eaVert"/>
          <a:lstStyle/>
          <a:p>
            <a:r>
              <a:rPr lang="en-US"/>
              <a:t>Click to edit Master title style</a:t>
            </a:r>
            <a:endParaRPr/>
          </a:p>
        </p:txBody>
      </p:sp>
      <p:grpSp>
        <p:nvGrpSpPr>
          <p:cNvPr id="7" name="line" descr="Line graphic"/>
          <p:cNvGrpSpPr/>
          <p:nvPr/>
        </p:nvGrpSpPr>
        <p:grpSpPr bwMode="invGray">
          <a:xfrm rot="5400000">
            <a:off x="6864412" y="3472598"/>
            <a:ext cx="6492240" cy="64008"/>
            <a:chOff x="1522413" y="1514475"/>
            <a:chExt cx="10569575" cy="64008"/>
          </a:xfrm>
        </p:grpSpPr>
        <p:sp>
          <p:nvSpPr>
            <p:cNvPr id="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3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4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5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Vertical Text Placeholder 2"/>
          <p:cNvSpPr>
            <a:spLocks noGrp="1"/>
          </p:cNvSpPr>
          <p:nvPr>
            <p:ph type="body" orient="vert" idx="1" hasCustomPrompt="1"/>
          </p:nvPr>
        </p:nvSpPr>
        <p:spPr>
          <a:xfrm>
            <a:off x="608012" y="277813"/>
            <a:ext cx="9144001" cy="5898573"/>
          </a:xfrm>
        </p:spPr>
        <p:txBody>
          <a:bodyPr vert="eaVert"/>
          <a:lstStyle>
            <a:lvl5pPr>
              <a:defRPr/>
            </a:lvl5pPr>
            <a:lvl6pPr marL="1261872" indent="0">
              <a:buNone/>
              <a:defRPr/>
            </a:lvl6pPr>
            <a:lvl7pPr>
              <a:defRPr/>
            </a:lvl7pPr>
            <a:lvl8pPr>
              <a:defRPr baseline="0"/>
            </a:lvl8pPr>
            <a:lvl9pPr>
              <a:defRPr baseline="0"/>
            </a:lvl9pPr>
          </a:lstStyle>
          <a:p>
            <a:pPr lvl="0"/>
            <a:r>
              <a:t>Click to edit Master text styles</a:t>
            </a:r>
          </a:p>
          <a:p>
            <a:pPr lvl="1"/>
            <a:r>
              <a:t>Second level</a:t>
            </a:r>
          </a:p>
          <a:p>
            <a:pPr lvl="2"/>
            <a:r>
              <a:t>Third level</a:t>
            </a:r>
          </a:p>
          <a:p>
            <a:pPr lvl="3"/>
            <a:r>
              <a:t>Fourth level</a:t>
            </a:r>
          </a:p>
          <a:p>
            <a:pPr lvl="4"/>
            <a:r>
              <a:t>Fifth level</a:t>
            </a:r>
            <a:endParaRPr lang="en-US"/>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36708F44-37CB-4E2A-9FF9-323E6CEA5E70}"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2117910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marL="0" marR="0" indent="0" algn="l" defTabSz="914126" rtl="0" eaLnBrk="1" fontAlgn="auto" latinLnBrk="0" hangingPunct="1">
              <a:lnSpc>
                <a:spcPct val="100000"/>
              </a:lnSpc>
              <a:spcBef>
                <a:spcPts val="0"/>
              </a:spcBef>
              <a:spcAft>
                <a:spcPts val="0"/>
              </a:spcAft>
              <a:buClrTx/>
              <a:buSzTx/>
              <a:buFontTx/>
              <a:buNone/>
              <a:tabLst/>
              <a:defRPr>
                <a:solidFill>
                  <a:srgbClr val="FF0000"/>
                </a:solidFill>
              </a:defRPr>
            </a:lvl1pPr>
            <a:extLst/>
          </a:lstStyle>
          <a:p>
            <a:endParaRPr lang="en-US"/>
          </a:p>
        </p:txBody>
      </p:sp>
      <p:sp>
        <p:nvSpPr>
          <p:cNvPr id="3" name="Footer Placeholder 2"/>
          <p:cNvSpPr>
            <a:spLocks noGrp="1"/>
          </p:cNvSpPr>
          <p:nvPr>
            <p:ph type="ftr" sz="quarter" idx="11"/>
          </p:nvPr>
        </p:nvSpPr>
        <p:spPr/>
        <p:txBody>
          <a:bodyPr/>
          <a:lstStyle>
            <a:lvl1pPr algn="ctr">
              <a:defRPr>
                <a:solidFill>
                  <a:srgbClr val="FF0000"/>
                </a:solidFill>
              </a:defRPr>
            </a:lvl1pPr>
            <a:extLst/>
          </a:lstStyle>
          <a:p>
            <a:r>
              <a:rPr lang="en-US"/>
              <a:t>Blockchain Technology</a:t>
            </a:r>
          </a:p>
        </p:txBody>
      </p:sp>
      <p:sp>
        <p:nvSpPr>
          <p:cNvPr id="4" name="Slide Number Placeholder 3"/>
          <p:cNvSpPr>
            <a:spLocks noGrp="1"/>
          </p:cNvSpPr>
          <p:nvPr>
            <p:ph type="sldNum" sz="quarter" idx="12"/>
          </p:nvPr>
        </p:nvSpPr>
        <p:spPr/>
        <p:txBody>
          <a:bodyPr/>
          <a:lstStyle>
            <a:lvl1pPr>
              <a:defRPr>
                <a:solidFill>
                  <a:srgbClr val="FF0000"/>
                </a:solidFill>
              </a:defRPr>
            </a:lvl1pPr>
            <a:extLst/>
          </a:lstStyle>
          <a:p>
            <a:fld id="{E8309500-3FFE-47C6-8E0C-D9D714A85EF2}" type="slidenum">
              <a:rPr lang="en-US" smtClean="0"/>
              <a:t>‹#›</a:t>
            </a:fld>
            <a:endParaRPr lang="en-US"/>
          </a:p>
        </p:txBody>
      </p:sp>
      <p:pic>
        <p:nvPicPr>
          <p:cNvPr id="5" name="Picture 1" descr="D:\General\upil_logo.tiff"/>
          <p:cNvPicPr>
            <a:picLocks noChangeAspect="1" noChangeArrowheads="1"/>
          </p:cNvPicPr>
          <p:nvPr/>
        </p:nvPicPr>
        <p:blipFill>
          <a:blip r:embed="rId2" cstate="print"/>
          <a:srcRect/>
          <a:stretch>
            <a:fillRect/>
          </a:stretch>
        </p:blipFill>
        <p:spPr bwMode="auto">
          <a:xfrm>
            <a:off x="76180" y="6353176"/>
            <a:ext cx="404708" cy="428625"/>
          </a:xfrm>
          <a:prstGeom prst="rect">
            <a:avLst/>
          </a:prstGeom>
          <a:noFill/>
        </p:spPr>
      </p:pic>
    </p:spTree>
    <p:extLst>
      <p:ext uri="{BB962C8B-B14F-4D97-AF65-F5344CB8AC3E}">
        <p14:creationId xmlns:p14="http://schemas.microsoft.com/office/powerpoint/2010/main" val="36654893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67" name="line" descr="Line graphic"/>
          <p:cNvGrpSpPr/>
          <p:nvPr/>
        </p:nvGrpSpPr>
        <p:grpSpPr bwMode="invGray">
          <a:xfrm>
            <a:off x="1522413" y="1514475"/>
            <a:ext cx="10569575" cy="64008"/>
            <a:chOff x="1522413" y="1514475"/>
            <a:chExt cx="10569575" cy="64008"/>
          </a:xfrm>
        </p:grpSpPr>
        <p:sp>
          <p:nvSpPr>
            <p:cNvPr id="168"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5"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6"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7"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8"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9"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0"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41"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idx="1"/>
          </p:nvPr>
        </p:nvSpPr>
        <p:spPr/>
        <p:txBody>
          <a:bodyPr/>
          <a:lstStyle>
            <a:lvl2pPr marL="548640">
              <a:defRPr/>
            </a:lvl2pPr>
            <a:lvl3pPr marL="777240">
              <a:defRPr/>
            </a:lvl3pPr>
            <a:lvl4pPr marL="1005840">
              <a:defRPr/>
            </a:lvl4pPr>
            <a:lvl5pPr marL="1234440">
              <a:defRPr/>
            </a:lvl5pPr>
            <a:lvl6pPr marL="1463040">
              <a:defRPr baseline="0"/>
            </a:lvl6pPr>
            <a:lvl7pPr marL="1691640">
              <a:defRPr baseline="0"/>
            </a:lvl7pPr>
            <a:lvl8pPr marL="1920240">
              <a:defRPr baseline="0"/>
            </a:lvl8pPr>
            <a:lvl9pPr marL="2148840">
              <a:defRPr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A28ABDE-A89D-4912-B953-11D5E3BE7169}"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61447267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522413" y="1905000"/>
            <a:ext cx="9144000" cy="2667000"/>
          </a:xfrm>
        </p:spPr>
        <p:txBody>
          <a:bodyPr anchor="b">
            <a:noAutofit/>
          </a:bodyPr>
          <a:lstStyle>
            <a:lvl1pPr algn="l">
              <a:defRPr sz="4400" b="0" cap="none" baseline="0"/>
            </a:lvl1pPr>
          </a:lstStyle>
          <a:p>
            <a:r>
              <a:rPr lang="en-US"/>
              <a:t>Click to edit Master title style</a:t>
            </a:r>
            <a:endParaRPr/>
          </a:p>
        </p:txBody>
      </p:sp>
      <p:grpSp>
        <p:nvGrpSpPr>
          <p:cNvPr id="255" name="line" descr="Line graphic"/>
          <p:cNvGrpSpPr/>
          <p:nvPr/>
        </p:nvGrpSpPr>
        <p:grpSpPr bwMode="invGray">
          <a:xfrm>
            <a:off x="1584896" y="4724400"/>
            <a:ext cx="8631936" cy="64008"/>
            <a:chOff x="-4110038" y="2703513"/>
            <a:chExt cx="17394239" cy="160336"/>
          </a:xfrm>
          <a:solidFill>
            <a:schemeClr val="accent1"/>
          </a:solidFill>
        </p:grpSpPr>
        <p:sp>
          <p:nvSpPr>
            <p:cNvPr id="256" name="Freeform 5"/>
            <p:cNvSpPr>
              <a:spLocks/>
            </p:cNvSpPr>
            <p:nvPr/>
          </p:nvSpPr>
          <p:spPr bwMode="invGray">
            <a:xfrm>
              <a:off x="12815888" y="2768600"/>
              <a:ext cx="468313" cy="19050"/>
            </a:xfrm>
            <a:custGeom>
              <a:avLst/>
              <a:gdLst>
                <a:gd name="T0" fmla="*/ 21 w 244"/>
                <a:gd name="T1" fmla="*/ 5 h 8"/>
                <a:gd name="T2" fmla="*/ 21 w 244"/>
                <a:gd name="T3" fmla="*/ 5 h 8"/>
                <a:gd name="T4" fmla="*/ 52 w 244"/>
                <a:gd name="T5" fmla="*/ 7 h 8"/>
                <a:gd name="T6" fmla="*/ 100 w 244"/>
                <a:gd name="T7" fmla="*/ 5 h 8"/>
                <a:gd name="T8" fmla="*/ 125 w 244"/>
                <a:gd name="T9" fmla="*/ 7 h 8"/>
                <a:gd name="T10" fmla="*/ 202 w 244"/>
                <a:gd name="T11" fmla="*/ 6 h 8"/>
                <a:gd name="T12" fmla="*/ 156 w 244"/>
                <a:gd name="T13" fmla="*/ 5 h 8"/>
                <a:gd name="T14" fmla="*/ 244 w 244"/>
                <a:gd name="T15" fmla="*/ 3 h 8"/>
                <a:gd name="T16" fmla="*/ 161 w 244"/>
                <a:gd name="T17" fmla="*/ 3 h 8"/>
                <a:gd name="T18" fmla="*/ 165 w 244"/>
                <a:gd name="T19" fmla="*/ 2 h 8"/>
                <a:gd name="T20" fmla="*/ 96 w 244"/>
                <a:gd name="T21" fmla="*/ 2 h 8"/>
                <a:gd name="T22" fmla="*/ 111 w 244"/>
                <a:gd name="T23" fmla="*/ 1 h 8"/>
                <a:gd name="T24" fmla="*/ 0 w 244"/>
                <a:gd name="T25" fmla="*/ 5 h 8"/>
                <a:gd name="T26" fmla="*/ 21 w 244"/>
                <a:gd name="T27"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44" h="8">
                  <a:moveTo>
                    <a:pt x="21" y="5"/>
                  </a:moveTo>
                  <a:lnTo>
                    <a:pt x="21" y="5"/>
                  </a:lnTo>
                  <a:cubicBezTo>
                    <a:pt x="42" y="5"/>
                    <a:pt x="59" y="7"/>
                    <a:pt x="52" y="7"/>
                  </a:cubicBezTo>
                  <a:cubicBezTo>
                    <a:pt x="94" y="6"/>
                    <a:pt x="94" y="8"/>
                    <a:pt x="100" y="5"/>
                  </a:cubicBezTo>
                  <a:cubicBezTo>
                    <a:pt x="127" y="4"/>
                    <a:pt x="155" y="6"/>
                    <a:pt x="125" y="7"/>
                  </a:cubicBezTo>
                  <a:lnTo>
                    <a:pt x="202" y="6"/>
                  </a:lnTo>
                  <a:lnTo>
                    <a:pt x="156" y="5"/>
                  </a:lnTo>
                  <a:cubicBezTo>
                    <a:pt x="168" y="2"/>
                    <a:pt x="230" y="6"/>
                    <a:pt x="244" y="3"/>
                  </a:cubicBezTo>
                  <a:lnTo>
                    <a:pt x="161" y="3"/>
                  </a:lnTo>
                  <a:lnTo>
                    <a:pt x="165" y="2"/>
                  </a:lnTo>
                  <a:cubicBezTo>
                    <a:pt x="146" y="3"/>
                    <a:pt x="109" y="2"/>
                    <a:pt x="96" y="2"/>
                  </a:cubicBezTo>
                  <a:cubicBezTo>
                    <a:pt x="98" y="1"/>
                    <a:pt x="97" y="1"/>
                    <a:pt x="111" y="1"/>
                  </a:cubicBezTo>
                  <a:cubicBezTo>
                    <a:pt x="10" y="0"/>
                    <a:pt x="84" y="5"/>
                    <a:pt x="0" y="5"/>
                  </a:cubicBezTo>
                  <a:cubicBezTo>
                    <a:pt x="5" y="5"/>
                    <a:pt x="12" y="5"/>
                    <a:pt x="21"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7" name="Freeform 6"/>
            <p:cNvSpPr>
              <a:spLocks/>
            </p:cNvSpPr>
            <p:nvPr/>
          </p:nvSpPr>
          <p:spPr bwMode="invGray">
            <a:xfrm>
              <a:off x="12380913" y="2755900"/>
              <a:ext cx="461963" cy="26987"/>
            </a:xfrm>
            <a:custGeom>
              <a:avLst/>
              <a:gdLst>
                <a:gd name="T0" fmla="*/ 162 w 241"/>
                <a:gd name="T1" fmla="*/ 4 h 12"/>
                <a:gd name="T2" fmla="*/ 162 w 241"/>
                <a:gd name="T3" fmla="*/ 4 h 12"/>
                <a:gd name="T4" fmla="*/ 127 w 241"/>
                <a:gd name="T5" fmla="*/ 7 h 12"/>
                <a:gd name="T6" fmla="*/ 68 w 241"/>
                <a:gd name="T7" fmla="*/ 6 h 12"/>
                <a:gd name="T8" fmla="*/ 53 w 241"/>
                <a:gd name="T9" fmla="*/ 9 h 12"/>
                <a:gd name="T10" fmla="*/ 79 w 241"/>
                <a:gd name="T11" fmla="*/ 9 h 12"/>
                <a:gd name="T12" fmla="*/ 18 w 241"/>
                <a:gd name="T13" fmla="*/ 11 h 12"/>
                <a:gd name="T14" fmla="*/ 101 w 241"/>
                <a:gd name="T15" fmla="*/ 10 h 12"/>
                <a:gd name="T16" fmla="*/ 195 w 241"/>
                <a:gd name="T17" fmla="*/ 12 h 12"/>
                <a:gd name="T18" fmla="*/ 226 w 241"/>
                <a:gd name="T19" fmla="*/ 11 h 12"/>
                <a:gd name="T20" fmla="*/ 215 w 241"/>
                <a:gd name="T21" fmla="*/ 11 h 12"/>
                <a:gd name="T22" fmla="*/ 213 w 241"/>
                <a:gd name="T23" fmla="*/ 7 h 12"/>
                <a:gd name="T24" fmla="*/ 172 w 241"/>
                <a:gd name="T25" fmla="*/ 7 h 12"/>
                <a:gd name="T26" fmla="*/ 241 w 241"/>
                <a:gd name="T27" fmla="*/ 4 h 12"/>
                <a:gd name="T28" fmla="*/ 123 w 241"/>
                <a:gd name="T29" fmla="*/ 0 h 12"/>
                <a:gd name="T30" fmla="*/ 162 w 241"/>
                <a:gd name="T31" fmla="*/ 4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1" h="12">
                  <a:moveTo>
                    <a:pt x="162" y="4"/>
                  </a:moveTo>
                  <a:lnTo>
                    <a:pt x="162" y="4"/>
                  </a:lnTo>
                  <a:lnTo>
                    <a:pt x="127" y="7"/>
                  </a:lnTo>
                  <a:lnTo>
                    <a:pt x="68" y="6"/>
                  </a:lnTo>
                  <a:cubicBezTo>
                    <a:pt x="67" y="7"/>
                    <a:pt x="24" y="8"/>
                    <a:pt x="53" y="9"/>
                  </a:cubicBezTo>
                  <a:cubicBezTo>
                    <a:pt x="59" y="9"/>
                    <a:pt x="70" y="8"/>
                    <a:pt x="79" y="9"/>
                  </a:cubicBezTo>
                  <a:cubicBezTo>
                    <a:pt x="73" y="11"/>
                    <a:pt x="0" y="9"/>
                    <a:pt x="18" y="11"/>
                  </a:cubicBezTo>
                  <a:cubicBezTo>
                    <a:pt x="65" y="11"/>
                    <a:pt x="72" y="12"/>
                    <a:pt x="101" y="10"/>
                  </a:cubicBezTo>
                  <a:cubicBezTo>
                    <a:pt x="144" y="11"/>
                    <a:pt x="175" y="11"/>
                    <a:pt x="195" y="12"/>
                  </a:cubicBezTo>
                  <a:cubicBezTo>
                    <a:pt x="208" y="12"/>
                    <a:pt x="209" y="11"/>
                    <a:pt x="226" y="11"/>
                  </a:cubicBezTo>
                  <a:lnTo>
                    <a:pt x="215" y="11"/>
                  </a:lnTo>
                  <a:lnTo>
                    <a:pt x="213" y="7"/>
                  </a:lnTo>
                  <a:cubicBezTo>
                    <a:pt x="199" y="8"/>
                    <a:pt x="187" y="7"/>
                    <a:pt x="172" y="7"/>
                  </a:cubicBezTo>
                  <a:lnTo>
                    <a:pt x="241" y="4"/>
                  </a:lnTo>
                  <a:cubicBezTo>
                    <a:pt x="219" y="1"/>
                    <a:pt x="151" y="2"/>
                    <a:pt x="123" y="0"/>
                  </a:cubicBezTo>
                  <a:cubicBezTo>
                    <a:pt x="157" y="4"/>
                    <a:pt x="96" y="2"/>
                    <a:pt x="162" y="4"/>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8" name="Freeform 7"/>
            <p:cNvSpPr>
              <a:spLocks/>
            </p:cNvSpPr>
            <p:nvPr/>
          </p:nvSpPr>
          <p:spPr bwMode="invGray">
            <a:xfrm>
              <a:off x="12814300" y="2779713"/>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59" name="Freeform 8"/>
            <p:cNvSpPr>
              <a:spLocks/>
            </p:cNvSpPr>
            <p:nvPr/>
          </p:nvSpPr>
          <p:spPr bwMode="invGray">
            <a:xfrm>
              <a:off x="2738437" y="2795588"/>
              <a:ext cx="425450" cy="15875"/>
            </a:xfrm>
            <a:custGeom>
              <a:avLst/>
              <a:gdLst>
                <a:gd name="T0" fmla="*/ 77 w 222"/>
                <a:gd name="T1" fmla="*/ 5 h 7"/>
                <a:gd name="T2" fmla="*/ 77 w 222"/>
                <a:gd name="T3" fmla="*/ 5 h 7"/>
                <a:gd name="T4" fmla="*/ 56 w 222"/>
                <a:gd name="T5" fmla="*/ 6 h 7"/>
                <a:gd name="T6" fmla="*/ 222 w 222"/>
                <a:gd name="T7" fmla="*/ 5 h 7"/>
                <a:gd name="T8" fmla="*/ 200 w 222"/>
                <a:gd name="T9" fmla="*/ 3 h 7"/>
                <a:gd name="T10" fmla="*/ 137 w 222"/>
                <a:gd name="T11" fmla="*/ 4 h 7"/>
                <a:gd name="T12" fmla="*/ 149 w 222"/>
                <a:gd name="T13" fmla="*/ 3 h 7"/>
                <a:gd name="T14" fmla="*/ 109 w 222"/>
                <a:gd name="T15" fmla="*/ 0 h 7"/>
                <a:gd name="T16" fmla="*/ 106 w 222"/>
                <a:gd name="T17" fmla="*/ 0 h 7"/>
                <a:gd name="T18" fmla="*/ 0 w 222"/>
                <a:gd name="T19" fmla="*/ 7 h 7"/>
                <a:gd name="T20" fmla="*/ 77 w 222"/>
                <a:gd name="T21"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222" h="7">
                  <a:moveTo>
                    <a:pt x="77" y="5"/>
                  </a:moveTo>
                  <a:lnTo>
                    <a:pt x="77" y="5"/>
                  </a:lnTo>
                  <a:cubicBezTo>
                    <a:pt x="62" y="5"/>
                    <a:pt x="58" y="5"/>
                    <a:pt x="56" y="6"/>
                  </a:cubicBezTo>
                  <a:lnTo>
                    <a:pt x="222" y="5"/>
                  </a:lnTo>
                  <a:cubicBezTo>
                    <a:pt x="216" y="5"/>
                    <a:pt x="169" y="4"/>
                    <a:pt x="200" y="3"/>
                  </a:cubicBezTo>
                  <a:cubicBezTo>
                    <a:pt x="186" y="2"/>
                    <a:pt x="143" y="3"/>
                    <a:pt x="137" y="4"/>
                  </a:cubicBezTo>
                  <a:lnTo>
                    <a:pt x="149" y="3"/>
                  </a:lnTo>
                  <a:cubicBezTo>
                    <a:pt x="110" y="5"/>
                    <a:pt x="84" y="1"/>
                    <a:pt x="109" y="0"/>
                  </a:cubicBezTo>
                  <a:lnTo>
                    <a:pt x="106" y="0"/>
                  </a:lnTo>
                  <a:lnTo>
                    <a:pt x="0" y="7"/>
                  </a:lnTo>
                  <a:cubicBezTo>
                    <a:pt x="39" y="7"/>
                    <a:pt x="30" y="5"/>
                    <a:pt x="77"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0" name="Freeform 9"/>
            <p:cNvSpPr>
              <a:spLocks/>
            </p:cNvSpPr>
            <p:nvPr/>
          </p:nvSpPr>
          <p:spPr bwMode="invGray">
            <a:xfrm>
              <a:off x="-3646488" y="2800350"/>
              <a:ext cx="46038" cy="3175"/>
            </a:xfrm>
            <a:custGeom>
              <a:avLst/>
              <a:gdLst>
                <a:gd name="T0" fmla="*/ 0 w 24"/>
                <a:gd name="T1" fmla="*/ 1 h 1"/>
                <a:gd name="T2" fmla="*/ 0 w 24"/>
                <a:gd name="T3" fmla="*/ 1 h 1"/>
                <a:gd name="T4" fmla="*/ 21 w 24"/>
                <a:gd name="T5" fmla="*/ 0 h 1"/>
                <a:gd name="T6" fmla="*/ 0 w 24"/>
                <a:gd name="T7" fmla="*/ 1 h 1"/>
              </a:gdLst>
              <a:ahLst/>
              <a:cxnLst>
                <a:cxn ang="0">
                  <a:pos x="T0" y="T1"/>
                </a:cxn>
                <a:cxn ang="0">
                  <a:pos x="T2" y="T3"/>
                </a:cxn>
                <a:cxn ang="0">
                  <a:pos x="T4" y="T5"/>
                </a:cxn>
                <a:cxn ang="0">
                  <a:pos x="T6" y="T7"/>
                </a:cxn>
              </a:cxnLst>
              <a:rect l="0" t="0" r="r" b="b"/>
              <a:pathLst>
                <a:path w="24" h="1">
                  <a:moveTo>
                    <a:pt x="0" y="1"/>
                  </a:moveTo>
                  <a:lnTo>
                    <a:pt x="0" y="1"/>
                  </a:lnTo>
                  <a:cubicBezTo>
                    <a:pt x="21" y="0"/>
                    <a:pt x="24" y="0"/>
                    <a:pt x="21" y="0"/>
                  </a:cubicBez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1" name="Freeform 10"/>
            <p:cNvSpPr>
              <a:spLocks/>
            </p:cNvSpPr>
            <p:nvPr/>
          </p:nvSpPr>
          <p:spPr bwMode="invGray">
            <a:xfrm>
              <a:off x="2627312" y="2816225"/>
              <a:ext cx="63500" cy="4762"/>
            </a:xfrm>
            <a:custGeom>
              <a:avLst/>
              <a:gdLst>
                <a:gd name="T0" fmla="*/ 33 w 33"/>
                <a:gd name="T1" fmla="*/ 0 h 2"/>
                <a:gd name="T2" fmla="*/ 33 w 33"/>
                <a:gd name="T3" fmla="*/ 0 h 2"/>
                <a:gd name="T4" fmla="*/ 0 w 33"/>
                <a:gd name="T5" fmla="*/ 2 h 2"/>
                <a:gd name="T6" fmla="*/ 33 w 33"/>
                <a:gd name="T7" fmla="*/ 0 h 2"/>
              </a:gdLst>
              <a:ahLst/>
              <a:cxnLst>
                <a:cxn ang="0">
                  <a:pos x="T0" y="T1"/>
                </a:cxn>
                <a:cxn ang="0">
                  <a:pos x="T2" y="T3"/>
                </a:cxn>
                <a:cxn ang="0">
                  <a:pos x="T4" y="T5"/>
                </a:cxn>
                <a:cxn ang="0">
                  <a:pos x="T6" y="T7"/>
                </a:cxn>
              </a:cxnLst>
              <a:rect l="0" t="0" r="r" b="b"/>
              <a:pathLst>
                <a:path w="33" h="2">
                  <a:moveTo>
                    <a:pt x="33" y="0"/>
                  </a:moveTo>
                  <a:lnTo>
                    <a:pt x="33" y="0"/>
                  </a:lnTo>
                  <a:lnTo>
                    <a:pt x="0" y="2"/>
                  </a:lnTo>
                  <a:cubicBezTo>
                    <a:pt x="14" y="1"/>
                    <a:pt x="25" y="1"/>
                    <a:pt x="3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2" name="Freeform 11"/>
            <p:cNvSpPr>
              <a:spLocks/>
            </p:cNvSpPr>
            <p:nvPr/>
          </p:nvSpPr>
          <p:spPr bwMode="invGray">
            <a:xfrm>
              <a:off x="3103562" y="2741613"/>
              <a:ext cx="28575" cy="3175"/>
            </a:xfrm>
            <a:custGeom>
              <a:avLst/>
              <a:gdLst>
                <a:gd name="T0" fmla="*/ 15 w 15"/>
                <a:gd name="T1" fmla="*/ 0 h 1"/>
                <a:gd name="T2" fmla="*/ 15 w 15"/>
                <a:gd name="T3" fmla="*/ 0 h 1"/>
                <a:gd name="T4" fmla="*/ 15 w 15"/>
                <a:gd name="T5" fmla="*/ 0 h 1"/>
                <a:gd name="T6" fmla="*/ 0 w 15"/>
                <a:gd name="T7" fmla="*/ 1 h 1"/>
                <a:gd name="T8" fmla="*/ 0 w 15"/>
                <a:gd name="T9" fmla="*/ 1 h 1"/>
                <a:gd name="T10" fmla="*/ 15 w 15"/>
                <a:gd name="T11" fmla="*/ 0 h 1"/>
              </a:gdLst>
              <a:ahLst/>
              <a:cxnLst>
                <a:cxn ang="0">
                  <a:pos x="T0" y="T1"/>
                </a:cxn>
                <a:cxn ang="0">
                  <a:pos x="T2" y="T3"/>
                </a:cxn>
                <a:cxn ang="0">
                  <a:pos x="T4" y="T5"/>
                </a:cxn>
                <a:cxn ang="0">
                  <a:pos x="T6" y="T7"/>
                </a:cxn>
                <a:cxn ang="0">
                  <a:pos x="T8" y="T9"/>
                </a:cxn>
                <a:cxn ang="0">
                  <a:pos x="T10" y="T11"/>
                </a:cxn>
              </a:cxnLst>
              <a:rect l="0" t="0" r="r" b="b"/>
              <a:pathLst>
                <a:path w="15" h="1">
                  <a:moveTo>
                    <a:pt x="15" y="0"/>
                  </a:moveTo>
                  <a:lnTo>
                    <a:pt x="15" y="0"/>
                  </a:lnTo>
                  <a:cubicBezTo>
                    <a:pt x="15" y="0"/>
                    <a:pt x="15" y="0"/>
                    <a:pt x="15" y="0"/>
                  </a:cubicBezTo>
                  <a:lnTo>
                    <a:pt x="0" y="1"/>
                  </a:lnTo>
                  <a:lnTo>
                    <a:pt x="0" y="1"/>
                  </a:lnTo>
                  <a:lnTo>
                    <a:pt x="1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3" name="Freeform 12"/>
            <p:cNvSpPr>
              <a:spLocks/>
            </p:cNvSpPr>
            <p:nvPr/>
          </p:nvSpPr>
          <p:spPr bwMode="invGray">
            <a:xfrm>
              <a:off x="1227137" y="2836863"/>
              <a:ext cx="20638" cy="0"/>
            </a:xfrm>
            <a:custGeom>
              <a:avLst/>
              <a:gdLst>
                <a:gd name="T0" fmla="*/ 11 w 11"/>
                <a:gd name="T1" fmla="*/ 11 w 11"/>
                <a:gd name="T2" fmla="*/ 0 w 11"/>
                <a:gd name="T3" fmla="*/ 11 w 11"/>
              </a:gdLst>
              <a:ahLst/>
              <a:cxnLst>
                <a:cxn ang="0">
                  <a:pos x="T0" y="0"/>
                </a:cxn>
                <a:cxn ang="0">
                  <a:pos x="T1" y="0"/>
                </a:cxn>
                <a:cxn ang="0">
                  <a:pos x="T2" y="0"/>
                </a:cxn>
                <a:cxn ang="0">
                  <a:pos x="T3" y="0"/>
                </a:cxn>
              </a:cxnLst>
              <a:rect l="0" t="0" r="r" b="b"/>
              <a:pathLst>
                <a:path w="11">
                  <a:moveTo>
                    <a:pt x="11" y="0"/>
                  </a:moveTo>
                  <a:lnTo>
                    <a:pt x="11" y="0"/>
                  </a:ln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4" name="Freeform 13"/>
            <p:cNvSpPr>
              <a:spLocks/>
            </p:cNvSpPr>
            <p:nvPr/>
          </p:nvSpPr>
          <p:spPr bwMode="invGray">
            <a:xfrm>
              <a:off x="3660775" y="2713038"/>
              <a:ext cx="331788" cy="20637"/>
            </a:xfrm>
            <a:custGeom>
              <a:avLst/>
              <a:gdLst>
                <a:gd name="T0" fmla="*/ 173 w 173"/>
                <a:gd name="T1" fmla="*/ 0 h 9"/>
                <a:gd name="T2" fmla="*/ 173 w 173"/>
                <a:gd name="T3" fmla="*/ 0 h 9"/>
                <a:gd name="T4" fmla="*/ 99 w 173"/>
                <a:gd name="T5" fmla="*/ 2 h 9"/>
                <a:gd name="T6" fmla="*/ 89 w 173"/>
                <a:gd name="T7" fmla="*/ 1 h 9"/>
                <a:gd name="T8" fmla="*/ 64 w 173"/>
                <a:gd name="T9" fmla="*/ 2 h 9"/>
                <a:gd name="T10" fmla="*/ 79 w 173"/>
                <a:gd name="T11" fmla="*/ 2 h 9"/>
                <a:gd name="T12" fmla="*/ 0 w 173"/>
                <a:gd name="T13" fmla="*/ 8 h 9"/>
                <a:gd name="T14" fmla="*/ 78 w 173"/>
                <a:gd name="T15" fmla="*/ 7 h 9"/>
                <a:gd name="T16" fmla="*/ 98 w 173"/>
                <a:gd name="T17" fmla="*/ 6 h 9"/>
                <a:gd name="T18" fmla="*/ 159 w 173"/>
                <a:gd name="T19" fmla="*/ 2 h 9"/>
                <a:gd name="T20" fmla="*/ 173 w 173"/>
                <a:gd name="T21" fmla="*/ 0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73" h="9">
                  <a:moveTo>
                    <a:pt x="173" y="0"/>
                  </a:moveTo>
                  <a:lnTo>
                    <a:pt x="173" y="0"/>
                  </a:lnTo>
                  <a:lnTo>
                    <a:pt x="99" y="2"/>
                  </a:lnTo>
                  <a:cubicBezTo>
                    <a:pt x="109" y="2"/>
                    <a:pt x="74" y="2"/>
                    <a:pt x="89" y="1"/>
                  </a:cubicBezTo>
                  <a:cubicBezTo>
                    <a:pt x="84" y="1"/>
                    <a:pt x="57" y="1"/>
                    <a:pt x="64" y="2"/>
                  </a:cubicBezTo>
                  <a:lnTo>
                    <a:pt x="79" y="2"/>
                  </a:lnTo>
                  <a:cubicBezTo>
                    <a:pt x="41" y="5"/>
                    <a:pt x="64" y="6"/>
                    <a:pt x="0" y="8"/>
                  </a:cubicBezTo>
                  <a:cubicBezTo>
                    <a:pt x="40" y="9"/>
                    <a:pt x="57" y="8"/>
                    <a:pt x="78" y="7"/>
                  </a:cubicBezTo>
                  <a:lnTo>
                    <a:pt x="98" y="6"/>
                  </a:lnTo>
                  <a:lnTo>
                    <a:pt x="159" y="2"/>
                  </a:lnTo>
                  <a:lnTo>
                    <a:pt x="17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5" name="Freeform 14"/>
            <p:cNvSpPr>
              <a:spLocks/>
            </p:cNvSpPr>
            <p:nvPr/>
          </p:nvSpPr>
          <p:spPr bwMode="invGray">
            <a:xfrm>
              <a:off x="-1674813" y="2768600"/>
              <a:ext cx="1588" cy="0"/>
            </a:xfrm>
            <a:custGeom>
              <a:avLst/>
              <a:gdLst>
                <a:gd name="T0" fmla="*/ 0 w 1"/>
                <a:gd name="T1" fmla="*/ 0 w 1"/>
                <a:gd name="T2" fmla="*/ 1 w 1"/>
                <a:gd name="T3" fmla="*/ 0 w 1"/>
              </a:gdLst>
              <a:ahLst/>
              <a:cxnLst>
                <a:cxn ang="0">
                  <a:pos x="T0" y="0"/>
                </a:cxn>
                <a:cxn ang="0">
                  <a:pos x="T1" y="0"/>
                </a:cxn>
                <a:cxn ang="0">
                  <a:pos x="T2" y="0"/>
                </a:cxn>
                <a:cxn ang="0">
                  <a:pos x="T3" y="0"/>
                </a:cxn>
              </a:cxnLst>
              <a:rect l="0" t="0" r="r" b="b"/>
              <a:pathLst>
                <a:path w="1">
                  <a:moveTo>
                    <a:pt x="0" y="0"/>
                  </a:moveTo>
                  <a:lnTo>
                    <a:pt x="0" y="0"/>
                  </a:lnTo>
                  <a:lnTo>
                    <a:pt x="1"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6" name="Freeform 15"/>
            <p:cNvSpPr>
              <a:spLocks/>
            </p:cNvSpPr>
            <p:nvPr/>
          </p:nvSpPr>
          <p:spPr bwMode="invGray">
            <a:xfrm>
              <a:off x="-1673225" y="2767013"/>
              <a:ext cx="36513" cy="1587"/>
            </a:xfrm>
            <a:custGeom>
              <a:avLst/>
              <a:gdLst>
                <a:gd name="T0" fmla="*/ 3 w 19"/>
                <a:gd name="T1" fmla="*/ 0 h 1"/>
                <a:gd name="T2" fmla="*/ 3 w 19"/>
                <a:gd name="T3" fmla="*/ 0 h 1"/>
                <a:gd name="T4" fmla="*/ 0 w 19"/>
                <a:gd name="T5" fmla="*/ 1 h 1"/>
                <a:gd name="T6" fmla="*/ 3 w 19"/>
                <a:gd name="T7" fmla="*/ 0 h 1"/>
              </a:gdLst>
              <a:ahLst/>
              <a:cxnLst>
                <a:cxn ang="0">
                  <a:pos x="T0" y="T1"/>
                </a:cxn>
                <a:cxn ang="0">
                  <a:pos x="T2" y="T3"/>
                </a:cxn>
                <a:cxn ang="0">
                  <a:pos x="T4" y="T5"/>
                </a:cxn>
                <a:cxn ang="0">
                  <a:pos x="T6" y="T7"/>
                </a:cxn>
              </a:cxnLst>
              <a:rect l="0" t="0" r="r" b="b"/>
              <a:pathLst>
                <a:path w="19" h="1">
                  <a:moveTo>
                    <a:pt x="3" y="0"/>
                  </a:moveTo>
                  <a:lnTo>
                    <a:pt x="3" y="0"/>
                  </a:lnTo>
                  <a:lnTo>
                    <a:pt x="0" y="1"/>
                  </a:lnTo>
                  <a:cubicBezTo>
                    <a:pt x="4" y="0"/>
                    <a:pt x="19" y="0"/>
                    <a:pt x="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7" name="Freeform 16"/>
            <p:cNvSpPr>
              <a:spLocks/>
            </p:cNvSpPr>
            <p:nvPr/>
          </p:nvSpPr>
          <p:spPr bwMode="invGray">
            <a:xfrm>
              <a:off x="2690812" y="2811463"/>
              <a:ext cx="47625" cy="4762"/>
            </a:xfrm>
            <a:custGeom>
              <a:avLst/>
              <a:gdLst>
                <a:gd name="T0" fmla="*/ 13 w 25"/>
                <a:gd name="T1" fmla="*/ 0 h 2"/>
                <a:gd name="T2" fmla="*/ 13 w 25"/>
                <a:gd name="T3" fmla="*/ 0 h 2"/>
                <a:gd name="T4" fmla="*/ 0 w 25"/>
                <a:gd name="T5" fmla="*/ 2 h 2"/>
                <a:gd name="T6" fmla="*/ 25 w 25"/>
                <a:gd name="T7" fmla="*/ 0 h 2"/>
                <a:gd name="T8" fmla="*/ 13 w 25"/>
                <a:gd name="T9" fmla="*/ 0 h 2"/>
              </a:gdLst>
              <a:ahLst/>
              <a:cxnLst>
                <a:cxn ang="0">
                  <a:pos x="T0" y="T1"/>
                </a:cxn>
                <a:cxn ang="0">
                  <a:pos x="T2" y="T3"/>
                </a:cxn>
                <a:cxn ang="0">
                  <a:pos x="T4" y="T5"/>
                </a:cxn>
                <a:cxn ang="0">
                  <a:pos x="T6" y="T7"/>
                </a:cxn>
                <a:cxn ang="0">
                  <a:pos x="T8" y="T9"/>
                </a:cxn>
              </a:cxnLst>
              <a:rect l="0" t="0" r="r" b="b"/>
              <a:pathLst>
                <a:path w="25" h="2">
                  <a:moveTo>
                    <a:pt x="13" y="0"/>
                  </a:moveTo>
                  <a:lnTo>
                    <a:pt x="13" y="0"/>
                  </a:lnTo>
                  <a:cubicBezTo>
                    <a:pt x="12" y="0"/>
                    <a:pt x="7" y="1"/>
                    <a:pt x="0" y="2"/>
                  </a:cubicBezTo>
                  <a:lnTo>
                    <a:pt x="25"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8" name="Freeform 17"/>
            <p:cNvSpPr>
              <a:spLocks/>
            </p:cNvSpPr>
            <p:nvPr/>
          </p:nvSpPr>
          <p:spPr bwMode="invGray">
            <a:xfrm>
              <a:off x="2822575" y="2794000"/>
              <a:ext cx="163513" cy="4762"/>
            </a:xfrm>
            <a:custGeom>
              <a:avLst/>
              <a:gdLst>
                <a:gd name="T0" fmla="*/ 0 w 85"/>
                <a:gd name="T1" fmla="*/ 2 h 2"/>
                <a:gd name="T2" fmla="*/ 0 w 85"/>
                <a:gd name="T3" fmla="*/ 2 h 2"/>
                <a:gd name="T4" fmla="*/ 62 w 85"/>
                <a:gd name="T5" fmla="*/ 1 h 2"/>
                <a:gd name="T6" fmla="*/ 85 w 85"/>
                <a:gd name="T7" fmla="*/ 0 h 2"/>
                <a:gd name="T8" fmla="*/ 0 w 85"/>
                <a:gd name="T9" fmla="*/ 2 h 2"/>
              </a:gdLst>
              <a:ahLst/>
              <a:cxnLst>
                <a:cxn ang="0">
                  <a:pos x="T0" y="T1"/>
                </a:cxn>
                <a:cxn ang="0">
                  <a:pos x="T2" y="T3"/>
                </a:cxn>
                <a:cxn ang="0">
                  <a:pos x="T4" y="T5"/>
                </a:cxn>
                <a:cxn ang="0">
                  <a:pos x="T6" y="T7"/>
                </a:cxn>
                <a:cxn ang="0">
                  <a:pos x="T8" y="T9"/>
                </a:cxn>
              </a:cxnLst>
              <a:rect l="0" t="0" r="r" b="b"/>
              <a:pathLst>
                <a:path w="85" h="2">
                  <a:moveTo>
                    <a:pt x="0" y="2"/>
                  </a:moveTo>
                  <a:lnTo>
                    <a:pt x="0" y="2"/>
                  </a:lnTo>
                  <a:lnTo>
                    <a:pt x="62" y="1"/>
                  </a:lnTo>
                  <a:lnTo>
                    <a:pt x="8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69" name="Freeform 18"/>
            <p:cNvSpPr>
              <a:spLocks/>
            </p:cNvSpPr>
            <p:nvPr/>
          </p:nvSpPr>
          <p:spPr bwMode="invGray">
            <a:xfrm>
              <a:off x="715962" y="2809875"/>
              <a:ext cx="1911350" cy="50800"/>
            </a:xfrm>
            <a:custGeom>
              <a:avLst/>
              <a:gdLst>
                <a:gd name="T0" fmla="*/ 375 w 996"/>
                <a:gd name="T1" fmla="*/ 13 h 23"/>
                <a:gd name="T2" fmla="*/ 375 w 996"/>
                <a:gd name="T3" fmla="*/ 13 h 23"/>
                <a:gd name="T4" fmla="*/ 348 w 996"/>
                <a:gd name="T5" fmla="*/ 9 h 23"/>
                <a:gd name="T6" fmla="*/ 277 w 996"/>
                <a:gd name="T7" fmla="*/ 12 h 23"/>
                <a:gd name="T8" fmla="*/ 366 w 996"/>
                <a:gd name="T9" fmla="*/ 16 h 23"/>
                <a:gd name="T10" fmla="*/ 257 w 996"/>
                <a:gd name="T11" fmla="*/ 19 h 23"/>
                <a:gd name="T12" fmla="*/ 301 w 996"/>
                <a:gd name="T13" fmla="*/ 14 h 23"/>
                <a:gd name="T14" fmla="*/ 249 w 996"/>
                <a:gd name="T15" fmla="*/ 16 h 23"/>
                <a:gd name="T16" fmla="*/ 76 w 996"/>
                <a:gd name="T17" fmla="*/ 16 h 23"/>
                <a:gd name="T18" fmla="*/ 5 w 996"/>
                <a:gd name="T19" fmla="*/ 20 h 23"/>
                <a:gd name="T20" fmla="*/ 93 w 996"/>
                <a:gd name="T21" fmla="*/ 23 h 23"/>
                <a:gd name="T22" fmla="*/ 84 w 996"/>
                <a:gd name="T23" fmla="*/ 22 h 23"/>
                <a:gd name="T24" fmla="*/ 125 w 996"/>
                <a:gd name="T25" fmla="*/ 23 h 23"/>
                <a:gd name="T26" fmla="*/ 151 w 996"/>
                <a:gd name="T27" fmla="*/ 20 h 23"/>
                <a:gd name="T28" fmla="*/ 191 w 996"/>
                <a:gd name="T29" fmla="*/ 20 h 23"/>
                <a:gd name="T30" fmla="*/ 168 w 996"/>
                <a:gd name="T31" fmla="*/ 21 h 23"/>
                <a:gd name="T32" fmla="*/ 264 w 996"/>
                <a:gd name="T33" fmla="*/ 20 h 23"/>
                <a:gd name="T34" fmla="*/ 252 w 996"/>
                <a:gd name="T35" fmla="*/ 22 h 23"/>
                <a:gd name="T36" fmla="*/ 371 w 996"/>
                <a:gd name="T37" fmla="*/ 18 h 23"/>
                <a:gd name="T38" fmla="*/ 341 w 996"/>
                <a:gd name="T39" fmla="*/ 21 h 23"/>
                <a:gd name="T40" fmla="*/ 539 w 996"/>
                <a:gd name="T41" fmla="*/ 20 h 23"/>
                <a:gd name="T42" fmla="*/ 527 w 996"/>
                <a:gd name="T43" fmla="*/ 19 h 23"/>
                <a:gd name="T44" fmla="*/ 575 w 996"/>
                <a:gd name="T45" fmla="*/ 21 h 23"/>
                <a:gd name="T46" fmla="*/ 766 w 996"/>
                <a:gd name="T47" fmla="*/ 20 h 23"/>
                <a:gd name="T48" fmla="*/ 996 w 996"/>
                <a:gd name="T49" fmla="*/ 5 h 23"/>
                <a:gd name="T50" fmla="*/ 969 w 996"/>
                <a:gd name="T51" fmla="*/ 6 h 23"/>
                <a:gd name="T52" fmla="*/ 973 w 996"/>
                <a:gd name="T53" fmla="*/ 1 h 23"/>
                <a:gd name="T54" fmla="*/ 897 w 996"/>
                <a:gd name="T55" fmla="*/ 5 h 23"/>
                <a:gd name="T56" fmla="*/ 872 w 996"/>
                <a:gd name="T57" fmla="*/ 0 h 23"/>
                <a:gd name="T58" fmla="*/ 535 w 996"/>
                <a:gd name="T59" fmla="*/ 14 h 23"/>
                <a:gd name="T60" fmla="*/ 389 w 996"/>
                <a:gd name="T61" fmla="*/ 13 h 23"/>
                <a:gd name="T62" fmla="*/ 476 w 996"/>
                <a:gd name="T63" fmla="*/ 9 h 23"/>
                <a:gd name="T64" fmla="*/ 387 w 996"/>
                <a:gd name="T65" fmla="*/ 9 h 23"/>
                <a:gd name="T66" fmla="*/ 375 w 996"/>
                <a:gd name="T67" fmla="*/ 13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996" h="23">
                  <a:moveTo>
                    <a:pt x="375" y="13"/>
                  </a:moveTo>
                  <a:lnTo>
                    <a:pt x="375" y="13"/>
                  </a:lnTo>
                  <a:cubicBezTo>
                    <a:pt x="247" y="14"/>
                    <a:pt x="407" y="10"/>
                    <a:pt x="348" y="9"/>
                  </a:cubicBezTo>
                  <a:cubicBezTo>
                    <a:pt x="312" y="10"/>
                    <a:pt x="299" y="11"/>
                    <a:pt x="277" y="12"/>
                  </a:cubicBezTo>
                  <a:cubicBezTo>
                    <a:pt x="379" y="10"/>
                    <a:pt x="263" y="17"/>
                    <a:pt x="366" y="16"/>
                  </a:cubicBezTo>
                  <a:cubicBezTo>
                    <a:pt x="352" y="19"/>
                    <a:pt x="292" y="19"/>
                    <a:pt x="257" y="19"/>
                  </a:cubicBezTo>
                  <a:cubicBezTo>
                    <a:pt x="218" y="16"/>
                    <a:pt x="292" y="17"/>
                    <a:pt x="301" y="14"/>
                  </a:cubicBezTo>
                  <a:cubicBezTo>
                    <a:pt x="259" y="14"/>
                    <a:pt x="267" y="15"/>
                    <a:pt x="249" y="16"/>
                  </a:cubicBezTo>
                  <a:cubicBezTo>
                    <a:pt x="184" y="16"/>
                    <a:pt x="115" y="20"/>
                    <a:pt x="76" y="16"/>
                  </a:cubicBezTo>
                  <a:cubicBezTo>
                    <a:pt x="29" y="17"/>
                    <a:pt x="32" y="18"/>
                    <a:pt x="5" y="20"/>
                  </a:cubicBezTo>
                  <a:cubicBezTo>
                    <a:pt x="0" y="23"/>
                    <a:pt x="75" y="21"/>
                    <a:pt x="93" y="23"/>
                  </a:cubicBezTo>
                  <a:cubicBezTo>
                    <a:pt x="89" y="23"/>
                    <a:pt x="82" y="23"/>
                    <a:pt x="84" y="22"/>
                  </a:cubicBezTo>
                  <a:lnTo>
                    <a:pt x="125" y="23"/>
                  </a:lnTo>
                  <a:cubicBezTo>
                    <a:pt x="86" y="22"/>
                    <a:pt x="130" y="20"/>
                    <a:pt x="151" y="20"/>
                  </a:cubicBezTo>
                  <a:cubicBezTo>
                    <a:pt x="165" y="20"/>
                    <a:pt x="195" y="19"/>
                    <a:pt x="191" y="20"/>
                  </a:cubicBezTo>
                  <a:lnTo>
                    <a:pt x="168" y="21"/>
                  </a:lnTo>
                  <a:cubicBezTo>
                    <a:pt x="198" y="22"/>
                    <a:pt x="233" y="19"/>
                    <a:pt x="264" y="20"/>
                  </a:cubicBezTo>
                  <a:cubicBezTo>
                    <a:pt x="265" y="21"/>
                    <a:pt x="254" y="21"/>
                    <a:pt x="252" y="22"/>
                  </a:cubicBezTo>
                  <a:cubicBezTo>
                    <a:pt x="286" y="20"/>
                    <a:pt x="320" y="20"/>
                    <a:pt x="371" y="18"/>
                  </a:cubicBezTo>
                  <a:lnTo>
                    <a:pt x="341" y="21"/>
                  </a:lnTo>
                  <a:cubicBezTo>
                    <a:pt x="382" y="18"/>
                    <a:pt x="475" y="19"/>
                    <a:pt x="539" y="20"/>
                  </a:cubicBezTo>
                  <a:cubicBezTo>
                    <a:pt x="532" y="20"/>
                    <a:pt x="519" y="19"/>
                    <a:pt x="527" y="19"/>
                  </a:cubicBezTo>
                  <a:cubicBezTo>
                    <a:pt x="564" y="18"/>
                    <a:pt x="593" y="20"/>
                    <a:pt x="575" y="21"/>
                  </a:cubicBezTo>
                  <a:cubicBezTo>
                    <a:pt x="612" y="19"/>
                    <a:pt x="716" y="23"/>
                    <a:pt x="766" y="20"/>
                  </a:cubicBezTo>
                  <a:lnTo>
                    <a:pt x="996" y="5"/>
                  </a:lnTo>
                  <a:cubicBezTo>
                    <a:pt x="988" y="5"/>
                    <a:pt x="978" y="6"/>
                    <a:pt x="969" y="6"/>
                  </a:cubicBezTo>
                  <a:cubicBezTo>
                    <a:pt x="948" y="3"/>
                    <a:pt x="937" y="4"/>
                    <a:pt x="973" y="1"/>
                  </a:cubicBezTo>
                  <a:cubicBezTo>
                    <a:pt x="937" y="3"/>
                    <a:pt x="951" y="5"/>
                    <a:pt x="897" y="5"/>
                  </a:cubicBezTo>
                  <a:cubicBezTo>
                    <a:pt x="918" y="3"/>
                    <a:pt x="924" y="0"/>
                    <a:pt x="872" y="0"/>
                  </a:cubicBezTo>
                  <a:cubicBezTo>
                    <a:pt x="742" y="3"/>
                    <a:pt x="656" y="10"/>
                    <a:pt x="535" y="14"/>
                  </a:cubicBezTo>
                  <a:cubicBezTo>
                    <a:pt x="530" y="12"/>
                    <a:pt x="435" y="13"/>
                    <a:pt x="389" y="13"/>
                  </a:cubicBezTo>
                  <a:cubicBezTo>
                    <a:pt x="406" y="11"/>
                    <a:pt x="441" y="10"/>
                    <a:pt x="476" y="9"/>
                  </a:cubicBezTo>
                  <a:lnTo>
                    <a:pt x="387" y="9"/>
                  </a:lnTo>
                  <a:lnTo>
                    <a:pt x="375" y="1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0" name="Freeform 19"/>
            <p:cNvSpPr>
              <a:spLocks/>
            </p:cNvSpPr>
            <p:nvPr/>
          </p:nvSpPr>
          <p:spPr bwMode="invGray">
            <a:xfrm>
              <a:off x="1995487" y="2822575"/>
              <a:ext cx="20638" cy="0"/>
            </a:xfrm>
            <a:custGeom>
              <a:avLst/>
              <a:gdLst>
                <a:gd name="T0" fmla="*/ 10 w 10"/>
                <a:gd name="T1" fmla="*/ 10 w 10"/>
                <a:gd name="T2" fmla="*/ 0 w 10"/>
                <a:gd name="T3" fmla="*/ 10 w 10"/>
              </a:gdLst>
              <a:ahLst/>
              <a:cxnLst>
                <a:cxn ang="0">
                  <a:pos x="T0" y="0"/>
                </a:cxn>
                <a:cxn ang="0">
                  <a:pos x="T1" y="0"/>
                </a:cxn>
                <a:cxn ang="0">
                  <a:pos x="T2" y="0"/>
                </a:cxn>
                <a:cxn ang="0">
                  <a:pos x="T3" y="0"/>
                </a:cxn>
              </a:cxnLst>
              <a:rect l="0" t="0" r="r" b="b"/>
              <a:pathLst>
                <a:path w="10">
                  <a:moveTo>
                    <a:pt x="10" y="0"/>
                  </a:moveTo>
                  <a:lnTo>
                    <a:pt x="10" y="0"/>
                  </a:lnTo>
                  <a:lnTo>
                    <a:pt x="0" y="0"/>
                  </a:lnTo>
                  <a:cubicBezTo>
                    <a:pt x="1" y="0"/>
                    <a:pt x="4" y="0"/>
                    <a:pt x="1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1" name="Freeform 20"/>
            <p:cNvSpPr>
              <a:spLocks/>
            </p:cNvSpPr>
            <p:nvPr/>
          </p:nvSpPr>
          <p:spPr bwMode="invGray">
            <a:xfrm>
              <a:off x="1630362" y="2830513"/>
              <a:ext cx="22225" cy="0"/>
            </a:xfrm>
            <a:custGeom>
              <a:avLst/>
              <a:gdLst>
                <a:gd name="T0" fmla="*/ 11 w 12"/>
                <a:gd name="T1" fmla="*/ 11 w 12"/>
                <a:gd name="T2" fmla="*/ 12 w 12"/>
                <a:gd name="T3" fmla="*/ 0 w 12"/>
                <a:gd name="T4" fmla="*/ 11 w 12"/>
              </a:gdLst>
              <a:ahLst/>
              <a:cxnLst>
                <a:cxn ang="0">
                  <a:pos x="T0" y="0"/>
                </a:cxn>
                <a:cxn ang="0">
                  <a:pos x="T1" y="0"/>
                </a:cxn>
                <a:cxn ang="0">
                  <a:pos x="T2" y="0"/>
                </a:cxn>
                <a:cxn ang="0">
                  <a:pos x="T3" y="0"/>
                </a:cxn>
                <a:cxn ang="0">
                  <a:pos x="T4" y="0"/>
                </a:cxn>
              </a:cxnLst>
              <a:rect l="0" t="0" r="r" b="b"/>
              <a:pathLst>
                <a:path w="12">
                  <a:moveTo>
                    <a:pt x="11" y="0"/>
                  </a:moveTo>
                  <a:lnTo>
                    <a:pt x="11" y="0"/>
                  </a:lnTo>
                  <a:cubicBezTo>
                    <a:pt x="12" y="0"/>
                    <a:pt x="11" y="0"/>
                    <a:pt x="12" y="0"/>
                  </a:cubicBezTo>
                  <a:lnTo>
                    <a:pt x="0" y="0"/>
                  </a:lnTo>
                  <a:lnTo>
                    <a:pt x="1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2" name="Freeform 21"/>
            <p:cNvSpPr>
              <a:spLocks/>
            </p:cNvSpPr>
            <p:nvPr/>
          </p:nvSpPr>
          <p:spPr bwMode="invGray">
            <a:xfrm>
              <a:off x="2651125" y="2798763"/>
              <a:ext cx="46038" cy="1587"/>
            </a:xfrm>
            <a:custGeom>
              <a:avLst/>
              <a:gdLst>
                <a:gd name="T0" fmla="*/ 3 w 24"/>
                <a:gd name="T1" fmla="*/ 1 h 1"/>
                <a:gd name="T2" fmla="*/ 3 w 24"/>
                <a:gd name="T3" fmla="*/ 1 h 1"/>
                <a:gd name="T4" fmla="*/ 24 w 24"/>
                <a:gd name="T5" fmla="*/ 0 h 1"/>
                <a:gd name="T6" fmla="*/ 8 w 24"/>
                <a:gd name="T7" fmla="*/ 1 h 1"/>
                <a:gd name="T8" fmla="*/ 3 w 24"/>
                <a:gd name="T9" fmla="*/ 1 h 1"/>
              </a:gdLst>
              <a:ahLst/>
              <a:cxnLst>
                <a:cxn ang="0">
                  <a:pos x="T0" y="T1"/>
                </a:cxn>
                <a:cxn ang="0">
                  <a:pos x="T2" y="T3"/>
                </a:cxn>
                <a:cxn ang="0">
                  <a:pos x="T4" y="T5"/>
                </a:cxn>
                <a:cxn ang="0">
                  <a:pos x="T6" y="T7"/>
                </a:cxn>
                <a:cxn ang="0">
                  <a:pos x="T8" y="T9"/>
                </a:cxn>
              </a:cxnLst>
              <a:rect l="0" t="0" r="r" b="b"/>
              <a:pathLst>
                <a:path w="24" h="1">
                  <a:moveTo>
                    <a:pt x="3" y="1"/>
                  </a:moveTo>
                  <a:lnTo>
                    <a:pt x="3" y="1"/>
                  </a:lnTo>
                  <a:lnTo>
                    <a:pt x="24" y="0"/>
                  </a:lnTo>
                  <a:lnTo>
                    <a:pt x="8" y="1"/>
                  </a:lnTo>
                  <a:cubicBezTo>
                    <a:pt x="2" y="1"/>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3" name="Freeform 22"/>
            <p:cNvSpPr>
              <a:spLocks/>
            </p:cNvSpPr>
            <p:nvPr/>
          </p:nvSpPr>
          <p:spPr bwMode="invGray">
            <a:xfrm>
              <a:off x="2698750" y="2809875"/>
              <a:ext cx="19050" cy="1587"/>
            </a:xfrm>
            <a:custGeom>
              <a:avLst/>
              <a:gdLst>
                <a:gd name="T0" fmla="*/ 4 w 10"/>
                <a:gd name="T1" fmla="*/ 0 h 1"/>
                <a:gd name="T2" fmla="*/ 4 w 10"/>
                <a:gd name="T3" fmla="*/ 0 h 1"/>
                <a:gd name="T4" fmla="*/ 0 w 10"/>
                <a:gd name="T5" fmla="*/ 1 h 1"/>
                <a:gd name="T6" fmla="*/ 9 w 10"/>
                <a:gd name="T7" fmla="*/ 1 h 1"/>
                <a:gd name="T8" fmla="*/ 4 w 10"/>
                <a:gd name="T9" fmla="*/ 0 h 1"/>
              </a:gdLst>
              <a:ahLst/>
              <a:cxnLst>
                <a:cxn ang="0">
                  <a:pos x="T0" y="T1"/>
                </a:cxn>
                <a:cxn ang="0">
                  <a:pos x="T2" y="T3"/>
                </a:cxn>
                <a:cxn ang="0">
                  <a:pos x="T4" y="T5"/>
                </a:cxn>
                <a:cxn ang="0">
                  <a:pos x="T6" y="T7"/>
                </a:cxn>
                <a:cxn ang="0">
                  <a:pos x="T8" y="T9"/>
                </a:cxn>
              </a:cxnLst>
              <a:rect l="0" t="0" r="r" b="b"/>
              <a:pathLst>
                <a:path w="10" h="1">
                  <a:moveTo>
                    <a:pt x="4" y="0"/>
                  </a:moveTo>
                  <a:lnTo>
                    <a:pt x="4" y="0"/>
                  </a:lnTo>
                  <a:lnTo>
                    <a:pt x="0" y="1"/>
                  </a:lnTo>
                  <a:lnTo>
                    <a:pt x="9" y="1"/>
                  </a:lnTo>
                  <a:cubicBezTo>
                    <a:pt x="10" y="0"/>
                    <a:pt x="9" y="0"/>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4" name="Freeform 23"/>
            <p:cNvSpPr>
              <a:spLocks/>
            </p:cNvSpPr>
            <p:nvPr/>
          </p:nvSpPr>
          <p:spPr bwMode="invGray">
            <a:xfrm>
              <a:off x="469900" y="2800350"/>
              <a:ext cx="23813" cy="3175"/>
            </a:xfrm>
            <a:custGeom>
              <a:avLst/>
              <a:gdLst>
                <a:gd name="T0" fmla="*/ 13 w 13"/>
                <a:gd name="T1" fmla="*/ 0 h 1"/>
                <a:gd name="T2" fmla="*/ 13 w 13"/>
                <a:gd name="T3" fmla="*/ 0 h 1"/>
                <a:gd name="T4" fmla="*/ 0 w 13"/>
                <a:gd name="T5" fmla="*/ 1 h 1"/>
                <a:gd name="T6" fmla="*/ 13 w 13"/>
                <a:gd name="T7" fmla="*/ 0 h 1"/>
              </a:gdLst>
              <a:ahLst/>
              <a:cxnLst>
                <a:cxn ang="0">
                  <a:pos x="T0" y="T1"/>
                </a:cxn>
                <a:cxn ang="0">
                  <a:pos x="T2" y="T3"/>
                </a:cxn>
                <a:cxn ang="0">
                  <a:pos x="T4" y="T5"/>
                </a:cxn>
                <a:cxn ang="0">
                  <a:pos x="T6" y="T7"/>
                </a:cxn>
              </a:cxnLst>
              <a:rect l="0" t="0" r="r" b="b"/>
              <a:pathLst>
                <a:path w="13" h="1">
                  <a:moveTo>
                    <a:pt x="13" y="0"/>
                  </a:moveTo>
                  <a:lnTo>
                    <a:pt x="13" y="0"/>
                  </a:lnTo>
                  <a:lnTo>
                    <a:pt x="0" y="1"/>
                  </a:lnTo>
                  <a:cubicBezTo>
                    <a:pt x="8" y="1"/>
                    <a:pt x="11" y="1"/>
                    <a:pt x="1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5" name="Freeform 24"/>
            <p:cNvSpPr>
              <a:spLocks/>
            </p:cNvSpPr>
            <p:nvPr/>
          </p:nvSpPr>
          <p:spPr bwMode="invGray">
            <a:xfrm>
              <a:off x="998537" y="2811463"/>
              <a:ext cx="1076325" cy="20637"/>
            </a:xfrm>
            <a:custGeom>
              <a:avLst/>
              <a:gdLst>
                <a:gd name="T0" fmla="*/ 85 w 561"/>
                <a:gd name="T1" fmla="*/ 9 h 9"/>
                <a:gd name="T2" fmla="*/ 85 w 561"/>
                <a:gd name="T3" fmla="*/ 9 h 9"/>
                <a:gd name="T4" fmla="*/ 154 w 561"/>
                <a:gd name="T5" fmla="*/ 6 h 9"/>
                <a:gd name="T6" fmla="*/ 135 w 561"/>
                <a:gd name="T7" fmla="*/ 6 h 9"/>
                <a:gd name="T8" fmla="*/ 314 w 561"/>
                <a:gd name="T9" fmla="*/ 5 h 9"/>
                <a:gd name="T10" fmla="*/ 341 w 561"/>
                <a:gd name="T11" fmla="*/ 8 h 9"/>
                <a:gd name="T12" fmla="*/ 433 w 561"/>
                <a:gd name="T13" fmla="*/ 5 h 9"/>
                <a:gd name="T14" fmla="*/ 520 w 561"/>
                <a:gd name="T15" fmla="*/ 5 h 9"/>
                <a:gd name="T16" fmla="*/ 490 w 561"/>
                <a:gd name="T17" fmla="*/ 3 h 9"/>
                <a:gd name="T18" fmla="*/ 498 w 561"/>
                <a:gd name="T19" fmla="*/ 2 h 9"/>
                <a:gd name="T20" fmla="*/ 395 w 561"/>
                <a:gd name="T21" fmla="*/ 3 h 9"/>
                <a:gd name="T22" fmla="*/ 411 w 561"/>
                <a:gd name="T23" fmla="*/ 1 h 9"/>
                <a:gd name="T24" fmla="*/ 261 w 561"/>
                <a:gd name="T25" fmla="*/ 4 h 9"/>
                <a:gd name="T26" fmla="*/ 210 w 561"/>
                <a:gd name="T27" fmla="*/ 3 h 9"/>
                <a:gd name="T28" fmla="*/ 1 w 561"/>
                <a:gd name="T29" fmla="*/ 7 h 9"/>
                <a:gd name="T30" fmla="*/ 85 w 561"/>
                <a:gd name="T31" fmla="*/ 6 h 9"/>
                <a:gd name="T32" fmla="*/ 85 w 561"/>
                <a:gd name="T33" fmla="*/ 9 h 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561" h="9">
                  <a:moveTo>
                    <a:pt x="85" y="9"/>
                  </a:moveTo>
                  <a:lnTo>
                    <a:pt x="85" y="9"/>
                  </a:lnTo>
                  <a:cubicBezTo>
                    <a:pt x="130" y="9"/>
                    <a:pt x="90" y="6"/>
                    <a:pt x="154" y="6"/>
                  </a:cubicBezTo>
                  <a:lnTo>
                    <a:pt x="135" y="6"/>
                  </a:lnTo>
                  <a:cubicBezTo>
                    <a:pt x="180" y="5"/>
                    <a:pt x="260" y="5"/>
                    <a:pt x="314" y="5"/>
                  </a:cubicBezTo>
                  <a:cubicBezTo>
                    <a:pt x="308" y="6"/>
                    <a:pt x="347" y="6"/>
                    <a:pt x="341" y="8"/>
                  </a:cubicBezTo>
                  <a:cubicBezTo>
                    <a:pt x="377" y="8"/>
                    <a:pt x="414" y="7"/>
                    <a:pt x="433" y="5"/>
                  </a:cubicBezTo>
                  <a:cubicBezTo>
                    <a:pt x="456" y="6"/>
                    <a:pt x="491" y="4"/>
                    <a:pt x="520" y="5"/>
                  </a:cubicBezTo>
                  <a:cubicBezTo>
                    <a:pt x="507" y="4"/>
                    <a:pt x="561" y="1"/>
                    <a:pt x="490" y="3"/>
                  </a:cubicBezTo>
                  <a:cubicBezTo>
                    <a:pt x="496" y="3"/>
                    <a:pt x="492" y="2"/>
                    <a:pt x="498" y="2"/>
                  </a:cubicBezTo>
                  <a:cubicBezTo>
                    <a:pt x="452" y="1"/>
                    <a:pt x="434" y="3"/>
                    <a:pt x="395" y="3"/>
                  </a:cubicBezTo>
                  <a:cubicBezTo>
                    <a:pt x="372" y="2"/>
                    <a:pt x="433" y="2"/>
                    <a:pt x="411" y="1"/>
                  </a:cubicBezTo>
                  <a:cubicBezTo>
                    <a:pt x="362" y="2"/>
                    <a:pt x="258" y="0"/>
                    <a:pt x="261" y="4"/>
                  </a:cubicBezTo>
                  <a:cubicBezTo>
                    <a:pt x="225" y="5"/>
                    <a:pt x="220" y="4"/>
                    <a:pt x="210" y="3"/>
                  </a:cubicBezTo>
                  <a:cubicBezTo>
                    <a:pt x="153" y="7"/>
                    <a:pt x="0" y="1"/>
                    <a:pt x="1" y="7"/>
                  </a:cubicBezTo>
                  <a:cubicBezTo>
                    <a:pt x="21" y="7"/>
                    <a:pt x="55" y="7"/>
                    <a:pt x="85" y="6"/>
                  </a:cubicBezTo>
                  <a:lnTo>
                    <a:pt x="85" y="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6" name="Freeform 25"/>
            <p:cNvSpPr>
              <a:spLocks/>
            </p:cNvSpPr>
            <p:nvPr/>
          </p:nvSpPr>
          <p:spPr bwMode="invGray">
            <a:xfrm>
              <a:off x="2495550" y="2803525"/>
              <a:ext cx="17463" cy="0"/>
            </a:xfrm>
            <a:custGeom>
              <a:avLst/>
              <a:gdLst>
                <a:gd name="T0" fmla="*/ 9 w 9"/>
                <a:gd name="T1" fmla="*/ 9 w 9"/>
                <a:gd name="T2" fmla="*/ 0 w 9"/>
                <a:gd name="T3" fmla="*/ 9 w 9"/>
              </a:gdLst>
              <a:ahLst/>
              <a:cxnLst>
                <a:cxn ang="0">
                  <a:pos x="T0" y="0"/>
                </a:cxn>
                <a:cxn ang="0">
                  <a:pos x="T1" y="0"/>
                </a:cxn>
                <a:cxn ang="0">
                  <a:pos x="T2" y="0"/>
                </a:cxn>
                <a:cxn ang="0">
                  <a:pos x="T3" y="0"/>
                </a:cxn>
              </a:cxnLst>
              <a:rect l="0" t="0" r="r" b="b"/>
              <a:pathLst>
                <a:path w="9">
                  <a:moveTo>
                    <a:pt x="9" y="0"/>
                  </a:moveTo>
                  <a:lnTo>
                    <a:pt x="9" y="0"/>
                  </a:lnTo>
                  <a:lnTo>
                    <a:pt x="0" y="0"/>
                  </a:lnTo>
                  <a:lnTo>
                    <a:pt x="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7" name="Freeform 26"/>
            <p:cNvSpPr>
              <a:spLocks noEditPoints="1"/>
            </p:cNvSpPr>
            <p:nvPr/>
          </p:nvSpPr>
          <p:spPr bwMode="invGray">
            <a:xfrm>
              <a:off x="2538412" y="2816225"/>
              <a:ext cx="1057275" cy="31750"/>
            </a:xfrm>
            <a:custGeom>
              <a:avLst/>
              <a:gdLst>
                <a:gd name="T0" fmla="*/ 495 w 551"/>
                <a:gd name="T1" fmla="*/ 10 h 14"/>
                <a:gd name="T2" fmla="*/ 495 w 551"/>
                <a:gd name="T3" fmla="*/ 10 h 14"/>
                <a:gd name="T4" fmla="*/ 461 w 551"/>
                <a:gd name="T5" fmla="*/ 9 h 14"/>
                <a:gd name="T6" fmla="*/ 495 w 551"/>
                <a:gd name="T7" fmla="*/ 10 h 14"/>
                <a:gd name="T8" fmla="*/ 551 w 551"/>
                <a:gd name="T9" fmla="*/ 9 h 14"/>
                <a:gd name="T10" fmla="*/ 551 w 551"/>
                <a:gd name="T11" fmla="*/ 9 h 14"/>
                <a:gd name="T12" fmla="*/ 532 w 551"/>
                <a:gd name="T13" fmla="*/ 13 h 14"/>
                <a:gd name="T14" fmla="*/ 294 w 551"/>
                <a:gd name="T15" fmla="*/ 13 h 14"/>
                <a:gd name="T16" fmla="*/ 304 w 551"/>
                <a:gd name="T17" fmla="*/ 12 h 14"/>
                <a:gd name="T18" fmla="*/ 93 w 551"/>
                <a:gd name="T19" fmla="*/ 14 h 14"/>
                <a:gd name="T20" fmla="*/ 38 w 551"/>
                <a:gd name="T21" fmla="*/ 12 h 14"/>
                <a:gd name="T22" fmla="*/ 4 w 551"/>
                <a:gd name="T23" fmla="*/ 12 h 14"/>
                <a:gd name="T24" fmla="*/ 31 w 551"/>
                <a:gd name="T25" fmla="*/ 11 h 14"/>
                <a:gd name="T26" fmla="*/ 16 w 551"/>
                <a:gd name="T27" fmla="*/ 11 h 14"/>
                <a:gd name="T28" fmla="*/ 73 w 551"/>
                <a:gd name="T29" fmla="*/ 6 h 14"/>
                <a:gd name="T30" fmla="*/ 39 w 551"/>
                <a:gd name="T31" fmla="*/ 10 h 14"/>
                <a:gd name="T32" fmla="*/ 62 w 551"/>
                <a:gd name="T33" fmla="*/ 8 h 14"/>
                <a:gd name="T34" fmla="*/ 90 w 551"/>
                <a:gd name="T35" fmla="*/ 10 h 14"/>
                <a:gd name="T36" fmla="*/ 157 w 551"/>
                <a:gd name="T37" fmla="*/ 9 h 14"/>
                <a:gd name="T38" fmla="*/ 193 w 551"/>
                <a:gd name="T39" fmla="*/ 11 h 14"/>
                <a:gd name="T40" fmla="*/ 215 w 551"/>
                <a:gd name="T41" fmla="*/ 8 h 14"/>
                <a:gd name="T42" fmla="*/ 280 w 551"/>
                <a:gd name="T43" fmla="*/ 8 h 14"/>
                <a:gd name="T44" fmla="*/ 373 w 551"/>
                <a:gd name="T45" fmla="*/ 0 h 14"/>
                <a:gd name="T46" fmla="*/ 452 w 551"/>
                <a:gd name="T47" fmla="*/ 6 h 14"/>
                <a:gd name="T48" fmla="*/ 329 w 551"/>
                <a:gd name="T49" fmla="*/ 7 h 14"/>
                <a:gd name="T50" fmla="*/ 282 w 551"/>
                <a:gd name="T51" fmla="*/ 11 h 14"/>
                <a:gd name="T52" fmla="*/ 389 w 551"/>
                <a:gd name="T53" fmla="*/ 9 h 14"/>
                <a:gd name="T54" fmla="*/ 377 w 551"/>
                <a:gd name="T55" fmla="*/ 10 h 14"/>
                <a:gd name="T56" fmla="*/ 494 w 551"/>
                <a:gd name="T57" fmla="*/ 8 h 14"/>
                <a:gd name="T58" fmla="*/ 510 w 551"/>
                <a:gd name="T59" fmla="*/ 9 h 14"/>
                <a:gd name="T60" fmla="*/ 551 w 551"/>
                <a:gd name="T61" fmla="*/ 9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551" h="14">
                  <a:moveTo>
                    <a:pt x="495" y="10"/>
                  </a:moveTo>
                  <a:lnTo>
                    <a:pt x="495" y="10"/>
                  </a:lnTo>
                  <a:lnTo>
                    <a:pt x="461" y="9"/>
                  </a:lnTo>
                  <a:cubicBezTo>
                    <a:pt x="469" y="10"/>
                    <a:pt x="482" y="10"/>
                    <a:pt x="495" y="10"/>
                  </a:cubicBezTo>
                  <a:close/>
                  <a:moveTo>
                    <a:pt x="551" y="9"/>
                  </a:moveTo>
                  <a:lnTo>
                    <a:pt x="551" y="9"/>
                  </a:lnTo>
                  <a:lnTo>
                    <a:pt x="532" y="13"/>
                  </a:lnTo>
                  <a:cubicBezTo>
                    <a:pt x="425" y="14"/>
                    <a:pt x="387" y="13"/>
                    <a:pt x="294" y="13"/>
                  </a:cubicBezTo>
                  <a:cubicBezTo>
                    <a:pt x="287" y="12"/>
                    <a:pt x="298" y="12"/>
                    <a:pt x="304" y="12"/>
                  </a:cubicBezTo>
                  <a:cubicBezTo>
                    <a:pt x="238" y="13"/>
                    <a:pt x="140" y="12"/>
                    <a:pt x="93" y="14"/>
                  </a:cubicBezTo>
                  <a:cubicBezTo>
                    <a:pt x="72" y="14"/>
                    <a:pt x="17" y="13"/>
                    <a:pt x="38" y="12"/>
                  </a:cubicBezTo>
                  <a:cubicBezTo>
                    <a:pt x="28" y="12"/>
                    <a:pt x="16" y="12"/>
                    <a:pt x="4" y="12"/>
                  </a:cubicBezTo>
                  <a:cubicBezTo>
                    <a:pt x="1" y="11"/>
                    <a:pt x="30" y="12"/>
                    <a:pt x="31" y="11"/>
                  </a:cubicBezTo>
                  <a:cubicBezTo>
                    <a:pt x="22" y="11"/>
                    <a:pt x="18" y="10"/>
                    <a:pt x="16" y="11"/>
                  </a:cubicBezTo>
                  <a:cubicBezTo>
                    <a:pt x="32" y="10"/>
                    <a:pt x="0" y="6"/>
                    <a:pt x="73" y="6"/>
                  </a:cubicBezTo>
                  <a:cubicBezTo>
                    <a:pt x="101" y="9"/>
                    <a:pt x="22" y="7"/>
                    <a:pt x="39" y="10"/>
                  </a:cubicBezTo>
                  <a:cubicBezTo>
                    <a:pt x="63" y="10"/>
                    <a:pt x="60" y="9"/>
                    <a:pt x="62" y="8"/>
                  </a:cubicBezTo>
                  <a:cubicBezTo>
                    <a:pt x="93" y="8"/>
                    <a:pt x="92" y="9"/>
                    <a:pt x="90" y="10"/>
                  </a:cubicBezTo>
                  <a:cubicBezTo>
                    <a:pt x="102" y="9"/>
                    <a:pt x="141" y="10"/>
                    <a:pt x="157" y="9"/>
                  </a:cubicBezTo>
                  <a:cubicBezTo>
                    <a:pt x="216" y="8"/>
                    <a:pt x="154" y="11"/>
                    <a:pt x="193" y="11"/>
                  </a:cubicBezTo>
                  <a:lnTo>
                    <a:pt x="215" y="8"/>
                  </a:lnTo>
                  <a:lnTo>
                    <a:pt x="280" y="8"/>
                  </a:lnTo>
                  <a:cubicBezTo>
                    <a:pt x="373" y="7"/>
                    <a:pt x="266" y="2"/>
                    <a:pt x="373" y="0"/>
                  </a:cubicBezTo>
                  <a:cubicBezTo>
                    <a:pt x="359" y="2"/>
                    <a:pt x="402" y="5"/>
                    <a:pt x="452" y="6"/>
                  </a:cubicBezTo>
                  <a:cubicBezTo>
                    <a:pt x="422" y="6"/>
                    <a:pt x="367" y="8"/>
                    <a:pt x="329" y="7"/>
                  </a:cubicBezTo>
                  <a:cubicBezTo>
                    <a:pt x="383" y="10"/>
                    <a:pt x="254" y="8"/>
                    <a:pt x="282" y="11"/>
                  </a:cubicBezTo>
                  <a:cubicBezTo>
                    <a:pt x="309" y="9"/>
                    <a:pt x="354" y="9"/>
                    <a:pt x="389" y="9"/>
                  </a:cubicBezTo>
                  <a:lnTo>
                    <a:pt x="377" y="10"/>
                  </a:lnTo>
                  <a:cubicBezTo>
                    <a:pt x="414" y="10"/>
                    <a:pt x="442" y="7"/>
                    <a:pt x="494" y="8"/>
                  </a:cubicBezTo>
                  <a:cubicBezTo>
                    <a:pt x="519" y="8"/>
                    <a:pt x="514" y="9"/>
                    <a:pt x="510" y="9"/>
                  </a:cubicBezTo>
                  <a:cubicBezTo>
                    <a:pt x="531" y="9"/>
                    <a:pt x="551" y="8"/>
                    <a:pt x="551"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8" name="Freeform 27"/>
            <p:cNvSpPr>
              <a:spLocks/>
            </p:cNvSpPr>
            <p:nvPr/>
          </p:nvSpPr>
          <p:spPr bwMode="invGray">
            <a:xfrm>
              <a:off x="11777663" y="2757488"/>
              <a:ext cx="19050" cy="3175"/>
            </a:xfrm>
            <a:custGeom>
              <a:avLst/>
              <a:gdLst>
                <a:gd name="T0" fmla="*/ 0 w 10"/>
                <a:gd name="T1" fmla="*/ 0 h 1"/>
                <a:gd name="T2" fmla="*/ 0 w 10"/>
                <a:gd name="T3" fmla="*/ 0 h 1"/>
                <a:gd name="T4" fmla="*/ 10 w 10"/>
                <a:gd name="T5" fmla="*/ 1 h 1"/>
                <a:gd name="T6" fmla="*/ 0 w 10"/>
                <a:gd name="T7" fmla="*/ 0 h 1"/>
              </a:gdLst>
              <a:ahLst/>
              <a:cxnLst>
                <a:cxn ang="0">
                  <a:pos x="T0" y="T1"/>
                </a:cxn>
                <a:cxn ang="0">
                  <a:pos x="T2" y="T3"/>
                </a:cxn>
                <a:cxn ang="0">
                  <a:pos x="T4" y="T5"/>
                </a:cxn>
                <a:cxn ang="0">
                  <a:pos x="T6" y="T7"/>
                </a:cxn>
              </a:cxnLst>
              <a:rect l="0" t="0" r="r" b="b"/>
              <a:pathLst>
                <a:path w="10" h="1">
                  <a:moveTo>
                    <a:pt x="0" y="0"/>
                  </a:moveTo>
                  <a:lnTo>
                    <a:pt x="0" y="0"/>
                  </a:lnTo>
                  <a:lnTo>
                    <a:pt x="10" y="1"/>
                  </a:lnTo>
                  <a:cubicBezTo>
                    <a:pt x="8" y="1"/>
                    <a:pt x="4"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79" name="Freeform 28"/>
            <p:cNvSpPr>
              <a:spLocks/>
            </p:cNvSpPr>
            <p:nvPr/>
          </p:nvSpPr>
          <p:spPr bwMode="invGray">
            <a:xfrm>
              <a:off x="5983288" y="2741613"/>
              <a:ext cx="38100" cy="0"/>
            </a:xfrm>
            <a:custGeom>
              <a:avLst/>
              <a:gdLst>
                <a:gd name="T0" fmla="*/ 0 w 20"/>
                <a:gd name="T1" fmla="*/ 0 w 20"/>
                <a:gd name="T2" fmla="*/ 20 w 20"/>
                <a:gd name="T3" fmla="*/ 0 w 20"/>
              </a:gdLst>
              <a:ahLst/>
              <a:cxnLst>
                <a:cxn ang="0">
                  <a:pos x="T0" y="0"/>
                </a:cxn>
                <a:cxn ang="0">
                  <a:pos x="T1" y="0"/>
                </a:cxn>
                <a:cxn ang="0">
                  <a:pos x="T2" y="0"/>
                </a:cxn>
                <a:cxn ang="0">
                  <a:pos x="T3" y="0"/>
                </a:cxn>
              </a:cxnLst>
              <a:rect l="0" t="0" r="r" b="b"/>
              <a:pathLst>
                <a:path w="20">
                  <a:moveTo>
                    <a:pt x="0" y="0"/>
                  </a:moveTo>
                  <a:lnTo>
                    <a:pt x="0" y="0"/>
                  </a:lnTo>
                  <a:lnTo>
                    <a:pt x="20"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0" name="Freeform 29"/>
            <p:cNvSpPr>
              <a:spLocks/>
            </p:cNvSpPr>
            <p:nvPr/>
          </p:nvSpPr>
          <p:spPr bwMode="invGray">
            <a:xfrm>
              <a:off x="6832600" y="2713038"/>
              <a:ext cx="53975" cy="1587"/>
            </a:xfrm>
            <a:custGeom>
              <a:avLst/>
              <a:gdLst>
                <a:gd name="T0" fmla="*/ 0 w 28"/>
                <a:gd name="T1" fmla="*/ 1 h 1"/>
                <a:gd name="T2" fmla="*/ 0 w 28"/>
                <a:gd name="T3" fmla="*/ 1 h 1"/>
                <a:gd name="T4" fmla="*/ 28 w 28"/>
                <a:gd name="T5" fmla="*/ 0 h 1"/>
                <a:gd name="T6" fmla="*/ 0 w 28"/>
                <a:gd name="T7" fmla="*/ 1 h 1"/>
              </a:gdLst>
              <a:ahLst/>
              <a:cxnLst>
                <a:cxn ang="0">
                  <a:pos x="T0" y="T1"/>
                </a:cxn>
                <a:cxn ang="0">
                  <a:pos x="T2" y="T3"/>
                </a:cxn>
                <a:cxn ang="0">
                  <a:pos x="T4" y="T5"/>
                </a:cxn>
                <a:cxn ang="0">
                  <a:pos x="T6" y="T7"/>
                </a:cxn>
              </a:cxnLst>
              <a:rect l="0" t="0" r="r" b="b"/>
              <a:pathLst>
                <a:path w="28" h="1">
                  <a:moveTo>
                    <a:pt x="0" y="1"/>
                  </a:moveTo>
                  <a:lnTo>
                    <a:pt x="0" y="1"/>
                  </a:lnTo>
                  <a:lnTo>
                    <a:pt x="28" y="0"/>
                  </a:lnTo>
                  <a:cubicBezTo>
                    <a:pt x="17" y="0"/>
                    <a:pt x="8"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1" name="Freeform 30"/>
            <p:cNvSpPr>
              <a:spLocks/>
            </p:cNvSpPr>
            <p:nvPr/>
          </p:nvSpPr>
          <p:spPr bwMode="invGray">
            <a:xfrm>
              <a:off x="11317288" y="2755900"/>
              <a:ext cx="9525" cy="0"/>
            </a:xfrm>
            <a:custGeom>
              <a:avLst/>
              <a:gdLst>
                <a:gd name="T0" fmla="*/ 5 w 5"/>
                <a:gd name="T1" fmla="*/ 5 w 5"/>
                <a:gd name="T2" fmla="*/ 4 w 5"/>
                <a:gd name="T3" fmla="*/ 0 w 5"/>
                <a:gd name="T4" fmla="*/ 5 w 5"/>
              </a:gdLst>
              <a:ahLst/>
              <a:cxnLst>
                <a:cxn ang="0">
                  <a:pos x="T0" y="0"/>
                </a:cxn>
                <a:cxn ang="0">
                  <a:pos x="T1" y="0"/>
                </a:cxn>
                <a:cxn ang="0">
                  <a:pos x="T2" y="0"/>
                </a:cxn>
                <a:cxn ang="0">
                  <a:pos x="T3" y="0"/>
                </a:cxn>
                <a:cxn ang="0">
                  <a:pos x="T4" y="0"/>
                </a:cxn>
              </a:cxnLst>
              <a:rect l="0" t="0" r="r" b="b"/>
              <a:pathLst>
                <a:path w="5">
                  <a:moveTo>
                    <a:pt x="5" y="0"/>
                  </a:moveTo>
                  <a:lnTo>
                    <a:pt x="5" y="0"/>
                  </a:lnTo>
                  <a:lnTo>
                    <a:pt x="4" y="0"/>
                  </a:lnTo>
                  <a:lnTo>
                    <a:pt x="0" y="0"/>
                  </a:lnTo>
                  <a:lnTo>
                    <a:pt x="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2" name="Freeform 31"/>
            <p:cNvSpPr>
              <a:spLocks/>
            </p:cNvSpPr>
            <p:nvPr/>
          </p:nvSpPr>
          <p:spPr bwMode="invGray">
            <a:xfrm>
              <a:off x="8534400" y="2735263"/>
              <a:ext cx="30163" cy="0"/>
            </a:xfrm>
            <a:custGeom>
              <a:avLst/>
              <a:gdLst>
                <a:gd name="T0" fmla="*/ 0 w 16"/>
                <a:gd name="T1" fmla="*/ 0 w 16"/>
                <a:gd name="T2" fmla="*/ 16 w 16"/>
                <a:gd name="T3" fmla="*/ 0 w 16"/>
              </a:gdLst>
              <a:ahLst/>
              <a:cxnLst>
                <a:cxn ang="0">
                  <a:pos x="T0" y="0"/>
                </a:cxn>
                <a:cxn ang="0">
                  <a:pos x="T1" y="0"/>
                </a:cxn>
                <a:cxn ang="0">
                  <a:pos x="T2" y="0"/>
                </a:cxn>
                <a:cxn ang="0">
                  <a:pos x="T3" y="0"/>
                </a:cxn>
              </a:cxnLst>
              <a:rect l="0" t="0" r="r" b="b"/>
              <a:pathLst>
                <a:path w="16">
                  <a:moveTo>
                    <a:pt x="0" y="0"/>
                  </a:moveTo>
                  <a:lnTo>
                    <a:pt x="0" y="0"/>
                  </a:lnTo>
                  <a:cubicBezTo>
                    <a:pt x="4" y="0"/>
                    <a:pt x="9" y="0"/>
                    <a:pt x="16" y="0"/>
                  </a:cubicBezTo>
                  <a:cubicBezTo>
                    <a:pt x="15" y="0"/>
                    <a:pt x="9"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3" name="Freeform 32"/>
            <p:cNvSpPr>
              <a:spLocks/>
            </p:cNvSpPr>
            <p:nvPr/>
          </p:nvSpPr>
          <p:spPr bwMode="invGray">
            <a:xfrm>
              <a:off x="6821488" y="2714625"/>
              <a:ext cx="9525" cy="0"/>
            </a:xfrm>
            <a:custGeom>
              <a:avLst/>
              <a:gdLst>
                <a:gd name="T0" fmla="*/ 0 w 5"/>
                <a:gd name="T1" fmla="*/ 0 w 5"/>
                <a:gd name="T2" fmla="*/ 2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2"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4" name="Freeform 33"/>
            <p:cNvSpPr>
              <a:spLocks/>
            </p:cNvSpPr>
            <p:nvPr/>
          </p:nvSpPr>
          <p:spPr bwMode="invGray">
            <a:xfrm>
              <a:off x="5583238" y="2719388"/>
              <a:ext cx="25400" cy="0"/>
            </a:xfrm>
            <a:custGeom>
              <a:avLst/>
              <a:gdLst>
                <a:gd name="T0" fmla="*/ 13 w 13"/>
                <a:gd name="T1" fmla="*/ 13 w 13"/>
                <a:gd name="T2" fmla="*/ 0 w 13"/>
                <a:gd name="T3" fmla="*/ 13 w 13"/>
              </a:gdLst>
              <a:ahLst/>
              <a:cxnLst>
                <a:cxn ang="0">
                  <a:pos x="T0" y="0"/>
                </a:cxn>
                <a:cxn ang="0">
                  <a:pos x="T1" y="0"/>
                </a:cxn>
                <a:cxn ang="0">
                  <a:pos x="T2" y="0"/>
                </a:cxn>
                <a:cxn ang="0">
                  <a:pos x="T3" y="0"/>
                </a:cxn>
              </a:cxnLst>
              <a:rect l="0" t="0" r="r" b="b"/>
              <a:pathLst>
                <a:path w="13">
                  <a:moveTo>
                    <a:pt x="13" y="0"/>
                  </a:moveTo>
                  <a:lnTo>
                    <a:pt x="13" y="0"/>
                  </a:lnTo>
                  <a:lnTo>
                    <a:pt x="0" y="0"/>
                  </a:lnTo>
                  <a:lnTo>
                    <a:pt x="1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5" name="Freeform 34"/>
            <p:cNvSpPr>
              <a:spLocks/>
            </p:cNvSpPr>
            <p:nvPr/>
          </p:nvSpPr>
          <p:spPr bwMode="invGray">
            <a:xfrm>
              <a:off x="5638800" y="2740025"/>
              <a:ext cx="23813" cy="1587"/>
            </a:xfrm>
            <a:custGeom>
              <a:avLst/>
              <a:gdLst>
                <a:gd name="T0" fmla="*/ 12 w 12"/>
                <a:gd name="T1" fmla="*/ 0 h 1"/>
                <a:gd name="T2" fmla="*/ 12 w 12"/>
                <a:gd name="T3" fmla="*/ 0 h 1"/>
                <a:gd name="T4" fmla="*/ 0 w 12"/>
                <a:gd name="T5" fmla="*/ 1 h 1"/>
                <a:gd name="T6" fmla="*/ 12 w 12"/>
                <a:gd name="T7" fmla="*/ 0 h 1"/>
              </a:gdLst>
              <a:ahLst/>
              <a:cxnLst>
                <a:cxn ang="0">
                  <a:pos x="T0" y="T1"/>
                </a:cxn>
                <a:cxn ang="0">
                  <a:pos x="T2" y="T3"/>
                </a:cxn>
                <a:cxn ang="0">
                  <a:pos x="T4" y="T5"/>
                </a:cxn>
                <a:cxn ang="0">
                  <a:pos x="T6" y="T7"/>
                </a:cxn>
              </a:cxnLst>
              <a:rect l="0" t="0" r="r" b="b"/>
              <a:pathLst>
                <a:path w="12" h="1">
                  <a:moveTo>
                    <a:pt x="12" y="0"/>
                  </a:moveTo>
                  <a:lnTo>
                    <a:pt x="12" y="0"/>
                  </a:lnTo>
                  <a:lnTo>
                    <a:pt x="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6" name="Freeform 35"/>
            <p:cNvSpPr>
              <a:spLocks/>
            </p:cNvSpPr>
            <p:nvPr/>
          </p:nvSpPr>
          <p:spPr bwMode="invGray">
            <a:xfrm>
              <a:off x="4303712" y="2728913"/>
              <a:ext cx="50800" cy="0"/>
            </a:xfrm>
            <a:custGeom>
              <a:avLst/>
              <a:gdLst>
                <a:gd name="T0" fmla="*/ 26 w 26"/>
                <a:gd name="T1" fmla="*/ 26 w 26"/>
                <a:gd name="T2" fmla="*/ 0 w 26"/>
                <a:gd name="T3" fmla="*/ 26 w 26"/>
              </a:gdLst>
              <a:ahLst/>
              <a:cxnLst>
                <a:cxn ang="0">
                  <a:pos x="T0" y="0"/>
                </a:cxn>
                <a:cxn ang="0">
                  <a:pos x="T1" y="0"/>
                </a:cxn>
                <a:cxn ang="0">
                  <a:pos x="T2" y="0"/>
                </a:cxn>
                <a:cxn ang="0">
                  <a:pos x="T3" y="0"/>
                </a:cxn>
              </a:cxnLst>
              <a:rect l="0" t="0" r="r" b="b"/>
              <a:pathLst>
                <a:path w="26">
                  <a:moveTo>
                    <a:pt x="26" y="0"/>
                  </a:moveTo>
                  <a:lnTo>
                    <a:pt x="26" y="0"/>
                  </a:lnTo>
                  <a:lnTo>
                    <a:pt x="0" y="0"/>
                  </a:lnTo>
                  <a:cubicBezTo>
                    <a:pt x="13" y="0"/>
                    <a:pt x="20" y="0"/>
                    <a:pt x="2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7" name="Freeform 36"/>
            <p:cNvSpPr>
              <a:spLocks/>
            </p:cNvSpPr>
            <p:nvPr/>
          </p:nvSpPr>
          <p:spPr bwMode="invGray">
            <a:xfrm>
              <a:off x="5519738" y="2735263"/>
              <a:ext cx="9525" cy="3175"/>
            </a:xfrm>
            <a:custGeom>
              <a:avLst/>
              <a:gdLst>
                <a:gd name="T0" fmla="*/ 4 w 5"/>
                <a:gd name="T1" fmla="*/ 0 h 1"/>
                <a:gd name="T2" fmla="*/ 4 w 5"/>
                <a:gd name="T3" fmla="*/ 0 h 1"/>
                <a:gd name="T4" fmla="*/ 0 w 5"/>
                <a:gd name="T5" fmla="*/ 1 h 1"/>
                <a:gd name="T6" fmla="*/ 4 w 5"/>
                <a:gd name="T7" fmla="*/ 0 h 1"/>
              </a:gdLst>
              <a:ahLst/>
              <a:cxnLst>
                <a:cxn ang="0">
                  <a:pos x="T0" y="T1"/>
                </a:cxn>
                <a:cxn ang="0">
                  <a:pos x="T2" y="T3"/>
                </a:cxn>
                <a:cxn ang="0">
                  <a:pos x="T4" y="T5"/>
                </a:cxn>
                <a:cxn ang="0">
                  <a:pos x="T6" y="T7"/>
                </a:cxn>
              </a:cxnLst>
              <a:rect l="0" t="0" r="r" b="b"/>
              <a:pathLst>
                <a:path w="5" h="1">
                  <a:moveTo>
                    <a:pt x="4" y="0"/>
                  </a:moveTo>
                  <a:lnTo>
                    <a:pt x="4" y="0"/>
                  </a:lnTo>
                  <a:lnTo>
                    <a:pt x="0" y="1"/>
                  </a:lnTo>
                  <a:cubicBezTo>
                    <a:pt x="3" y="1"/>
                    <a:pt x="5"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8" name="Freeform 37"/>
            <p:cNvSpPr>
              <a:spLocks/>
            </p:cNvSpPr>
            <p:nvPr/>
          </p:nvSpPr>
          <p:spPr bwMode="invGray">
            <a:xfrm>
              <a:off x="12096750" y="2784475"/>
              <a:ext cx="6350" cy="0"/>
            </a:xfrm>
            <a:custGeom>
              <a:avLst/>
              <a:gdLst>
                <a:gd name="T0" fmla="*/ 3 w 3"/>
                <a:gd name="T1" fmla="*/ 3 w 3"/>
                <a:gd name="T2" fmla="*/ 1 w 3"/>
                <a:gd name="T3" fmla="*/ 0 w 3"/>
                <a:gd name="T4" fmla="*/ 3 w 3"/>
              </a:gdLst>
              <a:ahLst/>
              <a:cxnLst>
                <a:cxn ang="0">
                  <a:pos x="T0" y="0"/>
                </a:cxn>
                <a:cxn ang="0">
                  <a:pos x="T1" y="0"/>
                </a:cxn>
                <a:cxn ang="0">
                  <a:pos x="T2" y="0"/>
                </a:cxn>
                <a:cxn ang="0">
                  <a:pos x="T3" y="0"/>
                </a:cxn>
                <a:cxn ang="0">
                  <a:pos x="T4" y="0"/>
                </a:cxn>
              </a:cxnLst>
              <a:rect l="0" t="0" r="r" b="b"/>
              <a:pathLst>
                <a:path w="3">
                  <a:moveTo>
                    <a:pt x="3" y="0"/>
                  </a:moveTo>
                  <a:lnTo>
                    <a:pt x="3" y="0"/>
                  </a:lnTo>
                  <a:lnTo>
                    <a:pt x="1"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89" name="Freeform 38"/>
            <p:cNvSpPr>
              <a:spLocks/>
            </p:cNvSpPr>
            <p:nvPr/>
          </p:nvSpPr>
          <p:spPr bwMode="invGray">
            <a:xfrm>
              <a:off x="12225338" y="2773363"/>
              <a:ext cx="46038" cy="0"/>
            </a:xfrm>
            <a:custGeom>
              <a:avLst/>
              <a:gdLst>
                <a:gd name="T0" fmla="*/ 0 w 24"/>
                <a:gd name="T1" fmla="*/ 0 w 24"/>
                <a:gd name="T2" fmla="*/ 24 w 24"/>
                <a:gd name="T3" fmla="*/ 0 w 24"/>
              </a:gdLst>
              <a:ahLst/>
              <a:cxnLst>
                <a:cxn ang="0">
                  <a:pos x="T0" y="0"/>
                </a:cxn>
                <a:cxn ang="0">
                  <a:pos x="T1" y="0"/>
                </a:cxn>
                <a:cxn ang="0">
                  <a:pos x="T2" y="0"/>
                </a:cxn>
                <a:cxn ang="0">
                  <a:pos x="T3" y="0"/>
                </a:cxn>
              </a:cxnLst>
              <a:rect l="0" t="0" r="r" b="b"/>
              <a:pathLst>
                <a:path w="24">
                  <a:moveTo>
                    <a:pt x="0" y="0"/>
                  </a:moveTo>
                  <a:lnTo>
                    <a:pt x="0" y="0"/>
                  </a:lnTo>
                  <a:lnTo>
                    <a:pt x="24" y="0"/>
                  </a:lnTo>
                  <a:cubicBezTo>
                    <a:pt x="15" y="0"/>
                    <a:pt x="6"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0" name="Freeform 39"/>
            <p:cNvSpPr>
              <a:spLocks/>
            </p:cNvSpPr>
            <p:nvPr/>
          </p:nvSpPr>
          <p:spPr bwMode="invGray">
            <a:xfrm>
              <a:off x="9274175" y="2746375"/>
              <a:ext cx="55563" cy="4762"/>
            </a:xfrm>
            <a:custGeom>
              <a:avLst/>
              <a:gdLst>
                <a:gd name="T0" fmla="*/ 0 w 29"/>
                <a:gd name="T1" fmla="*/ 1 h 2"/>
                <a:gd name="T2" fmla="*/ 0 w 29"/>
                <a:gd name="T3" fmla="*/ 1 h 2"/>
                <a:gd name="T4" fmla="*/ 15 w 29"/>
                <a:gd name="T5" fmla="*/ 2 h 2"/>
                <a:gd name="T6" fmla="*/ 0 w 29"/>
                <a:gd name="T7" fmla="*/ 1 h 2"/>
              </a:gdLst>
              <a:ahLst/>
              <a:cxnLst>
                <a:cxn ang="0">
                  <a:pos x="T0" y="T1"/>
                </a:cxn>
                <a:cxn ang="0">
                  <a:pos x="T2" y="T3"/>
                </a:cxn>
                <a:cxn ang="0">
                  <a:pos x="T4" y="T5"/>
                </a:cxn>
                <a:cxn ang="0">
                  <a:pos x="T6" y="T7"/>
                </a:cxn>
              </a:cxnLst>
              <a:rect l="0" t="0" r="r" b="b"/>
              <a:pathLst>
                <a:path w="29" h="2">
                  <a:moveTo>
                    <a:pt x="0" y="1"/>
                  </a:moveTo>
                  <a:lnTo>
                    <a:pt x="0" y="1"/>
                  </a:lnTo>
                  <a:cubicBezTo>
                    <a:pt x="7" y="1"/>
                    <a:pt x="23" y="2"/>
                    <a:pt x="15" y="2"/>
                  </a:cubicBezTo>
                  <a:cubicBezTo>
                    <a:pt x="29" y="2"/>
                    <a:pt x="2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1" name="Freeform 40"/>
            <p:cNvSpPr>
              <a:spLocks/>
            </p:cNvSpPr>
            <p:nvPr/>
          </p:nvSpPr>
          <p:spPr bwMode="invGray">
            <a:xfrm>
              <a:off x="11847513" y="2827338"/>
              <a:ext cx="34925" cy="3175"/>
            </a:xfrm>
            <a:custGeom>
              <a:avLst/>
              <a:gdLst>
                <a:gd name="T0" fmla="*/ 3 w 18"/>
                <a:gd name="T1" fmla="*/ 1 h 1"/>
                <a:gd name="T2" fmla="*/ 3 w 18"/>
                <a:gd name="T3" fmla="*/ 1 h 1"/>
                <a:gd name="T4" fmla="*/ 18 w 18"/>
                <a:gd name="T5" fmla="*/ 0 h 1"/>
                <a:gd name="T6" fmla="*/ 3 w 18"/>
                <a:gd name="T7" fmla="*/ 1 h 1"/>
              </a:gdLst>
              <a:ahLst/>
              <a:cxnLst>
                <a:cxn ang="0">
                  <a:pos x="T0" y="T1"/>
                </a:cxn>
                <a:cxn ang="0">
                  <a:pos x="T2" y="T3"/>
                </a:cxn>
                <a:cxn ang="0">
                  <a:pos x="T4" y="T5"/>
                </a:cxn>
                <a:cxn ang="0">
                  <a:pos x="T6" y="T7"/>
                </a:cxn>
              </a:cxnLst>
              <a:rect l="0" t="0" r="r" b="b"/>
              <a:pathLst>
                <a:path w="18" h="1">
                  <a:moveTo>
                    <a:pt x="3" y="1"/>
                  </a:moveTo>
                  <a:lnTo>
                    <a:pt x="3" y="1"/>
                  </a:lnTo>
                  <a:cubicBezTo>
                    <a:pt x="7" y="1"/>
                    <a:pt x="13" y="0"/>
                    <a:pt x="18" y="0"/>
                  </a:cubicBezTo>
                  <a:cubicBezTo>
                    <a:pt x="8"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2" name="Freeform 41"/>
            <p:cNvSpPr>
              <a:spLocks/>
            </p:cNvSpPr>
            <p:nvPr/>
          </p:nvSpPr>
          <p:spPr bwMode="invGray">
            <a:xfrm>
              <a:off x="11882438" y="2825750"/>
              <a:ext cx="25400" cy="1587"/>
            </a:xfrm>
            <a:custGeom>
              <a:avLst/>
              <a:gdLst>
                <a:gd name="T0" fmla="*/ 0 w 14"/>
                <a:gd name="T1" fmla="*/ 1 h 1"/>
                <a:gd name="T2" fmla="*/ 0 w 14"/>
                <a:gd name="T3" fmla="*/ 1 h 1"/>
                <a:gd name="T4" fmla="*/ 14 w 14"/>
                <a:gd name="T5" fmla="*/ 0 h 1"/>
                <a:gd name="T6" fmla="*/ 0 w 14"/>
                <a:gd name="T7" fmla="*/ 1 h 1"/>
              </a:gdLst>
              <a:ahLst/>
              <a:cxnLst>
                <a:cxn ang="0">
                  <a:pos x="T0" y="T1"/>
                </a:cxn>
                <a:cxn ang="0">
                  <a:pos x="T2" y="T3"/>
                </a:cxn>
                <a:cxn ang="0">
                  <a:pos x="T4" y="T5"/>
                </a:cxn>
                <a:cxn ang="0">
                  <a:pos x="T6" y="T7"/>
                </a:cxn>
              </a:cxnLst>
              <a:rect l="0" t="0" r="r" b="b"/>
              <a:pathLst>
                <a:path w="14" h="1">
                  <a:moveTo>
                    <a:pt x="0" y="1"/>
                  </a:moveTo>
                  <a:lnTo>
                    <a:pt x="0" y="1"/>
                  </a:lnTo>
                  <a:lnTo>
                    <a:pt x="14"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3" name="Freeform 42"/>
            <p:cNvSpPr>
              <a:spLocks/>
            </p:cNvSpPr>
            <p:nvPr/>
          </p:nvSpPr>
          <p:spPr bwMode="invGray">
            <a:xfrm>
              <a:off x="8915400" y="2809875"/>
              <a:ext cx="15875" cy="1587"/>
            </a:xfrm>
            <a:custGeom>
              <a:avLst/>
              <a:gdLst>
                <a:gd name="T0" fmla="*/ 8 w 8"/>
                <a:gd name="T1" fmla="*/ 1 h 1"/>
                <a:gd name="T2" fmla="*/ 8 w 8"/>
                <a:gd name="T3" fmla="*/ 1 h 1"/>
                <a:gd name="T4" fmla="*/ 0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cubicBezTo>
                    <a:pt x="6" y="0"/>
                    <a:pt x="3" y="0"/>
                    <a:pt x="0" y="0"/>
                  </a:cubicBezTo>
                  <a:cubicBezTo>
                    <a:pt x="1" y="0"/>
                    <a:pt x="4"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4" name="Freeform 43"/>
            <p:cNvSpPr>
              <a:spLocks/>
            </p:cNvSpPr>
            <p:nvPr/>
          </p:nvSpPr>
          <p:spPr bwMode="invGray">
            <a:xfrm>
              <a:off x="12109450" y="2752725"/>
              <a:ext cx="454025" cy="23812"/>
            </a:xfrm>
            <a:custGeom>
              <a:avLst/>
              <a:gdLst>
                <a:gd name="T0" fmla="*/ 102 w 236"/>
                <a:gd name="T1" fmla="*/ 10 h 10"/>
                <a:gd name="T2" fmla="*/ 102 w 236"/>
                <a:gd name="T3" fmla="*/ 10 h 10"/>
                <a:gd name="T4" fmla="*/ 123 w 236"/>
                <a:gd name="T5" fmla="*/ 7 h 10"/>
                <a:gd name="T6" fmla="*/ 200 w 236"/>
                <a:gd name="T7" fmla="*/ 6 h 10"/>
                <a:gd name="T8" fmla="*/ 203 w 236"/>
                <a:gd name="T9" fmla="*/ 3 h 10"/>
                <a:gd name="T10" fmla="*/ 160 w 236"/>
                <a:gd name="T11" fmla="*/ 4 h 10"/>
                <a:gd name="T12" fmla="*/ 202 w 236"/>
                <a:gd name="T13" fmla="*/ 3 h 10"/>
                <a:gd name="T14" fmla="*/ 198 w 236"/>
                <a:gd name="T15" fmla="*/ 0 h 10"/>
                <a:gd name="T16" fmla="*/ 0 w 236"/>
                <a:gd name="T17" fmla="*/ 4 h 10"/>
                <a:gd name="T18" fmla="*/ 137 w 236"/>
                <a:gd name="T19" fmla="*/ 4 h 10"/>
                <a:gd name="T20" fmla="*/ 121 w 236"/>
                <a:gd name="T21" fmla="*/ 6 h 10"/>
                <a:gd name="T22" fmla="*/ 8 w 236"/>
                <a:gd name="T23" fmla="*/ 5 h 10"/>
                <a:gd name="T24" fmla="*/ 104 w 236"/>
                <a:gd name="T25" fmla="*/ 7 h 10"/>
                <a:gd name="T26" fmla="*/ 84 w 236"/>
                <a:gd name="T27" fmla="*/ 9 h 10"/>
                <a:gd name="T28" fmla="*/ 102 w 236"/>
                <a:gd name="T29" fmla="*/ 1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10">
                  <a:moveTo>
                    <a:pt x="102" y="10"/>
                  </a:moveTo>
                  <a:lnTo>
                    <a:pt x="102" y="10"/>
                  </a:lnTo>
                  <a:cubicBezTo>
                    <a:pt x="107" y="9"/>
                    <a:pt x="208" y="8"/>
                    <a:pt x="123" y="7"/>
                  </a:cubicBezTo>
                  <a:cubicBezTo>
                    <a:pt x="126" y="4"/>
                    <a:pt x="177" y="6"/>
                    <a:pt x="200" y="6"/>
                  </a:cubicBezTo>
                  <a:cubicBezTo>
                    <a:pt x="184" y="5"/>
                    <a:pt x="208" y="4"/>
                    <a:pt x="203" y="3"/>
                  </a:cubicBezTo>
                  <a:cubicBezTo>
                    <a:pt x="192" y="4"/>
                    <a:pt x="179" y="4"/>
                    <a:pt x="160" y="4"/>
                  </a:cubicBezTo>
                  <a:cubicBezTo>
                    <a:pt x="152" y="3"/>
                    <a:pt x="180" y="2"/>
                    <a:pt x="202" y="3"/>
                  </a:cubicBezTo>
                  <a:cubicBezTo>
                    <a:pt x="175" y="1"/>
                    <a:pt x="236" y="1"/>
                    <a:pt x="198" y="0"/>
                  </a:cubicBezTo>
                  <a:cubicBezTo>
                    <a:pt x="116" y="0"/>
                    <a:pt x="57" y="0"/>
                    <a:pt x="0" y="4"/>
                  </a:cubicBezTo>
                  <a:cubicBezTo>
                    <a:pt x="46" y="3"/>
                    <a:pt x="99" y="3"/>
                    <a:pt x="137" y="4"/>
                  </a:cubicBezTo>
                  <a:lnTo>
                    <a:pt x="121" y="6"/>
                  </a:lnTo>
                  <a:cubicBezTo>
                    <a:pt x="78" y="4"/>
                    <a:pt x="51" y="5"/>
                    <a:pt x="8" y="5"/>
                  </a:cubicBezTo>
                  <a:lnTo>
                    <a:pt x="104" y="7"/>
                  </a:lnTo>
                  <a:cubicBezTo>
                    <a:pt x="149" y="9"/>
                    <a:pt x="119" y="9"/>
                    <a:pt x="84" y="9"/>
                  </a:cubicBezTo>
                  <a:cubicBezTo>
                    <a:pt x="92" y="9"/>
                    <a:pt x="100" y="9"/>
                    <a:pt x="102" y="1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5" name="Freeform 44"/>
            <p:cNvSpPr>
              <a:spLocks/>
            </p:cNvSpPr>
            <p:nvPr/>
          </p:nvSpPr>
          <p:spPr bwMode="invGray">
            <a:xfrm>
              <a:off x="12182475" y="2816225"/>
              <a:ext cx="9525" cy="0"/>
            </a:xfrm>
            <a:custGeom>
              <a:avLst/>
              <a:gdLst>
                <a:gd name="T0" fmla="*/ 0 w 5"/>
                <a:gd name="T1" fmla="*/ 0 w 5"/>
                <a:gd name="T2" fmla="*/ 1 w 5"/>
                <a:gd name="T3" fmla="*/ 5 w 5"/>
                <a:gd name="T4" fmla="*/ 0 w 5"/>
              </a:gdLst>
              <a:ahLst/>
              <a:cxnLst>
                <a:cxn ang="0">
                  <a:pos x="T0" y="0"/>
                </a:cxn>
                <a:cxn ang="0">
                  <a:pos x="T1" y="0"/>
                </a:cxn>
                <a:cxn ang="0">
                  <a:pos x="T2" y="0"/>
                </a:cxn>
                <a:cxn ang="0">
                  <a:pos x="T3" y="0"/>
                </a:cxn>
                <a:cxn ang="0">
                  <a:pos x="T4" y="0"/>
                </a:cxn>
              </a:cxnLst>
              <a:rect l="0" t="0" r="r" b="b"/>
              <a:pathLst>
                <a:path w="5">
                  <a:moveTo>
                    <a:pt x="0" y="0"/>
                  </a:moveTo>
                  <a:lnTo>
                    <a:pt x="0" y="0"/>
                  </a:lnTo>
                  <a:lnTo>
                    <a:pt x="1" y="0"/>
                  </a:lnTo>
                  <a:lnTo>
                    <a:pt x="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6" name="Freeform 45"/>
            <p:cNvSpPr>
              <a:spLocks/>
            </p:cNvSpPr>
            <p:nvPr/>
          </p:nvSpPr>
          <p:spPr bwMode="invGray">
            <a:xfrm>
              <a:off x="4348162" y="2827338"/>
              <a:ext cx="17463" cy="3175"/>
            </a:xfrm>
            <a:custGeom>
              <a:avLst/>
              <a:gdLst>
                <a:gd name="T0" fmla="*/ 8 w 9"/>
                <a:gd name="T1" fmla="*/ 0 h 1"/>
                <a:gd name="T2" fmla="*/ 8 w 9"/>
                <a:gd name="T3" fmla="*/ 0 h 1"/>
                <a:gd name="T4" fmla="*/ 0 w 9"/>
                <a:gd name="T5" fmla="*/ 1 h 1"/>
                <a:gd name="T6" fmla="*/ 8 w 9"/>
                <a:gd name="T7" fmla="*/ 0 h 1"/>
              </a:gdLst>
              <a:ahLst/>
              <a:cxnLst>
                <a:cxn ang="0">
                  <a:pos x="T0" y="T1"/>
                </a:cxn>
                <a:cxn ang="0">
                  <a:pos x="T2" y="T3"/>
                </a:cxn>
                <a:cxn ang="0">
                  <a:pos x="T4" y="T5"/>
                </a:cxn>
                <a:cxn ang="0">
                  <a:pos x="T6" y="T7"/>
                </a:cxn>
              </a:cxnLst>
              <a:rect l="0" t="0" r="r" b="b"/>
              <a:pathLst>
                <a:path w="9" h="1">
                  <a:moveTo>
                    <a:pt x="8" y="0"/>
                  </a:moveTo>
                  <a:lnTo>
                    <a:pt x="8" y="0"/>
                  </a:lnTo>
                  <a:lnTo>
                    <a:pt x="0" y="1"/>
                  </a:lnTo>
                  <a:cubicBezTo>
                    <a:pt x="7" y="0"/>
                    <a:pt x="9" y="0"/>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7" name="Freeform 46"/>
            <p:cNvSpPr>
              <a:spLocks/>
            </p:cNvSpPr>
            <p:nvPr/>
          </p:nvSpPr>
          <p:spPr bwMode="invGray">
            <a:xfrm>
              <a:off x="12071350" y="2790825"/>
              <a:ext cx="0" cy="0"/>
            </a:xfrm>
            <a:custGeom>
              <a:avLst/>
              <a:gdLst/>
              <a:ahLst/>
              <a:cxnLst>
                <a:cxn ang="0">
                  <a:pos x="0" y="0"/>
                </a:cxn>
                <a:cxn ang="0">
                  <a:pos x="0" y="0"/>
                </a:cxn>
                <a:cxn ang="0">
                  <a:pos x="0" y="0"/>
                </a:cxn>
                <a:cxn ang="0">
                  <a:pos x="0" y="0"/>
                </a:cxn>
              </a:cxnLst>
              <a:rect l="0" t="0" r="r" b="b"/>
              <a:pathLst>
                <a:path>
                  <a:moveTo>
                    <a:pt x="0" y="0"/>
                  </a:moveTo>
                  <a:lnTo>
                    <a:pt x="0" y="0"/>
                  </a:lnTo>
                  <a:lnTo>
                    <a:pt x="0" y="0"/>
                  </a:ln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8" name="Freeform 47"/>
            <p:cNvSpPr>
              <a:spLocks/>
            </p:cNvSpPr>
            <p:nvPr/>
          </p:nvSpPr>
          <p:spPr bwMode="invGray">
            <a:xfrm>
              <a:off x="4754563" y="2827338"/>
              <a:ext cx="4763" cy="0"/>
            </a:xfrm>
            <a:custGeom>
              <a:avLst/>
              <a:gdLst>
                <a:gd name="T0" fmla="*/ 2 w 2"/>
                <a:gd name="T1" fmla="*/ 2 w 2"/>
                <a:gd name="T2" fmla="*/ 0 w 2"/>
                <a:gd name="T3" fmla="*/ 2 w 2"/>
              </a:gdLst>
              <a:ahLst/>
              <a:cxnLst>
                <a:cxn ang="0">
                  <a:pos x="T0" y="0"/>
                </a:cxn>
                <a:cxn ang="0">
                  <a:pos x="T1" y="0"/>
                </a:cxn>
                <a:cxn ang="0">
                  <a:pos x="T2" y="0"/>
                </a:cxn>
                <a:cxn ang="0">
                  <a:pos x="T3" y="0"/>
                </a:cxn>
              </a:cxnLst>
              <a:rect l="0" t="0" r="r" b="b"/>
              <a:pathLst>
                <a:path w="2">
                  <a:moveTo>
                    <a:pt x="2" y="0"/>
                  </a:moveTo>
                  <a:lnTo>
                    <a:pt x="2" y="0"/>
                  </a:lnTo>
                  <a:lnTo>
                    <a:pt x="0" y="0"/>
                  </a:lnTo>
                  <a:cubicBezTo>
                    <a:pt x="1" y="0"/>
                    <a:pt x="1" y="0"/>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299" name="Freeform 48"/>
            <p:cNvSpPr>
              <a:spLocks/>
            </p:cNvSpPr>
            <p:nvPr/>
          </p:nvSpPr>
          <p:spPr bwMode="invGray">
            <a:xfrm>
              <a:off x="4852988" y="2719388"/>
              <a:ext cx="9525" cy="3175"/>
            </a:xfrm>
            <a:custGeom>
              <a:avLst/>
              <a:gdLst>
                <a:gd name="T0" fmla="*/ 5 w 5"/>
                <a:gd name="T1" fmla="*/ 1 h 1"/>
                <a:gd name="T2" fmla="*/ 5 w 5"/>
                <a:gd name="T3" fmla="*/ 1 h 1"/>
                <a:gd name="T4" fmla="*/ 4 w 5"/>
                <a:gd name="T5" fmla="*/ 0 h 1"/>
                <a:gd name="T6" fmla="*/ 5 w 5"/>
                <a:gd name="T7" fmla="*/ 1 h 1"/>
              </a:gdLst>
              <a:ahLst/>
              <a:cxnLst>
                <a:cxn ang="0">
                  <a:pos x="T0" y="T1"/>
                </a:cxn>
                <a:cxn ang="0">
                  <a:pos x="T2" y="T3"/>
                </a:cxn>
                <a:cxn ang="0">
                  <a:pos x="T4" y="T5"/>
                </a:cxn>
                <a:cxn ang="0">
                  <a:pos x="T6" y="T7"/>
                </a:cxn>
              </a:cxnLst>
              <a:rect l="0" t="0" r="r" b="b"/>
              <a:pathLst>
                <a:path w="5" h="1">
                  <a:moveTo>
                    <a:pt x="5" y="1"/>
                  </a:moveTo>
                  <a:lnTo>
                    <a:pt x="5" y="1"/>
                  </a:lnTo>
                  <a:cubicBezTo>
                    <a:pt x="5" y="1"/>
                    <a:pt x="5" y="1"/>
                    <a:pt x="4" y="0"/>
                  </a:cubicBezTo>
                  <a:cubicBezTo>
                    <a:pt x="0" y="1"/>
                    <a:pt x="2" y="1"/>
                    <a:pt x="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0" name="Freeform 49"/>
            <p:cNvSpPr>
              <a:spLocks/>
            </p:cNvSpPr>
            <p:nvPr/>
          </p:nvSpPr>
          <p:spPr bwMode="invGray">
            <a:xfrm>
              <a:off x="4759325" y="2827338"/>
              <a:ext cx="0" cy="0"/>
            </a:xfrm>
            <a:custGeom>
              <a:avLst/>
              <a:gdLst/>
              <a:ahLst/>
              <a:cxnLst>
                <a:cxn ang="0">
                  <a:pos x="0" y="0"/>
                </a:cxn>
                <a:cxn ang="0">
                  <a:pos x="0" y="0"/>
                </a:cxn>
                <a:cxn ang="0">
                  <a:pos x="0" y="0"/>
                </a:cxn>
                <a:cxn ang="0">
                  <a:pos x="0" y="0"/>
                </a:cxn>
              </a:cxnLst>
              <a:rect l="0" t="0" r="r" b="b"/>
              <a:pathLst>
                <a:path>
                  <a:moveTo>
                    <a:pt x="0" y="0"/>
                  </a:moveTo>
                  <a:lnTo>
                    <a:pt x="0" y="0"/>
                  </a:lnTo>
                  <a:cubicBezTo>
                    <a:pt x="0" y="0"/>
                    <a:pt x="0" y="0"/>
                    <a:pt x="0" y="0"/>
                  </a:cubicBezTo>
                  <a:cubicBezTo>
                    <a:pt x="0" y="0"/>
                    <a:pt x="0"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1" name="Freeform 50"/>
            <p:cNvSpPr>
              <a:spLocks/>
            </p:cNvSpPr>
            <p:nvPr/>
          </p:nvSpPr>
          <p:spPr bwMode="invGray">
            <a:xfrm>
              <a:off x="6654800" y="2805113"/>
              <a:ext cx="19050" cy="1587"/>
            </a:xfrm>
            <a:custGeom>
              <a:avLst/>
              <a:gdLst>
                <a:gd name="T0" fmla="*/ 10 w 10"/>
                <a:gd name="T1" fmla="*/ 1 h 1"/>
                <a:gd name="T2" fmla="*/ 10 w 10"/>
                <a:gd name="T3" fmla="*/ 1 h 1"/>
                <a:gd name="T4" fmla="*/ 2 w 10"/>
                <a:gd name="T5" fmla="*/ 0 h 1"/>
                <a:gd name="T6" fmla="*/ 10 w 10"/>
                <a:gd name="T7" fmla="*/ 1 h 1"/>
              </a:gdLst>
              <a:ahLst/>
              <a:cxnLst>
                <a:cxn ang="0">
                  <a:pos x="T0" y="T1"/>
                </a:cxn>
                <a:cxn ang="0">
                  <a:pos x="T2" y="T3"/>
                </a:cxn>
                <a:cxn ang="0">
                  <a:pos x="T4" y="T5"/>
                </a:cxn>
                <a:cxn ang="0">
                  <a:pos x="T6" y="T7"/>
                </a:cxn>
              </a:cxnLst>
              <a:rect l="0" t="0" r="r" b="b"/>
              <a:pathLst>
                <a:path w="10" h="1">
                  <a:moveTo>
                    <a:pt x="10" y="1"/>
                  </a:moveTo>
                  <a:lnTo>
                    <a:pt x="10" y="1"/>
                  </a:lnTo>
                  <a:lnTo>
                    <a:pt x="2" y="0"/>
                  </a:lnTo>
                  <a:cubicBezTo>
                    <a:pt x="0" y="0"/>
                    <a:pt x="2" y="0"/>
                    <a:pt x="1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2" name="Freeform 51"/>
            <p:cNvSpPr>
              <a:spLocks/>
            </p:cNvSpPr>
            <p:nvPr/>
          </p:nvSpPr>
          <p:spPr bwMode="invGray">
            <a:xfrm>
              <a:off x="6289675" y="2798763"/>
              <a:ext cx="6350" cy="0"/>
            </a:xfrm>
            <a:custGeom>
              <a:avLst/>
              <a:gdLst>
                <a:gd name="T0" fmla="*/ 3 w 3"/>
                <a:gd name="T1" fmla="*/ 3 w 3"/>
                <a:gd name="T2" fmla="*/ 0 w 3"/>
                <a:gd name="T3" fmla="*/ 3 w 3"/>
              </a:gdLst>
              <a:ahLst/>
              <a:cxnLst>
                <a:cxn ang="0">
                  <a:pos x="T0" y="0"/>
                </a:cxn>
                <a:cxn ang="0">
                  <a:pos x="T1" y="0"/>
                </a:cxn>
                <a:cxn ang="0">
                  <a:pos x="T2" y="0"/>
                </a:cxn>
                <a:cxn ang="0">
                  <a:pos x="T3" y="0"/>
                </a:cxn>
              </a:cxnLst>
              <a:rect l="0" t="0" r="r" b="b"/>
              <a:pathLst>
                <a:path w="3">
                  <a:moveTo>
                    <a:pt x="3" y="0"/>
                  </a:moveTo>
                  <a:lnTo>
                    <a:pt x="3" y="0"/>
                  </a:lnTo>
                  <a:lnTo>
                    <a:pt x="0" y="0"/>
                  </a:lnTo>
                  <a:lnTo>
                    <a:pt x="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3" name="Freeform 52"/>
            <p:cNvSpPr>
              <a:spLocks/>
            </p:cNvSpPr>
            <p:nvPr/>
          </p:nvSpPr>
          <p:spPr bwMode="invGray">
            <a:xfrm>
              <a:off x="9140825" y="2725738"/>
              <a:ext cx="44450" cy="0"/>
            </a:xfrm>
            <a:custGeom>
              <a:avLst/>
              <a:gdLst>
                <a:gd name="T0" fmla="*/ 23 w 23"/>
                <a:gd name="T1" fmla="*/ 23 w 23"/>
                <a:gd name="T2" fmla="*/ 0 w 23"/>
                <a:gd name="T3" fmla="*/ 23 w 23"/>
              </a:gdLst>
              <a:ahLst/>
              <a:cxnLst>
                <a:cxn ang="0">
                  <a:pos x="T0" y="0"/>
                </a:cxn>
                <a:cxn ang="0">
                  <a:pos x="T1" y="0"/>
                </a:cxn>
                <a:cxn ang="0">
                  <a:pos x="T2" y="0"/>
                </a:cxn>
                <a:cxn ang="0">
                  <a:pos x="T3" y="0"/>
                </a:cxn>
              </a:cxnLst>
              <a:rect l="0" t="0" r="r" b="b"/>
              <a:pathLst>
                <a:path w="23">
                  <a:moveTo>
                    <a:pt x="23" y="0"/>
                  </a:moveTo>
                  <a:lnTo>
                    <a:pt x="23" y="0"/>
                  </a:lnTo>
                  <a:lnTo>
                    <a:pt x="0" y="0"/>
                  </a:lnTo>
                  <a:lnTo>
                    <a:pt x="23"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4" name="Freeform 53"/>
            <p:cNvSpPr>
              <a:spLocks/>
            </p:cNvSpPr>
            <p:nvPr/>
          </p:nvSpPr>
          <p:spPr bwMode="invGray">
            <a:xfrm>
              <a:off x="4737100" y="2827338"/>
              <a:ext cx="17463" cy="3175"/>
            </a:xfrm>
            <a:custGeom>
              <a:avLst/>
              <a:gdLst>
                <a:gd name="T0" fmla="*/ 9 w 9"/>
                <a:gd name="T1" fmla="*/ 0 h 1"/>
                <a:gd name="T2" fmla="*/ 9 w 9"/>
                <a:gd name="T3" fmla="*/ 0 h 1"/>
                <a:gd name="T4" fmla="*/ 0 w 9"/>
                <a:gd name="T5" fmla="*/ 1 h 1"/>
                <a:gd name="T6" fmla="*/ 9 w 9"/>
                <a:gd name="T7" fmla="*/ 0 h 1"/>
              </a:gdLst>
              <a:ahLst/>
              <a:cxnLst>
                <a:cxn ang="0">
                  <a:pos x="T0" y="T1"/>
                </a:cxn>
                <a:cxn ang="0">
                  <a:pos x="T2" y="T3"/>
                </a:cxn>
                <a:cxn ang="0">
                  <a:pos x="T4" y="T5"/>
                </a:cxn>
                <a:cxn ang="0">
                  <a:pos x="T6" y="T7"/>
                </a:cxn>
              </a:cxnLst>
              <a:rect l="0" t="0" r="r" b="b"/>
              <a:pathLst>
                <a:path w="9" h="1">
                  <a:moveTo>
                    <a:pt x="9" y="0"/>
                  </a:moveTo>
                  <a:lnTo>
                    <a:pt x="9" y="0"/>
                  </a:lnTo>
                  <a:lnTo>
                    <a:pt x="0" y="1"/>
                  </a:lnTo>
                  <a:cubicBezTo>
                    <a:pt x="5" y="0"/>
                    <a:pt x="8" y="0"/>
                    <a:pt x="9"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5" name="Freeform 54"/>
            <p:cNvSpPr>
              <a:spLocks/>
            </p:cNvSpPr>
            <p:nvPr/>
          </p:nvSpPr>
          <p:spPr bwMode="invGray">
            <a:xfrm>
              <a:off x="7239000" y="2779713"/>
              <a:ext cx="11113" cy="3175"/>
            </a:xfrm>
            <a:custGeom>
              <a:avLst/>
              <a:gdLst>
                <a:gd name="T0" fmla="*/ 6 w 6"/>
                <a:gd name="T1" fmla="*/ 0 h 1"/>
                <a:gd name="T2" fmla="*/ 6 w 6"/>
                <a:gd name="T3" fmla="*/ 0 h 1"/>
                <a:gd name="T4" fmla="*/ 0 w 6"/>
                <a:gd name="T5" fmla="*/ 1 h 1"/>
                <a:gd name="T6" fmla="*/ 4 w 6"/>
                <a:gd name="T7" fmla="*/ 1 h 1"/>
                <a:gd name="T8" fmla="*/ 6 w 6"/>
                <a:gd name="T9" fmla="*/ 0 h 1"/>
              </a:gdLst>
              <a:ahLst/>
              <a:cxnLst>
                <a:cxn ang="0">
                  <a:pos x="T0" y="T1"/>
                </a:cxn>
                <a:cxn ang="0">
                  <a:pos x="T2" y="T3"/>
                </a:cxn>
                <a:cxn ang="0">
                  <a:pos x="T4" y="T5"/>
                </a:cxn>
                <a:cxn ang="0">
                  <a:pos x="T6" y="T7"/>
                </a:cxn>
                <a:cxn ang="0">
                  <a:pos x="T8" y="T9"/>
                </a:cxn>
              </a:cxnLst>
              <a:rect l="0" t="0" r="r" b="b"/>
              <a:pathLst>
                <a:path w="6" h="1">
                  <a:moveTo>
                    <a:pt x="6" y="0"/>
                  </a:moveTo>
                  <a:lnTo>
                    <a:pt x="6" y="0"/>
                  </a:lnTo>
                  <a:lnTo>
                    <a:pt x="0" y="1"/>
                  </a:lnTo>
                  <a:lnTo>
                    <a:pt x="4" y="1"/>
                  </a:lnTo>
                  <a:lnTo>
                    <a:pt x="6"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6" name="Freeform 55"/>
            <p:cNvSpPr>
              <a:spLocks/>
            </p:cNvSpPr>
            <p:nvPr/>
          </p:nvSpPr>
          <p:spPr bwMode="invGray">
            <a:xfrm>
              <a:off x="7181850" y="2773363"/>
              <a:ext cx="468313" cy="15875"/>
            </a:xfrm>
            <a:custGeom>
              <a:avLst/>
              <a:gdLst>
                <a:gd name="T0" fmla="*/ 139 w 244"/>
                <a:gd name="T1" fmla="*/ 5 h 7"/>
                <a:gd name="T2" fmla="*/ 139 w 244"/>
                <a:gd name="T3" fmla="*/ 5 h 7"/>
                <a:gd name="T4" fmla="*/ 132 w 244"/>
                <a:gd name="T5" fmla="*/ 6 h 7"/>
                <a:gd name="T6" fmla="*/ 244 w 244"/>
                <a:gd name="T7" fmla="*/ 4 h 7"/>
                <a:gd name="T8" fmla="*/ 178 w 244"/>
                <a:gd name="T9" fmla="*/ 1 h 7"/>
                <a:gd name="T10" fmla="*/ 101 w 244"/>
                <a:gd name="T11" fmla="*/ 0 h 7"/>
                <a:gd name="T12" fmla="*/ 77 w 244"/>
                <a:gd name="T13" fmla="*/ 3 h 7"/>
                <a:gd name="T14" fmla="*/ 60 w 244"/>
                <a:gd name="T15" fmla="*/ 1 h 7"/>
                <a:gd name="T16" fmla="*/ 0 w 244"/>
                <a:gd name="T17" fmla="*/ 1 h 7"/>
                <a:gd name="T18" fmla="*/ 52 w 244"/>
                <a:gd name="T19" fmla="*/ 1 h 7"/>
                <a:gd name="T20" fmla="*/ 36 w 244"/>
                <a:gd name="T21" fmla="*/ 3 h 7"/>
                <a:gd name="T22" fmla="*/ 41 w 244"/>
                <a:gd name="T23" fmla="*/ 3 h 7"/>
                <a:gd name="T24" fmla="*/ 139 w 244"/>
                <a:gd name="T25"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44" h="7">
                  <a:moveTo>
                    <a:pt x="139" y="5"/>
                  </a:moveTo>
                  <a:lnTo>
                    <a:pt x="139" y="5"/>
                  </a:lnTo>
                  <a:cubicBezTo>
                    <a:pt x="135" y="5"/>
                    <a:pt x="134" y="6"/>
                    <a:pt x="132" y="6"/>
                  </a:cubicBezTo>
                  <a:cubicBezTo>
                    <a:pt x="169" y="5"/>
                    <a:pt x="236" y="6"/>
                    <a:pt x="244" y="4"/>
                  </a:cubicBezTo>
                  <a:cubicBezTo>
                    <a:pt x="232" y="4"/>
                    <a:pt x="167" y="2"/>
                    <a:pt x="178" y="1"/>
                  </a:cubicBezTo>
                  <a:cubicBezTo>
                    <a:pt x="152" y="2"/>
                    <a:pt x="115" y="0"/>
                    <a:pt x="101" y="0"/>
                  </a:cubicBezTo>
                  <a:cubicBezTo>
                    <a:pt x="143" y="2"/>
                    <a:pt x="105" y="2"/>
                    <a:pt x="77" y="3"/>
                  </a:cubicBezTo>
                  <a:cubicBezTo>
                    <a:pt x="51" y="2"/>
                    <a:pt x="82" y="1"/>
                    <a:pt x="60" y="1"/>
                  </a:cubicBezTo>
                  <a:lnTo>
                    <a:pt x="0" y="1"/>
                  </a:lnTo>
                  <a:lnTo>
                    <a:pt x="52" y="1"/>
                  </a:lnTo>
                  <a:lnTo>
                    <a:pt x="36" y="3"/>
                  </a:lnTo>
                  <a:lnTo>
                    <a:pt x="41" y="3"/>
                  </a:lnTo>
                  <a:cubicBezTo>
                    <a:pt x="129" y="2"/>
                    <a:pt x="49" y="7"/>
                    <a:pt x="139"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7" name="Freeform 56"/>
            <p:cNvSpPr>
              <a:spLocks/>
            </p:cNvSpPr>
            <p:nvPr/>
          </p:nvSpPr>
          <p:spPr bwMode="invGray">
            <a:xfrm>
              <a:off x="7407275" y="2787650"/>
              <a:ext cx="26988" cy="0"/>
            </a:xfrm>
            <a:custGeom>
              <a:avLst/>
              <a:gdLst>
                <a:gd name="T0" fmla="*/ 14 w 14"/>
                <a:gd name="T1" fmla="*/ 14 w 14"/>
                <a:gd name="T2" fmla="*/ 0 w 14"/>
                <a:gd name="T3" fmla="*/ 14 w 14"/>
              </a:gdLst>
              <a:ahLst/>
              <a:cxnLst>
                <a:cxn ang="0">
                  <a:pos x="T0" y="0"/>
                </a:cxn>
                <a:cxn ang="0">
                  <a:pos x="T1" y="0"/>
                </a:cxn>
                <a:cxn ang="0">
                  <a:pos x="T2" y="0"/>
                </a:cxn>
                <a:cxn ang="0">
                  <a:pos x="T3" y="0"/>
                </a:cxn>
              </a:cxnLst>
              <a:rect l="0" t="0" r="r" b="b"/>
              <a:pathLst>
                <a:path w="14">
                  <a:moveTo>
                    <a:pt x="14" y="0"/>
                  </a:moveTo>
                  <a:lnTo>
                    <a:pt x="14" y="0"/>
                  </a:lnTo>
                  <a:lnTo>
                    <a:pt x="0" y="0"/>
                  </a:lnTo>
                  <a:cubicBezTo>
                    <a:pt x="8" y="0"/>
                    <a:pt x="11" y="0"/>
                    <a:pt x="1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8" name="Freeform 57"/>
            <p:cNvSpPr>
              <a:spLocks/>
            </p:cNvSpPr>
            <p:nvPr/>
          </p:nvSpPr>
          <p:spPr bwMode="invGray">
            <a:xfrm>
              <a:off x="8123238" y="2794000"/>
              <a:ext cx="31750" cy="1587"/>
            </a:xfrm>
            <a:custGeom>
              <a:avLst/>
              <a:gdLst>
                <a:gd name="T0" fmla="*/ 0 w 16"/>
                <a:gd name="T1" fmla="*/ 1 h 1"/>
                <a:gd name="T2" fmla="*/ 0 w 16"/>
                <a:gd name="T3" fmla="*/ 1 h 1"/>
                <a:gd name="T4" fmla="*/ 16 w 16"/>
                <a:gd name="T5" fmla="*/ 0 h 1"/>
                <a:gd name="T6" fmla="*/ 0 w 16"/>
                <a:gd name="T7" fmla="*/ 1 h 1"/>
              </a:gdLst>
              <a:ahLst/>
              <a:cxnLst>
                <a:cxn ang="0">
                  <a:pos x="T0" y="T1"/>
                </a:cxn>
                <a:cxn ang="0">
                  <a:pos x="T2" y="T3"/>
                </a:cxn>
                <a:cxn ang="0">
                  <a:pos x="T4" y="T5"/>
                </a:cxn>
                <a:cxn ang="0">
                  <a:pos x="T6" y="T7"/>
                </a:cxn>
              </a:cxnLst>
              <a:rect l="0" t="0" r="r" b="b"/>
              <a:pathLst>
                <a:path w="16" h="1">
                  <a:moveTo>
                    <a:pt x="0" y="1"/>
                  </a:moveTo>
                  <a:lnTo>
                    <a:pt x="0" y="1"/>
                  </a:lnTo>
                  <a:lnTo>
                    <a:pt x="16"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09" name="Freeform 58"/>
            <p:cNvSpPr>
              <a:spLocks/>
            </p:cNvSpPr>
            <p:nvPr/>
          </p:nvSpPr>
          <p:spPr bwMode="invGray">
            <a:xfrm>
              <a:off x="3070225" y="2794000"/>
              <a:ext cx="101600" cy="4762"/>
            </a:xfrm>
            <a:custGeom>
              <a:avLst/>
              <a:gdLst>
                <a:gd name="T0" fmla="*/ 0 w 53"/>
                <a:gd name="T1" fmla="*/ 0 h 2"/>
                <a:gd name="T2" fmla="*/ 0 w 53"/>
                <a:gd name="T3" fmla="*/ 0 h 2"/>
                <a:gd name="T4" fmla="*/ 52 w 53"/>
                <a:gd name="T5" fmla="*/ 0 h 2"/>
                <a:gd name="T6" fmla="*/ 6 w 53"/>
                <a:gd name="T7" fmla="*/ 0 h 2"/>
                <a:gd name="T8" fmla="*/ 0 w 53"/>
                <a:gd name="T9" fmla="*/ 0 h 2"/>
              </a:gdLst>
              <a:ahLst/>
              <a:cxnLst>
                <a:cxn ang="0">
                  <a:pos x="T0" y="T1"/>
                </a:cxn>
                <a:cxn ang="0">
                  <a:pos x="T2" y="T3"/>
                </a:cxn>
                <a:cxn ang="0">
                  <a:pos x="T4" y="T5"/>
                </a:cxn>
                <a:cxn ang="0">
                  <a:pos x="T6" y="T7"/>
                </a:cxn>
                <a:cxn ang="0">
                  <a:pos x="T8" y="T9"/>
                </a:cxn>
              </a:cxnLst>
              <a:rect l="0" t="0" r="r" b="b"/>
              <a:pathLst>
                <a:path w="53" h="2">
                  <a:moveTo>
                    <a:pt x="0" y="0"/>
                  </a:moveTo>
                  <a:lnTo>
                    <a:pt x="0" y="0"/>
                  </a:lnTo>
                  <a:cubicBezTo>
                    <a:pt x="2" y="1"/>
                    <a:pt x="53" y="2"/>
                    <a:pt x="52" y="0"/>
                  </a:cubicBez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0" name="Freeform 59"/>
            <p:cNvSpPr>
              <a:spLocks/>
            </p:cNvSpPr>
            <p:nvPr/>
          </p:nvSpPr>
          <p:spPr bwMode="invGray">
            <a:xfrm>
              <a:off x="9963150" y="2778125"/>
              <a:ext cx="41275" cy="0"/>
            </a:xfrm>
            <a:custGeom>
              <a:avLst/>
              <a:gdLst>
                <a:gd name="T0" fmla="*/ 21 w 21"/>
                <a:gd name="T1" fmla="*/ 21 w 21"/>
                <a:gd name="T2" fmla="*/ 3 w 21"/>
                <a:gd name="T3" fmla="*/ 0 w 21"/>
                <a:gd name="T4" fmla="*/ 21 w 21"/>
              </a:gdLst>
              <a:ahLst/>
              <a:cxnLst>
                <a:cxn ang="0">
                  <a:pos x="T0" y="0"/>
                </a:cxn>
                <a:cxn ang="0">
                  <a:pos x="T1" y="0"/>
                </a:cxn>
                <a:cxn ang="0">
                  <a:pos x="T2" y="0"/>
                </a:cxn>
                <a:cxn ang="0">
                  <a:pos x="T3" y="0"/>
                </a:cxn>
                <a:cxn ang="0">
                  <a:pos x="T4" y="0"/>
                </a:cxn>
              </a:cxnLst>
              <a:rect l="0" t="0" r="r" b="b"/>
              <a:pathLst>
                <a:path w="21">
                  <a:moveTo>
                    <a:pt x="21" y="0"/>
                  </a:moveTo>
                  <a:lnTo>
                    <a:pt x="21" y="0"/>
                  </a:lnTo>
                  <a:lnTo>
                    <a:pt x="3" y="0"/>
                  </a:lnTo>
                  <a:lnTo>
                    <a:pt x="0" y="0"/>
                  </a:lnTo>
                  <a:cubicBezTo>
                    <a:pt x="4" y="0"/>
                    <a:pt x="15"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1" name="Freeform 60"/>
            <p:cNvSpPr>
              <a:spLocks/>
            </p:cNvSpPr>
            <p:nvPr/>
          </p:nvSpPr>
          <p:spPr bwMode="invGray">
            <a:xfrm>
              <a:off x="7523163" y="2773363"/>
              <a:ext cx="30163" cy="3175"/>
            </a:xfrm>
            <a:custGeom>
              <a:avLst/>
              <a:gdLst>
                <a:gd name="T0" fmla="*/ 16 w 16"/>
                <a:gd name="T1" fmla="*/ 0 h 1"/>
                <a:gd name="T2" fmla="*/ 16 w 16"/>
                <a:gd name="T3" fmla="*/ 0 h 1"/>
                <a:gd name="T4" fmla="*/ 0 w 16"/>
                <a:gd name="T5" fmla="*/ 1 h 1"/>
                <a:gd name="T6" fmla="*/ 16 w 16"/>
                <a:gd name="T7" fmla="*/ 0 h 1"/>
              </a:gdLst>
              <a:ahLst/>
              <a:cxnLst>
                <a:cxn ang="0">
                  <a:pos x="T0" y="T1"/>
                </a:cxn>
                <a:cxn ang="0">
                  <a:pos x="T2" y="T3"/>
                </a:cxn>
                <a:cxn ang="0">
                  <a:pos x="T4" y="T5"/>
                </a:cxn>
                <a:cxn ang="0">
                  <a:pos x="T6" y="T7"/>
                </a:cxn>
              </a:cxnLst>
              <a:rect l="0" t="0" r="r" b="b"/>
              <a:pathLst>
                <a:path w="16" h="1">
                  <a:moveTo>
                    <a:pt x="16" y="0"/>
                  </a:moveTo>
                  <a:lnTo>
                    <a:pt x="16" y="0"/>
                  </a:lnTo>
                  <a:cubicBezTo>
                    <a:pt x="6" y="0"/>
                    <a:pt x="2" y="1"/>
                    <a:pt x="0" y="1"/>
                  </a:cubicBezTo>
                  <a:cubicBezTo>
                    <a:pt x="6" y="1"/>
                    <a:pt x="12" y="1"/>
                    <a:pt x="1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2" name="Freeform 61"/>
            <p:cNvSpPr>
              <a:spLocks/>
            </p:cNvSpPr>
            <p:nvPr/>
          </p:nvSpPr>
          <p:spPr bwMode="invGray">
            <a:xfrm>
              <a:off x="10009188" y="2787650"/>
              <a:ext cx="115888" cy="3175"/>
            </a:xfrm>
            <a:custGeom>
              <a:avLst/>
              <a:gdLst>
                <a:gd name="T0" fmla="*/ 0 w 60"/>
                <a:gd name="T1" fmla="*/ 0 h 2"/>
                <a:gd name="T2" fmla="*/ 0 w 60"/>
                <a:gd name="T3" fmla="*/ 0 h 2"/>
                <a:gd name="T4" fmla="*/ 19 w 60"/>
                <a:gd name="T5" fmla="*/ 2 h 2"/>
                <a:gd name="T6" fmla="*/ 60 w 60"/>
                <a:gd name="T7" fmla="*/ 1 h 2"/>
                <a:gd name="T8" fmla="*/ 0 w 60"/>
                <a:gd name="T9" fmla="*/ 0 h 2"/>
              </a:gdLst>
              <a:ahLst/>
              <a:cxnLst>
                <a:cxn ang="0">
                  <a:pos x="T0" y="T1"/>
                </a:cxn>
                <a:cxn ang="0">
                  <a:pos x="T2" y="T3"/>
                </a:cxn>
                <a:cxn ang="0">
                  <a:pos x="T4" y="T5"/>
                </a:cxn>
                <a:cxn ang="0">
                  <a:pos x="T6" y="T7"/>
                </a:cxn>
                <a:cxn ang="0">
                  <a:pos x="T8" y="T9"/>
                </a:cxn>
              </a:cxnLst>
              <a:rect l="0" t="0" r="r" b="b"/>
              <a:pathLst>
                <a:path w="60" h="2">
                  <a:moveTo>
                    <a:pt x="0" y="0"/>
                  </a:moveTo>
                  <a:lnTo>
                    <a:pt x="0" y="0"/>
                  </a:lnTo>
                  <a:cubicBezTo>
                    <a:pt x="7" y="0"/>
                    <a:pt x="18" y="1"/>
                    <a:pt x="19" y="2"/>
                  </a:cubicBezTo>
                  <a:cubicBezTo>
                    <a:pt x="34" y="2"/>
                    <a:pt x="45" y="1"/>
                    <a:pt x="60" y="1"/>
                  </a:cubicBezTo>
                  <a:cubicBezTo>
                    <a:pt x="43" y="1"/>
                    <a:pt x="23" y="1"/>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3" name="Freeform 62"/>
            <p:cNvSpPr>
              <a:spLocks/>
            </p:cNvSpPr>
            <p:nvPr/>
          </p:nvSpPr>
          <p:spPr bwMode="invGray">
            <a:xfrm>
              <a:off x="10125075" y="2789238"/>
              <a:ext cx="1588" cy="0"/>
            </a:xfrm>
            <a:custGeom>
              <a:avLst/>
              <a:gdLst>
                <a:gd name="T0" fmla="*/ 1 w 1"/>
                <a:gd name="T1" fmla="*/ 1 w 1"/>
                <a:gd name="T2" fmla="*/ 0 w 1"/>
                <a:gd name="T3" fmla="*/ 1 w 1"/>
              </a:gdLst>
              <a:ahLst/>
              <a:cxnLst>
                <a:cxn ang="0">
                  <a:pos x="T0" y="0"/>
                </a:cxn>
                <a:cxn ang="0">
                  <a:pos x="T1" y="0"/>
                </a:cxn>
                <a:cxn ang="0">
                  <a:pos x="T2" y="0"/>
                </a:cxn>
                <a:cxn ang="0">
                  <a:pos x="T3" y="0"/>
                </a:cxn>
              </a:cxnLst>
              <a:rect l="0" t="0" r="r" b="b"/>
              <a:pathLst>
                <a:path w="1">
                  <a:moveTo>
                    <a:pt x="1" y="0"/>
                  </a:moveTo>
                  <a:lnTo>
                    <a:pt x="1" y="0"/>
                  </a:lnTo>
                  <a:lnTo>
                    <a:pt x="0" y="0"/>
                  </a:lnTo>
                  <a:lnTo>
                    <a:pt x="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4" name="Freeform 63"/>
            <p:cNvSpPr>
              <a:spLocks noEditPoints="1"/>
            </p:cNvSpPr>
            <p:nvPr/>
          </p:nvSpPr>
          <p:spPr bwMode="invGray">
            <a:xfrm>
              <a:off x="-4110038" y="2703513"/>
              <a:ext cx="16486188" cy="134937"/>
            </a:xfrm>
            <a:custGeom>
              <a:avLst/>
              <a:gdLst>
                <a:gd name="T0" fmla="*/ 5206 w 8594"/>
                <a:gd name="T1" fmla="*/ 34 h 60"/>
                <a:gd name="T2" fmla="*/ 4851 w 8594"/>
                <a:gd name="T3" fmla="*/ 37 h 60"/>
                <a:gd name="T4" fmla="*/ 5322 w 8594"/>
                <a:gd name="T5" fmla="*/ 35 h 60"/>
                <a:gd name="T6" fmla="*/ 5841 w 8594"/>
                <a:gd name="T7" fmla="*/ 43 h 60"/>
                <a:gd name="T8" fmla="*/ 5952 w 8594"/>
                <a:gd name="T9" fmla="*/ 46 h 60"/>
                <a:gd name="T10" fmla="*/ 6323 w 8594"/>
                <a:gd name="T11" fmla="*/ 40 h 60"/>
                <a:gd name="T12" fmla="*/ 6806 w 8594"/>
                <a:gd name="T13" fmla="*/ 32 h 60"/>
                <a:gd name="T14" fmla="*/ 6211 w 8594"/>
                <a:gd name="T15" fmla="*/ 34 h 60"/>
                <a:gd name="T16" fmla="*/ 5558 w 8594"/>
                <a:gd name="T17" fmla="*/ 29 h 60"/>
                <a:gd name="T18" fmla="*/ 7046 w 8594"/>
                <a:gd name="T19" fmla="*/ 41 h 60"/>
                <a:gd name="T20" fmla="*/ 7472 w 8594"/>
                <a:gd name="T21" fmla="*/ 40 h 60"/>
                <a:gd name="T22" fmla="*/ 7784 w 8594"/>
                <a:gd name="T23" fmla="*/ 39 h 60"/>
                <a:gd name="T24" fmla="*/ 4392 w 8594"/>
                <a:gd name="T25" fmla="*/ 36 h 60"/>
                <a:gd name="T26" fmla="*/ 4053 w 8594"/>
                <a:gd name="T27" fmla="*/ 35 h 60"/>
                <a:gd name="T28" fmla="*/ 4729 w 8594"/>
                <a:gd name="T29" fmla="*/ 29 h 60"/>
                <a:gd name="T30" fmla="*/ 348 w 8594"/>
                <a:gd name="T31" fmla="*/ 40 h 60"/>
                <a:gd name="T32" fmla="*/ 3365 w 8594"/>
                <a:gd name="T33" fmla="*/ 41 h 60"/>
                <a:gd name="T34" fmla="*/ 2626 w 8594"/>
                <a:gd name="T35" fmla="*/ 45 h 60"/>
                <a:gd name="T36" fmla="*/ 1989 w 8594"/>
                <a:gd name="T37" fmla="*/ 45 h 60"/>
                <a:gd name="T38" fmla="*/ 1241 w 8594"/>
                <a:gd name="T39" fmla="*/ 44 h 60"/>
                <a:gd name="T40" fmla="*/ 260 w 8594"/>
                <a:gd name="T41" fmla="*/ 41 h 60"/>
                <a:gd name="T42" fmla="*/ 403 w 8594"/>
                <a:gd name="T43" fmla="*/ 29 h 60"/>
                <a:gd name="T44" fmla="*/ 1235 w 8594"/>
                <a:gd name="T45" fmla="*/ 30 h 60"/>
                <a:gd name="T46" fmla="*/ 1695 w 8594"/>
                <a:gd name="T47" fmla="*/ 28 h 60"/>
                <a:gd name="T48" fmla="*/ 2516 w 8594"/>
                <a:gd name="T49" fmla="*/ 20 h 60"/>
                <a:gd name="T50" fmla="*/ 3096 w 8594"/>
                <a:gd name="T51" fmla="*/ 21 h 60"/>
                <a:gd name="T52" fmla="*/ 3775 w 8594"/>
                <a:gd name="T53" fmla="*/ 17 h 60"/>
                <a:gd name="T54" fmla="*/ 3608 w 8594"/>
                <a:gd name="T55" fmla="*/ 13 h 60"/>
                <a:gd name="T56" fmla="*/ 3472 w 8594"/>
                <a:gd name="T57" fmla="*/ 9 h 60"/>
                <a:gd name="T58" fmla="*/ 4061 w 8594"/>
                <a:gd name="T59" fmla="*/ 4 h 60"/>
                <a:gd name="T60" fmla="*/ 4257 w 8594"/>
                <a:gd name="T61" fmla="*/ 12 h 60"/>
                <a:gd name="T62" fmla="*/ 4645 w 8594"/>
                <a:gd name="T63" fmla="*/ 16 h 60"/>
                <a:gd name="T64" fmla="*/ 4373 w 8594"/>
                <a:gd name="T65" fmla="*/ 10 h 60"/>
                <a:gd name="T66" fmla="*/ 5119 w 8594"/>
                <a:gd name="T67" fmla="*/ 4 h 60"/>
                <a:gd name="T68" fmla="*/ 5193 w 8594"/>
                <a:gd name="T69" fmla="*/ 5 h 60"/>
                <a:gd name="T70" fmla="*/ 5134 w 8594"/>
                <a:gd name="T71" fmla="*/ 16 h 60"/>
                <a:gd name="T72" fmla="*/ 5438 w 8594"/>
                <a:gd name="T73" fmla="*/ 15 h 60"/>
                <a:gd name="T74" fmla="*/ 5834 w 8594"/>
                <a:gd name="T75" fmla="*/ 5 h 60"/>
                <a:gd name="T76" fmla="*/ 5843 w 8594"/>
                <a:gd name="T77" fmla="*/ 16 h 60"/>
                <a:gd name="T78" fmla="*/ 5967 w 8594"/>
                <a:gd name="T79" fmla="*/ 11 h 60"/>
                <a:gd name="T80" fmla="*/ 6226 w 8594"/>
                <a:gd name="T81" fmla="*/ 10 h 60"/>
                <a:gd name="T82" fmla="*/ 6261 w 8594"/>
                <a:gd name="T83" fmla="*/ 13 h 60"/>
                <a:gd name="T84" fmla="*/ 6697 w 8594"/>
                <a:gd name="T85" fmla="*/ 10 h 60"/>
                <a:gd name="T86" fmla="*/ 6837 w 8594"/>
                <a:gd name="T87" fmla="*/ 16 h 60"/>
                <a:gd name="T88" fmla="*/ 7682 w 8594"/>
                <a:gd name="T89" fmla="*/ 14 h 60"/>
                <a:gd name="T90" fmla="*/ 7802 w 8594"/>
                <a:gd name="T91" fmla="*/ 24 h 60"/>
                <a:gd name="T92" fmla="*/ 8182 w 8594"/>
                <a:gd name="T93" fmla="*/ 23 h 60"/>
                <a:gd name="T94" fmla="*/ 8315 w 8594"/>
                <a:gd name="T95" fmla="*/ 27 h 60"/>
                <a:gd name="T96" fmla="*/ 8441 w 8594"/>
                <a:gd name="T97" fmla="*/ 38 h 60"/>
                <a:gd name="T98" fmla="*/ 8077 w 8594"/>
                <a:gd name="T99" fmla="*/ 45 h 60"/>
                <a:gd name="T100" fmla="*/ 8594 w 8594"/>
                <a:gd name="T101" fmla="*/ 47 h 60"/>
                <a:gd name="T102" fmla="*/ 8205 w 8594"/>
                <a:gd name="T103" fmla="*/ 53 h 60"/>
                <a:gd name="T104" fmla="*/ 7779 w 8594"/>
                <a:gd name="T105" fmla="*/ 58 h 60"/>
                <a:gd name="T106" fmla="*/ 7358 w 8594"/>
                <a:gd name="T107" fmla="*/ 54 h 60"/>
                <a:gd name="T108" fmla="*/ 6692 w 8594"/>
                <a:gd name="T109" fmla="*/ 49 h 60"/>
                <a:gd name="T110" fmla="*/ 5792 w 8594"/>
                <a:gd name="T111" fmla="*/ 53 h 60"/>
                <a:gd name="T112" fmla="*/ 5390 w 8594"/>
                <a:gd name="T113" fmla="*/ 47 h 60"/>
                <a:gd name="T114" fmla="*/ 5194 w 8594"/>
                <a:gd name="T115" fmla="*/ 51 h 60"/>
                <a:gd name="T116" fmla="*/ 4559 w 8594"/>
                <a:gd name="T117" fmla="*/ 53 h 60"/>
                <a:gd name="T118" fmla="*/ 4226 w 8594"/>
                <a:gd name="T119" fmla="*/ 58 h 60"/>
                <a:gd name="T120" fmla="*/ 4010 w 8594"/>
                <a:gd name="T121" fmla="*/ 60 h 60"/>
                <a:gd name="T122" fmla="*/ 3858 w 8594"/>
                <a:gd name="T123" fmla="*/ 34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8594" h="60">
                  <a:moveTo>
                    <a:pt x="4248" y="14"/>
                  </a:moveTo>
                  <a:lnTo>
                    <a:pt x="4248" y="14"/>
                  </a:lnTo>
                  <a:lnTo>
                    <a:pt x="4246" y="14"/>
                  </a:lnTo>
                  <a:lnTo>
                    <a:pt x="4248" y="14"/>
                  </a:lnTo>
                  <a:lnTo>
                    <a:pt x="4248" y="14"/>
                  </a:lnTo>
                  <a:close/>
                  <a:moveTo>
                    <a:pt x="5299" y="30"/>
                  </a:moveTo>
                  <a:lnTo>
                    <a:pt x="5299" y="30"/>
                  </a:lnTo>
                  <a:lnTo>
                    <a:pt x="5241" y="31"/>
                  </a:lnTo>
                  <a:lnTo>
                    <a:pt x="5247" y="31"/>
                  </a:lnTo>
                  <a:lnTo>
                    <a:pt x="5190" y="32"/>
                  </a:lnTo>
                  <a:cubicBezTo>
                    <a:pt x="5225" y="33"/>
                    <a:pt x="5248" y="35"/>
                    <a:pt x="5199" y="36"/>
                  </a:cubicBezTo>
                  <a:cubicBezTo>
                    <a:pt x="5203" y="36"/>
                    <a:pt x="5189" y="35"/>
                    <a:pt x="5206" y="34"/>
                  </a:cubicBezTo>
                  <a:cubicBezTo>
                    <a:pt x="5173" y="33"/>
                    <a:pt x="5101" y="32"/>
                    <a:pt x="5120" y="35"/>
                  </a:cubicBezTo>
                  <a:cubicBezTo>
                    <a:pt x="5183" y="32"/>
                    <a:pt x="5134" y="39"/>
                    <a:pt x="5184" y="36"/>
                  </a:cubicBezTo>
                  <a:cubicBezTo>
                    <a:pt x="5157" y="38"/>
                    <a:pt x="5131" y="38"/>
                    <a:pt x="5106" y="38"/>
                  </a:cubicBezTo>
                  <a:cubicBezTo>
                    <a:pt x="5132" y="37"/>
                    <a:pt x="5100" y="35"/>
                    <a:pt x="5061" y="34"/>
                  </a:cubicBezTo>
                  <a:cubicBezTo>
                    <a:pt x="5044" y="35"/>
                    <a:pt x="4997" y="34"/>
                    <a:pt x="4969" y="35"/>
                  </a:cubicBezTo>
                  <a:cubicBezTo>
                    <a:pt x="4979" y="37"/>
                    <a:pt x="4954" y="38"/>
                    <a:pt x="5001" y="38"/>
                  </a:cubicBezTo>
                  <a:cubicBezTo>
                    <a:pt x="4984" y="39"/>
                    <a:pt x="4957" y="39"/>
                    <a:pt x="4928" y="38"/>
                  </a:cubicBezTo>
                  <a:cubicBezTo>
                    <a:pt x="4940" y="38"/>
                    <a:pt x="4960" y="38"/>
                    <a:pt x="4959" y="37"/>
                  </a:cubicBezTo>
                  <a:cubicBezTo>
                    <a:pt x="4940" y="35"/>
                    <a:pt x="4917" y="35"/>
                    <a:pt x="4905" y="35"/>
                  </a:cubicBezTo>
                  <a:lnTo>
                    <a:pt x="4876" y="35"/>
                  </a:lnTo>
                  <a:cubicBezTo>
                    <a:pt x="4879" y="35"/>
                    <a:pt x="4881" y="35"/>
                    <a:pt x="4883" y="36"/>
                  </a:cubicBezTo>
                  <a:lnTo>
                    <a:pt x="4851" y="37"/>
                  </a:lnTo>
                  <a:cubicBezTo>
                    <a:pt x="4894" y="36"/>
                    <a:pt x="4871" y="38"/>
                    <a:pt x="4870" y="39"/>
                  </a:cubicBezTo>
                  <a:cubicBezTo>
                    <a:pt x="4871" y="37"/>
                    <a:pt x="4842" y="39"/>
                    <a:pt x="4827" y="39"/>
                  </a:cubicBezTo>
                  <a:lnTo>
                    <a:pt x="4860" y="41"/>
                  </a:lnTo>
                  <a:cubicBezTo>
                    <a:pt x="4844" y="42"/>
                    <a:pt x="4805" y="40"/>
                    <a:pt x="4813" y="42"/>
                  </a:cubicBezTo>
                  <a:cubicBezTo>
                    <a:pt x="4881" y="43"/>
                    <a:pt x="4907" y="42"/>
                    <a:pt x="4969" y="42"/>
                  </a:cubicBezTo>
                  <a:lnTo>
                    <a:pt x="4944" y="40"/>
                  </a:lnTo>
                  <a:cubicBezTo>
                    <a:pt x="5014" y="39"/>
                    <a:pt x="4987" y="43"/>
                    <a:pt x="5065" y="43"/>
                  </a:cubicBezTo>
                  <a:cubicBezTo>
                    <a:pt x="5098" y="41"/>
                    <a:pt x="5183" y="42"/>
                    <a:pt x="5184" y="39"/>
                  </a:cubicBezTo>
                  <a:cubicBezTo>
                    <a:pt x="5174" y="40"/>
                    <a:pt x="5233" y="42"/>
                    <a:pt x="5260" y="40"/>
                  </a:cubicBezTo>
                  <a:cubicBezTo>
                    <a:pt x="5289" y="38"/>
                    <a:pt x="5379" y="37"/>
                    <a:pt x="5352" y="36"/>
                  </a:cubicBezTo>
                  <a:cubicBezTo>
                    <a:pt x="5328" y="36"/>
                    <a:pt x="5295" y="37"/>
                    <a:pt x="5276" y="36"/>
                  </a:cubicBezTo>
                  <a:lnTo>
                    <a:pt x="5322" y="35"/>
                  </a:lnTo>
                  <a:lnTo>
                    <a:pt x="5292" y="33"/>
                  </a:lnTo>
                  <a:cubicBezTo>
                    <a:pt x="5308" y="34"/>
                    <a:pt x="5306" y="32"/>
                    <a:pt x="5299" y="30"/>
                  </a:cubicBezTo>
                  <a:close/>
                  <a:moveTo>
                    <a:pt x="5493" y="27"/>
                  </a:moveTo>
                  <a:lnTo>
                    <a:pt x="5493" y="27"/>
                  </a:lnTo>
                  <a:cubicBezTo>
                    <a:pt x="5524" y="32"/>
                    <a:pt x="5557" y="36"/>
                    <a:pt x="5700" y="35"/>
                  </a:cubicBezTo>
                  <a:lnTo>
                    <a:pt x="5689" y="35"/>
                  </a:lnTo>
                  <a:cubicBezTo>
                    <a:pt x="5761" y="38"/>
                    <a:pt x="5829" y="32"/>
                    <a:pt x="5916" y="35"/>
                  </a:cubicBezTo>
                  <a:cubicBezTo>
                    <a:pt x="5874" y="36"/>
                    <a:pt x="5876" y="36"/>
                    <a:pt x="5829" y="40"/>
                  </a:cubicBezTo>
                  <a:lnTo>
                    <a:pt x="5875" y="39"/>
                  </a:lnTo>
                  <a:cubicBezTo>
                    <a:pt x="5862" y="41"/>
                    <a:pt x="5907" y="40"/>
                    <a:pt x="5941" y="40"/>
                  </a:cubicBezTo>
                  <a:lnTo>
                    <a:pt x="5911" y="43"/>
                  </a:lnTo>
                  <a:cubicBezTo>
                    <a:pt x="5891" y="42"/>
                    <a:pt x="5839" y="42"/>
                    <a:pt x="5841" y="43"/>
                  </a:cubicBezTo>
                  <a:cubicBezTo>
                    <a:pt x="5852" y="42"/>
                    <a:pt x="5772" y="39"/>
                    <a:pt x="5729" y="40"/>
                  </a:cubicBezTo>
                  <a:cubicBezTo>
                    <a:pt x="5733" y="42"/>
                    <a:pt x="5825" y="41"/>
                    <a:pt x="5784" y="44"/>
                  </a:cubicBezTo>
                  <a:cubicBezTo>
                    <a:pt x="5820" y="43"/>
                    <a:pt x="5825" y="45"/>
                    <a:pt x="5862" y="44"/>
                  </a:cubicBezTo>
                  <a:cubicBezTo>
                    <a:pt x="5826" y="45"/>
                    <a:pt x="5853" y="47"/>
                    <a:pt x="5827" y="48"/>
                  </a:cubicBezTo>
                  <a:lnTo>
                    <a:pt x="5888" y="47"/>
                  </a:lnTo>
                  <a:cubicBezTo>
                    <a:pt x="5890" y="48"/>
                    <a:pt x="5798" y="49"/>
                    <a:pt x="5849" y="51"/>
                  </a:cubicBezTo>
                  <a:cubicBezTo>
                    <a:pt x="5874" y="50"/>
                    <a:pt x="5940" y="52"/>
                    <a:pt x="5941" y="49"/>
                  </a:cubicBezTo>
                  <a:lnTo>
                    <a:pt x="5943" y="50"/>
                  </a:lnTo>
                  <a:cubicBezTo>
                    <a:pt x="5989" y="51"/>
                    <a:pt x="5963" y="47"/>
                    <a:pt x="6020" y="48"/>
                  </a:cubicBezTo>
                  <a:cubicBezTo>
                    <a:pt x="6021" y="47"/>
                    <a:pt x="6010" y="47"/>
                    <a:pt x="5989" y="47"/>
                  </a:cubicBezTo>
                  <a:cubicBezTo>
                    <a:pt x="5972" y="47"/>
                    <a:pt x="5969" y="49"/>
                    <a:pt x="5934" y="49"/>
                  </a:cubicBezTo>
                  <a:cubicBezTo>
                    <a:pt x="5918" y="47"/>
                    <a:pt x="5977" y="49"/>
                    <a:pt x="5952" y="46"/>
                  </a:cubicBezTo>
                  <a:cubicBezTo>
                    <a:pt x="5940" y="45"/>
                    <a:pt x="5858" y="48"/>
                    <a:pt x="5884" y="44"/>
                  </a:cubicBezTo>
                  <a:lnTo>
                    <a:pt x="5931" y="45"/>
                  </a:lnTo>
                  <a:cubicBezTo>
                    <a:pt x="5932" y="43"/>
                    <a:pt x="5965" y="43"/>
                    <a:pt x="5964" y="41"/>
                  </a:cubicBezTo>
                  <a:cubicBezTo>
                    <a:pt x="5993" y="40"/>
                    <a:pt x="6019" y="43"/>
                    <a:pt x="6048" y="41"/>
                  </a:cubicBezTo>
                  <a:cubicBezTo>
                    <a:pt x="6060" y="40"/>
                    <a:pt x="6039" y="37"/>
                    <a:pt x="6087" y="38"/>
                  </a:cubicBezTo>
                  <a:cubicBezTo>
                    <a:pt x="6124" y="41"/>
                    <a:pt x="6234" y="41"/>
                    <a:pt x="6276" y="40"/>
                  </a:cubicBezTo>
                  <a:lnTo>
                    <a:pt x="6312" y="39"/>
                  </a:lnTo>
                  <a:cubicBezTo>
                    <a:pt x="6309" y="38"/>
                    <a:pt x="6243" y="39"/>
                    <a:pt x="6266" y="38"/>
                  </a:cubicBezTo>
                  <a:lnTo>
                    <a:pt x="6322" y="37"/>
                  </a:lnTo>
                  <a:lnTo>
                    <a:pt x="6318" y="38"/>
                  </a:lnTo>
                  <a:cubicBezTo>
                    <a:pt x="6337" y="38"/>
                    <a:pt x="6356" y="37"/>
                    <a:pt x="6373" y="37"/>
                  </a:cubicBezTo>
                  <a:cubicBezTo>
                    <a:pt x="6355" y="38"/>
                    <a:pt x="6315" y="38"/>
                    <a:pt x="6323" y="40"/>
                  </a:cubicBezTo>
                  <a:cubicBezTo>
                    <a:pt x="6349" y="40"/>
                    <a:pt x="6353" y="41"/>
                    <a:pt x="6377" y="41"/>
                  </a:cubicBezTo>
                  <a:cubicBezTo>
                    <a:pt x="6372" y="41"/>
                    <a:pt x="6368" y="41"/>
                    <a:pt x="6368" y="41"/>
                  </a:cubicBezTo>
                  <a:cubicBezTo>
                    <a:pt x="6422" y="42"/>
                    <a:pt x="6420" y="39"/>
                    <a:pt x="6433" y="38"/>
                  </a:cubicBezTo>
                  <a:cubicBezTo>
                    <a:pt x="6487" y="36"/>
                    <a:pt x="6379" y="36"/>
                    <a:pt x="6386" y="33"/>
                  </a:cubicBezTo>
                  <a:lnTo>
                    <a:pt x="6543" y="32"/>
                  </a:lnTo>
                  <a:cubicBezTo>
                    <a:pt x="6529" y="33"/>
                    <a:pt x="6516" y="34"/>
                    <a:pt x="6521" y="35"/>
                  </a:cubicBezTo>
                  <a:cubicBezTo>
                    <a:pt x="6559" y="36"/>
                    <a:pt x="6522" y="36"/>
                    <a:pt x="6576" y="36"/>
                  </a:cubicBezTo>
                  <a:cubicBezTo>
                    <a:pt x="6572" y="33"/>
                    <a:pt x="6644" y="35"/>
                    <a:pt x="6682" y="33"/>
                  </a:cubicBezTo>
                  <a:cubicBezTo>
                    <a:pt x="6700" y="34"/>
                    <a:pt x="6704" y="34"/>
                    <a:pt x="6665" y="34"/>
                  </a:cubicBezTo>
                  <a:cubicBezTo>
                    <a:pt x="6669" y="36"/>
                    <a:pt x="6721" y="36"/>
                    <a:pt x="6740" y="36"/>
                  </a:cubicBezTo>
                  <a:lnTo>
                    <a:pt x="6781" y="35"/>
                  </a:lnTo>
                  <a:cubicBezTo>
                    <a:pt x="6765" y="34"/>
                    <a:pt x="6772" y="32"/>
                    <a:pt x="6806" y="32"/>
                  </a:cubicBezTo>
                  <a:lnTo>
                    <a:pt x="6808" y="31"/>
                  </a:lnTo>
                  <a:cubicBezTo>
                    <a:pt x="6752" y="31"/>
                    <a:pt x="6666" y="28"/>
                    <a:pt x="6631" y="30"/>
                  </a:cubicBezTo>
                  <a:lnTo>
                    <a:pt x="6641" y="29"/>
                  </a:lnTo>
                  <a:cubicBezTo>
                    <a:pt x="6577" y="28"/>
                    <a:pt x="6502" y="33"/>
                    <a:pt x="6472" y="29"/>
                  </a:cubicBezTo>
                  <a:cubicBezTo>
                    <a:pt x="6475" y="28"/>
                    <a:pt x="6459" y="29"/>
                    <a:pt x="6460" y="27"/>
                  </a:cubicBezTo>
                  <a:lnTo>
                    <a:pt x="6413" y="28"/>
                  </a:lnTo>
                  <a:lnTo>
                    <a:pt x="6423" y="27"/>
                  </a:lnTo>
                  <a:lnTo>
                    <a:pt x="6343" y="28"/>
                  </a:lnTo>
                  <a:lnTo>
                    <a:pt x="6345" y="27"/>
                  </a:lnTo>
                  <a:lnTo>
                    <a:pt x="6253" y="32"/>
                  </a:lnTo>
                  <a:cubicBezTo>
                    <a:pt x="6253" y="33"/>
                    <a:pt x="6255" y="33"/>
                    <a:pt x="6242" y="34"/>
                  </a:cubicBezTo>
                  <a:cubicBezTo>
                    <a:pt x="6230" y="34"/>
                    <a:pt x="6220" y="34"/>
                    <a:pt x="6211" y="34"/>
                  </a:cubicBezTo>
                  <a:cubicBezTo>
                    <a:pt x="6211" y="34"/>
                    <a:pt x="6211" y="34"/>
                    <a:pt x="6211" y="34"/>
                  </a:cubicBezTo>
                  <a:lnTo>
                    <a:pt x="6211" y="34"/>
                  </a:lnTo>
                  <a:cubicBezTo>
                    <a:pt x="6191" y="34"/>
                    <a:pt x="6178" y="32"/>
                    <a:pt x="6154" y="32"/>
                  </a:cubicBezTo>
                  <a:lnTo>
                    <a:pt x="6229" y="32"/>
                  </a:lnTo>
                  <a:cubicBezTo>
                    <a:pt x="6235" y="30"/>
                    <a:pt x="6228" y="29"/>
                    <a:pt x="6192" y="27"/>
                  </a:cubicBezTo>
                  <a:cubicBezTo>
                    <a:pt x="6207" y="27"/>
                    <a:pt x="6213" y="26"/>
                    <a:pt x="6195" y="26"/>
                  </a:cubicBezTo>
                  <a:cubicBezTo>
                    <a:pt x="6192" y="26"/>
                    <a:pt x="6146" y="27"/>
                    <a:pt x="6163" y="28"/>
                  </a:cubicBezTo>
                  <a:cubicBezTo>
                    <a:pt x="6092" y="29"/>
                    <a:pt x="5978" y="25"/>
                    <a:pt x="5870" y="28"/>
                  </a:cubicBezTo>
                  <a:cubicBezTo>
                    <a:pt x="5947" y="26"/>
                    <a:pt x="5808" y="25"/>
                    <a:pt x="5894" y="25"/>
                  </a:cubicBezTo>
                  <a:cubicBezTo>
                    <a:pt x="5834" y="22"/>
                    <a:pt x="5842" y="27"/>
                    <a:pt x="5781" y="27"/>
                  </a:cubicBezTo>
                  <a:cubicBezTo>
                    <a:pt x="5776" y="26"/>
                    <a:pt x="5814" y="27"/>
                    <a:pt x="5828" y="25"/>
                  </a:cubicBezTo>
                  <a:cubicBezTo>
                    <a:pt x="5727" y="24"/>
                    <a:pt x="5657" y="29"/>
                    <a:pt x="5558" y="29"/>
                  </a:cubicBezTo>
                  <a:lnTo>
                    <a:pt x="5554" y="27"/>
                  </a:lnTo>
                  <a:lnTo>
                    <a:pt x="5493" y="27"/>
                  </a:lnTo>
                  <a:close/>
                  <a:moveTo>
                    <a:pt x="7145" y="32"/>
                  </a:moveTo>
                  <a:lnTo>
                    <a:pt x="7145" y="32"/>
                  </a:lnTo>
                  <a:cubicBezTo>
                    <a:pt x="7151" y="32"/>
                    <a:pt x="7153" y="31"/>
                    <a:pt x="7153" y="31"/>
                  </a:cubicBezTo>
                  <a:cubicBezTo>
                    <a:pt x="7028" y="36"/>
                    <a:pt x="6926" y="37"/>
                    <a:pt x="6859" y="36"/>
                  </a:cubicBezTo>
                  <a:cubicBezTo>
                    <a:pt x="6872" y="38"/>
                    <a:pt x="6932" y="40"/>
                    <a:pt x="6961" y="41"/>
                  </a:cubicBezTo>
                  <a:lnTo>
                    <a:pt x="6936" y="43"/>
                  </a:lnTo>
                  <a:lnTo>
                    <a:pt x="6920" y="41"/>
                  </a:lnTo>
                  <a:lnTo>
                    <a:pt x="6876" y="43"/>
                  </a:lnTo>
                  <a:cubicBezTo>
                    <a:pt x="6888" y="44"/>
                    <a:pt x="6924" y="44"/>
                    <a:pt x="6947" y="45"/>
                  </a:cubicBezTo>
                  <a:lnTo>
                    <a:pt x="7046" y="41"/>
                  </a:lnTo>
                  <a:lnTo>
                    <a:pt x="6986" y="40"/>
                  </a:lnTo>
                  <a:cubicBezTo>
                    <a:pt x="7002" y="40"/>
                    <a:pt x="7082" y="40"/>
                    <a:pt x="7114" y="40"/>
                  </a:cubicBezTo>
                  <a:cubicBezTo>
                    <a:pt x="7115" y="38"/>
                    <a:pt x="7060" y="37"/>
                    <a:pt x="7053" y="39"/>
                  </a:cubicBezTo>
                  <a:cubicBezTo>
                    <a:pt x="7047" y="37"/>
                    <a:pt x="7110" y="38"/>
                    <a:pt x="7070" y="36"/>
                  </a:cubicBezTo>
                  <a:cubicBezTo>
                    <a:pt x="7117" y="34"/>
                    <a:pt x="7193" y="36"/>
                    <a:pt x="7228" y="37"/>
                  </a:cubicBezTo>
                  <a:lnTo>
                    <a:pt x="7234" y="39"/>
                  </a:lnTo>
                  <a:cubicBezTo>
                    <a:pt x="7272" y="41"/>
                    <a:pt x="7260" y="36"/>
                    <a:pt x="7305" y="38"/>
                  </a:cubicBezTo>
                  <a:cubicBezTo>
                    <a:pt x="7249" y="38"/>
                    <a:pt x="7315" y="41"/>
                    <a:pt x="7270" y="41"/>
                  </a:cubicBezTo>
                  <a:cubicBezTo>
                    <a:pt x="7284" y="42"/>
                    <a:pt x="7270" y="44"/>
                    <a:pt x="7315" y="44"/>
                  </a:cubicBezTo>
                  <a:cubicBezTo>
                    <a:pt x="7352" y="40"/>
                    <a:pt x="7362" y="46"/>
                    <a:pt x="7398" y="43"/>
                  </a:cubicBezTo>
                  <a:cubicBezTo>
                    <a:pt x="7421" y="44"/>
                    <a:pt x="7372" y="45"/>
                    <a:pt x="7418" y="46"/>
                  </a:cubicBezTo>
                  <a:cubicBezTo>
                    <a:pt x="7472" y="44"/>
                    <a:pt x="7469" y="43"/>
                    <a:pt x="7472" y="40"/>
                  </a:cubicBezTo>
                  <a:cubicBezTo>
                    <a:pt x="7422" y="39"/>
                    <a:pt x="7416" y="43"/>
                    <a:pt x="7375" y="42"/>
                  </a:cubicBezTo>
                  <a:lnTo>
                    <a:pt x="7456" y="38"/>
                  </a:lnTo>
                  <a:cubicBezTo>
                    <a:pt x="7441" y="38"/>
                    <a:pt x="7430" y="38"/>
                    <a:pt x="7421" y="38"/>
                  </a:cubicBezTo>
                  <a:cubicBezTo>
                    <a:pt x="7437" y="38"/>
                    <a:pt x="7451" y="37"/>
                    <a:pt x="7463" y="36"/>
                  </a:cubicBezTo>
                  <a:lnTo>
                    <a:pt x="7482" y="35"/>
                  </a:lnTo>
                  <a:cubicBezTo>
                    <a:pt x="7436" y="35"/>
                    <a:pt x="7395" y="35"/>
                    <a:pt x="7388" y="34"/>
                  </a:cubicBezTo>
                  <a:lnTo>
                    <a:pt x="7394" y="32"/>
                  </a:lnTo>
                  <a:cubicBezTo>
                    <a:pt x="7378" y="31"/>
                    <a:pt x="7352" y="32"/>
                    <a:pt x="7339" y="33"/>
                  </a:cubicBezTo>
                  <a:cubicBezTo>
                    <a:pt x="7299" y="33"/>
                    <a:pt x="7258" y="34"/>
                    <a:pt x="7249" y="33"/>
                  </a:cubicBezTo>
                  <a:lnTo>
                    <a:pt x="7264" y="32"/>
                  </a:lnTo>
                  <a:lnTo>
                    <a:pt x="7145" y="32"/>
                  </a:lnTo>
                  <a:close/>
                  <a:moveTo>
                    <a:pt x="7784" y="39"/>
                  </a:moveTo>
                  <a:lnTo>
                    <a:pt x="7784" y="39"/>
                  </a:lnTo>
                  <a:lnTo>
                    <a:pt x="7795" y="40"/>
                  </a:lnTo>
                  <a:lnTo>
                    <a:pt x="7764" y="41"/>
                  </a:lnTo>
                  <a:cubicBezTo>
                    <a:pt x="7709" y="41"/>
                    <a:pt x="7664" y="37"/>
                    <a:pt x="7614" y="40"/>
                  </a:cubicBezTo>
                  <a:cubicBezTo>
                    <a:pt x="7591" y="39"/>
                    <a:pt x="7578" y="37"/>
                    <a:pt x="7566" y="36"/>
                  </a:cubicBezTo>
                  <a:lnTo>
                    <a:pt x="7597" y="36"/>
                  </a:lnTo>
                  <a:cubicBezTo>
                    <a:pt x="7737" y="32"/>
                    <a:pt x="7670" y="41"/>
                    <a:pt x="7784" y="39"/>
                  </a:cubicBezTo>
                  <a:close/>
                  <a:moveTo>
                    <a:pt x="4385" y="43"/>
                  </a:moveTo>
                  <a:lnTo>
                    <a:pt x="4385" y="43"/>
                  </a:lnTo>
                  <a:cubicBezTo>
                    <a:pt x="4401" y="40"/>
                    <a:pt x="4455" y="40"/>
                    <a:pt x="4458" y="38"/>
                  </a:cubicBezTo>
                  <a:cubicBezTo>
                    <a:pt x="4462" y="37"/>
                    <a:pt x="4450" y="37"/>
                    <a:pt x="4437" y="37"/>
                  </a:cubicBezTo>
                  <a:lnTo>
                    <a:pt x="4392" y="36"/>
                  </a:lnTo>
                  <a:cubicBezTo>
                    <a:pt x="4391" y="37"/>
                    <a:pt x="4388" y="37"/>
                    <a:pt x="4383" y="37"/>
                  </a:cubicBezTo>
                  <a:cubicBezTo>
                    <a:pt x="4399" y="38"/>
                    <a:pt x="4409" y="38"/>
                    <a:pt x="4403" y="40"/>
                  </a:cubicBezTo>
                  <a:cubicBezTo>
                    <a:pt x="4362" y="37"/>
                    <a:pt x="4366" y="42"/>
                    <a:pt x="4322" y="42"/>
                  </a:cubicBezTo>
                  <a:cubicBezTo>
                    <a:pt x="4308" y="43"/>
                    <a:pt x="4371" y="43"/>
                    <a:pt x="4385" y="43"/>
                  </a:cubicBezTo>
                  <a:close/>
                  <a:moveTo>
                    <a:pt x="4129" y="37"/>
                  </a:moveTo>
                  <a:lnTo>
                    <a:pt x="4129" y="37"/>
                  </a:lnTo>
                  <a:lnTo>
                    <a:pt x="4138" y="35"/>
                  </a:lnTo>
                  <a:lnTo>
                    <a:pt x="4112" y="35"/>
                  </a:lnTo>
                  <a:cubicBezTo>
                    <a:pt x="4115" y="36"/>
                    <a:pt x="4118" y="37"/>
                    <a:pt x="4129" y="37"/>
                  </a:cubicBezTo>
                  <a:close/>
                  <a:moveTo>
                    <a:pt x="4049" y="35"/>
                  </a:moveTo>
                  <a:lnTo>
                    <a:pt x="4049" y="35"/>
                  </a:lnTo>
                  <a:lnTo>
                    <a:pt x="4053" y="35"/>
                  </a:lnTo>
                  <a:lnTo>
                    <a:pt x="4025" y="34"/>
                  </a:lnTo>
                  <a:cubicBezTo>
                    <a:pt x="4029" y="35"/>
                    <a:pt x="4036" y="35"/>
                    <a:pt x="4049" y="35"/>
                  </a:cubicBezTo>
                  <a:close/>
                  <a:moveTo>
                    <a:pt x="4812" y="35"/>
                  </a:moveTo>
                  <a:lnTo>
                    <a:pt x="4812" y="35"/>
                  </a:lnTo>
                  <a:cubicBezTo>
                    <a:pt x="4808" y="35"/>
                    <a:pt x="4804" y="35"/>
                    <a:pt x="4802" y="35"/>
                  </a:cubicBezTo>
                  <a:lnTo>
                    <a:pt x="4812" y="35"/>
                  </a:lnTo>
                  <a:close/>
                  <a:moveTo>
                    <a:pt x="4778" y="37"/>
                  </a:moveTo>
                  <a:lnTo>
                    <a:pt x="4778" y="37"/>
                  </a:lnTo>
                  <a:cubicBezTo>
                    <a:pt x="4817" y="38"/>
                    <a:pt x="4808" y="37"/>
                    <a:pt x="4814" y="36"/>
                  </a:cubicBezTo>
                  <a:lnTo>
                    <a:pt x="4773" y="36"/>
                  </a:lnTo>
                  <a:cubicBezTo>
                    <a:pt x="4778" y="36"/>
                    <a:pt x="4781" y="37"/>
                    <a:pt x="4778" y="37"/>
                  </a:cubicBezTo>
                  <a:close/>
                  <a:moveTo>
                    <a:pt x="4729" y="29"/>
                  </a:moveTo>
                  <a:lnTo>
                    <a:pt x="4729" y="29"/>
                  </a:lnTo>
                  <a:lnTo>
                    <a:pt x="4523" y="28"/>
                  </a:lnTo>
                  <a:cubicBezTo>
                    <a:pt x="4643" y="33"/>
                    <a:pt x="4728" y="36"/>
                    <a:pt x="4527" y="37"/>
                  </a:cubicBezTo>
                  <a:lnTo>
                    <a:pt x="4514" y="37"/>
                  </a:lnTo>
                  <a:cubicBezTo>
                    <a:pt x="4540" y="38"/>
                    <a:pt x="4586" y="38"/>
                    <a:pt x="4628" y="37"/>
                  </a:cubicBezTo>
                  <a:cubicBezTo>
                    <a:pt x="4662" y="35"/>
                    <a:pt x="4773" y="29"/>
                    <a:pt x="4772" y="28"/>
                  </a:cubicBezTo>
                  <a:cubicBezTo>
                    <a:pt x="4760" y="27"/>
                    <a:pt x="4742" y="28"/>
                    <a:pt x="4720" y="28"/>
                  </a:cubicBezTo>
                  <a:lnTo>
                    <a:pt x="4729" y="29"/>
                  </a:lnTo>
                  <a:close/>
                  <a:moveTo>
                    <a:pt x="348" y="40"/>
                  </a:moveTo>
                  <a:lnTo>
                    <a:pt x="348" y="40"/>
                  </a:lnTo>
                  <a:cubicBezTo>
                    <a:pt x="352" y="40"/>
                    <a:pt x="354" y="40"/>
                    <a:pt x="356" y="40"/>
                  </a:cubicBezTo>
                  <a:cubicBezTo>
                    <a:pt x="354" y="40"/>
                    <a:pt x="356" y="40"/>
                    <a:pt x="348" y="40"/>
                  </a:cubicBezTo>
                  <a:close/>
                  <a:moveTo>
                    <a:pt x="3713" y="39"/>
                  </a:moveTo>
                  <a:lnTo>
                    <a:pt x="3713" y="39"/>
                  </a:lnTo>
                  <a:lnTo>
                    <a:pt x="3699" y="40"/>
                  </a:lnTo>
                  <a:lnTo>
                    <a:pt x="3706" y="39"/>
                  </a:lnTo>
                  <a:lnTo>
                    <a:pt x="3671" y="39"/>
                  </a:lnTo>
                  <a:lnTo>
                    <a:pt x="3656" y="39"/>
                  </a:lnTo>
                  <a:cubicBezTo>
                    <a:pt x="3658" y="39"/>
                    <a:pt x="3660" y="39"/>
                    <a:pt x="3661" y="39"/>
                  </a:cubicBezTo>
                  <a:lnTo>
                    <a:pt x="3650" y="38"/>
                  </a:lnTo>
                  <a:cubicBezTo>
                    <a:pt x="3622" y="40"/>
                    <a:pt x="3552" y="42"/>
                    <a:pt x="3532" y="43"/>
                  </a:cubicBezTo>
                  <a:cubicBezTo>
                    <a:pt x="3505" y="44"/>
                    <a:pt x="3473" y="44"/>
                    <a:pt x="3452" y="44"/>
                  </a:cubicBezTo>
                  <a:cubicBezTo>
                    <a:pt x="3471" y="44"/>
                    <a:pt x="3496" y="44"/>
                    <a:pt x="3489" y="43"/>
                  </a:cubicBezTo>
                  <a:cubicBezTo>
                    <a:pt x="3450" y="42"/>
                    <a:pt x="3431" y="39"/>
                    <a:pt x="3365" y="41"/>
                  </a:cubicBezTo>
                  <a:lnTo>
                    <a:pt x="3404" y="41"/>
                  </a:lnTo>
                  <a:lnTo>
                    <a:pt x="3316" y="45"/>
                  </a:lnTo>
                  <a:cubicBezTo>
                    <a:pt x="3286" y="44"/>
                    <a:pt x="3360" y="43"/>
                    <a:pt x="3372" y="42"/>
                  </a:cubicBezTo>
                  <a:cubicBezTo>
                    <a:pt x="3304" y="44"/>
                    <a:pt x="3247" y="39"/>
                    <a:pt x="3216" y="42"/>
                  </a:cubicBezTo>
                  <a:cubicBezTo>
                    <a:pt x="3211" y="40"/>
                    <a:pt x="3204" y="37"/>
                    <a:pt x="3159" y="37"/>
                  </a:cubicBezTo>
                  <a:cubicBezTo>
                    <a:pt x="3191" y="40"/>
                    <a:pt x="3132" y="39"/>
                    <a:pt x="3159" y="41"/>
                  </a:cubicBezTo>
                  <a:cubicBezTo>
                    <a:pt x="3143" y="42"/>
                    <a:pt x="3109" y="41"/>
                    <a:pt x="3106" y="42"/>
                  </a:cubicBezTo>
                  <a:lnTo>
                    <a:pt x="3110" y="41"/>
                  </a:lnTo>
                  <a:cubicBezTo>
                    <a:pt x="3034" y="38"/>
                    <a:pt x="3009" y="43"/>
                    <a:pt x="2976" y="45"/>
                  </a:cubicBezTo>
                  <a:cubicBezTo>
                    <a:pt x="2885" y="46"/>
                    <a:pt x="2843" y="45"/>
                    <a:pt x="2768" y="45"/>
                  </a:cubicBezTo>
                  <a:cubicBezTo>
                    <a:pt x="2765" y="44"/>
                    <a:pt x="2745" y="40"/>
                    <a:pt x="2715" y="40"/>
                  </a:cubicBezTo>
                  <a:cubicBezTo>
                    <a:pt x="2701" y="42"/>
                    <a:pt x="2633" y="43"/>
                    <a:pt x="2626" y="45"/>
                  </a:cubicBezTo>
                  <a:cubicBezTo>
                    <a:pt x="2680" y="46"/>
                    <a:pt x="2670" y="43"/>
                    <a:pt x="2702" y="43"/>
                  </a:cubicBezTo>
                  <a:cubicBezTo>
                    <a:pt x="2729" y="45"/>
                    <a:pt x="2705" y="45"/>
                    <a:pt x="2741" y="46"/>
                  </a:cubicBezTo>
                  <a:cubicBezTo>
                    <a:pt x="2712" y="46"/>
                    <a:pt x="2608" y="48"/>
                    <a:pt x="2576" y="46"/>
                  </a:cubicBezTo>
                  <a:lnTo>
                    <a:pt x="2587" y="45"/>
                  </a:lnTo>
                  <a:cubicBezTo>
                    <a:pt x="2536" y="44"/>
                    <a:pt x="2526" y="39"/>
                    <a:pt x="2441" y="42"/>
                  </a:cubicBezTo>
                  <a:lnTo>
                    <a:pt x="2400" y="43"/>
                  </a:lnTo>
                  <a:cubicBezTo>
                    <a:pt x="2402" y="43"/>
                    <a:pt x="2402" y="43"/>
                    <a:pt x="2403" y="43"/>
                  </a:cubicBezTo>
                  <a:cubicBezTo>
                    <a:pt x="2336" y="43"/>
                    <a:pt x="2354" y="40"/>
                    <a:pt x="2280" y="42"/>
                  </a:cubicBezTo>
                  <a:cubicBezTo>
                    <a:pt x="2286" y="42"/>
                    <a:pt x="2283" y="42"/>
                    <a:pt x="2288" y="42"/>
                  </a:cubicBezTo>
                  <a:cubicBezTo>
                    <a:pt x="2246" y="40"/>
                    <a:pt x="2204" y="43"/>
                    <a:pt x="2172" y="44"/>
                  </a:cubicBezTo>
                  <a:cubicBezTo>
                    <a:pt x="2153" y="42"/>
                    <a:pt x="2177" y="42"/>
                    <a:pt x="2189" y="40"/>
                  </a:cubicBezTo>
                  <a:cubicBezTo>
                    <a:pt x="2115" y="40"/>
                    <a:pt x="2035" y="43"/>
                    <a:pt x="1989" y="45"/>
                  </a:cubicBezTo>
                  <a:lnTo>
                    <a:pt x="1941" y="44"/>
                  </a:lnTo>
                  <a:cubicBezTo>
                    <a:pt x="1969" y="43"/>
                    <a:pt x="2004" y="41"/>
                    <a:pt x="1995" y="40"/>
                  </a:cubicBezTo>
                  <a:cubicBezTo>
                    <a:pt x="1969" y="41"/>
                    <a:pt x="1974" y="42"/>
                    <a:pt x="1937" y="41"/>
                  </a:cubicBezTo>
                  <a:cubicBezTo>
                    <a:pt x="1943" y="40"/>
                    <a:pt x="1959" y="39"/>
                    <a:pt x="1976" y="37"/>
                  </a:cubicBezTo>
                  <a:cubicBezTo>
                    <a:pt x="1900" y="35"/>
                    <a:pt x="1959" y="42"/>
                    <a:pt x="1905" y="38"/>
                  </a:cubicBezTo>
                  <a:cubicBezTo>
                    <a:pt x="1881" y="38"/>
                    <a:pt x="1867" y="40"/>
                    <a:pt x="1865" y="41"/>
                  </a:cubicBezTo>
                  <a:lnTo>
                    <a:pt x="1821" y="39"/>
                  </a:lnTo>
                  <a:cubicBezTo>
                    <a:pt x="1816" y="41"/>
                    <a:pt x="1762" y="41"/>
                    <a:pt x="1727" y="42"/>
                  </a:cubicBezTo>
                  <a:cubicBezTo>
                    <a:pt x="1722" y="42"/>
                    <a:pt x="1755" y="44"/>
                    <a:pt x="1769" y="43"/>
                  </a:cubicBezTo>
                  <a:cubicBezTo>
                    <a:pt x="1766" y="44"/>
                    <a:pt x="1728" y="45"/>
                    <a:pt x="1704" y="45"/>
                  </a:cubicBezTo>
                  <a:cubicBezTo>
                    <a:pt x="1695" y="41"/>
                    <a:pt x="1546" y="46"/>
                    <a:pt x="1574" y="41"/>
                  </a:cubicBezTo>
                  <a:cubicBezTo>
                    <a:pt x="1466" y="42"/>
                    <a:pt x="1313" y="43"/>
                    <a:pt x="1241" y="44"/>
                  </a:cubicBezTo>
                  <a:cubicBezTo>
                    <a:pt x="1218" y="43"/>
                    <a:pt x="1170" y="43"/>
                    <a:pt x="1198" y="41"/>
                  </a:cubicBezTo>
                  <a:cubicBezTo>
                    <a:pt x="1111" y="41"/>
                    <a:pt x="1066" y="45"/>
                    <a:pt x="979" y="44"/>
                  </a:cubicBezTo>
                  <a:cubicBezTo>
                    <a:pt x="972" y="44"/>
                    <a:pt x="1018" y="44"/>
                    <a:pt x="1015" y="43"/>
                  </a:cubicBezTo>
                  <a:cubicBezTo>
                    <a:pt x="958" y="44"/>
                    <a:pt x="912" y="41"/>
                    <a:pt x="824" y="42"/>
                  </a:cubicBezTo>
                  <a:cubicBezTo>
                    <a:pt x="839" y="42"/>
                    <a:pt x="843" y="41"/>
                    <a:pt x="845" y="41"/>
                  </a:cubicBezTo>
                  <a:cubicBezTo>
                    <a:pt x="847" y="41"/>
                    <a:pt x="809" y="42"/>
                    <a:pt x="786" y="43"/>
                  </a:cubicBezTo>
                  <a:cubicBezTo>
                    <a:pt x="773" y="42"/>
                    <a:pt x="803" y="42"/>
                    <a:pt x="796" y="42"/>
                  </a:cubicBezTo>
                  <a:cubicBezTo>
                    <a:pt x="626" y="40"/>
                    <a:pt x="496" y="45"/>
                    <a:pt x="327" y="44"/>
                  </a:cubicBezTo>
                  <a:cubicBezTo>
                    <a:pt x="376" y="44"/>
                    <a:pt x="394" y="42"/>
                    <a:pt x="394" y="41"/>
                  </a:cubicBezTo>
                  <a:lnTo>
                    <a:pt x="347" y="41"/>
                  </a:lnTo>
                  <a:cubicBezTo>
                    <a:pt x="329" y="42"/>
                    <a:pt x="293" y="42"/>
                    <a:pt x="263" y="43"/>
                  </a:cubicBezTo>
                  <a:cubicBezTo>
                    <a:pt x="260" y="42"/>
                    <a:pt x="245" y="42"/>
                    <a:pt x="260" y="41"/>
                  </a:cubicBezTo>
                  <a:cubicBezTo>
                    <a:pt x="167" y="38"/>
                    <a:pt x="114" y="45"/>
                    <a:pt x="0" y="44"/>
                  </a:cubicBezTo>
                  <a:lnTo>
                    <a:pt x="138" y="39"/>
                  </a:lnTo>
                  <a:lnTo>
                    <a:pt x="104" y="37"/>
                  </a:lnTo>
                  <a:lnTo>
                    <a:pt x="165" y="35"/>
                  </a:lnTo>
                  <a:cubicBezTo>
                    <a:pt x="129" y="33"/>
                    <a:pt x="97" y="36"/>
                    <a:pt x="92" y="34"/>
                  </a:cubicBezTo>
                  <a:cubicBezTo>
                    <a:pt x="100" y="34"/>
                    <a:pt x="119" y="34"/>
                    <a:pt x="119" y="33"/>
                  </a:cubicBezTo>
                  <a:cubicBezTo>
                    <a:pt x="84" y="32"/>
                    <a:pt x="82" y="34"/>
                    <a:pt x="55" y="34"/>
                  </a:cubicBezTo>
                  <a:cubicBezTo>
                    <a:pt x="125" y="30"/>
                    <a:pt x="260" y="31"/>
                    <a:pt x="333" y="30"/>
                  </a:cubicBezTo>
                  <a:cubicBezTo>
                    <a:pt x="345" y="30"/>
                    <a:pt x="324" y="31"/>
                    <a:pt x="322" y="31"/>
                  </a:cubicBezTo>
                  <a:cubicBezTo>
                    <a:pt x="351" y="31"/>
                    <a:pt x="369" y="32"/>
                    <a:pt x="407" y="32"/>
                  </a:cubicBezTo>
                  <a:cubicBezTo>
                    <a:pt x="430" y="30"/>
                    <a:pt x="389" y="30"/>
                    <a:pt x="371" y="30"/>
                  </a:cubicBezTo>
                  <a:cubicBezTo>
                    <a:pt x="373" y="29"/>
                    <a:pt x="382" y="29"/>
                    <a:pt x="403" y="29"/>
                  </a:cubicBezTo>
                  <a:cubicBezTo>
                    <a:pt x="408" y="31"/>
                    <a:pt x="516" y="30"/>
                    <a:pt x="543" y="32"/>
                  </a:cubicBezTo>
                  <a:cubicBezTo>
                    <a:pt x="653" y="32"/>
                    <a:pt x="525" y="27"/>
                    <a:pt x="633" y="28"/>
                  </a:cubicBezTo>
                  <a:lnTo>
                    <a:pt x="665" y="30"/>
                  </a:lnTo>
                  <a:cubicBezTo>
                    <a:pt x="727" y="29"/>
                    <a:pt x="808" y="27"/>
                    <a:pt x="878" y="28"/>
                  </a:cubicBezTo>
                  <a:lnTo>
                    <a:pt x="864" y="28"/>
                  </a:lnTo>
                  <a:cubicBezTo>
                    <a:pt x="854" y="29"/>
                    <a:pt x="870" y="29"/>
                    <a:pt x="877" y="30"/>
                  </a:cubicBezTo>
                  <a:cubicBezTo>
                    <a:pt x="931" y="31"/>
                    <a:pt x="979" y="28"/>
                    <a:pt x="1011" y="30"/>
                  </a:cubicBezTo>
                  <a:cubicBezTo>
                    <a:pt x="1072" y="28"/>
                    <a:pt x="1173" y="26"/>
                    <a:pt x="1243" y="25"/>
                  </a:cubicBezTo>
                  <a:cubicBezTo>
                    <a:pt x="1262" y="28"/>
                    <a:pt x="1152" y="28"/>
                    <a:pt x="1123" y="30"/>
                  </a:cubicBezTo>
                  <a:lnTo>
                    <a:pt x="1187" y="30"/>
                  </a:lnTo>
                  <a:cubicBezTo>
                    <a:pt x="1147" y="30"/>
                    <a:pt x="1132" y="31"/>
                    <a:pt x="1108" y="32"/>
                  </a:cubicBezTo>
                  <a:cubicBezTo>
                    <a:pt x="1164" y="33"/>
                    <a:pt x="1182" y="30"/>
                    <a:pt x="1235" y="30"/>
                  </a:cubicBezTo>
                  <a:cubicBezTo>
                    <a:pt x="1231" y="30"/>
                    <a:pt x="1238" y="31"/>
                    <a:pt x="1262" y="31"/>
                  </a:cubicBezTo>
                  <a:lnTo>
                    <a:pt x="1269" y="29"/>
                  </a:lnTo>
                  <a:cubicBezTo>
                    <a:pt x="1269" y="29"/>
                    <a:pt x="1272" y="29"/>
                    <a:pt x="1280" y="29"/>
                  </a:cubicBezTo>
                  <a:lnTo>
                    <a:pt x="1373" y="28"/>
                  </a:lnTo>
                  <a:cubicBezTo>
                    <a:pt x="1353" y="27"/>
                    <a:pt x="1352" y="26"/>
                    <a:pt x="1328" y="26"/>
                  </a:cubicBezTo>
                  <a:cubicBezTo>
                    <a:pt x="1337" y="27"/>
                    <a:pt x="1316" y="27"/>
                    <a:pt x="1292" y="27"/>
                  </a:cubicBezTo>
                  <a:cubicBezTo>
                    <a:pt x="1313" y="26"/>
                    <a:pt x="1269" y="26"/>
                    <a:pt x="1269" y="25"/>
                  </a:cubicBezTo>
                  <a:cubicBezTo>
                    <a:pt x="1318" y="25"/>
                    <a:pt x="1377" y="25"/>
                    <a:pt x="1409" y="24"/>
                  </a:cubicBezTo>
                  <a:lnTo>
                    <a:pt x="1419" y="26"/>
                  </a:lnTo>
                  <a:lnTo>
                    <a:pt x="1546" y="26"/>
                  </a:lnTo>
                  <a:lnTo>
                    <a:pt x="1536" y="27"/>
                  </a:lnTo>
                  <a:cubicBezTo>
                    <a:pt x="1591" y="27"/>
                    <a:pt x="1646" y="26"/>
                    <a:pt x="1695" y="28"/>
                  </a:cubicBezTo>
                  <a:cubicBezTo>
                    <a:pt x="1745" y="26"/>
                    <a:pt x="1807" y="24"/>
                    <a:pt x="1848" y="22"/>
                  </a:cubicBezTo>
                  <a:cubicBezTo>
                    <a:pt x="1869" y="20"/>
                    <a:pt x="1993" y="25"/>
                    <a:pt x="2049" y="21"/>
                  </a:cubicBezTo>
                  <a:cubicBezTo>
                    <a:pt x="2052" y="22"/>
                    <a:pt x="2010" y="23"/>
                    <a:pt x="1991" y="24"/>
                  </a:cubicBezTo>
                  <a:cubicBezTo>
                    <a:pt x="2028" y="24"/>
                    <a:pt x="2058" y="22"/>
                    <a:pt x="2070" y="24"/>
                  </a:cubicBezTo>
                  <a:cubicBezTo>
                    <a:pt x="1986" y="23"/>
                    <a:pt x="2074" y="26"/>
                    <a:pt x="2037" y="27"/>
                  </a:cubicBezTo>
                  <a:cubicBezTo>
                    <a:pt x="2076" y="27"/>
                    <a:pt x="2117" y="26"/>
                    <a:pt x="2136" y="25"/>
                  </a:cubicBezTo>
                  <a:cubicBezTo>
                    <a:pt x="2073" y="25"/>
                    <a:pt x="2158" y="22"/>
                    <a:pt x="2094" y="23"/>
                  </a:cubicBezTo>
                  <a:cubicBezTo>
                    <a:pt x="2144" y="21"/>
                    <a:pt x="2211" y="20"/>
                    <a:pt x="2270" y="21"/>
                  </a:cubicBezTo>
                  <a:cubicBezTo>
                    <a:pt x="2270" y="22"/>
                    <a:pt x="2277" y="22"/>
                    <a:pt x="2299" y="23"/>
                  </a:cubicBezTo>
                  <a:lnTo>
                    <a:pt x="2317" y="21"/>
                  </a:lnTo>
                  <a:cubicBezTo>
                    <a:pt x="2344" y="21"/>
                    <a:pt x="2263" y="23"/>
                    <a:pt x="2319" y="23"/>
                  </a:cubicBezTo>
                  <a:cubicBezTo>
                    <a:pt x="2376" y="21"/>
                    <a:pt x="2491" y="25"/>
                    <a:pt x="2516" y="20"/>
                  </a:cubicBezTo>
                  <a:cubicBezTo>
                    <a:pt x="2560" y="22"/>
                    <a:pt x="2433" y="22"/>
                    <a:pt x="2499" y="24"/>
                  </a:cubicBezTo>
                  <a:cubicBezTo>
                    <a:pt x="2461" y="26"/>
                    <a:pt x="2408" y="24"/>
                    <a:pt x="2396" y="26"/>
                  </a:cubicBezTo>
                  <a:cubicBezTo>
                    <a:pt x="2433" y="26"/>
                    <a:pt x="2409" y="28"/>
                    <a:pt x="2433" y="28"/>
                  </a:cubicBezTo>
                  <a:lnTo>
                    <a:pt x="2475" y="27"/>
                  </a:lnTo>
                  <a:lnTo>
                    <a:pt x="2466" y="27"/>
                  </a:lnTo>
                  <a:cubicBezTo>
                    <a:pt x="2536" y="24"/>
                    <a:pt x="2647" y="25"/>
                    <a:pt x="2737" y="25"/>
                  </a:cubicBezTo>
                  <a:cubicBezTo>
                    <a:pt x="2812" y="22"/>
                    <a:pt x="2865" y="19"/>
                    <a:pt x="2956" y="19"/>
                  </a:cubicBezTo>
                  <a:cubicBezTo>
                    <a:pt x="2929" y="20"/>
                    <a:pt x="3031" y="20"/>
                    <a:pt x="2974" y="23"/>
                  </a:cubicBezTo>
                  <a:cubicBezTo>
                    <a:pt x="3016" y="24"/>
                    <a:pt x="3058" y="22"/>
                    <a:pt x="3058" y="21"/>
                  </a:cubicBezTo>
                  <a:cubicBezTo>
                    <a:pt x="3021" y="21"/>
                    <a:pt x="3045" y="21"/>
                    <a:pt x="3014" y="21"/>
                  </a:cubicBezTo>
                  <a:cubicBezTo>
                    <a:pt x="3035" y="19"/>
                    <a:pt x="3084" y="19"/>
                    <a:pt x="3104" y="20"/>
                  </a:cubicBezTo>
                  <a:cubicBezTo>
                    <a:pt x="3094" y="20"/>
                    <a:pt x="3098" y="20"/>
                    <a:pt x="3096" y="21"/>
                  </a:cubicBezTo>
                  <a:cubicBezTo>
                    <a:pt x="3140" y="21"/>
                    <a:pt x="3117" y="19"/>
                    <a:pt x="3149" y="19"/>
                  </a:cubicBezTo>
                  <a:cubicBezTo>
                    <a:pt x="3159" y="20"/>
                    <a:pt x="3220" y="19"/>
                    <a:pt x="3249" y="20"/>
                  </a:cubicBezTo>
                  <a:lnTo>
                    <a:pt x="3291" y="17"/>
                  </a:lnTo>
                  <a:cubicBezTo>
                    <a:pt x="3268" y="19"/>
                    <a:pt x="3332" y="18"/>
                    <a:pt x="3338" y="19"/>
                  </a:cubicBezTo>
                  <a:cubicBezTo>
                    <a:pt x="3369" y="18"/>
                    <a:pt x="3394" y="16"/>
                    <a:pt x="3440" y="16"/>
                  </a:cubicBezTo>
                  <a:cubicBezTo>
                    <a:pt x="3421" y="17"/>
                    <a:pt x="3483" y="17"/>
                    <a:pt x="3483" y="19"/>
                  </a:cubicBezTo>
                  <a:cubicBezTo>
                    <a:pt x="3562" y="21"/>
                    <a:pt x="3614" y="14"/>
                    <a:pt x="3689" y="17"/>
                  </a:cubicBezTo>
                  <a:cubicBezTo>
                    <a:pt x="3687" y="17"/>
                    <a:pt x="3672" y="18"/>
                    <a:pt x="3694" y="19"/>
                  </a:cubicBezTo>
                  <a:cubicBezTo>
                    <a:pt x="3711" y="18"/>
                    <a:pt x="3741" y="18"/>
                    <a:pt x="3760" y="18"/>
                  </a:cubicBezTo>
                  <a:lnTo>
                    <a:pt x="3759" y="18"/>
                  </a:lnTo>
                  <a:lnTo>
                    <a:pt x="3760" y="18"/>
                  </a:lnTo>
                  <a:cubicBezTo>
                    <a:pt x="3769" y="18"/>
                    <a:pt x="3775" y="18"/>
                    <a:pt x="3775" y="17"/>
                  </a:cubicBezTo>
                  <a:cubicBezTo>
                    <a:pt x="3807" y="15"/>
                    <a:pt x="3823" y="14"/>
                    <a:pt x="3885" y="12"/>
                  </a:cubicBezTo>
                  <a:cubicBezTo>
                    <a:pt x="3881" y="10"/>
                    <a:pt x="3828" y="11"/>
                    <a:pt x="3805" y="12"/>
                  </a:cubicBezTo>
                  <a:lnTo>
                    <a:pt x="3786" y="14"/>
                  </a:lnTo>
                  <a:cubicBezTo>
                    <a:pt x="3767" y="11"/>
                    <a:pt x="3730" y="14"/>
                    <a:pt x="3715" y="13"/>
                  </a:cubicBezTo>
                  <a:cubicBezTo>
                    <a:pt x="3753" y="10"/>
                    <a:pt x="3860" y="11"/>
                    <a:pt x="3924" y="8"/>
                  </a:cubicBezTo>
                  <a:cubicBezTo>
                    <a:pt x="3885" y="6"/>
                    <a:pt x="3800" y="5"/>
                    <a:pt x="3725" y="6"/>
                  </a:cubicBezTo>
                  <a:lnTo>
                    <a:pt x="3758" y="7"/>
                  </a:lnTo>
                  <a:lnTo>
                    <a:pt x="3719" y="7"/>
                  </a:lnTo>
                  <a:lnTo>
                    <a:pt x="3757" y="9"/>
                  </a:lnTo>
                  <a:lnTo>
                    <a:pt x="3654" y="9"/>
                  </a:lnTo>
                  <a:cubicBezTo>
                    <a:pt x="3693" y="9"/>
                    <a:pt x="3709" y="12"/>
                    <a:pt x="3687" y="11"/>
                  </a:cubicBezTo>
                  <a:cubicBezTo>
                    <a:pt x="3643" y="10"/>
                    <a:pt x="3641" y="13"/>
                    <a:pt x="3608" y="13"/>
                  </a:cubicBezTo>
                  <a:cubicBezTo>
                    <a:pt x="3626" y="13"/>
                    <a:pt x="3650" y="13"/>
                    <a:pt x="3635" y="14"/>
                  </a:cubicBezTo>
                  <a:cubicBezTo>
                    <a:pt x="3569" y="12"/>
                    <a:pt x="3551" y="13"/>
                    <a:pt x="3492" y="11"/>
                  </a:cubicBezTo>
                  <a:cubicBezTo>
                    <a:pt x="3499" y="14"/>
                    <a:pt x="3417" y="11"/>
                    <a:pt x="3408" y="14"/>
                  </a:cubicBezTo>
                  <a:lnTo>
                    <a:pt x="3436" y="14"/>
                  </a:lnTo>
                  <a:lnTo>
                    <a:pt x="3377" y="16"/>
                  </a:lnTo>
                  <a:cubicBezTo>
                    <a:pt x="3323" y="14"/>
                    <a:pt x="3425" y="14"/>
                    <a:pt x="3343" y="12"/>
                  </a:cubicBezTo>
                  <a:cubicBezTo>
                    <a:pt x="3266" y="12"/>
                    <a:pt x="3268" y="15"/>
                    <a:pt x="3208" y="15"/>
                  </a:cubicBezTo>
                  <a:cubicBezTo>
                    <a:pt x="3228" y="14"/>
                    <a:pt x="3276" y="12"/>
                    <a:pt x="3324" y="12"/>
                  </a:cubicBezTo>
                  <a:lnTo>
                    <a:pt x="3295" y="11"/>
                  </a:lnTo>
                  <a:cubicBezTo>
                    <a:pt x="3310" y="10"/>
                    <a:pt x="3377" y="10"/>
                    <a:pt x="3410" y="10"/>
                  </a:cubicBezTo>
                  <a:cubicBezTo>
                    <a:pt x="3355" y="12"/>
                    <a:pt x="3436" y="11"/>
                    <a:pt x="3461" y="12"/>
                  </a:cubicBezTo>
                  <a:cubicBezTo>
                    <a:pt x="3466" y="10"/>
                    <a:pt x="3431" y="11"/>
                    <a:pt x="3472" y="9"/>
                  </a:cubicBezTo>
                  <a:cubicBezTo>
                    <a:pt x="3433" y="9"/>
                    <a:pt x="3427" y="9"/>
                    <a:pt x="3378" y="9"/>
                  </a:cubicBezTo>
                  <a:cubicBezTo>
                    <a:pt x="3485" y="9"/>
                    <a:pt x="3474" y="3"/>
                    <a:pt x="3568" y="4"/>
                  </a:cubicBezTo>
                  <a:cubicBezTo>
                    <a:pt x="3525" y="4"/>
                    <a:pt x="3584" y="6"/>
                    <a:pt x="3589" y="7"/>
                  </a:cubicBezTo>
                  <a:lnTo>
                    <a:pt x="3667" y="6"/>
                  </a:lnTo>
                  <a:lnTo>
                    <a:pt x="3652" y="4"/>
                  </a:lnTo>
                  <a:cubicBezTo>
                    <a:pt x="3707" y="3"/>
                    <a:pt x="3726" y="8"/>
                    <a:pt x="3789" y="5"/>
                  </a:cubicBezTo>
                  <a:cubicBezTo>
                    <a:pt x="3797" y="4"/>
                    <a:pt x="3733" y="4"/>
                    <a:pt x="3745" y="4"/>
                  </a:cubicBezTo>
                  <a:cubicBezTo>
                    <a:pt x="3831" y="3"/>
                    <a:pt x="3862" y="6"/>
                    <a:pt x="3939" y="8"/>
                  </a:cubicBezTo>
                  <a:cubicBezTo>
                    <a:pt x="3944" y="7"/>
                    <a:pt x="3943" y="6"/>
                    <a:pt x="3970" y="4"/>
                  </a:cubicBezTo>
                  <a:cubicBezTo>
                    <a:pt x="3961" y="6"/>
                    <a:pt x="3981" y="7"/>
                    <a:pt x="3951" y="8"/>
                  </a:cubicBezTo>
                  <a:cubicBezTo>
                    <a:pt x="3976" y="8"/>
                    <a:pt x="4007" y="7"/>
                    <a:pt x="4029" y="7"/>
                  </a:cubicBezTo>
                  <a:cubicBezTo>
                    <a:pt x="3976" y="6"/>
                    <a:pt x="4051" y="4"/>
                    <a:pt x="4061" y="4"/>
                  </a:cubicBezTo>
                  <a:cubicBezTo>
                    <a:pt x="4089" y="4"/>
                    <a:pt x="4053" y="5"/>
                    <a:pt x="4036" y="5"/>
                  </a:cubicBezTo>
                  <a:cubicBezTo>
                    <a:pt x="4058" y="6"/>
                    <a:pt x="4084" y="8"/>
                    <a:pt x="4097" y="6"/>
                  </a:cubicBezTo>
                  <a:cubicBezTo>
                    <a:pt x="4098" y="7"/>
                    <a:pt x="4035" y="10"/>
                    <a:pt x="3994" y="11"/>
                  </a:cubicBezTo>
                  <a:lnTo>
                    <a:pt x="4021" y="11"/>
                  </a:lnTo>
                  <a:cubicBezTo>
                    <a:pt x="4002" y="12"/>
                    <a:pt x="3999" y="12"/>
                    <a:pt x="3971" y="11"/>
                  </a:cubicBezTo>
                  <a:cubicBezTo>
                    <a:pt x="3998" y="13"/>
                    <a:pt x="3995" y="14"/>
                    <a:pt x="3989" y="15"/>
                  </a:cubicBezTo>
                  <a:cubicBezTo>
                    <a:pt x="3986" y="15"/>
                    <a:pt x="3991" y="15"/>
                    <a:pt x="3988" y="15"/>
                  </a:cubicBezTo>
                  <a:cubicBezTo>
                    <a:pt x="3966" y="14"/>
                    <a:pt x="3949" y="15"/>
                    <a:pt x="3954" y="16"/>
                  </a:cubicBezTo>
                  <a:cubicBezTo>
                    <a:pt x="3934" y="18"/>
                    <a:pt x="3985" y="17"/>
                    <a:pt x="4000" y="18"/>
                  </a:cubicBezTo>
                  <a:lnTo>
                    <a:pt x="4033" y="18"/>
                  </a:lnTo>
                  <a:lnTo>
                    <a:pt x="4149" y="10"/>
                  </a:lnTo>
                  <a:cubicBezTo>
                    <a:pt x="4198" y="9"/>
                    <a:pt x="4220" y="11"/>
                    <a:pt x="4257" y="12"/>
                  </a:cubicBezTo>
                  <a:lnTo>
                    <a:pt x="4267" y="10"/>
                  </a:lnTo>
                  <a:cubicBezTo>
                    <a:pt x="4310" y="10"/>
                    <a:pt x="4351" y="11"/>
                    <a:pt x="4323" y="13"/>
                  </a:cubicBezTo>
                  <a:cubicBezTo>
                    <a:pt x="4322" y="13"/>
                    <a:pt x="4316" y="13"/>
                    <a:pt x="4307" y="13"/>
                  </a:cubicBezTo>
                  <a:cubicBezTo>
                    <a:pt x="4305" y="13"/>
                    <a:pt x="4303" y="13"/>
                    <a:pt x="4301" y="13"/>
                  </a:cubicBezTo>
                  <a:lnTo>
                    <a:pt x="4298" y="14"/>
                  </a:lnTo>
                  <a:lnTo>
                    <a:pt x="4376" y="12"/>
                  </a:lnTo>
                  <a:cubicBezTo>
                    <a:pt x="4298" y="15"/>
                    <a:pt x="4372" y="16"/>
                    <a:pt x="4359" y="19"/>
                  </a:cubicBezTo>
                  <a:lnTo>
                    <a:pt x="4438" y="18"/>
                  </a:lnTo>
                  <a:cubicBezTo>
                    <a:pt x="4390" y="17"/>
                    <a:pt x="4437" y="16"/>
                    <a:pt x="4454" y="16"/>
                  </a:cubicBezTo>
                  <a:cubicBezTo>
                    <a:pt x="4458" y="18"/>
                    <a:pt x="4517" y="16"/>
                    <a:pt x="4545" y="16"/>
                  </a:cubicBezTo>
                  <a:lnTo>
                    <a:pt x="4543" y="16"/>
                  </a:lnTo>
                  <a:cubicBezTo>
                    <a:pt x="4568" y="17"/>
                    <a:pt x="4613" y="17"/>
                    <a:pt x="4645" y="16"/>
                  </a:cubicBezTo>
                  <a:cubicBezTo>
                    <a:pt x="4643" y="16"/>
                    <a:pt x="4684" y="12"/>
                    <a:pt x="4704" y="10"/>
                  </a:cubicBezTo>
                  <a:cubicBezTo>
                    <a:pt x="4649" y="10"/>
                    <a:pt x="4682" y="9"/>
                    <a:pt x="4677" y="8"/>
                  </a:cubicBezTo>
                  <a:cubicBezTo>
                    <a:pt x="4683" y="8"/>
                    <a:pt x="4693" y="8"/>
                    <a:pt x="4694" y="8"/>
                  </a:cubicBezTo>
                  <a:cubicBezTo>
                    <a:pt x="4702" y="7"/>
                    <a:pt x="4684" y="7"/>
                    <a:pt x="4682" y="6"/>
                  </a:cubicBezTo>
                  <a:cubicBezTo>
                    <a:pt x="4624" y="7"/>
                    <a:pt x="4564" y="8"/>
                    <a:pt x="4541" y="10"/>
                  </a:cubicBezTo>
                  <a:cubicBezTo>
                    <a:pt x="4558" y="12"/>
                    <a:pt x="4571" y="9"/>
                    <a:pt x="4591" y="10"/>
                  </a:cubicBezTo>
                  <a:cubicBezTo>
                    <a:pt x="4562" y="12"/>
                    <a:pt x="4525" y="11"/>
                    <a:pt x="4477" y="11"/>
                  </a:cubicBezTo>
                  <a:lnTo>
                    <a:pt x="4461" y="10"/>
                  </a:lnTo>
                  <a:lnTo>
                    <a:pt x="4412" y="11"/>
                  </a:lnTo>
                  <a:cubicBezTo>
                    <a:pt x="4432" y="10"/>
                    <a:pt x="4420" y="8"/>
                    <a:pt x="4471" y="8"/>
                  </a:cubicBezTo>
                  <a:cubicBezTo>
                    <a:pt x="4465" y="6"/>
                    <a:pt x="4421" y="8"/>
                    <a:pt x="4389" y="8"/>
                  </a:cubicBezTo>
                  <a:lnTo>
                    <a:pt x="4373" y="10"/>
                  </a:lnTo>
                  <a:cubicBezTo>
                    <a:pt x="4380" y="9"/>
                    <a:pt x="4313" y="9"/>
                    <a:pt x="4360" y="7"/>
                  </a:cubicBezTo>
                  <a:lnTo>
                    <a:pt x="4438" y="5"/>
                  </a:lnTo>
                  <a:lnTo>
                    <a:pt x="4416" y="4"/>
                  </a:lnTo>
                  <a:lnTo>
                    <a:pt x="4481" y="4"/>
                  </a:lnTo>
                  <a:lnTo>
                    <a:pt x="4466" y="4"/>
                  </a:lnTo>
                  <a:cubicBezTo>
                    <a:pt x="4571" y="4"/>
                    <a:pt x="4497" y="8"/>
                    <a:pt x="4603" y="6"/>
                  </a:cubicBezTo>
                  <a:cubicBezTo>
                    <a:pt x="4636" y="4"/>
                    <a:pt x="4671" y="4"/>
                    <a:pt x="4736" y="4"/>
                  </a:cubicBezTo>
                  <a:cubicBezTo>
                    <a:pt x="4689" y="4"/>
                    <a:pt x="4731" y="5"/>
                    <a:pt x="4714" y="7"/>
                  </a:cubicBezTo>
                  <a:cubicBezTo>
                    <a:pt x="4761" y="8"/>
                    <a:pt x="4777" y="6"/>
                    <a:pt x="4802" y="4"/>
                  </a:cubicBezTo>
                  <a:cubicBezTo>
                    <a:pt x="4814" y="6"/>
                    <a:pt x="4823" y="7"/>
                    <a:pt x="4780" y="7"/>
                  </a:cubicBezTo>
                  <a:cubicBezTo>
                    <a:pt x="4775" y="10"/>
                    <a:pt x="4837" y="6"/>
                    <a:pt x="4840" y="9"/>
                  </a:cubicBezTo>
                  <a:cubicBezTo>
                    <a:pt x="4982" y="9"/>
                    <a:pt x="4954" y="0"/>
                    <a:pt x="5119" y="4"/>
                  </a:cubicBezTo>
                  <a:lnTo>
                    <a:pt x="5113" y="4"/>
                  </a:lnTo>
                  <a:cubicBezTo>
                    <a:pt x="5218" y="4"/>
                    <a:pt x="5279" y="4"/>
                    <a:pt x="5376" y="4"/>
                  </a:cubicBezTo>
                  <a:lnTo>
                    <a:pt x="5452" y="6"/>
                  </a:lnTo>
                  <a:cubicBezTo>
                    <a:pt x="5435" y="6"/>
                    <a:pt x="5389" y="9"/>
                    <a:pt x="5411" y="10"/>
                  </a:cubicBezTo>
                  <a:cubicBezTo>
                    <a:pt x="5373" y="7"/>
                    <a:pt x="5334" y="8"/>
                    <a:pt x="5294" y="7"/>
                  </a:cubicBezTo>
                  <a:cubicBezTo>
                    <a:pt x="5290" y="7"/>
                    <a:pt x="5306" y="8"/>
                    <a:pt x="5313" y="9"/>
                  </a:cubicBezTo>
                  <a:cubicBezTo>
                    <a:pt x="5289" y="9"/>
                    <a:pt x="5277" y="7"/>
                    <a:pt x="5245" y="8"/>
                  </a:cubicBezTo>
                  <a:cubicBezTo>
                    <a:pt x="5246" y="8"/>
                    <a:pt x="5281" y="9"/>
                    <a:pt x="5255" y="9"/>
                  </a:cubicBezTo>
                  <a:lnTo>
                    <a:pt x="5211" y="8"/>
                  </a:lnTo>
                  <a:cubicBezTo>
                    <a:pt x="5153" y="9"/>
                    <a:pt x="5183" y="12"/>
                    <a:pt x="5114" y="11"/>
                  </a:cubicBezTo>
                  <a:cubicBezTo>
                    <a:pt x="5127" y="10"/>
                    <a:pt x="5153" y="7"/>
                    <a:pt x="5180" y="7"/>
                  </a:cubicBezTo>
                  <a:cubicBezTo>
                    <a:pt x="5148" y="6"/>
                    <a:pt x="5221" y="6"/>
                    <a:pt x="5193" y="5"/>
                  </a:cubicBezTo>
                  <a:cubicBezTo>
                    <a:pt x="5148" y="7"/>
                    <a:pt x="5126" y="5"/>
                    <a:pt x="5066" y="7"/>
                  </a:cubicBezTo>
                  <a:cubicBezTo>
                    <a:pt x="5073" y="7"/>
                    <a:pt x="5075" y="6"/>
                    <a:pt x="5090" y="6"/>
                  </a:cubicBezTo>
                  <a:lnTo>
                    <a:pt x="5003" y="5"/>
                  </a:lnTo>
                  <a:cubicBezTo>
                    <a:pt x="5024" y="6"/>
                    <a:pt x="4931" y="7"/>
                    <a:pt x="4939" y="9"/>
                  </a:cubicBezTo>
                  <a:cubicBezTo>
                    <a:pt x="5032" y="10"/>
                    <a:pt x="5005" y="8"/>
                    <a:pt x="5110" y="9"/>
                  </a:cubicBezTo>
                  <a:cubicBezTo>
                    <a:pt x="5080" y="10"/>
                    <a:pt x="5042" y="12"/>
                    <a:pt x="5024" y="14"/>
                  </a:cubicBezTo>
                  <a:cubicBezTo>
                    <a:pt x="5023" y="14"/>
                    <a:pt x="5021" y="14"/>
                    <a:pt x="5018" y="14"/>
                  </a:cubicBezTo>
                  <a:cubicBezTo>
                    <a:pt x="5002" y="16"/>
                    <a:pt x="5018" y="17"/>
                    <a:pt x="5018" y="21"/>
                  </a:cubicBezTo>
                  <a:cubicBezTo>
                    <a:pt x="5066" y="18"/>
                    <a:pt x="5098" y="20"/>
                    <a:pt x="5155" y="19"/>
                  </a:cubicBezTo>
                  <a:cubicBezTo>
                    <a:pt x="5166" y="16"/>
                    <a:pt x="5122" y="16"/>
                    <a:pt x="5094" y="16"/>
                  </a:cubicBezTo>
                  <a:lnTo>
                    <a:pt x="5144" y="15"/>
                  </a:lnTo>
                  <a:lnTo>
                    <a:pt x="5134" y="16"/>
                  </a:lnTo>
                  <a:lnTo>
                    <a:pt x="5261" y="17"/>
                  </a:lnTo>
                  <a:cubicBezTo>
                    <a:pt x="5237" y="17"/>
                    <a:pt x="5229" y="18"/>
                    <a:pt x="5216" y="19"/>
                  </a:cubicBezTo>
                  <a:cubicBezTo>
                    <a:pt x="5233" y="19"/>
                    <a:pt x="5249" y="19"/>
                    <a:pt x="5266" y="20"/>
                  </a:cubicBezTo>
                  <a:cubicBezTo>
                    <a:pt x="5262" y="18"/>
                    <a:pt x="5265" y="17"/>
                    <a:pt x="5281" y="17"/>
                  </a:cubicBezTo>
                  <a:cubicBezTo>
                    <a:pt x="5362" y="17"/>
                    <a:pt x="5408" y="19"/>
                    <a:pt x="5438" y="21"/>
                  </a:cubicBezTo>
                  <a:lnTo>
                    <a:pt x="5447" y="21"/>
                  </a:lnTo>
                  <a:cubicBezTo>
                    <a:pt x="5434" y="19"/>
                    <a:pt x="5505" y="17"/>
                    <a:pt x="5531" y="15"/>
                  </a:cubicBezTo>
                  <a:cubicBezTo>
                    <a:pt x="5530" y="17"/>
                    <a:pt x="5573" y="16"/>
                    <a:pt x="5596" y="17"/>
                  </a:cubicBezTo>
                  <a:cubicBezTo>
                    <a:pt x="5609" y="15"/>
                    <a:pt x="5592" y="12"/>
                    <a:pt x="5564" y="10"/>
                  </a:cubicBezTo>
                  <a:cubicBezTo>
                    <a:pt x="5508" y="12"/>
                    <a:pt x="5533" y="12"/>
                    <a:pt x="5507" y="15"/>
                  </a:cubicBezTo>
                  <a:lnTo>
                    <a:pt x="5418" y="17"/>
                  </a:lnTo>
                  <a:lnTo>
                    <a:pt x="5438" y="15"/>
                  </a:lnTo>
                  <a:cubicBezTo>
                    <a:pt x="5394" y="15"/>
                    <a:pt x="5351" y="17"/>
                    <a:pt x="5354" y="15"/>
                  </a:cubicBezTo>
                  <a:cubicBezTo>
                    <a:pt x="5378" y="13"/>
                    <a:pt x="5416" y="14"/>
                    <a:pt x="5439" y="12"/>
                  </a:cubicBezTo>
                  <a:lnTo>
                    <a:pt x="5410" y="11"/>
                  </a:lnTo>
                  <a:cubicBezTo>
                    <a:pt x="5462" y="9"/>
                    <a:pt x="5437" y="14"/>
                    <a:pt x="5499" y="12"/>
                  </a:cubicBezTo>
                  <a:cubicBezTo>
                    <a:pt x="5476" y="10"/>
                    <a:pt x="5505" y="12"/>
                    <a:pt x="5532" y="10"/>
                  </a:cubicBezTo>
                  <a:cubicBezTo>
                    <a:pt x="5510" y="9"/>
                    <a:pt x="5422" y="11"/>
                    <a:pt x="5440" y="7"/>
                  </a:cubicBezTo>
                  <a:cubicBezTo>
                    <a:pt x="5473" y="6"/>
                    <a:pt x="5550" y="12"/>
                    <a:pt x="5593" y="8"/>
                  </a:cubicBezTo>
                  <a:lnTo>
                    <a:pt x="5590" y="8"/>
                  </a:lnTo>
                  <a:cubicBezTo>
                    <a:pt x="5654" y="9"/>
                    <a:pt x="5676" y="7"/>
                    <a:pt x="5700" y="5"/>
                  </a:cubicBezTo>
                  <a:cubicBezTo>
                    <a:pt x="5727" y="7"/>
                    <a:pt x="5764" y="5"/>
                    <a:pt x="5793" y="5"/>
                  </a:cubicBezTo>
                  <a:lnTo>
                    <a:pt x="5793" y="6"/>
                  </a:lnTo>
                  <a:lnTo>
                    <a:pt x="5834" y="5"/>
                  </a:lnTo>
                  <a:cubicBezTo>
                    <a:pt x="5814" y="7"/>
                    <a:pt x="5786" y="5"/>
                    <a:pt x="5750" y="6"/>
                  </a:cubicBezTo>
                  <a:lnTo>
                    <a:pt x="5755" y="8"/>
                  </a:lnTo>
                  <a:cubicBezTo>
                    <a:pt x="5714" y="5"/>
                    <a:pt x="5686" y="9"/>
                    <a:pt x="5655" y="10"/>
                  </a:cubicBezTo>
                  <a:cubicBezTo>
                    <a:pt x="5701" y="9"/>
                    <a:pt x="5785" y="11"/>
                    <a:pt x="5796" y="7"/>
                  </a:cubicBezTo>
                  <a:lnTo>
                    <a:pt x="5824" y="9"/>
                  </a:lnTo>
                  <a:lnTo>
                    <a:pt x="5838" y="8"/>
                  </a:lnTo>
                  <a:cubicBezTo>
                    <a:pt x="5859" y="10"/>
                    <a:pt x="5838" y="12"/>
                    <a:pt x="5796" y="13"/>
                  </a:cubicBezTo>
                  <a:cubicBezTo>
                    <a:pt x="5789" y="12"/>
                    <a:pt x="5786" y="12"/>
                    <a:pt x="5788" y="11"/>
                  </a:cubicBezTo>
                  <a:cubicBezTo>
                    <a:pt x="5769" y="12"/>
                    <a:pt x="5751" y="14"/>
                    <a:pt x="5705" y="13"/>
                  </a:cubicBezTo>
                  <a:lnTo>
                    <a:pt x="5730" y="12"/>
                  </a:lnTo>
                  <a:cubicBezTo>
                    <a:pt x="5672" y="12"/>
                    <a:pt x="5619" y="13"/>
                    <a:pt x="5600" y="15"/>
                  </a:cubicBezTo>
                  <a:cubicBezTo>
                    <a:pt x="5683" y="16"/>
                    <a:pt x="5765" y="16"/>
                    <a:pt x="5843" y="16"/>
                  </a:cubicBezTo>
                  <a:cubicBezTo>
                    <a:pt x="5866" y="11"/>
                    <a:pt x="5893" y="9"/>
                    <a:pt x="5905" y="5"/>
                  </a:cubicBezTo>
                  <a:cubicBezTo>
                    <a:pt x="5957" y="4"/>
                    <a:pt x="6029" y="4"/>
                    <a:pt x="6074" y="5"/>
                  </a:cubicBezTo>
                  <a:lnTo>
                    <a:pt x="6070" y="6"/>
                  </a:lnTo>
                  <a:cubicBezTo>
                    <a:pt x="6092" y="6"/>
                    <a:pt x="6113" y="6"/>
                    <a:pt x="6130" y="6"/>
                  </a:cubicBezTo>
                  <a:cubicBezTo>
                    <a:pt x="6153" y="7"/>
                    <a:pt x="6114" y="8"/>
                    <a:pt x="6130" y="8"/>
                  </a:cubicBezTo>
                  <a:lnTo>
                    <a:pt x="6205" y="7"/>
                  </a:lnTo>
                  <a:cubicBezTo>
                    <a:pt x="6201" y="9"/>
                    <a:pt x="6137" y="9"/>
                    <a:pt x="6107" y="9"/>
                  </a:cubicBezTo>
                  <a:cubicBezTo>
                    <a:pt x="6113" y="9"/>
                    <a:pt x="6124" y="8"/>
                    <a:pt x="6121" y="8"/>
                  </a:cubicBezTo>
                  <a:cubicBezTo>
                    <a:pt x="6086" y="7"/>
                    <a:pt x="6021" y="11"/>
                    <a:pt x="6006" y="8"/>
                  </a:cubicBezTo>
                  <a:cubicBezTo>
                    <a:pt x="5989" y="8"/>
                    <a:pt x="6040" y="6"/>
                    <a:pt x="5983" y="6"/>
                  </a:cubicBezTo>
                  <a:cubicBezTo>
                    <a:pt x="5944" y="5"/>
                    <a:pt x="5931" y="7"/>
                    <a:pt x="5927" y="8"/>
                  </a:cubicBezTo>
                  <a:cubicBezTo>
                    <a:pt x="5927" y="9"/>
                    <a:pt x="5988" y="9"/>
                    <a:pt x="5967" y="11"/>
                  </a:cubicBezTo>
                  <a:cubicBezTo>
                    <a:pt x="5997" y="11"/>
                    <a:pt x="6009" y="9"/>
                    <a:pt x="6047" y="10"/>
                  </a:cubicBezTo>
                  <a:cubicBezTo>
                    <a:pt x="6017" y="10"/>
                    <a:pt x="5977" y="12"/>
                    <a:pt x="5961" y="11"/>
                  </a:cubicBezTo>
                  <a:cubicBezTo>
                    <a:pt x="5902" y="13"/>
                    <a:pt x="5911" y="18"/>
                    <a:pt x="5938" y="18"/>
                  </a:cubicBezTo>
                  <a:cubicBezTo>
                    <a:pt x="5932" y="16"/>
                    <a:pt x="6046" y="16"/>
                    <a:pt x="5969" y="14"/>
                  </a:cubicBezTo>
                  <a:cubicBezTo>
                    <a:pt x="6003" y="12"/>
                    <a:pt x="6067" y="12"/>
                    <a:pt x="6112" y="11"/>
                  </a:cubicBezTo>
                  <a:lnTo>
                    <a:pt x="6110" y="11"/>
                  </a:lnTo>
                  <a:lnTo>
                    <a:pt x="6166" y="11"/>
                  </a:lnTo>
                  <a:cubicBezTo>
                    <a:pt x="6158" y="11"/>
                    <a:pt x="6141" y="12"/>
                    <a:pt x="6141" y="13"/>
                  </a:cubicBezTo>
                  <a:lnTo>
                    <a:pt x="6218" y="10"/>
                  </a:lnTo>
                  <a:cubicBezTo>
                    <a:pt x="6175" y="12"/>
                    <a:pt x="6246" y="11"/>
                    <a:pt x="6266" y="12"/>
                  </a:cubicBezTo>
                  <a:cubicBezTo>
                    <a:pt x="6274" y="11"/>
                    <a:pt x="6304" y="10"/>
                    <a:pt x="6275" y="9"/>
                  </a:cubicBezTo>
                  <a:cubicBezTo>
                    <a:pt x="6242" y="7"/>
                    <a:pt x="6256" y="9"/>
                    <a:pt x="6226" y="10"/>
                  </a:cubicBezTo>
                  <a:lnTo>
                    <a:pt x="6269" y="7"/>
                  </a:lnTo>
                  <a:lnTo>
                    <a:pt x="6272" y="7"/>
                  </a:lnTo>
                  <a:lnTo>
                    <a:pt x="6298" y="5"/>
                  </a:lnTo>
                  <a:cubicBezTo>
                    <a:pt x="6355" y="5"/>
                    <a:pt x="6272" y="10"/>
                    <a:pt x="6346" y="8"/>
                  </a:cubicBezTo>
                  <a:lnTo>
                    <a:pt x="6337" y="5"/>
                  </a:lnTo>
                  <a:cubicBezTo>
                    <a:pt x="6422" y="6"/>
                    <a:pt x="6532" y="9"/>
                    <a:pt x="6592" y="8"/>
                  </a:cubicBezTo>
                  <a:cubicBezTo>
                    <a:pt x="6575" y="9"/>
                    <a:pt x="6568" y="12"/>
                    <a:pt x="6591" y="14"/>
                  </a:cubicBezTo>
                  <a:cubicBezTo>
                    <a:pt x="6565" y="13"/>
                    <a:pt x="6513" y="13"/>
                    <a:pt x="6475" y="13"/>
                  </a:cubicBezTo>
                  <a:cubicBezTo>
                    <a:pt x="6468" y="13"/>
                    <a:pt x="6522" y="10"/>
                    <a:pt x="6563" y="11"/>
                  </a:cubicBezTo>
                  <a:cubicBezTo>
                    <a:pt x="6543" y="6"/>
                    <a:pt x="6461" y="13"/>
                    <a:pt x="6456" y="9"/>
                  </a:cubicBezTo>
                  <a:cubicBezTo>
                    <a:pt x="6352" y="7"/>
                    <a:pt x="6379" y="13"/>
                    <a:pt x="6291" y="10"/>
                  </a:cubicBezTo>
                  <a:cubicBezTo>
                    <a:pt x="6290" y="12"/>
                    <a:pt x="6266" y="11"/>
                    <a:pt x="6261" y="13"/>
                  </a:cubicBezTo>
                  <a:cubicBezTo>
                    <a:pt x="6287" y="17"/>
                    <a:pt x="6379" y="13"/>
                    <a:pt x="6436" y="14"/>
                  </a:cubicBezTo>
                  <a:cubicBezTo>
                    <a:pt x="6430" y="15"/>
                    <a:pt x="6419" y="15"/>
                    <a:pt x="6417" y="15"/>
                  </a:cubicBezTo>
                  <a:cubicBezTo>
                    <a:pt x="6457" y="16"/>
                    <a:pt x="6474" y="15"/>
                    <a:pt x="6503" y="15"/>
                  </a:cubicBezTo>
                  <a:lnTo>
                    <a:pt x="6499" y="14"/>
                  </a:lnTo>
                  <a:cubicBezTo>
                    <a:pt x="6549" y="12"/>
                    <a:pt x="6530" y="16"/>
                    <a:pt x="6559" y="17"/>
                  </a:cubicBezTo>
                  <a:cubicBezTo>
                    <a:pt x="6570" y="17"/>
                    <a:pt x="6611" y="17"/>
                    <a:pt x="6604" y="16"/>
                  </a:cubicBezTo>
                  <a:lnTo>
                    <a:pt x="6657" y="18"/>
                  </a:lnTo>
                  <a:lnTo>
                    <a:pt x="6655" y="16"/>
                  </a:lnTo>
                  <a:cubicBezTo>
                    <a:pt x="6685" y="15"/>
                    <a:pt x="6691" y="17"/>
                    <a:pt x="6718" y="16"/>
                  </a:cubicBezTo>
                  <a:lnTo>
                    <a:pt x="6719" y="14"/>
                  </a:lnTo>
                  <a:lnTo>
                    <a:pt x="6645" y="13"/>
                  </a:lnTo>
                  <a:cubicBezTo>
                    <a:pt x="6683" y="12"/>
                    <a:pt x="6656" y="11"/>
                    <a:pt x="6697" y="10"/>
                  </a:cubicBezTo>
                  <a:cubicBezTo>
                    <a:pt x="6651" y="13"/>
                    <a:pt x="6730" y="12"/>
                    <a:pt x="6734" y="13"/>
                  </a:cubicBezTo>
                  <a:lnTo>
                    <a:pt x="6765" y="12"/>
                  </a:lnTo>
                  <a:lnTo>
                    <a:pt x="6757" y="13"/>
                  </a:lnTo>
                  <a:cubicBezTo>
                    <a:pt x="6781" y="14"/>
                    <a:pt x="6785" y="12"/>
                    <a:pt x="6813" y="12"/>
                  </a:cubicBezTo>
                  <a:cubicBezTo>
                    <a:pt x="6780" y="11"/>
                    <a:pt x="6759" y="10"/>
                    <a:pt x="6717" y="11"/>
                  </a:cubicBezTo>
                  <a:cubicBezTo>
                    <a:pt x="6747" y="10"/>
                    <a:pt x="6808" y="9"/>
                    <a:pt x="6822" y="9"/>
                  </a:cubicBezTo>
                  <a:cubicBezTo>
                    <a:pt x="6854" y="8"/>
                    <a:pt x="6877" y="10"/>
                    <a:pt x="6907" y="10"/>
                  </a:cubicBezTo>
                  <a:cubicBezTo>
                    <a:pt x="6849" y="11"/>
                    <a:pt x="6927" y="16"/>
                    <a:pt x="6812" y="15"/>
                  </a:cubicBezTo>
                  <a:cubicBezTo>
                    <a:pt x="6814" y="14"/>
                    <a:pt x="6823" y="14"/>
                    <a:pt x="6827" y="15"/>
                  </a:cubicBezTo>
                  <a:cubicBezTo>
                    <a:pt x="6811" y="12"/>
                    <a:pt x="6758" y="15"/>
                    <a:pt x="6733" y="16"/>
                  </a:cubicBezTo>
                  <a:cubicBezTo>
                    <a:pt x="6739" y="17"/>
                    <a:pt x="6713" y="18"/>
                    <a:pt x="6757" y="18"/>
                  </a:cubicBezTo>
                  <a:cubicBezTo>
                    <a:pt x="6743" y="17"/>
                    <a:pt x="6795" y="15"/>
                    <a:pt x="6837" y="16"/>
                  </a:cubicBezTo>
                  <a:lnTo>
                    <a:pt x="6829" y="20"/>
                  </a:lnTo>
                  <a:lnTo>
                    <a:pt x="6891" y="20"/>
                  </a:lnTo>
                  <a:lnTo>
                    <a:pt x="6885" y="20"/>
                  </a:lnTo>
                  <a:cubicBezTo>
                    <a:pt x="6908" y="23"/>
                    <a:pt x="6950" y="20"/>
                    <a:pt x="6992" y="21"/>
                  </a:cubicBezTo>
                  <a:cubicBezTo>
                    <a:pt x="7023" y="20"/>
                    <a:pt x="7140" y="22"/>
                    <a:pt x="7089" y="18"/>
                  </a:cubicBezTo>
                  <a:cubicBezTo>
                    <a:pt x="7127" y="20"/>
                    <a:pt x="7160" y="18"/>
                    <a:pt x="7202" y="17"/>
                  </a:cubicBezTo>
                  <a:lnTo>
                    <a:pt x="7150" y="16"/>
                  </a:lnTo>
                  <a:cubicBezTo>
                    <a:pt x="7211" y="14"/>
                    <a:pt x="7194" y="15"/>
                    <a:pt x="7242" y="11"/>
                  </a:cubicBezTo>
                  <a:cubicBezTo>
                    <a:pt x="7247" y="12"/>
                    <a:pt x="7258" y="13"/>
                    <a:pt x="7248" y="14"/>
                  </a:cubicBezTo>
                  <a:cubicBezTo>
                    <a:pt x="7330" y="14"/>
                    <a:pt x="7447" y="16"/>
                    <a:pt x="7495" y="13"/>
                  </a:cubicBezTo>
                  <a:cubicBezTo>
                    <a:pt x="7552" y="14"/>
                    <a:pt x="7561" y="18"/>
                    <a:pt x="7642" y="16"/>
                  </a:cubicBezTo>
                  <a:cubicBezTo>
                    <a:pt x="7659" y="16"/>
                    <a:pt x="7629" y="13"/>
                    <a:pt x="7682" y="14"/>
                  </a:cubicBezTo>
                  <a:cubicBezTo>
                    <a:pt x="7686" y="15"/>
                    <a:pt x="7631" y="17"/>
                    <a:pt x="7690" y="17"/>
                  </a:cubicBezTo>
                  <a:cubicBezTo>
                    <a:pt x="7733" y="14"/>
                    <a:pt x="7790" y="19"/>
                    <a:pt x="7845" y="17"/>
                  </a:cubicBezTo>
                  <a:cubicBezTo>
                    <a:pt x="7875" y="18"/>
                    <a:pt x="7925" y="18"/>
                    <a:pt x="7915" y="20"/>
                  </a:cubicBezTo>
                  <a:cubicBezTo>
                    <a:pt x="7868" y="19"/>
                    <a:pt x="7803" y="19"/>
                    <a:pt x="7793" y="20"/>
                  </a:cubicBezTo>
                  <a:cubicBezTo>
                    <a:pt x="7799" y="19"/>
                    <a:pt x="7760" y="19"/>
                    <a:pt x="7794" y="18"/>
                  </a:cubicBezTo>
                  <a:cubicBezTo>
                    <a:pt x="7724" y="16"/>
                    <a:pt x="7749" y="19"/>
                    <a:pt x="7686" y="17"/>
                  </a:cubicBezTo>
                  <a:cubicBezTo>
                    <a:pt x="7682" y="18"/>
                    <a:pt x="7719" y="20"/>
                    <a:pt x="7732" y="19"/>
                  </a:cubicBezTo>
                  <a:cubicBezTo>
                    <a:pt x="7732" y="22"/>
                    <a:pt x="7608" y="20"/>
                    <a:pt x="7664" y="24"/>
                  </a:cubicBezTo>
                  <a:cubicBezTo>
                    <a:pt x="7731" y="24"/>
                    <a:pt x="7751" y="18"/>
                    <a:pt x="7809" y="22"/>
                  </a:cubicBezTo>
                  <a:cubicBezTo>
                    <a:pt x="7786" y="23"/>
                    <a:pt x="7749" y="22"/>
                    <a:pt x="7720" y="24"/>
                  </a:cubicBezTo>
                  <a:lnTo>
                    <a:pt x="7767" y="26"/>
                  </a:lnTo>
                  <a:lnTo>
                    <a:pt x="7802" y="24"/>
                  </a:lnTo>
                  <a:lnTo>
                    <a:pt x="7800" y="24"/>
                  </a:lnTo>
                  <a:cubicBezTo>
                    <a:pt x="7884" y="27"/>
                    <a:pt x="7878" y="22"/>
                    <a:pt x="7953" y="21"/>
                  </a:cubicBezTo>
                  <a:cubicBezTo>
                    <a:pt x="7910" y="19"/>
                    <a:pt x="7963" y="16"/>
                    <a:pt x="7930" y="15"/>
                  </a:cubicBezTo>
                  <a:cubicBezTo>
                    <a:pt x="7981" y="15"/>
                    <a:pt x="8018" y="15"/>
                    <a:pt x="8018" y="18"/>
                  </a:cubicBezTo>
                  <a:cubicBezTo>
                    <a:pt x="7924" y="20"/>
                    <a:pt x="8013" y="21"/>
                    <a:pt x="7926" y="23"/>
                  </a:cubicBezTo>
                  <a:cubicBezTo>
                    <a:pt x="7940" y="24"/>
                    <a:pt x="7905" y="27"/>
                    <a:pt x="7957" y="28"/>
                  </a:cubicBezTo>
                  <a:cubicBezTo>
                    <a:pt x="8015" y="26"/>
                    <a:pt x="7939" y="25"/>
                    <a:pt x="7998" y="25"/>
                  </a:cubicBezTo>
                  <a:cubicBezTo>
                    <a:pt x="8001" y="25"/>
                    <a:pt x="8005" y="25"/>
                    <a:pt x="8003" y="26"/>
                  </a:cubicBezTo>
                  <a:cubicBezTo>
                    <a:pt x="8029" y="24"/>
                    <a:pt x="8034" y="26"/>
                    <a:pt x="8066" y="25"/>
                  </a:cubicBezTo>
                  <a:lnTo>
                    <a:pt x="8059" y="25"/>
                  </a:lnTo>
                  <a:cubicBezTo>
                    <a:pt x="8099" y="27"/>
                    <a:pt x="8103" y="24"/>
                    <a:pt x="8137" y="26"/>
                  </a:cubicBezTo>
                  <a:cubicBezTo>
                    <a:pt x="8123" y="24"/>
                    <a:pt x="8160" y="24"/>
                    <a:pt x="8182" y="23"/>
                  </a:cubicBezTo>
                  <a:cubicBezTo>
                    <a:pt x="8147" y="22"/>
                    <a:pt x="8128" y="19"/>
                    <a:pt x="8059" y="19"/>
                  </a:cubicBezTo>
                  <a:cubicBezTo>
                    <a:pt x="8050" y="20"/>
                    <a:pt x="8055" y="21"/>
                    <a:pt x="8027" y="22"/>
                  </a:cubicBezTo>
                  <a:lnTo>
                    <a:pt x="8072" y="22"/>
                  </a:lnTo>
                  <a:lnTo>
                    <a:pt x="8046" y="23"/>
                  </a:lnTo>
                  <a:lnTo>
                    <a:pt x="8003" y="22"/>
                  </a:lnTo>
                  <a:cubicBezTo>
                    <a:pt x="8058" y="21"/>
                    <a:pt x="8033" y="19"/>
                    <a:pt x="8056" y="17"/>
                  </a:cubicBezTo>
                  <a:cubicBezTo>
                    <a:pt x="8106" y="18"/>
                    <a:pt x="8097" y="17"/>
                    <a:pt x="8128" y="18"/>
                  </a:cubicBezTo>
                  <a:cubicBezTo>
                    <a:pt x="8125" y="20"/>
                    <a:pt x="8225" y="23"/>
                    <a:pt x="8282" y="24"/>
                  </a:cubicBezTo>
                  <a:lnTo>
                    <a:pt x="8255" y="24"/>
                  </a:lnTo>
                  <a:cubicBezTo>
                    <a:pt x="8214" y="25"/>
                    <a:pt x="8284" y="26"/>
                    <a:pt x="8286" y="27"/>
                  </a:cubicBezTo>
                  <a:lnTo>
                    <a:pt x="8316" y="26"/>
                  </a:lnTo>
                  <a:cubicBezTo>
                    <a:pt x="8310" y="26"/>
                    <a:pt x="8302" y="27"/>
                    <a:pt x="8315" y="27"/>
                  </a:cubicBezTo>
                  <a:cubicBezTo>
                    <a:pt x="8357" y="27"/>
                    <a:pt x="8354" y="25"/>
                    <a:pt x="8395" y="24"/>
                  </a:cubicBezTo>
                  <a:cubicBezTo>
                    <a:pt x="8398" y="26"/>
                    <a:pt x="8364" y="27"/>
                    <a:pt x="8389" y="28"/>
                  </a:cubicBezTo>
                  <a:cubicBezTo>
                    <a:pt x="8398" y="30"/>
                    <a:pt x="8426" y="33"/>
                    <a:pt x="8481" y="32"/>
                  </a:cubicBezTo>
                  <a:cubicBezTo>
                    <a:pt x="8485" y="31"/>
                    <a:pt x="8499" y="31"/>
                    <a:pt x="8515" y="31"/>
                  </a:cubicBezTo>
                  <a:lnTo>
                    <a:pt x="8509" y="31"/>
                  </a:lnTo>
                  <a:lnTo>
                    <a:pt x="8545" y="33"/>
                  </a:lnTo>
                  <a:cubicBezTo>
                    <a:pt x="8514" y="35"/>
                    <a:pt x="8483" y="32"/>
                    <a:pt x="8452" y="34"/>
                  </a:cubicBezTo>
                  <a:lnTo>
                    <a:pt x="8449" y="36"/>
                  </a:lnTo>
                  <a:cubicBezTo>
                    <a:pt x="8425" y="36"/>
                    <a:pt x="8392" y="36"/>
                    <a:pt x="8377" y="37"/>
                  </a:cubicBezTo>
                  <a:cubicBezTo>
                    <a:pt x="8414" y="38"/>
                    <a:pt x="8422" y="37"/>
                    <a:pt x="8463" y="37"/>
                  </a:cubicBezTo>
                  <a:cubicBezTo>
                    <a:pt x="8469" y="39"/>
                    <a:pt x="8440" y="39"/>
                    <a:pt x="8435" y="39"/>
                  </a:cubicBezTo>
                  <a:lnTo>
                    <a:pt x="8441" y="38"/>
                  </a:lnTo>
                  <a:cubicBezTo>
                    <a:pt x="8392" y="36"/>
                    <a:pt x="8368" y="40"/>
                    <a:pt x="8307" y="39"/>
                  </a:cubicBezTo>
                  <a:cubicBezTo>
                    <a:pt x="8297" y="39"/>
                    <a:pt x="8303" y="39"/>
                    <a:pt x="8305" y="38"/>
                  </a:cubicBezTo>
                  <a:cubicBezTo>
                    <a:pt x="8256" y="40"/>
                    <a:pt x="8207" y="37"/>
                    <a:pt x="8159" y="39"/>
                  </a:cubicBezTo>
                  <a:lnTo>
                    <a:pt x="8175" y="38"/>
                  </a:lnTo>
                  <a:lnTo>
                    <a:pt x="8013" y="42"/>
                  </a:lnTo>
                  <a:lnTo>
                    <a:pt x="8013" y="43"/>
                  </a:lnTo>
                  <a:cubicBezTo>
                    <a:pt x="8020" y="44"/>
                    <a:pt x="7996" y="44"/>
                    <a:pt x="7983" y="43"/>
                  </a:cubicBezTo>
                  <a:lnTo>
                    <a:pt x="7983" y="43"/>
                  </a:lnTo>
                  <a:lnTo>
                    <a:pt x="7895" y="45"/>
                  </a:lnTo>
                  <a:cubicBezTo>
                    <a:pt x="7903" y="46"/>
                    <a:pt x="7913" y="46"/>
                    <a:pt x="7925" y="47"/>
                  </a:cubicBezTo>
                  <a:cubicBezTo>
                    <a:pt x="7935" y="46"/>
                    <a:pt x="7994" y="47"/>
                    <a:pt x="7986" y="45"/>
                  </a:cubicBezTo>
                  <a:cubicBezTo>
                    <a:pt x="8013" y="46"/>
                    <a:pt x="8057" y="44"/>
                    <a:pt x="8077" y="45"/>
                  </a:cubicBezTo>
                  <a:cubicBezTo>
                    <a:pt x="8041" y="44"/>
                    <a:pt x="8102" y="43"/>
                    <a:pt x="8109" y="42"/>
                  </a:cubicBezTo>
                  <a:cubicBezTo>
                    <a:pt x="8121" y="44"/>
                    <a:pt x="8163" y="42"/>
                    <a:pt x="8158" y="44"/>
                  </a:cubicBezTo>
                  <a:cubicBezTo>
                    <a:pt x="8165" y="45"/>
                    <a:pt x="8140" y="43"/>
                    <a:pt x="8125" y="44"/>
                  </a:cubicBezTo>
                  <a:cubicBezTo>
                    <a:pt x="8086" y="46"/>
                    <a:pt x="8194" y="46"/>
                    <a:pt x="8147" y="47"/>
                  </a:cubicBezTo>
                  <a:cubicBezTo>
                    <a:pt x="8207" y="46"/>
                    <a:pt x="8287" y="47"/>
                    <a:pt x="8349" y="46"/>
                  </a:cubicBezTo>
                  <a:lnTo>
                    <a:pt x="8314" y="45"/>
                  </a:lnTo>
                  <a:cubicBezTo>
                    <a:pt x="8342" y="46"/>
                    <a:pt x="8408" y="46"/>
                    <a:pt x="8413" y="47"/>
                  </a:cubicBezTo>
                  <a:lnTo>
                    <a:pt x="8342" y="47"/>
                  </a:lnTo>
                  <a:cubicBezTo>
                    <a:pt x="8340" y="49"/>
                    <a:pt x="8405" y="47"/>
                    <a:pt x="8408" y="48"/>
                  </a:cubicBezTo>
                  <a:lnTo>
                    <a:pt x="8484" y="45"/>
                  </a:lnTo>
                  <a:lnTo>
                    <a:pt x="8451" y="45"/>
                  </a:lnTo>
                  <a:cubicBezTo>
                    <a:pt x="8472" y="44"/>
                    <a:pt x="8542" y="46"/>
                    <a:pt x="8594" y="47"/>
                  </a:cubicBezTo>
                  <a:cubicBezTo>
                    <a:pt x="8564" y="49"/>
                    <a:pt x="8516" y="46"/>
                    <a:pt x="8461" y="47"/>
                  </a:cubicBezTo>
                  <a:cubicBezTo>
                    <a:pt x="8421" y="48"/>
                    <a:pt x="8485" y="50"/>
                    <a:pt x="8448" y="50"/>
                  </a:cubicBezTo>
                  <a:cubicBezTo>
                    <a:pt x="8458" y="51"/>
                    <a:pt x="8482" y="51"/>
                    <a:pt x="8494" y="50"/>
                  </a:cubicBezTo>
                  <a:lnTo>
                    <a:pt x="8509" y="51"/>
                  </a:lnTo>
                  <a:cubicBezTo>
                    <a:pt x="8475" y="53"/>
                    <a:pt x="8400" y="52"/>
                    <a:pt x="8350" y="54"/>
                  </a:cubicBezTo>
                  <a:cubicBezTo>
                    <a:pt x="8355" y="54"/>
                    <a:pt x="8359" y="54"/>
                    <a:pt x="8360" y="54"/>
                  </a:cubicBezTo>
                  <a:cubicBezTo>
                    <a:pt x="8321" y="52"/>
                    <a:pt x="8282" y="52"/>
                    <a:pt x="8245" y="52"/>
                  </a:cubicBezTo>
                  <a:cubicBezTo>
                    <a:pt x="8265" y="53"/>
                    <a:pt x="8273" y="53"/>
                    <a:pt x="8284" y="53"/>
                  </a:cubicBezTo>
                  <a:cubicBezTo>
                    <a:pt x="8285" y="53"/>
                    <a:pt x="8250" y="53"/>
                    <a:pt x="8236" y="54"/>
                  </a:cubicBezTo>
                  <a:cubicBezTo>
                    <a:pt x="8271" y="55"/>
                    <a:pt x="8243" y="56"/>
                    <a:pt x="8265" y="56"/>
                  </a:cubicBezTo>
                  <a:cubicBezTo>
                    <a:pt x="8242" y="57"/>
                    <a:pt x="8224" y="56"/>
                    <a:pt x="8196" y="56"/>
                  </a:cubicBezTo>
                  <a:cubicBezTo>
                    <a:pt x="8182" y="55"/>
                    <a:pt x="8208" y="55"/>
                    <a:pt x="8205" y="53"/>
                  </a:cubicBezTo>
                  <a:cubicBezTo>
                    <a:pt x="8177" y="54"/>
                    <a:pt x="8164" y="51"/>
                    <a:pt x="8122" y="52"/>
                  </a:cubicBezTo>
                  <a:cubicBezTo>
                    <a:pt x="8177" y="53"/>
                    <a:pt x="8107" y="55"/>
                    <a:pt x="8088" y="56"/>
                  </a:cubicBezTo>
                  <a:lnTo>
                    <a:pt x="8097" y="56"/>
                  </a:lnTo>
                  <a:cubicBezTo>
                    <a:pt x="8080" y="57"/>
                    <a:pt x="8065" y="57"/>
                    <a:pt x="8053" y="56"/>
                  </a:cubicBezTo>
                  <a:cubicBezTo>
                    <a:pt x="8075" y="55"/>
                    <a:pt x="8097" y="56"/>
                    <a:pt x="8091" y="54"/>
                  </a:cubicBezTo>
                  <a:cubicBezTo>
                    <a:pt x="8076" y="54"/>
                    <a:pt x="8061" y="54"/>
                    <a:pt x="8044" y="54"/>
                  </a:cubicBezTo>
                  <a:lnTo>
                    <a:pt x="8059" y="53"/>
                  </a:lnTo>
                  <a:lnTo>
                    <a:pt x="7985" y="53"/>
                  </a:lnTo>
                  <a:cubicBezTo>
                    <a:pt x="7973" y="55"/>
                    <a:pt x="7953" y="56"/>
                    <a:pt x="7943" y="58"/>
                  </a:cubicBezTo>
                  <a:cubicBezTo>
                    <a:pt x="7925" y="57"/>
                    <a:pt x="7900" y="58"/>
                    <a:pt x="7883" y="58"/>
                  </a:cubicBezTo>
                  <a:lnTo>
                    <a:pt x="7891" y="58"/>
                  </a:lnTo>
                  <a:cubicBezTo>
                    <a:pt x="7858" y="56"/>
                    <a:pt x="7785" y="57"/>
                    <a:pt x="7779" y="58"/>
                  </a:cubicBezTo>
                  <a:cubicBezTo>
                    <a:pt x="7755" y="57"/>
                    <a:pt x="7945" y="51"/>
                    <a:pt x="7779" y="52"/>
                  </a:cubicBezTo>
                  <a:cubicBezTo>
                    <a:pt x="7715" y="51"/>
                    <a:pt x="7739" y="55"/>
                    <a:pt x="7703" y="57"/>
                  </a:cubicBezTo>
                  <a:cubicBezTo>
                    <a:pt x="7703" y="57"/>
                    <a:pt x="7705" y="56"/>
                    <a:pt x="7702" y="56"/>
                  </a:cubicBezTo>
                  <a:cubicBezTo>
                    <a:pt x="7674" y="55"/>
                    <a:pt x="7671" y="57"/>
                    <a:pt x="7648" y="57"/>
                  </a:cubicBezTo>
                  <a:cubicBezTo>
                    <a:pt x="7665" y="58"/>
                    <a:pt x="7689" y="58"/>
                    <a:pt x="7697" y="58"/>
                  </a:cubicBezTo>
                  <a:cubicBezTo>
                    <a:pt x="7688" y="59"/>
                    <a:pt x="7639" y="57"/>
                    <a:pt x="7618" y="59"/>
                  </a:cubicBezTo>
                  <a:cubicBezTo>
                    <a:pt x="7646" y="56"/>
                    <a:pt x="7565" y="57"/>
                    <a:pt x="7586" y="56"/>
                  </a:cubicBezTo>
                  <a:cubicBezTo>
                    <a:pt x="7531" y="54"/>
                    <a:pt x="7472" y="56"/>
                    <a:pt x="7443" y="58"/>
                  </a:cubicBezTo>
                  <a:cubicBezTo>
                    <a:pt x="7406" y="55"/>
                    <a:pt x="7378" y="58"/>
                    <a:pt x="7317" y="56"/>
                  </a:cubicBezTo>
                  <a:cubicBezTo>
                    <a:pt x="7327" y="56"/>
                    <a:pt x="7343" y="56"/>
                    <a:pt x="7356" y="56"/>
                  </a:cubicBezTo>
                  <a:cubicBezTo>
                    <a:pt x="7391" y="55"/>
                    <a:pt x="7294" y="55"/>
                    <a:pt x="7347" y="54"/>
                  </a:cubicBezTo>
                  <a:cubicBezTo>
                    <a:pt x="7335" y="54"/>
                    <a:pt x="7346" y="55"/>
                    <a:pt x="7358" y="54"/>
                  </a:cubicBezTo>
                  <a:cubicBezTo>
                    <a:pt x="7378" y="54"/>
                    <a:pt x="7397" y="53"/>
                    <a:pt x="7392" y="52"/>
                  </a:cubicBezTo>
                  <a:lnTo>
                    <a:pt x="7343" y="51"/>
                  </a:lnTo>
                  <a:lnTo>
                    <a:pt x="7360" y="50"/>
                  </a:lnTo>
                  <a:lnTo>
                    <a:pt x="7285" y="47"/>
                  </a:lnTo>
                  <a:cubicBezTo>
                    <a:pt x="7283" y="48"/>
                    <a:pt x="7290" y="48"/>
                    <a:pt x="7294" y="49"/>
                  </a:cubicBezTo>
                  <a:cubicBezTo>
                    <a:pt x="7207" y="47"/>
                    <a:pt x="7107" y="48"/>
                    <a:pt x="7031" y="48"/>
                  </a:cubicBezTo>
                  <a:cubicBezTo>
                    <a:pt x="7017" y="53"/>
                    <a:pt x="6844" y="50"/>
                    <a:pt x="6782" y="53"/>
                  </a:cubicBezTo>
                  <a:cubicBezTo>
                    <a:pt x="6799" y="52"/>
                    <a:pt x="6808" y="49"/>
                    <a:pt x="6798" y="48"/>
                  </a:cubicBezTo>
                  <a:cubicBezTo>
                    <a:pt x="6811" y="47"/>
                    <a:pt x="6840" y="45"/>
                    <a:pt x="6871" y="46"/>
                  </a:cubicBezTo>
                  <a:cubicBezTo>
                    <a:pt x="6876" y="47"/>
                    <a:pt x="6914" y="48"/>
                    <a:pt x="6889" y="49"/>
                  </a:cubicBezTo>
                  <a:cubicBezTo>
                    <a:pt x="6975" y="48"/>
                    <a:pt x="6878" y="46"/>
                    <a:pt x="6903" y="44"/>
                  </a:cubicBezTo>
                  <a:cubicBezTo>
                    <a:pt x="6808" y="44"/>
                    <a:pt x="6752" y="48"/>
                    <a:pt x="6692" y="49"/>
                  </a:cubicBezTo>
                  <a:lnTo>
                    <a:pt x="6690" y="48"/>
                  </a:lnTo>
                  <a:lnTo>
                    <a:pt x="6645" y="49"/>
                  </a:lnTo>
                  <a:cubicBezTo>
                    <a:pt x="6682" y="50"/>
                    <a:pt x="6680" y="53"/>
                    <a:pt x="6632" y="52"/>
                  </a:cubicBezTo>
                  <a:lnTo>
                    <a:pt x="6638" y="52"/>
                  </a:lnTo>
                  <a:cubicBezTo>
                    <a:pt x="6611" y="50"/>
                    <a:pt x="6554" y="52"/>
                    <a:pt x="6511" y="51"/>
                  </a:cubicBezTo>
                  <a:lnTo>
                    <a:pt x="6483" y="53"/>
                  </a:lnTo>
                  <a:cubicBezTo>
                    <a:pt x="6440" y="53"/>
                    <a:pt x="6438" y="50"/>
                    <a:pt x="6424" y="48"/>
                  </a:cubicBezTo>
                  <a:cubicBezTo>
                    <a:pt x="6357" y="47"/>
                    <a:pt x="6319" y="50"/>
                    <a:pt x="6271" y="52"/>
                  </a:cubicBezTo>
                  <a:cubicBezTo>
                    <a:pt x="6250" y="50"/>
                    <a:pt x="6150" y="50"/>
                    <a:pt x="6203" y="48"/>
                  </a:cubicBezTo>
                  <a:cubicBezTo>
                    <a:pt x="6142" y="49"/>
                    <a:pt x="6154" y="57"/>
                    <a:pt x="6051" y="53"/>
                  </a:cubicBezTo>
                  <a:lnTo>
                    <a:pt x="6078" y="51"/>
                  </a:lnTo>
                  <a:cubicBezTo>
                    <a:pt x="5979" y="52"/>
                    <a:pt x="5838" y="54"/>
                    <a:pt x="5792" y="53"/>
                  </a:cubicBezTo>
                  <a:cubicBezTo>
                    <a:pt x="5829" y="48"/>
                    <a:pt x="5669" y="48"/>
                    <a:pt x="5651" y="43"/>
                  </a:cubicBezTo>
                  <a:cubicBezTo>
                    <a:pt x="5656" y="44"/>
                    <a:pt x="5619" y="44"/>
                    <a:pt x="5613" y="45"/>
                  </a:cubicBezTo>
                  <a:cubicBezTo>
                    <a:pt x="5605" y="44"/>
                    <a:pt x="5592" y="44"/>
                    <a:pt x="5577" y="45"/>
                  </a:cubicBezTo>
                  <a:cubicBezTo>
                    <a:pt x="5616" y="46"/>
                    <a:pt x="5550" y="50"/>
                    <a:pt x="5624" y="48"/>
                  </a:cubicBezTo>
                  <a:cubicBezTo>
                    <a:pt x="5587" y="51"/>
                    <a:pt x="5539" y="54"/>
                    <a:pt x="5457" y="54"/>
                  </a:cubicBezTo>
                  <a:lnTo>
                    <a:pt x="5458" y="52"/>
                  </a:lnTo>
                  <a:lnTo>
                    <a:pt x="5523" y="52"/>
                  </a:lnTo>
                  <a:cubicBezTo>
                    <a:pt x="5516" y="51"/>
                    <a:pt x="5549" y="51"/>
                    <a:pt x="5563" y="50"/>
                  </a:cubicBezTo>
                  <a:cubicBezTo>
                    <a:pt x="5443" y="49"/>
                    <a:pt x="5579" y="45"/>
                    <a:pt x="5456" y="46"/>
                  </a:cubicBezTo>
                  <a:cubicBezTo>
                    <a:pt x="5444" y="47"/>
                    <a:pt x="5452" y="46"/>
                    <a:pt x="5420" y="47"/>
                  </a:cubicBezTo>
                  <a:cubicBezTo>
                    <a:pt x="5435" y="47"/>
                    <a:pt x="5437" y="46"/>
                    <a:pt x="5413" y="45"/>
                  </a:cubicBezTo>
                  <a:lnTo>
                    <a:pt x="5390" y="47"/>
                  </a:lnTo>
                  <a:cubicBezTo>
                    <a:pt x="5347" y="44"/>
                    <a:pt x="5461" y="45"/>
                    <a:pt x="5424" y="42"/>
                  </a:cubicBezTo>
                  <a:cubicBezTo>
                    <a:pt x="5472" y="41"/>
                    <a:pt x="5554" y="40"/>
                    <a:pt x="5539" y="37"/>
                  </a:cubicBezTo>
                  <a:cubicBezTo>
                    <a:pt x="5461" y="36"/>
                    <a:pt x="5469" y="42"/>
                    <a:pt x="5388" y="41"/>
                  </a:cubicBezTo>
                  <a:lnTo>
                    <a:pt x="5379" y="40"/>
                  </a:lnTo>
                  <a:cubicBezTo>
                    <a:pt x="5351" y="41"/>
                    <a:pt x="5346" y="43"/>
                    <a:pt x="5330" y="44"/>
                  </a:cubicBezTo>
                  <a:cubicBezTo>
                    <a:pt x="5329" y="43"/>
                    <a:pt x="5322" y="43"/>
                    <a:pt x="5303" y="42"/>
                  </a:cubicBezTo>
                  <a:cubicBezTo>
                    <a:pt x="5255" y="45"/>
                    <a:pt x="5223" y="46"/>
                    <a:pt x="5179" y="49"/>
                  </a:cubicBezTo>
                  <a:cubicBezTo>
                    <a:pt x="5297" y="46"/>
                    <a:pt x="5280" y="51"/>
                    <a:pt x="5402" y="49"/>
                  </a:cubicBezTo>
                  <a:cubicBezTo>
                    <a:pt x="5383" y="49"/>
                    <a:pt x="5297" y="50"/>
                    <a:pt x="5292" y="53"/>
                  </a:cubicBezTo>
                  <a:lnTo>
                    <a:pt x="5293" y="51"/>
                  </a:lnTo>
                  <a:cubicBezTo>
                    <a:pt x="5253" y="52"/>
                    <a:pt x="5214" y="53"/>
                    <a:pt x="5164" y="53"/>
                  </a:cubicBezTo>
                  <a:lnTo>
                    <a:pt x="5194" y="51"/>
                  </a:lnTo>
                  <a:cubicBezTo>
                    <a:pt x="5128" y="53"/>
                    <a:pt x="5084" y="48"/>
                    <a:pt x="5032" y="52"/>
                  </a:cubicBezTo>
                  <a:cubicBezTo>
                    <a:pt x="5051" y="52"/>
                    <a:pt x="5065" y="52"/>
                    <a:pt x="5077" y="52"/>
                  </a:cubicBezTo>
                  <a:cubicBezTo>
                    <a:pt x="5043" y="53"/>
                    <a:pt x="5000" y="52"/>
                    <a:pt x="4963" y="52"/>
                  </a:cubicBezTo>
                  <a:lnTo>
                    <a:pt x="4887" y="56"/>
                  </a:lnTo>
                  <a:cubicBezTo>
                    <a:pt x="4887" y="55"/>
                    <a:pt x="4839" y="55"/>
                    <a:pt x="4862" y="53"/>
                  </a:cubicBezTo>
                  <a:cubicBezTo>
                    <a:pt x="4807" y="51"/>
                    <a:pt x="4781" y="55"/>
                    <a:pt x="4749" y="55"/>
                  </a:cubicBezTo>
                  <a:cubicBezTo>
                    <a:pt x="4693" y="53"/>
                    <a:pt x="4798" y="54"/>
                    <a:pt x="4804" y="51"/>
                  </a:cubicBezTo>
                  <a:cubicBezTo>
                    <a:pt x="4726" y="50"/>
                    <a:pt x="4644" y="51"/>
                    <a:pt x="4600" y="53"/>
                  </a:cubicBezTo>
                  <a:cubicBezTo>
                    <a:pt x="4616" y="54"/>
                    <a:pt x="4623" y="54"/>
                    <a:pt x="4623" y="55"/>
                  </a:cubicBezTo>
                  <a:cubicBezTo>
                    <a:pt x="4620" y="54"/>
                    <a:pt x="4589" y="54"/>
                    <a:pt x="4572" y="54"/>
                  </a:cubicBezTo>
                  <a:lnTo>
                    <a:pt x="4560" y="55"/>
                  </a:lnTo>
                  <a:cubicBezTo>
                    <a:pt x="4530" y="55"/>
                    <a:pt x="4535" y="54"/>
                    <a:pt x="4559" y="53"/>
                  </a:cubicBezTo>
                  <a:cubicBezTo>
                    <a:pt x="4532" y="52"/>
                    <a:pt x="4498" y="55"/>
                    <a:pt x="4470" y="53"/>
                  </a:cubicBezTo>
                  <a:cubicBezTo>
                    <a:pt x="4517" y="52"/>
                    <a:pt x="4578" y="53"/>
                    <a:pt x="4602" y="52"/>
                  </a:cubicBezTo>
                  <a:cubicBezTo>
                    <a:pt x="4503" y="53"/>
                    <a:pt x="4503" y="48"/>
                    <a:pt x="4377" y="50"/>
                  </a:cubicBezTo>
                  <a:cubicBezTo>
                    <a:pt x="4375" y="49"/>
                    <a:pt x="4397" y="48"/>
                    <a:pt x="4372" y="48"/>
                  </a:cubicBezTo>
                  <a:cubicBezTo>
                    <a:pt x="4316" y="48"/>
                    <a:pt x="4358" y="51"/>
                    <a:pt x="4340" y="52"/>
                  </a:cubicBezTo>
                  <a:cubicBezTo>
                    <a:pt x="4383" y="51"/>
                    <a:pt x="4404" y="52"/>
                    <a:pt x="4429" y="54"/>
                  </a:cubicBezTo>
                  <a:lnTo>
                    <a:pt x="4417" y="55"/>
                  </a:lnTo>
                  <a:cubicBezTo>
                    <a:pt x="4415" y="54"/>
                    <a:pt x="4388" y="54"/>
                    <a:pt x="4380" y="54"/>
                  </a:cubicBezTo>
                  <a:lnTo>
                    <a:pt x="4373" y="56"/>
                  </a:lnTo>
                  <a:cubicBezTo>
                    <a:pt x="4376" y="54"/>
                    <a:pt x="4333" y="52"/>
                    <a:pt x="4299" y="53"/>
                  </a:cubicBezTo>
                  <a:cubicBezTo>
                    <a:pt x="4333" y="54"/>
                    <a:pt x="4324" y="54"/>
                    <a:pt x="4334" y="57"/>
                  </a:cubicBezTo>
                  <a:cubicBezTo>
                    <a:pt x="4286" y="60"/>
                    <a:pt x="4279" y="55"/>
                    <a:pt x="4226" y="58"/>
                  </a:cubicBezTo>
                  <a:cubicBezTo>
                    <a:pt x="4230" y="57"/>
                    <a:pt x="4277" y="56"/>
                    <a:pt x="4236" y="56"/>
                  </a:cubicBezTo>
                  <a:cubicBezTo>
                    <a:pt x="4203" y="56"/>
                    <a:pt x="4207" y="57"/>
                    <a:pt x="4184" y="58"/>
                  </a:cubicBezTo>
                  <a:cubicBezTo>
                    <a:pt x="4210" y="56"/>
                    <a:pt x="4203" y="54"/>
                    <a:pt x="4231" y="52"/>
                  </a:cubicBezTo>
                  <a:cubicBezTo>
                    <a:pt x="4290" y="52"/>
                    <a:pt x="4255" y="52"/>
                    <a:pt x="4313" y="51"/>
                  </a:cubicBezTo>
                  <a:lnTo>
                    <a:pt x="4264" y="49"/>
                  </a:lnTo>
                  <a:cubicBezTo>
                    <a:pt x="4314" y="49"/>
                    <a:pt x="4301" y="47"/>
                    <a:pt x="4305" y="46"/>
                  </a:cubicBezTo>
                  <a:cubicBezTo>
                    <a:pt x="4218" y="44"/>
                    <a:pt x="4240" y="49"/>
                    <a:pt x="4184" y="49"/>
                  </a:cubicBezTo>
                  <a:cubicBezTo>
                    <a:pt x="4157" y="50"/>
                    <a:pt x="4236" y="49"/>
                    <a:pt x="4194" y="51"/>
                  </a:cubicBezTo>
                  <a:cubicBezTo>
                    <a:pt x="4142" y="50"/>
                    <a:pt x="4182" y="52"/>
                    <a:pt x="4124" y="53"/>
                  </a:cubicBezTo>
                  <a:lnTo>
                    <a:pt x="4134" y="52"/>
                  </a:lnTo>
                  <a:cubicBezTo>
                    <a:pt x="4116" y="51"/>
                    <a:pt x="4099" y="52"/>
                    <a:pt x="4078" y="53"/>
                  </a:cubicBezTo>
                  <a:cubicBezTo>
                    <a:pt x="4055" y="53"/>
                    <a:pt x="4104" y="60"/>
                    <a:pt x="4010" y="60"/>
                  </a:cubicBezTo>
                  <a:cubicBezTo>
                    <a:pt x="4015" y="60"/>
                    <a:pt x="4017" y="59"/>
                    <a:pt x="4017" y="59"/>
                  </a:cubicBezTo>
                  <a:lnTo>
                    <a:pt x="4108" y="41"/>
                  </a:lnTo>
                  <a:cubicBezTo>
                    <a:pt x="4013" y="41"/>
                    <a:pt x="3904" y="41"/>
                    <a:pt x="3795" y="40"/>
                  </a:cubicBezTo>
                  <a:cubicBezTo>
                    <a:pt x="3769" y="37"/>
                    <a:pt x="3873" y="37"/>
                    <a:pt x="3866" y="36"/>
                  </a:cubicBezTo>
                  <a:lnTo>
                    <a:pt x="3916" y="36"/>
                  </a:lnTo>
                  <a:cubicBezTo>
                    <a:pt x="3913" y="38"/>
                    <a:pt x="3812" y="37"/>
                    <a:pt x="3857" y="39"/>
                  </a:cubicBezTo>
                  <a:cubicBezTo>
                    <a:pt x="3945" y="38"/>
                    <a:pt x="3985" y="40"/>
                    <a:pt x="4068" y="37"/>
                  </a:cubicBezTo>
                  <a:cubicBezTo>
                    <a:pt x="4042" y="33"/>
                    <a:pt x="3958" y="37"/>
                    <a:pt x="3904" y="35"/>
                  </a:cubicBezTo>
                  <a:cubicBezTo>
                    <a:pt x="3927" y="35"/>
                    <a:pt x="3946" y="35"/>
                    <a:pt x="3965" y="34"/>
                  </a:cubicBezTo>
                  <a:lnTo>
                    <a:pt x="3801" y="33"/>
                  </a:lnTo>
                  <a:lnTo>
                    <a:pt x="3788" y="34"/>
                  </a:lnTo>
                  <a:lnTo>
                    <a:pt x="3858" y="34"/>
                  </a:lnTo>
                  <a:cubicBezTo>
                    <a:pt x="3806" y="34"/>
                    <a:pt x="3762" y="36"/>
                    <a:pt x="3758" y="39"/>
                  </a:cubicBezTo>
                  <a:lnTo>
                    <a:pt x="3768" y="39"/>
                  </a:lnTo>
                  <a:lnTo>
                    <a:pt x="3749" y="40"/>
                  </a:lnTo>
                  <a:lnTo>
                    <a:pt x="3713" y="39"/>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5" name="Freeform 64"/>
            <p:cNvSpPr>
              <a:spLocks/>
            </p:cNvSpPr>
            <p:nvPr/>
          </p:nvSpPr>
          <p:spPr bwMode="invGray">
            <a:xfrm>
              <a:off x="12117388" y="2779713"/>
              <a:ext cx="127000" cy="4762"/>
            </a:xfrm>
            <a:custGeom>
              <a:avLst/>
              <a:gdLst>
                <a:gd name="T0" fmla="*/ 19 w 66"/>
                <a:gd name="T1" fmla="*/ 2 h 2"/>
                <a:gd name="T2" fmla="*/ 19 w 66"/>
                <a:gd name="T3" fmla="*/ 2 h 2"/>
                <a:gd name="T4" fmla="*/ 60 w 66"/>
                <a:gd name="T5" fmla="*/ 0 h 2"/>
                <a:gd name="T6" fmla="*/ 19 w 66"/>
                <a:gd name="T7" fmla="*/ 2 h 2"/>
              </a:gdLst>
              <a:ahLst/>
              <a:cxnLst>
                <a:cxn ang="0">
                  <a:pos x="T0" y="T1"/>
                </a:cxn>
                <a:cxn ang="0">
                  <a:pos x="T2" y="T3"/>
                </a:cxn>
                <a:cxn ang="0">
                  <a:pos x="T4" y="T5"/>
                </a:cxn>
                <a:cxn ang="0">
                  <a:pos x="T6" y="T7"/>
                </a:cxn>
              </a:cxnLst>
              <a:rect l="0" t="0" r="r" b="b"/>
              <a:pathLst>
                <a:path w="66" h="2">
                  <a:moveTo>
                    <a:pt x="19" y="2"/>
                  </a:moveTo>
                  <a:lnTo>
                    <a:pt x="19" y="2"/>
                  </a:lnTo>
                  <a:cubicBezTo>
                    <a:pt x="33" y="2"/>
                    <a:pt x="66" y="2"/>
                    <a:pt x="60" y="0"/>
                  </a:cubicBezTo>
                  <a:cubicBezTo>
                    <a:pt x="60" y="2"/>
                    <a:pt x="0" y="0"/>
                    <a:pt x="19"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6" name="Freeform 65"/>
            <p:cNvSpPr>
              <a:spLocks/>
            </p:cNvSpPr>
            <p:nvPr/>
          </p:nvSpPr>
          <p:spPr bwMode="invGray">
            <a:xfrm>
              <a:off x="12182475" y="2787650"/>
              <a:ext cx="79375" cy="1587"/>
            </a:xfrm>
            <a:custGeom>
              <a:avLst/>
              <a:gdLst>
                <a:gd name="T0" fmla="*/ 25 w 41"/>
                <a:gd name="T1" fmla="*/ 1 h 1"/>
                <a:gd name="T2" fmla="*/ 25 w 41"/>
                <a:gd name="T3" fmla="*/ 1 h 1"/>
                <a:gd name="T4" fmla="*/ 41 w 41"/>
                <a:gd name="T5" fmla="*/ 0 h 1"/>
                <a:gd name="T6" fmla="*/ 0 w 41"/>
                <a:gd name="T7" fmla="*/ 0 h 1"/>
                <a:gd name="T8" fmla="*/ 25 w 41"/>
                <a:gd name="T9" fmla="*/ 1 h 1"/>
              </a:gdLst>
              <a:ahLst/>
              <a:cxnLst>
                <a:cxn ang="0">
                  <a:pos x="T0" y="T1"/>
                </a:cxn>
                <a:cxn ang="0">
                  <a:pos x="T2" y="T3"/>
                </a:cxn>
                <a:cxn ang="0">
                  <a:pos x="T4" y="T5"/>
                </a:cxn>
                <a:cxn ang="0">
                  <a:pos x="T6" y="T7"/>
                </a:cxn>
                <a:cxn ang="0">
                  <a:pos x="T8" y="T9"/>
                </a:cxn>
              </a:cxnLst>
              <a:rect l="0" t="0" r="r" b="b"/>
              <a:pathLst>
                <a:path w="41" h="1">
                  <a:moveTo>
                    <a:pt x="25" y="1"/>
                  </a:moveTo>
                  <a:lnTo>
                    <a:pt x="25" y="1"/>
                  </a:lnTo>
                  <a:cubicBezTo>
                    <a:pt x="27" y="1"/>
                    <a:pt x="26" y="0"/>
                    <a:pt x="41" y="0"/>
                  </a:cubicBezTo>
                  <a:lnTo>
                    <a:pt x="0" y="0"/>
                  </a:lnTo>
                  <a:lnTo>
                    <a:pt x="2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7" name="Freeform 66"/>
            <p:cNvSpPr>
              <a:spLocks/>
            </p:cNvSpPr>
            <p:nvPr/>
          </p:nvSpPr>
          <p:spPr bwMode="invGray">
            <a:xfrm>
              <a:off x="12307888" y="2809875"/>
              <a:ext cx="249238" cy="15875"/>
            </a:xfrm>
            <a:custGeom>
              <a:avLst/>
              <a:gdLst>
                <a:gd name="T0" fmla="*/ 2 w 130"/>
                <a:gd name="T1" fmla="*/ 3 h 7"/>
                <a:gd name="T2" fmla="*/ 2 w 130"/>
                <a:gd name="T3" fmla="*/ 3 h 7"/>
                <a:gd name="T4" fmla="*/ 70 w 130"/>
                <a:gd name="T5" fmla="*/ 2 h 7"/>
                <a:gd name="T6" fmla="*/ 0 w 130"/>
                <a:gd name="T7" fmla="*/ 6 h 7"/>
                <a:gd name="T8" fmla="*/ 130 w 130"/>
                <a:gd name="T9" fmla="*/ 4 h 7"/>
                <a:gd name="T10" fmla="*/ 2 w 130"/>
                <a:gd name="T11" fmla="*/ 3 h 7"/>
              </a:gdLst>
              <a:ahLst/>
              <a:cxnLst>
                <a:cxn ang="0">
                  <a:pos x="T0" y="T1"/>
                </a:cxn>
                <a:cxn ang="0">
                  <a:pos x="T2" y="T3"/>
                </a:cxn>
                <a:cxn ang="0">
                  <a:pos x="T4" y="T5"/>
                </a:cxn>
                <a:cxn ang="0">
                  <a:pos x="T6" y="T7"/>
                </a:cxn>
                <a:cxn ang="0">
                  <a:pos x="T8" y="T9"/>
                </a:cxn>
                <a:cxn ang="0">
                  <a:pos x="T10" y="T11"/>
                </a:cxn>
              </a:cxnLst>
              <a:rect l="0" t="0" r="r" b="b"/>
              <a:pathLst>
                <a:path w="130" h="7">
                  <a:moveTo>
                    <a:pt x="2" y="3"/>
                  </a:moveTo>
                  <a:lnTo>
                    <a:pt x="2" y="3"/>
                  </a:lnTo>
                  <a:cubicBezTo>
                    <a:pt x="23" y="2"/>
                    <a:pt x="37" y="1"/>
                    <a:pt x="70" y="2"/>
                  </a:cubicBezTo>
                  <a:cubicBezTo>
                    <a:pt x="82" y="6"/>
                    <a:pt x="15" y="2"/>
                    <a:pt x="0" y="6"/>
                  </a:cubicBezTo>
                  <a:cubicBezTo>
                    <a:pt x="61" y="7"/>
                    <a:pt x="80" y="4"/>
                    <a:pt x="130" y="4"/>
                  </a:cubicBezTo>
                  <a:cubicBezTo>
                    <a:pt x="106" y="2"/>
                    <a:pt x="4" y="0"/>
                    <a:pt x="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8" name="Freeform 67"/>
            <p:cNvSpPr>
              <a:spLocks/>
            </p:cNvSpPr>
            <p:nvPr/>
          </p:nvSpPr>
          <p:spPr bwMode="invGray">
            <a:xfrm>
              <a:off x="12252325" y="2825750"/>
              <a:ext cx="73025" cy="1587"/>
            </a:xfrm>
            <a:custGeom>
              <a:avLst/>
              <a:gdLst>
                <a:gd name="T0" fmla="*/ 4 w 38"/>
                <a:gd name="T1" fmla="*/ 1 h 1"/>
                <a:gd name="T2" fmla="*/ 4 w 38"/>
                <a:gd name="T3" fmla="*/ 1 h 1"/>
                <a:gd name="T4" fmla="*/ 38 w 38"/>
                <a:gd name="T5" fmla="*/ 0 h 1"/>
                <a:gd name="T6" fmla="*/ 34 w 38"/>
                <a:gd name="T7" fmla="*/ 0 h 1"/>
                <a:gd name="T8" fmla="*/ 0 w 38"/>
                <a:gd name="T9" fmla="*/ 1 h 1"/>
                <a:gd name="T10" fmla="*/ 4 w 38"/>
                <a:gd name="T11" fmla="*/ 1 h 1"/>
              </a:gdLst>
              <a:ahLst/>
              <a:cxnLst>
                <a:cxn ang="0">
                  <a:pos x="T0" y="T1"/>
                </a:cxn>
                <a:cxn ang="0">
                  <a:pos x="T2" y="T3"/>
                </a:cxn>
                <a:cxn ang="0">
                  <a:pos x="T4" y="T5"/>
                </a:cxn>
                <a:cxn ang="0">
                  <a:pos x="T6" y="T7"/>
                </a:cxn>
                <a:cxn ang="0">
                  <a:pos x="T8" y="T9"/>
                </a:cxn>
                <a:cxn ang="0">
                  <a:pos x="T10" y="T11"/>
                </a:cxn>
              </a:cxnLst>
              <a:rect l="0" t="0" r="r" b="b"/>
              <a:pathLst>
                <a:path w="38" h="1">
                  <a:moveTo>
                    <a:pt x="4" y="1"/>
                  </a:moveTo>
                  <a:lnTo>
                    <a:pt x="4" y="1"/>
                  </a:lnTo>
                  <a:lnTo>
                    <a:pt x="38" y="0"/>
                  </a:lnTo>
                  <a:lnTo>
                    <a:pt x="34" y="0"/>
                  </a:lnTo>
                  <a:lnTo>
                    <a:pt x="0" y="1"/>
                  </a:lnTo>
                  <a:lnTo>
                    <a:pt x="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19" name="Freeform 68"/>
            <p:cNvSpPr>
              <a:spLocks/>
            </p:cNvSpPr>
            <p:nvPr/>
          </p:nvSpPr>
          <p:spPr bwMode="invGray">
            <a:xfrm>
              <a:off x="10779125" y="2733675"/>
              <a:ext cx="66675" cy="4762"/>
            </a:xfrm>
            <a:custGeom>
              <a:avLst/>
              <a:gdLst>
                <a:gd name="T0" fmla="*/ 35 w 35"/>
                <a:gd name="T1" fmla="*/ 2 h 2"/>
                <a:gd name="T2" fmla="*/ 35 w 35"/>
                <a:gd name="T3" fmla="*/ 2 h 2"/>
                <a:gd name="T4" fmla="*/ 0 w 35"/>
                <a:gd name="T5" fmla="*/ 2 h 2"/>
                <a:gd name="T6" fmla="*/ 35 w 35"/>
                <a:gd name="T7" fmla="*/ 2 h 2"/>
              </a:gdLst>
              <a:ahLst/>
              <a:cxnLst>
                <a:cxn ang="0">
                  <a:pos x="T0" y="T1"/>
                </a:cxn>
                <a:cxn ang="0">
                  <a:pos x="T2" y="T3"/>
                </a:cxn>
                <a:cxn ang="0">
                  <a:pos x="T4" y="T5"/>
                </a:cxn>
                <a:cxn ang="0">
                  <a:pos x="T6" y="T7"/>
                </a:cxn>
              </a:cxnLst>
              <a:rect l="0" t="0" r="r" b="b"/>
              <a:pathLst>
                <a:path w="35" h="2">
                  <a:moveTo>
                    <a:pt x="35" y="2"/>
                  </a:moveTo>
                  <a:lnTo>
                    <a:pt x="35" y="2"/>
                  </a:lnTo>
                  <a:cubicBezTo>
                    <a:pt x="32" y="0"/>
                    <a:pt x="11" y="1"/>
                    <a:pt x="0" y="2"/>
                  </a:cubicBezTo>
                  <a:cubicBezTo>
                    <a:pt x="9" y="2"/>
                    <a:pt x="22" y="2"/>
                    <a:pt x="3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0" name="Freeform 69"/>
            <p:cNvSpPr>
              <a:spLocks/>
            </p:cNvSpPr>
            <p:nvPr/>
          </p:nvSpPr>
          <p:spPr bwMode="invGray">
            <a:xfrm>
              <a:off x="-2471738" y="2738438"/>
              <a:ext cx="496888" cy="1587"/>
            </a:xfrm>
            <a:custGeom>
              <a:avLst/>
              <a:gdLst>
                <a:gd name="T0" fmla="*/ 259 w 259"/>
                <a:gd name="T1" fmla="*/ 0 h 1"/>
                <a:gd name="T2" fmla="*/ 259 w 259"/>
                <a:gd name="T3" fmla="*/ 0 h 1"/>
                <a:gd name="T4" fmla="*/ 0 w 259"/>
                <a:gd name="T5" fmla="*/ 1 h 1"/>
                <a:gd name="T6" fmla="*/ 259 w 259"/>
                <a:gd name="T7" fmla="*/ 0 h 1"/>
              </a:gdLst>
              <a:ahLst/>
              <a:cxnLst>
                <a:cxn ang="0">
                  <a:pos x="T0" y="T1"/>
                </a:cxn>
                <a:cxn ang="0">
                  <a:pos x="T2" y="T3"/>
                </a:cxn>
                <a:cxn ang="0">
                  <a:pos x="T4" y="T5"/>
                </a:cxn>
                <a:cxn ang="0">
                  <a:pos x="T6" y="T7"/>
                </a:cxn>
              </a:cxnLst>
              <a:rect l="0" t="0" r="r" b="b"/>
              <a:pathLst>
                <a:path w="259" h="1">
                  <a:moveTo>
                    <a:pt x="259" y="0"/>
                  </a:moveTo>
                  <a:lnTo>
                    <a:pt x="259" y="0"/>
                  </a:lnTo>
                  <a:lnTo>
                    <a:pt x="0" y="1"/>
                  </a:lnTo>
                  <a:lnTo>
                    <a:pt x="259"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1" name="Freeform 70"/>
            <p:cNvSpPr>
              <a:spLocks/>
            </p:cNvSpPr>
            <p:nvPr/>
          </p:nvSpPr>
          <p:spPr bwMode="invGray">
            <a:xfrm>
              <a:off x="9136063" y="2735263"/>
              <a:ext cx="387350" cy="14287"/>
            </a:xfrm>
            <a:custGeom>
              <a:avLst/>
              <a:gdLst>
                <a:gd name="T0" fmla="*/ 30 w 202"/>
                <a:gd name="T1" fmla="*/ 6 h 6"/>
                <a:gd name="T2" fmla="*/ 30 w 202"/>
                <a:gd name="T3" fmla="*/ 6 h 6"/>
                <a:gd name="T4" fmla="*/ 202 w 202"/>
                <a:gd name="T5" fmla="*/ 3 h 6"/>
                <a:gd name="T6" fmla="*/ 0 w 202"/>
                <a:gd name="T7" fmla="*/ 3 h 6"/>
                <a:gd name="T8" fmla="*/ 30 w 202"/>
                <a:gd name="T9" fmla="*/ 6 h 6"/>
              </a:gdLst>
              <a:ahLst/>
              <a:cxnLst>
                <a:cxn ang="0">
                  <a:pos x="T0" y="T1"/>
                </a:cxn>
                <a:cxn ang="0">
                  <a:pos x="T2" y="T3"/>
                </a:cxn>
                <a:cxn ang="0">
                  <a:pos x="T4" y="T5"/>
                </a:cxn>
                <a:cxn ang="0">
                  <a:pos x="T6" y="T7"/>
                </a:cxn>
                <a:cxn ang="0">
                  <a:pos x="T8" y="T9"/>
                </a:cxn>
              </a:cxnLst>
              <a:rect l="0" t="0" r="r" b="b"/>
              <a:pathLst>
                <a:path w="202" h="6">
                  <a:moveTo>
                    <a:pt x="30" y="6"/>
                  </a:moveTo>
                  <a:lnTo>
                    <a:pt x="30" y="6"/>
                  </a:lnTo>
                  <a:cubicBezTo>
                    <a:pt x="100" y="5"/>
                    <a:pt x="131" y="3"/>
                    <a:pt x="202" y="3"/>
                  </a:cubicBezTo>
                  <a:cubicBezTo>
                    <a:pt x="109" y="0"/>
                    <a:pt x="79" y="6"/>
                    <a:pt x="0" y="3"/>
                  </a:cubicBezTo>
                  <a:lnTo>
                    <a:pt x="30"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2" name="Freeform 71"/>
            <p:cNvSpPr>
              <a:spLocks/>
            </p:cNvSpPr>
            <p:nvPr/>
          </p:nvSpPr>
          <p:spPr bwMode="invGray">
            <a:xfrm>
              <a:off x="9139238" y="2725738"/>
              <a:ext cx="142875" cy="9525"/>
            </a:xfrm>
            <a:custGeom>
              <a:avLst/>
              <a:gdLst>
                <a:gd name="T0" fmla="*/ 54 w 75"/>
                <a:gd name="T1" fmla="*/ 0 h 4"/>
                <a:gd name="T2" fmla="*/ 54 w 75"/>
                <a:gd name="T3" fmla="*/ 0 h 4"/>
                <a:gd name="T4" fmla="*/ 10 w 75"/>
                <a:gd name="T5" fmla="*/ 4 h 4"/>
                <a:gd name="T6" fmla="*/ 75 w 75"/>
                <a:gd name="T7" fmla="*/ 2 h 4"/>
                <a:gd name="T8" fmla="*/ 54 w 75"/>
                <a:gd name="T9" fmla="*/ 0 h 4"/>
              </a:gdLst>
              <a:ahLst/>
              <a:cxnLst>
                <a:cxn ang="0">
                  <a:pos x="T0" y="T1"/>
                </a:cxn>
                <a:cxn ang="0">
                  <a:pos x="T2" y="T3"/>
                </a:cxn>
                <a:cxn ang="0">
                  <a:pos x="T4" y="T5"/>
                </a:cxn>
                <a:cxn ang="0">
                  <a:pos x="T6" y="T7"/>
                </a:cxn>
                <a:cxn ang="0">
                  <a:pos x="T8" y="T9"/>
                </a:cxn>
              </a:cxnLst>
              <a:rect l="0" t="0" r="r" b="b"/>
              <a:pathLst>
                <a:path w="75" h="4">
                  <a:moveTo>
                    <a:pt x="54" y="0"/>
                  </a:moveTo>
                  <a:lnTo>
                    <a:pt x="54" y="0"/>
                  </a:lnTo>
                  <a:cubicBezTo>
                    <a:pt x="65" y="2"/>
                    <a:pt x="0" y="3"/>
                    <a:pt x="10" y="4"/>
                  </a:cubicBezTo>
                  <a:cubicBezTo>
                    <a:pt x="57" y="4"/>
                    <a:pt x="32" y="2"/>
                    <a:pt x="75" y="2"/>
                  </a:cubicBezTo>
                  <a:lnTo>
                    <a:pt x="5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3" name="Freeform 72"/>
            <p:cNvSpPr>
              <a:spLocks/>
            </p:cNvSpPr>
            <p:nvPr/>
          </p:nvSpPr>
          <p:spPr bwMode="invGray">
            <a:xfrm>
              <a:off x="9805988" y="2817813"/>
              <a:ext cx="39688" cy="3175"/>
            </a:xfrm>
            <a:custGeom>
              <a:avLst/>
              <a:gdLst>
                <a:gd name="T0" fmla="*/ 21 w 21"/>
                <a:gd name="T1" fmla="*/ 0 h 1"/>
                <a:gd name="T2" fmla="*/ 21 w 21"/>
                <a:gd name="T3" fmla="*/ 0 h 1"/>
                <a:gd name="T4" fmla="*/ 0 w 21"/>
                <a:gd name="T5" fmla="*/ 1 h 1"/>
                <a:gd name="T6" fmla="*/ 17 w 21"/>
                <a:gd name="T7" fmla="*/ 1 h 1"/>
                <a:gd name="T8" fmla="*/ 21 w 21"/>
                <a:gd name="T9" fmla="*/ 0 h 1"/>
              </a:gdLst>
              <a:ahLst/>
              <a:cxnLst>
                <a:cxn ang="0">
                  <a:pos x="T0" y="T1"/>
                </a:cxn>
                <a:cxn ang="0">
                  <a:pos x="T2" y="T3"/>
                </a:cxn>
                <a:cxn ang="0">
                  <a:pos x="T4" y="T5"/>
                </a:cxn>
                <a:cxn ang="0">
                  <a:pos x="T6" y="T7"/>
                </a:cxn>
                <a:cxn ang="0">
                  <a:pos x="T8" y="T9"/>
                </a:cxn>
              </a:cxnLst>
              <a:rect l="0" t="0" r="r" b="b"/>
              <a:pathLst>
                <a:path w="21" h="1">
                  <a:moveTo>
                    <a:pt x="21" y="0"/>
                  </a:moveTo>
                  <a:lnTo>
                    <a:pt x="21" y="0"/>
                  </a:lnTo>
                  <a:lnTo>
                    <a:pt x="0" y="1"/>
                  </a:lnTo>
                  <a:lnTo>
                    <a:pt x="17" y="1"/>
                  </a:lnTo>
                  <a:lnTo>
                    <a:pt x="2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4" name="Freeform 73"/>
            <p:cNvSpPr>
              <a:spLocks/>
            </p:cNvSpPr>
            <p:nvPr/>
          </p:nvSpPr>
          <p:spPr bwMode="invGray">
            <a:xfrm>
              <a:off x="8580438" y="2725738"/>
              <a:ext cx="66675" cy="3175"/>
            </a:xfrm>
            <a:custGeom>
              <a:avLst/>
              <a:gdLst>
                <a:gd name="T0" fmla="*/ 27 w 35"/>
                <a:gd name="T1" fmla="*/ 1 h 1"/>
                <a:gd name="T2" fmla="*/ 27 w 35"/>
                <a:gd name="T3" fmla="*/ 1 h 1"/>
                <a:gd name="T4" fmla="*/ 35 w 35"/>
                <a:gd name="T5" fmla="*/ 1 h 1"/>
                <a:gd name="T6" fmla="*/ 0 w 35"/>
                <a:gd name="T7" fmla="*/ 0 h 1"/>
                <a:gd name="T8" fmla="*/ 27 w 35"/>
                <a:gd name="T9" fmla="*/ 1 h 1"/>
              </a:gdLst>
              <a:ahLst/>
              <a:cxnLst>
                <a:cxn ang="0">
                  <a:pos x="T0" y="T1"/>
                </a:cxn>
                <a:cxn ang="0">
                  <a:pos x="T2" y="T3"/>
                </a:cxn>
                <a:cxn ang="0">
                  <a:pos x="T4" y="T5"/>
                </a:cxn>
                <a:cxn ang="0">
                  <a:pos x="T6" y="T7"/>
                </a:cxn>
                <a:cxn ang="0">
                  <a:pos x="T8" y="T9"/>
                </a:cxn>
              </a:cxnLst>
              <a:rect l="0" t="0" r="r" b="b"/>
              <a:pathLst>
                <a:path w="35" h="1">
                  <a:moveTo>
                    <a:pt x="27" y="1"/>
                  </a:moveTo>
                  <a:lnTo>
                    <a:pt x="27" y="1"/>
                  </a:lnTo>
                  <a:lnTo>
                    <a:pt x="35" y="1"/>
                  </a:lnTo>
                  <a:lnTo>
                    <a:pt x="0" y="0"/>
                  </a:lnTo>
                  <a:lnTo>
                    <a:pt x="2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5" name="Freeform 74"/>
            <p:cNvSpPr>
              <a:spLocks/>
            </p:cNvSpPr>
            <p:nvPr/>
          </p:nvSpPr>
          <p:spPr bwMode="invGray">
            <a:xfrm>
              <a:off x="8647113" y="2725738"/>
              <a:ext cx="15875" cy="3175"/>
            </a:xfrm>
            <a:custGeom>
              <a:avLst/>
              <a:gdLst>
                <a:gd name="T0" fmla="*/ 8 w 8"/>
                <a:gd name="T1" fmla="*/ 0 h 1"/>
                <a:gd name="T2" fmla="*/ 8 w 8"/>
                <a:gd name="T3" fmla="*/ 0 h 1"/>
                <a:gd name="T4" fmla="*/ 0 w 8"/>
                <a:gd name="T5" fmla="*/ 1 h 1"/>
                <a:gd name="T6" fmla="*/ 8 w 8"/>
                <a:gd name="T7" fmla="*/ 0 h 1"/>
              </a:gdLst>
              <a:ahLst/>
              <a:cxnLst>
                <a:cxn ang="0">
                  <a:pos x="T0" y="T1"/>
                </a:cxn>
                <a:cxn ang="0">
                  <a:pos x="T2" y="T3"/>
                </a:cxn>
                <a:cxn ang="0">
                  <a:pos x="T4" y="T5"/>
                </a:cxn>
                <a:cxn ang="0">
                  <a:pos x="T6" y="T7"/>
                </a:cxn>
              </a:cxnLst>
              <a:rect l="0" t="0" r="r" b="b"/>
              <a:pathLst>
                <a:path w="8" h="1">
                  <a:moveTo>
                    <a:pt x="8" y="0"/>
                  </a:moveTo>
                  <a:lnTo>
                    <a:pt x="8" y="0"/>
                  </a:lnTo>
                  <a:lnTo>
                    <a:pt x="0" y="1"/>
                  </a:lnTo>
                  <a:lnTo>
                    <a:pt x="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6" name="Freeform 75"/>
            <p:cNvSpPr>
              <a:spLocks/>
            </p:cNvSpPr>
            <p:nvPr/>
          </p:nvSpPr>
          <p:spPr bwMode="invGray">
            <a:xfrm>
              <a:off x="9794875" y="2830513"/>
              <a:ext cx="90488" cy="1587"/>
            </a:xfrm>
            <a:custGeom>
              <a:avLst/>
              <a:gdLst>
                <a:gd name="T0" fmla="*/ 0 w 47"/>
                <a:gd name="T1" fmla="*/ 0 h 1"/>
                <a:gd name="T2" fmla="*/ 0 w 47"/>
                <a:gd name="T3" fmla="*/ 0 h 1"/>
                <a:gd name="T4" fmla="*/ 32 w 47"/>
                <a:gd name="T5" fmla="*/ 1 h 1"/>
                <a:gd name="T6" fmla="*/ 47 w 47"/>
                <a:gd name="T7" fmla="*/ 0 h 1"/>
                <a:gd name="T8" fmla="*/ 0 w 47"/>
                <a:gd name="T9" fmla="*/ 0 h 1"/>
              </a:gdLst>
              <a:ahLst/>
              <a:cxnLst>
                <a:cxn ang="0">
                  <a:pos x="T0" y="T1"/>
                </a:cxn>
                <a:cxn ang="0">
                  <a:pos x="T2" y="T3"/>
                </a:cxn>
                <a:cxn ang="0">
                  <a:pos x="T4" y="T5"/>
                </a:cxn>
                <a:cxn ang="0">
                  <a:pos x="T6" y="T7"/>
                </a:cxn>
                <a:cxn ang="0">
                  <a:pos x="T8" y="T9"/>
                </a:cxn>
              </a:cxnLst>
              <a:rect l="0" t="0" r="r" b="b"/>
              <a:pathLst>
                <a:path w="47" h="1">
                  <a:moveTo>
                    <a:pt x="0" y="0"/>
                  </a:moveTo>
                  <a:lnTo>
                    <a:pt x="0" y="0"/>
                  </a:lnTo>
                  <a:lnTo>
                    <a:pt x="32" y="1"/>
                  </a:lnTo>
                  <a:lnTo>
                    <a:pt x="47"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7" name="Freeform 76"/>
            <p:cNvSpPr>
              <a:spLocks/>
            </p:cNvSpPr>
            <p:nvPr/>
          </p:nvSpPr>
          <p:spPr bwMode="invGray">
            <a:xfrm>
              <a:off x="9232900" y="2795588"/>
              <a:ext cx="84138" cy="3175"/>
            </a:xfrm>
            <a:custGeom>
              <a:avLst/>
              <a:gdLst>
                <a:gd name="T0" fmla="*/ 16 w 44"/>
                <a:gd name="T1" fmla="*/ 1 h 1"/>
                <a:gd name="T2" fmla="*/ 16 w 44"/>
                <a:gd name="T3" fmla="*/ 1 h 1"/>
                <a:gd name="T4" fmla="*/ 44 w 44"/>
                <a:gd name="T5" fmla="*/ 1 h 1"/>
                <a:gd name="T6" fmla="*/ 16 w 44"/>
                <a:gd name="T7" fmla="*/ 1 h 1"/>
              </a:gdLst>
              <a:ahLst/>
              <a:cxnLst>
                <a:cxn ang="0">
                  <a:pos x="T0" y="T1"/>
                </a:cxn>
                <a:cxn ang="0">
                  <a:pos x="T2" y="T3"/>
                </a:cxn>
                <a:cxn ang="0">
                  <a:pos x="T4" y="T5"/>
                </a:cxn>
                <a:cxn ang="0">
                  <a:pos x="T6" y="T7"/>
                </a:cxn>
              </a:cxnLst>
              <a:rect l="0" t="0" r="r" b="b"/>
              <a:pathLst>
                <a:path w="44" h="1">
                  <a:moveTo>
                    <a:pt x="16" y="1"/>
                  </a:moveTo>
                  <a:lnTo>
                    <a:pt x="16" y="1"/>
                  </a:lnTo>
                  <a:lnTo>
                    <a:pt x="44" y="1"/>
                  </a:lnTo>
                  <a:cubicBezTo>
                    <a:pt x="39" y="1"/>
                    <a:pt x="0" y="0"/>
                    <a:pt x="16"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8" name="Freeform 77"/>
            <p:cNvSpPr>
              <a:spLocks/>
            </p:cNvSpPr>
            <p:nvPr/>
          </p:nvSpPr>
          <p:spPr bwMode="invGray">
            <a:xfrm>
              <a:off x="8158163" y="2725738"/>
              <a:ext cx="71438" cy="3175"/>
            </a:xfrm>
            <a:custGeom>
              <a:avLst/>
              <a:gdLst>
                <a:gd name="T0" fmla="*/ 34 w 37"/>
                <a:gd name="T1" fmla="*/ 0 h 1"/>
                <a:gd name="T2" fmla="*/ 34 w 37"/>
                <a:gd name="T3" fmla="*/ 0 h 1"/>
                <a:gd name="T4" fmla="*/ 0 w 37"/>
                <a:gd name="T5" fmla="*/ 1 h 1"/>
                <a:gd name="T6" fmla="*/ 3 w 37"/>
                <a:gd name="T7" fmla="*/ 1 h 1"/>
                <a:gd name="T8" fmla="*/ 37 w 37"/>
                <a:gd name="T9" fmla="*/ 0 h 1"/>
                <a:gd name="T10" fmla="*/ 34 w 37"/>
                <a:gd name="T11" fmla="*/ 0 h 1"/>
              </a:gdLst>
              <a:ahLst/>
              <a:cxnLst>
                <a:cxn ang="0">
                  <a:pos x="T0" y="T1"/>
                </a:cxn>
                <a:cxn ang="0">
                  <a:pos x="T2" y="T3"/>
                </a:cxn>
                <a:cxn ang="0">
                  <a:pos x="T4" y="T5"/>
                </a:cxn>
                <a:cxn ang="0">
                  <a:pos x="T6" y="T7"/>
                </a:cxn>
                <a:cxn ang="0">
                  <a:pos x="T8" y="T9"/>
                </a:cxn>
                <a:cxn ang="0">
                  <a:pos x="T10" y="T11"/>
                </a:cxn>
              </a:cxnLst>
              <a:rect l="0" t="0" r="r" b="b"/>
              <a:pathLst>
                <a:path w="37" h="1">
                  <a:moveTo>
                    <a:pt x="34" y="0"/>
                  </a:moveTo>
                  <a:lnTo>
                    <a:pt x="34" y="0"/>
                  </a:lnTo>
                  <a:lnTo>
                    <a:pt x="0" y="1"/>
                  </a:lnTo>
                  <a:lnTo>
                    <a:pt x="3" y="1"/>
                  </a:lnTo>
                  <a:lnTo>
                    <a:pt x="37" y="0"/>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29" name="Freeform 78"/>
            <p:cNvSpPr>
              <a:spLocks/>
            </p:cNvSpPr>
            <p:nvPr/>
          </p:nvSpPr>
          <p:spPr bwMode="invGray">
            <a:xfrm>
              <a:off x="8734425" y="2814638"/>
              <a:ext cx="144463" cy="3175"/>
            </a:xfrm>
            <a:custGeom>
              <a:avLst/>
              <a:gdLst>
                <a:gd name="T0" fmla="*/ 56 w 76"/>
                <a:gd name="T1" fmla="*/ 0 h 2"/>
                <a:gd name="T2" fmla="*/ 56 w 76"/>
                <a:gd name="T3" fmla="*/ 0 h 2"/>
                <a:gd name="T4" fmla="*/ 40 w 76"/>
                <a:gd name="T5" fmla="*/ 2 h 2"/>
                <a:gd name="T6" fmla="*/ 56 w 76"/>
                <a:gd name="T7" fmla="*/ 0 h 2"/>
              </a:gdLst>
              <a:ahLst/>
              <a:cxnLst>
                <a:cxn ang="0">
                  <a:pos x="T0" y="T1"/>
                </a:cxn>
                <a:cxn ang="0">
                  <a:pos x="T2" y="T3"/>
                </a:cxn>
                <a:cxn ang="0">
                  <a:pos x="T4" y="T5"/>
                </a:cxn>
                <a:cxn ang="0">
                  <a:pos x="T6" y="T7"/>
                </a:cxn>
              </a:cxnLst>
              <a:rect l="0" t="0" r="r" b="b"/>
              <a:pathLst>
                <a:path w="76" h="2">
                  <a:moveTo>
                    <a:pt x="56" y="0"/>
                  </a:moveTo>
                  <a:lnTo>
                    <a:pt x="56" y="0"/>
                  </a:lnTo>
                  <a:cubicBezTo>
                    <a:pt x="76" y="2"/>
                    <a:pt x="0" y="0"/>
                    <a:pt x="40" y="2"/>
                  </a:cubicBezTo>
                  <a:cubicBezTo>
                    <a:pt x="76" y="2"/>
                    <a:pt x="61" y="1"/>
                    <a:pt x="56"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0" name="Freeform 79"/>
            <p:cNvSpPr>
              <a:spLocks/>
            </p:cNvSpPr>
            <p:nvPr/>
          </p:nvSpPr>
          <p:spPr bwMode="invGray">
            <a:xfrm>
              <a:off x="8023225" y="2782888"/>
              <a:ext cx="26988" cy="1587"/>
            </a:xfrm>
            <a:custGeom>
              <a:avLst/>
              <a:gdLst>
                <a:gd name="T0" fmla="*/ 14 w 14"/>
                <a:gd name="T1" fmla="*/ 0 h 1"/>
                <a:gd name="T2" fmla="*/ 14 w 14"/>
                <a:gd name="T3" fmla="*/ 0 h 1"/>
                <a:gd name="T4" fmla="*/ 0 w 14"/>
                <a:gd name="T5" fmla="*/ 1 h 1"/>
                <a:gd name="T6" fmla="*/ 14 w 14"/>
                <a:gd name="T7" fmla="*/ 0 h 1"/>
              </a:gdLst>
              <a:ahLst/>
              <a:cxnLst>
                <a:cxn ang="0">
                  <a:pos x="T0" y="T1"/>
                </a:cxn>
                <a:cxn ang="0">
                  <a:pos x="T2" y="T3"/>
                </a:cxn>
                <a:cxn ang="0">
                  <a:pos x="T4" y="T5"/>
                </a:cxn>
                <a:cxn ang="0">
                  <a:pos x="T6" y="T7"/>
                </a:cxn>
              </a:cxnLst>
              <a:rect l="0" t="0" r="r" b="b"/>
              <a:pathLst>
                <a:path w="14" h="1">
                  <a:moveTo>
                    <a:pt x="14" y="0"/>
                  </a:moveTo>
                  <a:lnTo>
                    <a:pt x="14" y="0"/>
                  </a:lnTo>
                  <a:cubicBezTo>
                    <a:pt x="9" y="0"/>
                    <a:pt x="5" y="0"/>
                    <a:pt x="0" y="1"/>
                  </a:cubicBezTo>
                  <a:lnTo>
                    <a:pt x="1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1" name="Freeform 80"/>
            <p:cNvSpPr>
              <a:spLocks/>
            </p:cNvSpPr>
            <p:nvPr/>
          </p:nvSpPr>
          <p:spPr bwMode="invGray">
            <a:xfrm>
              <a:off x="8050213" y="2782888"/>
              <a:ext cx="77788" cy="1587"/>
            </a:xfrm>
            <a:custGeom>
              <a:avLst/>
              <a:gdLst>
                <a:gd name="T0" fmla="*/ 0 w 40"/>
                <a:gd name="T1" fmla="*/ 0 h 1"/>
                <a:gd name="T2" fmla="*/ 0 w 40"/>
                <a:gd name="T3" fmla="*/ 0 h 1"/>
                <a:gd name="T4" fmla="*/ 40 w 40"/>
                <a:gd name="T5" fmla="*/ 1 h 1"/>
                <a:gd name="T6" fmla="*/ 0 w 40"/>
                <a:gd name="T7" fmla="*/ 0 h 1"/>
              </a:gdLst>
              <a:ahLst/>
              <a:cxnLst>
                <a:cxn ang="0">
                  <a:pos x="T0" y="T1"/>
                </a:cxn>
                <a:cxn ang="0">
                  <a:pos x="T2" y="T3"/>
                </a:cxn>
                <a:cxn ang="0">
                  <a:pos x="T4" y="T5"/>
                </a:cxn>
                <a:cxn ang="0">
                  <a:pos x="T6" y="T7"/>
                </a:cxn>
              </a:cxnLst>
              <a:rect l="0" t="0" r="r" b="b"/>
              <a:pathLst>
                <a:path w="40" h="1">
                  <a:moveTo>
                    <a:pt x="0" y="0"/>
                  </a:moveTo>
                  <a:lnTo>
                    <a:pt x="0" y="0"/>
                  </a:lnTo>
                  <a:cubicBezTo>
                    <a:pt x="15" y="0"/>
                    <a:pt x="30" y="1"/>
                    <a:pt x="40" y="1"/>
                  </a:cubicBezTo>
                  <a:cubicBezTo>
                    <a:pt x="21" y="0"/>
                    <a:pt x="15"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2" name="Freeform 81"/>
            <p:cNvSpPr>
              <a:spLocks/>
            </p:cNvSpPr>
            <p:nvPr/>
          </p:nvSpPr>
          <p:spPr bwMode="invGray">
            <a:xfrm>
              <a:off x="7715250" y="2779713"/>
              <a:ext cx="90488" cy="7937"/>
            </a:xfrm>
            <a:custGeom>
              <a:avLst/>
              <a:gdLst>
                <a:gd name="T0" fmla="*/ 5 w 47"/>
                <a:gd name="T1" fmla="*/ 2 h 3"/>
                <a:gd name="T2" fmla="*/ 5 w 47"/>
                <a:gd name="T3" fmla="*/ 2 h 3"/>
                <a:gd name="T4" fmla="*/ 18 w 47"/>
                <a:gd name="T5" fmla="*/ 2 h 3"/>
                <a:gd name="T6" fmla="*/ 23 w 47"/>
                <a:gd name="T7" fmla="*/ 2 h 3"/>
                <a:gd name="T8" fmla="*/ 38 w 47"/>
                <a:gd name="T9" fmla="*/ 1 h 3"/>
                <a:gd name="T10" fmla="*/ 47 w 47"/>
                <a:gd name="T11" fmla="*/ 0 h 3"/>
                <a:gd name="T12" fmla="*/ 35 w 47"/>
                <a:gd name="T13" fmla="*/ 1 h 3"/>
                <a:gd name="T14" fmla="*/ 5 w 47"/>
                <a:gd name="T15" fmla="*/ 2 h 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7" h="3">
                  <a:moveTo>
                    <a:pt x="5" y="2"/>
                  </a:moveTo>
                  <a:lnTo>
                    <a:pt x="5" y="2"/>
                  </a:lnTo>
                  <a:lnTo>
                    <a:pt x="18" y="2"/>
                  </a:lnTo>
                  <a:cubicBezTo>
                    <a:pt x="4" y="3"/>
                    <a:pt x="11" y="3"/>
                    <a:pt x="23" y="2"/>
                  </a:cubicBezTo>
                  <a:cubicBezTo>
                    <a:pt x="37" y="2"/>
                    <a:pt x="37" y="1"/>
                    <a:pt x="38" y="1"/>
                  </a:cubicBezTo>
                  <a:lnTo>
                    <a:pt x="47" y="0"/>
                  </a:lnTo>
                  <a:lnTo>
                    <a:pt x="35" y="1"/>
                  </a:lnTo>
                  <a:cubicBezTo>
                    <a:pt x="13" y="1"/>
                    <a:pt x="0" y="1"/>
                    <a:pt x="5"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3" name="Freeform 82"/>
            <p:cNvSpPr>
              <a:spLocks/>
            </p:cNvSpPr>
            <p:nvPr/>
          </p:nvSpPr>
          <p:spPr bwMode="invGray">
            <a:xfrm>
              <a:off x="6508750" y="2713038"/>
              <a:ext cx="247650" cy="6350"/>
            </a:xfrm>
            <a:custGeom>
              <a:avLst/>
              <a:gdLst>
                <a:gd name="T0" fmla="*/ 0 w 129"/>
                <a:gd name="T1" fmla="*/ 0 h 3"/>
                <a:gd name="T2" fmla="*/ 0 w 129"/>
                <a:gd name="T3" fmla="*/ 0 h 3"/>
                <a:gd name="T4" fmla="*/ 60 w 129"/>
                <a:gd name="T5" fmla="*/ 2 h 3"/>
                <a:gd name="T6" fmla="*/ 129 w 129"/>
                <a:gd name="T7" fmla="*/ 0 h 3"/>
                <a:gd name="T8" fmla="*/ 0 w 129"/>
                <a:gd name="T9" fmla="*/ 0 h 3"/>
              </a:gdLst>
              <a:ahLst/>
              <a:cxnLst>
                <a:cxn ang="0">
                  <a:pos x="T0" y="T1"/>
                </a:cxn>
                <a:cxn ang="0">
                  <a:pos x="T2" y="T3"/>
                </a:cxn>
                <a:cxn ang="0">
                  <a:pos x="T4" y="T5"/>
                </a:cxn>
                <a:cxn ang="0">
                  <a:pos x="T6" y="T7"/>
                </a:cxn>
                <a:cxn ang="0">
                  <a:pos x="T8" y="T9"/>
                </a:cxn>
              </a:cxnLst>
              <a:rect l="0" t="0" r="r" b="b"/>
              <a:pathLst>
                <a:path w="129" h="3">
                  <a:moveTo>
                    <a:pt x="0" y="0"/>
                  </a:moveTo>
                  <a:lnTo>
                    <a:pt x="0" y="0"/>
                  </a:lnTo>
                  <a:cubicBezTo>
                    <a:pt x="50" y="1"/>
                    <a:pt x="63" y="1"/>
                    <a:pt x="60" y="2"/>
                  </a:cubicBezTo>
                  <a:cubicBezTo>
                    <a:pt x="108" y="3"/>
                    <a:pt x="100" y="0"/>
                    <a:pt x="129"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4" name="Freeform 83"/>
            <p:cNvSpPr>
              <a:spLocks/>
            </p:cNvSpPr>
            <p:nvPr/>
          </p:nvSpPr>
          <p:spPr bwMode="invGray">
            <a:xfrm>
              <a:off x="6756400" y="2713038"/>
              <a:ext cx="33338" cy="0"/>
            </a:xfrm>
            <a:custGeom>
              <a:avLst/>
              <a:gdLst>
                <a:gd name="T0" fmla="*/ 0 w 18"/>
                <a:gd name="T1" fmla="*/ 0 w 18"/>
                <a:gd name="T2" fmla="*/ 18 w 18"/>
                <a:gd name="T3" fmla="*/ 0 w 18"/>
              </a:gdLst>
              <a:ahLst/>
              <a:cxnLst>
                <a:cxn ang="0">
                  <a:pos x="T0" y="0"/>
                </a:cxn>
                <a:cxn ang="0">
                  <a:pos x="T1" y="0"/>
                </a:cxn>
                <a:cxn ang="0">
                  <a:pos x="T2" y="0"/>
                </a:cxn>
                <a:cxn ang="0">
                  <a:pos x="T3" y="0"/>
                </a:cxn>
              </a:cxnLst>
              <a:rect l="0" t="0" r="r" b="b"/>
              <a:pathLst>
                <a:path w="18">
                  <a:moveTo>
                    <a:pt x="0" y="0"/>
                  </a:moveTo>
                  <a:lnTo>
                    <a:pt x="0" y="0"/>
                  </a:lnTo>
                  <a:lnTo>
                    <a:pt x="18"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5" name="Freeform 84"/>
            <p:cNvSpPr>
              <a:spLocks/>
            </p:cNvSpPr>
            <p:nvPr/>
          </p:nvSpPr>
          <p:spPr bwMode="invGray">
            <a:xfrm>
              <a:off x="8047038" y="2820988"/>
              <a:ext cx="58738" cy="4762"/>
            </a:xfrm>
            <a:custGeom>
              <a:avLst/>
              <a:gdLst>
                <a:gd name="T0" fmla="*/ 31 w 31"/>
                <a:gd name="T1" fmla="*/ 0 h 2"/>
                <a:gd name="T2" fmla="*/ 31 w 31"/>
                <a:gd name="T3" fmla="*/ 0 h 2"/>
                <a:gd name="T4" fmla="*/ 0 w 31"/>
                <a:gd name="T5" fmla="*/ 2 h 2"/>
                <a:gd name="T6" fmla="*/ 11 w 31"/>
                <a:gd name="T7" fmla="*/ 2 h 2"/>
                <a:gd name="T8" fmla="*/ 31 w 31"/>
                <a:gd name="T9" fmla="*/ 0 h 2"/>
              </a:gdLst>
              <a:ahLst/>
              <a:cxnLst>
                <a:cxn ang="0">
                  <a:pos x="T0" y="T1"/>
                </a:cxn>
                <a:cxn ang="0">
                  <a:pos x="T2" y="T3"/>
                </a:cxn>
                <a:cxn ang="0">
                  <a:pos x="T4" y="T5"/>
                </a:cxn>
                <a:cxn ang="0">
                  <a:pos x="T6" y="T7"/>
                </a:cxn>
                <a:cxn ang="0">
                  <a:pos x="T8" y="T9"/>
                </a:cxn>
              </a:cxnLst>
              <a:rect l="0" t="0" r="r" b="b"/>
              <a:pathLst>
                <a:path w="31" h="2">
                  <a:moveTo>
                    <a:pt x="31" y="0"/>
                  </a:moveTo>
                  <a:lnTo>
                    <a:pt x="31" y="0"/>
                  </a:lnTo>
                  <a:lnTo>
                    <a:pt x="0" y="2"/>
                  </a:lnTo>
                  <a:lnTo>
                    <a:pt x="11" y="2"/>
                  </a:lnTo>
                  <a:lnTo>
                    <a:pt x="31"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6" name="Freeform 85"/>
            <p:cNvSpPr>
              <a:spLocks/>
            </p:cNvSpPr>
            <p:nvPr/>
          </p:nvSpPr>
          <p:spPr bwMode="invGray">
            <a:xfrm>
              <a:off x="6348413" y="2711451"/>
              <a:ext cx="82550" cy="1587"/>
            </a:xfrm>
            <a:custGeom>
              <a:avLst/>
              <a:gdLst>
                <a:gd name="T0" fmla="*/ 9 w 43"/>
                <a:gd name="T1" fmla="*/ 1 h 1"/>
                <a:gd name="T2" fmla="*/ 9 w 43"/>
                <a:gd name="T3" fmla="*/ 1 h 1"/>
                <a:gd name="T4" fmla="*/ 41 w 43"/>
                <a:gd name="T5" fmla="*/ 1 h 1"/>
                <a:gd name="T6" fmla="*/ 9 w 43"/>
                <a:gd name="T7" fmla="*/ 1 h 1"/>
              </a:gdLst>
              <a:ahLst/>
              <a:cxnLst>
                <a:cxn ang="0">
                  <a:pos x="T0" y="T1"/>
                </a:cxn>
                <a:cxn ang="0">
                  <a:pos x="T2" y="T3"/>
                </a:cxn>
                <a:cxn ang="0">
                  <a:pos x="T4" y="T5"/>
                </a:cxn>
                <a:cxn ang="0">
                  <a:pos x="T6" y="T7"/>
                </a:cxn>
              </a:cxnLst>
              <a:rect l="0" t="0" r="r" b="b"/>
              <a:pathLst>
                <a:path w="43" h="1">
                  <a:moveTo>
                    <a:pt x="9" y="1"/>
                  </a:moveTo>
                  <a:lnTo>
                    <a:pt x="9" y="1"/>
                  </a:lnTo>
                  <a:cubicBezTo>
                    <a:pt x="18" y="1"/>
                    <a:pt x="33" y="1"/>
                    <a:pt x="41" y="1"/>
                  </a:cubicBezTo>
                  <a:cubicBezTo>
                    <a:pt x="43" y="0"/>
                    <a:pt x="0" y="1"/>
                    <a:pt x="9"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7" name="Freeform 86"/>
            <p:cNvSpPr>
              <a:spLocks/>
            </p:cNvSpPr>
            <p:nvPr/>
          </p:nvSpPr>
          <p:spPr bwMode="invGray">
            <a:xfrm>
              <a:off x="6734175" y="2771775"/>
              <a:ext cx="96838" cy="6350"/>
            </a:xfrm>
            <a:custGeom>
              <a:avLst/>
              <a:gdLst>
                <a:gd name="T0" fmla="*/ 0 w 50"/>
                <a:gd name="T1" fmla="*/ 2 h 3"/>
                <a:gd name="T2" fmla="*/ 0 w 50"/>
                <a:gd name="T3" fmla="*/ 2 h 3"/>
                <a:gd name="T4" fmla="*/ 50 w 50"/>
                <a:gd name="T5" fmla="*/ 3 h 3"/>
                <a:gd name="T6" fmla="*/ 0 w 50"/>
                <a:gd name="T7" fmla="*/ 2 h 3"/>
              </a:gdLst>
              <a:ahLst/>
              <a:cxnLst>
                <a:cxn ang="0">
                  <a:pos x="T0" y="T1"/>
                </a:cxn>
                <a:cxn ang="0">
                  <a:pos x="T2" y="T3"/>
                </a:cxn>
                <a:cxn ang="0">
                  <a:pos x="T4" y="T5"/>
                </a:cxn>
                <a:cxn ang="0">
                  <a:pos x="T6" y="T7"/>
                </a:cxn>
              </a:cxnLst>
              <a:rect l="0" t="0" r="r" b="b"/>
              <a:pathLst>
                <a:path w="50" h="3">
                  <a:moveTo>
                    <a:pt x="0" y="2"/>
                  </a:moveTo>
                  <a:lnTo>
                    <a:pt x="0" y="2"/>
                  </a:lnTo>
                  <a:cubicBezTo>
                    <a:pt x="6" y="3"/>
                    <a:pt x="37" y="2"/>
                    <a:pt x="50" y="3"/>
                  </a:cubicBezTo>
                  <a:cubicBezTo>
                    <a:pt x="32" y="2"/>
                    <a:pt x="17"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8" name="Freeform 87"/>
            <p:cNvSpPr>
              <a:spLocks/>
            </p:cNvSpPr>
            <p:nvPr/>
          </p:nvSpPr>
          <p:spPr bwMode="invGray">
            <a:xfrm>
              <a:off x="6091238" y="2722563"/>
              <a:ext cx="95250" cy="7937"/>
            </a:xfrm>
            <a:custGeom>
              <a:avLst/>
              <a:gdLst>
                <a:gd name="T0" fmla="*/ 0 w 49"/>
                <a:gd name="T1" fmla="*/ 1 h 4"/>
                <a:gd name="T2" fmla="*/ 0 w 49"/>
                <a:gd name="T3" fmla="*/ 1 h 4"/>
                <a:gd name="T4" fmla="*/ 18 w 49"/>
                <a:gd name="T5" fmla="*/ 4 h 4"/>
                <a:gd name="T6" fmla="*/ 0 w 49"/>
                <a:gd name="T7" fmla="*/ 1 h 4"/>
              </a:gdLst>
              <a:ahLst/>
              <a:cxnLst>
                <a:cxn ang="0">
                  <a:pos x="T0" y="T1"/>
                </a:cxn>
                <a:cxn ang="0">
                  <a:pos x="T2" y="T3"/>
                </a:cxn>
                <a:cxn ang="0">
                  <a:pos x="T4" y="T5"/>
                </a:cxn>
                <a:cxn ang="0">
                  <a:pos x="T6" y="T7"/>
                </a:cxn>
              </a:cxnLst>
              <a:rect l="0" t="0" r="r" b="b"/>
              <a:pathLst>
                <a:path w="49" h="4">
                  <a:moveTo>
                    <a:pt x="0" y="1"/>
                  </a:moveTo>
                  <a:lnTo>
                    <a:pt x="0" y="1"/>
                  </a:lnTo>
                  <a:cubicBezTo>
                    <a:pt x="10" y="2"/>
                    <a:pt x="24" y="2"/>
                    <a:pt x="18" y="4"/>
                  </a:cubicBezTo>
                  <a:cubicBezTo>
                    <a:pt x="31" y="3"/>
                    <a:pt x="4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39" name="Freeform 88"/>
            <p:cNvSpPr>
              <a:spLocks/>
            </p:cNvSpPr>
            <p:nvPr/>
          </p:nvSpPr>
          <p:spPr bwMode="invGray">
            <a:xfrm>
              <a:off x="6559550" y="2773363"/>
              <a:ext cx="80963" cy="3175"/>
            </a:xfrm>
            <a:custGeom>
              <a:avLst/>
              <a:gdLst>
                <a:gd name="T0" fmla="*/ 0 w 42"/>
                <a:gd name="T1" fmla="*/ 1 h 1"/>
                <a:gd name="T2" fmla="*/ 0 w 42"/>
                <a:gd name="T3" fmla="*/ 1 h 1"/>
                <a:gd name="T4" fmla="*/ 8 w 42"/>
                <a:gd name="T5" fmla="*/ 1 h 1"/>
                <a:gd name="T6" fmla="*/ 42 w 42"/>
                <a:gd name="T7" fmla="*/ 0 h 1"/>
                <a:gd name="T8" fmla="*/ 0 w 42"/>
                <a:gd name="T9" fmla="*/ 1 h 1"/>
              </a:gdLst>
              <a:ahLst/>
              <a:cxnLst>
                <a:cxn ang="0">
                  <a:pos x="T0" y="T1"/>
                </a:cxn>
                <a:cxn ang="0">
                  <a:pos x="T2" y="T3"/>
                </a:cxn>
                <a:cxn ang="0">
                  <a:pos x="T4" y="T5"/>
                </a:cxn>
                <a:cxn ang="0">
                  <a:pos x="T6" y="T7"/>
                </a:cxn>
                <a:cxn ang="0">
                  <a:pos x="T8" y="T9"/>
                </a:cxn>
              </a:cxnLst>
              <a:rect l="0" t="0" r="r" b="b"/>
              <a:pathLst>
                <a:path w="42" h="1">
                  <a:moveTo>
                    <a:pt x="0" y="1"/>
                  </a:moveTo>
                  <a:lnTo>
                    <a:pt x="0" y="1"/>
                  </a:lnTo>
                  <a:lnTo>
                    <a:pt x="8" y="1"/>
                  </a:lnTo>
                  <a:lnTo>
                    <a:pt x="42"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0" name="Freeform 89"/>
            <p:cNvSpPr>
              <a:spLocks/>
            </p:cNvSpPr>
            <p:nvPr/>
          </p:nvSpPr>
          <p:spPr bwMode="invGray">
            <a:xfrm>
              <a:off x="6640513" y="2806700"/>
              <a:ext cx="227013" cy="15875"/>
            </a:xfrm>
            <a:custGeom>
              <a:avLst/>
              <a:gdLst>
                <a:gd name="T0" fmla="*/ 80 w 118"/>
                <a:gd name="T1" fmla="*/ 7 h 7"/>
                <a:gd name="T2" fmla="*/ 80 w 118"/>
                <a:gd name="T3" fmla="*/ 7 h 7"/>
                <a:gd name="T4" fmla="*/ 85 w 118"/>
                <a:gd name="T5" fmla="*/ 1 h 7"/>
                <a:gd name="T6" fmla="*/ 29 w 118"/>
                <a:gd name="T7" fmla="*/ 4 h 7"/>
                <a:gd name="T8" fmla="*/ 80 w 118"/>
                <a:gd name="T9" fmla="*/ 7 h 7"/>
              </a:gdLst>
              <a:ahLst/>
              <a:cxnLst>
                <a:cxn ang="0">
                  <a:pos x="T0" y="T1"/>
                </a:cxn>
                <a:cxn ang="0">
                  <a:pos x="T2" y="T3"/>
                </a:cxn>
                <a:cxn ang="0">
                  <a:pos x="T4" y="T5"/>
                </a:cxn>
                <a:cxn ang="0">
                  <a:pos x="T6" y="T7"/>
                </a:cxn>
                <a:cxn ang="0">
                  <a:pos x="T8" y="T9"/>
                </a:cxn>
              </a:cxnLst>
              <a:rect l="0" t="0" r="r" b="b"/>
              <a:pathLst>
                <a:path w="118" h="7">
                  <a:moveTo>
                    <a:pt x="80" y="7"/>
                  </a:moveTo>
                  <a:lnTo>
                    <a:pt x="80" y="7"/>
                  </a:lnTo>
                  <a:cubicBezTo>
                    <a:pt x="118" y="5"/>
                    <a:pt x="19" y="3"/>
                    <a:pt x="85" y="1"/>
                  </a:cubicBezTo>
                  <a:cubicBezTo>
                    <a:pt x="0" y="0"/>
                    <a:pt x="92" y="4"/>
                    <a:pt x="29" y="4"/>
                  </a:cubicBezTo>
                  <a:cubicBezTo>
                    <a:pt x="66" y="4"/>
                    <a:pt x="84" y="6"/>
                    <a:pt x="80"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1" name="Freeform 90"/>
            <p:cNvSpPr>
              <a:spLocks/>
            </p:cNvSpPr>
            <p:nvPr/>
          </p:nvSpPr>
          <p:spPr bwMode="invGray">
            <a:xfrm>
              <a:off x="6661150" y="2814638"/>
              <a:ext cx="34925" cy="1587"/>
            </a:xfrm>
            <a:custGeom>
              <a:avLst/>
              <a:gdLst>
                <a:gd name="T0" fmla="*/ 18 w 18"/>
                <a:gd name="T1" fmla="*/ 1 h 1"/>
                <a:gd name="T2" fmla="*/ 18 w 18"/>
                <a:gd name="T3" fmla="*/ 1 h 1"/>
                <a:gd name="T4" fmla="*/ 0 w 18"/>
                <a:gd name="T5" fmla="*/ 0 h 1"/>
                <a:gd name="T6" fmla="*/ 18 w 18"/>
                <a:gd name="T7" fmla="*/ 1 h 1"/>
              </a:gdLst>
              <a:ahLst/>
              <a:cxnLst>
                <a:cxn ang="0">
                  <a:pos x="T0" y="T1"/>
                </a:cxn>
                <a:cxn ang="0">
                  <a:pos x="T2" y="T3"/>
                </a:cxn>
                <a:cxn ang="0">
                  <a:pos x="T4" y="T5"/>
                </a:cxn>
                <a:cxn ang="0">
                  <a:pos x="T6" y="T7"/>
                </a:cxn>
              </a:cxnLst>
              <a:rect l="0" t="0" r="r" b="b"/>
              <a:pathLst>
                <a:path w="18" h="1">
                  <a:moveTo>
                    <a:pt x="18" y="1"/>
                  </a:moveTo>
                  <a:lnTo>
                    <a:pt x="18" y="1"/>
                  </a:lnTo>
                  <a:lnTo>
                    <a:pt x="0" y="0"/>
                  </a:lnTo>
                  <a:lnTo>
                    <a:pt x="18"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2" name="Freeform 91"/>
            <p:cNvSpPr>
              <a:spLocks/>
            </p:cNvSpPr>
            <p:nvPr/>
          </p:nvSpPr>
          <p:spPr bwMode="invGray">
            <a:xfrm>
              <a:off x="5661025" y="2789238"/>
              <a:ext cx="23813" cy="1587"/>
            </a:xfrm>
            <a:custGeom>
              <a:avLst/>
              <a:gdLst>
                <a:gd name="T0" fmla="*/ 0 w 13"/>
                <a:gd name="T1" fmla="*/ 1 h 1"/>
                <a:gd name="T2" fmla="*/ 0 w 13"/>
                <a:gd name="T3" fmla="*/ 1 h 1"/>
                <a:gd name="T4" fmla="*/ 13 w 13"/>
                <a:gd name="T5" fmla="*/ 0 h 1"/>
                <a:gd name="T6" fmla="*/ 0 w 13"/>
                <a:gd name="T7" fmla="*/ 1 h 1"/>
              </a:gdLst>
              <a:ahLst/>
              <a:cxnLst>
                <a:cxn ang="0">
                  <a:pos x="T0" y="T1"/>
                </a:cxn>
                <a:cxn ang="0">
                  <a:pos x="T2" y="T3"/>
                </a:cxn>
                <a:cxn ang="0">
                  <a:pos x="T4" y="T5"/>
                </a:cxn>
                <a:cxn ang="0">
                  <a:pos x="T6" y="T7"/>
                </a:cxn>
              </a:cxnLst>
              <a:rect l="0" t="0" r="r" b="b"/>
              <a:pathLst>
                <a:path w="13" h="1">
                  <a:moveTo>
                    <a:pt x="0" y="1"/>
                  </a:moveTo>
                  <a:lnTo>
                    <a:pt x="0" y="1"/>
                  </a:lnTo>
                  <a:lnTo>
                    <a:pt x="13" y="0"/>
                  </a:lnTo>
                  <a:lnTo>
                    <a:pt x="0"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3" name="Freeform 92"/>
            <p:cNvSpPr>
              <a:spLocks/>
            </p:cNvSpPr>
            <p:nvPr/>
          </p:nvSpPr>
          <p:spPr bwMode="invGray">
            <a:xfrm>
              <a:off x="6162675" y="2814638"/>
              <a:ext cx="258763" cy="7937"/>
            </a:xfrm>
            <a:custGeom>
              <a:avLst/>
              <a:gdLst>
                <a:gd name="T0" fmla="*/ 77 w 135"/>
                <a:gd name="T1" fmla="*/ 2 h 4"/>
                <a:gd name="T2" fmla="*/ 77 w 135"/>
                <a:gd name="T3" fmla="*/ 2 h 4"/>
                <a:gd name="T4" fmla="*/ 135 w 135"/>
                <a:gd name="T5" fmla="*/ 0 h 4"/>
                <a:gd name="T6" fmla="*/ 6 w 135"/>
                <a:gd name="T7" fmla="*/ 4 h 4"/>
                <a:gd name="T8" fmla="*/ 90 w 135"/>
                <a:gd name="T9" fmla="*/ 3 h 4"/>
                <a:gd name="T10" fmla="*/ 77 w 135"/>
                <a:gd name="T11" fmla="*/ 2 h 4"/>
              </a:gdLst>
              <a:ahLst/>
              <a:cxnLst>
                <a:cxn ang="0">
                  <a:pos x="T0" y="T1"/>
                </a:cxn>
                <a:cxn ang="0">
                  <a:pos x="T2" y="T3"/>
                </a:cxn>
                <a:cxn ang="0">
                  <a:pos x="T4" y="T5"/>
                </a:cxn>
                <a:cxn ang="0">
                  <a:pos x="T6" y="T7"/>
                </a:cxn>
                <a:cxn ang="0">
                  <a:pos x="T8" y="T9"/>
                </a:cxn>
                <a:cxn ang="0">
                  <a:pos x="T10" y="T11"/>
                </a:cxn>
              </a:cxnLst>
              <a:rect l="0" t="0" r="r" b="b"/>
              <a:pathLst>
                <a:path w="135" h="4">
                  <a:moveTo>
                    <a:pt x="77" y="2"/>
                  </a:moveTo>
                  <a:lnTo>
                    <a:pt x="77" y="2"/>
                  </a:lnTo>
                  <a:lnTo>
                    <a:pt x="135" y="0"/>
                  </a:lnTo>
                  <a:cubicBezTo>
                    <a:pt x="96" y="1"/>
                    <a:pt x="0" y="1"/>
                    <a:pt x="6" y="4"/>
                  </a:cubicBezTo>
                  <a:cubicBezTo>
                    <a:pt x="37" y="4"/>
                    <a:pt x="75" y="4"/>
                    <a:pt x="90" y="3"/>
                  </a:cubicBezTo>
                  <a:lnTo>
                    <a:pt x="77"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4" name="Freeform 93"/>
            <p:cNvSpPr>
              <a:spLocks/>
            </p:cNvSpPr>
            <p:nvPr/>
          </p:nvSpPr>
          <p:spPr bwMode="invGray">
            <a:xfrm>
              <a:off x="5019675" y="2713038"/>
              <a:ext cx="73025" cy="4762"/>
            </a:xfrm>
            <a:custGeom>
              <a:avLst/>
              <a:gdLst>
                <a:gd name="T0" fmla="*/ 13 w 38"/>
                <a:gd name="T1" fmla="*/ 1 h 2"/>
                <a:gd name="T2" fmla="*/ 13 w 38"/>
                <a:gd name="T3" fmla="*/ 1 h 2"/>
                <a:gd name="T4" fmla="*/ 38 w 38"/>
                <a:gd name="T5" fmla="*/ 0 h 2"/>
                <a:gd name="T6" fmla="*/ 7 w 38"/>
                <a:gd name="T7" fmla="*/ 0 h 2"/>
                <a:gd name="T8" fmla="*/ 13 w 38"/>
                <a:gd name="T9" fmla="*/ 1 h 2"/>
              </a:gdLst>
              <a:ahLst/>
              <a:cxnLst>
                <a:cxn ang="0">
                  <a:pos x="T0" y="T1"/>
                </a:cxn>
                <a:cxn ang="0">
                  <a:pos x="T2" y="T3"/>
                </a:cxn>
                <a:cxn ang="0">
                  <a:pos x="T4" y="T5"/>
                </a:cxn>
                <a:cxn ang="0">
                  <a:pos x="T6" y="T7"/>
                </a:cxn>
                <a:cxn ang="0">
                  <a:pos x="T8" y="T9"/>
                </a:cxn>
              </a:cxnLst>
              <a:rect l="0" t="0" r="r" b="b"/>
              <a:pathLst>
                <a:path w="38" h="2">
                  <a:moveTo>
                    <a:pt x="13" y="1"/>
                  </a:moveTo>
                  <a:lnTo>
                    <a:pt x="13" y="1"/>
                  </a:lnTo>
                  <a:lnTo>
                    <a:pt x="38" y="0"/>
                  </a:lnTo>
                  <a:lnTo>
                    <a:pt x="7" y="0"/>
                  </a:lnTo>
                  <a:cubicBezTo>
                    <a:pt x="16" y="0"/>
                    <a:pt x="0" y="2"/>
                    <a:pt x="1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5" name="Freeform 94"/>
            <p:cNvSpPr>
              <a:spLocks/>
            </p:cNvSpPr>
            <p:nvPr/>
          </p:nvSpPr>
          <p:spPr bwMode="invGray">
            <a:xfrm>
              <a:off x="5021263" y="2713038"/>
              <a:ext cx="11113" cy="0"/>
            </a:xfrm>
            <a:custGeom>
              <a:avLst/>
              <a:gdLst>
                <a:gd name="T0" fmla="*/ 0 w 6"/>
                <a:gd name="T1" fmla="*/ 0 w 6"/>
                <a:gd name="T2" fmla="*/ 6 w 6"/>
                <a:gd name="T3" fmla="*/ 0 w 6"/>
              </a:gdLst>
              <a:ahLst/>
              <a:cxnLst>
                <a:cxn ang="0">
                  <a:pos x="T0" y="0"/>
                </a:cxn>
                <a:cxn ang="0">
                  <a:pos x="T1" y="0"/>
                </a:cxn>
                <a:cxn ang="0">
                  <a:pos x="T2" y="0"/>
                </a:cxn>
                <a:cxn ang="0">
                  <a:pos x="T3" y="0"/>
                </a:cxn>
              </a:cxnLst>
              <a:rect l="0" t="0" r="r" b="b"/>
              <a:pathLst>
                <a:path w="6">
                  <a:moveTo>
                    <a:pt x="0" y="0"/>
                  </a:moveTo>
                  <a:lnTo>
                    <a:pt x="0" y="0"/>
                  </a:lnTo>
                  <a:lnTo>
                    <a:pt x="6"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6" name="Freeform 95"/>
            <p:cNvSpPr>
              <a:spLocks/>
            </p:cNvSpPr>
            <p:nvPr/>
          </p:nvSpPr>
          <p:spPr bwMode="invGray">
            <a:xfrm>
              <a:off x="5864225" y="2784475"/>
              <a:ext cx="101600" cy="4762"/>
            </a:xfrm>
            <a:custGeom>
              <a:avLst/>
              <a:gdLst>
                <a:gd name="T0" fmla="*/ 3 w 53"/>
                <a:gd name="T1" fmla="*/ 2 h 2"/>
                <a:gd name="T2" fmla="*/ 3 w 53"/>
                <a:gd name="T3" fmla="*/ 2 h 2"/>
                <a:gd name="T4" fmla="*/ 53 w 53"/>
                <a:gd name="T5" fmla="*/ 1 h 2"/>
                <a:gd name="T6" fmla="*/ 3 w 53"/>
                <a:gd name="T7" fmla="*/ 2 h 2"/>
              </a:gdLst>
              <a:ahLst/>
              <a:cxnLst>
                <a:cxn ang="0">
                  <a:pos x="T0" y="T1"/>
                </a:cxn>
                <a:cxn ang="0">
                  <a:pos x="T2" y="T3"/>
                </a:cxn>
                <a:cxn ang="0">
                  <a:pos x="T4" y="T5"/>
                </a:cxn>
                <a:cxn ang="0">
                  <a:pos x="T6" y="T7"/>
                </a:cxn>
              </a:cxnLst>
              <a:rect l="0" t="0" r="r" b="b"/>
              <a:pathLst>
                <a:path w="53" h="2">
                  <a:moveTo>
                    <a:pt x="3" y="2"/>
                  </a:moveTo>
                  <a:lnTo>
                    <a:pt x="3" y="2"/>
                  </a:lnTo>
                  <a:cubicBezTo>
                    <a:pt x="21" y="2"/>
                    <a:pt x="36" y="2"/>
                    <a:pt x="53" y="1"/>
                  </a:cubicBezTo>
                  <a:cubicBezTo>
                    <a:pt x="46" y="1"/>
                    <a:pt x="0" y="0"/>
                    <a:pt x="3"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7" name="Freeform 96"/>
            <p:cNvSpPr>
              <a:spLocks/>
            </p:cNvSpPr>
            <p:nvPr/>
          </p:nvSpPr>
          <p:spPr bwMode="invGray">
            <a:xfrm>
              <a:off x="4703763" y="2722563"/>
              <a:ext cx="84138" cy="1587"/>
            </a:xfrm>
            <a:custGeom>
              <a:avLst/>
              <a:gdLst>
                <a:gd name="T0" fmla="*/ 3 w 44"/>
                <a:gd name="T1" fmla="*/ 1 h 1"/>
                <a:gd name="T2" fmla="*/ 3 w 44"/>
                <a:gd name="T3" fmla="*/ 1 h 1"/>
                <a:gd name="T4" fmla="*/ 44 w 44"/>
                <a:gd name="T5" fmla="*/ 0 h 1"/>
                <a:gd name="T6" fmla="*/ 0 w 44"/>
                <a:gd name="T7" fmla="*/ 0 h 1"/>
                <a:gd name="T8" fmla="*/ 3 w 44"/>
                <a:gd name="T9" fmla="*/ 1 h 1"/>
              </a:gdLst>
              <a:ahLst/>
              <a:cxnLst>
                <a:cxn ang="0">
                  <a:pos x="T0" y="T1"/>
                </a:cxn>
                <a:cxn ang="0">
                  <a:pos x="T2" y="T3"/>
                </a:cxn>
                <a:cxn ang="0">
                  <a:pos x="T4" y="T5"/>
                </a:cxn>
                <a:cxn ang="0">
                  <a:pos x="T6" y="T7"/>
                </a:cxn>
                <a:cxn ang="0">
                  <a:pos x="T8" y="T9"/>
                </a:cxn>
              </a:cxnLst>
              <a:rect l="0" t="0" r="r" b="b"/>
              <a:pathLst>
                <a:path w="44" h="1">
                  <a:moveTo>
                    <a:pt x="3" y="1"/>
                  </a:moveTo>
                  <a:lnTo>
                    <a:pt x="3" y="1"/>
                  </a:lnTo>
                  <a:lnTo>
                    <a:pt x="44" y="0"/>
                  </a:lnTo>
                  <a:lnTo>
                    <a:pt x="0" y="0"/>
                  </a:lnTo>
                  <a:lnTo>
                    <a:pt x="3"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8" name="Freeform 97"/>
            <p:cNvSpPr>
              <a:spLocks/>
            </p:cNvSpPr>
            <p:nvPr/>
          </p:nvSpPr>
          <p:spPr bwMode="invGray">
            <a:xfrm>
              <a:off x="4264025" y="2713038"/>
              <a:ext cx="77788" cy="4762"/>
            </a:xfrm>
            <a:custGeom>
              <a:avLst/>
              <a:gdLst>
                <a:gd name="T0" fmla="*/ 41 w 41"/>
                <a:gd name="T1" fmla="*/ 1 h 2"/>
                <a:gd name="T2" fmla="*/ 41 w 41"/>
                <a:gd name="T3" fmla="*/ 1 h 2"/>
                <a:gd name="T4" fmla="*/ 34 w 41"/>
                <a:gd name="T5" fmla="*/ 0 h 2"/>
                <a:gd name="T6" fmla="*/ 0 w 41"/>
                <a:gd name="T7" fmla="*/ 1 h 2"/>
                <a:gd name="T8" fmla="*/ 7 w 41"/>
                <a:gd name="T9" fmla="*/ 2 h 2"/>
                <a:gd name="T10" fmla="*/ 41 w 41"/>
                <a:gd name="T11" fmla="*/ 1 h 2"/>
              </a:gdLst>
              <a:ahLst/>
              <a:cxnLst>
                <a:cxn ang="0">
                  <a:pos x="T0" y="T1"/>
                </a:cxn>
                <a:cxn ang="0">
                  <a:pos x="T2" y="T3"/>
                </a:cxn>
                <a:cxn ang="0">
                  <a:pos x="T4" y="T5"/>
                </a:cxn>
                <a:cxn ang="0">
                  <a:pos x="T6" y="T7"/>
                </a:cxn>
                <a:cxn ang="0">
                  <a:pos x="T8" y="T9"/>
                </a:cxn>
                <a:cxn ang="0">
                  <a:pos x="T10" y="T11"/>
                </a:cxn>
              </a:cxnLst>
              <a:rect l="0" t="0" r="r" b="b"/>
              <a:pathLst>
                <a:path w="41" h="2">
                  <a:moveTo>
                    <a:pt x="41" y="1"/>
                  </a:moveTo>
                  <a:lnTo>
                    <a:pt x="41" y="1"/>
                  </a:lnTo>
                  <a:lnTo>
                    <a:pt x="34" y="0"/>
                  </a:lnTo>
                  <a:lnTo>
                    <a:pt x="0" y="1"/>
                  </a:lnTo>
                  <a:lnTo>
                    <a:pt x="7" y="2"/>
                  </a:lnTo>
                  <a:lnTo>
                    <a:pt x="4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49" name="Freeform 98"/>
            <p:cNvSpPr>
              <a:spLocks/>
            </p:cNvSpPr>
            <p:nvPr/>
          </p:nvSpPr>
          <p:spPr bwMode="invGray">
            <a:xfrm>
              <a:off x="4800600" y="2822575"/>
              <a:ext cx="117475" cy="7937"/>
            </a:xfrm>
            <a:custGeom>
              <a:avLst/>
              <a:gdLst>
                <a:gd name="T0" fmla="*/ 11 w 61"/>
                <a:gd name="T1" fmla="*/ 2 h 3"/>
                <a:gd name="T2" fmla="*/ 11 w 61"/>
                <a:gd name="T3" fmla="*/ 2 h 3"/>
                <a:gd name="T4" fmla="*/ 54 w 61"/>
                <a:gd name="T5" fmla="*/ 0 h 3"/>
                <a:gd name="T6" fmla="*/ 0 w 61"/>
                <a:gd name="T7" fmla="*/ 0 h 3"/>
                <a:gd name="T8" fmla="*/ 46 w 61"/>
                <a:gd name="T9" fmla="*/ 0 h 3"/>
                <a:gd name="T10" fmla="*/ 11 w 61"/>
                <a:gd name="T11" fmla="*/ 2 h 3"/>
              </a:gdLst>
              <a:ahLst/>
              <a:cxnLst>
                <a:cxn ang="0">
                  <a:pos x="T0" y="T1"/>
                </a:cxn>
                <a:cxn ang="0">
                  <a:pos x="T2" y="T3"/>
                </a:cxn>
                <a:cxn ang="0">
                  <a:pos x="T4" y="T5"/>
                </a:cxn>
                <a:cxn ang="0">
                  <a:pos x="T6" y="T7"/>
                </a:cxn>
                <a:cxn ang="0">
                  <a:pos x="T8" y="T9"/>
                </a:cxn>
                <a:cxn ang="0">
                  <a:pos x="T10" y="T11"/>
                </a:cxn>
              </a:cxnLst>
              <a:rect l="0" t="0" r="r" b="b"/>
              <a:pathLst>
                <a:path w="61" h="3">
                  <a:moveTo>
                    <a:pt x="11" y="2"/>
                  </a:moveTo>
                  <a:lnTo>
                    <a:pt x="11" y="2"/>
                  </a:lnTo>
                  <a:cubicBezTo>
                    <a:pt x="39" y="3"/>
                    <a:pt x="61" y="0"/>
                    <a:pt x="54" y="0"/>
                  </a:cubicBezTo>
                  <a:lnTo>
                    <a:pt x="0" y="0"/>
                  </a:lnTo>
                  <a:cubicBezTo>
                    <a:pt x="13" y="2"/>
                    <a:pt x="15" y="0"/>
                    <a:pt x="46" y="0"/>
                  </a:cubicBezTo>
                  <a:lnTo>
                    <a:pt x="11"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0" name="Freeform 99"/>
            <p:cNvSpPr>
              <a:spLocks/>
            </p:cNvSpPr>
            <p:nvPr/>
          </p:nvSpPr>
          <p:spPr bwMode="invGray">
            <a:xfrm>
              <a:off x="187325" y="2714625"/>
              <a:ext cx="1925638" cy="31750"/>
            </a:xfrm>
            <a:custGeom>
              <a:avLst/>
              <a:gdLst>
                <a:gd name="T0" fmla="*/ 746 w 1004"/>
                <a:gd name="T1" fmla="*/ 6 h 14"/>
                <a:gd name="T2" fmla="*/ 746 w 1004"/>
                <a:gd name="T3" fmla="*/ 6 h 14"/>
                <a:gd name="T4" fmla="*/ 820 w 1004"/>
                <a:gd name="T5" fmla="*/ 7 h 14"/>
                <a:gd name="T6" fmla="*/ 800 w 1004"/>
                <a:gd name="T7" fmla="*/ 8 h 14"/>
                <a:gd name="T8" fmla="*/ 847 w 1004"/>
                <a:gd name="T9" fmla="*/ 5 h 14"/>
                <a:gd name="T10" fmla="*/ 769 w 1004"/>
                <a:gd name="T11" fmla="*/ 11 h 14"/>
                <a:gd name="T12" fmla="*/ 918 w 1004"/>
                <a:gd name="T13" fmla="*/ 9 h 14"/>
                <a:gd name="T14" fmla="*/ 876 w 1004"/>
                <a:gd name="T15" fmla="*/ 7 h 14"/>
                <a:gd name="T16" fmla="*/ 981 w 1004"/>
                <a:gd name="T17" fmla="*/ 5 h 14"/>
                <a:gd name="T18" fmla="*/ 989 w 1004"/>
                <a:gd name="T19" fmla="*/ 2 h 14"/>
                <a:gd name="T20" fmla="*/ 997 w 1004"/>
                <a:gd name="T21" fmla="*/ 2 h 14"/>
                <a:gd name="T22" fmla="*/ 1004 w 1004"/>
                <a:gd name="T23" fmla="*/ 2 h 14"/>
                <a:gd name="T24" fmla="*/ 999 w 1004"/>
                <a:gd name="T25" fmla="*/ 2 h 14"/>
                <a:gd name="T26" fmla="*/ 994 w 1004"/>
                <a:gd name="T27" fmla="*/ 1 h 14"/>
                <a:gd name="T28" fmla="*/ 904 w 1004"/>
                <a:gd name="T29" fmla="*/ 0 h 14"/>
                <a:gd name="T30" fmla="*/ 791 w 1004"/>
                <a:gd name="T31" fmla="*/ 2 h 14"/>
                <a:gd name="T32" fmla="*/ 756 w 1004"/>
                <a:gd name="T33" fmla="*/ 2 h 14"/>
                <a:gd name="T34" fmla="*/ 743 w 1004"/>
                <a:gd name="T35" fmla="*/ 2 h 14"/>
                <a:gd name="T36" fmla="*/ 764 w 1004"/>
                <a:gd name="T37" fmla="*/ 1 h 14"/>
                <a:gd name="T38" fmla="*/ 697 w 1004"/>
                <a:gd name="T39" fmla="*/ 2 h 14"/>
                <a:gd name="T40" fmla="*/ 570 w 1004"/>
                <a:gd name="T41" fmla="*/ 3 h 14"/>
                <a:gd name="T42" fmla="*/ 559 w 1004"/>
                <a:gd name="T43" fmla="*/ 2 h 14"/>
                <a:gd name="T44" fmla="*/ 554 w 1004"/>
                <a:gd name="T45" fmla="*/ 3 h 14"/>
                <a:gd name="T46" fmla="*/ 0 w 1004"/>
                <a:gd name="T47" fmla="*/ 4 h 14"/>
                <a:gd name="T48" fmla="*/ 79 w 1004"/>
                <a:gd name="T49" fmla="*/ 5 h 14"/>
                <a:gd name="T50" fmla="*/ 113 w 1004"/>
                <a:gd name="T51" fmla="*/ 8 h 14"/>
                <a:gd name="T52" fmla="*/ 49 w 1004"/>
                <a:gd name="T53" fmla="*/ 8 h 14"/>
                <a:gd name="T54" fmla="*/ 64 w 1004"/>
                <a:gd name="T55" fmla="*/ 12 h 14"/>
                <a:gd name="T56" fmla="*/ 213 w 1004"/>
                <a:gd name="T57" fmla="*/ 8 h 14"/>
                <a:gd name="T58" fmla="*/ 234 w 1004"/>
                <a:gd name="T59" fmla="*/ 11 h 14"/>
                <a:gd name="T60" fmla="*/ 223 w 1004"/>
                <a:gd name="T61" fmla="*/ 11 h 14"/>
                <a:gd name="T62" fmla="*/ 324 w 1004"/>
                <a:gd name="T63" fmla="*/ 10 h 14"/>
                <a:gd name="T64" fmla="*/ 322 w 1004"/>
                <a:gd name="T65" fmla="*/ 12 h 14"/>
                <a:gd name="T66" fmla="*/ 454 w 1004"/>
                <a:gd name="T67" fmla="*/ 10 h 14"/>
                <a:gd name="T68" fmla="*/ 452 w 1004"/>
                <a:gd name="T69" fmla="*/ 11 h 14"/>
                <a:gd name="T70" fmla="*/ 620 w 1004"/>
                <a:gd name="T71" fmla="*/ 9 h 14"/>
                <a:gd name="T72" fmla="*/ 568 w 1004"/>
                <a:gd name="T73" fmla="*/ 11 h 14"/>
                <a:gd name="T74" fmla="*/ 643 w 1004"/>
                <a:gd name="T75" fmla="*/ 10 h 14"/>
                <a:gd name="T76" fmla="*/ 622 w 1004"/>
                <a:gd name="T77" fmla="*/ 12 h 14"/>
                <a:gd name="T78" fmla="*/ 758 w 1004"/>
                <a:gd name="T79" fmla="*/ 8 h 14"/>
                <a:gd name="T80" fmla="*/ 746 w 1004"/>
                <a:gd name="T81" fmla="*/ 6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1004" h="14">
                  <a:moveTo>
                    <a:pt x="746" y="6"/>
                  </a:moveTo>
                  <a:lnTo>
                    <a:pt x="746" y="6"/>
                  </a:lnTo>
                  <a:cubicBezTo>
                    <a:pt x="758" y="5"/>
                    <a:pt x="817" y="5"/>
                    <a:pt x="820" y="7"/>
                  </a:cubicBezTo>
                  <a:cubicBezTo>
                    <a:pt x="812" y="7"/>
                    <a:pt x="780" y="8"/>
                    <a:pt x="800" y="8"/>
                  </a:cubicBezTo>
                  <a:lnTo>
                    <a:pt x="847" y="5"/>
                  </a:lnTo>
                  <a:cubicBezTo>
                    <a:pt x="909" y="7"/>
                    <a:pt x="800" y="10"/>
                    <a:pt x="769" y="11"/>
                  </a:cubicBezTo>
                  <a:cubicBezTo>
                    <a:pt x="832" y="11"/>
                    <a:pt x="851" y="9"/>
                    <a:pt x="918" y="9"/>
                  </a:cubicBezTo>
                  <a:cubicBezTo>
                    <a:pt x="899" y="9"/>
                    <a:pt x="886" y="8"/>
                    <a:pt x="876" y="7"/>
                  </a:cubicBezTo>
                  <a:cubicBezTo>
                    <a:pt x="873" y="5"/>
                    <a:pt x="936" y="6"/>
                    <a:pt x="981" y="5"/>
                  </a:cubicBezTo>
                  <a:cubicBezTo>
                    <a:pt x="952" y="4"/>
                    <a:pt x="969" y="3"/>
                    <a:pt x="989" y="2"/>
                  </a:cubicBezTo>
                  <a:cubicBezTo>
                    <a:pt x="993" y="2"/>
                    <a:pt x="996" y="2"/>
                    <a:pt x="997" y="2"/>
                  </a:cubicBezTo>
                  <a:lnTo>
                    <a:pt x="1004" y="2"/>
                  </a:lnTo>
                  <a:lnTo>
                    <a:pt x="999" y="2"/>
                  </a:lnTo>
                  <a:cubicBezTo>
                    <a:pt x="999" y="1"/>
                    <a:pt x="998" y="1"/>
                    <a:pt x="994" y="1"/>
                  </a:cubicBezTo>
                  <a:cubicBezTo>
                    <a:pt x="957" y="1"/>
                    <a:pt x="928" y="0"/>
                    <a:pt x="904" y="0"/>
                  </a:cubicBezTo>
                  <a:cubicBezTo>
                    <a:pt x="928" y="3"/>
                    <a:pt x="822" y="1"/>
                    <a:pt x="791" y="2"/>
                  </a:cubicBezTo>
                  <a:lnTo>
                    <a:pt x="756" y="2"/>
                  </a:lnTo>
                  <a:lnTo>
                    <a:pt x="743" y="2"/>
                  </a:lnTo>
                  <a:cubicBezTo>
                    <a:pt x="740" y="2"/>
                    <a:pt x="744" y="1"/>
                    <a:pt x="764" y="1"/>
                  </a:cubicBezTo>
                  <a:cubicBezTo>
                    <a:pt x="747" y="1"/>
                    <a:pt x="692" y="1"/>
                    <a:pt x="697" y="2"/>
                  </a:cubicBezTo>
                  <a:lnTo>
                    <a:pt x="570" y="3"/>
                  </a:lnTo>
                  <a:cubicBezTo>
                    <a:pt x="566" y="3"/>
                    <a:pt x="562" y="2"/>
                    <a:pt x="559" y="2"/>
                  </a:cubicBezTo>
                  <a:cubicBezTo>
                    <a:pt x="554" y="2"/>
                    <a:pt x="554" y="3"/>
                    <a:pt x="554" y="3"/>
                  </a:cubicBezTo>
                  <a:lnTo>
                    <a:pt x="0" y="4"/>
                  </a:lnTo>
                  <a:lnTo>
                    <a:pt x="79" y="5"/>
                  </a:lnTo>
                  <a:cubicBezTo>
                    <a:pt x="37" y="8"/>
                    <a:pt x="125" y="6"/>
                    <a:pt x="113" y="8"/>
                  </a:cubicBezTo>
                  <a:cubicBezTo>
                    <a:pt x="94" y="9"/>
                    <a:pt x="66" y="9"/>
                    <a:pt x="49" y="8"/>
                  </a:cubicBezTo>
                  <a:cubicBezTo>
                    <a:pt x="43" y="9"/>
                    <a:pt x="67" y="10"/>
                    <a:pt x="64" y="12"/>
                  </a:cubicBezTo>
                  <a:cubicBezTo>
                    <a:pt x="134" y="13"/>
                    <a:pt x="145" y="7"/>
                    <a:pt x="213" y="8"/>
                  </a:cubicBezTo>
                  <a:cubicBezTo>
                    <a:pt x="210" y="10"/>
                    <a:pt x="189" y="11"/>
                    <a:pt x="234" y="11"/>
                  </a:cubicBezTo>
                  <a:lnTo>
                    <a:pt x="223" y="11"/>
                  </a:lnTo>
                  <a:cubicBezTo>
                    <a:pt x="294" y="9"/>
                    <a:pt x="278" y="14"/>
                    <a:pt x="324" y="10"/>
                  </a:cubicBezTo>
                  <a:lnTo>
                    <a:pt x="322" y="12"/>
                  </a:lnTo>
                  <a:cubicBezTo>
                    <a:pt x="355" y="11"/>
                    <a:pt x="418" y="11"/>
                    <a:pt x="454" y="10"/>
                  </a:cubicBezTo>
                  <a:lnTo>
                    <a:pt x="452" y="11"/>
                  </a:lnTo>
                  <a:cubicBezTo>
                    <a:pt x="551" y="8"/>
                    <a:pt x="508" y="10"/>
                    <a:pt x="620" y="9"/>
                  </a:cubicBezTo>
                  <a:lnTo>
                    <a:pt x="568" y="11"/>
                  </a:lnTo>
                  <a:cubicBezTo>
                    <a:pt x="607" y="12"/>
                    <a:pt x="616" y="10"/>
                    <a:pt x="643" y="10"/>
                  </a:cubicBezTo>
                  <a:cubicBezTo>
                    <a:pt x="641" y="10"/>
                    <a:pt x="648" y="12"/>
                    <a:pt x="622" y="12"/>
                  </a:cubicBezTo>
                  <a:lnTo>
                    <a:pt x="758" y="8"/>
                  </a:lnTo>
                  <a:cubicBezTo>
                    <a:pt x="790" y="7"/>
                    <a:pt x="751" y="7"/>
                    <a:pt x="746"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1" name="Freeform 100"/>
            <p:cNvSpPr>
              <a:spLocks/>
            </p:cNvSpPr>
            <p:nvPr/>
          </p:nvSpPr>
          <p:spPr bwMode="invGray">
            <a:xfrm>
              <a:off x="1947862" y="2735263"/>
              <a:ext cx="47625" cy="0"/>
            </a:xfrm>
            <a:custGeom>
              <a:avLst/>
              <a:gdLst>
                <a:gd name="T0" fmla="*/ 0 w 25"/>
                <a:gd name="T1" fmla="*/ 0 w 25"/>
                <a:gd name="T2" fmla="*/ 25 w 25"/>
                <a:gd name="T3" fmla="*/ 0 w 25"/>
              </a:gdLst>
              <a:ahLst/>
              <a:cxnLst>
                <a:cxn ang="0">
                  <a:pos x="T0" y="0"/>
                </a:cxn>
                <a:cxn ang="0">
                  <a:pos x="T1" y="0"/>
                </a:cxn>
                <a:cxn ang="0">
                  <a:pos x="T2" y="0"/>
                </a:cxn>
                <a:cxn ang="0">
                  <a:pos x="T3" y="0"/>
                </a:cxn>
              </a:cxnLst>
              <a:rect l="0" t="0" r="r" b="b"/>
              <a:pathLst>
                <a:path w="25">
                  <a:moveTo>
                    <a:pt x="0" y="0"/>
                  </a:moveTo>
                  <a:lnTo>
                    <a:pt x="0" y="0"/>
                  </a:lnTo>
                  <a:lnTo>
                    <a:pt x="25" y="0"/>
                  </a:ln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2" name="Freeform 101"/>
            <p:cNvSpPr>
              <a:spLocks/>
            </p:cNvSpPr>
            <p:nvPr/>
          </p:nvSpPr>
          <p:spPr bwMode="invGray">
            <a:xfrm>
              <a:off x="112712" y="2724150"/>
              <a:ext cx="74613" cy="0"/>
            </a:xfrm>
            <a:custGeom>
              <a:avLst/>
              <a:gdLst>
                <a:gd name="T0" fmla="*/ 0 w 39"/>
                <a:gd name="T1" fmla="*/ 0 w 39"/>
                <a:gd name="T2" fmla="*/ 39 w 39"/>
                <a:gd name="T3" fmla="*/ 0 w 39"/>
              </a:gdLst>
              <a:ahLst/>
              <a:cxnLst>
                <a:cxn ang="0">
                  <a:pos x="T0" y="0"/>
                </a:cxn>
                <a:cxn ang="0">
                  <a:pos x="T1" y="0"/>
                </a:cxn>
                <a:cxn ang="0">
                  <a:pos x="T2" y="0"/>
                </a:cxn>
                <a:cxn ang="0">
                  <a:pos x="T3" y="0"/>
                </a:cxn>
              </a:cxnLst>
              <a:rect l="0" t="0" r="r" b="b"/>
              <a:pathLst>
                <a:path w="39">
                  <a:moveTo>
                    <a:pt x="0" y="0"/>
                  </a:moveTo>
                  <a:lnTo>
                    <a:pt x="0" y="0"/>
                  </a:lnTo>
                  <a:lnTo>
                    <a:pt x="39" y="0"/>
                  </a:lnTo>
                  <a:cubicBezTo>
                    <a:pt x="27" y="0"/>
                    <a:pt x="14"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3" name="Freeform 102"/>
            <p:cNvSpPr>
              <a:spLocks/>
            </p:cNvSpPr>
            <p:nvPr/>
          </p:nvSpPr>
          <p:spPr bwMode="invGray">
            <a:xfrm>
              <a:off x="2187575" y="2717800"/>
              <a:ext cx="176213" cy="6350"/>
            </a:xfrm>
            <a:custGeom>
              <a:avLst/>
              <a:gdLst>
                <a:gd name="T0" fmla="*/ 71 w 92"/>
                <a:gd name="T1" fmla="*/ 3 h 3"/>
                <a:gd name="T2" fmla="*/ 71 w 92"/>
                <a:gd name="T3" fmla="*/ 3 h 3"/>
                <a:gd name="T4" fmla="*/ 92 w 92"/>
                <a:gd name="T5" fmla="*/ 0 h 3"/>
                <a:gd name="T6" fmla="*/ 8 w 92"/>
                <a:gd name="T7" fmla="*/ 1 h 3"/>
                <a:gd name="T8" fmla="*/ 2 w 92"/>
                <a:gd name="T9" fmla="*/ 3 h 3"/>
                <a:gd name="T10" fmla="*/ 71 w 92"/>
                <a:gd name="T11" fmla="*/ 3 h 3"/>
              </a:gdLst>
              <a:ahLst/>
              <a:cxnLst>
                <a:cxn ang="0">
                  <a:pos x="T0" y="T1"/>
                </a:cxn>
                <a:cxn ang="0">
                  <a:pos x="T2" y="T3"/>
                </a:cxn>
                <a:cxn ang="0">
                  <a:pos x="T4" y="T5"/>
                </a:cxn>
                <a:cxn ang="0">
                  <a:pos x="T6" y="T7"/>
                </a:cxn>
                <a:cxn ang="0">
                  <a:pos x="T8" y="T9"/>
                </a:cxn>
                <a:cxn ang="0">
                  <a:pos x="T10" y="T11"/>
                </a:cxn>
              </a:cxnLst>
              <a:rect l="0" t="0" r="r" b="b"/>
              <a:pathLst>
                <a:path w="92" h="3">
                  <a:moveTo>
                    <a:pt x="71" y="3"/>
                  </a:moveTo>
                  <a:lnTo>
                    <a:pt x="71" y="3"/>
                  </a:lnTo>
                  <a:cubicBezTo>
                    <a:pt x="47" y="2"/>
                    <a:pt x="88" y="1"/>
                    <a:pt x="92" y="0"/>
                  </a:cubicBezTo>
                  <a:lnTo>
                    <a:pt x="8" y="1"/>
                  </a:lnTo>
                  <a:cubicBezTo>
                    <a:pt x="8" y="1"/>
                    <a:pt x="0" y="2"/>
                    <a:pt x="2" y="3"/>
                  </a:cubicBezTo>
                  <a:lnTo>
                    <a:pt x="71"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4" name="Freeform 103"/>
            <p:cNvSpPr>
              <a:spLocks/>
            </p:cNvSpPr>
            <p:nvPr/>
          </p:nvSpPr>
          <p:spPr bwMode="invGray">
            <a:xfrm>
              <a:off x="2112962" y="2714625"/>
              <a:ext cx="90488" cy="4762"/>
            </a:xfrm>
            <a:custGeom>
              <a:avLst/>
              <a:gdLst>
                <a:gd name="T0" fmla="*/ 22 w 47"/>
                <a:gd name="T1" fmla="*/ 0 h 2"/>
                <a:gd name="T2" fmla="*/ 22 w 47"/>
                <a:gd name="T3" fmla="*/ 0 h 2"/>
                <a:gd name="T4" fmla="*/ 0 w 47"/>
                <a:gd name="T5" fmla="*/ 2 h 2"/>
                <a:gd name="T6" fmla="*/ 47 w 47"/>
                <a:gd name="T7" fmla="*/ 2 h 2"/>
                <a:gd name="T8" fmla="*/ 22 w 47"/>
                <a:gd name="T9" fmla="*/ 0 h 2"/>
              </a:gdLst>
              <a:ahLst/>
              <a:cxnLst>
                <a:cxn ang="0">
                  <a:pos x="T0" y="T1"/>
                </a:cxn>
                <a:cxn ang="0">
                  <a:pos x="T2" y="T3"/>
                </a:cxn>
                <a:cxn ang="0">
                  <a:pos x="T4" y="T5"/>
                </a:cxn>
                <a:cxn ang="0">
                  <a:pos x="T6" y="T7"/>
                </a:cxn>
                <a:cxn ang="0">
                  <a:pos x="T8" y="T9"/>
                </a:cxn>
              </a:cxnLst>
              <a:rect l="0" t="0" r="r" b="b"/>
              <a:pathLst>
                <a:path w="47" h="2">
                  <a:moveTo>
                    <a:pt x="22" y="0"/>
                  </a:moveTo>
                  <a:lnTo>
                    <a:pt x="22" y="0"/>
                  </a:lnTo>
                  <a:cubicBezTo>
                    <a:pt x="19" y="1"/>
                    <a:pt x="11" y="1"/>
                    <a:pt x="0" y="2"/>
                  </a:cubicBezTo>
                  <a:lnTo>
                    <a:pt x="47" y="2"/>
                  </a:lnTo>
                  <a:cubicBezTo>
                    <a:pt x="47" y="1"/>
                    <a:pt x="41" y="0"/>
                    <a:pt x="2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5" name="Freeform 104"/>
            <p:cNvSpPr>
              <a:spLocks/>
            </p:cNvSpPr>
            <p:nvPr/>
          </p:nvSpPr>
          <p:spPr bwMode="invGray">
            <a:xfrm>
              <a:off x="2101850" y="2811463"/>
              <a:ext cx="71438" cy="3175"/>
            </a:xfrm>
            <a:custGeom>
              <a:avLst/>
              <a:gdLst>
                <a:gd name="T0" fmla="*/ 37 w 37"/>
                <a:gd name="T1" fmla="*/ 0 h 1"/>
                <a:gd name="T2" fmla="*/ 37 w 37"/>
                <a:gd name="T3" fmla="*/ 0 h 1"/>
                <a:gd name="T4" fmla="*/ 22 w 37"/>
                <a:gd name="T5" fmla="*/ 1 h 1"/>
                <a:gd name="T6" fmla="*/ 0 w 37"/>
                <a:gd name="T7" fmla="*/ 1 h 1"/>
                <a:gd name="T8" fmla="*/ 37 w 37"/>
                <a:gd name="T9" fmla="*/ 0 h 1"/>
              </a:gdLst>
              <a:ahLst/>
              <a:cxnLst>
                <a:cxn ang="0">
                  <a:pos x="T0" y="T1"/>
                </a:cxn>
                <a:cxn ang="0">
                  <a:pos x="T2" y="T3"/>
                </a:cxn>
                <a:cxn ang="0">
                  <a:pos x="T4" y="T5"/>
                </a:cxn>
                <a:cxn ang="0">
                  <a:pos x="T6" y="T7"/>
                </a:cxn>
                <a:cxn ang="0">
                  <a:pos x="T8" y="T9"/>
                </a:cxn>
              </a:cxnLst>
              <a:rect l="0" t="0" r="r" b="b"/>
              <a:pathLst>
                <a:path w="37" h="1">
                  <a:moveTo>
                    <a:pt x="37" y="0"/>
                  </a:moveTo>
                  <a:lnTo>
                    <a:pt x="37" y="0"/>
                  </a:lnTo>
                  <a:lnTo>
                    <a:pt x="22" y="1"/>
                  </a:lnTo>
                  <a:lnTo>
                    <a:pt x="0" y="1"/>
                  </a:lnTo>
                  <a:lnTo>
                    <a:pt x="37"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6" name="Freeform 105"/>
            <p:cNvSpPr>
              <a:spLocks/>
            </p:cNvSpPr>
            <p:nvPr/>
          </p:nvSpPr>
          <p:spPr bwMode="invGray">
            <a:xfrm>
              <a:off x="1724025" y="2805113"/>
              <a:ext cx="120650" cy="4762"/>
            </a:xfrm>
            <a:custGeom>
              <a:avLst/>
              <a:gdLst>
                <a:gd name="T0" fmla="*/ 0 w 63"/>
                <a:gd name="T1" fmla="*/ 0 h 2"/>
                <a:gd name="T2" fmla="*/ 0 w 63"/>
                <a:gd name="T3" fmla="*/ 0 h 2"/>
                <a:gd name="T4" fmla="*/ 63 w 63"/>
                <a:gd name="T5" fmla="*/ 0 h 2"/>
                <a:gd name="T6" fmla="*/ 0 w 63"/>
                <a:gd name="T7" fmla="*/ 0 h 2"/>
              </a:gdLst>
              <a:ahLst/>
              <a:cxnLst>
                <a:cxn ang="0">
                  <a:pos x="T0" y="T1"/>
                </a:cxn>
                <a:cxn ang="0">
                  <a:pos x="T2" y="T3"/>
                </a:cxn>
                <a:cxn ang="0">
                  <a:pos x="T4" y="T5"/>
                </a:cxn>
                <a:cxn ang="0">
                  <a:pos x="T6" y="T7"/>
                </a:cxn>
              </a:cxnLst>
              <a:rect l="0" t="0" r="r" b="b"/>
              <a:pathLst>
                <a:path w="63" h="2">
                  <a:moveTo>
                    <a:pt x="0" y="0"/>
                  </a:moveTo>
                  <a:lnTo>
                    <a:pt x="0" y="0"/>
                  </a:lnTo>
                  <a:cubicBezTo>
                    <a:pt x="18" y="2"/>
                    <a:pt x="52" y="1"/>
                    <a:pt x="63" y="0"/>
                  </a:cubicBezTo>
                  <a:cubicBezTo>
                    <a:pt x="24" y="0"/>
                    <a:pt x="41"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7" name="Freeform 106"/>
            <p:cNvSpPr>
              <a:spLocks/>
            </p:cNvSpPr>
            <p:nvPr/>
          </p:nvSpPr>
          <p:spPr bwMode="invGray">
            <a:xfrm>
              <a:off x="1744662" y="2833688"/>
              <a:ext cx="73025" cy="3175"/>
            </a:xfrm>
            <a:custGeom>
              <a:avLst/>
              <a:gdLst>
                <a:gd name="T0" fmla="*/ 38 w 38"/>
                <a:gd name="T1" fmla="*/ 0 h 1"/>
                <a:gd name="T2" fmla="*/ 38 w 38"/>
                <a:gd name="T3" fmla="*/ 0 h 1"/>
                <a:gd name="T4" fmla="*/ 0 w 38"/>
                <a:gd name="T5" fmla="*/ 1 h 1"/>
                <a:gd name="T6" fmla="*/ 3 w 38"/>
                <a:gd name="T7" fmla="*/ 1 h 1"/>
                <a:gd name="T8" fmla="*/ 38 w 38"/>
                <a:gd name="T9" fmla="*/ 0 h 1"/>
              </a:gdLst>
              <a:ahLst/>
              <a:cxnLst>
                <a:cxn ang="0">
                  <a:pos x="T0" y="T1"/>
                </a:cxn>
                <a:cxn ang="0">
                  <a:pos x="T2" y="T3"/>
                </a:cxn>
                <a:cxn ang="0">
                  <a:pos x="T4" y="T5"/>
                </a:cxn>
                <a:cxn ang="0">
                  <a:pos x="T6" y="T7"/>
                </a:cxn>
                <a:cxn ang="0">
                  <a:pos x="T8" y="T9"/>
                </a:cxn>
              </a:cxnLst>
              <a:rect l="0" t="0" r="r" b="b"/>
              <a:pathLst>
                <a:path w="38" h="1">
                  <a:moveTo>
                    <a:pt x="38" y="0"/>
                  </a:moveTo>
                  <a:lnTo>
                    <a:pt x="38" y="0"/>
                  </a:lnTo>
                  <a:lnTo>
                    <a:pt x="0" y="1"/>
                  </a:lnTo>
                  <a:lnTo>
                    <a:pt x="3" y="1"/>
                  </a:lnTo>
                  <a:lnTo>
                    <a:pt x="3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8" name="Freeform 107"/>
            <p:cNvSpPr>
              <a:spLocks/>
            </p:cNvSpPr>
            <p:nvPr/>
          </p:nvSpPr>
          <p:spPr bwMode="invGray">
            <a:xfrm>
              <a:off x="-474663" y="2741613"/>
              <a:ext cx="34925" cy="0"/>
            </a:xfrm>
            <a:custGeom>
              <a:avLst/>
              <a:gdLst>
                <a:gd name="T0" fmla="*/ 18 w 18"/>
                <a:gd name="T1" fmla="*/ 18 w 18"/>
                <a:gd name="T2" fmla="*/ 0 w 18"/>
                <a:gd name="T3" fmla="*/ 18 w 18"/>
              </a:gdLst>
              <a:ahLst/>
              <a:cxnLst>
                <a:cxn ang="0">
                  <a:pos x="T0" y="0"/>
                </a:cxn>
                <a:cxn ang="0">
                  <a:pos x="T1" y="0"/>
                </a:cxn>
                <a:cxn ang="0">
                  <a:pos x="T2" y="0"/>
                </a:cxn>
                <a:cxn ang="0">
                  <a:pos x="T3" y="0"/>
                </a:cxn>
              </a:cxnLst>
              <a:rect l="0" t="0" r="r" b="b"/>
              <a:pathLst>
                <a:path w="18">
                  <a:moveTo>
                    <a:pt x="18" y="0"/>
                  </a:moveTo>
                  <a:lnTo>
                    <a:pt x="18" y="0"/>
                  </a:lnTo>
                  <a:lnTo>
                    <a:pt x="0" y="0"/>
                  </a:lnTo>
                  <a:lnTo>
                    <a:pt x="18"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59" name="Freeform 108"/>
            <p:cNvSpPr>
              <a:spLocks/>
            </p:cNvSpPr>
            <p:nvPr/>
          </p:nvSpPr>
          <p:spPr bwMode="invGray">
            <a:xfrm>
              <a:off x="-947738" y="2725738"/>
              <a:ext cx="1239838" cy="19050"/>
            </a:xfrm>
            <a:custGeom>
              <a:avLst/>
              <a:gdLst>
                <a:gd name="T0" fmla="*/ 588 w 647"/>
                <a:gd name="T1" fmla="*/ 5 h 8"/>
                <a:gd name="T2" fmla="*/ 588 w 647"/>
                <a:gd name="T3" fmla="*/ 5 h 8"/>
                <a:gd name="T4" fmla="*/ 619 w 647"/>
                <a:gd name="T5" fmla="*/ 0 h 8"/>
                <a:gd name="T6" fmla="*/ 570 w 647"/>
                <a:gd name="T7" fmla="*/ 1 h 8"/>
                <a:gd name="T8" fmla="*/ 574 w 647"/>
                <a:gd name="T9" fmla="*/ 0 h 8"/>
                <a:gd name="T10" fmla="*/ 515 w 647"/>
                <a:gd name="T11" fmla="*/ 1 h 8"/>
                <a:gd name="T12" fmla="*/ 533 w 647"/>
                <a:gd name="T13" fmla="*/ 3 h 8"/>
                <a:gd name="T14" fmla="*/ 450 w 647"/>
                <a:gd name="T15" fmla="*/ 0 h 8"/>
                <a:gd name="T16" fmla="*/ 361 w 647"/>
                <a:gd name="T17" fmla="*/ 0 h 8"/>
                <a:gd name="T18" fmla="*/ 368 w 647"/>
                <a:gd name="T19" fmla="*/ 0 h 8"/>
                <a:gd name="T20" fmla="*/ 355 w 647"/>
                <a:gd name="T21" fmla="*/ 0 h 8"/>
                <a:gd name="T22" fmla="*/ 55 w 647"/>
                <a:gd name="T23" fmla="*/ 1 h 8"/>
                <a:gd name="T24" fmla="*/ 45 w 647"/>
                <a:gd name="T25" fmla="*/ 6 h 8"/>
                <a:gd name="T26" fmla="*/ 207 w 647"/>
                <a:gd name="T27" fmla="*/ 5 h 8"/>
                <a:gd name="T28" fmla="*/ 214 w 647"/>
                <a:gd name="T29" fmla="*/ 6 h 8"/>
                <a:gd name="T30" fmla="*/ 250 w 647"/>
                <a:gd name="T31" fmla="*/ 4 h 8"/>
                <a:gd name="T32" fmla="*/ 216 w 647"/>
                <a:gd name="T33" fmla="*/ 3 h 8"/>
                <a:gd name="T34" fmla="*/ 393 w 647"/>
                <a:gd name="T35" fmla="*/ 3 h 8"/>
                <a:gd name="T36" fmla="*/ 265 w 647"/>
                <a:gd name="T37" fmla="*/ 5 h 8"/>
                <a:gd name="T38" fmla="*/ 265 w 647"/>
                <a:gd name="T39" fmla="*/ 7 h 8"/>
                <a:gd name="T40" fmla="*/ 588 w 647"/>
                <a:gd name="T41"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47" h="8">
                  <a:moveTo>
                    <a:pt x="588" y="5"/>
                  </a:moveTo>
                  <a:lnTo>
                    <a:pt x="588" y="5"/>
                  </a:lnTo>
                  <a:cubicBezTo>
                    <a:pt x="499" y="3"/>
                    <a:pt x="647" y="3"/>
                    <a:pt x="619" y="0"/>
                  </a:cubicBezTo>
                  <a:lnTo>
                    <a:pt x="570" y="1"/>
                  </a:lnTo>
                  <a:lnTo>
                    <a:pt x="574" y="0"/>
                  </a:lnTo>
                  <a:lnTo>
                    <a:pt x="515" y="1"/>
                  </a:lnTo>
                  <a:cubicBezTo>
                    <a:pt x="527" y="2"/>
                    <a:pt x="536" y="2"/>
                    <a:pt x="533" y="3"/>
                  </a:cubicBezTo>
                  <a:cubicBezTo>
                    <a:pt x="454" y="3"/>
                    <a:pt x="508" y="2"/>
                    <a:pt x="450" y="0"/>
                  </a:cubicBezTo>
                  <a:lnTo>
                    <a:pt x="361" y="0"/>
                  </a:lnTo>
                  <a:lnTo>
                    <a:pt x="368" y="0"/>
                  </a:lnTo>
                  <a:cubicBezTo>
                    <a:pt x="361" y="0"/>
                    <a:pt x="357" y="0"/>
                    <a:pt x="355" y="0"/>
                  </a:cubicBezTo>
                  <a:lnTo>
                    <a:pt x="55" y="1"/>
                  </a:lnTo>
                  <a:cubicBezTo>
                    <a:pt x="0" y="3"/>
                    <a:pt x="85" y="4"/>
                    <a:pt x="45" y="6"/>
                  </a:cubicBezTo>
                  <a:cubicBezTo>
                    <a:pt x="108" y="6"/>
                    <a:pt x="202" y="8"/>
                    <a:pt x="207" y="5"/>
                  </a:cubicBezTo>
                  <a:cubicBezTo>
                    <a:pt x="205" y="5"/>
                    <a:pt x="201" y="6"/>
                    <a:pt x="214" y="6"/>
                  </a:cubicBezTo>
                  <a:lnTo>
                    <a:pt x="250" y="4"/>
                  </a:lnTo>
                  <a:lnTo>
                    <a:pt x="216" y="3"/>
                  </a:lnTo>
                  <a:cubicBezTo>
                    <a:pt x="252" y="1"/>
                    <a:pt x="371" y="1"/>
                    <a:pt x="393" y="3"/>
                  </a:cubicBezTo>
                  <a:cubicBezTo>
                    <a:pt x="325" y="4"/>
                    <a:pt x="359" y="6"/>
                    <a:pt x="265" y="5"/>
                  </a:cubicBezTo>
                  <a:cubicBezTo>
                    <a:pt x="269" y="6"/>
                    <a:pt x="286" y="7"/>
                    <a:pt x="265" y="7"/>
                  </a:cubicBezTo>
                  <a:cubicBezTo>
                    <a:pt x="375" y="6"/>
                    <a:pt x="474" y="8"/>
                    <a:pt x="588" y="5"/>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0" name="Freeform 109"/>
            <p:cNvSpPr>
              <a:spLocks/>
            </p:cNvSpPr>
            <p:nvPr/>
          </p:nvSpPr>
          <p:spPr bwMode="invGray">
            <a:xfrm>
              <a:off x="-1944688" y="2741613"/>
              <a:ext cx="4763" cy="0"/>
            </a:xfrm>
            <a:custGeom>
              <a:avLst/>
              <a:gdLst>
                <a:gd name="T0" fmla="*/ 1 w 2"/>
                <a:gd name="T1" fmla="*/ 1 w 2"/>
                <a:gd name="T2" fmla="*/ 2 w 2"/>
                <a:gd name="T3" fmla="*/ 1 w 2"/>
              </a:gdLst>
              <a:ahLst/>
              <a:cxnLst>
                <a:cxn ang="0">
                  <a:pos x="T0" y="0"/>
                </a:cxn>
                <a:cxn ang="0">
                  <a:pos x="T1" y="0"/>
                </a:cxn>
                <a:cxn ang="0">
                  <a:pos x="T2" y="0"/>
                </a:cxn>
                <a:cxn ang="0">
                  <a:pos x="T3" y="0"/>
                </a:cxn>
              </a:cxnLst>
              <a:rect l="0" t="0" r="r" b="b"/>
              <a:pathLst>
                <a:path w="2">
                  <a:moveTo>
                    <a:pt x="1" y="0"/>
                  </a:moveTo>
                  <a:lnTo>
                    <a:pt x="1" y="0"/>
                  </a:lnTo>
                  <a:lnTo>
                    <a:pt x="2" y="0"/>
                  </a:lnTo>
                  <a:cubicBezTo>
                    <a:pt x="0" y="0"/>
                    <a:pt x="0"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1" name="Freeform 110"/>
            <p:cNvSpPr>
              <a:spLocks/>
            </p:cNvSpPr>
            <p:nvPr/>
          </p:nvSpPr>
          <p:spPr bwMode="invGray">
            <a:xfrm>
              <a:off x="-1939925" y="2735263"/>
              <a:ext cx="173038" cy="6350"/>
            </a:xfrm>
            <a:custGeom>
              <a:avLst/>
              <a:gdLst>
                <a:gd name="T0" fmla="*/ 36 w 90"/>
                <a:gd name="T1" fmla="*/ 3 h 3"/>
                <a:gd name="T2" fmla="*/ 36 w 90"/>
                <a:gd name="T3" fmla="*/ 3 h 3"/>
                <a:gd name="T4" fmla="*/ 90 w 90"/>
                <a:gd name="T5" fmla="*/ 0 h 3"/>
                <a:gd name="T6" fmla="*/ 6 w 90"/>
                <a:gd name="T7" fmla="*/ 1 h 3"/>
                <a:gd name="T8" fmla="*/ 0 w 90"/>
                <a:gd name="T9" fmla="*/ 3 h 3"/>
                <a:gd name="T10" fmla="*/ 48 w 90"/>
                <a:gd name="T11" fmla="*/ 2 h 3"/>
                <a:gd name="T12" fmla="*/ 36 w 90"/>
                <a:gd name="T13" fmla="*/ 3 h 3"/>
              </a:gdLst>
              <a:ahLst/>
              <a:cxnLst>
                <a:cxn ang="0">
                  <a:pos x="T0" y="T1"/>
                </a:cxn>
                <a:cxn ang="0">
                  <a:pos x="T2" y="T3"/>
                </a:cxn>
                <a:cxn ang="0">
                  <a:pos x="T4" y="T5"/>
                </a:cxn>
                <a:cxn ang="0">
                  <a:pos x="T6" y="T7"/>
                </a:cxn>
                <a:cxn ang="0">
                  <a:pos x="T8" y="T9"/>
                </a:cxn>
                <a:cxn ang="0">
                  <a:pos x="T10" y="T11"/>
                </a:cxn>
                <a:cxn ang="0">
                  <a:pos x="T12" y="T13"/>
                </a:cxn>
              </a:cxnLst>
              <a:rect l="0" t="0" r="r" b="b"/>
              <a:pathLst>
                <a:path w="90" h="3">
                  <a:moveTo>
                    <a:pt x="36" y="3"/>
                  </a:moveTo>
                  <a:lnTo>
                    <a:pt x="36" y="3"/>
                  </a:lnTo>
                  <a:lnTo>
                    <a:pt x="90" y="0"/>
                  </a:lnTo>
                  <a:lnTo>
                    <a:pt x="6" y="1"/>
                  </a:lnTo>
                  <a:lnTo>
                    <a:pt x="0" y="3"/>
                  </a:lnTo>
                  <a:cubicBezTo>
                    <a:pt x="8" y="2"/>
                    <a:pt x="37" y="1"/>
                    <a:pt x="48" y="2"/>
                  </a:cubicBezTo>
                  <a:lnTo>
                    <a:pt x="36"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2" name="Freeform 111"/>
            <p:cNvSpPr>
              <a:spLocks/>
            </p:cNvSpPr>
            <p:nvPr/>
          </p:nvSpPr>
          <p:spPr bwMode="invGray">
            <a:xfrm>
              <a:off x="-1773238" y="2733675"/>
              <a:ext cx="123825" cy="12700"/>
            </a:xfrm>
            <a:custGeom>
              <a:avLst/>
              <a:gdLst>
                <a:gd name="T0" fmla="*/ 65 w 65"/>
                <a:gd name="T1" fmla="*/ 0 h 6"/>
                <a:gd name="T2" fmla="*/ 65 w 65"/>
                <a:gd name="T3" fmla="*/ 0 h 6"/>
                <a:gd name="T4" fmla="*/ 48 w 65"/>
                <a:gd name="T5" fmla="*/ 4 h 6"/>
                <a:gd name="T6" fmla="*/ 0 w 65"/>
                <a:gd name="T7" fmla="*/ 4 h 6"/>
                <a:gd name="T8" fmla="*/ 61 w 65"/>
                <a:gd name="T9" fmla="*/ 4 h 6"/>
                <a:gd name="T10" fmla="*/ 65 w 65"/>
                <a:gd name="T11" fmla="*/ 0 h 6"/>
              </a:gdLst>
              <a:ahLst/>
              <a:cxnLst>
                <a:cxn ang="0">
                  <a:pos x="T0" y="T1"/>
                </a:cxn>
                <a:cxn ang="0">
                  <a:pos x="T2" y="T3"/>
                </a:cxn>
                <a:cxn ang="0">
                  <a:pos x="T4" y="T5"/>
                </a:cxn>
                <a:cxn ang="0">
                  <a:pos x="T6" y="T7"/>
                </a:cxn>
                <a:cxn ang="0">
                  <a:pos x="T8" y="T9"/>
                </a:cxn>
                <a:cxn ang="0">
                  <a:pos x="T10" y="T11"/>
                </a:cxn>
              </a:cxnLst>
              <a:rect l="0" t="0" r="r" b="b"/>
              <a:pathLst>
                <a:path w="65" h="6">
                  <a:moveTo>
                    <a:pt x="65" y="0"/>
                  </a:moveTo>
                  <a:lnTo>
                    <a:pt x="65" y="0"/>
                  </a:lnTo>
                  <a:cubicBezTo>
                    <a:pt x="22" y="1"/>
                    <a:pt x="25" y="3"/>
                    <a:pt x="48" y="4"/>
                  </a:cubicBezTo>
                  <a:cubicBezTo>
                    <a:pt x="8" y="5"/>
                    <a:pt x="27" y="1"/>
                    <a:pt x="0" y="4"/>
                  </a:cubicBezTo>
                  <a:cubicBezTo>
                    <a:pt x="1" y="6"/>
                    <a:pt x="50" y="5"/>
                    <a:pt x="61" y="4"/>
                  </a:cubicBezTo>
                  <a:lnTo>
                    <a:pt x="65"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3" name="Freeform 112"/>
            <p:cNvSpPr>
              <a:spLocks/>
            </p:cNvSpPr>
            <p:nvPr/>
          </p:nvSpPr>
          <p:spPr bwMode="invGray">
            <a:xfrm>
              <a:off x="-1057275" y="2735263"/>
              <a:ext cx="57150" cy="3175"/>
            </a:xfrm>
            <a:custGeom>
              <a:avLst/>
              <a:gdLst>
                <a:gd name="T0" fmla="*/ 12 w 30"/>
                <a:gd name="T1" fmla="*/ 0 h 1"/>
                <a:gd name="T2" fmla="*/ 12 w 30"/>
                <a:gd name="T3" fmla="*/ 0 h 1"/>
                <a:gd name="T4" fmla="*/ 0 w 30"/>
                <a:gd name="T5" fmla="*/ 1 h 1"/>
                <a:gd name="T6" fmla="*/ 30 w 30"/>
                <a:gd name="T7" fmla="*/ 1 h 1"/>
                <a:gd name="T8" fmla="*/ 12 w 30"/>
                <a:gd name="T9" fmla="*/ 0 h 1"/>
              </a:gdLst>
              <a:ahLst/>
              <a:cxnLst>
                <a:cxn ang="0">
                  <a:pos x="T0" y="T1"/>
                </a:cxn>
                <a:cxn ang="0">
                  <a:pos x="T2" y="T3"/>
                </a:cxn>
                <a:cxn ang="0">
                  <a:pos x="T4" y="T5"/>
                </a:cxn>
                <a:cxn ang="0">
                  <a:pos x="T6" y="T7"/>
                </a:cxn>
                <a:cxn ang="0">
                  <a:pos x="T8" y="T9"/>
                </a:cxn>
              </a:cxnLst>
              <a:rect l="0" t="0" r="r" b="b"/>
              <a:pathLst>
                <a:path w="30" h="1">
                  <a:moveTo>
                    <a:pt x="12" y="0"/>
                  </a:moveTo>
                  <a:lnTo>
                    <a:pt x="12" y="0"/>
                  </a:lnTo>
                  <a:lnTo>
                    <a:pt x="0" y="1"/>
                  </a:lnTo>
                  <a:lnTo>
                    <a:pt x="30" y="1"/>
                  </a:lnTo>
                  <a:lnTo>
                    <a:pt x="12"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4" name="Freeform 113"/>
            <p:cNvSpPr>
              <a:spLocks/>
            </p:cNvSpPr>
            <p:nvPr/>
          </p:nvSpPr>
          <p:spPr bwMode="invGray">
            <a:xfrm>
              <a:off x="-1116013" y="2738438"/>
              <a:ext cx="58738" cy="3175"/>
            </a:xfrm>
            <a:custGeom>
              <a:avLst/>
              <a:gdLst>
                <a:gd name="T0" fmla="*/ 30 w 30"/>
                <a:gd name="T1" fmla="*/ 0 h 2"/>
                <a:gd name="T2" fmla="*/ 30 w 30"/>
                <a:gd name="T3" fmla="*/ 0 h 2"/>
                <a:gd name="T4" fmla="*/ 0 w 30"/>
                <a:gd name="T5" fmla="*/ 0 h 2"/>
                <a:gd name="T6" fmla="*/ 9 w 30"/>
                <a:gd name="T7" fmla="*/ 2 h 2"/>
                <a:gd name="T8" fmla="*/ 30 w 30"/>
                <a:gd name="T9" fmla="*/ 0 h 2"/>
              </a:gdLst>
              <a:ahLst/>
              <a:cxnLst>
                <a:cxn ang="0">
                  <a:pos x="T0" y="T1"/>
                </a:cxn>
                <a:cxn ang="0">
                  <a:pos x="T2" y="T3"/>
                </a:cxn>
                <a:cxn ang="0">
                  <a:pos x="T4" y="T5"/>
                </a:cxn>
                <a:cxn ang="0">
                  <a:pos x="T6" y="T7"/>
                </a:cxn>
                <a:cxn ang="0">
                  <a:pos x="T8" y="T9"/>
                </a:cxn>
              </a:cxnLst>
              <a:rect l="0" t="0" r="r" b="b"/>
              <a:pathLst>
                <a:path w="30" h="2">
                  <a:moveTo>
                    <a:pt x="30" y="0"/>
                  </a:moveTo>
                  <a:lnTo>
                    <a:pt x="30" y="0"/>
                  </a:lnTo>
                  <a:lnTo>
                    <a:pt x="0" y="0"/>
                  </a:lnTo>
                  <a:cubicBezTo>
                    <a:pt x="2" y="0"/>
                    <a:pt x="4" y="1"/>
                    <a:pt x="9" y="2"/>
                  </a:cubicBezTo>
                  <a:lnTo>
                    <a:pt x="3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5" name="Freeform 114"/>
            <p:cNvSpPr>
              <a:spLocks/>
            </p:cNvSpPr>
            <p:nvPr/>
          </p:nvSpPr>
          <p:spPr bwMode="invGray">
            <a:xfrm>
              <a:off x="-1349375" y="2735263"/>
              <a:ext cx="84138" cy="0"/>
            </a:xfrm>
            <a:custGeom>
              <a:avLst/>
              <a:gdLst>
                <a:gd name="T0" fmla="*/ 44 w 44"/>
                <a:gd name="T1" fmla="*/ 44 w 44"/>
                <a:gd name="T2" fmla="*/ 0 w 44"/>
                <a:gd name="T3" fmla="*/ 44 w 44"/>
              </a:gdLst>
              <a:ahLst/>
              <a:cxnLst>
                <a:cxn ang="0">
                  <a:pos x="T0" y="0"/>
                </a:cxn>
                <a:cxn ang="0">
                  <a:pos x="T1" y="0"/>
                </a:cxn>
                <a:cxn ang="0">
                  <a:pos x="T2" y="0"/>
                </a:cxn>
                <a:cxn ang="0">
                  <a:pos x="T3" y="0"/>
                </a:cxn>
              </a:cxnLst>
              <a:rect l="0" t="0" r="r" b="b"/>
              <a:pathLst>
                <a:path w="44">
                  <a:moveTo>
                    <a:pt x="44" y="0"/>
                  </a:moveTo>
                  <a:lnTo>
                    <a:pt x="44" y="0"/>
                  </a:lnTo>
                  <a:lnTo>
                    <a:pt x="0" y="0"/>
                  </a:lnTo>
                  <a:lnTo>
                    <a:pt x="4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6" name="Freeform 115"/>
            <p:cNvSpPr>
              <a:spLocks/>
            </p:cNvSpPr>
            <p:nvPr/>
          </p:nvSpPr>
          <p:spPr bwMode="invGray">
            <a:xfrm>
              <a:off x="-1265238" y="2735263"/>
              <a:ext cx="65088" cy="3175"/>
            </a:xfrm>
            <a:custGeom>
              <a:avLst/>
              <a:gdLst>
                <a:gd name="T0" fmla="*/ 34 w 34"/>
                <a:gd name="T1" fmla="*/ 1 h 1"/>
                <a:gd name="T2" fmla="*/ 34 w 34"/>
                <a:gd name="T3" fmla="*/ 1 h 1"/>
                <a:gd name="T4" fmla="*/ 33 w 34"/>
                <a:gd name="T5" fmla="*/ 0 h 1"/>
                <a:gd name="T6" fmla="*/ 0 w 34"/>
                <a:gd name="T7" fmla="*/ 0 h 1"/>
                <a:gd name="T8" fmla="*/ 34 w 34"/>
                <a:gd name="T9" fmla="*/ 1 h 1"/>
              </a:gdLst>
              <a:ahLst/>
              <a:cxnLst>
                <a:cxn ang="0">
                  <a:pos x="T0" y="T1"/>
                </a:cxn>
                <a:cxn ang="0">
                  <a:pos x="T2" y="T3"/>
                </a:cxn>
                <a:cxn ang="0">
                  <a:pos x="T4" y="T5"/>
                </a:cxn>
                <a:cxn ang="0">
                  <a:pos x="T6" y="T7"/>
                </a:cxn>
                <a:cxn ang="0">
                  <a:pos x="T8" y="T9"/>
                </a:cxn>
              </a:cxnLst>
              <a:rect l="0" t="0" r="r" b="b"/>
              <a:pathLst>
                <a:path w="34" h="1">
                  <a:moveTo>
                    <a:pt x="34" y="1"/>
                  </a:moveTo>
                  <a:lnTo>
                    <a:pt x="34" y="1"/>
                  </a:lnTo>
                  <a:lnTo>
                    <a:pt x="33" y="0"/>
                  </a:lnTo>
                  <a:lnTo>
                    <a:pt x="0" y="0"/>
                  </a:lnTo>
                  <a:lnTo>
                    <a:pt x="34"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7" name="Freeform 116"/>
            <p:cNvSpPr>
              <a:spLocks/>
            </p:cNvSpPr>
            <p:nvPr/>
          </p:nvSpPr>
          <p:spPr bwMode="invGray">
            <a:xfrm>
              <a:off x="-1219200" y="2728913"/>
              <a:ext cx="103188" cy="9525"/>
            </a:xfrm>
            <a:custGeom>
              <a:avLst/>
              <a:gdLst>
                <a:gd name="T0" fmla="*/ 54 w 54"/>
                <a:gd name="T1" fmla="*/ 4 h 4"/>
                <a:gd name="T2" fmla="*/ 54 w 54"/>
                <a:gd name="T3" fmla="*/ 4 h 4"/>
                <a:gd name="T4" fmla="*/ 0 w 54"/>
                <a:gd name="T5" fmla="*/ 1 h 4"/>
                <a:gd name="T6" fmla="*/ 9 w 54"/>
                <a:gd name="T7" fmla="*/ 3 h 4"/>
                <a:gd name="T8" fmla="*/ 54 w 54"/>
                <a:gd name="T9" fmla="*/ 4 h 4"/>
              </a:gdLst>
              <a:ahLst/>
              <a:cxnLst>
                <a:cxn ang="0">
                  <a:pos x="T0" y="T1"/>
                </a:cxn>
                <a:cxn ang="0">
                  <a:pos x="T2" y="T3"/>
                </a:cxn>
                <a:cxn ang="0">
                  <a:pos x="T4" y="T5"/>
                </a:cxn>
                <a:cxn ang="0">
                  <a:pos x="T6" y="T7"/>
                </a:cxn>
                <a:cxn ang="0">
                  <a:pos x="T8" y="T9"/>
                </a:cxn>
              </a:cxnLst>
              <a:rect l="0" t="0" r="r" b="b"/>
              <a:pathLst>
                <a:path w="54" h="4">
                  <a:moveTo>
                    <a:pt x="54" y="4"/>
                  </a:moveTo>
                  <a:lnTo>
                    <a:pt x="54" y="4"/>
                  </a:lnTo>
                  <a:cubicBezTo>
                    <a:pt x="49" y="2"/>
                    <a:pt x="43" y="0"/>
                    <a:pt x="0" y="1"/>
                  </a:cubicBezTo>
                  <a:lnTo>
                    <a:pt x="9" y="3"/>
                  </a:lnTo>
                  <a:lnTo>
                    <a:pt x="54"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8" name="Freeform 117"/>
            <p:cNvSpPr>
              <a:spLocks/>
            </p:cNvSpPr>
            <p:nvPr/>
          </p:nvSpPr>
          <p:spPr bwMode="invGray">
            <a:xfrm>
              <a:off x="1225550" y="2830513"/>
              <a:ext cx="73025" cy="3175"/>
            </a:xfrm>
            <a:custGeom>
              <a:avLst/>
              <a:gdLst>
                <a:gd name="T0" fmla="*/ 34 w 38"/>
                <a:gd name="T1" fmla="*/ 0 h 2"/>
                <a:gd name="T2" fmla="*/ 34 w 38"/>
                <a:gd name="T3" fmla="*/ 0 h 2"/>
                <a:gd name="T4" fmla="*/ 0 w 38"/>
                <a:gd name="T5" fmla="*/ 1 h 2"/>
                <a:gd name="T6" fmla="*/ 4 w 38"/>
                <a:gd name="T7" fmla="*/ 2 h 2"/>
                <a:gd name="T8" fmla="*/ 38 w 38"/>
                <a:gd name="T9" fmla="*/ 1 h 2"/>
                <a:gd name="T10" fmla="*/ 34 w 38"/>
                <a:gd name="T11" fmla="*/ 0 h 2"/>
              </a:gdLst>
              <a:ahLst/>
              <a:cxnLst>
                <a:cxn ang="0">
                  <a:pos x="T0" y="T1"/>
                </a:cxn>
                <a:cxn ang="0">
                  <a:pos x="T2" y="T3"/>
                </a:cxn>
                <a:cxn ang="0">
                  <a:pos x="T4" y="T5"/>
                </a:cxn>
                <a:cxn ang="0">
                  <a:pos x="T6" y="T7"/>
                </a:cxn>
                <a:cxn ang="0">
                  <a:pos x="T8" y="T9"/>
                </a:cxn>
                <a:cxn ang="0">
                  <a:pos x="T10" y="T11"/>
                </a:cxn>
              </a:cxnLst>
              <a:rect l="0" t="0" r="r" b="b"/>
              <a:pathLst>
                <a:path w="38" h="2">
                  <a:moveTo>
                    <a:pt x="34" y="0"/>
                  </a:moveTo>
                  <a:lnTo>
                    <a:pt x="34" y="0"/>
                  </a:lnTo>
                  <a:lnTo>
                    <a:pt x="0" y="1"/>
                  </a:lnTo>
                  <a:lnTo>
                    <a:pt x="4" y="2"/>
                  </a:lnTo>
                  <a:lnTo>
                    <a:pt x="38" y="1"/>
                  </a:lnTo>
                  <a:lnTo>
                    <a:pt x="34"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69" name="Freeform 118"/>
            <p:cNvSpPr>
              <a:spLocks/>
            </p:cNvSpPr>
            <p:nvPr/>
          </p:nvSpPr>
          <p:spPr bwMode="invGray">
            <a:xfrm>
              <a:off x="874712" y="2827338"/>
              <a:ext cx="39688" cy="3175"/>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9" y="1"/>
                    <a:pt x="16" y="1"/>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0" name="Freeform 119"/>
            <p:cNvSpPr>
              <a:spLocks/>
            </p:cNvSpPr>
            <p:nvPr/>
          </p:nvSpPr>
          <p:spPr bwMode="invGray">
            <a:xfrm>
              <a:off x="417512" y="2827338"/>
              <a:ext cx="457200" cy="31750"/>
            </a:xfrm>
            <a:custGeom>
              <a:avLst/>
              <a:gdLst>
                <a:gd name="T0" fmla="*/ 113 w 238"/>
                <a:gd name="T1" fmla="*/ 12 h 14"/>
                <a:gd name="T2" fmla="*/ 113 w 238"/>
                <a:gd name="T3" fmla="*/ 12 h 14"/>
                <a:gd name="T4" fmla="*/ 94 w 238"/>
                <a:gd name="T5" fmla="*/ 9 h 14"/>
                <a:gd name="T6" fmla="*/ 157 w 238"/>
                <a:gd name="T7" fmla="*/ 6 h 14"/>
                <a:gd name="T8" fmla="*/ 145 w 238"/>
                <a:gd name="T9" fmla="*/ 8 h 14"/>
                <a:gd name="T10" fmla="*/ 169 w 238"/>
                <a:gd name="T11" fmla="*/ 6 h 14"/>
                <a:gd name="T12" fmla="*/ 238 w 238"/>
                <a:gd name="T13" fmla="*/ 1 h 14"/>
                <a:gd name="T14" fmla="*/ 32 w 238"/>
                <a:gd name="T15" fmla="*/ 3 h 14"/>
                <a:gd name="T16" fmla="*/ 19 w 238"/>
                <a:gd name="T17" fmla="*/ 13 h 14"/>
                <a:gd name="T18" fmla="*/ 113 w 238"/>
                <a:gd name="T19" fmla="*/ 12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8" h="14">
                  <a:moveTo>
                    <a:pt x="113" y="12"/>
                  </a:moveTo>
                  <a:lnTo>
                    <a:pt x="113" y="12"/>
                  </a:lnTo>
                  <a:cubicBezTo>
                    <a:pt x="73" y="10"/>
                    <a:pt x="168" y="9"/>
                    <a:pt x="94" y="9"/>
                  </a:cubicBezTo>
                  <a:cubicBezTo>
                    <a:pt x="88" y="7"/>
                    <a:pt x="122" y="5"/>
                    <a:pt x="157" y="6"/>
                  </a:cubicBezTo>
                  <a:cubicBezTo>
                    <a:pt x="155" y="7"/>
                    <a:pt x="123" y="7"/>
                    <a:pt x="145" y="8"/>
                  </a:cubicBezTo>
                  <a:cubicBezTo>
                    <a:pt x="168" y="7"/>
                    <a:pt x="177" y="8"/>
                    <a:pt x="169" y="6"/>
                  </a:cubicBezTo>
                  <a:cubicBezTo>
                    <a:pt x="208" y="4"/>
                    <a:pt x="212" y="3"/>
                    <a:pt x="238" y="1"/>
                  </a:cubicBezTo>
                  <a:cubicBezTo>
                    <a:pt x="191" y="2"/>
                    <a:pt x="92" y="0"/>
                    <a:pt x="32" y="3"/>
                  </a:cubicBezTo>
                  <a:cubicBezTo>
                    <a:pt x="0" y="6"/>
                    <a:pt x="20" y="9"/>
                    <a:pt x="19" y="13"/>
                  </a:cubicBezTo>
                  <a:cubicBezTo>
                    <a:pt x="24" y="14"/>
                    <a:pt x="110" y="14"/>
                    <a:pt x="113" y="1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1" name="Freeform 120"/>
            <p:cNvSpPr>
              <a:spLocks/>
            </p:cNvSpPr>
            <p:nvPr/>
          </p:nvSpPr>
          <p:spPr bwMode="invGray">
            <a:xfrm>
              <a:off x="755650" y="2859087"/>
              <a:ext cx="68263" cy="4762"/>
            </a:xfrm>
            <a:custGeom>
              <a:avLst/>
              <a:gdLst>
                <a:gd name="T0" fmla="*/ 0 w 36"/>
                <a:gd name="T1" fmla="*/ 1 h 2"/>
                <a:gd name="T2" fmla="*/ 0 w 36"/>
                <a:gd name="T3" fmla="*/ 1 h 2"/>
                <a:gd name="T4" fmla="*/ 36 w 36"/>
                <a:gd name="T5" fmla="*/ 1 h 2"/>
                <a:gd name="T6" fmla="*/ 0 w 36"/>
                <a:gd name="T7" fmla="*/ 1 h 2"/>
              </a:gdLst>
              <a:ahLst/>
              <a:cxnLst>
                <a:cxn ang="0">
                  <a:pos x="T0" y="T1"/>
                </a:cxn>
                <a:cxn ang="0">
                  <a:pos x="T2" y="T3"/>
                </a:cxn>
                <a:cxn ang="0">
                  <a:pos x="T4" y="T5"/>
                </a:cxn>
                <a:cxn ang="0">
                  <a:pos x="T6" y="T7"/>
                </a:cxn>
              </a:cxnLst>
              <a:rect l="0" t="0" r="r" b="b"/>
              <a:pathLst>
                <a:path w="36" h="2">
                  <a:moveTo>
                    <a:pt x="0" y="1"/>
                  </a:moveTo>
                  <a:lnTo>
                    <a:pt x="0" y="1"/>
                  </a:lnTo>
                  <a:cubicBezTo>
                    <a:pt x="19" y="2"/>
                    <a:pt x="24" y="1"/>
                    <a:pt x="36" y="1"/>
                  </a:cubicBezTo>
                  <a:cubicBezTo>
                    <a:pt x="33" y="0"/>
                    <a:pt x="15" y="1"/>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2" name="Freeform 121"/>
            <p:cNvSpPr>
              <a:spLocks/>
            </p:cNvSpPr>
            <p:nvPr/>
          </p:nvSpPr>
          <p:spPr bwMode="invGray">
            <a:xfrm>
              <a:off x="-133350" y="2798763"/>
              <a:ext cx="111125" cy="4762"/>
            </a:xfrm>
            <a:custGeom>
              <a:avLst/>
              <a:gdLst>
                <a:gd name="T0" fmla="*/ 37 w 58"/>
                <a:gd name="T1" fmla="*/ 0 h 2"/>
                <a:gd name="T2" fmla="*/ 37 w 58"/>
                <a:gd name="T3" fmla="*/ 0 h 2"/>
                <a:gd name="T4" fmla="*/ 7 w 58"/>
                <a:gd name="T5" fmla="*/ 2 h 2"/>
                <a:gd name="T6" fmla="*/ 58 w 58"/>
                <a:gd name="T7" fmla="*/ 2 h 2"/>
                <a:gd name="T8" fmla="*/ 37 w 58"/>
                <a:gd name="T9" fmla="*/ 0 h 2"/>
              </a:gdLst>
              <a:ahLst/>
              <a:cxnLst>
                <a:cxn ang="0">
                  <a:pos x="T0" y="T1"/>
                </a:cxn>
                <a:cxn ang="0">
                  <a:pos x="T2" y="T3"/>
                </a:cxn>
                <a:cxn ang="0">
                  <a:pos x="T4" y="T5"/>
                </a:cxn>
                <a:cxn ang="0">
                  <a:pos x="T6" y="T7"/>
                </a:cxn>
                <a:cxn ang="0">
                  <a:pos x="T8" y="T9"/>
                </a:cxn>
              </a:cxnLst>
              <a:rect l="0" t="0" r="r" b="b"/>
              <a:pathLst>
                <a:path w="58" h="2">
                  <a:moveTo>
                    <a:pt x="37" y="0"/>
                  </a:moveTo>
                  <a:lnTo>
                    <a:pt x="37" y="0"/>
                  </a:lnTo>
                  <a:cubicBezTo>
                    <a:pt x="34" y="1"/>
                    <a:pt x="0" y="1"/>
                    <a:pt x="7" y="2"/>
                  </a:cubicBezTo>
                  <a:lnTo>
                    <a:pt x="58" y="2"/>
                  </a:lnTo>
                  <a:cubicBezTo>
                    <a:pt x="46" y="2"/>
                    <a:pt x="42" y="1"/>
                    <a:pt x="3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3" name="Freeform 122"/>
            <p:cNvSpPr>
              <a:spLocks/>
            </p:cNvSpPr>
            <p:nvPr/>
          </p:nvSpPr>
          <p:spPr bwMode="invGray">
            <a:xfrm>
              <a:off x="-22225" y="2800350"/>
              <a:ext cx="44450" cy="3175"/>
            </a:xfrm>
            <a:custGeom>
              <a:avLst/>
              <a:gdLst>
                <a:gd name="T0" fmla="*/ 23 w 23"/>
                <a:gd name="T1" fmla="*/ 0 h 1"/>
                <a:gd name="T2" fmla="*/ 23 w 23"/>
                <a:gd name="T3" fmla="*/ 0 h 1"/>
                <a:gd name="T4" fmla="*/ 0 w 23"/>
                <a:gd name="T5" fmla="*/ 1 h 1"/>
                <a:gd name="T6" fmla="*/ 23 w 23"/>
                <a:gd name="T7" fmla="*/ 0 h 1"/>
              </a:gdLst>
              <a:ahLst/>
              <a:cxnLst>
                <a:cxn ang="0">
                  <a:pos x="T0" y="T1"/>
                </a:cxn>
                <a:cxn ang="0">
                  <a:pos x="T2" y="T3"/>
                </a:cxn>
                <a:cxn ang="0">
                  <a:pos x="T4" y="T5"/>
                </a:cxn>
                <a:cxn ang="0">
                  <a:pos x="T6" y="T7"/>
                </a:cxn>
              </a:cxnLst>
              <a:rect l="0" t="0" r="r" b="b"/>
              <a:pathLst>
                <a:path w="23" h="1">
                  <a:moveTo>
                    <a:pt x="23" y="0"/>
                  </a:moveTo>
                  <a:lnTo>
                    <a:pt x="23" y="0"/>
                  </a:lnTo>
                  <a:lnTo>
                    <a:pt x="0" y="1"/>
                  </a:lnTo>
                  <a:cubicBezTo>
                    <a:pt x="6" y="1"/>
                    <a:pt x="13"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4" name="Freeform 123"/>
            <p:cNvSpPr>
              <a:spLocks/>
            </p:cNvSpPr>
            <p:nvPr/>
          </p:nvSpPr>
          <p:spPr bwMode="invGray">
            <a:xfrm>
              <a:off x="-66675" y="2798763"/>
              <a:ext cx="6350" cy="0"/>
            </a:xfrm>
            <a:custGeom>
              <a:avLst/>
              <a:gdLst>
                <a:gd name="T0" fmla="*/ 0 w 3"/>
                <a:gd name="T1" fmla="*/ 0 w 3"/>
                <a:gd name="T2" fmla="*/ 2 w 3"/>
                <a:gd name="T3" fmla="*/ 0 w 3"/>
              </a:gdLst>
              <a:ahLst/>
              <a:cxnLst>
                <a:cxn ang="0">
                  <a:pos x="T0" y="0"/>
                </a:cxn>
                <a:cxn ang="0">
                  <a:pos x="T1" y="0"/>
                </a:cxn>
                <a:cxn ang="0">
                  <a:pos x="T2" y="0"/>
                </a:cxn>
                <a:cxn ang="0">
                  <a:pos x="T3" y="0"/>
                </a:cxn>
              </a:cxnLst>
              <a:rect l="0" t="0" r="r" b="b"/>
              <a:pathLst>
                <a:path w="3">
                  <a:moveTo>
                    <a:pt x="0" y="0"/>
                  </a:moveTo>
                  <a:lnTo>
                    <a:pt x="0" y="0"/>
                  </a:lnTo>
                  <a:lnTo>
                    <a:pt x="2" y="0"/>
                  </a:lnTo>
                  <a:cubicBezTo>
                    <a:pt x="3" y="0"/>
                    <a:pt x="3" y="0"/>
                    <a:pt x="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5" name="Freeform 124"/>
            <p:cNvSpPr>
              <a:spLocks/>
            </p:cNvSpPr>
            <p:nvPr/>
          </p:nvSpPr>
          <p:spPr bwMode="invGray">
            <a:xfrm>
              <a:off x="-1566863" y="2730500"/>
              <a:ext cx="65088" cy="3175"/>
            </a:xfrm>
            <a:custGeom>
              <a:avLst/>
              <a:gdLst>
                <a:gd name="T0" fmla="*/ 33 w 34"/>
                <a:gd name="T1" fmla="*/ 1 h 1"/>
                <a:gd name="T2" fmla="*/ 33 w 34"/>
                <a:gd name="T3" fmla="*/ 1 h 1"/>
                <a:gd name="T4" fmla="*/ 0 w 34"/>
                <a:gd name="T5" fmla="*/ 1 h 1"/>
                <a:gd name="T6" fmla="*/ 33 w 34"/>
                <a:gd name="T7" fmla="*/ 1 h 1"/>
              </a:gdLst>
              <a:ahLst/>
              <a:cxnLst>
                <a:cxn ang="0">
                  <a:pos x="T0" y="T1"/>
                </a:cxn>
                <a:cxn ang="0">
                  <a:pos x="T2" y="T3"/>
                </a:cxn>
                <a:cxn ang="0">
                  <a:pos x="T4" y="T5"/>
                </a:cxn>
                <a:cxn ang="0">
                  <a:pos x="T6" y="T7"/>
                </a:cxn>
              </a:cxnLst>
              <a:rect l="0" t="0" r="r" b="b"/>
              <a:pathLst>
                <a:path w="34" h="1">
                  <a:moveTo>
                    <a:pt x="33" y="1"/>
                  </a:moveTo>
                  <a:lnTo>
                    <a:pt x="33" y="1"/>
                  </a:lnTo>
                  <a:cubicBezTo>
                    <a:pt x="34" y="0"/>
                    <a:pt x="12" y="1"/>
                    <a:pt x="0" y="1"/>
                  </a:cubicBezTo>
                  <a:cubicBezTo>
                    <a:pt x="9" y="1"/>
                    <a:pt x="22" y="1"/>
                    <a:pt x="3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6" name="Freeform 125"/>
            <p:cNvSpPr>
              <a:spLocks/>
            </p:cNvSpPr>
            <p:nvPr/>
          </p:nvSpPr>
          <p:spPr bwMode="invGray">
            <a:xfrm>
              <a:off x="-3175000" y="2740025"/>
              <a:ext cx="38100" cy="0"/>
            </a:xfrm>
            <a:custGeom>
              <a:avLst/>
              <a:gdLst>
                <a:gd name="T0" fmla="*/ 20 w 20"/>
                <a:gd name="T1" fmla="*/ 20 w 20"/>
                <a:gd name="T2" fmla="*/ 0 w 20"/>
                <a:gd name="T3" fmla="*/ 20 w 20"/>
              </a:gdLst>
              <a:ahLst/>
              <a:cxnLst>
                <a:cxn ang="0">
                  <a:pos x="T0" y="0"/>
                </a:cxn>
                <a:cxn ang="0">
                  <a:pos x="T1" y="0"/>
                </a:cxn>
                <a:cxn ang="0">
                  <a:pos x="T2" y="0"/>
                </a:cxn>
                <a:cxn ang="0">
                  <a:pos x="T3" y="0"/>
                </a:cxn>
              </a:cxnLst>
              <a:rect l="0" t="0" r="r" b="b"/>
              <a:pathLst>
                <a:path w="20">
                  <a:moveTo>
                    <a:pt x="20" y="0"/>
                  </a:moveTo>
                  <a:lnTo>
                    <a:pt x="20" y="0"/>
                  </a:lnTo>
                  <a:lnTo>
                    <a:pt x="0" y="0"/>
                  </a:lnTo>
                  <a:cubicBezTo>
                    <a:pt x="7" y="0"/>
                    <a:pt x="11" y="0"/>
                    <a:pt x="2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7" name="Freeform 126"/>
            <p:cNvSpPr>
              <a:spLocks/>
            </p:cNvSpPr>
            <p:nvPr/>
          </p:nvSpPr>
          <p:spPr bwMode="invGray">
            <a:xfrm>
              <a:off x="-3735388" y="2803525"/>
              <a:ext cx="6350" cy="1587"/>
            </a:xfrm>
            <a:custGeom>
              <a:avLst/>
              <a:gdLst>
                <a:gd name="T0" fmla="*/ 4 w 4"/>
                <a:gd name="T1" fmla="*/ 0 h 1"/>
                <a:gd name="T2" fmla="*/ 4 w 4"/>
                <a:gd name="T3" fmla="*/ 0 h 1"/>
                <a:gd name="T4" fmla="*/ 0 w 4"/>
                <a:gd name="T5" fmla="*/ 1 h 1"/>
                <a:gd name="T6" fmla="*/ 4 w 4"/>
                <a:gd name="T7" fmla="*/ 0 h 1"/>
              </a:gdLst>
              <a:ahLst/>
              <a:cxnLst>
                <a:cxn ang="0">
                  <a:pos x="T0" y="T1"/>
                </a:cxn>
                <a:cxn ang="0">
                  <a:pos x="T2" y="T3"/>
                </a:cxn>
                <a:cxn ang="0">
                  <a:pos x="T4" y="T5"/>
                </a:cxn>
                <a:cxn ang="0">
                  <a:pos x="T6" y="T7"/>
                </a:cxn>
              </a:cxnLst>
              <a:rect l="0" t="0" r="r" b="b"/>
              <a:pathLst>
                <a:path w="4" h="1">
                  <a:moveTo>
                    <a:pt x="4" y="0"/>
                  </a:moveTo>
                  <a:lnTo>
                    <a:pt x="4" y="0"/>
                  </a:lnTo>
                  <a:cubicBezTo>
                    <a:pt x="3" y="0"/>
                    <a:pt x="2" y="1"/>
                    <a:pt x="0" y="1"/>
                  </a:cubicBezTo>
                  <a:cubicBezTo>
                    <a:pt x="2" y="1"/>
                    <a:pt x="3" y="1"/>
                    <a:pt x="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sp>
          <p:nvSpPr>
            <p:cNvPr id="378" name="Freeform 127"/>
            <p:cNvSpPr>
              <a:spLocks/>
            </p:cNvSpPr>
            <p:nvPr/>
          </p:nvSpPr>
          <p:spPr bwMode="invGray">
            <a:xfrm>
              <a:off x="-3924300" y="2803525"/>
              <a:ext cx="188913" cy="3175"/>
            </a:xfrm>
            <a:custGeom>
              <a:avLst/>
              <a:gdLst>
                <a:gd name="T0" fmla="*/ 98 w 98"/>
                <a:gd name="T1" fmla="*/ 1 h 2"/>
                <a:gd name="T2" fmla="*/ 98 w 98"/>
                <a:gd name="T3" fmla="*/ 1 h 2"/>
                <a:gd name="T4" fmla="*/ 26 w 98"/>
                <a:gd name="T5" fmla="*/ 1 h 2"/>
                <a:gd name="T6" fmla="*/ 28 w 98"/>
                <a:gd name="T7" fmla="*/ 1 h 2"/>
                <a:gd name="T8" fmla="*/ 0 w 98"/>
                <a:gd name="T9" fmla="*/ 2 h 2"/>
                <a:gd name="T10" fmla="*/ 98 w 98"/>
                <a:gd name="T11" fmla="*/ 1 h 2"/>
              </a:gdLst>
              <a:ahLst/>
              <a:cxnLst>
                <a:cxn ang="0">
                  <a:pos x="T0" y="T1"/>
                </a:cxn>
                <a:cxn ang="0">
                  <a:pos x="T2" y="T3"/>
                </a:cxn>
                <a:cxn ang="0">
                  <a:pos x="T4" y="T5"/>
                </a:cxn>
                <a:cxn ang="0">
                  <a:pos x="T6" y="T7"/>
                </a:cxn>
                <a:cxn ang="0">
                  <a:pos x="T8" y="T9"/>
                </a:cxn>
                <a:cxn ang="0">
                  <a:pos x="T10" y="T11"/>
                </a:cxn>
              </a:cxnLst>
              <a:rect l="0" t="0" r="r" b="b"/>
              <a:pathLst>
                <a:path w="98" h="2">
                  <a:moveTo>
                    <a:pt x="98" y="1"/>
                  </a:moveTo>
                  <a:lnTo>
                    <a:pt x="98" y="1"/>
                  </a:lnTo>
                  <a:cubicBezTo>
                    <a:pt x="84" y="2"/>
                    <a:pt x="42" y="0"/>
                    <a:pt x="26" y="1"/>
                  </a:cubicBezTo>
                  <a:lnTo>
                    <a:pt x="28" y="1"/>
                  </a:lnTo>
                  <a:lnTo>
                    <a:pt x="0" y="2"/>
                  </a:lnTo>
                  <a:cubicBezTo>
                    <a:pt x="27" y="2"/>
                    <a:pt x="82" y="2"/>
                    <a:pt x="9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p>
          </p:txBody>
        </p:sp>
      </p:grpSp>
      <p:sp>
        <p:nvSpPr>
          <p:cNvPr id="3" name="Text Placeholder 2"/>
          <p:cNvSpPr>
            <a:spLocks noGrp="1"/>
          </p:cNvSpPr>
          <p:nvPr>
            <p:ph type="body" idx="1"/>
          </p:nvPr>
        </p:nvSpPr>
        <p:spPr>
          <a:xfrm>
            <a:off x="1522413" y="5102525"/>
            <a:ext cx="9143999" cy="1069675"/>
          </a:xfrm>
        </p:spPr>
        <p:txBody>
          <a:bodyPr anchor="t">
            <a:normAutofit/>
          </a:bodyPr>
          <a:lstStyle>
            <a:lvl1pPr marL="0" indent="0">
              <a:spcBef>
                <a:spcPts val="0"/>
              </a:spcBef>
              <a:buNone/>
              <a:defRPr sz="24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5" name="Footer Placeholder 4"/>
          <p:cNvSpPr>
            <a:spLocks noGrp="1"/>
          </p:cNvSpPr>
          <p:nvPr>
            <p:ph type="ftr" sz="quarter" idx="11"/>
          </p:nvPr>
        </p:nvSpPr>
        <p:spPr/>
        <p:txBody>
          <a:bodyPr/>
          <a:lstStyle/>
          <a:p>
            <a:r>
              <a:rPr lang="en-US"/>
              <a:t>Prepared By: Prof. Swapnil S. Sonawane</a:t>
            </a:r>
            <a:endParaRPr/>
          </a:p>
        </p:txBody>
      </p:sp>
      <p:sp>
        <p:nvSpPr>
          <p:cNvPr id="4" name="Date Placeholder 3"/>
          <p:cNvSpPr>
            <a:spLocks noGrp="1"/>
          </p:cNvSpPr>
          <p:nvPr>
            <p:ph type="dt" sz="half" idx="10"/>
          </p:nvPr>
        </p:nvSpPr>
        <p:spPr/>
        <p:txBody>
          <a:bodyPr/>
          <a:lstStyle/>
          <a:p>
            <a:fld id="{60448CEB-7C3C-4B20-B773-C36BF9B9D2DF}" type="datetime1">
              <a:rPr lang="en-US" smtClean="0"/>
              <a:t>8/25/2024</a:t>
            </a:fld>
            <a:endParaRPr/>
          </a:p>
        </p:txBody>
      </p:sp>
      <p:sp>
        <p:nvSpPr>
          <p:cNvPr id="6" name="Slide Number Placeholder 5"/>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05879778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p>
            <a:r>
              <a:rPr lang="en-US"/>
              <a:t>Click to edit Master title style</a:t>
            </a:r>
            <a:endParaRPr/>
          </a:p>
        </p:txBody>
      </p:sp>
      <p:grpSp>
        <p:nvGrpSpPr>
          <p:cNvPr id="158" name="line" descr="Line graphic"/>
          <p:cNvGrpSpPr/>
          <p:nvPr/>
        </p:nvGrpSpPr>
        <p:grpSpPr bwMode="invGray">
          <a:xfrm>
            <a:off x="1522413" y="1514475"/>
            <a:ext cx="10569575" cy="64008"/>
            <a:chOff x="1522413" y="1514475"/>
            <a:chExt cx="10569575" cy="64008"/>
          </a:xfrm>
        </p:grpSpPr>
        <p:sp>
          <p:nvSpPr>
            <p:cNvPr id="159"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Content Placeholder 2"/>
          <p:cNvSpPr>
            <a:spLocks noGrp="1"/>
          </p:cNvSpPr>
          <p:nvPr>
            <p:ph sz="half" idx="1"/>
          </p:nvPr>
        </p:nvSpPr>
        <p:spPr>
          <a:xfrm>
            <a:off x="1522413" y="1905000"/>
            <a:ext cx="4419599"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6246815" y="1905000"/>
            <a:ext cx="4419598" cy="4267200"/>
          </a:xfrm>
        </p:spPr>
        <p:txBody>
          <a:bodyPr>
            <a:normAutofit/>
          </a:bodyPr>
          <a:lstStyle>
            <a:lvl1pPr>
              <a:defRPr sz="2400"/>
            </a:lvl1pPr>
            <a:lvl2pPr>
              <a:defRPr sz="2000"/>
            </a:lvl2pPr>
            <a:lvl3pPr>
              <a:defRPr sz="1800"/>
            </a:lvl3pPr>
            <a:lvl4pPr>
              <a:defRPr sz="1600"/>
            </a:lvl4pPr>
            <a:lvl5pPr>
              <a:defRPr sz="1600"/>
            </a:lvl5pPr>
            <a:lvl6pPr marL="1956816">
              <a:defRPr sz="1600"/>
            </a:lvl6pPr>
            <a:lvl7pPr marL="1956816">
              <a:defRPr sz="160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8C53DCEA-A006-4DFF-9B5C-369434D32781}"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6832941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lstStyle>
            <a:lvl1pPr>
              <a:defRPr/>
            </a:lvl1pPr>
          </a:lstStyle>
          <a:p>
            <a:r>
              <a:rPr lang="en-US"/>
              <a:t>Click to edit Master title style</a:t>
            </a:r>
            <a:endParaRPr/>
          </a:p>
        </p:txBody>
      </p:sp>
      <p:grpSp>
        <p:nvGrpSpPr>
          <p:cNvPr id="160" name="line" descr="Line graphic"/>
          <p:cNvGrpSpPr/>
          <p:nvPr/>
        </p:nvGrpSpPr>
        <p:grpSpPr bwMode="invGray">
          <a:xfrm>
            <a:off x="1522413" y="1514475"/>
            <a:ext cx="10569575" cy="64008"/>
            <a:chOff x="1522413" y="1514475"/>
            <a:chExt cx="10569575" cy="64008"/>
          </a:xfrm>
        </p:grpSpPr>
        <p:sp>
          <p:nvSpPr>
            <p:cNvPr id="161" name="Freeform 16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6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6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1"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2"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3"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4"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3" name="Text Placeholder 2"/>
          <p:cNvSpPr>
            <a:spLocks noGrp="1"/>
          </p:cNvSpPr>
          <p:nvPr>
            <p:ph type="body" idx="1"/>
          </p:nvPr>
        </p:nvSpPr>
        <p:spPr>
          <a:xfrm>
            <a:off x="1522413"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22413" y="2819399"/>
            <a:ext cx="4416552" cy="3352801"/>
          </a:xfrm>
        </p:spPr>
        <p:txBody>
          <a:bodyPr/>
          <a:lstStyle>
            <a:lvl1pPr>
              <a:defRPr sz="2400"/>
            </a:lvl1pPr>
            <a:lvl2pPr>
              <a:defRPr sz="2000"/>
            </a:lvl2pPr>
            <a:lvl3pPr>
              <a:defRPr sz="1800"/>
            </a:lvl3pPr>
            <a:lvl4pPr>
              <a:defRPr sz="1600"/>
            </a:lvl4pPr>
            <a:lvl5pPr>
              <a:defRPr sz="1600"/>
            </a:lvl5pPr>
            <a:lvl6pPr marL="1956816">
              <a:defRPr sz="1600"/>
            </a:lvl6pPr>
            <a:lvl7pPr marL="1956816">
              <a:defRPr sz="1600" baseline="0"/>
            </a:lvl7pPr>
            <a:lvl8pPr marL="1956816">
              <a:defRPr sz="1600" baseline="0"/>
            </a:lvl8pPr>
            <a:lvl9pPr marL="1956816">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6249860" y="1905000"/>
            <a:ext cx="4416552" cy="762000"/>
          </a:xfrm>
        </p:spPr>
        <p:txBody>
          <a:bodyPr anchor="ctr"/>
          <a:lstStyle>
            <a:lvl1pPr marL="0" indent="0">
              <a:spcBef>
                <a:spcPts val="0"/>
              </a:spcBef>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49860" y="2819399"/>
            <a:ext cx="4416552" cy="3352801"/>
          </a:xfrm>
        </p:spPr>
        <p:txBody>
          <a:bodyPr/>
          <a:lstStyle>
            <a:lvl1pPr>
              <a:defRPr sz="2400"/>
            </a:lvl1pPr>
            <a:lvl2pPr>
              <a:defRPr sz="2000"/>
            </a:lvl2pPr>
            <a:lvl3pPr>
              <a:defRPr sz="1800"/>
            </a:lvl3pPr>
            <a:lvl4pPr>
              <a:defRPr sz="1600"/>
            </a:lvl4pPr>
            <a:lvl5pPr marL="1956816">
              <a:defRPr sz="1600"/>
            </a:lvl5pPr>
            <a:lvl6pPr marL="1956816">
              <a:defRPr sz="1600"/>
            </a:lvl6pPr>
            <a:lvl7pPr marL="1956816">
              <a:defRPr sz="1600"/>
            </a:lvl7pPr>
            <a:lvl8pPr marL="1956816">
              <a:defRPr sz="1600"/>
            </a:lvl8pPr>
            <a:lvl9pPr marL="1956816">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8" name="Footer Placeholder 7"/>
          <p:cNvSpPr>
            <a:spLocks noGrp="1"/>
          </p:cNvSpPr>
          <p:nvPr>
            <p:ph type="ftr" sz="quarter" idx="11"/>
          </p:nvPr>
        </p:nvSpPr>
        <p:spPr/>
        <p:txBody>
          <a:bodyPr/>
          <a:lstStyle/>
          <a:p>
            <a:r>
              <a:rPr lang="en-US"/>
              <a:t>Prepared By: Prof. Swapnil S. Sonawane</a:t>
            </a:r>
            <a:endParaRPr/>
          </a:p>
        </p:txBody>
      </p:sp>
      <p:sp>
        <p:nvSpPr>
          <p:cNvPr id="7" name="Date Placeholder 6"/>
          <p:cNvSpPr>
            <a:spLocks noGrp="1"/>
          </p:cNvSpPr>
          <p:nvPr>
            <p:ph type="dt" sz="half" idx="10"/>
          </p:nvPr>
        </p:nvSpPr>
        <p:spPr/>
        <p:txBody>
          <a:bodyPr/>
          <a:lstStyle/>
          <a:p>
            <a:fld id="{CEE6BAD5-0C80-4B70-89F8-F11D23AACF39}" type="datetime1">
              <a:rPr lang="en-US" smtClean="0"/>
              <a:t>8/25/2024</a:t>
            </a:fld>
            <a:endParaRPr/>
          </a:p>
        </p:txBody>
      </p:sp>
      <p:sp>
        <p:nvSpPr>
          <p:cNvPr id="9" name="Slide Number Placeholder 8"/>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418249181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a:p>
        </p:txBody>
      </p:sp>
      <p:grpSp>
        <p:nvGrpSpPr>
          <p:cNvPr id="156" name="line" descr="Line graphic"/>
          <p:cNvGrpSpPr/>
          <p:nvPr/>
        </p:nvGrpSpPr>
        <p:grpSpPr bwMode="invGray">
          <a:xfrm>
            <a:off x="1522413" y="1514475"/>
            <a:ext cx="10569575" cy="64008"/>
            <a:chOff x="1522413" y="1514475"/>
            <a:chExt cx="10569575" cy="64008"/>
          </a:xfrm>
        </p:grpSpPr>
        <p:sp>
          <p:nvSpPr>
            <p:cNvPr id="157" name="Freeform 10"/>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8" name="Freeform 11"/>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59" name="Freeform 12"/>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0"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1"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2"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3"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4"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5"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6"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7"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8"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69"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0"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1"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2"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3"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4"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5"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6"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7"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8"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79"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0"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1"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2"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3"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4"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5"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6"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7"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8"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89"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0"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1"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2"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3"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4"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5"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6"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7"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8"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199"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0"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1"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2"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3"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4"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5"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6"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7"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8"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09"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0"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1"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2"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3"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4"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5"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6"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7"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8"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19"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0"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1"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2"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3"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4"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5"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6"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7"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8"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29"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230"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solidFill>
              <a:schemeClr val="accent1"/>
            </a:solid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sp>
        <p:nvSpPr>
          <p:cNvPr id="4" name="Footer Placeholder 3"/>
          <p:cNvSpPr>
            <a:spLocks noGrp="1"/>
          </p:cNvSpPr>
          <p:nvPr>
            <p:ph type="ftr" sz="quarter" idx="11"/>
          </p:nvPr>
        </p:nvSpPr>
        <p:spPr/>
        <p:txBody>
          <a:bodyPr/>
          <a:lstStyle/>
          <a:p>
            <a:r>
              <a:rPr lang="en-US"/>
              <a:t>Prepared By: Prof. Swapnil S. Sonawane</a:t>
            </a:r>
            <a:endParaRPr/>
          </a:p>
        </p:txBody>
      </p:sp>
      <p:sp>
        <p:nvSpPr>
          <p:cNvPr id="3" name="Date Placeholder 2"/>
          <p:cNvSpPr>
            <a:spLocks noGrp="1"/>
          </p:cNvSpPr>
          <p:nvPr>
            <p:ph type="dt" sz="half" idx="10"/>
          </p:nvPr>
        </p:nvSpPr>
        <p:spPr/>
        <p:txBody>
          <a:bodyPr/>
          <a:lstStyle/>
          <a:p>
            <a:fld id="{8B828E8C-CD5C-4124-98C6-302D20FBBA75}" type="datetime1">
              <a:rPr lang="en-US" smtClean="0"/>
              <a:t>8/25/2024</a:t>
            </a:fld>
            <a:endParaRPr/>
          </a:p>
        </p:txBody>
      </p:sp>
      <p:sp>
        <p:nvSpPr>
          <p:cNvPr id="5" name="Slide Number Placeholder 4"/>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253156146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US"/>
              <a:t>Prepared By: Prof. Swapnil S. Sonawane</a:t>
            </a:r>
            <a:endParaRPr/>
          </a:p>
        </p:txBody>
      </p:sp>
      <p:sp>
        <p:nvSpPr>
          <p:cNvPr id="2" name="Date Placeholder 1"/>
          <p:cNvSpPr>
            <a:spLocks noGrp="1"/>
          </p:cNvSpPr>
          <p:nvPr>
            <p:ph type="dt" sz="half" idx="10"/>
          </p:nvPr>
        </p:nvSpPr>
        <p:spPr/>
        <p:txBody>
          <a:bodyPr/>
          <a:lstStyle/>
          <a:p>
            <a:fld id="{48AB1847-938A-4AF9-A066-50BCA8294D17}" type="datetime1">
              <a:rPr lang="en-US" smtClean="0"/>
              <a:t>8/25/2024</a:t>
            </a:fld>
            <a:endParaRPr/>
          </a:p>
        </p:txBody>
      </p:sp>
      <p:sp>
        <p:nvSpPr>
          <p:cNvPr id="4" name="Slide Number Placeholder 3"/>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14059666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4" name="Text Placeholder 3"/>
          <p:cNvSpPr>
            <a:spLocks noGrp="1"/>
          </p:cNvSpPr>
          <p:nvPr>
            <p:ph type="body" sz="half" idx="2"/>
          </p:nvPr>
        </p:nvSpPr>
        <p:spPr>
          <a:xfrm>
            <a:off x="1522413" y="3429000"/>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Content Placeholder 2"/>
          <p:cNvSpPr>
            <a:spLocks noGrp="1"/>
          </p:cNvSpPr>
          <p:nvPr>
            <p:ph idx="1"/>
          </p:nvPr>
        </p:nvSpPr>
        <p:spPr>
          <a:xfrm>
            <a:off x="4710022" y="1905000"/>
            <a:ext cx="5669280" cy="4038600"/>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baseline="0"/>
            </a:lvl7pPr>
            <a:lvl8pPr>
              <a:defRPr sz="1600" baseline="0"/>
            </a:lvl8pPr>
            <a:lvl9pPr>
              <a:defRPr sz="16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grpSp>
        <p:nvGrpSpPr>
          <p:cNvPr id="615" name="frame" descr="Box graphic"/>
          <p:cNvGrpSpPr/>
          <p:nvPr/>
        </p:nvGrpSpPr>
        <p:grpSpPr bwMode="invGray">
          <a:xfrm>
            <a:off x="4417839" y="1630821"/>
            <a:ext cx="6291028" cy="4575885"/>
            <a:chOff x="4417839" y="1630821"/>
            <a:chExt cx="6291028" cy="4575885"/>
          </a:xfrm>
        </p:grpSpPr>
        <p:grpSp>
          <p:nvGrpSpPr>
            <p:cNvPr id="616" name="Group 615"/>
            <p:cNvGrpSpPr/>
            <p:nvPr/>
          </p:nvGrpSpPr>
          <p:grpSpPr bwMode="invGray">
            <a:xfrm>
              <a:off x="5414491" y="1630821"/>
              <a:ext cx="5294376" cy="4114800"/>
              <a:chOff x="3310555" y="716546"/>
              <a:chExt cx="5294376" cy="4114800"/>
            </a:xfrm>
          </p:grpSpPr>
          <p:grpSp>
            <p:nvGrpSpPr>
              <p:cNvPr id="768" name="Group 767"/>
              <p:cNvGrpSpPr/>
              <p:nvPr/>
            </p:nvGrpSpPr>
            <p:grpSpPr bwMode="invGray">
              <a:xfrm flipH="1">
                <a:off x="3310555" y="737968"/>
                <a:ext cx="5294376" cy="54864"/>
                <a:chOff x="1522413" y="1514475"/>
                <a:chExt cx="10569575" cy="64008"/>
              </a:xfrm>
              <a:solidFill>
                <a:schemeClr val="accent1"/>
              </a:solidFill>
            </p:grpSpPr>
            <p:sp>
              <p:nvSpPr>
                <p:cNvPr id="844" name="Freeform 84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84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9" name="Group 768"/>
              <p:cNvGrpSpPr/>
              <p:nvPr/>
            </p:nvGrpSpPr>
            <p:grpSpPr bwMode="invGray">
              <a:xfrm rot="16200000" flipH="1">
                <a:off x="6492229" y="2755658"/>
                <a:ext cx="4114800" cy="36576"/>
                <a:chOff x="1522413" y="1514475"/>
                <a:chExt cx="10569575" cy="64008"/>
              </a:xfrm>
              <a:solidFill>
                <a:schemeClr val="accent1"/>
              </a:solidFill>
            </p:grpSpPr>
            <p:sp>
              <p:nvSpPr>
                <p:cNvPr id="770" name="Freeform 76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77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7" name="Group 616"/>
            <p:cNvGrpSpPr/>
            <p:nvPr/>
          </p:nvGrpSpPr>
          <p:grpSpPr bwMode="invGray">
            <a:xfrm rot="10800000">
              <a:off x="4417839" y="2091906"/>
              <a:ext cx="5294376" cy="4114800"/>
              <a:chOff x="3310555" y="716546"/>
              <a:chExt cx="5294376" cy="4114800"/>
            </a:xfrm>
          </p:grpSpPr>
          <p:grpSp>
            <p:nvGrpSpPr>
              <p:cNvPr id="618" name="Group 617"/>
              <p:cNvGrpSpPr/>
              <p:nvPr/>
            </p:nvGrpSpPr>
            <p:grpSpPr bwMode="invGray">
              <a:xfrm flipH="1">
                <a:off x="3310555" y="737968"/>
                <a:ext cx="5294376" cy="54864"/>
                <a:chOff x="1522413" y="1514475"/>
                <a:chExt cx="10569575" cy="64008"/>
              </a:xfrm>
              <a:solidFill>
                <a:schemeClr val="accent1"/>
              </a:solidFill>
            </p:grpSpPr>
            <p:sp>
              <p:nvSpPr>
                <p:cNvPr id="694" name="Freeform 693"/>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695"/>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7"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9" name="Group 618"/>
              <p:cNvGrpSpPr/>
              <p:nvPr/>
            </p:nvGrpSpPr>
            <p:grpSpPr bwMode="invGray">
              <a:xfrm rot="16200000" flipH="1">
                <a:off x="6492229" y="2755658"/>
                <a:ext cx="4114800" cy="36576"/>
                <a:chOff x="1522413" y="1514475"/>
                <a:chExt cx="10569575" cy="64008"/>
              </a:xfrm>
              <a:solidFill>
                <a:schemeClr val="accent1"/>
              </a:solidFill>
            </p:grpSpPr>
            <p:sp>
              <p:nvSpPr>
                <p:cNvPr id="620" name="Freeform 619"/>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3"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409F7DF-9892-418E-92FF-9768939F07F7}"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9621166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1020762"/>
          </a:xfrm>
        </p:spPr>
        <p:txBody>
          <a:bodyPr anchor="b">
            <a:noAutofit/>
          </a:bodyPr>
          <a:lstStyle>
            <a:lvl1pPr algn="l">
              <a:defRPr sz="3200" b="0"/>
            </a:lvl1pPr>
          </a:lstStyle>
          <a:p>
            <a:r>
              <a:rPr lang="en-US"/>
              <a:t>Click to edit Master title style</a:t>
            </a:r>
            <a:endParaRPr/>
          </a:p>
        </p:txBody>
      </p:sp>
      <p:sp>
        <p:nvSpPr>
          <p:cNvPr id="3" name="Picture Placeholder 2" descr="An empty placeholder to add an image. Click on the placeholder and select the image that you wish to add."/>
          <p:cNvSpPr>
            <a:spLocks noGrp="1"/>
          </p:cNvSpPr>
          <p:nvPr>
            <p:ph type="pic" idx="1"/>
          </p:nvPr>
        </p:nvSpPr>
        <p:spPr>
          <a:xfrm>
            <a:off x="1745838" y="1884311"/>
            <a:ext cx="5669280" cy="4041648"/>
          </a:xfrm>
          <a:solidFill>
            <a:schemeClr val="bg1"/>
          </a:solidFill>
        </p:spPr>
        <p:txBody>
          <a:bodyPr tIns="914400">
            <a:normAutofit/>
          </a:bodyPr>
          <a:lstStyle>
            <a:lvl1pPr marL="0" indent="0" algn="ctr">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a:p>
        </p:txBody>
      </p:sp>
      <p:grpSp>
        <p:nvGrpSpPr>
          <p:cNvPr id="614" name="frame" descr="Box graphic"/>
          <p:cNvGrpSpPr/>
          <p:nvPr/>
        </p:nvGrpSpPr>
        <p:grpSpPr bwMode="invGray">
          <a:xfrm flipH="1">
            <a:off x="1447500" y="1630821"/>
            <a:ext cx="6291028" cy="4575885"/>
            <a:chOff x="4417839" y="1630821"/>
            <a:chExt cx="6291028" cy="4575885"/>
          </a:xfrm>
        </p:grpSpPr>
        <p:grpSp>
          <p:nvGrpSpPr>
            <p:cNvPr id="615" name="Group 614"/>
            <p:cNvGrpSpPr/>
            <p:nvPr/>
          </p:nvGrpSpPr>
          <p:grpSpPr bwMode="invGray">
            <a:xfrm>
              <a:off x="5414491" y="1630821"/>
              <a:ext cx="5294376" cy="4114800"/>
              <a:chOff x="3310555" y="716546"/>
              <a:chExt cx="5294376" cy="4114800"/>
            </a:xfrm>
          </p:grpSpPr>
          <p:grpSp>
            <p:nvGrpSpPr>
              <p:cNvPr id="767" name="Group 766"/>
              <p:cNvGrpSpPr/>
              <p:nvPr/>
            </p:nvGrpSpPr>
            <p:grpSpPr bwMode="invGray">
              <a:xfrm flipH="1">
                <a:off x="3310555" y="737968"/>
                <a:ext cx="5294376" cy="54864"/>
                <a:chOff x="1522413" y="1514475"/>
                <a:chExt cx="10569575" cy="64008"/>
              </a:xfrm>
              <a:solidFill>
                <a:schemeClr val="accent1"/>
              </a:solidFill>
            </p:grpSpPr>
            <p:sp>
              <p:nvSpPr>
                <p:cNvPr id="843" name="Freeform 84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4" name="Freeform 84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5" name="Freeform 84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5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6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7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8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9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0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91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768" name="Group 767"/>
              <p:cNvGrpSpPr/>
              <p:nvPr/>
            </p:nvGrpSpPr>
            <p:grpSpPr bwMode="invGray">
              <a:xfrm rot="16200000" flipH="1">
                <a:off x="6492229" y="2755658"/>
                <a:ext cx="4114800" cy="36576"/>
                <a:chOff x="1522413" y="1514475"/>
                <a:chExt cx="10569575" cy="64008"/>
              </a:xfrm>
              <a:solidFill>
                <a:schemeClr val="accent1"/>
              </a:solidFill>
            </p:grpSpPr>
            <p:sp>
              <p:nvSpPr>
                <p:cNvPr id="769" name="Freeform 76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0" name="Freeform 76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1" name="Freeform 77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2"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3"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4"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5"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6"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7"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8"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79"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0"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1"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2"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3"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4"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5"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6"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7"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8"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89"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0"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1"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2"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3"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4"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5"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6"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7"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8"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99"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0"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1"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2"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3"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4"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5"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6"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7"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8"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09"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0"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1"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2"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3"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4"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5"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6"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7"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8"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19"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0"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1"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2"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3"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4"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5"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6"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7"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8"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29"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0"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1"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2"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3"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4"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5"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6"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7"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8"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39"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0"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1"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842"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nvGrpSpPr>
            <p:cNvPr id="616" name="Group 615"/>
            <p:cNvGrpSpPr/>
            <p:nvPr/>
          </p:nvGrpSpPr>
          <p:grpSpPr bwMode="invGray">
            <a:xfrm rot="10800000">
              <a:off x="4417839" y="2091906"/>
              <a:ext cx="5294376" cy="4114800"/>
              <a:chOff x="3310555" y="716546"/>
              <a:chExt cx="5294376" cy="4114800"/>
            </a:xfrm>
          </p:grpSpPr>
          <p:grpSp>
            <p:nvGrpSpPr>
              <p:cNvPr id="617" name="Group 616"/>
              <p:cNvGrpSpPr/>
              <p:nvPr/>
            </p:nvGrpSpPr>
            <p:grpSpPr bwMode="invGray">
              <a:xfrm flipH="1">
                <a:off x="3310555" y="737968"/>
                <a:ext cx="5294376" cy="54864"/>
                <a:chOff x="1522413" y="1514475"/>
                <a:chExt cx="10569575" cy="64008"/>
              </a:xfrm>
              <a:solidFill>
                <a:schemeClr val="accent1"/>
              </a:solidFill>
            </p:grpSpPr>
            <p:sp>
              <p:nvSpPr>
                <p:cNvPr id="693" name="Freeform 692"/>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4" name="Freeform 693"/>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5" name="Freeform 694"/>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6" name="Freeform 15"/>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7" name="Freeform 16"/>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8" name="Freeform 17"/>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9" name="Freeform 18"/>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0" name="Freeform 19"/>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1" name="Freeform 20"/>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2" name="Freeform 21"/>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3" name="Freeform 22"/>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4" name="Freeform 23"/>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5" name="Freeform 24"/>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6" name="Freeform 25"/>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7" name="Freeform 26"/>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8" name="Freeform 27"/>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09" name="Freeform 28"/>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0" name="Freeform 29"/>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1" name="Freeform 30"/>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2" name="Freeform 31"/>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3" name="Freeform 32"/>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4" name="Freeform 33"/>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5" name="Freeform 34"/>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6" name="Freeform 35"/>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7" name="Freeform 36"/>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8" name="Freeform 37"/>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19" name="Freeform 38"/>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0" name="Freeform 39"/>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1" name="Freeform 40"/>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2" name="Freeform 41"/>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3" name="Freeform 42"/>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4" name="Freeform 43"/>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5" name="Freeform 44"/>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6" name="Freeform 45"/>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7" name="Freeform 46"/>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8" name="Freeform 47"/>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29" name="Freeform 48"/>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0" name="Freeform 49"/>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1" name="Freeform 50"/>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2" name="Freeform 51"/>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3" name="Freeform 52"/>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4" name="Freeform 53"/>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5" name="Freeform 54"/>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6" name="Freeform 55"/>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7" name="Freeform 56"/>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8" name="Freeform 57"/>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39" name="Freeform 58"/>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0" name="Freeform 59"/>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1" name="Freeform 60"/>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2" name="Freeform 61"/>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3" name="Freeform 62"/>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4" name="Freeform 63"/>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5" name="Freeform 64"/>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6" name="Freeform 65"/>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7" name="Freeform 66"/>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8" name="Freeform 67"/>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49" name="Freeform 68"/>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0" name="Freeform 69"/>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1" name="Freeform 70"/>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2" name="Freeform 71"/>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3" name="Freeform 72"/>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4" name="Freeform 73"/>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5" name="Freeform 74"/>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6" name="Freeform 75"/>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7" name="Freeform 76"/>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8" name="Freeform 77"/>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59" name="Freeform 78"/>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0" name="Freeform 79"/>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1" name="Freeform 80"/>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2" name="Freeform 81"/>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3" name="Freeform 82"/>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4" name="Freeform 83"/>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5" name="Freeform 84"/>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766" name="Freeform 85"/>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nvGrpSpPr>
              <p:cNvPr id="618" name="Group 617"/>
              <p:cNvGrpSpPr/>
              <p:nvPr/>
            </p:nvGrpSpPr>
            <p:grpSpPr bwMode="invGray">
              <a:xfrm rot="16200000" flipH="1">
                <a:off x="6492229" y="2755658"/>
                <a:ext cx="4114800" cy="36576"/>
                <a:chOff x="1522413" y="1514475"/>
                <a:chExt cx="10569575" cy="64008"/>
              </a:xfrm>
              <a:solidFill>
                <a:schemeClr val="accent1"/>
              </a:solidFill>
            </p:grpSpPr>
            <p:sp>
              <p:nvSpPr>
                <p:cNvPr id="619" name="Freeform 618"/>
                <p:cNvSpPr>
                  <a:spLocks/>
                </p:cNvSpPr>
                <p:nvPr/>
              </p:nvSpPr>
              <p:spPr bwMode="invGray">
                <a:xfrm>
                  <a:off x="12028488" y="1525554"/>
                  <a:ext cx="63500" cy="4924"/>
                </a:xfrm>
                <a:custGeom>
                  <a:avLst/>
                  <a:gdLst>
                    <a:gd name="T0" fmla="*/ 30 w 67"/>
                    <a:gd name="T1" fmla="*/ 6 h 6"/>
                    <a:gd name="T2" fmla="*/ 30 w 67"/>
                    <a:gd name="T3" fmla="*/ 6 h 6"/>
                    <a:gd name="T4" fmla="*/ 67 w 67"/>
                    <a:gd name="T5" fmla="*/ 3 h 6"/>
                    <a:gd name="T6" fmla="*/ 39 w 67"/>
                    <a:gd name="T7" fmla="*/ 0 h 6"/>
                    <a:gd name="T8" fmla="*/ 30 w 67"/>
                    <a:gd name="T9" fmla="*/ 6 h 6"/>
                  </a:gdLst>
                  <a:ahLst/>
                  <a:cxnLst>
                    <a:cxn ang="0">
                      <a:pos x="T0" y="T1"/>
                    </a:cxn>
                    <a:cxn ang="0">
                      <a:pos x="T2" y="T3"/>
                    </a:cxn>
                    <a:cxn ang="0">
                      <a:pos x="T4" y="T5"/>
                    </a:cxn>
                    <a:cxn ang="0">
                      <a:pos x="T6" y="T7"/>
                    </a:cxn>
                    <a:cxn ang="0">
                      <a:pos x="T8" y="T9"/>
                    </a:cxn>
                  </a:cxnLst>
                  <a:rect l="0" t="0" r="r" b="b"/>
                  <a:pathLst>
                    <a:path w="67" h="6">
                      <a:moveTo>
                        <a:pt x="30" y="6"/>
                      </a:moveTo>
                      <a:lnTo>
                        <a:pt x="30" y="6"/>
                      </a:lnTo>
                      <a:lnTo>
                        <a:pt x="67" y="3"/>
                      </a:lnTo>
                      <a:cubicBezTo>
                        <a:pt x="60" y="2"/>
                        <a:pt x="26" y="1"/>
                        <a:pt x="39" y="0"/>
                      </a:cubicBezTo>
                      <a:cubicBezTo>
                        <a:pt x="0" y="1"/>
                        <a:pt x="8" y="3"/>
                        <a:pt x="30"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0" name="Freeform 619"/>
                <p:cNvSpPr>
                  <a:spLocks/>
                </p:cNvSpPr>
                <p:nvPr/>
              </p:nvSpPr>
              <p:spPr bwMode="invGray">
                <a:xfrm>
                  <a:off x="12022138" y="1532939"/>
                  <a:ext cx="19050" cy="1231"/>
                </a:xfrm>
                <a:custGeom>
                  <a:avLst/>
                  <a:gdLst>
                    <a:gd name="T0" fmla="*/ 0 w 20"/>
                    <a:gd name="T1" fmla="*/ 2 h 2"/>
                    <a:gd name="T2" fmla="*/ 0 w 20"/>
                    <a:gd name="T3" fmla="*/ 2 h 2"/>
                    <a:gd name="T4" fmla="*/ 20 w 20"/>
                    <a:gd name="T5" fmla="*/ 1 h 2"/>
                    <a:gd name="T6" fmla="*/ 0 w 20"/>
                    <a:gd name="T7" fmla="*/ 2 h 2"/>
                  </a:gdLst>
                  <a:ahLst/>
                  <a:cxnLst>
                    <a:cxn ang="0">
                      <a:pos x="T0" y="T1"/>
                    </a:cxn>
                    <a:cxn ang="0">
                      <a:pos x="T2" y="T3"/>
                    </a:cxn>
                    <a:cxn ang="0">
                      <a:pos x="T4" y="T5"/>
                    </a:cxn>
                    <a:cxn ang="0">
                      <a:pos x="T6" y="T7"/>
                    </a:cxn>
                  </a:cxnLst>
                  <a:rect l="0" t="0" r="r" b="b"/>
                  <a:pathLst>
                    <a:path w="20" h="2">
                      <a:moveTo>
                        <a:pt x="0" y="2"/>
                      </a:moveTo>
                      <a:lnTo>
                        <a:pt x="0" y="2"/>
                      </a:lnTo>
                      <a:lnTo>
                        <a:pt x="20" y="1"/>
                      </a:lnTo>
                      <a:cubicBezTo>
                        <a:pt x="16" y="0"/>
                        <a:pt x="11" y="0"/>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1" name="Freeform 620"/>
                <p:cNvSpPr>
                  <a:spLocks/>
                </p:cNvSpPr>
                <p:nvPr/>
              </p:nvSpPr>
              <p:spPr bwMode="invGray">
                <a:xfrm>
                  <a:off x="12041188" y="1531708"/>
                  <a:ext cx="39687" cy="6155"/>
                </a:xfrm>
                <a:custGeom>
                  <a:avLst/>
                  <a:gdLst>
                    <a:gd name="T0" fmla="*/ 41 w 41"/>
                    <a:gd name="T1" fmla="*/ 0 h 6"/>
                    <a:gd name="T2" fmla="*/ 41 w 41"/>
                    <a:gd name="T3" fmla="*/ 0 h 6"/>
                    <a:gd name="T4" fmla="*/ 0 w 41"/>
                    <a:gd name="T5" fmla="*/ 2 h 6"/>
                    <a:gd name="T6" fmla="*/ 19 w 41"/>
                    <a:gd name="T7" fmla="*/ 1 h 6"/>
                    <a:gd name="T8" fmla="*/ 41 w 41"/>
                    <a:gd name="T9" fmla="*/ 0 h 6"/>
                  </a:gdLst>
                  <a:ahLst/>
                  <a:cxnLst>
                    <a:cxn ang="0">
                      <a:pos x="T0" y="T1"/>
                    </a:cxn>
                    <a:cxn ang="0">
                      <a:pos x="T2" y="T3"/>
                    </a:cxn>
                    <a:cxn ang="0">
                      <a:pos x="T4" y="T5"/>
                    </a:cxn>
                    <a:cxn ang="0">
                      <a:pos x="T6" y="T7"/>
                    </a:cxn>
                    <a:cxn ang="0">
                      <a:pos x="T8" y="T9"/>
                    </a:cxn>
                  </a:cxnLst>
                  <a:rect l="0" t="0" r="r" b="b"/>
                  <a:pathLst>
                    <a:path w="41" h="6">
                      <a:moveTo>
                        <a:pt x="41" y="0"/>
                      </a:moveTo>
                      <a:lnTo>
                        <a:pt x="41" y="0"/>
                      </a:lnTo>
                      <a:lnTo>
                        <a:pt x="0" y="2"/>
                      </a:lnTo>
                      <a:cubicBezTo>
                        <a:pt x="5" y="3"/>
                        <a:pt x="6" y="6"/>
                        <a:pt x="19" y="1"/>
                      </a:cubicBezTo>
                      <a:cubicBezTo>
                        <a:pt x="15" y="3"/>
                        <a:pt x="23" y="1"/>
                        <a:pt x="4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2" name="Freeform 621"/>
                <p:cNvSpPr>
                  <a:spLocks/>
                </p:cNvSpPr>
                <p:nvPr/>
              </p:nvSpPr>
              <p:spPr bwMode="invGray">
                <a:xfrm>
                  <a:off x="11831638" y="1526784"/>
                  <a:ext cx="42862" cy="4924"/>
                </a:xfrm>
                <a:custGeom>
                  <a:avLst/>
                  <a:gdLst>
                    <a:gd name="T0" fmla="*/ 2 w 45"/>
                    <a:gd name="T1" fmla="*/ 0 h 6"/>
                    <a:gd name="T2" fmla="*/ 2 w 45"/>
                    <a:gd name="T3" fmla="*/ 0 h 6"/>
                    <a:gd name="T4" fmla="*/ 18 w 45"/>
                    <a:gd name="T5" fmla="*/ 6 h 6"/>
                    <a:gd name="T6" fmla="*/ 45 w 45"/>
                    <a:gd name="T7" fmla="*/ 4 h 6"/>
                    <a:gd name="T8" fmla="*/ 2 w 45"/>
                    <a:gd name="T9" fmla="*/ 0 h 6"/>
                  </a:gdLst>
                  <a:ahLst/>
                  <a:cxnLst>
                    <a:cxn ang="0">
                      <a:pos x="T0" y="T1"/>
                    </a:cxn>
                    <a:cxn ang="0">
                      <a:pos x="T2" y="T3"/>
                    </a:cxn>
                    <a:cxn ang="0">
                      <a:pos x="T4" y="T5"/>
                    </a:cxn>
                    <a:cxn ang="0">
                      <a:pos x="T6" y="T7"/>
                    </a:cxn>
                    <a:cxn ang="0">
                      <a:pos x="T8" y="T9"/>
                    </a:cxn>
                  </a:cxnLst>
                  <a:rect l="0" t="0" r="r" b="b"/>
                  <a:pathLst>
                    <a:path w="45" h="6">
                      <a:moveTo>
                        <a:pt x="2" y="0"/>
                      </a:moveTo>
                      <a:lnTo>
                        <a:pt x="2" y="0"/>
                      </a:lnTo>
                      <a:cubicBezTo>
                        <a:pt x="0" y="1"/>
                        <a:pt x="15" y="4"/>
                        <a:pt x="18" y="6"/>
                      </a:cubicBezTo>
                      <a:lnTo>
                        <a:pt x="45" y="4"/>
                      </a:lnTo>
                      <a:cubicBezTo>
                        <a:pt x="31" y="3"/>
                        <a:pt x="4" y="2"/>
                        <a:pt x="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3" name="Freeform 622"/>
                <p:cNvSpPr>
                  <a:spLocks/>
                </p:cNvSpPr>
                <p:nvPr/>
              </p:nvSpPr>
              <p:spPr bwMode="invGray">
                <a:xfrm>
                  <a:off x="11809413" y="1531708"/>
                  <a:ext cx="41275" cy="2462"/>
                </a:xfrm>
                <a:custGeom>
                  <a:avLst/>
                  <a:gdLst>
                    <a:gd name="T0" fmla="*/ 42 w 44"/>
                    <a:gd name="T1" fmla="*/ 0 h 3"/>
                    <a:gd name="T2" fmla="*/ 42 w 44"/>
                    <a:gd name="T3" fmla="*/ 0 h 3"/>
                    <a:gd name="T4" fmla="*/ 0 w 44"/>
                    <a:gd name="T5" fmla="*/ 3 h 3"/>
                    <a:gd name="T6" fmla="*/ 42 w 44"/>
                    <a:gd name="T7" fmla="*/ 0 h 3"/>
                  </a:gdLst>
                  <a:ahLst/>
                  <a:cxnLst>
                    <a:cxn ang="0">
                      <a:pos x="T0" y="T1"/>
                    </a:cxn>
                    <a:cxn ang="0">
                      <a:pos x="T2" y="T3"/>
                    </a:cxn>
                    <a:cxn ang="0">
                      <a:pos x="T4" y="T5"/>
                    </a:cxn>
                    <a:cxn ang="0">
                      <a:pos x="T6" y="T7"/>
                    </a:cxn>
                  </a:cxnLst>
                  <a:rect l="0" t="0" r="r" b="b"/>
                  <a:pathLst>
                    <a:path w="44" h="3">
                      <a:moveTo>
                        <a:pt x="42" y="0"/>
                      </a:moveTo>
                      <a:lnTo>
                        <a:pt x="42" y="0"/>
                      </a:lnTo>
                      <a:lnTo>
                        <a:pt x="0" y="3"/>
                      </a:lnTo>
                      <a:cubicBezTo>
                        <a:pt x="37" y="3"/>
                        <a:pt x="44" y="2"/>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4" name="Freeform 623"/>
                <p:cNvSpPr>
                  <a:spLocks/>
                </p:cNvSpPr>
                <p:nvPr/>
              </p:nvSpPr>
              <p:spPr bwMode="invGray">
                <a:xfrm>
                  <a:off x="12003088" y="1537863"/>
                  <a:ext cx="77787" cy="3693"/>
                </a:xfrm>
                <a:custGeom>
                  <a:avLst/>
                  <a:gdLst>
                    <a:gd name="T0" fmla="*/ 14 w 82"/>
                    <a:gd name="T1" fmla="*/ 5 h 5"/>
                    <a:gd name="T2" fmla="*/ 14 w 82"/>
                    <a:gd name="T3" fmla="*/ 5 h 5"/>
                    <a:gd name="T4" fmla="*/ 82 w 82"/>
                    <a:gd name="T5" fmla="*/ 0 h 5"/>
                    <a:gd name="T6" fmla="*/ 0 w 82"/>
                    <a:gd name="T7" fmla="*/ 5 h 5"/>
                    <a:gd name="T8" fmla="*/ 14 w 82"/>
                    <a:gd name="T9" fmla="*/ 5 h 5"/>
                  </a:gdLst>
                  <a:ahLst/>
                  <a:cxnLst>
                    <a:cxn ang="0">
                      <a:pos x="T0" y="T1"/>
                    </a:cxn>
                    <a:cxn ang="0">
                      <a:pos x="T2" y="T3"/>
                    </a:cxn>
                    <a:cxn ang="0">
                      <a:pos x="T4" y="T5"/>
                    </a:cxn>
                    <a:cxn ang="0">
                      <a:pos x="T6" y="T7"/>
                    </a:cxn>
                    <a:cxn ang="0">
                      <a:pos x="T8" y="T9"/>
                    </a:cxn>
                  </a:cxnLst>
                  <a:rect l="0" t="0" r="r" b="b"/>
                  <a:pathLst>
                    <a:path w="82" h="5">
                      <a:moveTo>
                        <a:pt x="14" y="5"/>
                      </a:moveTo>
                      <a:lnTo>
                        <a:pt x="14" y="5"/>
                      </a:lnTo>
                      <a:lnTo>
                        <a:pt x="82" y="0"/>
                      </a:lnTo>
                      <a:lnTo>
                        <a:pt x="0" y="5"/>
                      </a:lnTo>
                      <a:lnTo>
                        <a:pt x="14"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5" name="Freeform 624"/>
                <p:cNvSpPr>
                  <a:spLocks/>
                </p:cNvSpPr>
                <p:nvPr/>
              </p:nvSpPr>
              <p:spPr bwMode="invGray">
                <a:xfrm>
                  <a:off x="11664950" y="1523092"/>
                  <a:ext cx="39687" cy="4924"/>
                </a:xfrm>
                <a:custGeom>
                  <a:avLst/>
                  <a:gdLst>
                    <a:gd name="T0" fmla="*/ 19 w 42"/>
                    <a:gd name="T1" fmla="*/ 4 h 5"/>
                    <a:gd name="T2" fmla="*/ 19 w 42"/>
                    <a:gd name="T3" fmla="*/ 4 h 5"/>
                    <a:gd name="T4" fmla="*/ 42 w 42"/>
                    <a:gd name="T5" fmla="*/ 0 h 5"/>
                    <a:gd name="T6" fmla="*/ 0 w 42"/>
                    <a:gd name="T7" fmla="*/ 5 h 5"/>
                    <a:gd name="T8" fmla="*/ 19 w 42"/>
                    <a:gd name="T9" fmla="*/ 4 h 5"/>
                  </a:gdLst>
                  <a:ahLst/>
                  <a:cxnLst>
                    <a:cxn ang="0">
                      <a:pos x="T0" y="T1"/>
                    </a:cxn>
                    <a:cxn ang="0">
                      <a:pos x="T2" y="T3"/>
                    </a:cxn>
                    <a:cxn ang="0">
                      <a:pos x="T4" y="T5"/>
                    </a:cxn>
                    <a:cxn ang="0">
                      <a:pos x="T6" y="T7"/>
                    </a:cxn>
                    <a:cxn ang="0">
                      <a:pos x="T8" y="T9"/>
                    </a:cxn>
                  </a:cxnLst>
                  <a:rect l="0" t="0" r="r" b="b"/>
                  <a:pathLst>
                    <a:path w="42" h="5">
                      <a:moveTo>
                        <a:pt x="19" y="4"/>
                      </a:moveTo>
                      <a:lnTo>
                        <a:pt x="19" y="4"/>
                      </a:lnTo>
                      <a:lnTo>
                        <a:pt x="42" y="0"/>
                      </a:lnTo>
                      <a:lnTo>
                        <a:pt x="0" y="5"/>
                      </a:lnTo>
                      <a:lnTo>
                        <a:pt x="19"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6" name="Freeform 625"/>
                <p:cNvSpPr>
                  <a:spLocks/>
                </p:cNvSpPr>
                <p:nvPr/>
              </p:nvSpPr>
              <p:spPr bwMode="invGray">
                <a:xfrm>
                  <a:off x="11506200" y="1521861"/>
                  <a:ext cx="92075" cy="4924"/>
                </a:xfrm>
                <a:custGeom>
                  <a:avLst/>
                  <a:gdLst>
                    <a:gd name="T0" fmla="*/ 81 w 98"/>
                    <a:gd name="T1" fmla="*/ 6 h 6"/>
                    <a:gd name="T2" fmla="*/ 81 w 98"/>
                    <a:gd name="T3" fmla="*/ 6 h 6"/>
                    <a:gd name="T4" fmla="*/ 75 w 98"/>
                    <a:gd name="T5" fmla="*/ 0 h 6"/>
                    <a:gd name="T6" fmla="*/ 0 w 98"/>
                    <a:gd name="T7" fmla="*/ 5 h 6"/>
                    <a:gd name="T8" fmla="*/ 81 w 98"/>
                    <a:gd name="T9" fmla="*/ 6 h 6"/>
                  </a:gdLst>
                  <a:ahLst/>
                  <a:cxnLst>
                    <a:cxn ang="0">
                      <a:pos x="T0" y="T1"/>
                    </a:cxn>
                    <a:cxn ang="0">
                      <a:pos x="T2" y="T3"/>
                    </a:cxn>
                    <a:cxn ang="0">
                      <a:pos x="T4" y="T5"/>
                    </a:cxn>
                    <a:cxn ang="0">
                      <a:pos x="T6" y="T7"/>
                    </a:cxn>
                    <a:cxn ang="0">
                      <a:pos x="T8" y="T9"/>
                    </a:cxn>
                  </a:cxnLst>
                  <a:rect l="0" t="0" r="r" b="b"/>
                  <a:pathLst>
                    <a:path w="98" h="6">
                      <a:moveTo>
                        <a:pt x="81" y="6"/>
                      </a:moveTo>
                      <a:lnTo>
                        <a:pt x="81" y="6"/>
                      </a:lnTo>
                      <a:cubicBezTo>
                        <a:pt x="98" y="3"/>
                        <a:pt x="57" y="1"/>
                        <a:pt x="75" y="0"/>
                      </a:cubicBezTo>
                      <a:cubicBezTo>
                        <a:pt x="47" y="0"/>
                        <a:pt x="22" y="2"/>
                        <a:pt x="0" y="5"/>
                      </a:cubicBezTo>
                      <a:cubicBezTo>
                        <a:pt x="24" y="3"/>
                        <a:pt x="49" y="4"/>
                        <a:pt x="81"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7" name="Freeform 626"/>
                <p:cNvSpPr>
                  <a:spLocks/>
                </p:cNvSpPr>
                <p:nvPr/>
              </p:nvSpPr>
              <p:spPr bwMode="invGray">
                <a:xfrm>
                  <a:off x="11471275" y="1525554"/>
                  <a:ext cx="34925" cy="3693"/>
                </a:xfrm>
                <a:custGeom>
                  <a:avLst/>
                  <a:gdLst>
                    <a:gd name="T0" fmla="*/ 0 w 36"/>
                    <a:gd name="T1" fmla="*/ 3 h 3"/>
                    <a:gd name="T2" fmla="*/ 0 w 36"/>
                    <a:gd name="T3" fmla="*/ 3 h 3"/>
                    <a:gd name="T4" fmla="*/ 36 w 36"/>
                    <a:gd name="T5" fmla="*/ 0 h 3"/>
                    <a:gd name="T6" fmla="*/ 0 w 36"/>
                    <a:gd name="T7" fmla="*/ 3 h 3"/>
                  </a:gdLst>
                  <a:ahLst/>
                  <a:cxnLst>
                    <a:cxn ang="0">
                      <a:pos x="T0" y="T1"/>
                    </a:cxn>
                    <a:cxn ang="0">
                      <a:pos x="T2" y="T3"/>
                    </a:cxn>
                    <a:cxn ang="0">
                      <a:pos x="T4" y="T5"/>
                    </a:cxn>
                    <a:cxn ang="0">
                      <a:pos x="T6" y="T7"/>
                    </a:cxn>
                  </a:cxnLst>
                  <a:rect l="0" t="0" r="r" b="b"/>
                  <a:pathLst>
                    <a:path w="36" h="3">
                      <a:moveTo>
                        <a:pt x="0" y="3"/>
                      </a:moveTo>
                      <a:lnTo>
                        <a:pt x="0" y="3"/>
                      </a:lnTo>
                      <a:cubicBezTo>
                        <a:pt x="11" y="2"/>
                        <a:pt x="23" y="1"/>
                        <a:pt x="36" y="0"/>
                      </a:cubicBezTo>
                      <a:cubicBezTo>
                        <a:pt x="24" y="0"/>
                        <a:pt x="12"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8" name="Freeform 627"/>
                <p:cNvSpPr>
                  <a:spLocks/>
                </p:cNvSpPr>
                <p:nvPr/>
              </p:nvSpPr>
              <p:spPr bwMode="invGray">
                <a:xfrm>
                  <a:off x="11710988" y="1529246"/>
                  <a:ext cx="30162" cy="4924"/>
                </a:xfrm>
                <a:custGeom>
                  <a:avLst/>
                  <a:gdLst>
                    <a:gd name="T0" fmla="*/ 32 w 32"/>
                    <a:gd name="T1" fmla="*/ 5 h 5"/>
                    <a:gd name="T2" fmla="*/ 32 w 32"/>
                    <a:gd name="T3" fmla="*/ 5 h 5"/>
                    <a:gd name="T4" fmla="*/ 0 w 32"/>
                    <a:gd name="T5" fmla="*/ 0 h 5"/>
                    <a:gd name="T6" fmla="*/ 16 w 32"/>
                    <a:gd name="T7" fmla="*/ 5 h 5"/>
                    <a:gd name="T8" fmla="*/ 32 w 32"/>
                    <a:gd name="T9" fmla="*/ 5 h 5"/>
                  </a:gdLst>
                  <a:ahLst/>
                  <a:cxnLst>
                    <a:cxn ang="0">
                      <a:pos x="T0" y="T1"/>
                    </a:cxn>
                    <a:cxn ang="0">
                      <a:pos x="T2" y="T3"/>
                    </a:cxn>
                    <a:cxn ang="0">
                      <a:pos x="T4" y="T5"/>
                    </a:cxn>
                    <a:cxn ang="0">
                      <a:pos x="T6" y="T7"/>
                    </a:cxn>
                    <a:cxn ang="0">
                      <a:pos x="T8" y="T9"/>
                    </a:cxn>
                  </a:cxnLst>
                  <a:rect l="0" t="0" r="r" b="b"/>
                  <a:pathLst>
                    <a:path w="32" h="5">
                      <a:moveTo>
                        <a:pt x="32" y="5"/>
                      </a:moveTo>
                      <a:lnTo>
                        <a:pt x="32" y="5"/>
                      </a:lnTo>
                      <a:cubicBezTo>
                        <a:pt x="29" y="4"/>
                        <a:pt x="23" y="1"/>
                        <a:pt x="0" y="0"/>
                      </a:cubicBezTo>
                      <a:lnTo>
                        <a:pt x="16" y="5"/>
                      </a:lnTo>
                      <a:lnTo>
                        <a:pt x="32"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29" name="Freeform 628"/>
                <p:cNvSpPr>
                  <a:spLocks/>
                </p:cNvSpPr>
                <p:nvPr/>
              </p:nvSpPr>
              <p:spPr bwMode="invGray">
                <a:xfrm>
                  <a:off x="11691938" y="1532939"/>
                  <a:ext cx="34925" cy="1231"/>
                </a:xfrm>
                <a:custGeom>
                  <a:avLst/>
                  <a:gdLst>
                    <a:gd name="T0" fmla="*/ 36 w 36"/>
                    <a:gd name="T1" fmla="*/ 1 h 1"/>
                    <a:gd name="T2" fmla="*/ 36 w 36"/>
                    <a:gd name="T3" fmla="*/ 1 h 1"/>
                    <a:gd name="T4" fmla="*/ 35 w 36"/>
                    <a:gd name="T5" fmla="*/ 1 h 1"/>
                    <a:gd name="T6" fmla="*/ 0 w 36"/>
                    <a:gd name="T7" fmla="*/ 0 h 1"/>
                    <a:gd name="T8" fmla="*/ 36 w 36"/>
                    <a:gd name="T9" fmla="*/ 1 h 1"/>
                  </a:gdLst>
                  <a:ahLst/>
                  <a:cxnLst>
                    <a:cxn ang="0">
                      <a:pos x="T0" y="T1"/>
                    </a:cxn>
                    <a:cxn ang="0">
                      <a:pos x="T2" y="T3"/>
                    </a:cxn>
                    <a:cxn ang="0">
                      <a:pos x="T4" y="T5"/>
                    </a:cxn>
                    <a:cxn ang="0">
                      <a:pos x="T6" y="T7"/>
                    </a:cxn>
                    <a:cxn ang="0">
                      <a:pos x="T8" y="T9"/>
                    </a:cxn>
                  </a:cxnLst>
                  <a:rect l="0" t="0" r="r" b="b"/>
                  <a:pathLst>
                    <a:path w="36" h="1">
                      <a:moveTo>
                        <a:pt x="36" y="1"/>
                      </a:moveTo>
                      <a:lnTo>
                        <a:pt x="36" y="1"/>
                      </a:lnTo>
                      <a:lnTo>
                        <a:pt x="35" y="1"/>
                      </a:lnTo>
                      <a:lnTo>
                        <a:pt x="0" y="0"/>
                      </a:lnTo>
                      <a:lnTo>
                        <a:pt x="36"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0" name="Freeform 629"/>
                <p:cNvSpPr>
                  <a:spLocks/>
                </p:cNvSpPr>
                <p:nvPr/>
              </p:nvSpPr>
              <p:spPr bwMode="invGray">
                <a:xfrm>
                  <a:off x="11741150" y="1534170"/>
                  <a:ext cx="4762" cy="0"/>
                </a:xfrm>
                <a:custGeom>
                  <a:avLst/>
                  <a:gdLst>
                    <a:gd name="T0" fmla="*/ 5 w 5"/>
                    <a:gd name="T1" fmla="*/ 5 w 5"/>
                    <a:gd name="T2" fmla="*/ 0 w 5"/>
                    <a:gd name="T3" fmla="*/ 5 w 5"/>
                  </a:gdLst>
                  <a:ahLst/>
                  <a:cxnLst>
                    <a:cxn ang="0">
                      <a:pos x="T0" y="0"/>
                    </a:cxn>
                    <a:cxn ang="0">
                      <a:pos x="T1" y="0"/>
                    </a:cxn>
                    <a:cxn ang="0">
                      <a:pos x="T2" y="0"/>
                    </a:cxn>
                    <a:cxn ang="0">
                      <a:pos x="T3" y="0"/>
                    </a:cxn>
                  </a:cxnLst>
                  <a:rect l="0" t="0" r="r" b="b"/>
                  <a:pathLst>
                    <a:path w="5">
                      <a:moveTo>
                        <a:pt x="5" y="0"/>
                      </a:moveTo>
                      <a:lnTo>
                        <a:pt x="5" y="0"/>
                      </a:lnTo>
                      <a:lnTo>
                        <a:pt x="0" y="0"/>
                      </a:lnTo>
                      <a:cubicBezTo>
                        <a:pt x="2" y="0"/>
                        <a:pt x="3" y="0"/>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1" name="Freeform 630"/>
                <p:cNvSpPr>
                  <a:spLocks/>
                </p:cNvSpPr>
                <p:nvPr/>
              </p:nvSpPr>
              <p:spPr bwMode="invGray">
                <a:xfrm>
                  <a:off x="11841163" y="1537863"/>
                  <a:ext cx="71437" cy="8617"/>
                </a:xfrm>
                <a:custGeom>
                  <a:avLst/>
                  <a:gdLst>
                    <a:gd name="T0" fmla="*/ 75 w 75"/>
                    <a:gd name="T1" fmla="*/ 0 h 9"/>
                    <a:gd name="T2" fmla="*/ 75 w 75"/>
                    <a:gd name="T3" fmla="*/ 0 h 9"/>
                    <a:gd name="T4" fmla="*/ 49 w 75"/>
                    <a:gd name="T5" fmla="*/ 9 h 9"/>
                    <a:gd name="T6" fmla="*/ 75 w 75"/>
                    <a:gd name="T7" fmla="*/ 0 h 9"/>
                  </a:gdLst>
                  <a:ahLst/>
                  <a:cxnLst>
                    <a:cxn ang="0">
                      <a:pos x="T0" y="T1"/>
                    </a:cxn>
                    <a:cxn ang="0">
                      <a:pos x="T2" y="T3"/>
                    </a:cxn>
                    <a:cxn ang="0">
                      <a:pos x="T4" y="T5"/>
                    </a:cxn>
                    <a:cxn ang="0">
                      <a:pos x="T6" y="T7"/>
                    </a:cxn>
                  </a:cxnLst>
                  <a:rect l="0" t="0" r="r" b="b"/>
                  <a:pathLst>
                    <a:path w="75" h="9">
                      <a:moveTo>
                        <a:pt x="75" y="0"/>
                      </a:moveTo>
                      <a:lnTo>
                        <a:pt x="75" y="0"/>
                      </a:lnTo>
                      <a:cubicBezTo>
                        <a:pt x="51" y="3"/>
                        <a:pt x="0" y="5"/>
                        <a:pt x="49" y="9"/>
                      </a:cubicBezTo>
                      <a:cubicBezTo>
                        <a:pt x="66" y="6"/>
                        <a:pt x="38" y="4"/>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2" name="Freeform 631"/>
                <p:cNvSpPr>
                  <a:spLocks/>
                </p:cNvSpPr>
                <p:nvPr/>
              </p:nvSpPr>
              <p:spPr bwMode="invGray">
                <a:xfrm>
                  <a:off x="11764963" y="1535401"/>
                  <a:ext cx="44450" cy="3693"/>
                </a:xfrm>
                <a:custGeom>
                  <a:avLst/>
                  <a:gdLst>
                    <a:gd name="T0" fmla="*/ 0 w 47"/>
                    <a:gd name="T1" fmla="*/ 3 h 4"/>
                    <a:gd name="T2" fmla="*/ 0 w 47"/>
                    <a:gd name="T3" fmla="*/ 3 h 4"/>
                    <a:gd name="T4" fmla="*/ 44 w 47"/>
                    <a:gd name="T5" fmla="*/ 4 h 4"/>
                    <a:gd name="T6" fmla="*/ 47 w 47"/>
                    <a:gd name="T7" fmla="*/ 0 h 4"/>
                    <a:gd name="T8" fmla="*/ 0 w 47"/>
                    <a:gd name="T9" fmla="*/ 3 h 4"/>
                  </a:gdLst>
                  <a:ahLst/>
                  <a:cxnLst>
                    <a:cxn ang="0">
                      <a:pos x="T0" y="T1"/>
                    </a:cxn>
                    <a:cxn ang="0">
                      <a:pos x="T2" y="T3"/>
                    </a:cxn>
                    <a:cxn ang="0">
                      <a:pos x="T4" y="T5"/>
                    </a:cxn>
                    <a:cxn ang="0">
                      <a:pos x="T6" y="T7"/>
                    </a:cxn>
                    <a:cxn ang="0">
                      <a:pos x="T8" y="T9"/>
                    </a:cxn>
                  </a:cxnLst>
                  <a:rect l="0" t="0" r="r" b="b"/>
                  <a:pathLst>
                    <a:path w="47" h="4">
                      <a:moveTo>
                        <a:pt x="0" y="3"/>
                      </a:moveTo>
                      <a:lnTo>
                        <a:pt x="0" y="3"/>
                      </a:lnTo>
                      <a:lnTo>
                        <a:pt x="44" y="4"/>
                      </a:lnTo>
                      <a:cubicBezTo>
                        <a:pt x="43" y="3"/>
                        <a:pt x="35" y="1"/>
                        <a:pt x="47" y="0"/>
                      </a:cubicBez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3" name="Freeform 632"/>
                <p:cNvSpPr>
                  <a:spLocks/>
                </p:cNvSpPr>
                <p:nvPr/>
              </p:nvSpPr>
              <p:spPr bwMode="invGray">
                <a:xfrm>
                  <a:off x="11744325" y="1537863"/>
                  <a:ext cx="20637" cy="2462"/>
                </a:xfrm>
                <a:custGeom>
                  <a:avLst/>
                  <a:gdLst>
                    <a:gd name="T0" fmla="*/ 0 w 22"/>
                    <a:gd name="T1" fmla="*/ 2 h 2"/>
                    <a:gd name="T2" fmla="*/ 0 w 22"/>
                    <a:gd name="T3" fmla="*/ 2 h 2"/>
                    <a:gd name="T4" fmla="*/ 22 w 22"/>
                    <a:gd name="T5" fmla="*/ 0 h 2"/>
                    <a:gd name="T6" fmla="*/ 5 w 22"/>
                    <a:gd name="T7" fmla="*/ 0 h 2"/>
                    <a:gd name="T8" fmla="*/ 0 w 22"/>
                    <a:gd name="T9" fmla="*/ 2 h 2"/>
                  </a:gdLst>
                  <a:ahLst/>
                  <a:cxnLst>
                    <a:cxn ang="0">
                      <a:pos x="T0" y="T1"/>
                    </a:cxn>
                    <a:cxn ang="0">
                      <a:pos x="T2" y="T3"/>
                    </a:cxn>
                    <a:cxn ang="0">
                      <a:pos x="T4" y="T5"/>
                    </a:cxn>
                    <a:cxn ang="0">
                      <a:pos x="T6" y="T7"/>
                    </a:cxn>
                    <a:cxn ang="0">
                      <a:pos x="T8" y="T9"/>
                    </a:cxn>
                  </a:cxnLst>
                  <a:rect l="0" t="0" r="r" b="b"/>
                  <a:pathLst>
                    <a:path w="22" h="2">
                      <a:moveTo>
                        <a:pt x="0" y="2"/>
                      </a:moveTo>
                      <a:lnTo>
                        <a:pt x="0" y="2"/>
                      </a:lnTo>
                      <a:lnTo>
                        <a:pt x="22" y="0"/>
                      </a:lnTo>
                      <a:lnTo>
                        <a:pt x="5" y="0"/>
                      </a:lnTo>
                      <a:lnTo>
                        <a:pt x="0"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4" name="Freeform 633"/>
                <p:cNvSpPr>
                  <a:spLocks/>
                </p:cNvSpPr>
                <p:nvPr/>
              </p:nvSpPr>
              <p:spPr bwMode="invGray">
                <a:xfrm>
                  <a:off x="11482388" y="1531708"/>
                  <a:ext cx="85725" cy="3693"/>
                </a:xfrm>
                <a:custGeom>
                  <a:avLst/>
                  <a:gdLst>
                    <a:gd name="T0" fmla="*/ 63 w 90"/>
                    <a:gd name="T1" fmla="*/ 0 h 4"/>
                    <a:gd name="T2" fmla="*/ 63 w 90"/>
                    <a:gd name="T3" fmla="*/ 0 h 4"/>
                    <a:gd name="T4" fmla="*/ 0 w 90"/>
                    <a:gd name="T5" fmla="*/ 2 h 4"/>
                    <a:gd name="T6" fmla="*/ 76 w 90"/>
                    <a:gd name="T7" fmla="*/ 4 h 4"/>
                    <a:gd name="T8" fmla="*/ 63 w 90"/>
                    <a:gd name="T9" fmla="*/ 0 h 4"/>
                  </a:gdLst>
                  <a:ahLst/>
                  <a:cxnLst>
                    <a:cxn ang="0">
                      <a:pos x="T0" y="T1"/>
                    </a:cxn>
                    <a:cxn ang="0">
                      <a:pos x="T2" y="T3"/>
                    </a:cxn>
                    <a:cxn ang="0">
                      <a:pos x="T4" y="T5"/>
                    </a:cxn>
                    <a:cxn ang="0">
                      <a:pos x="T6" y="T7"/>
                    </a:cxn>
                    <a:cxn ang="0">
                      <a:pos x="T8" y="T9"/>
                    </a:cxn>
                  </a:cxnLst>
                  <a:rect l="0" t="0" r="r" b="b"/>
                  <a:pathLst>
                    <a:path w="90" h="4">
                      <a:moveTo>
                        <a:pt x="63" y="0"/>
                      </a:moveTo>
                      <a:lnTo>
                        <a:pt x="63" y="0"/>
                      </a:lnTo>
                      <a:cubicBezTo>
                        <a:pt x="44" y="2"/>
                        <a:pt x="23" y="2"/>
                        <a:pt x="0" y="2"/>
                      </a:cubicBezTo>
                      <a:cubicBezTo>
                        <a:pt x="25" y="3"/>
                        <a:pt x="51" y="4"/>
                        <a:pt x="76" y="4"/>
                      </a:cubicBezTo>
                      <a:cubicBezTo>
                        <a:pt x="79" y="2"/>
                        <a:pt x="90" y="0"/>
                        <a:pt x="6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5" name="Freeform 634"/>
                <p:cNvSpPr>
                  <a:spLocks/>
                </p:cNvSpPr>
                <p:nvPr/>
              </p:nvSpPr>
              <p:spPr bwMode="invGray">
                <a:xfrm>
                  <a:off x="11626850" y="1532939"/>
                  <a:ext cx="4762" cy="1231"/>
                </a:xfrm>
                <a:custGeom>
                  <a:avLst/>
                  <a:gdLst>
                    <a:gd name="T0" fmla="*/ 5 w 5"/>
                    <a:gd name="T1" fmla="*/ 0 h 1"/>
                    <a:gd name="T2" fmla="*/ 5 w 5"/>
                    <a:gd name="T3" fmla="*/ 0 h 1"/>
                    <a:gd name="T4" fmla="*/ 0 w 5"/>
                    <a:gd name="T5" fmla="*/ 1 h 1"/>
                    <a:gd name="T6" fmla="*/ 5 w 5"/>
                    <a:gd name="T7" fmla="*/ 0 h 1"/>
                  </a:gdLst>
                  <a:ahLst/>
                  <a:cxnLst>
                    <a:cxn ang="0">
                      <a:pos x="T0" y="T1"/>
                    </a:cxn>
                    <a:cxn ang="0">
                      <a:pos x="T2" y="T3"/>
                    </a:cxn>
                    <a:cxn ang="0">
                      <a:pos x="T4" y="T5"/>
                    </a:cxn>
                    <a:cxn ang="0">
                      <a:pos x="T6" y="T7"/>
                    </a:cxn>
                  </a:cxnLst>
                  <a:rect l="0" t="0" r="r" b="b"/>
                  <a:pathLst>
                    <a:path w="5" h="1">
                      <a:moveTo>
                        <a:pt x="5" y="0"/>
                      </a:moveTo>
                      <a:lnTo>
                        <a:pt x="5" y="0"/>
                      </a:lnTo>
                      <a:lnTo>
                        <a:pt x="0" y="1"/>
                      </a:lnTo>
                      <a:cubicBezTo>
                        <a:pt x="3" y="1"/>
                        <a:pt x="5" y="1"/>
                        <a:pt x="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6" name="Freeform 635"/>
                <p:cNvSpPr>
                  <a:spLocks/>
                </p:cNvSpPr>
                <p:nvPr/>
              </p:nvSpPr>
              <p:spPr bwMode="invGray">
                <a:xfrm>
                  <a:off x="11261725" y="1534170"/>
                  <a:ext cx="4762" cy="0"/>
                </a:xfrm>
                <a:custGeom>
                  <a:avLst/>
                  <a:gdLst>
                    <a:gd name="T0" fmla="*/ 0 w 5"/>
                    <a:gd name="T1" fmla="*/ 0 h 1"/>
                    <a:gd name="T2" fmla="*/ 0 w 5"/>
                    <a:gd name="T3" fmla="*/ 0 h 1"/>
                    <a:gd name="T4" fmla="*/ 4 w 5"/>
                    <a:gd name="T5" fmla="*/ 1 h 1"/>
                    <a:gd name="T6" fmla="*/ 5 w 5"/>
                    <a:gd name="T7" fmla="*/ 0 h 1"/>
                    <a:gd name="T8" fmla="*/ 0 w 5"/>
                    <a:gd name="T9" fmla="*/ 0 h 1"/>
                  </a:gdLst>
                  <a:ahLst/>
                  <a:cxnLst>
                    <a:cxn ang="0">
                      <a:pos x="T0" y="T1"/>
                    </a:cxn>
                    <a:cxn ang="0">
                      <a:pos x="T2" y="T3"/>
                    </a:cxn>
                    <a:cxn ang="0">
                      <a:pos x="T4" y="T5"/>
                    </a:cxn>
                    <a:cxn ang="0">
                      <a:pos x="T6" y="T7"/>
                    </a:cxn>
                    <a:cxn ang="0">
                      <a:pos x="T8" y="T9"/>
                    </a:cxn>
                  </a:cxnLst>
                  <a:rect l="0" t="0" r="r" b="b"/>
                  <a:pathLst>
                    <a:path w="5" h="1">
                      <a:moveTo>
                        <a:pt x="0" y="0"/>
                      </a:moveTo>
                      <a:lnTo>
                        <a:pt x="0" y="0"/>
                      </a:lnTo>
                      <a:lnTo>
                        <a:pt x="4" y="1"/>
                      </a:lnTo>
                      <a:cubicBezTo>
                        <a:pt x="4" y="1"/>
                        <a:pt x="4" y="0"/>
                        <a:pt x="5"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7" name="Freeform 636"/>
                <p:cNvSpPr>
                  <a:spLocks/>
                </p:cNvSpPr>
                <p:nvPr/>
              </p:nvSpPr>
              <p:spPr bwMode="invGray">
                <a:xfrm>
                  <a:off x="11553825" y="1534170"/>
                  <a:ext cx="44450" cy="2462"/>
                </a:xfrm>
                <a:custGeom>
                  <a:avLst/>
                  <a:gdLst>
                    <a:gd name="T0" fmla="*/ 6 w 47"/>
                    <a:gd name="T1" fmla="*/ 2 h 2"/>
                    <a:gd name="T2" fmla="*/ 6 w 47"/>
                    <a:gd name="T3" fmla="*/ 2 h 2"/>
                    <a:gd name="T4" fmla="*/ 47 w 47"/>
                    <a:gd name="T5" fmla="*/ 0 h 2"/>
                    <a:gd name="T6" fmla="*/ 2 w 47"/>
                    <a:gd name="T7" fmla="*/ 1 h 2"/>
                    <a:gd name="T8" fmla="*/ 6 w 47"/>
                    <a:gd name="T9" fmla="*/ 2 h 2"/>
                  </a:gdLst>
                  <a:ahLst/>
                  <a:cxnLst>
                    <a:cxn ang="0">
                      <a:pos x="T0" y="T1"/>
                    </a:cxn>
                    <a:cxn ang="0">
                      <a:pos x="T2" y="T3"/>
                    </a:cxn>
                    <a:cxn ang="0">
                      <a:pos x="T4" y="T5"/>
                    </a:cxn>
                    <a:cxn ang="0">
                      <a:pos x="T6" y="T7"/>
                    </a:cxn>
                    <a:cxn ang="0">
                      <a:pos x="T8" y="T9"/>
                    </a:cxn>
                  </a:cxnLst>
                  <a:rect l="0" t="0" r="r" b="b"/>
                  <a:pathLst>
                    <a:path w="47" h="2">
                      <a:moveTo>
                        <a:pt x="6" y="2"/>
                      </a:moveTo>
                      <a:lnTo>
                        <a:pt x="6" y="2"/>
                      </a:lnTo>
                      <a:cubicBezTo>
                        <a:pt x="25" y="2"/>
                        <a:pt x="36" y="1"/>
                        <a:pt x="47" y="0"/>
                      </a:cubicBezTo>
                      <a:cubicBezTo>
                        <a:pt x="33" y="0"/>
                        <a:pt x="18" y="1"/>
                        <a:pt x="2" y="1"/>
                      </a:cubicBezTo>
                      <a:cubicBezTo>
                        <a:pt x="0"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8" name="Freeform 637"/>
                <p:cNvSpPr>
                  <a:spLocks/>
                </p:cNvSpPr>
                <p:nvPr/>
              </p:nvSpPr>
              <p:spPr bwMode="invGray">
                <a:xfrm>
                  <a:off x="11409363" y="1529246"/>
                  <a:ext cx="31750" cy="2462"/>
                </a:xfrm>
                <a:custGeom>
                  <a:avLst/>
                  <a:gdLst>
                    <a:gd name="T0" fmla="*/ 0 w 33"/>
                    <a:gd name="T1" fmla="*/ 1 h 3"/>
                    <a:gd name="T2" fmla="*/ 0 w 33"/>
                    <a:gd name="T3" fmla="*/ 1 h 3"/>
                    <a:gd name="T4" fmla="*/ 33 w 33"/>
                    <a:gd name="T5" fmla="*/ 3 h 3"/>
                    <a:gd name="T6" fmla="*/ 0 w 33"/>
                    <a:gd name="T7" fmla="*/ 1 h 3"/>
                  </a:gdLst>
                  <a:ahLst/>
                  <a:cxnLst>
                    <a:cxn ang="0">
                      <a:pos x="T0" y="T1"/>
                    </a:cxn>
                    <a:cxn ang="0">
                      <a:pos x="T2" y="T3"/>
                    </a:cxn>
                    <a:cxn ang="0">
                      <a:pos x="T4" y="T5"/>
                    </a:cxn>
                    <a:cxn ang="0">
                      <a:pos x="T6" y="T7"/>
                    </a:cxn>
                  </a:cxnLst>
                  <a:rect l="0" t="0" r="r" b="b"/>
                  <a:pathLst>
                    <a:path w="33" h="3">
                      <a:moveTo>
                        <a:pt x="0" y="1"/>
                      </a:moveTo>
                      <a:lnTo>
                        <a:pt x="0" y="1"/>
                      </a:lnTo>
                      <a:cubicBezTo>
                        <a:pt x="10" y="2"/>
                        <a:pt x="21" y="3"/>
                        <a:pt x="33" y="3"/>
                      </a:cubicBezTo>
                      <a:cubicBezTo>
                        <a:pt x="23" y="2"/>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39" name="Freeform 638"/>
                <p:cNvSpPr>
                  <a:spLocks/>
                </p:cNvSpPr>
                <p:nvPr/>
              </p:nvSpPr>
              <p:spPr bwMode="invGray">
                <a:xfrm>
                  <a:off x="11618913" y="1531708"/>
                  <a:ext cx="6350" cy="0"/>
                </a:xfrm>
                <a:custGeom>
                  <a:avLst/>
                  <a:gdLst>
                    <a:gd name="T0" fmla="*/ 3 w 6"/>
                    <a:gd name="T1" fmla="*/ 1 h 1"/>
                    <a:gd name="T2" fmla="*/ 3 w 6"/>
                    <a:gd name="T3" fmla="*/ 1 h 1"/>
                    <a:gd name="T4" fmla="*/ 6 w 6"/>
                    <a:gd name="T5" fmla="*/ 1 h 1"/>
                    <a:gd name="T6" fmla="*/ 3 w 6"/>
                    <a:gd name="T7" fmla="*/ 1 h 1"/>
                  </a:gdLst>
                  <a:ahLst/>
                  <a:cxnLst>
                    <a:cxn ang="0">
                      <a:pos x="T0" y="T1"/>
                    </a:cxn>
                    <a:cxn ang="0">
                      <a:pos x="T2" y="T3"/>
                    </a:cxn>
                    <a:cxn ang="0">
                      <a:pos x="T4" y="T5"/>
                    </a:cxn>
                    <a:cxn ang="0">
                      <a:pos x="T6" y="T7"/>
                    </a:cxn>
                  </a:cxnLst>
                  <a:rect l="0" t="0" r="r" b="b"/>
                  <a:pathLst>
                    <a:path w="6" h="1">
                      <a:moveTo>
                        <a:pt x="3" y="1"/>
                      </a:moveTo>
                      <a:lnTo>
                        <a:pt x="3" y="1"/>
                      </a:lnTo>
                      <a:lnTo>
                        <a:pt x="6" y="1"/>
                      </a:lnTo>
                      <a:cubicBezTo>
                        <a:pt x="0" y="0"/>
                        <a:pt x="0" y="1"/>
                        <a:pt x="3"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0" name="Freeform 639"/>
                <p:cNvSpPr>
                  <a:spLocks/>
                </p:cNvSpPr>
                <p:nvPr/>
              </p:nvSpPr>
              <p:spPr bwMode="invGray">
                <a:xfrm>
                  <a:off x="11598275" y="1531708"/>
                  <a:ext cx="28575" cy="2462"/>
                </a:xfrm>
                <a:custGeom>
                  <a:avLst/>
                  <a:gdLst>
                    <a:gd name="T0" fmla="*/ 25 w 31"/>
                    <a:gd name="T1" fmla="*/ 0 h 3"/>
                    <a:gd name="T2" fmla="*/ 25 w 31"/>
                    <a:gd name="T3" fmla="*/ 0 h 3"/>
                    <a:gd name="T4" fmla="*/ 0 w 31"/>
                    <a:gd name="T5" fmla="*/ 3 h 3"/>
                    <a:gd name="T6" fmla="*/ 31 w 31"/>
                    <a:gd name="T7" fmla="*/ 2 h 3"/>
                    <a:gd name="T8" fmla="*/ 25 w 31"/>
                    <a:gd name="T9" fmla="*/ 0 h 3"/>
                  </a:gdLst>
                  <a:ahLst/>
                  <a:cxnLst>
                    <a:cxn ang="0">
                      <a:pos x="T0" y="T1"/>
                    </a:cxn>
                    <a:cxn ang="0">
                      <a:pos x="T2" y="T3"/>
                    </a:cxn>
                    <a:cxn ang="0">
                      <a:pos x="T4" y="T5"/>
                    </a:cxn>
                    <a:cxn ang="0">
                      <a:pos x="T6" y="T7"/>
                    </a:cxn>
                    <a:cxn ang="0">
                      <a:pos x="T8" y="T9"/>
                    </a:cxn>
                  </a:cxnLst>
                  <a:rect l="0" t="0" r="r" b="b"/>
                  <a:pathLst>
                    <a:path w="31" h="3">
                      <a:moveTo>
                        <a:pt x="25" y="0"/>
                      </a:moveTo>
                      <a:lnTo>
                        <a:pt x="25" y="0"/>
                      </a:lnTo>
                      <a:cubicBezTo>
                        <a:pt x="15" y="1"/>
                        <a:pt x="8" y="2"/>
                        <a:pt x="0" y="3"/>
                      </a:cubicBezTo>
                      <a:cubicBezTo>
                        <a:pt x="11" y="3"/>
                        <a:pt x="22" y="2"/>
                        <a:pt x="31" y="2"/>
                      </a:cubicBezTo>
                      <a:cubicBezTo>
                        <a:pt x="29" y="1"/>
                        <a:pt x="27" y="1"/>
                        <a:pt x="2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1" name="Freeform 640"/>
                <p:cNvSpPr>
                  <a:spLocks/>
                </p:cNvSpPr>
                <p:nvPr/>
              </p:nvSpPr>
              <p:spPr bwMode="invGray">
                <a:xfrm>
                  <a:off x="11137900" y="1534170"/>
                  <a:ext cx="188912" cy="23388"/>
                </a:xfrm>
                <a:custGeom>
                  <a:avLst/>
                  <a:gdLst>
                    <a:gd name="T0" fmla="*/ 60 w 198"/>
                    <a:gd name="T1" fmla="*/ 27 h 27"/>
                    <a:gd name="T2" fmla="*/ 60 w 198"/>
                    <a:gd name="T3" fmla="*/ 27 h 27"/>
                    <a:gd name="T4" fmla="*/ 156 w 198"/>
                    <a:gd name="T5" fmla="*/ 24 h 27"/>
                    <a:gd name="T6" fmla="*/ 134 w 198"/>
                    <a:gd name="T7" fmla="*/ 0 h 27"/>
                    <a:gd name="T8" fmla="*/ 89 w 198"/>
                    <a:gd name="T9" fmla="*/ 6 h 27"/>
                    <a:gd name="T10" fmla="*/ 149 w 198"/>
                    <a:gd name="T11" fmla="*/ 14 h 27"/>
                    <a:gd name="T12" fmla="*/ 74 w 198"/>
                    <a:gd name="T13" fmla="*/ 11 h 27"/>
                    <a:gd name="T14" fmla="*/ 13 w 198"/>
                    <a:gd name="T15" fmla="*/ 25 h 27"/>
                    <a:gd name="T16" fmla="*/ 63 w 198"/>
                    <a:gd name="T17" fmla="*/ 23 h 27"/>
                    <a:gd name="T18" fmla="*/ 60 w 198"/>
                    <a:gd name="T19" fmla="*/ 27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98" h="27">
                      <a:moveTo>
                        <a:pt x="60" y="27"/>
                      </a:moveTo>
                      <a:lnTo>
                        <a:pt x="60" y="27"/>
                      </a:lnTo>
                      <a:cubicBezTo>
                        <a:pt x="63" y="23"/>
                        <a:pt x="113" y="19"/>
                        <a:pt x="156" y="24"/>
                      </a:cubicBezTo>
                      <a:cubicBezTo>
                        <a:pt x="198" y="21"/>
                        <a:pt x="171" y="7"/>
                        <a:pt x="134" y="0"/>
                      </a:cubicBezTo>
                      <a:cubicBezTo>
                        <a:pt x="133" y="2"/>
                        <a:pt x="133" y="3"/>
                        <a:pt x="89" y="6"/>
                      </a:cubicBezTo>
                      <a:cubicBezTo>
                        <a:pt x="104" y="8"/>
                        <a:pt x="186" y="11"/>
                        <a:pt x="149" y="14"/>
                      </a:cubicBezTo>
                      <a:cubicBezTo>
                        <a:pt x="91" y="16"/>
                        <a:pt x="102" y="13"/>
                        <a:pt x="74" y="11"/>
                      </a:cubicBezTo>
                      <a:cubicBezTo>
                        <a:pt x="97" y="16"/>
                        <a:pt x="0" y="18"/>
                        <a:pt x="13" y="25"/>
                      </a:cubicBezTo>
                      <a:lnTo>
                        <a:pt x="63" y="23"/>
                      </a:lnTo>
                      <a:cubicBezTo>
                        <a:pt x="64" y="24"/>
                        <a:pt x="46" y="26"/>
                        <a:pt x="60" y="2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2" name="Freeform 641"/>
                <p:cNvSpPr>
                  <a:spLocks/>
                </p:cNvSpPr>
                <p:nvPr/>
              </p:nvSpPr>
              <p:spPr bwMode="invGray">
                <a:xfrm>
                  <a:off x="11266488" y="1529246"/>
                  <a:ext cx="95250" cy="4924"/>
                </a:xfrm>
                <a:custGeom>
                  <a:avLst/>
                  <a:gdLst>
                    <a:gd name="T0" fmla="*/ 82 w 100"/>
                    <a:gd name="T1" fmla="*/ 6 h 6"/>
                    <a:gd name="T2" fmla="*/ 82 w 100"/>
                    <a:gd name="T3" fmla="*/ 6 h 6"/>
                    <a:gd name="T4" fmla="*/ 100 w 100"/>
                    <a:gd name="T5" fmla="*/ 6 h 6"/>
                    <a:gd name="T6" fmla="*/ 38 w 100"/>
                    <a:gd name="T7" fmla="*/ 0 h 6"/>
                    <a:gd name="T8" fmla="*/ 0 w 100"/>
                    <a:gd name="T9" fmla="*/ 5 h 6"/>
                    <a:gd name="T10" fmla="*/ 88 w 100"/>
                    <a:gd name="T11" fmla="*/ 6 h 6"/>
                    <a:gd name="T12" fmla="*/ 82 w 100"/>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100" h="6">
                      <a:moveTo>
                        <a:pt x="82" y="6"/>
                      </a:moveTo>
                      <a:lnTo>
                        <a:pt x="82" y="6"/>
                      </a:lnTo>
                      <a:lnTo>
                        <a:pt x="100" y="6"/>
                      </a:lnTo>
                      <a:cubicBezTo>
                        <a:pt x="79" y="5"/>
                        <a:pt x="65" y="4"/>
                        <a:pt x="38" y="0"/>
                      </a:cubicBezTo>
                      <a:cubicBezTo>
                        <a:pt x="8" y="2"/>
                        <a:pt x="2" y="4"/>
                        <a:pt x="0" y="5"/>
                      </a:cubicBezTo>
                      <a:lnTo>
                        <a:pt x="88" y="6"/>
                      </a:lnTo>
                      <a:lnTo>
                        <a:pt x="82"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3" name="Freeform 642"/>
                <p:cNvSpPr>
                  <a:spLocks/>
                </p:cNvSpPr>
                <p:nvPr/>
              </p:nvSpPr>
              <p:spPr bwMode="invGray">
                <a:xfrm>
                  <a:off x="11361738" y="1531708"/>
                  <a:ext cx="134937" cy="12309"/>
                </a:xfrm>
                <a:custGeom>
                  <a:avLst/>
                  <a:gdLst>
                    <a:gd name="T0" fmla="*/ 80 w 142"/>
                    <a:gd name="T1" fmla="*/ 3 h 14"/>
                    <a:gd name="T2" fmla="*/ 80 w 142"/>
                    <a:gd name="T3" fmla="*/ 3 h 14"/>
                    <a:gd name="T4" fmla="*/ 49 w 142"/>
                    <a:gd name="T5" fmla="*/ 14 h 14"/>
                    <a:gd name="T6" fmla="*/ 118 w 142"/>
                    <a:gd name="T7" fmla="*/ 8 h 14"/>
                    <a:gd name="T8" fmla="*/ 81 w 142"/>
                    <a:gd name="T9" fmla="*/ 3 h 14"/>
                    <a:gd name="T10" fmla="*/ 127 w 142"/>
                    <a:gd name="T11" fmla="*/ 2 h 14"/>
                    <a:gd name="T12" fmla="*/ 83 w 142"/>
                    <a:gd name="T13" fmla="*/ 0 h 14"/>
                    <a:gd name="T14" fmla="*/ 85 w 142"/>
                    <a:gd name="T15" fmla="*/ 1 h 14"/>
                    <a:gd name="T16" fmla="*/ 85 w 142"/>
                    <a:gd name="T17" fmla="*/ 1 h 14"/>
                    <a:gd name="T18" fmla="*/ 85 w 142"/>
                    <a:gd name="T19" fmla="*/ 1 h 14"/>
                    <a:gd name="T20" fmla="*/ 86 w 142"/>
                    <a:gd name="T21" fmla="*/ 1 h 14"/>
                    <a:gd name="T22" fmla="*/ 84 w 142"/>
                    <a:gd name="T23" fmla="*/ 1 h 14"/>
                    <a:gd name="T24" fmla="*/ 80 w 142"/>
                    <a:gd name="T25" fmla="*/ 3 h 14"/>
                    <a:gd name="T26" fmla="*/ 84 w 142"/>
                    <a:gd name="T27" fmla="*/ 1 h 14"/>
                    <a:gd name="T28" fmla="*/ 85 w 142"/>
                    <a:gd name="T29" fmla="*/ 1 h 14"/>
                    <a:gd name="T30" fmla="*/ 85 w 142"/>
                    <a:gd name="T31" fmla="*/ 1 h 14"/>
                    <a:gd name="T32" fmla="*/ 0 w 142"/>
                    <a:gd name="T33" fmla="*/ 3 h 14"/>
                    <a:gd name="T34" fmla="*/ 80 w 142"/>
                    <a:gd name="T35" fmla="*/ 3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142" h="14">
                      <a:moveTo>
                        <a:pt x="80" y="3"/>
                      </a:moveTo>
                      <a:lnTo>
                        <a:pt x="80" y="3"/>
                      </a:lnTo>
                      <a:cubicBezTo>
                        <a:pt x="66" y="7"/>
                        <a:pt x="23" y="9"/>
                        <a:pt x="49" y="14"/>
                      </a:cubicBezTo>
                      <a:cubicBezTo>
                        <a:pt x="102" y="14"/>
                        <a:pt x="86" y="10"/>
                        <a:pt x="118" y="8"/>
                      </a:cubicBezTo>
                      <a:cubicBezTo>
                        <a:pt x="33" y="9"/>
                        <a:pt x="142" y="6"/>
                        <a:pt x="81" y="3"/>
                      </a:cubicBezTo>
                      <a:cubicBezTo>
                        <a:pt x="97" y="3"/>
                        <a:pt x="112" y="2"/>
                        <a:pt x="127" y="2"/>
                      </a:cubicBezTo>
                      <a:cubicBezTo>
                        <a:pt x="111" y="2"/>
                        <a:pt x="97" y="1"/>
                        <a:pt x="83" y="0"/>
                      </a:cubicBezTo>
                      <a:lnTo>
                        <a:pt x="85" y="1"/>
                      </a:lnTo>
                      <a:lnTo>
                        <a:pt x="85" y="1"/>
                      </a:lnTo>
                      <a:cubicBezTo>
                        <a:pt x="85" y="1"/>
                        <a:pt x="85" y="1"/>
                        <a:pt x="85" y="1"/>
                      </a:cubicBezTo>
                      <a:cubicBezTo>
                        <a:pt x="89" y="1"/>
                        <a:pt x="90" y="1"/>
                        <a:pt x="86" y="1"/>
                      </a:cubicBezTo>
                      <a:lnTo>
                        <a:pt x="84" y="1"/>
                      </a:lnTo>
                      <a:cubicBezTo>
                        <a:pt x="83" y="2"/>
                        <a:pt x="82" y="2"/>
                        <a:pt x="80" y="3"/>
                      </a:cubicBezTo>
                      <a:cubicBezTo>
                        <a:pt x="56" y="2"/>
                        <a:pt x="76" y="2"/>
                        <a:pt x="84" y="1"/>
                      </a:cubicBezTo>
                      <a:cubicBezTo>
                        <a:pt x="84" y="1"/>
                        <a:pt x="85" y="1"/>
                        <a:pt x="85" y="1"/>
                      </a:cubicBezTo>
                      <a:lnTo>
                        <a:pt x="85" y="1"/>
                      </a:lnTo>
                      <a:lnTo>
                        <a:pt x="0" y="3"/>
                      </a:lnTo>
                      <a:cubicBezTo>
                        <a:pt x="18" y="3"/>
                        <a:pt x="40" y="3"/>
                        <a:pt x="8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4" name="Freeform 643"/>
                <p:cNvSpPr>
                  <a:spLocks/>
                </p:cNvSpPr>
                <p:nvPr/>
              </p:nvSpPr>
              <p:spPr bwMode="invGray">
                <a:xfrm>
                  <a:off x="11834813" y="1552634"/>
                  <a:ext cx="9525" cy="1231"/>
                </a:xfrm>
                <a:custGeom>
                  <a:avLst/>
                  <a:gdLst>
                    <a:gd name="T0" fmla="*/ 11 w 11"/>
                    <a:gd name="T1" fmla="*/ 1 h 1"/>
                    <a:gd name="T2" fmla="*/ 11 w 11"/>
                    <a:gd name="T3" fmla="*/ 1 h 1"/>
                    <a:gd name="T4" fmla="*/ 8 w 11"/>
                    <a:gd name="T5" fmla="*/ 0 h 1"/>
                    <a:gd name="T6" fmla="*/ 11 w 11"/>
                    <a:gd name="T7" fmla="*/ 1 h 1"/>
                  </a:gdLst>
                  <a:ahLst/>
                  <a:cxnLst>
                    <a:cxn ang="0">
                      <a:pos x="T0" y="T1"/>
                    </a:cxn>
                    <a:cxn ang="0">
                      <a:pos x="T2" y="T3"/>
                    </a:cxn>
                    <a:cxn ang="0">
                      <a:pos x="T4" y="T5"/>
                    </a:cxn>
                    <a:cxn ang="0">
                      <a:pos x="T6" y="T7"/>
                    </a:cxn>
                  </a:cxnLst>
                  <a:rect l="0" t="0" r="r" b="b"/>
                  <a:pathLst>
                    <a:path w="11" h="1">
                      <a:moveTo>
                        <a:pt x="11" y="1"/>
                      </a:moveTo>
                      <a:lnTo>
                        <a:pt x="11" y="1"/>
                      </a:lnTo>
                      <a:cubicBezTo>
                        <a:pt x="8" y="1"/>
                        <a:pt x="8" y="1"/>
                        <a:pt x="8" y="0"/>
                      </a:cubicBezTo>
                      <a:cubicBezTo>
                        <a:pt x="2" y="1"/>
                        <a:pt x="0" y="1"/>
                        <a:pt x="11"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5" name="Freeform 644"/>
                <p:cNvSpPr>
                  <a:spLocks/>
                </p:cNvSpPr>
                <p:nvPr/>
              </p:nvSpPr>
              <p:spPr bwMode="invGray">
                <a:xfrm>
                  <a:off x="11764963" y="1542787"/>
                  <a:ext cx="117475" cy="9847"/>
                </a:xfrm>
                <a:custGeom>
                  <a:avLst/>
                  <a:gdLst>
                    <a:gd name="T0" fmla="*/ 48 w 122"/>
                    <a:gd name="T1" fmla="*/ 11 h 12"/>
                    <a:gd name="T2" fmla="*/ 48 w 122"/>
                    <a:gd name="T3" fmla="*/ 11 h 12"/>
                    <a:gd name="T4" fmla="*/ 79 w 122"/>
                    <a:gd name="T5" fmla="*/ 9 h 12"/>
                    <a:gd name="T6" fmla="*/ 80 w 122"/>
                    <a:gd name="T7" fmla="*/ 12 h 12"/>
                    <a:gd name="T8" fmla="*/ 84 w 122"/>
                    <a:gd name="T9" fmla="*/ 7 h 12"/>
                    <a:gd name="T10" fmla="*/ 78 w 122"/>
                    <a:gd name="T11" fmla="*/ 8 h 12"/>
                    <a:gd name="T12" fmla="*/ 6 w 122"/>
                    <a:gd name="T13" fmla="*/ 0 h 12"/>
                    <a:gd name="T14" fmla="*/ 48 w 122"/>
                    <a:gd name="T15" fmla="*/ 11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22" h="12">
                      <a:moveTo>
                        <a:pt x="48" y="11"/>
                      </a:moveTo>
                      <a:lnTo>
                        <a:pt x="48" y="11"/>
                      </a:lnTo>
                      <a:cubicBezTo>
                        <a:pt x="54" y="10"/>
                        <a:pt x="59" y="8"/>
                        <a:pt x="79" y="9"/>
                      </a:cubicBezTo>
                      <a:cubicBezTo>
                        <a:pt x="96" y="10"/>
                        <a:pt x="79" y="11"/>
                        <a:pt x="80" y="12"/>
                      </a:cubicBezTo>
                      <a:cubicBezTo>
                        <a:pt x="92" y="11"/>
                        <a:pt x="122" y="9"/>
                        <a:pt x="84" y="7"/>
                      </a:cubicBezTo>
                      <a:lnTo>
                        <a:pt x="78" y="8"/>
                      </a:lnTo>
                      <a:cubicBezTo>
                        <a:pt x="44" y="6"/>
                        <a:pt x="0" y="1"/>
                        <a:pt x="6" y="0"/>
                      </a:cubicBezTo>
                      <a:cubicBezTo>
                        <a:pt x="16" y="4"/>
                        <a:pt x="25" y="7"/>
                        <a:pt x="48" y="1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6" name="Freeform 645"/>
                <p:cNvSpPr>
                  <a:spLocks/>
                </p:cNvSpPr>
                <p:nvPr/>
              </p:nvSpPr>
              <p:spPr bwMode="invGray">
                <a:xfrm>
                  <a:off x="11555413" y="1544017"/>
                  <a:ext cx="69850" cy="4924"/>
                </a:xfrm>
                <a:custGeom>
                  <a:avLst/>
                  <a:gdLst>
                    <a:gd name="T0" fmla="*/ 70 w 74"/>
                    <a:gd name="T1" fmla="*/ 0 h 6"/>
                    <a:gd name="T2" fmla="*/ 70 w 74"/>
                    <a:gd name="T3" fmla="*/ 0 h 6"/>
                    <a:gd name="T4" fmla="*/ 0 w 74"/>
                    <a:gd name="T5" fmla="*/ 2 h 6"/>
                    <a:gd name="T6" fmla="*/ 36 w 74"/>
                    <a:gd name="T7" fmla="*/ 6 h 6"/>
                    <a:gd name="T8" fmla="*/ 34 w 74"/>
                    <a:gd name="T9" fmla="*/ 4 h 6"/>
                    <a:gd name="T10" fmla="*/ 70 w 74"/>
                    <a:gd name="T11" fmla="*/ 0 h 6"/>
                  </a:gdLst>
                  <a:ahLst/>
                  <a:cxnLst>
                    <a:cxn ang="0">
                      <a:pos x="T0" y="T1"/>
                    </a:cxn>
                    <a:cxn ang="0">
                      <a:pos x="T2" y="T3"/>
                    </a:cxn>
                    <a:cxn ang="0">
                      <a:pos x="T4" y="T5"/>
                    </a:cxn>
                    <a:cxn ang="0">
                      <a:pos x="T6" y="T7"/>
                    </a:cxn>
                    <a:cxn ang="0">
                      <a:pos x="T8" y="T9"/>
                    </a:cxn>
                    <a:cxn ang="0">
                      <a:pos x="T10" y="T11"/>
                    </a:cxn>
                  </a:cxnLst>
                  <a:rect l="0" t="0" r="r" b="b"/>
                  <a:pathLst>
                    <a:path w="74" h="6">
                      <a:moveTo>
                        <a:pt x="70" y="0"/>
                      </a:moveTo>
                      <a:lnTo>
                        <a:pt x="70" y="0"/>
                      </a:lnTo>
                      <a:lnTo>
                        <a:pt x="0" y="2"/>
                      </a:lnTo>
                      <a:lnTo>
                        <a:pt x="36" y="6"/>
                      </a:lnTo>
                      <a:lnTo>
                        <a:pt x="34" y="4"/>
                      </a:lnTo>
                      <a:cubicBezTo>
                        <a:pt x="74" y="4"/>
                        <a:pt x="65" y="2"/>
                        <a:pt x="70"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7" name="Freeform 646"/>
                <p:cNvSpPr>
                  <a:spLocks/>
                </p:cNvSpPr>
                <p:nvPr/>
              </p:nvSpPr>
              <p:spPr bwMode="invGray">
                <a:xfrm>
                  <a:off x="11223625" y="1528016"/>
                  <a:ext cx="38100" cy="6155"/>
                </a:xfrm>
                <a:custGeom>
                  <a:avLst/>
                  <a:gdLst>
                    <a:gd name="T0" fmla="*/ 31 w 40"/>
                    <a:gd name="T1" fmla="*/ 5 h 7"/>
                    <a:gd name="T2" fmla="*/ 31 w 40"/>
                    <a:gd name="T3" fmla="*/ 5 h 7"/>
                    <a:gd name="T4" fmla="*/ 40 w 40"/>
                    <a:gd name="T5" fmla="*/ 0 h 7"/>
                    <a:gd name="T6" fmla="*/ 0 w 40"/>
                    <a:gd name="T7" fmla="*/ 7 h 7"/>
                    <a:gd name="T8" fmla="*/ 31 w 40"/>
                    <a:gd name="T9" fmla="*/ 5 h 7"/>
                  </a:gdLst>
                  <a:ahLst/>
                  <a:cxnLst>
                    <a:cxn ang="0">
                      <a:pos x="T0" y="T1"/>
                    </a:cxn>
                    <a:cxn ang="0">
                      <a:pos x="T2" y="T3"/>
                    </a:cxn>
                    <a:cxn ang="0">
                      <a:pos x="T4" y="T5"/>
                    </a:cxn>
                    <a:cxn ang="0">
                      <a:pos x="T6" y="T7"/>
                    </a:cxn>
                    <a:cxn ang="0">
                      <a:pos x="T8" y="T9"/>
                    </a:cxn>
                  </a:cxnLst>
                  <a:rect l="0" t="0" r="r" b="b"/>
                  <a:pathLst>
                    <a:path w="40" h="7">
                      <a:moveTo>
                        <a:pt x="31" y="5"/>
                      </a:moveTo>
                      <a:lnTo>
                        <a:pt x="31" y="5"/>
                      </a:lnTo>
                      <a:lnTo>
                        <a:pt x="40" y="0"/>
                      </a:lnTo>
                      <a:lnTo>
                        <a:pt x="0" y="7"/>
                      </a:lnTo>
                      <a:lnTo>
                        <a:pt x="31"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8" name="Freeform 647"/>
                <p:cNvSpPr>
                  <a:spLocks/>
                </p:cNvSpPr>
                <p:nvPr/>
              </p:nvSpPr>
              <p:spPr bwMode="invGray">
                <a:xfrm>
                  <a:off x="11145838" y="1529246"/>
                  <a:ext cx="22225" cy="2462"/>
                </a:xfrm>
                <a:custGeom>
                  <a:avLst/>
                  <a:gdLst>
                    <a:gd name="T0" fmla="*/ 21 w 24"/>
                    <a:gd name="T1" fmla="*/ 4 h 4"/>
                    <a:gd name="T2" fmla="*/ 21 w 24"/>
                    <a:gd name="T3" fmla="*/ 4 h 4"/>
                    <a:gd name="T4" fmla="*/ 24 w 24"/>
                    <a:gd name="T5" fmla="*/ 0 h 4"/>
                    <a:gd name="T6" fmla="*/ 0 w 24"/>
                    <a:gd name="T7" fmla="*/ 3 h 4"/>
                    <a:gd name="T8" fmla="*/ 21 w 24"/>
                    <a:gd name="T9" fmla="*/ 4 h 4"/>
                  </a:gdLst>
                  <a:ahLst/>
                  <a:cxnLst>
                    <a:cxn ang="0">
                      <a:pos x="T0" y="T1"/>
                    </a:cxn>
                    <a:cxn ang="0">
                      <a:pos x="T2" y="T3"/>
                    </a:cxn>
                    <a:cxn ang="0">
                      <a:pos x="T4" y="T5"/>
                    </a:cxn>
                    <a:cxn ang="0">
                      <a:pos x="T6" y="T7"/>
                    </a:cxn>
                    <a:cxn ang="0">
                      <a:pos x="T8" y="T9"/>
                    </a:cxn>
                  </a:cxnLst>
                  <a:rect l="0" t="0" r="r" b="b"/>
                  <a:pathLst>
                    <a:path w="24" h="4">
                      <a:moveTo>
                        <a:pt x="21" y="4"/>
                      </a:moveTo>
                      <a:lnTo>
                        <a:pt x="21" y="4"/>
                      </a:lnTo>
                      <a:lnTo>
                        <a:pt x="24" y="0"/>
                      </a:lnTo>
                      <a:lnTo>
                        <a:pt x="0" y="3"/>
                      </a:lnTo>
                      <a:lnTo>
                        <a:pt x="2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49" name="Freeform 648"/>
                <p:cNvSpPr>
                  <a:spLocks/>
                </p:cNvSpPr>
                <p:nvPr/>
              </p:nvSpPr>
              <p:spPr bwMode="invGray">
                <a:xfrm>
                  <a:off x="6197600" y="1566174"/>
                  <a:ext cx="20637" cy="1231"/>
                </a:xfrm>
                <a:custGeom>
                  <a:avLst/>
                  <a:gdLst>
                    <a:gd name="T0" fmla="*/ 21 w 21"/>
                    <a:gd name="T1" fmla="*/ 0 h 1"/>
                    <a:gd name="T2" fmla="*/ 21 w 21"/>
                    <a:gd name="T3" fmla="*/ 0 h 1"/>
                    <a:gd name="T4" fmla="*/ 0 w 21"/>
                    <a:gd name="T5" fmla="*/ 1 h 1"/>
                    <a:gd name="T6" fmla="*/ 21 w 21"/>
                    <a:gd name="T7" fmla="*/ 0 h 1"/>
                  </a:gdLst>
                  <a:ahLst/>
                  <a:cxnLst>
                    <a:cxn ang="0">
                      <a:pos x="T0" y="T1"/>
                    </a:cxn>
                    <a:cxn ang="0">
                      <a:pos x="T2" y="T3"/>
                    </a:cxn>
                    <a:cxn ang="0">
                      <a:pos x="T4" y="T5"/>
                    </a:cxn>
                    <a:cxn ang="0">
                      <a:pos x="T6" y="T7"/>
                    </a:cxn>
                  </a:cxnLst>
                  <a:rect l="0" t="0" r="r" b="b"/>
                  <a:pathLst>
                    <a:path w="21" h="1">
                      <a:moveTo>
                        <a:pt x="21" y="0"/>
                      </a:moveTo>
                      <a:lnTo>
                        <a:pt x="21" y="0"/>
                      </a:lnTo>
                      <a:lnTo>
                        <a:pt x="0" y="1"/>
                      </a:lnTo>
                      <a:cubicBezTo>
                        <a:pt x="10" y="0"/>
                        <a:pt x="16" y="0"/>
                        <a:pt x="2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0" name="Freeform 649"/>
                <p:cNvSpPr>
                  <a:spLocks/>
                </p:cNvSpPr>
                <p:nvPr/>
              </p:nvSpPr>
              <p:spPr bwMode="invGray">
                <a:xfrm>
                  <a:off x="6356350" y="1564943"/>
                  <a:ext cx="9525" cy="1231"/>
                </a:xfrm>
                <a:custGeom>
                  <a:avLst/>
                  <a:gdLst>
                    <a:gd name="T0" fmla="*/ 6 w 10"/>
                    <a:gd name="T1" fmla="*/ 2 h 2"/>
                    <a:gd name="T2" fmla="*/ 6 w 10"/>
                    <a:gd name="T3" fmla="*/ 2 h 2"/>
                    <a:gd name="T4" fmla="*/ 10 w 10"/>
                    <a:gd name="T5" fmla="*/ 0 h 2"/>
                    <a:gd name="T6" fmla="*/ 6 w 10"/>
                    <a:gd name="T7" fmla="*/ 2 h 2"/>
                  </a:gdLst>
                  <a:ahLst/>
                  <a:cxnLst>
                    <a:cxn ang="0">
                      <a:pos x="T0" y="T1"/>
                    </a:cxn>
                    <a:cxn ang="0">
                      <a:pos x="T2" y="T3"/>
                    </a:cxn>
                    <a:cxn ang="0">
                      <a:pos x="T4" y="T5"/>
                    </a:cxn>
                    <a:cxn ang="0">
                      <a:pos x="T6" y="T7"/>
                    </a:cxn>
                  </a:cxnLst>
                  <a:rect l="0" t="0" r="r" b="b"/>
                  <a:pathLst>
                    <a:path w="10" h="2">
                      <a:moveTo>
                        <a:pt x="6" y="2"/>
                      </a:moveTo>
                      <a:lnTo>
                        <a:pt x="6" y="2"/>
                      </a:lnTo>
                      <a:lnTo>
                        <a:pt x="10" y="0"/>
                      </a:lnTo>
                      <a:cubicBezTo>
                        <a:pt x="3" y="1"/>
                        <a:pt x="0" y="2"/>
                        <a:pt x="6"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1" name="Freeform 650"/>
                <p:cNvSpPr>
                  <a:spLocks/>
                </p:cNvSpPr>
                <p:nvPr/>
              </p:nvSpPr>
              <p:spPr bwMode="invGray">
                <a:xfrm>
                  <a:off x="8950325" y="1521861"/>
                  <a:ext cx="61912" cy="7386"/>
                </a:xfrm>
                <a:custGeom>
                  <a:avLst/>
                  <a:gdLst>
                    <a:gd name="T0" fmla="*/ 65 w 65"/>
                    <a:gd name="T1" fmla="*/ 9 h 9"/>
                    <a:gd name="T2" fmla="*/ 65 w 65"/>
                    <a:gd name="T3" fmla="*/ 9 h 9"/>
                    <a:gd name="T4" fmla="*/ 4 w 65"/>
                    <a:gd name="T5" fmla="*/ 4 h 9"/>
                    <a:gd name="T6" fmla="*/ 13 w 65"/>
                    <a:gd name="T7" fmla="*/ 8 h 9"/>
                    <a:gd name="T8" fmla="*/ 65 w 65"/>
                    <a:gd name="T9" fmla="*/ 9 h 9"/>
                  </a:gdLst>
                  <a:ahLst/>
                  <a:cxnLst>
                    <a:cxn ang="0">
                      <a:pos x="T0" y="T1"/>
                    </a:cxn>
                    <a:cxn ang="0">
                      <a:pos x="T2" y="T3"/>
                    </a:cxn>
                    <a:cxn ang="0">
                      <a:pos x="T4" y="T5"/>
                    </a:cxn>
                    <a:cxn ang="0">
                      <a:pos x="T6" y="T7"/>
                    </a:cxn>
                    <a:cxn ang="0">
                      <a:pos x="T8" y="T9"/>
                    </a:cxn>
                  </a:cxnLst>
                  <a:rect l="0" t="0" r="r" b="b"/>
                  <a:pathLst>
                    <a:path w="65" h="9">
                      <a:moveTo>
                        <a:pt x="65" y="9"/>
                      </a:moveTo>
                      <a:lnTo>
                        <a:pt x="65" y="9"/>
                      </a:lnTo>
                      <a:cubicBezTo>
                        <a:pt x="34" y="5"/>
                        <a:pt x="0" y="0"/>
                        <a:pt x="4" y="4"/>
                      </a:cubicBezTo>
                      <a:lnTo>
                        <a:pt x="13" y="8"/>
                      </a:lnTo>
                      <a:cubicBezTo>
                        <a:pt x="35" y="7"/>
                        <a:pt x="51" y="8"/>
                        <a:pt x="65"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2" name="Freeform 651"/>
                <p:cNvSpPr>
                  <a:spLocks/>
                </p:cNvSpPr>
                <p:nvPr/>
              </p:nvSpPr>
              <p:spPr bwMode="invGray">
                <a:xfrm>
                  <a:off x="7537450" y="1546479"/>
                  <a:ext cx="28575" cy="3693"/>
                </a:xfrm>
                <a:custGeom>
                  <a:avLst/>
                  <a:gdLst>
                    <a:gd name="T0" fmla="*/ 0 w 29"/>
                    <a:gd name="T1" fmla="*/ 3 h 4"/>
                    <a:gd name="T2" fmla="*/ 0 w 29"/>
                    <a:gd name="T3" fmla="*/ 3 h 4"/>
                    <a:gd name="T4" fmla="*/ 9 w 29"/>
                    <a:gd name="T5" fmla="*/ 4 h 4"/>
                    <a:gd name="T6" fmla="*/ 29 w 29"/>
                    <a:gd name="T7" fmla="*/ 0 h 4"/>
                    <a:gd name="T8" fmla="*/ 0 w 29"/>
                    <a:gd name="T9" fmla="*/ 3 h 4"/>
                  </a:gdLst>
                  <a:ahLst/>
                  <a:cxnLst>
                    <a:cxn ang="0">
                      <a:pos x="T0" y="T1"/>
                    </a:cxn>
                    <a:cxn ang="0">
                      <a:pos x="T2" y="T3"/>
                    </a:cxn>
                    <a:cxn ang="0">
                      <a:pos x="T4" y="T5"/>
                    </a:cxn>
                    <a:cxn ang="0">
                      <a:pos x="T6" y="T7"/>
                    </a:cxn>
                    <a:cxn ang="0">
                      <a:pos x="T8" y="T9"/>
                    </a:cxn>
                  </a:cxnLst>
                  <a:rect l="0" t="0" r="r" b="b"/>
                  <a:pathLst>
                    <a:path w="29" h="4">
                      <a:moveTo>
                        <a:pt x="0" y="3"/>
                      </a:moveTo>
                      <a:lnTo>
                        <a:pt x="0" y="3"/>
                      </a:lnTo>
                      <a:lnTo>
                        <a:pt x="9" y="4"/>
                      </a:lnTo>
                      <a:lnTo>
                        <a:pt x="29" y="0"/>
                      </a:lnTo>
                      <a:lnTo>
                        <a:pt x="0" y="3"/>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3" name="Freeform 652"/>
                <p:cNvSpPr>
                  <a:spLocks/>
                </p:cNvSpPr>
                <p:nvPr/>
              </p:nvSpPr>
              <p:spPr bwMode="invGray">
                <a:xfrm>
                  <a:off x="7478713" y="1562481"/>
                  <a:ext cx="38100" cy="2462"/>
                </a:xfrm>
                <a:custGeom>
                  <a:avLst/>
                  <a:gdLst>
                    <a:gd name="T0" fmla="*/ 40 w 40"/>
                    <a:gd name="T1" fmla="*/ 3 h 3"/>
                    <a:gd name="T2" fmla="*/ 40 w 40"/>
                    <a:gd name="T3" fmla="*/ 3 h 3"/>
                    <a:gd name="T4" fmla="*/ 0 w 40"/>
                    <a:gd name="T5" fmla="*/ 0 h 3"/>
                    <a:gd name="T6" fmla="*/ 40 w 40"/>
                    <a:gd name="T7" fmla="*/ 3 h 3"/>
                  </a:gdLst>
                  <a:ahLst/>
                  <a:cxnLst>
                    <a:cxn ang="0">
                      <a:pos x="T0" y="T1"/>
                    </a:cxn>
                    <a:cxn ang="0">
                      <a:pos x="T2" y="T3"/>
                    </a:cxn>
                    <a:cxn ang="0">
                      <a:pos x="T4" y="T5"/>
                    </a:cxn>
                    <a:cxn ang="0">
                      <a:pos x="T6" y="T7"/>
                    </a:cxn>
                  </a:cxnLst>
                  <a:rect l="0" t="0" r="r" b="b"/>
                  <a:pathLst>
                    <a:path w="40" h="3">
                      <a:moveTo>
                        <a:pt x="40" y="3"/>
                      </a:moveTo>
                      <a:lnTo>
                        <a:pt x="40" y="3"/>
                      </a:lnTo>
                      <a:lnTo>
                        <a:pt x="0" y="0"/>
                      </a:lnTo>
                      <a:cubicBezTo>
                        <a:pt x="9" y="1"/>
                        <a:pt x="22" y="2"/>
                        <a:pt x="4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4" name="Freeform 653"/>
                <p:cNvSpPr>
                  <a:spLocks/>
                </p:cNvSpPr>
                <p:nvPr/>
              </p:nvSpPr>
              <p:spPr bwMode="invGray">
                <a:xfrm>
                  <a:off x="5410200" y="1568636"/>
                  <a:ext cx="36512" cy="3693"/>
                </a:xfrm>
                <a:custGeom>
                  <a:avLst/>
                  <a:gdLst>
                    <a:gd name="T0" fmla="*/ 24 w 38"/>
                    <a:gd name="T1" fmla="*/ 0 h 5"/>
                    <a:gd name="T2" fmla="*/ 24 w 38"/>
                    <a:gd name="T3" fmla="*/ 0 h 5"/>
                    <a:gd name="T4" fmla="*/ 0 w 38"/>
                    <a:gd name="T5" fmla="*/ 5 h 5"/>
                    <a:gd name="T6" fmla="*/ 24 w 38"/>
                    <a:gd name="T7" fmla="*/ 0 h 5"/>
                  </a:gdLst>
                  <a:ahLst/>
                  <a:cxnLst>
                    <a:cxn ang="0">
                      <a:pos x="T0" y="T1"/>
                    </a:cxn>
                    <a:cxn ang="0">
                      <a:pos x="T2" y="T3"/>
                    </a:cxn>
                    <a:cxn ang="0">
                      <a:pos x="T4" y="T5"/>
                    </a:cxn>
                    <a:cxn ang="0">
                      <a:pos x="T6" y="T7"/>
                    </a:cxn>
                  </a:cxnLst>
                  <a:rect l="0" t="0" r="r" b="b"/>
                  <a:pathLst>
                    <a:path w="38" h="5">
                      <a:moveTo>
                        <a:pt x="24" y="0"/>
                      </a:moveTo>
                      <a:lnTo>
                        <a:pt x="24" y="0"/>
                      </a:lnTo>
                      <a:lnTo>
                        <a:pt x="0" y="5"/>
                      </a:lnTo>
                      <a:cubicBezTo>
                        <a:pt x="38" y="5"/>
                        <a:pt x="21" y="3"/>
                        <a:pt x="24"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5" name="Freeform 654"/>
                <p:cNvSpPr>
                  <a:spLocks/>
                </p:cNvSpPr>
                <p:nvPr/>
              </p:nvSpPr>
              <p:spPr bwMode="invGray">
                <a:xfrm>
                  <a:off x="10206038" y="1530477"/>
                  <a:ext cx="61912" cy="4924"/>
                </a:xfrm>
                <a:custGeom>
                  <a:avLst/>
                  <a:gdLst>
                    <a:gd name="T0" fmla="*/ 65 w 65"/>
                    <a:gd name="T1" fmla="*/ 3 h 6"/>
                    <a:gd name="T2" fmla="*/ 65 w 65"/>
                    <a:gd name="T3" fmla="*/ 3 h 6"/>
                    <a:gd name="T4" fmla="*/ 0 w 65"/>
                    <a:gd name="T5" fmla="*/ 0 h 6"/>
                    <a:gd name="T6" fmla="*/ 65 w 65"/>
                    <a:gd name="T7" fmla="*/ 3 h 6"/>
                  </a:gdLst>
                  <a:ahLst/>
                  <a:cxnLst>
                    <a:cxn ang="0">
                      <a:pos x="T0" y="T1"/>
                    </a:cxn>
                    <a:cxn ang="0">
                      <a:pos x="T2" y="T3"/>
                    </a:cxn>
                    <a:cxn ang="0">
                      <a:pos x="T4" y="T5"/>
                    </a:cxn>
                    <a:cxn ang="0">
                      <a:pos x="T6" y="T7"/>
                    </a:cxn>
                  </a:cxnLst>
                  <a:rect l="0" t="0" r="r" b="b"/>
                  <a:pathLst>
                    <a:path w="65" h="6">
                      <a:moveTo>
                        <a:pt x="65" y="3"/>
                      </a:moveTo>
                      <a:lnTo>
                        <a:pt x="65" y="3"/>
                      </a:lnTo>
                      <a:cubicBezTo>
                        <a:pt x="39" y="1"/>
                        <a:pt x="18" y="0"/>
                        <a:pt x="0" y="0"/>
                      </a:cubicBezTo>
                      <a:cubicBezTo>
                        <a:pt x="32" y="2"/>
                        <a:pt x="57" y="6"/>
                        <a:pt x="65"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6" name="Freeform 655"/>
                <p:cNvSpPr>
                  <a:spLocks/>
                </p:cNvSpPr>
                <p:nvPr/>
              </p:nvSpPr>
              <p:spPr bwMode="invGray">
                <a:xfrm>
                  <a:off x="6257925" y="1525554"/>
                  <a:ext cx="19050" cy="2462"/>
                </a:xfrm>
                <a:custGeom>
                  <a:avLst/>
                  <a:gdLst>
                    <a:gd name="T0" fmla="*/ 18 w 21"/>
                    <a:gd name="T1" fmla="*/ 0 h 2"/>
                    <a:gd name="T2" fmla="*/ 18 w 21"/>
                    <a:gd name="T3" fmla="*/ 0 h 2"/>
                    <a:gd name="T4" fmla="*/ 0 w 21"/>
                    <a:gd name="T5" fmla="*/ 2 h 2"/>
                    <a:gd name="T6" fmla="*/ 18 w 21"/>
                    <a:gd name="T7" fmla="*/ 0 h 2"/>
                  </a:gdLst>
                  <a:ahLst/>
                  <a:cxnLst>
                    <a:cxn ang="0">
                      <a:pos x="T0" y="T1"/>
                    </a:cxn>
                    <a:cxn ang="0">
                      <a:pos x="T2" y="T3"/>
                    </a:cxn>
                    <a:cxn ang="0">
                      <a:pos x="T4" y="T5"/>
                    </a:cxn>
                    <a:cxn ang="0">
                      <a:pos x="T6" y="T7"/>
                    </a:cxn>
                  </a:cxnLst>
                  <a:rect l="0" t="0" r="r" b="b"/>
                  <a:pathLst>
                    <a:path w="21" h="2">
                      <a:moveTo>
                        <a:pt x="18" y="0"/>
                      </a:moveTo>
                      <a:lnTo>
                        <a:pt x="18" y="0"/>
                      </a:lnTo>
                      <a:cubicBezTo>
                        <a:pt x="5" y="1"/>
                        <a:pt x="0" y="2"/>
                        <a:pt x="0" y="2"/>
                      </a:cubicBezTo>
                      <a:cubicBezTo>
                        <a:pt x="13" y="2"/>
                        <a:pt x="21" y="1"/>
                        <a:pt x="1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7" name="Freeform 656"/>
                <p:cNvSpPr>
                  <a:spLocks/>
                </p:cNvSpPr>
                <p:nvPr/>
              </p:nvSpPr>
              <p:spPr bwMode="invGray">
                <a:xfrm>
                  <a:off x="10134600" y="1528016"/>
                  <a:ext cx="71437" cy="3693"/>
                </a:xfrm>
                <a:custGeom>
                  <a:avLst/>
                  <a:gdLst>
                    <a:gd name="T0" fmla="*/ 0 w 75"/>
                    <a:gd name="T1" fmla="*/ 3 h 4"/>
                    <a:gd name="T2" fmla="*/ 0 w 75"/>
                    <a:gd name="T3" fmla="*/ 3 h 4"/>
                    <a:gd name="T4" fmla="*/ 13 w 75"/>
                    <a:gd name="T5" fmla="*/ 4 h 4"/>
                    <a:gd name="T6" fmla="*/ 75 w 75"/>
                    <a:gd name="T7" fmla="*/ 3 h 4"/>
                    <a:gd name="T8" fmla="*/ 0 w 75"/>
                    <a:gd name="T9" fmla="*/ 3 h 4"/>
                  </a:gdLst>
                  <a:ahLst/>
                  <a:cxnLst>
                    <a:cxn ang="0">
                      <a:pos x="T0" y="T1"/>
                    </a:cxn>
                    <a:cxn ang="0">
                      <a:pos x="T2" y="T3"/>
                    </a:cxn>
                    <a:cxn ang="0">
                      <a:pos x="T4" y="T5"/>
                    </a:cxn>
                    <a:cxn ang="0">
                      <a:pos x="T6" y="T7"/>
                    </a:cxn>
                    <a:cxn ang="0">
                      <a:pos x="T8" y="T9"/>
                    </a:cxn>
                  </a:cxnLst>
                  <a:rect l="0" t="0" r="r" b="b"/>
                  <a:pathLst>
                    <a:path w="75" h="4">
                      <a:moveTo>
                        <a:pt x="0" y="3"/>
                      </a:moveTo>
                      <a:lnTo>
                        <a:pt x="0" y="3"/>
                      </a:lnTo>
                      <a:lnTo>
                        <a:pt x="13" y="4"/>
                      </a:lnTo>
                      <a:cubicBezTo>
                        <a:pt x="32" y="3"/>
                        <a:pt x="52" y="2"/>
                        <a:pt x="75" y="3"/>
                      </a:cubicBezTo>
                      <a:cubicBezTo>
                        <a:pt x="52" y="1"/>
                        <a:pt x="25" y="0"/>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8" name="Freeform 657"/>
                <p:cNvSpPr>
                  <a:spLocks/>
                </p:cNvSpPr>
                <p:nvPr/>
              </p:nvSpPr>
              <p:spPr bwMode="invGray">
                <a:xfrm>
                  <a:off x="2582863" y="1560020"/>
                  <a:ext cx="7937" cy="1231"/>
                </a:xfrm>
                <a:custGeom>
                  <a:avLst/>
                  <a:gdLst>
                    <a:gd name="T0" fmla="*/ 8 w 8"/>
                    <a:gd name="T1" fmla="*/ 1 h 1"/>
                    <a:gd name="T2" fmla="*/ 8 w 8"/>
                    <a:gd name="T3" fmla="*/ 1 h 1"/>
                    <a:gd name="T4" fmla="*/ 1 w 8"/>
                    <a:gd name="T5" fmla="*/ 0 h 1"/>
                    <a:gd name="T6" fmla="*/ 8 w 8"/>
                    <a:gd name="T7" fmla="*/ 1 h 1"/>
                  </a:gdLst>
                  <a:ahLst/>
                  <a:cxnLst>
                    <a:cxn ang="0">
                      <a:pos x="T0" y="T1"/>
                    </a:cxn>
                    <a:cxn ang="0">
                      <a:pos x="T2" y="T3"/>
                    </a:cxn>
                    <a:cxn ang="0">
                      <a:pos x="T4" y="T5"/>
                    </a:cxn>
                    <a:cxn ang="0">
                      <a:pos x="T6" y="T7"/>
                    </a:cxn>
                  </a:cxnLst>
                  <a:rect l="0" t="0" r="r" b="b"/>
                  <a:pathLst>
                    <a:path w="8" h="1">
                      <a:moveTo>
                        <a:pt x="8" y="1"/>
                      </a:moveTo>
                      <a:lnTo>
                        <a:pt x="8" y="1"/>
                      </a:lnTo>
                      <a:lnTo>
                        <a:pt x="1" y="0"/>
                      </a:lnTo>
                      <a:cubicBezTo>
                        <a:pt x="0" y="1"/>
                        <a:pt x="3" y="1"/>
                        <a:pt x="8"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59" name="Freeform 658"/>
                <p:cNvSpPr>
                  <a:spLocks/>
                </p:cNvSpPr>
                <p:nvPr/>
              </p:nvSpPr>
              <p:spPr bwMode="invGray">
                <a:xfrm>
                  <a:off x="1762125" y="1521861"/>
                  <a:ext cx="34925" cy="1231"/>
                </a:xfrm>
                <a:custGeom>
                  <a:avLst/>
                  <a:gdLst>
                    <a:gd name="T0" fmla="*/ 0 w 36"/>
                    <a:gd name="T1" fmla="*/ 1 h 1"/>
                    <a:gd name="T2" fmla="*/ 0 w 36"/>
                    <a:gd name="T3" fmla="*/ 1 h 1"/>
                    <a:gd name="T4" fmla="*/ 36 w 36"/>
                    <a:gd name="T5" fmla="*/ 1 h 1"/>
                    <a:gd name="T6" fmla="*/ 0 w 36"/>
                    <a:gd name="T7" fmla="*/ 1 h 1"/>
                  </a:gdLst>
                  <a:ahLst/>
                  <a:cxnLst>
                    <a:cxn ang="0">
                      <a:pos x="T0" y="T1"/>
                    </a:cxn>
                    <a:cxn ang="0">
                      <a:pos x="T2" y="T3"/>
                    </a:cxn>
                    <a:cxn ang="0">
                      <a:pos x="T4" y="T5"/>
                    </a:cxn>
                    <a:cxn ang="0">
                      <a:pos x="T6" y="T7"/>
                    </a:cxn>
                  </a:cxnLst>
                  <a:rect l="0" t="0" r="r" b="b"/>
                  <a:pathLst>
                    <a:path w="36" h="1">
                      <a:moveTo>
                        <a:pt x="0" y="1"/>
                      </a:moveTo>
                      <a:lnTo>
                        <a:pt x="0" y="1"/>
                      </a:lnTo>
                      <a:cubicBezTo>
                        <a:pt x="9" y="1"/>
                        <a:pt x="23" y="1"/>
                        <a:pt x="36" y="1"/>
                      </a:cubicBezTo>
                      <a:cubicBezTo>
                        <a:pt x="29" y="0"/>
                        <a:pt x="19"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0" name="Freeform 659"/>
                <p:cNvSpPr>
                  <a:spLocks/>
                </p:cNvSpPr>
                <p:nvPr/>
              </p:nvSpPr>
              <p:spPr bwMode="invGray">
                <a:xfrm>
                  <a:off x="10812463" y="1529246"/>
                  <a:ext cx="19050" cy="1231"/>
                </a:xfrm>
                <a:custGeom>
                  <a:avLst/>
                  <a:gdLst>
                    <a:gd name="T0" fmla="*/ 0 w 20"/>
                    <a:gd name="T1" fmla="*/ 1 h 1"/>
                    <a:gd name="T2" fmla="*/ 0 w 20"/>
                    <a:gd name="T3" fmla="*/ 1 h 1"/>
                    <a:gd name="T4" fmla="*/ 0 w 20"/>
                    <a:gd name="T5" fmla="*/ 1 h 1"/>
                  </a:gdLst>
                  <a:ahLst/>
                  <a:cxnLst>
                    <a:cxn ang="0">
                      <a:pos x="T0" y="T1"/>
                    </a:cxn>
                    <a:cxn ang="0">
                      <a:pos x="T2" y="T3"/>
                    </a:cxn>
                    <a:cxn ang="0">
                      <a:pos x="T4" y="T5"/>
                    </a:cxn>
                  </a:cxnLst>
                  <a:rect l="0" t="0" r="r" b="b"/>
                  <a:pathLst>
                    <a:path w="20" h="1">
                      <a:moveTo>
                        <a:pt x="0" y="1"/>
                      </a:moveTo>
                      <a:lnTo>
                        <a:pt x="0" y="1"/>
                      </a:lnTo>
                      <a:cubicBezTo>
                        <a:pt x="20" y="1"/>
                        <a:pt x="3"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1" name="Freeform 660"/>
                <p:cNvSpPr>
                  <a:spLocks/>
                </p:cNvSpPr>
                <p:nvPr/>
              </p:nvSpPr>
              <p:spPr bwMode="invGray">
                <a:xfrm>
                  <a:off x="10896600" y="1545248"/>
                  <a:ext cx="7937" cy="2462"/>
                </a:xfrm>
                <a:custGeom>
                  <a:avLst/>
                  <a:gdLst>
                    <a:gd name="T0" fmla="*/ 8 w 8"/>
                    <a:gd name="T1" fmla="*/ 0 h 3"/>
                    <a:gd name="T2" fmla="*/ 8 w 8"/>
                    <a:gd name="T3" fmla="*/ 0 h 3"/>
                    <a:gd name="T4" fmla="*/ 0 w 8"/>
                    <a:gd name="T5" fmla="*/ 3 h 3"/>
                    <a:gd name="T6" fmla="*/ 8 w 8"/>
                    <a:gd name="T7" fmla="*/ 0 h 3"/>
                  </a:gdLst>
                  <a:ahLst/>
                  <a:cxnLst>
                    <a:cxn ang="0">
                      <a:pos x="T0" y="T1"/>
                    </a:cxn>
                    <a:cxn ang="0">
                      <a:pos x="T2" y="T3"/>
                    </a:cxn>
                    <a:cxn ang="0">
                      <a:pos x="T4" y="T5"/>
                    </a:cxn>
                    <a:cxn ang="0">
                      <a:pos x="T6" y="T7"/>
                    </a:cxn>
                  </a:cxnLst>
                  <a:rect l="0" t="0" r="r" b="b"/>
                  <a:pathLst>
                    <a:path w="8" h="3">
                      <a:moveTo>
                        <a:pt x="8" y="0"/>
                      </a:moveTo>
                      <a:lnTo>
                        <a:pt x="8" y="0"/>
                      </a:lnTo>
                      <a:cubicBezTo>
                        <a:pt x="4" y="1"/>
                        <a:pt x="1" y="2"/>
                        <a:pt x="0" y="3"/>
                      </a:cubicBezTo>
                      <a:cubicBezTo>
                        <a:pt x="2" y="2"/>
                        <a:pt x="4" y="1"/>
                        <a:pt x="8"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2" name="Freeform 661"/>
                <p:cNvSpPr>
                  <a:spLocks/>
                </p:cNvSpPr>
                <p:nvPr/>
              </p:nvSpPr>
              <p:spPr bwMode="invGray">
                <a:xfrm>
                  <a:off x="9947275" y="1553865"/>
                  <a:ext cx="4762" cy="1231"/>
                </a:xfrm>
                <a:custGeom>
                  <a:avLst/>
                  <a:gdLst>
                    <a:gd name="T0" fmla="*/ 1 w 5"/>
                    <a:gd name="T1" fmla="*/ 0 h 1"/>
                    <a:gd name="T2" fmla="*/ 1 w 5"/>
                    <a:gd name="T3" fmla="*/ 0 h 1"/>
                    <a:gd name="T4" fmla="*/ 0 w 5"/>
                    <a:gd name="T5" fmla="*/ 0 h 1"/>
                    <a:gd name="T6" fmla="*/ 1 w 5"/>
                    <a:gd name="T7" fmla="*/ 0 h 1"/>
                  </a:gdLst>
                  <a:ahLst/>
                  <a:cxnLst>
                    <a:cxn ang="0">
                      <a:pos x="T0" y="T1"/>
                    </a:cxn>
                    <a:cxn ang="0">
                      <a:pos x="T2" y="T3"/>
                    </a:cxn>
                    <a:cxn ang="0">
                      <a:pos x="T4" y="T5"/>
                    </a:cxn>
                    <a:cxn ang="0">
                      <a:pos x="T6" y="T7"/>
                    </a:cxn>
                  </a:cxnLst>
                  <a:rect l="0" t="0" r="r" b="b"/>
                  <a:pathLst>
                    <a:path w="5" h="1">
                      <a:moveTo>
                        <a:pt x="1" y="0"/>
                      </a:moveTo>
                      <a:lnTo>
                        <a:pt x="1" y="0"/>
                      </a:lnTo>
                      <a:lnTo>
                        <a:pt x="0" y="0"/>
                      </a:lnTo>
                      <a:cubicBezTo>
                        <a:pt x="5" y="1"/>
                        <a:pt x="4" y="0"/>
                        <a:pt x="1"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3" name="Freeform 662"/>
                <p:cNvSpPr>
                  <a:spLocks/>
                </p:cNvSpPr>
                <p:nvPr/>
              </p:nvSpPr>
              <p:spPr bwMode="invGray">
                <a:xfrm>
                  <a:off x="10817225" y="1531708"/>
                  <a:ext cx="23812" cy="0"/>
                </a:xfrm>
                <a:custGeom>
                  <a:avLst/>
                  <a:gdLst>
                    <a:gd name="T0" fmla="*/ 25 w 25"/>
                    <a:gd name="T1" fmla="*/ 1 h 1"/>
                    <a:gd name="T2" fmla="*/ 25 w 25"/>
                    <a:gd name="T3" fmla="*/ 1 h 1"/>
                    <a:gd name="T4" fmla="*/ 0 w 25"/>
                    <a:gd name="T5" fmla="*/ 0 h 1"/>
                    <a:gd name="T6" fmla="*/ 25 w 25"/>
                    <a:gd name="T7" fmla="*/ 1 h 1"/>
                  </a:gdLst>
                  <a:ahLst/>
                  <a:cxnLst>
                    <a:cxn ang="0">
                      <a:pos x="T0" y="T1"/>
                    </a:cxn>
                    <a:cxn ang="0">
                      <a:pos x="T2" y="T3"/>
                    </a:cxn>
                    <a:cxn ang="0">
                      <a:pos x="T4" y="T5"/>
                    </a:cxn>
                    <a:cxn ang="0">
                      <a:pos x="T6" y="T7"/>
                    </a:cxn>
                  </a:cxnLst>
                  <a:rect l="0" t="0" r="r" b="b"/>
                  <a:pathLst>
                    <a:path w="25" h="1">
                      <a:moveTo>
                        <a:pt x="25" y="1"/>
                      </a:moveTo>
                      <a:lnTo>
                        <a:pt x="25" y="1"/>
                      </a:lnTo>
                      <a:cubicBezTo>
                        <a:pt x="18" y="0"/>
                        <a:pt x="10" y="0"/>
                        <a:pt x="0" y="0"/>
                      </a:cubicBezTo>
                      <a:cubicBezTo>
                        <a:pt x="5" y="0"/>
                        <a:pt x="12" y="0"/>
                        <a:pt x="25"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4" name="Freeform 663"/>
                <p:cNvSpPr>
                  <a:spLocks/>
                </p:cNvSpPr>
                <p:nvPr/>
              </p:nvSpPr>
              <p:spPr bwMode="invGray">
                <a:xfrm>
                  <a:off x="10836275" y="1529246"/>
                  <a:ext cx="19050" cy="1231"/>
                </a:xfrm>
                <a:custGeom>
                  <a:avLst/>
                  <a:gdLst>
                    <a:gd name="T0" fmla="*/ 0 w 20"/>
                    <a:gd name="T1" fmla="*/ 1 h 1"/>
                    <a:gd name="T2" fmla="*/ 0 w 20"/>
                    <a:gd name="T3" fmla="*/ 1 h 1"/>
                    <a:gd name="T4" fmla="*/ 18 w 20"/>
                    <a:gd name="T5" fmla="*/ 1 h 1"/>
                    <a:gd name="T6" fmla="*/ 0 w 20"/>
                    <a:gd name="T7" fmla="*/ 1 h 1"/>
                  </a:gdLst>
                  <a:ahLst/>
                  <a:cxnLst>
                    <a:cxn ang="0">
                      <a:pos x="T0" y="T1"/>
                    </a:cxn>
                    <a:cxn ang="0">
                      <a:pos x="T2" y="T3"/>
                    </a:cxn>
                    <a:cxn ang="0">
                      <a:pos x="T4" y="T5"/>
                    </a:cxn>
                    <a:cxn ang="0">
                      <a:pos x="T6" y="T7"/>
                    </a:cxn>
                  </a:cxnLst>
                  <a:rect l="0" t="0" r="r" b="b"/>
                  <a:pathLst>
                    <a:path w="20" h="1">
                      <a:moveTo>
                        <a:pt x="0" y="1"/>
                      </a:moveTo>
                      <a:lnTo>
                        <a:pt x="0" y="1"/>
                      </a:lnTo>
                      <a:lnTo>
                        <a:pt x="18" y="1"/>
                      </a:lnTo>
                      <a:cubicBezTo>
                        <a:pt x="20" y="1"/>
                        <a:pt x="18"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5" name="Freeform 664"/>
                <p:cNvSpPr>
                  <a:spLocks/>
                </p:cNvSpPr>
                <p:nvPr/>
              </p:nvSpPr>
              <p:spPr bwMode="invGray">
                <a:xfrm>
                  <a:off x="10787063" y="1530477"/>
                  <a:ext cx="30162" cy="1231"/>
                </a:xfrm>
                <a:custGeom>
                  <a:avLst/>
                  <a:gdLst>
                    <a:gd name="T0" fmla="*/ 0 w 31"/>
                    <a:gd name="T1" fmla="*/ 0 h 1"/>
                    <a:gd name="T2" fmla="*/ 0 w 31"/>
                    <a:gd name="T3" fmla="*/ 0 h 1"/>
                    <a:gd name="T4" fmla="*/ 31 w 31"/>
                    <a:gd name="T5" fmla="*/ 1 h 1"/>
                    <a:gd name="T6" fmla="*/ 27 w 31"/>
                    <a:gd name="T7" fmla="*/ 0 h 1"/>
                    <a:gd name="T8" fmla="*/ 0 w 31"/>
                    <a:gd name="T9" fmla="*/ 0 h 1"/>
                  </a:gdLst>
                  <a:ahLst/>
                  <a:cxnLst>
                    <a:cxn ang="0">
                      <a:pos x="T0" y="T1"/>
                    </a:cxn>
                    <a:cxn ang="0">
                      <a:pos x="T2" y="T3"/>
                    </a:cxn>
                    <a:cxn ang="0">
                      <a:pos x="T4" y="T5"/>
                    </a:cxn>
                    <a:cxn ang="0">
                      <a:pos x="T6" y="T7"/>
                    </a:cxn>
                    <a:cxn ang="0">
                      <a:pos x="T8" y="T9"/>
                    </a:cxn>
                  </a:cxnLst>
                  <a:rect l="0" t="0" r="r" b="b"/>
                  <a:pathLst>
                    <a:path w="31" h="1">
                      <a:moveTo>
                        <a:pt x="0" y="0"/>
                      </a:moveTo>
                      <a:lnTo>
                        <a:pt x="0" y="0"/>
                      </a:lnTo>
                      <a:cubicBezTo>
                        <a:pt x="11" y="0"/>
                        <a:pt x="21" y="0"/>
                        <a:pt x="31" y="1"/>
                      </a:cubicBezTo>
                      <a:cubicBezTo>
                        <a:pt x="28" y="0"/>
                        <a:pt x="26" y="0"/>
                        <a:pt x="27" y="0"/>
                      </a:cubicBezTo>
                      <a:lnTo>
                        <a:pt x="0" y="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6" name="Freeform 665"/>
                <p:cNvSpPr>
                  <a:spLocks/>
                </p:cNvSpPr>
                <p:nvPr/>
              </p:nvSpPr>
              <p:spPr bwMode="invGray">
                <a:xfrm>
                  <a:off x="4092575" y="1552634"/>
                  <a:ext cx="20637" cy="2462"/>
                </a:xfrm>
                <a:custGeom>
                  <a:avLst/>
                  <a:gdLst>
                    <a:gd name="T0" fmla="*/ 23 w 23"/>
                    <a:gd name="T1" fmla="*/ 0 h 2"/>
                    <a:gd name="T2" fmla="*/ 23 w 23"/>
                    <a:gd name="T3" fmla="*/ 0 h 2"/>
                    <a:gd name="T4" fmla="*/ 19 w 23"/>
                    <a:gd name="T5" fmla="*/ 0 h 2"/>
                    <a:gd name="T6" fmla="*/ 23 w 23"/>
                    <a:gd name="T7" fmla="*/ 0 h 2"/>
                  </a:gdLst>
                  <a:ahLst/>
                  <a:cxnLst>
                    <a:cxn ang="0">
                      <a:pos x="T0" y="T1"/>
                    </a:cxn>
                    <a:cxn ang="0">
                      <a:pos x="T2" y="T3"/>
                    </a:cxn>
                    <a:cxn ang="0">
                      <a:pos x="T4" y="T5"/>
                    </a:cxn>
                    <a:cxn ang="0">
                      <a:pos x="T6" y="T7"/>
                    </a:cxn>
                  </a:cxnLst>
                  <a:rect l="0" t="0" r="r" b="b"/>
                  <a:pathLst>
                    <a:path w="23" h="2">
                      <a:moveTo>
                        <a:pt x="23" y="0"/>
                      </a:moveTo>
                      <a:lnTo>
                        <a:pt x="23" y="0"/>
                      </a:lnTo>
                      <a:lnTo>
                        <a:pt x="19" y="0"/>
                      </a:lnTo>
                      <a:cubicBezTo>
                        <a:pt x="0" y="2"/>
                        <a:pt x="8" y="1"/>
                        <a:pt x="23"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7" name="Freeform 666"/>
                <p:cNvSpPr>
                  <a:spLocks/>
                </p:cNvSpPr>
                <p:nvPr/>
              </p:nvSpPr>
              <p:spPr bwMode="invGray">
                <a:xfrm>
                  <a:off x="8528050" y="1567405"/>
                  <a:ext cx="3175" cy="1231"/>
                </a:xfrm>
                <a:custGeom>
                  <a:avLst/>
                  <a:gdLst>
                    <a:gd name="T0" fmla="*/ 1 w 3"/>
                    <a:gd name="T1" fmla="*/ 1 h 1"/>
                    <a:gd name="T2" fmla="*/ 1 w 3"/>
                    <a:gd name="T3" fmla="*/ 1 h 1"/>
                    <a:gd name="T4" fmla="*/ 3 w 3"/>
                    <a:gd name="T5" fmla="*/ 0 h 1"/>
                    <a:gd name="T6" fmla="*/ 0 w 3"/>
                    <a:gd name="T7" fmla="*/ 0 h 1"/>
                    <a:gd name="T8" fmla="*/ 1 w 3"/>
                    <a:gd name="T9" fmla="*/ 1 h 1"/>
                  </a:gdLst>
                  <a:ahLst/>
                  <a:cxnLst>
                    <a:cxn ang="0">
                      <a:pos x="T0" y="T1"/>
                    </a:cxn>
                    <a:cxn ang="0">
                      <a:pos x="T2" y="T3"/>
                    </a:cxn>
                    <a:cxn ang="0">
                      <a:pos x="T4" y="T5"/>
                    </a:cxn>
                    <a:cxn ang="0">
                      <a:pos x="T6" y="T7"/>
                    </a:cxn>
                    <a:cxn ang="0">
                      <a:pos x="T8" y="T9"/>
                    </a:cxn>
                  </a:cxnLst>
                  <a:rect l="0" t="0" r="r" b="b"/>
                  <a:pathLst>
                    <a:path w="3" h="1">
                      <a:moveTo>
                        <a:pt x="1" y="1"/>
                      </a:moveTo>
                      <a:lnTo>
                        <a:pt x="1" y="1"/>
                      </a:lnTo>
                      <a:lnTo>
                        <a:pt x="3" y="0"/>
                      </a:lnTo>
                      <a:lnTo>
                        <a:pt x="0" y="0"/>
                      </a:lnTo>
                      <a:lnTo>
                        <a:pt x="1"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8" name="Freeform 667"/>
                <p:cNvSpPr>
                  <a:spLocks/>
                </p:cNvSpPr>
                <p:nvPr/>
              </p:nvSpPr>
              <p:spPr bwMode="invGray">
                <a:xfrm>
                  <a:off x="8461375" y="1556326"/>
                  <a:ext cx="66675" cy="14771"/>
                </a:xfrm>
                <a:custGeom>
                  <a:avLst/>
                  <a:gdLst>
                    <a:gd name="T0" fmla="*/ 0 w 69"/>
                    <a:gd name="T1" fmla="*/ 17 h 17"/>
                    <a:gd name="T2" fmla="*/ 0 w 69"/>
                    <a:gd name="T3" fmla="*/ 17 h 17"/>
                    <a:gd name="T4" fmla="*/ 69 w 69"/>
                    <a:gd name="T5" fmla="*/ 13 h 17"/>
                    <a:gd name="T6" fmla="*/ 46 w 69"/>
                    <a:gd name="T7" fmla="*/ 0 h 17"/>
                    <a:gd name="T8" fmla="*/ 0 w 69"/>
                    <a:gd name="T9" fmla="*/ 17 h 17"/>
                  </a:gdLst>
                  <a:ahLst/>
                  <a:cxnLst>
                    <a:cxn ang="0">
                      <a:pos x="T0" y="T1"/>
                    </a:cxn>
                    <a:cxn ang="0">
                      <a:pos x="T2" y="T3"/>
                    </a:cxn>
                    <a:cxn ang="0">
                      <a:pos x="T4" y="T5"/>
                    </a:cxn>
                    <a:cxn ang="0">
                      <a:pos x="T6" y="T7"/>
                    </a:cxn>
                    <a:cxn ang="0">
                      <a:pos x="T8" y="T9"/>
                    </a:cxn>
                  </a:cxnLst>
                  <a:rect l="0" t="0" r="r" b="b"/>
                  <a:pathLst>
                    <a:path w="69" h="17">
                      <a:moveTo>
                        <a:pt x="0" y="17"/>
                      </a:moveTo>
                      <a:lnTo>
                        <a:pt x="0" y="17"/>
                      </a:lnTo>
                      <a:cubicBezTo>
                        <a:pt x="30" y="11"/>
                        <a:pt x="47" y="12"/>
                        <a:pt x="69" y="13"/>
                      </a:cubicBezTo>
                      <a:lnTo>
                        <a:pt x="46" y="0"/>
                      </a:lnTo>
                      <a:lnTo>
                        <a:pt x="0" y="17"/>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69" name="Freeform 668"/>
                <p:cNvSpPr>
                  <a:spLocks noEditPoints="1"/>
                </p:cNvSpPr>
                <p:nvPr/>
              </p:nvSpPr>
              <p:spPr bwMode="invGray">
                <a:xfrm>
                  <a:off x="1562100" y="1514475"/>
                  <a:ext cx="9563100" cy="64008"/>
                </a:xfrm>
                <a:custGeom>
                  <a:avLst/>
                  <a:gdLst>
                    <a:gd name="T0" fmla="*/ 9555 w 10030"/>
                    <a:gd name="T1" fmla="*/ 25 h 75"/>
                    <a:gd name="T2" fmla="*/ 9488 w 10030"/>
                    <a:gd name="T3" fmla="*/ 23 h 75"/>
                    <a:gd name="T4" fmla="*/ 5258 w 10030"/>
                    <a:gd name="T5" fmla="*/ 60 h 75"/>
                    <a:gd name="T6" fmla="*/ 4572 w 10030"/>
                    <a:gd name="T7" fmla="*/ 65 h 75"/>
                    <a:gd name="T8" fmla="*/ 4884 w 10030"/>
                    <a:gd name="T9" fmla="*/ 61 h 75"/>
                    <a:gd name="T10" fmla="*/ 5092 w 10030"/>
                    <a:gd name="T11" fmla="*/ 56 h 75"/>
                    <a:gd name="T12" fmla="*/ 5260 w 10030"/>
                    <a:gd name="T13" fmla="*/ 60 h 75"/>
                    <a:gd name="T14" fmla="*/ 5560 w 10030"/>
                    <a:gd name="T15" fmla="*/ 62 h 75"/>
                    <a:gd name="T16" fmla="*/ 6006 w 10030"/>
                    <a:gd name="T17" fmla="*/ 56 h 75"/>
                    <a:gd name="T18" fmla="*/ 6308 w 10030"/>
                    <a:gd name="T19" fmla="*/ 32 h 75"/>
                    <a:gd name="T20" fmla="*/ 6269 w 10030"/>
                    <a:gd name="T21" fmla="*/ 52 h 75"/>
                    <a:gd name="T22" fmla="*/ 6665 w 10030"/>
                    <a:gd name="T23" fmla="*/ 41 h 75"/>
                    <a:gd name="T24" fmla="*/ 6806 w 10030"/>
                    <a:gd name="T25" fmla="*/ 53 h 75"/>
                    <a:gd name="T26" fmla="*/ 7204 w 10030"/>
                    <a:gd name="T27" fmla="*/ 50 h 75"/>
                    <a:gd name="T28" fmla="*/ 7485 w 10030"/>
                    <a:gd name="T29" fmla="*/ 62 h 75"/>
                    <a:gd name="T30" fmla="*/ 7667 w 10030"/>
                    <a:gd name="T31" fmla="*/ 61 h 75"/>
                    <a:gd name="T32" fmla="*/ 7919 w 10030"/>
                    <a:gd name="T33" fmla="*/ 63 h 75"/>
                    <a:gd name="T34" fmla="*/ 8179 w 10030"/>
                    <a:gd name="T35" fmla="*/ 51 h 75"/>
                    <a:gd name="T36" fmla="*/ 8401 w 10030"/>
                    <a:gd name="T37" fmla="*/ 31 h 75"/>
                    <a:gd name="T38" fmla="*/ 8692 w 10030"/>
                    <a:gd name="T39" fmla="*/ 58 h 75"/>
                    <a:gd name="T40" fmla="*/ 9084 w 10030"/>
                    <a:gd name="T41" fmla="*/ 61 h 75"/>
                    <a:gd name="T42" fmla="*/ 9498 w 10030"/>
                    <a:gd name="T43" fmla="*/ 44 h 75"/>
                    <a:gd name="T44" fmla="*/ 9670 w 10030"/>
                    <a:gd name="T45" fmla="*/ 45 h 75"/>
                    <a:gd name="T46" fmla="*/ 9877 w 10030"/>
                    <a:gd name="T47" fmla="*/ 32 h 75"/>
                    <a:gd name="T48" fmla="*/ 9735 w 10030"/>
                    <a:gd name="T49" fmla="*/ 21 h 75"/>
                    <a:gd name="T50" fmla="*/ 9636 w 10030"/>
                    <a:gd name="T51" fmla="*/ 27 h 75"/>
                    <a:gd name="T52" fmla="*/ 9290 w 10030"/>
                    <a:gd name="T53" fmla="*/ 22 h 75"/>
                    <a:gd name="T54" fmla="*/ 8498 w 10030"/>
                    <a:gd name="T55" fmla="*/ 12 h 75"/>
                    <a:gd name="T56" fmla="*/ 7899 w 10030"/>
                    <a:gd name="T57" fmla="*/ 21 h 75"/>
                    <a:gd name="T58" fmla="*/ 7774 w 10030"/>
                    <a:gd name="T59" fmla="*/ 22 h 75"/>
                    <a:gd name="T60" fmla="*/ 7493 w 10030"/>
                    <a:gd name="T61" fmla="*/ 32 h 75"/>
                    <a:gd name="T62" fmla="*/ 7190 w 10030"/>
                    <a:gd name="T63" fmla="*/ 31 h 75"/>
                    <a:gd name="T64" fmla="*/ 6418 w 10030"/>
                    <a:gd name="T65" fmla="*/ 20 h 75"/>
                    <a:gd name="T66" fmla="*/ 6248 w 10030"/>
                    <a:gd name="T67" fmla="*/ 24 h 75"/>
                    <a:gd name="T68" fmla="*/ 5823 w 10030"/>
                    <a:gd name="T69" fmla="*/ 28 h 75"/>
                    <a:gd name="T70" fmla="*/ 5422 w 10030"/>
                    <a:gd name="T71" fmla="*/ 11 h 75"/>
                    <a:gd name="T72" fmla="*/ 4925 w 10030"/>
                    <a:gd name="T73" fmla="*/ 16 h 75"/>
                    <a:gd name="T74" fmla="*/ 4310 w 10030"/>
                    <a:gd name="T75" fmla="*/ 18 h 75"/>
                    <a:gd name="T76" fmla="*/ 3439 w 10030"/>
                    <a:gd name="T77" fmla="*/ 21 h 75"/>
                    <a:gd name="T78" fmla="*/ 2740 w 10030"/>
                    <a:gd name="T79" fmla="*/ 18 h 75"/>
                    <a:gd name="T80" fmla="*/ 2597 w 10030"/>
                    <a:gd name="T81" fmla="*/ 9 h 75"/>
                    <a:gd name="T82" fmla="*/ 2367 w 10030"/>
                    <a:gd name="T83" fmla="*/ 21 h 75"/>
                    <a:gd name="T84" fmla="*/ 1566 w 10030"/>
                    <a:gd name="T85" fmla="*/ 11 h 75"/>
                    <a:gd name="T86" fmla="*/ 262 w 10030"/>
                    <a:gd name="T87" fmla="*/ 7 h 75"/>
                    <a:gd name="T88" fmla="*/ 104 w 10030"/>
                    <a:gd name="T89" fmla="*/ 42 h 75"/>
                    <a:gd name="T90" fmla="*/ 742 w 10030"/>
                    <a:gd name="T91" fmla="*/ 47 h 75"/>
                    <a:gd name="T92" fmla="*/ 1060 w 10030"/>
                    <a:gd name="T93" fmla="*/ 47 h 75"/>
                    <a:gd name="T94" fmla="*/ 1593 w 10030"/>
                    <a:gd name="T95" fmla="*/ 46 h 75"/>
                    <a:gd name="T96" fmla="*/ 2022 w 10030"/>
                    <a:gd name="T97" fmla="*/ 45 h 75"/>
                    <a:gd name="T98" fmla="*/ 2481 w 10030"/>
                    <a:gd name="T99" fmla="*/ 51 h 75"/>
                    <a:gd name="T100" fmla="*/ 2677 w 10030"/>
                    <a:gd name="T101" fmla="*/ 45 h 75"/>
                    <a:gd name="T102" fmla="*/ 2863 w 10030"/>
                    <a:gd name="T103" fmla="*/ 52 h 75"/>
                    <a:gd name="T104" fmla="*/ 3163 w 10030"/>
                    <a:gd name="T105" fmla="*/ 62 h 75"/>
                    <a:gd name="T106" fmla="*/ 3411 w 10030"/>
                    <a:gd name="T107" fmla="*/ 54 h 75"/>
                    <a:gd name="T108" fmla="*/ 3550 w 10030"/>
                    <a:gd name="T109" fmla="*/ 60 h 75"/>
                    <a:gd name="T110" fmla="*/ 3740 w 10030"/>
                    <a:gd name="T111" fmla="*/ 65 h 75"/>
                    <a:gd name="T112" fmla="*/ 4329 w 10030"/>
                    <a:gd name="T113" fmla="*/ 68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10030" h="75">
                      <a:moveTo>
                        <a:pt x="2469" y="12"/>
                      </a:moveTo>
                      <a:lnTo>
                        <a:pt x="2469" y="12"/>
                      </a:lnTo>
                      <a:lnTo>
                        <a:pt x="2482" y="13"/>
                      </a:lnTo>
                      <a:cubicBezTo>
                        <a:pt x="2453" y="15"/>
                        <a:pt x="2461" y="13"/>
                        <a:pt x="2469" y="12"/>
                      </a:cubicBezTo>
                      <a:close/>
                      <a:moveTo>
                        <a:pt x="9555" y="25"/>
                      </a:moveTo>
                      <a:lnTo>
                        <a:pt x="9555" y="25"/>
                      </a:lnTo>
                      <a:cubicBezTo>
                        <a:pt x="9562" y="24"/>
                        <a:pt x="9561" y="23"/>
                        <a:pt x="9559" y="23"/>
                      </a:cubicBezTo>
                      <a:cubicBezTo>
                        <a:pt x="9554" y="24"/>
                        <a:pt x="9539" y="24"/>
                        <a:pt x="9522" y="24"/>
                      </a:cubicBezTo>
                      <a:cubicBezTo>
                        <a:pt x="9527" y="25"/>
                        <a:pt x="9536" y="26"/>
                        <a:pt x="9555" y="25"/>
                      </a:cubicBezTo>
                      <a:close/>
                      <a:moveTo>
                        <a:pt x="9489" y="23"/>
                      </a:moveTo>
                      <a:lnTo>
                        <a:pt x="9489" y="23"/>
                      </a:lnTo>
                      <a:lnTo>
                        <a:pt x="9488" y="23"/>
                      </a:lnTo>
                      <a:cubicBezTo>
                        <a:pt x="9456" y="21"/>
                        <a:pt x="9467" y="22"/>
                        <a:pt x="9489" y="23"/>
                      </a:cubicBezTo>
                      <a:close/>
                      <a:moveTo>
                        <a:pt x="6376" y="50"/>
                      </a:moveTo>
                      <a:lnTo>
                        <a:pt x="6376" y="50"/>
                      </a:lnTo>
                      <a:cubicBezTo>
                        <a:pt x="6365" y="52"/>
                        <a:pt x="6349" y="51"/>
                        <a:pt x="6330" y="49"/>
                      </a:cubicBezTo>
                      <a:cubicBezTo>
                        <a:pt x="6344" y="49"/>
                        <a:pt x="6359" y="49"/>
                        <a:pt x="6376" y="50"/>
                      </a:cubicBezTo>
                      <a:close/>
                      <a:moveTo>
                        <a:pt x="5258" y="60"/>
                      </a:moveTo>
                      <a:lnTo>
                        <a:pt x="5258" y="60"/>
                      </a:lnTo>
                      <a:cubicBezTo>
                        <a:pt x="5244" y="61"/>
                        <a:pt x="5216" y="64"/>
                        <a:pt x="5205" y="61"/>
                      </a:cubicBezTo>
                      <a:cubicBezTo>
                        <a:pt x="5222" y="55"/>
                        <a:pt x="5234" y="58"/>
                        <a:pt x="5258" y="60"/>
                      </a:cubicBezTo>
                      <a:close/>
                      <a:moveTo>
                        <a:pt x="4523" y="61"/>
                      </a:moveTo>
                      <a:lnTo>
                        <a:pt x="4523" y="61"/>
                      </a:lnTo>
                      <a:lnTo>
                        <a:pt x="4572" y="65"/>
                      </a:lnTo>
                      <a:cubicBezTo>
                        <a:pt x="4513" y="71"/>
                        <a:pt x="4470" y="69"/>
                        <a:pt x="4516" y="75"/>
                      </a:cubicBezTo>
                      <a:cubicBezTo>
                        <a:pt x="4523" y="61"/>
                        <a:pt x="4707" y="74"/>
                        <a:pt x="4714" y="60"/>
                      </a:cubicBezTo>
                      <a:lnTo>
                        <a:pt x="4747" y="63"/>
                      </a:lnTo>
                      <a:cubicBezTo>
                        <a:pt x="4737" y="63"/>
                        <a:pt x="4736" y="64"/>
                        <a:pt x="4727" y="64"/>
                      </a:cubicBezTo>
                      <a:cubicBezTo>
                        <a:pt x="4790" y="70"/>
                        <a:pt x="4774" y="54"/>
                        <a:pt x="4855" y="56"/>
                      </a:cubicBezTo>
                      <a:cubicBezTo>
                        <a:pt x="4883" y="57"/>
                        <a:pt x="4903" y="59"/>
                        <a:pt x="4884" y="61"/>
                      </a:cubicBezTo>
                      <a:lnTo>
                        <a:pt x="4947" y="57"/>
                      </a:lnTo>
                      <a:cubicBezTo>
                        <a:pt x="4965" y="58"/>
                        <a:pt x="4961" y="60"/>
                        <a:pt x="4942" y="60"/>
                      </a:cubicBezTo>
                      <a:lnTo>
                        <a:pt x="5039" y="59"/>
                      </a:lnTo>
                      <a:lnTo>
                        <a:pt x="5038" y="59"/>
                      </a:lnTo>
                      <a:cubicBezTo>
                        <a:pt x="5052" y="57"/>
                        <a:pt x="5083" y="54"/>
                        <a:pt x="5098" y="52"/>
                      </a:cubicBezTo>
                      <a:cubicBezTo>
                        <a:pt x="5122" y="54"/>
                        <a:pt x="5086" y="54"/>
                        <a:pt x="5092" y="56"/>
                      </a:cubicBezTo>
                      <a:lnTo>
                        <a:pt x="5145" y="52"/>
                      </a:lnTo>
                      <a:cubicBezTo>
                        <a:pt x="5167" y="56"/>
                        <a:pt x="5123" y="59"/>
                        <a:pt x="5086" y="59"/>
                      </a:cubicBezTo>
                      <a:cubicBezTo>
                        <a:pt x="5136" y="73"/>
                        <a:pt x="5130" y="55"/>
                        <a:pt x="5238" y="64"/>
                      </a:cubicBezTo>
                      <a:lnTo>
                        <a:pt x="5187" y="65"/>
                      </a:lnTo>
                      <a:cubicBezTo>
                        <a:pt x="5220" y="73"/>
                        <a:pt x="5259" y="70"/>
                        <a:pt x="5316" y="75"/>
                      </a:cubicBezTo>
                      <a:cubicBezTo>
                        <a:pt x="5302" y="73"/>
                        <a:pt x="5202" y="63"/>
                        <a:pt x="5260" y="60"/>
                      </a:cubicBezTo>
                      <a:cubicBezTo>
                        <a:pt x="5276" y="61"/>
                        <a:pt x="5298" y="61"/>
                        <a:pt x="5329" y="59"/>
                      </a:cubicBezTo>
                      <a:cubicBezTo>
                        <a:pt x="5329" y="63"/>
                        <a:pt x="5359" y="62"/>
                        <a:pt x="5398" y="62"/>
                      </a:cubicBezTo>
                      <a:lnTo>
                        <a:pt x="5395" y="69"/>
                      </a:lnTo>
                      <a:cubicBezTo>
                        <a:pt x="5436" y="67"/>
                        <a:pt x="5433" y="64"/>
                        <a:pt x="5457" y="61"/>
                      </a:cubicBezTo>
                      <a:cubicBezTo>
                        <a:pt x="5503" y="61"/>
                        <a:pt x="5513" y="66"/>
                        <a:pt x="5523" y="71"/>
                      </a:cubicBezTo>
                      <a:cubicBezTo>
                        <a:pt x="5597" y="72"/>
                        <a:pt x="5473" y="63"/>
                        <a:pt x="5560" y="62"/>
                      </a:cubicBezTo>
                      <a:cubicBezTo>
                        <a:pt x="5621" y="64"/>
                        <a:pt x="5664" y="62"/>
                        <a:pt x="5737" y="58"/>
                      </a:cubicBezTo>
                      <a:cubicBezTo>
                        <a:pt x="5780" y="60"/>
                        <a:pt x="5730" y="62"/>
                        <a:pt x="5745" y="64"/>
                      </a:cubicBezTo>
                      <a:lnTo>
                        <a:pt x="5783" y="59"/>
                      </a:lnTo>
                      <a:cubicBezTo>
                        <a:pt x="5792" y="59"/>
                        <a:pt x="5789" y="60"/>
                        <a:pt x="5788" y="61"/>
                      </a:cubicBezTo>
                      <a:cubicBezTo>
                        <a:pt x="5820" y="59"/>
                        <a:pt x="5790" y="55"/>
                        <a:pt x="5841" y="53"/>
                      </a:cubicBezTo>
                      <a:cubicBezTo>
                        <a:pt x="5854" y="46"/>
                        <a:pt x="5944" y="64"/>
                        <a:pt x="6006" y="56"/>
                      </a:cubicBezTo>
                      <a:cubicBezTo>
                        <a:pt x="6021" y="58"/>
                        <a:pt x="5999" y="60"/>
                        <a:pt x="6003" y="62"/>
                      </a:cubicBezTo>
                      <a:cubicBezTo>
                        <a:pt x="6089" y="57"/>
                        <a:pt x="6077" y="59"/>
                        <a:pt x="6147" y="52"/>
                      </a:cubicBezTo>
                      <a:lnTo>
                        <a:pt x="6206" y="56"/>
                      </a:lnTo>
                      <a:cubicBezTo>
                        <a:pt x="6163" y="51"/>
                        <a:pt x="6219" y="45"/>
                        <a:pt x="6268" y="41"/>
                      </a:cubicBezTo>
                      <a:cubicBezTo>
                        <a:pt x="6252" y="38"/>
                        <a:pt x="6239" y="36"/>
                        <a:pt x="6230" y="35"/>
                      </a:cubicBezTo>
                      <a:lnTo>
                        <a:pt x="6308" y="32"/>
                      </a:lnTo>
                      <a:cubicBezTo>
                        <a:pt x="6318" y="33"/>
                        <a:pt x="6310" y="35"/>
                        <a:pt x="6297" y="38"/>
                      </a:cubicBezTo>
                      <a:lnTo>
                        <a:pt x="6311" y="36"/>
                      </a:lnTo>
                      <a:cubicBezTo>
                        <a:pt x="6339" y="39"/>
                        <a:pt x="6325" y="43"/>
                        <a:pt x="6305" y="46"/>
                      </a:cubicBezTo>
                      <a:lnTo>
                        <a:pt x="6277" y="42"/>
                      </a:lnTo>
                      <a:cubicBezTo>
                        <a:pt x="6257" y="46"/>
                        <a:pt x="6239" y="50"/>
                        <a:pt x="6243" y="54"/>
                      </a:cubicBezTo>
                      <a:cubicBezTo>
                        <a:pt x="6248" y="53"/>
                        <a:pt x="6258" y="53"/>
                        <a:pt x="6269" y="52"/>
                      </a:cubicBezTo>
                      <a:cubicBezTo>
                        <a:pt x="6264" y="53"/>
                        <a:pt x="6261" y="54"/>
                        <a:pt x="6263" y="55"/>
                      </a:cubicBezTo>
                      <a:cubicBezTo>
                        <a:pt x="6266" y="56"/>
                        <a:pt x="6274" y="54"/>
                        <a:pt x="6287" y="53"/>
                      </a:cubicBezTo>
                      <a:lnTo>
                        <a:pt x="6304" y="60"/>
                      </a:lnTo>
                      <a:lnTo>
                        <a:pt x="6309" y="57"/>
                      </a:lnTo>
                      <a:lnTo>
                        <a:pt x="6411" y="62"/>
                      </a:lnTo>
                      <a:cubicBezTo>
                        <a:pt x="6485" y="55"/>
                        <a:pt x="6548" y="44"/>
                        <a:pt x="6665" y="41"/>
                      </a:cubicBezTo>
                      <a:cubicBezTo>
                        <a:pt x="6636" y="47"/>
                        <a:pt x="6659" y="50"/>
                        <a:pt x="6657" y="56"/>
                      </a:cubicBezTo>
                      <a:cubicBezTo>
                        <a:pt x="6625" y="50"/>
                        <a:pt x="6567" y="59"/>
                        <a:pt x="6507" y="58"/>
                      </a:cubicBezTo>
                      <a:cubicBezTo>
                        <a:pt x="6538" y="58"/>
                        <a:pt x="6531" y="61"/>
                        <a:pt x="6523" y="62"/>
                      </a:cubicBezTo>
                      <a:lnTo>
                        <a:pt x="6631" y="57"/>
                      </a:lnTo>
                      <a:cubicBezTo>
                        <a:pt x="6628" y="62"/>
                        <a:pt x="6654" y="60"/>
                        <a:pt x="6682" y="63"/>
                      </a:cubicBezTo>
                      <a:cubicBezTo>
                        <a:pt x="6660" y="52"/>
                        <a:pt x="6762" y="56"/>
                        <a:pt x="6806" y="53"/>
                      </a:cubicBezTo>
                      <a:cubicBezTo>
                        <a:pt x="6808" y="56"/>
                        <a:pt x="6798" y="60"/>
                        <a:pt x="6744" y="59"/>
                      </a:cubicBezTo>
                      <a:cubicBezTo>
                        <a:pt x="6803" y="67"/>
                        <a:pt x="6821" y="47"/>
                        <a:pt x="6879" y="54"/>
                      </a:cubicBezTo>
                      <a:cubicBezTo>
                        <a:pt x="6865" y="54"/>
                        <a:pt x="6858" y="53"/>
                        <a:pt x="6853" y="55"/>
                      </a:cubicBezTo>
                      <a:cubicBezTo>
                        <a:pt x="6884" y="52"/>
                        <a:pt x="6958" y="55"/>
                        <a:pt x="6941" y="58"/>
                      </a:cubicBezTo>
                      <a:lnTo>
                        <a:pt x="6928" y="58"/>
                      </a:lnTo>
                      <a:cubicBezTo>
                        <a:pt x="7014" y="59"/>
                        <a:pt x="7191" y="58"/>
                        <a:pt x="7204" y="50"/>
                      </a:cubicBezTo>
                      <a:cubicBezTo>
                        <a:pt x="7205" y="51"/>
                        <a:pt x="7193" y="60"/>
                        <a:pt x="7188" y="62"/>
                      </a:cubicBezTo>
                      <a:lnTo>
                        <a:pt x="7342" y="33"/>
                      </a:lnTo>
                      <a:cubicBezTo>
                        <a:pt x="7329" y="41"/>
                        <a:pt x="7381" y="58"/>
                        <a:pt x="7309" y="62"/>
                      </a:cubicBezTo>
                      <a:cubicBezTo>
                        <a:pt x="7330" y="63"/>
                        <a:pt x="7355" y="65"/>
                        <a:pt x="7399" y="62"/>
                      </a:cubicBezTo>
                      <a:cubicBezTo>
                        <a:pt x="7385" y="61"/>
                        <a:pt x="7364" y="51"/>
                        <a:pt x="7383" y="51"/>
                      </a:cubicBezTo>
                      <a:cubicBezTo>
                        <a:pt x="7436" y="59"/>
                        <a:pt x="7420" y="55"/>
                        <a:pt x="7485" y="62"/>
                      </a:cubicBezTo>
                      <a:cubicBezTo>
                        <a:pt x="7463" y="61"/>
                        <a:pt x="7487" y="49"/>
                        <a:pt x="7520" y="50"/>
                      </a:cubicBezTo>
                      <a:cubicBezTo>
                        <a:pt x="7515" y="51"/>
                        <a:pt x="7523" y="61"/>
                        <a:pt x="7511" y="62"/>
                      </a:cubicBezTo>
                      <a:lnTo>
                        <a:pt x="7594" y="51"/>
                      </a:lnTo>
                      <a:cubicBezTo>
                        <a:pt x="7573" y="53"/>
                        <a:pt x="7590" y="61"/>
                        <a:pt x="7609" y="64"/>
                      </a:cubicBezTo>
                      <a:cubicBezTo>
                        <a:pt x="7600" y="62"/>
                        <a:pt x="7680" y="64"/>
                        <a:pt x="7702" y="63"/>
                      </a:cubicBezTo>
                      <a:lnTo>
                        <a:pt x="7667" y="61"/>
                      </a:lnTo>
                      <a:cubicBezTo>
                        <a:pt x="7761" y="63"/>
                        <a:pt x="7760" y="45"/>
                        <a:pt x="7853" y="46"/>
                      </a:cubicBezTo>
                      <a:cubicBezTo>
                        <a:pt x="7842" y="48"/>
                        <a:pt x="7825" y="60"/>
                        <a:pt x="7872" y="62"/>
                      </a:cubicBezTo>
                      <a:cubicBezTo>
                        <a:pt x="7894" y="56"/>
                        <a:pt x="7968" y="34"/>
                        <a:pt x="8050" y="29"/>
                      </a:cubicBezTo>
                      <a:lnTo>
                        <a:pt x="8066" y="33"/>
                      </a:lnTo>
                      <a:lnTo>
                        <a:pt x="8129" y="29"/>
                      </a:lnTo>
                      <a:cubicBezTo>
                        <a:pt x="8090" y="38"/>
                        <a:pt x="7980" y="56"/>
                        <a:pt x="7919" y="63"/>
                      </a:cubicBezTo>
                      <a:cubicBezTo>
                        <a:pt x="7954" y="66"/>
                        <a:pt x="7929" y="67"/>
                        <a:pt x="7982" y="67"/>
                      </a:cubicBezTo>
                      <a:cubicBezTo>
                        <a:pt x="8000" y="70"/>
                        <a:pt x="7953" y="72"/>
                        <a:pt x="7938" y="72"/>
                      </a:cubicBezTo>
                      <a:lnTo>
                        <a:pt x="8060" y="74"/>
                      </a:lnTo>
                      <a:cubicBezTo>
                        <a:pt x="8054" y="67"/>
                        <a:pt x="8153" y="67"/>
                        <a:pt x="8149" y="62"/>
                      </a:cubicBezTo>
                      <a:lnTo>
                        <a:pt x="8016" y="68"/>
                      </a:lnTo>
                      <a:cubicBezTo>
                        <a:pt x="8011" y="62"/>
                        <a:pt x="8093" y="49"/>
                        <a:pt x="8179" y="51"/>
                      </a:cubicBezTo>
                      <a:cubicBezTo>
                        <a:pt x="8201" y="53"/>
                        <a:pt x="8163" y="63"/>
                        <a:pt x="8165" y="65"/>
                      </a:cubicBezTo>
                      <a:cubicBezTo>
                        <a:pt x="8176" y="63"/>
                        <a:pt x="8247" y="61"/>
                        <a:pt x="8255" y="62"/>
                      </a:cubicBezTo>
                      <a:lnTo>
                        <a:pt x="8218" y="66"/>
                      </a:lnTo>
                      <a:cubicBezTo>
                        <a:pt x="8266" y="69"/>
                        <a:pt x="8297" y="57"/>
                        <a:pt x="8355" y="64"/>
                      </a:cubicBezTo>
                      <a:cubicBezTo>
                        <a:pt x="8375" y="64"/>
                        <a:pt x="8414" y="73"/>
                        <a:pt x="8418" y="69"/>
                      </a:cubicBezTo>
                      <a:cubicBezTo>
                        <a:pt x="8385" y="61"/>
                        <a:pt x="8379" y="37"/>
                        <a:pt x="8401" y="31"/>
                      </a:cubicBezTo>
                      <a:cubicBezTo>
                        <a:pt x="8408" y="31"/>
                        <a:pt x="8505" y="38"/>
                        <a:pt x="8528" y="42"/>
                      </a:cubicBezTo>
                      <a:cubicBezTo>
                        <a:pt x="8561" y="48"/>
                        <a:pt x="8479" y="57"/>
                        <a:pt x="8507" y="62"/>
                      </a:cubicBezTo>
                      <a:cubicBezTo>
                        <a:pt x="8508" y="60"/>
                        <a:pt x="8526" y="58"/>
                        <a:pt x="8534" y="57"/>
                      </a:cubicBezTo>
                      <a:cubicBezTo>
                        <a:pt x="8555" y="59"/>
                        <a:pt x="8525" y="63"/>
                        <a:pt x="8571" y="62"/>
                      </a:cubicBezTo>
                      <a:cubicBezTo>
                        <a:pt x="8578" y="55"/>
                        <a:pt x="8664" y="63"/>
                        <a:pt x="8592" y="56"/>
                      </a:cubicBezTo>
                      <a:cubicBezTo>
                        <a:pt x="8637" y="55"/>
                        <a:pt x="8640" y="58"/>
                        <a:pt x="8692" y="58"/>
                      </a:cubicBezTo>
                      <a:cubicBezTo>
                        <a:pt x="8675" y="53"/>
                        <a:pt x="8739" y="43"/>
                        <a:pt x="8784" y="41"/>
                      </a:cubicBezTo>
                      <a:cubicBezTo>
                        <a:pt x="8781" y="42"/>
                        <a:pt x="8791" y="45"/>
                        <a:pt x="8796" y="46"/>
                      </a:cubicBezTo>
                      <a:cubicBezTo>
                        <a:pt x="8888" y="47"/>
                        <a:pt x="8937" y="50"/>
                        <a:pt x="9022" y="50"/>
                      </a:cubicBezTo>
                      <a:cubicBezTo>
                        <a:pt x="9030" y="52"/>
                        <a:pt x="9071" y="54"/>
                        <a:pt x="9054" y="57"/>
                      </a:cubicBezTo>
                      <a:cubicBezTo>
                        <a:pt x="9066" y="56"/>
                        <a:pt x="9077" y="53"/>
                        <a:pt x="9103" y="53"/>
                      </a:cubicBezTo>
                      <a:cubicBezTo>
                        <a:pt x="9154" y="59"/>
                        <a:pt x="9045" y="54"/>
                        <a:pt x="9084" y="61"/>
                      </a:cubicBezTo>
                      <a:cubicBezTo>
                        <a:pt x="9087" y="57"/>
                        <a:pt x="9152" y="56"/>
                        <a:pt x="9189" y="53"/>
                      </a:cubicBezTo>
                      <a:cubicBezTo>
                        <a:pt x="9178" y="47"/>
                        <a:pt x="9103" y="52"/>
                        <a:pt x="9065" y="54"/>
                      </a:cubicBezTo>
                      <a:cubicBezTo>
                        <a:pt x="9065" y="46"/>
                        <a:pt x="9130" y="37"/>
                        <a:pt x="9219" y="33"/>
                      </a:cubicBezTo>
                      <a:cubicBezTo>
                        <a:pt x="9290" y="31"/>
                        <a:pt x="9250" y="39"/>
                        <a:pt x="9262" y="38"/>
                      </a:cubicBezTo>
                      <a:cubicBezTo>
                        <a:pt x="9395" y="39"/>
                        <a:pt x="9376" y="23"/>
                        <a:pt x="9486" y="29"/>
                      </a:cubicBezTo>
                      <a:cubicBezTo>
                        <a:pt x="9530" y="35"/>
                        <a:pt x="9488" y="40"/>
                        <a:pt x="9498" y="44"/>
                      </a:cubicBezTo>
                      <a:cubicBezTo>
                        <a:pt x="9440" y="46"/>
                        <a:pt x="9409" y="40"/>
                        <a:pt x="9370" y="40"/>
                      </a:cubicBezTo>
                      <a:lnTo>
                        <a:pt x="9418" y="43"/>
                      </a:lnTo>
                      <a:cubicBezTo>
                        <a:pt x="9400" y="45"/>
                        <a:pt x="9361" y="46"/>
                        <a:pt x="9340" y="45"/>
                      </a:cubicBezTo>
                      <a:cubicBezTo>
                        <a:pt x="9377" y="50"/>
                        <a:pt x="9565" y="46"/>
                        <a:pt x="9668" y="51"/>
                      </a:cubicBezTo>
                      <a:cubicBezTo>
                        <a:pt x="9686" y="49"/>
                        <a:pt x="9718" y="47"/>
                        <a:pt x="9703" y="45"/>
                      </a:cubicBezTo>
                      <a:lnTo>
                        <a:pt x="9670" y="45"/>
                      </a:lnTo>
                      <a:cubicBezTo>
                        <a:pt x="9640" y="41"/>
                        <a:pt x="9732" y="39"/>
                        <a:pt x="9690" y="37"/>
                      </a:cubicBezTo>
                      <a:cubicBezTo>
                        <a:pt x="9734" y="34"/>
                        <a:pt x="9783" y="29"/>
                        <a:pt x="9844" y="32"/>
                      </a:cubicBezTo>
                      <a:lnTo>
                        <a:pt x="9856" y="38"/>
                      </a:lnTo>
                      <a:cubicBezTo>
                        <a:pt x="9854" y="36"/>
                        <a:pt x="9816" y="35"/>
                        <a:pt x="9798" y="36"/>
                      </a:cubicBezTo>
                      <a:cubicBezTo>
                        <a:pt x="9824" y="34"/>
                        <a:pt x="9892" y="45"/>
                        <a:pt x="9920" y="37"/>
                      </a:cubicBezTo>
                      <a:lnTo>
                        <a:pt x="9877" y="32"/>
                      </a:lnTo>
                      <a:cubicBezTo>
                        <a:pt x="9921" y="29"/>
                        <a:pt x="9975" y="23"/>
                        <a:pt x="10030" y="25"/>
                      </a:cubicBezTo>
                      <a:cubicBezTo>
                        <a:pt x="10005" y="19"/>
                        <a:pt x="10017" y="26"/>
                        <a:pt x="9979" y="18"/>
                      </a:cubicBezTo>
                      <a:cubicBezTo>
                        <a:pt x="10012" y="27"/>
                        <a:pt x="9839" y="18"/>
                        <a:pt x="9893" y="27"/>
                      </a:cubicBezTo>
                      <a:cubicBezTo>
                        <a:pt x="9854" y="19"/>
                        <a:pt x="9825" y="24"/>
                        <a:pt x="9773" y="16"/>
                      </a:cubicBezTo>
                      <a:cubicBezTo>
                        <a:pt x="9774" y="18"/>
                        <a:pt x="9791" y="20"/>
                        <a:pt x="9746" y="19"/>
                      </a:cubicBezTo>
                      <a:cubicBezTo>
                        <a:pt x="9743" y="20"/>
                        <a:pt x="9739" y="21"/>
                        <a:pt x="9735" y="21"/>
                      </a:cubicBezTo>
                      <a:lnTo>
                        <a:pt x="9732" y="21"/>
                      </a:lnTo>
                      <a:lnTo>
                        <a:pt x="9735" y="21"/>
                      </a:lnTo>
                      <a:cubicBezTo>
                        <a:pt x="9733" y="21"/>
                        <a:pt x="9733" y="22"/>
                        <a:pt x="9736" y="21"/>
                      </a:cubicBezTo>
                      <a:cubicBezTo>
                        <a:pt x="9747" y="22"/>
                        <a:pt x="9756" y="23"/>
                        <a:pt x="9759" y="24"/>
                      </a:cubicBezTo>
                      <a:cubicBezTo>
                        <a:pt x="9736" y="29"/>
                        <a:pt x="9664" y="29"/>
                        <a:pt x="9639" y="31"/>
                      </a:cubicBezTo>
                      <a:cubicBezTo>
                        <a:pt x="9612" y="30"/>
                        <a:pt x="9651" y="29"/>
                        <a:pt x="9636" y="27"/>
                      </a:cubicBezTo>
                      <a:lnTo>
                        <a:pt x="9599" y="30"/>
                      </a:lnTo>
                      <a:cubicBezTo>
                        <a:pt x="9596" y="26"/>
                        <a:pt x="9527" y="23"/>
                        <a:pt x="9591" y="20"/>
                      </a:cubicBezTo>
                      <a:lnTo>
                        <a:pt x="9534" y="20"/>
                      </a:lnTo>
                      <a:cubicBezTo>
                        <a:pt x="9500" y="17"/>
                        <a:pt x="9453" y="16"/>
                        <a:pt x="9425" y="18"/>
                      </a:cubicBezTo>
                      <a:cubicBezTo>
                        <a:pt x="9398" y="17"/>
                        <a:pt x="9356" y="23"/>
                        <a:pt x="9380" y="19"/>
                      </a:cubicBezTo>
                      <a:lnTo>
                        <a:pt x="9290" y="22"/>
                      </a:lnTo>
                      <a:lnTo>
                        <a:pt x="9289" y="21"/>
                      </a:lnTo>
                      <a:cubicBezTo>
                        <a:pt x="9200" y="20"/>
                        <a:pt x="9106" y="28"/>
                        <a:pt x="9004" y="20"/>
                      </a:cubicBezTo>
                      <a:cubicBezTo>
                        <a:pt x="8974" y="21"/>
                        <a:pt x="8944" y="22"/>
                        <a:pt x="8893" y="21"/>
                      </a:cubicBezTo>
                      <a:lnTo>
                        <a:pt x="8884" y="17"/>
                      </a:lnTo>
                      <a:cubicBezTo>
                        <a:pt x="8845" y="18"/>
                        <a:pt x="8768" y="13"/>
                        <a:pt x="8752" y="17"/>
                      </a:cubicBezTo>
                      <a:cubicBezTo>
                        <a:pt x="8710" y="7"/>
                        <a:pt x="8565" y="14"/>
                        <a:pt x="8498" y="12"/>
                      </a:cubicBezTo>
                      <a:lnTo>
                        <a:pt x="8495" y="17"/>
                      </a:lnTo>
                      <a:cubicBezTo>
                        <a:pt x="8449" y="17"/>
                        <a:pt x="8404" y="18"/>
                        <a:pt x="8346" y="20"/>
                      </a:cubicBezTo>
                      <a:lnTo>
                        <a:pt x="8350" y="25"/>
                      </a:lnTo>
                      <a:cubicBezTo>
                        <a:pt x="8300" y="28"/>
                        <a:pt x="8222" y="21"/>
                        <a:pt x="8143" y="22"/>
                      </a:cubicBezTo>
                      <a:cubicBezTo>
                        <a:pt x="8149" y="20"/>
                        <a:pt x="8169" y="20"/>
                        <a:pt x="8183" y="21"/>
                      </a:cubicBezTo>
                      <a:cubicBezTo>
                        <a:pt x="8089" y="11"/>
                        <a:pt x="7984" y="28"/>
                        <a:pt x="7899" y="21"/>
                      </a:cubicBezTo>
                      <a:cubicBezTo>
                        <a:pt x="7878" y="22"/>
                        <a:pt x="7862" y="22"/>
                        <a:pt x="7848" y="21"/>
                      </a:cubicBezTo>
                      <a:cubicBezTo>
                        <a:pt x="7850" y="21"/>
                        <a:pt x="7851" y="21"/>
                        <a:pt x="7853" y="20"/>
                      </a:cubicBezTo>
                      <a:lnTo>
                        <a:pt x="7844" y="20"/>
                      </a:lnTo>
                      <a:lnTo>
                        <a:pt x="7815" y="18"/>
                      </a:lnTo>
                      <a:cubicBezTo>
                        <a:pt x="7823" y="19"/>
                        <a:pt x="7832" y="20"/>
                        <a:pt x="7839" y="20"/>
                      </a:cubicBezTo>
                      <a:cubicBezTo>
                        <a:pt x="7823" y="20"/>
                        <a:pt x="7798" y="21"/>
                        <a:pt x="7774" y="22"/>
                      </a:cubicBezTo>
                      <a:lnTo>
                        <a:pt x="7763" y="17"/>
                      </a:lnTo>
                      <a:lnTo>
                        <a:pt x="7758" y="17"/>
                      </a:lnTo>
                      <a:cubicBezTo>
                        <a:pt x="7734" y="15"/>
                        <a:pt x="7739" y="19"/>
                        <a:pt x="7751" y="23"/>
                      </a:cubicBezTo>
                      <a:cubicBezTo>
                        <a:pt x="7739" y="24"/>
                        <a:pt x="7728" y="25"/>
                        <a:pt x="7719" y="26"/>
                      </a:cubicBezTo>
                      <a:cubicBezTo>
                        <a:pt x="7700" y="18"/>
                        <a:pt x="7655" y="29"/>
                        <a:pt x="7629" y="20"/>
                      </a:cubicBezTo>
                      <a:cubicBezTo>
                        <a:pt x="7612" y="24"/>
                        <a:pt x="7506" y="23"/>
                        <a:pt x="7493" y="32"/>
                      </a:cubicBezTo>
                      <a:cubicBezTo>
                        <a:pt x="7492" y="30"/>
                        <a:pt x="7485" y="30"/>
                        <a:pt x="7498" y="30"/>
                      </a:cubicBezTo>
                      <a:cubicBezTo>
                        <a:pt x="7471" y="29"/>
                        <a:pt x="7444" y="28"/>
                        <a:pt x="7420" y="30"/>
                      </a:cubicBezTo>
                      <a:lnTo>
                        <a:pt x="7408" y="24"/>
                      </a:lnTo>
                      <a:lnTo>
                        <a:pt x="7349" y="32"/>
                      </a:lnTo>
                      <a:cubicBezTo>
                        <a:pt x="7313" y="28"/>
                        <a:pt x="7298" y="26"/>
                        <a:pt x="7334" y="21"/>
                      </a:cubicBezTo>
                      <a:cubicBezTo>
                        <a:pt x="7247" y="28"/>
                        <a:pt x="7263" y="24"/>
                        <a:pt x="7190" y="31"/>
                      </a:cubicBezTo>
                      <a:lnTo>
                        <a:pt x="7194" y="27"/>
                      </a:lnTo>
                      <a:cubicBezTo>
                        <a:pt x="7167" y="27"/>
                        <a:pt x="7125" y="32"/>
                        <a:pt x="7109" y="29"/>
                      </a:cubicBezTo>
                      <a:cubicBezTo>
                        <a:pt x="7051" y="21"/>
                        <a:pt x="6819" y="27"/>
                        <a:pt x="6668" y="20"/>
                      </a:cubicBezTo>
                      <a:cubicBezTo>
                        <a:pt x="6697" y="32"/>
                        <a:pt x="6598" y="14"/>
                        <a:pt x="6592" y="24"/>
                      </a:cubicBezTo>
                      <a:cubicBezTo>
                        <a:pt x="6583" y="21"/>
                        <a:pt x="6562" y="19"/>
                        <a:pt x="6586" y="17"/>
                      </a:cubicBezTo>
                      <a:cubicBezTo>
                        <a:pt x="6509" y="19"/>
                        <a:pt x="6471" y="12"/>
                        <a:pt x="6418" y="20"/>
                      </a:cubicBezTo>
                      <a:cubicBezTo>
                        <a:pt x="6409" y="17"/>
                        <a:pt x="6434" y="16"/>
                        <a:pt x="6426" y="14"/>
                      </a:cubicBezTo>
                      <a:cubicBezTo>
                        <a:pt x="6420" y="14"/>
                        <a:pt x="6402" y="16"/>
                        <a:pt x="6394" y="15"/>
                      </a:cubicBezTo>
                      <a:cubicBezTo>
                        <a:pt x="6386" y="13"/>
                        <a:pt x="6405" y="12"/>
                        <a:pt x="6417" y="11"/>
                      </a:cubicBezTo>
                      <a:cubicBezTo>
                        <a:pt x="6339" y="11"/>
                        <a:pt x="6331" y="20"/>
                        <a:pt x="6325" y="28"/>
                      </a:cubicBezTo>
                      <a:cubicBezTo>
                        <a:pt x="6285" y="24"/>
                        <a:pt x="6265" y="25"/>
                        <a:pt x="6236" y="30"/>
                      </a:cubicBezTo>
                      <a:cubicBezTo>
                        <a:pt x="6223" y="27"/>
                        <a:pt x="6199" y="24"/>
                        <a:pt x="6248" y="24"/>
                      </a:cubicBezTo>
                      <a:cubicBezTo>
                        <a:pt x="6221" y="23"/>
                        <a:pt x="6080" y="19"/>
                        <a:pt x="6078" y="26"/>
                      </a:cubicBezTo>
                      <a:cubicBezTo>
                        <a:pt x="6069" y="24"/>
                        <a:pt x="6039" y="25"/>
                        <a:pt x="6032" y="26"/>
                      </a:cubicBezTo>
                      <a:cubicBezTo>
                        <a:pt x="5970" y="25"/>
                        <a:pt x="5965" y="25"/>
                        <a:pt x="5904" y="25"/>
                      </a:cubicBezTo>
                      <a:lnTo>
                        <a:pt x="5921" y="26"/>
                      </a:lnTo>
                      <a:cubicBezTo>
                        <a:pt x="5897" y="34"/>
                        <a:pt x="5871" y="28"/>
                        <a:pt x="5822" y="29"/>
                      </a:cubicBezTo>
                      <a:lnTo>
                        <a:pt x="5823" y="28"/>
                      </a:lnTo>
                      <a:cubicBezTo>
                        <a:pt x="5711" y="22"/>
                        <a:pt x="5775" y="31"/>
                        <a:pt x="5665" y="24"/>
                      </a:cubicBezTo>
                      <a:lnTo>
                        <a:pt x="5671" y="29"/>
                      </a:lnTo>
                      <a:cubicBezTo>
                        <a:pt x="5660" y="39"/>
                        <a:pt x="5573" y="22"/>
                        <a:pt x="5509" y="26"/>
                      </a:cubicBezTo>
                      <a:lnTo>
                        <a:pt x="5532" y="29"/>
                      </a:lnTo>
                      <a:cubicBezTo>
                        <a:pt x="5497" y="33"/>
                        <a:pt x="5434" y="15"/>
                        <a:pt x="5399" y="13"/>
                      </a:cubicBezTo>
                      <a:cubicBezTo>
                        <a:pt x="5391" y="12"/>
                        <a:pt x="5411" y="12"/>
                        <a:pt x="5422" y="11"/>
                      </a:cubicBezTo>
                      <a:cubicBezTo>
                        <a:pt x="5330" y="6"/>
                        <a:pt x="5410" y="17"/>
                        <a:pt x="5341" y="19"/>
                      </a:cubicBezTo>
                      <a:cubicBezTo>
                        <a:pt x="5328" y="15"/>
                        <a:pt x="5357" y="10"/>
                        <a:pt x="5311" y="9"/>
                      </a:cubicBezTo>
                      <a:cubicBezTo>
                        <a:pt x="5288" y="7"/>
                        <a:pt x="5177" y="20"/>
                        <a:pt x="5114" y="13"/>
                      </a:cubicBezTo>
                      <a:cubicBezTo>
                        <a:pt x="5128" y="16"/>
                        <a:pt x="5142" y="19"/>
                        <a:pt x="5110" y="21"/>
                      </a:cubicBezTo>
                      <a:cubicBezTo>
                        <a:pt x="5061" y="21"/>
                        <a:pt x="4978" y="10"/>
                        <a:pt x="4934" y="19"/>
                      </a:cubicBezTo>
                      <a:cubicBezTo>
                        <a:pt x="4928" y="18"/>
                        <a:pt x="4925" y="17"/>
                        <a:pt x="4925" y="16"/>
                      </a:cubicBezTo>
                      <a:cubicBezTo>
                        <a:pt x="4888" y="19"/>
                        <a:pt x="4804" y="20"/>
                        <a:pt x="4781" y="24"/>
                      </a:cubicBezTo>
                      <a:cubicBezTo>
                        <a:pt x="4747" y="8"/>
                        <a:pt x="4549" y="32"/>
                        <a:pt x="4550" y="16"/>
                      </a:cubicBezTo>
                      <a:lnTo>
                        <a:pt x="4435" y="17"/>
                      </a:lnTo>
                      <a:lnTo>
                        <a:pt x="4438" y="15"/>
                      </a:lnTo>
                      <a:cubicBezTo>
                        <a:pt x="4365" y="14"/>
                        <a:pt x="4339" y="18"/>
                        <a:pt x="4313" y="22"/>
                      </a:cubicBezTo>
                      <a:cubicBezTo>
                        <a:pt x="4296" y="20"/>
                        <a:pt x="4309" y="19"/>
                        <a:pt x="4310" y="18"/>
                      </a:cubicBezTo>
                      <a:cubicBezTo>
                        <a:pt x="4203" y="15"/>
                        <a:pt x="4192" y="15"/>
                        <a:pt x="4102" y="23"/>
                      </a:cubicBezTo>
                      <a:lnTo>
                        <a:pt x="4093" y="18"/>
                      </a:lnTo>
                      <a:cubicBezTo>
                        <a:pt x="4068" y="21"/>
                        <a:pt x="3938" y="10"/>
                        <a:pt x="3833" y="15"/>
                      </a:cubicBezTo>
                      <a:cubicBezTo>
                        <a:pt x="3834" y="15"/>
                        <a:pt x="3836" y="14"/>
                        <a:pt x="3844" y="13"/>
                      </a:cubicBezTo>
                      <a:cubicBezTo>
                        <a:pt x="3726" y="19"/>
                        <a:pt x="3561" y="0"/>
                        <a:pt x="3518" y="17"/>
                      </a:cubicBezTo>
                      <a:lnTo>
                        <a:pt x="3439" y="21"/>
                      </a:lnTo>
                      <a:cubicBezTo>
                        <a:pt x="3540" y="23"/>
                        <a:pt x="3424" y="29"/>
                        <a:pt x="3466" y="32"/>
                      </a:cubicBezTo>
                      <a:cubicBezTo>
                        <a:pt x="3426" y="33"/>
                        <a:pt x="3363" y="27"/>
                        <a:pt x="3412" y="26"/>
                      </a:cubicBezTo>
                      <a:lnTo>
                        <a:pt x="3420" y="27"/>
                      </a:lnTo>
                      <a:cubicBezTo>
                        <a:pt x="3438" y="17"/>
                        <a:pt x="3294" y="23"/>
                        <a:pt x="3297" y="16"/>
                      </a:cubicBezTo>
                      <a:cubicBezTo>
                        <a:pt x="3098" y="17"/>
                        <a:pt x="2904" y="11"/>
                        <a:pt x="2718" y="10"/>
                      </a:cubicBezTo>
                      <a:lnTo>
                        <a:pt x="2740" y="18"/>
                      </a:lnTo>
                      <a:lnTo>
                        <a:pt x="2675" y="17"/>
                      </a:lnTo>
                      <a:cubicBezTo>
                        <a:pt x="2658" y="15"/>
                        <a:pt x="2652" y="11"/>
                        <a:pt x="2698" y="12"/>
                      </a:cubicBezTo>
                      <a:cubicBezTo>
                        <a:pt x="2674" y="8"/>
                        <a:pt x="2620" y="15"/>
                        <a:pt x="2619" y="17"/>
                      </a:cubicBezTo>
                      <a:cubicBezTo>
                        <a:pt x="2528" y="14"/>
                        <a:pt x="2655" y="9"/>
                        <a:pt x="2627" y="9"/>
                      </a:cubicBezTo>
                      <a:lnTo>
                        <a:pt x="2589" y="9"/>
                      </a:lnTo>
                      <a:lnTo>
                        <a:pt x="2597" y="9"/>
                      </a:lnTo>
                      <a:cubicBezTo>
                        <a:pt x="2567" y="12"/>
                        <a:pt x="2564" y="15"/>
                        <a:pt x="2508" y="15"/>
                      </a:cubicBezTo>
                      <a:cubicBezTo>
                        <a:pt x="2473" y="13"/>
                        <a:pt x="2490" y="10"/>
                        <a:pt x="2476" y="10"/>
                      </a:cubicBezTo>
                      <a:cubicBezTo>
                        <a:pt x="2477" y="10"/>
                        <a:pt x="2472" y="9"/>
                        <a:pt x="2455" y="10"/>
                      </a:cubicBezTo>
                      <a:lnTo>
                        <a:pt x="2373" y="9"/>
                      </a:lnTo>
                      <a:lnTo>
                        <a:pt x="2406" y="15"/>
                      </a:lnTo>
                      <a:cubicBezTo>
                        <a:pt x="2370" y="18"/>
                        <a:pt x="2329" y="15"/>
                        <a:pt x="2367" y="21"/>
                      </a:cubicBezTo>
                      <a:cubicBezTo>
                        <a:pt x="2311" y="11"/>
                        <a:pt x="2062" y="17"/>
                        <a:pt x="2028" y="14"/>
                      </a:cubicBezTo>
                      <a:cubicBezTo>
                        <a:pt x="1977" y="18"/>
                        <a:pt x="1927" y="18"/>
                        <a:pt x="1864" y="17"/>
                      </a:cubicBezTo>
                      <a:cubicBezTo>
                        <a:pt x="1880" y="19"/>
                        <a:pt x="1889" y="25"/>
                        <a:pt x="1836" y="24"/>
                      </a:cubicBezTo>
                      <a:cubicBezTo>
                        <a:pt x="1855" y="11"/>
                        <a:pt x="1737" y="18"/>
                        <a:pt x="1694" y="9"/>
                      </a:cubicBezTo>
                      <a:cubicBezTo>
                        <a:pt x="1733" y="15"/>
                        <a:pt x="1542" y="10"/>
                        <a:pt x="1603" y="19"/>
                      </a:cubicBezTo>
                      <a:cubicBezTo>
                        <a:pt x="1558" y="18"/>
                        <a:pt x="1600" y="14"/>
                        <a:pt x="1566" y="11"/>
                      </a:cubicBezTo>
                      <a:cubicBezTo>
                        <a:pt x="1460" y="16"/>
                        <a:pt x="1331" y="8"/>
                        <a:pt x="1200" y="9"/>
                      </a:cubicBezTo>
                      <a:cubicBezTo>
                        <a:pt x="1198" y="11"/>
                        <a:pt x="1220" y="13"/>
                        <a:pt x="1192" y="16"/>
                      </a:cubicBezTo>
                      <a:lnTo>
                        <a:pt x="1122" y="8"/>
                      </a:lnTo>
                      <a:cubicBezTo>
                        <a:pt x="1096" y="9"/>
                        <a:pt x="1098" y="17"/>
                        <a:pt x="1051" y="11"/>
                      </a:cubicBezTo>
                      <a:cubicBezTo>
                        <a:pt x="1058" y="13"/>
                        <a:pt x="1068" y="15"/>
                        <a:pt x="1050" y="15"/>
                      </a:cubicBezTo>
                      <a:cubicBezTo>
                        <a:pt x="792" y="7"/>
                        <a:pt x="524" y="22"/>
                        <a:pt x="262" y="7"/>
                      </a:cubicBezTo>
                      <a:cubicBezTo>
                        <a:pt x="297" y="9"/>
                        <a:pt x="274" y="10"/>
                        <a:pt x="247" y="10"/>
                      </a:cubicBezTo>
                      <a:cubicBezTo>
                        <a:pt x="264" y="11"/>
                        <a:pt x="246" y="14"/>
                        <a:pt x="250" y="17"/>
                      </a:cubicBezTo>
                      <a:lnTo>
                        <a:pt x="140" y="10"/>
                      </a:lnTo>
                      <a:cubicBezTo>
                        <a:pt x="120" y="17"/>
                        <a:pt x="23" y="10"/>
                        <a:pt x="11" y="17"/>
                      </a:cubicBezTo>
                      <a:lnTo>
                        <a:pt x="46" y="15"/>
                      </a:lnTo>
                      <a:cubicBezTo>
                        <a:pt x="0" y="23"/>
                        <a:pt x="111" y="32"/>
                        <a:pt x="104" y="42"/>
                      </a:cubicBezTo>
                      <a:cubicBezTo>
                        <a:pt x="156" y="33"/>
                        <a:pt x="240" y="55"/>
                        <a:pt x="325" y="43"/>
                      </a:cubicBezTo>
                      <a:cubicBezTo>
                        <a:pt x="344" y="45"/>
                        <a:pt x="309" y="46"/>
                        <a:pt x="319" y="48"/>
                      </a:cubicBezTo>
                      <a:cubicBezTo>
                        <a:pt x="340" y="44"/>
                        <a:pt x="366" y="43"/>
                        <a:pt x="414" y="45"/>
                      </a:cubicBezTo>
                      <a:lnTo>
                        <a:pt x="409" y="46"/>
                      </a:lnTo>
                      <a:cubicBezTo>
                        <a:pt x="544" y="45"/>
                        <a:pt x="602" y="49"/>
                        <a:pt x="754" y="52"/>
                      </a:cubicBezTo>
                      <a:lnTo>
                        <a:pt x="742" y="47"/>
                      </a:lnTo>
                      <a:cubicBezTo>
                        <a:pt x="775" y="48"/>
                        <a:pt x="782" y="49"/>
                        <a:pt x="797" y="50"/>
                      </a:cubicBezTo>
                      <a:cubicBezTo>
                        <a:pt x="835" y="43"/>
                        <a:pt x="706" y="50"/>
                        <a:pt x="740" y="42"/>
                      </a:cubicBezTo>
                      <a:cubicBezTo>
                        <a:pt x="783" y="52"/>
                        <a:pt x="970" y="42"/>
                        <a:pt x="999" y="53"/>
                      </a:cubicBezTo>
                      <a:cubicBezTo>
                        <a:pt x="1049" y="54"/>
                        <a:pt x="984" y="48"/>
                        <a:pt x="1034" y="48"/>
                      </a:cubicBezTo>
                      <a:lnTo>
                        <a:pt x="1048" y="51"/>
                      </a:lnTo>
                      <a:lnTo>
                        <a:pt x="1060" y="47"/>
                      </a:lnTo>
                      <a:cubicBezTo>
                        <a:pt x="1093" y="48"/>
                        <a:pt x="1110" y="52"/>
                        <a:pt x="1111" y="54"/>
                      </a:cubicBezTo>
                      <a:cubicBezTo>
                        <a:pt x="1103" y="54"/>
                        <a:pt x="1088" y="55"/>
                        <a:pt x="1080" y="55"/>
                      </a:cubicBezTo>
                      <a:cubicBezTo>
                        <a:pt x="1122" y="59"/>
                        <a:pt x="1200" y="54"/>
                        <a:pt x="1215" y="55"/>
                      </a:cubicBezTo>
                      <a:lnTo>
                        <a:pt x="1166" y="53"/>
                      </a:lnTo>
                      <a:cubicBezTo>
                        <a:pt x="1303" y="50"/>
                        <a:pt x="1470" y="55"/>
                        <a:pt x="1603" y="49"/>
                      </a:cubicBezTo>
                      <a:lnTo>
                        <a:pt x="1593" y="46"/>
                      </a:lnTo>
                      <a:cubicBezTo>
                        <a:pt x="1694" y="42"/>
                        <a:pt x="1674" y="49"/>
                        <a:pt x="1784" y="47"/>
                      </a:cubicBezTo>
                      <a:lnTo>
                        <a:pt x="1780" y="48"/>
                      </a:lnTo>
                      <a:cubicBezTo>
                        <a:pt x="1803" y="45"/>
                        <a:pt x="1832" y="44"/>
                        <a:pt x="1863" y="45"/>
                      </a:cubicBezTo>
                      <a:cubicBezTo>
                        <a:pt x="1835" y="47"/>
                        <a:pt x="1915" y="50"/>
                        <a:pt x="1879" y="53"/>
                      </a:cubicBezTo>
                      <a:cubicBezTo>
                        <a:pt x="1988" y="48"/>
                        <a:pt x="1933" y="49"/>
                        <a:pt x="2005" y="41"/>
                      </a:cubicBezTo>
                      <a:lnTo>
                        <a:pt x="2022" y="45"/>
                      </a:lnTo>
                      <a:cubicBezTo>
                        <a:pt x="2046" y="41"/>
                        <a:pt x="2048" y="40"/>
                        <a:pt x="2104" y="39"/>
                      </a:cubicBezTo>
                      <a:cubicBezTo>
                        <a:pt x="2058" y="42"/>
                        <a:pt x="2139" y="44"/>
                        <a:pt x="2088" y="49"/>
                      </a:cubicBezTo>
                      <a:cubicBezTo>
                        <a:pt x="2205" y="57"/>
                        <a:pt x="2261" y="41"/>
                        <a:pt x="2314" y="53"/>
                      </a:cubicBezTo>
                      <a:cubicBezTo>
                        <a:pt x="2368" y="42"/>
                        <a:pt x="2214" y="47"/>
                        <a:pt x="2244" y="45"/>
                      </a:cubicBezTo>
                      <a:cubicBezTo>
                        <a:pt x="2219" y="41"/>
                        <a:pt x="2288" y="37"/>
                        <a:pt x="2324" y="38"/>
                      </a:cubicBezTo>
                      <a:cubicBezTo>
                        <a:pt x="2361" y="38"/>
                        <a:pt x="2387" y="51"/>
                        <a:pt x="2481" y="51"/>
                      </a:cubicBezTo>
                      <a:cubicBezTo>
                        <a:pt x="2471" y="51"/>
                        <a:pt x="2471" y="52"/>
                        <a:pt x="2461" y="52"/>
                      </a:cubicBezTo>
                      <a:cubicBezTo>
                        <a:pt x="2496" y="55"/>
                        <a:pt x="2530" y="48"/>
                        <a:pt x="2573" y="53"/>
                      </a:cubicBezTo>
                      <a:cubicBezTo>
                        <a:pt x="2597" y="47"/>
                        <a:pt x="2628" y="53"/>
                        <a:pt x="2635" y="45"/>
                      </a:cubicBezTo>
                      <a:lnTo>
                        <a:pt x="2550" y="47"/>
                      </a:lnTo>
                      <a:cubicBezTo>
                        <a:pt x="2598" y="45"/>
                        <a:pt x="2644" y="36"/>
                        <a:pt x="2724" y="40"/>
                      </a:cubicBezTo>
                      <a:cubicBezTo>
                        <a:pt x="2718" y="42"/>
                        <a:pt x="2694" y="44"/>
                        <a:pt x="2677" y="45"/>
                      </a:cubicBezTo>
                      <a:cubicBezTo>
                        <a:pt x="2701" y="48"/>
                        <a:pt x="2722" y="44"/>
                        <a:pt x="2747" y="46"/>
                      </a:cubicBezTo>
                      <a:cubicBezTo>
                        <a:pt x="2740" y="54"/>
                        <a:pt x="2643" y="48"/>
                        <a:pt x="2591" y="54"/>
                      </a:cubicBezTo>
                      <a:cubicBezTo>
                        <a:pt x="2616" y="57"/>
                        <a:pt x="2689" y="48"/>
                        <a:pt x="2663" y="57"/>
                      </a:cubicBezTo>
                      <a:cubicBezTo>
                        <a:pt x="2700" y="46"/>
                        <a:pt x="2755" y="58"/>
                        <a:pt x="2818" y="50"/>
                      </a:cubicBezTo>
                      <a:lnTo>
                        <a:pt x="2814" y="55"/>
                      </a:lnTo>
                      <a:cubicBezTo>
                        <a:pt x="2824" y="54"/>
                        <a:pt x="2845" y="52"/>
                        <a:pt x="2863" y="52"/>
                      </a:cubicBezTo>
                      <a:lnTo>
                        <a:pt x="2830" y="58"/>
                      </a:lnTo>
                      <a:cubicBezTo>
                        <a:pt x="2881" y="53"/>
                        <a:pt x="2928" y="63"/>
                        <a:pt x="2977" y="60"/>
                      </a:cubicBezTo>
                      <a:cubicBezTo>
                        <a:pt x="2875" y="60"/>
                        <a:pt x="2954" y="54"/>
                        <a:pt x="2911" y="51"/>
                      </a:cubicBezTo>
                      <a:cubicBezTo>
                        <a:pt x="3038" y="45"/>
                        <a:pt x="2984" y="64"/>
                        <a:pt x="3126" y="62"/>
                      </a:cubicBezTo>
                      <a:cubicBezTo>
                        <a:pt x="3107" y="62"/>
                        <a:pt x="3054" y="58"/>
                        <a:pt x="3084" y="56"/>
                      </a:cubicBezTo>
                      <a:cubicBezTo>
                        <a:pt x="3111" y="57"/>
                        <a:pt x="3146" y="59"/>
                        <a:pt x="3163" y="62"/>
                      </a:cubicBezTo>
                      <a:cubicBezTo>
                        <a:pt x="3257" y="61"/>
                        <a:pt x="3149" y="57"/>
                        <a:pt x="3189" y="54"/>
                      </a:cubicBezTo>
                      <a:cubicBezTo>
                        <a:pt x="3221" y="60"/>
                        <a:pt x="3235" y="52"/>
                        <a:pt x="3276" y="50"/>
                      </a:cubicBezTo>
                      <a:lnTo>
                        <a:pt x="3276" y="55"/>
                      </a:lnTo>
                      <a:cubicBezTo>
                        <a:pt x="3384" y="58"/>
                        <a:pt x="3305" y="45"/>
                        <a:pt x="3401" y="49"/>
                      </a:cubicBezTo>
                      <a:lnTo>
                        <a:pt x="3361" y="55"/>
                      </a:lnTo>
                      <a:lnTo>
                        <a:pt x="3411" y="54"/>
                      </a:lnTo>
                      <a:lnTo>
                        <a:pt x="3400" y="59"/>
                      </a:lnTo>
                      <a:cubicBezTo>
                        <a:pt x="3455" y="55"/>
                        <a:pt x="3472" y="56"/>
                        <a:pt x="3526" y="58"/>
                      </a:cubicBezTo>
                      <a:cubicBezTo>
                        <a:pt x="3513" y="54"/>
                        <a:pt x="3533" y="49"/>
                        <a:pt x="3580" y="49"/>
                      </a:cubicBezTo>
                      <a:cubicBezTo>
                        <a:pt x="3613" y="52"/>
                        <a:pt x="3562" y="54"/>
                        <a:pt x="3630" y="53"/>
                      </a:cubicBezTo>
                      <a:cubicBezTo>
                        <a:pt x="3614" y="56"/>
                        <a:pt x="3598" y="60"/>
                        <a:pt x="3568" y="55"/>
                      </a:cubicBezTo>
                      <a:cubicBezTo>
                        <a:pt x="3565" y="57"/>
                        <a:pt x="3553" y="58"/>
                        <a:pt x="3550" y="60"/>
                      </a:cubicBezTo>
                      <a:cubicBezTo>
                        <a:pt x="3585" y="63"/>
                        <a:pt x="3638" y="61"/>
                        <a:pt x="3662" y="61"/>
                      </a:cubicBezTo>
                      <a:cubicBezTo>
                        <a:pt x="3653" y="61"/>
                        <a:pt x="3642" y="60"/>
                        <a:pt x="3636" y="60"/>
                      </a:cubicBezTo>
                      <a:lnTo>
                        <a:pt x="3734" y="53"/>
                      </a:lnTo>
                      <a:cubicBezTo>
                        <a:pt x="3749" y="55"/>
                        <a:pt x="3737" y="56"/>
                        <a:pt x="3725" y="58"/>
                      </a:cubicBezTo>
                      <a:cubicBezTo>
                        <a:pt x="3744" y="57"/>
                        <a:pt x="3758" y="55"/>
                        <a:pt x="3787" y="55"/>
                      </a:cubicBezTo>
                      <a:cubicBezTo>
                        <a:pt x="3780" y="59"/>
                        <a:pt x="3781" y="63"/>
                        <a:pt x="3740" y="65"/>
                      </a:cubicBezTo>
                      <a:lnTo>
                        <a:pt x="3833" y="60"/>
                      </a:lnTo>
                      <a:cubicBezTo>
                        <a:pt x="3839" y="62"/>
                        <a:pt x="3881" y="65"/>
                        <a:pt x="3869" y="67"/>
                      </a:cubicBezTo>
                      <a:cubicBezTo>
                        <a:pt x="3920" y="69"/>
                        <a:pt x="3995" y="59"/>
                        <a:pt x="4064" y="62"/>
                      </a:cubicBezTo>
                      <a:cubicBezTo>
                        <a:pt x="4067" y="62"/>
                        <a:pt x="4074" y="61"/>
                        <a:pt x="4089" y="60"/>
                      </a:cubicBezTo>
                      <a:cubicBezTo>
                        <a:pt x="4153" y="62"/>
                        <a:pt x="4210" y="67"/>
                        <a:pt x="4286" y="61"/>
                      </a:cubicBezTo>
                      <a:lnTo>
                        <a:pt x="4329" y="68"/>
                      </a:lnTo>
                      <a:cubicBezTo>
                        <a:pt x="4389" y="67"/>
                        <a:pt x="4271" y="59"/>
                        <a:pt x="4370" y="57"/>
                      </a:cubicBezTo>
                      <a:cubicBezTo>
                        <a:pt x="4440" y="55"/>
                        <a:pt x="4396" y="63"/>
                        <a:pt x="4421" y="65"/>
                      </a:cubicBezTo>
                      <a:cubicBezTo>
                        <a:pt x="4456" y="62"/>
                        <a:pt x="4517" y="54"/>
                        <a:pt x="4581" y="60"/>
                      </a:cubicBezTo>
                      <a:cubicBezTo>
                        <a:pt x="4560" y="62"/>
                        <a:pt x="4543" y="60"/>
                        <a:pt x="4523" y="6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0" name="Freeform 669"/>
                <p:cNvSpPr>
                  <a:spLocks/>
                </p:cNvSpPr>
                <p:nvPr/>
              </p:nvSpPr>
              <p:spPr bwMode="invGray">
                <a:xfrm>
                  <a:off x="7508875" y="1560020"/>
                  <a:ext cx="11112" cy="3693"/>
                </a:xfrm>
                <a:custGeom>
                  <a:avLst/>
                  <a:gdLst>
                    <a:gd name="T0" fmla="*/ 12 w 12"/>
                    <a:gd name="T1" fmla="*/ 3 h 3"/>
                    <a:gd name="T2" fmla="*/ 12 w 12"/>
                    <a:gd name="T3" fmla="*/ 3 h 3"/>
                    <a:gd name="T4" fmla="*/ 6 w 12"/>
                    <a:gd name="T5" fmla="*/ 0 h 3"/>
                    <a:gd name="T6" fmla="*/ 12 w 12"/>
                    <a:gd name="T7" fmla="*/ 3 h 3"/>
                  </a:gdLst>
                  <a:ahLst/>
                  <a:cxnLst>
                    <a:cxn ang="0">
                      <a:pos x="T0" y="T1"/>
                    </a:cxn>
                    <a:cxn ang="0">
                      <a:pos x="T2" y="T3"/>
                    </a:cxn>
                    <a:cxn ang="0">
                      <a:pos x="T4" y="T5"/>
                    </a:cxn>
                    <a:cxn ang="0">
                      <a:pos x="T6" y="T7"/>
                    </a:cxn>
                  </a:cxnLst>
                  <a:rect l="0" t="0" r="r" b="b"/>
                  <a:pathLst>
                    <a:path w="12" h="3">
                      <a:moveTo>
                        <a:pt x="12" y="3"/>
                      </a:moveTo>
                      <a:lnTo>
                        <a:pt x="12" y="3"/>
                      </a:lnTo>
                      <a:cubicBezTo>
                        <a:pt x="8" y="2"/>
                        <a:pt x="7" y="1"/>
                        <a:pt x="6" y="0"/>
                      </a:cubicBezTo>
                      <a:cubicBezTo>
                        <a:pt x="1" y="1"/>
                        <a:pt x="0" y="2"/>
                        <a:pt x="12"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1" name="Freeform 670"/>
                <p:cNvSpPr>
                  <a:spLocks/>
                </p:cNvSpPr>
                <p:nvPr/>
              </p:nvSpPr>
              <p:spPr bwMode="invGray">
                <a:xfrm>
                  <a:off x="5434013" y="1567405"/>
                  <a:ext cx="4762" cy="1231"/>
                </a:xfrm>
                <a:custGeom>
                  <a:avLst/>
                  <a:gdLst>
                    <a:gd name="T0" fmla="*/ 5 w 5"/>
                    <a:gd name="T1" fmla="*/ 1 h 1"/>
                    <a:gd name="T2" fmla="*/ 5 w 5"/>
                    <a:gd name="T3" fmla="*/ 1 h 1"/>
                    <a:gd name="T4" fmla="*/ 3 w 5"/>
                    <a:gd name="T5" fmla="*/ 0 h 1"/>
                    <a:gd name="T6" fmla="*/ 0 w 5"/>
                    <a:gd name="T7" fmla="*/ 1 h 1"/>
                    <a:gd name="T8" fmla="*/ 5 w 5"/>
                    <a:gd name="T9" fmla="*/ 1 h 1"/>
                  </a:gdLst>
                  <a:ahLst/>
                  <a:cxnLst>
                    <a:cxn ang="0">
                      <a:pos x="T0" y="T1"/>
                    </a:cxn>
                    <a:cxn ang="0">
                      <a:pos x="T2" y="T3"/>
                    </a:cxn>
                    <a:cxn ang="0">
                      <a:pos x="T4" y="T5"/>
                    </a:cxn>
                    <a:cxn ang="0">
                      <a:pos x="T6" y="T7"/>
                    </a:cxn>
                    <a:cxn ang="0">
                      <a:pos x="T8" y="T9"/>
                    </a:cxn>
                  </a:cxnLst>
                  <a:rect l="0" t="0" r="r" b="b"/>
                  <a:pathLst>
                    <a:path w="5" h="1">
                      <a:moveTo>
                        <a:pt x="5" y="1"/>
                      </a:moveTo>
                      <a:lnTo>
                        <a:pt x="5" y="1"/>
                      </a:lnTo>
                      <a:lnTo>
                        <a:pt x="3" y="0"/>
                      </a:lnTo>
                      <a:cubicBezTo>
                        <a:pt x="1" y="1"/>
                        <a:pt x="1" y="1"/>
                        <a:pt x="0" y="1"/>
                      </a:cubicBezTo>
                      <a:lnTo>
                        <a:pt x="5"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2" name="Freeform 671"/>
                <p:cNvSpPr>
                  <a:spLocks/>
                </p:cNvSpPr>
                <p:nvPr/>
              </p:nvSpPr>
              <p:spPr bwMode="invGray">
                <a:xfrm>
                  <a:off x="9672638" y="1567405"/>
                  <a:ext cx="25400" cy="2462"/>
                </a:xfrm>
                <a:custGeom>
                  <a:avLst/>
                  <a:gdLst>
                    <a:gd name="T0" fmla="*/ 27 w 27"/>
                    <a:gd name="T1" fmla="*/ 3 h 3"/>
                    <a:gd name="T2" fmla="*/ 27 w 27"/>
                    <a:gd name="T3" fmla="*/ 3 h 3"/>
                    <a:gd name="T4" fmla="*/ 1 w 27"/>
                    <a:gd name="T5" fmla="*/ 0 h 3"/>
                    <a:gd name="T6" fmla="*/ 27 w 27"/>
                    <a:gd name="T7" fmla="*/ 3 h 3"/>
                  </a:gdLst>
                  <a:ahLst/>
                  <a:cxnLst>
                    <a:cxn ang="0">
                      <a:pos x="T0" y="T1"/>
                    </a:cxn>
                    <a:cxn ang="0">
                      <a:pos x="T2" y="T3"/>
                    </a:cxn>
                    <a:cxn ang="0">
                      <a:pos x="T4" y="T5"/>
                    </a:cxn>
                    <a:cxn ang="0">
                      <a:pos x="T6" y="T7"/>
                    </a:cxn>
                  </a:cxnLst>
                  <a:rect l="0" t="0" r="r" b="b"/>
                  <a:pathLst>
                    <a:path w="27" h="3">
                      <a:moveTo>
                        <a:pt x="27" y="3"/>
                      </a:moveTo>
                      <a:lnTo>
                        <a:pt x="27" y="3"/>
                      </a:lnTo>
                      <a:cubicBezTo>
                        <a:pt x="13" y="2"/>
                        <a:pt x="6" y="1"/>
                        <a:pt x="1" y="0"/>
                      </a:cubicBezTo>
                      <a:cubicBezTo>
                        <a:pt x="0" y="1"/>
                        <a:pt x="6"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3" name="Freeform 672"/>
                <p:cNvSpPr>
                  <a:spLocks/>
                </p:cNvSpPr>
                <p:nvPr/>
              </p:nvSpPr>
              <p:spPr bwMode="invGray">
                <a:xfrm>
                  <a:off x="10966450" y="1529246"/>
                  <a:ext cx="39687" cy="2462"/>
                </a:xfrm>
                <a:custGeom>
                  <a:avLst/>
                  <a:gdLst>
                    <a:gd name="T0" fmla="*/ 42 w 42"/>
                    <a:gd name="T1" fmla="*/ 0 h 3"/>
                    <a:gd name="T2" fmla="*/ 42 w 42"/>
                    <a:gd name="T3" fmla="*/ 0 h 3"/>
                    <a:gd name="T4" fmla="*/ 0 w 42"/>
                    <a:gd name="T5" fmla="*/ 1 h 3"/>
                    <a:gd name="T6" fmla="*/ 38 w 42"/>
                    <a:gd name="T7" fmla="*/ 3 h 3"/>
                    <a:gd name="T8" fmla="*/ 42 w 42"/>
                    <a:gd name="T9" fmla="*/ 0 h 3"/>
                  </a:gdLst>
                  <a:ahLst/>
                  <a:cxnLst>
                    <a:cxn ang="0">
                      <a:pos x="T0" y="T1"/>
                    </a:cxn>
                    <a:cxn ang="0">
                      <a:pos x="T2" y="T3"/>
                    </a:cxn>
                    <a:cxn ang="0">
                      <a:pos x="T4" y="T5"/>
                    </a:cxn>
                    <a:cxn ang="0">
                      <a:pos x="T6" y="T7"/>
                    </a:cxn>
                    <a:cxn ang="0">
                      <a:pos x="T8" y="T9"/>
                    </a:cxn>
                  </a:cxnLst>
                  <a:rect l="0" t="0" r="r" b="b"/>
                  <a:pathLst>
                    <a:path w="42" h="3">
                      <a:moveTo>
                        <a:pt x="42" y="0"/>
                      </a:moveTo>
                      <a:lnTo>
                        <a:pt x="42" y="0"/>
                      </a:lnTo>
                      <a:lnTo>
                        <a:pt x="0" y="1"/>
                      </a:lnTo>
                      <a:cubicBezTo>
                        <a:pt x="20" y="1"/>
                        <a:pt x="27" y="2"/>
                        <a:pt x="38" y="3"/>
                      </a:cubicBezTo>
                      <a:cubicBezTo>
                        <a:pt x="37" y="2"/>
                        <a:pt x="29" y="0"/>
                        <a:pt x="42"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4" name="Freeform 673"/>
                <p:cNvSpPr>
                  <a:spLocks/>
                </p:cNvSpPr>
                <p:nvPr/>
              </p:nvSpPr>
              <p:spPr bwMode="invGray">
                <a:xfrm>
                  <a:off x="11329988" y="1552634"/>
                  <a:ext cx="44450" cy="2462"/>
                </a:xfrm>
                <a:custGeom>
                  <a:avLst/>
                  <a:gdLst>
                    <a:gd name="T0" fmla="*/ 27 w 46"/>
                    <a:gd name="T1" fmla="*/ 3 h 3"/>
                    <a:gd name="T2" fmla="*/ 27 w 46"/>
                    <a:gd name="T3" fmla="*/ 3 h 3"/>
                    <a:gd name="T4" fmla="*/ 46 w 46"/>
                    <a:gd name="T5" fmla="*/ 2 h 3"/>
                    <a:gd name="T6" fmla="*/ 44 w 46"/>
                    <a:gd name="T7" fmla="*/ 0 h 3"/>
                    <a:gd name="T8" fmla="*/ 27 w 46"/>
                    <a:gd name="T9" fmla="*/ 3 h 3"/>
                  </a:gdLst>
                  <a:ahLst/>
                  <a:cxnLst>
                    <a:cxn ang="0">
                      <a:pos x="T0" y="T1"/>
                    </a:cxn>
                    <a:cxn ang="0">
                      <a:pos x="T2" y="T3"/>
                    </a:cxn>
                    <a:cxn ang="0">
                      <a:pos x="T4" y="T5"/>
                    </a:cxn>
                    <a:cxn ang="0">
                      <a:pos x="T6" y="T7"/>
                    </a:cxn>
                    <a:cxn ang="0">
                      <a:pos x="T8" y="T9"/>
                    </a:cxn>
                  </a:cxnLst>
                  <a:rect l="0" t="0" r="r" b="b"/>
                  <a:pathLst>
                    <a:path w="46" h="3">
                      <a:moveTo>
                        <a:pt x="27" y="3"/>
                      </a:moveTo>
                      <a:lnTo>
                        <a:pt x="27" y="3"/>
                      </a:lnTo>
                      <a:cubicBezTo>
                        <a:pt x="33" y="2"/>
                        <a:pt x="40" y="3"/>
                        <a:pt x="46" y="2"/>
                      </a:cubicBezTo>
                      <a:lnTo>
                        <a:pt x="44" y="0"/>
                      </a:lnTo>
                      <a:cubicBezTo>
                        <a:pt x="18" y="0"/>
                        <a:pt x="0" y="2"/>
                        <a:pt x="27"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5" name="Freeform 674"/>
                <p:cNvSpPr>
                  <a:spLocks/>
                </p:cNvSpPr>
                <p:nvPr/>
              </p:nvSpPr>
              <p:spPr bwMode="invGray">
                <a:xfrm>
                  <a:off x="11042650" y="1540325"/>
                  <a:ext cx="60325" cy="6155"/>
                </a:xfrm>
                <a:custGeom>
                  <a:avLst/>
                  <a:gdLst>
                    <a:gd name="T0" fmla="*/ 0 w 63"/>
                    <a:gd name="T1" fmla="*/ 3 h 7"/>
                    <a:gd name="T2" fmla="*/ 0 w 63"/>
                    <a:gd name="T3" fmla="*/ 3 h 7"/>
                    <a:gd name="T4" fmla="*/ 60 w 63"/>
                    <a:gd name="T5" fmla="*/ 5 h 7"/>
                    <a:gd name="T6" fmla="*/ 54 w 63"/>
                    <a:gd name="T7" fmla="*/ 5 h 7"/>
                    <a:gd name="T8" fmla="*/ 0 w 63"/>
                    <a:gd name="T9" fmla="*/ 3 h 7"/>
                  </a:gdLst>
                  <a:ahLst/>
                  <a:cxnLst>
                    <a:cxn ang="0">
                      <a:pos x="T0" y="T1"/>
                    </a:cxn>
                    <a:cxn ang="0">
                      <a:pos x="T2" y="T3"/>
                    </a:cxn>
                    <a:cxn ang="0">
                      <a:pos x="T4" y="T5"/>
                    </a:cxn>
                    <a:cxn ang="0">
                      <a:pos x="T6" y="T7"/>
                    </a:cxn>
                    <a:cxn ang="0">
                      <a:pos x="T8" y="T9"/>
                    </a:cxn>
                  </a:cxnLst>
                  <a:rect l="0" t="0" r="r" b="b"/>
                  <a:pathLst>
                    <a:path w="63" h="7">
                      <a:moveTo>
                        <a:pt x="0" y="3"/>
                      </a:moveTo>
                      <a:lnTo>
                        <a:pt x="0" y="3"/>
                      </a:lnTo>
                      <a:cubicBezTo>
                        <a:pt x="3" y="7"/>
                        <a:pt x="30" y="6"/>
                        <a:pt x="60" y="5"/>
                      </a:cubicBezTo>
                      <a:lnTo>
                        <a:pt x="54" y="5"/>
                      </a:lnTo>
                      <a:cubicBezTo>
                        <a:pt x="63" y="0"/>
                        <a:pt x="31" y="1"/>
                        <a:pt x="0" y="3"/>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6" name="Freeform 675"/>
                <p:cNvSpPr>
                  <a:spLocks/>
                </p:cNvSpPr>
                <p:nvPr/>
              </p:nvSpPr>
              <p:spPr bwMode="invGray">
                <a:xfrm>
                  <a:off x="11106150" y="1542787"/>
                  <a:ext cx="28575" cy="1231"/>
                </a:xfrm>
                <a:custGeom>
                  <a:avLst/>
                  <a:gdLst>
                    <a:gd name="T0" fmla="*/ 0 w 31"/>
                    <a:gd name="T1" fmla="*/ 2 h 2"/>
                    <a:gd name="T2" fmla="*/ 0 w 31"/>
                    <a:gd name="T3" fmla="*/ 2 h 2"/>
                    <a:gd name="T4" fmla="*/ 28 w 31"/>
                    <a:gd name="T5" fmla="*/ 2 h 2"/>
                    <a:gd name="T6" fmla="*/ 0 w 31"/>
                    <a:gd name="T7" fmla="*/ 2 h 2"/>
                  </a:gdLst>
                  <a:ahLst/>
                  <a:cxnLst>
                    <a:cxn ang="0">
                      <a:pos x="T0" y="T1"/>
                    </a:cxn>
                    <a:cxn ang="0">
                      <a:pos x="T2" y="T3"/>
                    </a:cxn>
                    <a:cxn ang="0">
                      <a:pos x="T4" y="T5"/>
                    </a:cxn>
                    <a:cxn ang="0">
                      <a:pos x="T6" y="T7"/>
                    </a:cxn>
                  </a:cxnLst>
                  <a:rect l="0" t="0" r="r" b="b"/>
                  <a:pathLst>
                    <a:path w="31" h="2">
                      <a:moveTo>
                        <a:pt x="0" y="2"/>
                      </a:moveTo>
                      <a:lnTo>
                        <a:pt x="0" y="2"/>
                      </a:lnTo>
                      <a:cubicBezTo>
                        <a:pt x="10" y="2"/>
                        <a:pt x="19" y="2"/>
                        <a:pt x="28" y="2"/>
                      </a:cubicBezTo>
                      <a:cubicBezTo>
                        <a:pt x="31" y="0"/>
                        <a:pt x="17" y="2"/>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7" name="Freeform 676"/>
                <p:cNvSpPr>
                  <a:spLocks/>
                </p:cNvSpPr>
                <p:nvPr/>
              </p:nvSpPr>
              <p:spPr bwMode="invGray">
                <a:xfrm>
                  <a:off x="10679113" y="1525554"/>
                  <a:ext cx="103187" cy="9847"/>
                </a:xfrm>
                <a:custGeom>
                  <a:avLst/>
                  <a:gdLst>
                    <a:gd name="T0" fmla="*/ 77 w 109"/>
                    <a:gd name="T1" fmla="*/ 9 h 12"/>
                    <a:gd name="T2" fmla="*/ 77 w 109"/>
                    <a:gd name="T3" fmla="*/ 9 h 12"/>
                    <a:gd name="T4" fmla="*/ 94 w 109"/>
                    <a:gd name="T5" fmla="*/ 6 h 12"/>
                    <a:gd name="T6" fmla="*/ 77 w 109"/>
                    <a:gd name="T7" fmla="*/ 9 h 12"/>
                  </a:gdLst>
                  <a:ahLst/>
                  <a:cxnLst>
                    <a:cxn ang="0">
                      <a:pos x="T0" y="T1"/>
                    </a:cxn>
                    <a:cxn ang="0">
                      <a:pos x="T2" y="T3"/>
                    </a:cxn>
                    <a:cxn ang="0">
                      <a:pos x="T4" y="T5"/>
                    </a:cxn>
                    <a:cxn ang="0">
                      <a:pos x="T6" y="T7"/>
                    </a:cxn>
                  </a:cxnLst>
                  <a:rect l="0" t="0" r="r" b="b"/>
                  <a:pathLst>
                    <a:path w="109" h="12">
                      <a:moveTo>
                        <a:pt x="77" y="9"/>
                      </a:moveTo>
                      <a:lnTo>
                        <a:pt x="77" y="9"/>
                      </a:lnTo>
                      <a:cubicBezTo>
                        <a:pt x="91" y="10"/>
                        <a:pt x="86" y="4"/>
                        <a:pt x="94" y="6"/>
                      </a:cubicBezTo>
                      <a:cubicBezTo>
                        <a:pt x="109" y="0"/>
                        <a:pt x="0" y="12"/>
                        <a:pt x="77" y="9"/>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8" name="Freeform 677"/>
                <p:cNvSpPr>
                  <a:spLocks/>
                </p:cNvSpPr>
                <p:nvPr/>
              </p:nvSpPr>
              <p:spPr bwMode="invGray">
                <a:xfrm>
                  <a:off x="11039475" y="1550172"/>
                  <a:ext cx="26987" cy="4924"/>
                </a:xfrm>
                <a:custGeom>
                  <a:avLst/>
                  <a:gdLst>
                    <a:gd name="T0" fmla="*/ 27 w 27"/>
                    <a:gd name="T1" fmla="*/ 5 h 5"/>
                    <a:gd name="T2" fmla="*/ 27 w 27"/>
                    <a:gd name="T3" fmla="*/ 5 h 5"/>
                    <a:gd name="T4" fmla="*/ 16 w 27"/>
                    <a:gd name="T5" fmla="*/ 0 h 5"/>
                    <a:gd name="T6" fmla="*/ 0 w 27"/>
                    <a:gd name="T7" fmla="*/ 4 h 5"/>
                    <a:gd name="T8" fmla="*/ 27 w 27"/>
                    <a:gd name="T9" fmla="*/ 5 h 5"/>
                  </a:gdLst>
                  <a:ahLst/>
                  <a:cxnLst>
                    <a:cxn ang="0">
                      <a:pos x="T0" y="T1"/>
                    </a:cxn>
                    <a:cxn ang="0">
                      <a:pos x="T2" y="T3"/>
                    </a:cxn>
                    <a:cxn ang="0">
                      <a:pos x="T4" y="T5"/>
                    </a:cxn>
                    <a:cxn ang="0">
                      <a:pos x="T6" y="T7"/>
                    </a:cxn>
                    <a:cxn ang="0">
                      <a:pos x="T8" y="T9"/>
                    </a:cxn>
                  </a:cxnLst>
                  <a:rect l="0" t="0" r="r" b="b"/>
                  <a:pathLst>
                    <a:path w="27" h="5">
                      <a:moveTo>
                        <a:pt x="27" y="5"/>
                      </a:moveTo>
                      <a:lnTo>
                        <a:pt x="27" y="5"/>
                      </a:lnTo>
                      <a:lnTo>
                        <a:pt x="16" y="0"/>
                      </a:lnTo>
                      <a:lnTo>
                        <a:pt x="0" y="4"/>
                      </a:lnTo>
                      <a:lnTo>
                        <a:pt x="27" y="5"/>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79" name="Freeform 678"/>
                <p:cNvSpPr>
                  <a:spLocks/>
                </p:cNvSpPr>
                <p:nvPr/>
              </p:nvSpPr>
              <p:spPr bwMode="invGray">
                <a:xfrm>
                  <a:off x="10841038" y="1548941"/>
                  <a:ext cx="58737" cy="2462"/>
                </a:xfrm>
                <a:custGeom>
                  <a:avLst/>
                  <a:gdLst>
                    <a:gd name="T0" fmla="*/ 1 w 61"/>
                    <a:gd name="T1" fmla="*/ 2 h 3"/>
                    <a:gd name="T2" fmla="*/ 1 w 61"/>
                    <a:gd name="T3" fmla="*/ 2 h 3"/>
                    <a:gd name="T4" fmla="*/ 49 w 61"/>
                    <a:gd name="T5" fmla="*/ 3 h 3"/>
                    <a:gd name="T6" fmla="*/ 61 w 61"/>
                    <a:gd name="T7" fmla="*/ 2 h 3"/>
                    <a:gd name="T8" fmla="*/ 1 w 61"/>
                    <a:gd name="T9" fmla="*/ 2 h 3"/>
                  </a:gdLst>
                  <a:ahLst/>
                  <a:cxnLst>
                    <a:cxn ang="0">
                      <a:pos x="T0" y="T1"/>
                    </a:cxn>
                    <a:cxn ang="0">
                      <a:pos x="T2" y="T3"/>
                    </a:cxn>
                    <a:cxn ang="0">
                      <a:pos x="T4" y="T5"/>
                    </a:cxn>
                    <a:cxn ang="0">
                      <a:pos x="T6" y="T7"/>
                    </a:cxn>
                    <a:cxn ang="0">
                      <a:pos x="T8" y="T9"/>
                    </a:cxn>
                  </a:cxnLst>
                  <a:rect l="0" t="0" r="r" b="b"/>
                  <a:pathLst>
                    <a:path w="61" h="3">
                      <a:moveTo>
                        <a:pt x="1" y="2"/>
                      </a:moveTo>
                      <a:lnTo>
                        <a:pt x="1" y="2"/>
                      </a:lnTo>
                      <a:lnTo>
                        <a:pt x="49" y="3"/>
                      </a:lnTo>
                      <a:cubicBezTo>
                        <a:pt x="48" y="2"/>
                        <a:pt x="54" y="2"/>
                        <a:pt x="61" y="2"/>
                      </a:cubicBezTo>
                      <a:cubicBezTo>
                        <a:pt x="32" y="1"/>
                        <a:pt x="0" y="0"/>
                        <a:pt x="1"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0" name="Freeform 679"/>
                <p:cNvSpPr>
                  <a:spLocks/>
                </p:cNvSpPr>
                <p:nvPr/>
              </p:nvSpPr>
              <p:spPr bwMode="invGray">
                <a:xfrm>
                  <a:off x="10899775" y="1550172"/>
                  <a:ext cx="36512" cy="1231"/>
                </a:xfrm>
                <a:custGeom>
                  <a:avLst/>
                  <a:gdLst>
                    <a:gd name="T0" fmla="*/ 0 w 38"/>
                    <a:gd name="T1" fmla="*/ 1 h 1"/>
                    <a:gd name="T2" fmla="*/ 0 w 38"/>
                    <a:gd name="T3" fmla="*/ 1 h 1"/>
                    <a:gd name="T4" fmla="*/ 38 w 38"/>
                    <a:gd name="T5" fmla="*/ 0 h 1"/>
                    <a:gd name="T6" fmla="*/ 0 w 38"/>
                    <a:gd name="T7" fmla="*/ 1 h 1"/>
                  </a:gdLst>
                  <a:ahLst/>
                  <a:cxnLst>
                    <a:cxn ang="0">
                      <a:pos x="T0" y="T1"/>
                    </a:cxn>
                    <a:cxn ang="0">
                      <a:pos x="T2" y="T3"/>
                    </a:cxn>
                    <a:cxn ang="0">
                      <a:pos x="T4" y="T5"/>
                    </a:cxn>
                    <a:cxn ang="0">
                      <a:pos x="T6" y="T7"/>
                    </a:cxn>
                  </a:cxnLst>
                  <a:rect l="0" t="0" r="r" b="b"/>
                  <a:pathLst>
                    <a:path w="38" h="1">
                      <a:moveTo>
                        <a:pt x="0" y="1"/>
                      </a:moveTo>
                      <a:lnTo>
                        <a:pt x="0" y="1"/>
                      </a:lnTo>
                      <a:cubicBezTo>
                        <a:pt x="15" y="1"/>
                        <a:pt x="30" y="1"/>
                        <a:pt x="38" y="0"/>
                      </a:cubicBezTo>
                      <a:cubicBezTo>
                        <a:pt x="30" y="0"/>
                        <a:pt x="12" y="0"/>
                        <a:pt x="0" y="1"/>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1" name="Freeform 680"/>
                <p:cNvSpPr>
                  <a:spLocks/>
                </p:cNvSpPr>
                <p:nvPr/>
              </p:nvSpPr>
              <p:spPr bwMode="invGray">
                <a:xfrm>
                  <a:off x="10958513" y="1555096"/>
                  <a:ext cx="46037" cy="0"/>
                </a:xfrm>
                <a:custGeom>
                  <a:avLst/>
                  <a:gdLst>
                    <a:gd name="T0" fmla="*/ 47 w 47"/>
                    <a:gd name="T1" fmla="*/ 1 h 1"/>
                    <a:gd name="T2" fmla="*/ 47 w 47"/>
                    <a:gd name="T3" fmla="*/ 1 h 1"/>
                    <a:gd name="T4" fmla="*/ 33 w 47"/>
                    <a:gd name="T5" fmla="*/ 0 h 1"/>
                    <a:gd name="T6" fmla="*/ 0 w 47"/>
                    <a:gd name="T7" fmla="*/ 0 h 1"/>
                    <a:gd name="T8" fmla="*/ 47 w 47"/>
                    <a:gd name="T9" fmla="*/ 1 h 1"/>
                  </a:gdLst>
                  <a:ahLst/>
                  <a:cxnLst>
                    <a:cxn ang="0">
                      <a:pos x="T0" y="T1"/>
                    </a:cxn>
                    <a:cxn ang="0">
                      <a:pos x="T2" y="T3"/>
                    </a:cxn>
                    <a:cxn ang="0">
                      <a:pos x="T4" y="T5"/>
                    </a:cxn>
                    <a:cxn ang="0">
                      <a:pos x="T6" y="T7"/>
                    </a:cxn>
                    <a:cxn ang="0">
                      <a:pos x="T8" y="T9"/>
                    </a:cxn>
                  </a:cxnLst>
                  <a:rect l="0" t="0" r="r" b="b"/>
                  <a:pathLst>
                    <a:path w="47" h="1">
                      <a:moveTo>
                        <a:pt x="47" y="1"/>
                      </a:moveTo>
                      <a:lnTo>
                        <a:pt x="47" y="1"/>
                      </a:lnTo>
                      <a:lnTo>
                        <a:pt x="33" y="0"/>
                      </a:lnTo>
                      <a:lnTo>
                        <a:pt x="0" y="0"/>
                      </a:lnTo>
                      <a:lnTo>
                        <a:pt x="47" y="1"/>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2" name="Freeform 681"/>
                <p:cNvSpPr>
                  <a:spLocks/>
                </p:cNvSpPr>
                <p:nvPr/>
              </p:nvSpPr>
              <p:spPr bwMode="invGray">
                <a:xfrm>
                  <a:off x="10304463" y="1548941"/>
                  <a:ext cx="61912" cy="3693"/>
                </a:xfrm>
                <a:custGeom>
                  <a:avLst/>
                  <a:gdLst>
                    <a:gd name="T0" fmla="*/ 57 w 65"/>
                    <a:gd name="T1" fmla="*/ 0 h 4"/>
                    <a:gd name="T2" fmla="*/ 57 w 65"/>
                    <a:gd name="T3" fmla="*/ 0 h 4"/>
                    <a:gd name="T4" fmla="*/ 5 w 65"/>
                    <a:gd name="T5" fmla="*/ 1 h 4"/>
                    <a:gd name="T6" fmla="*/ 33 w 65"/>
                    <a:gd name="T7" fmla="*/ 4 h 4"/>
                    <a:gd name="T8" fmla="*/ 57 w 65"/>
                    <a:gd name="T9" fmla="*/ 0 h 4"/>
                  </a:gdLst>
                  <a:ahLst/>
                  <a:cxnLst>
                    <a:cxn ang="0">
                      <a:pos x="T0" y="T1"/>
                    </a:cxn>
                    <a:cxn ang="0">
                      <a:pos x="T2" y="T3"/>
                    </a:cxn>
                    <a:cxn ang="0">
                      <a:pos x="T4" y="T5"/>
                    </a:cxn>
                    <a:cxn ang="0">
                      <a:pos x="T6" y="T7"/>
                    </a:cxn>
                    <a:cxn ang="0">
                      <a:pos x="T8" y="T9"/>
                    </a:cxn>
                  </a:cxnLst>
                  <a:rect l="0" t="0" r="r" b="b"/>
                  <a:pathLst>
                    <a:path w="65" h="4">
                      <a:moveTo>
                        <a:pt x="57" y="0"/>
                      </a:moveTo>
                      <a:lnTo>
                        <a:pt x="57" y="0"/>
                      </a:lnTo>
                      <a:lnTo>
                        <a:pt x="5" y="1"/>
                      </a:lnTo>
                      <a:cubicBezTo>
                        <a:pt x="0" y="3"/>
                        <a:pt x="14" y="4"/>
                        <a:pt x="33" y="4"/>
                      </a:cubicBezTo>
                      <a:cubicBezTo>
                        <a:pt x="45" y="2"/>
                        <a:pt x="65" y="2"/>
                        <a:pt x="57"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3" name="Freeform 682"/>
                <p:cNvSpPr>
                  <a:spLocks/>
                </p:cNvSpPr>
                <p:nvPr/>
              </p:nvSpPr>
              <p:spPr bwMode="invGray">
                <a:xfrm>
                  <a:off x="10483850" y="1557558"/>
                  <a:ext cx="23812" cy="6155"/>
                </a:xfrm>
                <a:custGeom>
                  <a:avLst/>
                  <a:gdLst>
                    <a:gd name="T0" fmla="*/ 25 w 25"/>
                    <a:gd name="T1" fmla="*/ 4 h 7"/>
                    <a:gd name="T2" fmla="*/ 25 w 25"/>
                    <a:gd name="T3" fmla="*/ 4 h 7"/>
                    <a:gd name="T4" fmla="*/ 2 w 25"/>
                    <a:gd name="T5" fmla="*/ 0 h 7"/>
                    <a:gd name="T6" fmla="*/ 0 w 25"/>
                    <a:gd name="T7" fmla="*/ 7 h 7"/>
                    <a:gd name="T8" fmla="*/ 25 w 25"/>
                    <a:gd name="T9" fmla="*/ 4 h 7"/>
                  </a:gdLst>
                  <a:ahLst/>
                  <a:cxnLst>
                    <a:cxn ang="0">
                      <a:pos x="T0" y="T1"/>
                    </a:cxn>
                    <a:cxn ang="0">
                      <a:pos x="T2" y="T3"/>
                    </a:cxn>
                    <a:cxn ang="0">
                      <a:pos x="T4" y="T5"/>
                    </a:cxn>
                    <a:cxn ang="0">
                      <a:pos x="T6" y="T7"/>
                    </a:cxn>
                    <a:cxn ang="0">
                      <a:pos x="T8" y="T9"/>
                    </a:cxn>
                  </a:cxnLst>
                  <a:rect l="0" t="0" r="r" b="b"/>
                  <a:pathLst>
                    <a:path w="25" h="7">
                      <a:moveTo>
                        <a:pt x="25" y="4"/>
                      </a:moveTo>
                      <a:lnTo>
                        <a:pt x="25" y="4"/>
                      </a:lnTo>
                      <a:cubicBezTo>
                        <a:pt x="11" y="3"/>
                        <a:pt x="10" y="2"/>
                        <a:pt x="2" y="0"/>
                      </a:cubicBezTo>
                      <a:lnTo>
                        <a:pt x="0" y="7"/>
                      </a:lnTo>
                      <a:lnTo>
                        <a:pt x="25"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4" name="Freeform 683"/>
                <p:cNvSpPr>
                  <a:spLocks/>
                </p:cNvSpPr>
                <p:nvPr/>
              </p:nvSpPr>
              <p:spPr bwMode="invGray">
                <a:xfrm>
                  <a:off x="10291763" y="1563712"/>
                  <a:ext cx="117475" cy="2462"/>
                </a:xfrm>
                <a:custGeom>
                  <a:avLst/>
                  <a:gdLst>
                    <a:gd name="T0" fmla="*/ 75 w 123"/>
                    <a:gd name="T1" fmla="*/ 0 h 4"/>
                    <a:gd name="T2" fmla="*/ 75 w 123"/>
                    <a:gd name="T3" fmla="*/ 0 h 4"/>
                    <a:gd name="T4" fmla="*/ 66 w 123"/>
                    <a:gd name="T5" fmla="*/ 4 h 4"/>
                    <a:gd name="T6" fmla="*/ 75 w 123"/>
                    <a:gd name="T7" fmla="*/ 0 h 4"/>
                  </a:gdLst>
                  <a:ahLst/>
                  <a:cxnLst>
                    <a:cxn ang="0">
                      <a:pos x="T0" y="T1"/>
                    </a:cxn>
                    <a:cxn ang="0">
                      <a:pos x="T2" y="T3"/>
                    </a:cxn>
                    <a:cxn ang="0">
                      <a:pos x="T4" y="T5"/>
                    </a:cxn>
                    <a:cxn ang="0">
                      <a:pos x="T6" y="T7"/>
                    </a:cxn>
                  </a:cxnLst>
                  <a:rect l="0" t="0" r="r" b="b"/>
                  <a:pathLst>
                    <a:path w="123" h="4">
                      <a:moveTo>
                        <a:pt x="75" y="0"/>
                      </a:moveTo>
                      <a:lnTo>
                        <a:pt x="75" y="0"/>
                      </a:lnTo>
                      <a:cubicBezTo>
                        <a:pt x="70" y="1"/>
                        <a:pt x="0" y="4"/>
                        <a:pt x="66" y="4"/>
                      </a:cubicBezTo>
                      <a:cubicBezTo>
                        <a:pt x="71" y="2"/>
                        <a:pt x="123" y="1"/>
                        <a:pt x="75" y="0"/>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5" name="Freeform 684"/>
                <p:cNvSpPr>
                  <a:spLocks/>
                </p:cNvSpPr>
                <p:nvPr/>
              </p:nvSpPr>
              <p:spPr bwMode="invGray">
                <a:xfrm>
                  <a:off x="9621838" y="1546479"/>
                  <a:ext cx="11112" cy="8617"/>
                </a:xfrm>
                <a:custGeom>
                  <a:avLst/>
                  <a:gdLst>
                    <a:gd name="T0" fmla="*/ 0 w 13"/>
                    <a:gd name="T1" fmla="*/ 10 h 10"/>
                    <a:gd name="T2" fmla="*/ 0 w 13"/>
                    <a:gd name="T3" fmla="*/ 10 h 10"/>
                    <a:gd name="T4" fmla="*/ 13 w 13"/>
                    <a:gd name="T5" fmla="*/ 10 h 10"/>
                    <a:gd name="T6" fmla="*/ 12 w 13"/>
                    <a:gd name="T7" fmla="*/ 0 h 10"/>
                    <a:gd name="T8" fmla="*/ 0 w 13"/>
                    <a:gd name="T9" fmla="*/ 10 h 10"/>
                  </a:gdLst>
                  <a:ahLst/>
                  <a:cxnLst>
                    <a:cxn ang="0">
                      <a:pos x="T0" y="T1"/>
                    </a:cxn>
                    <a:cxn ang="0">
                      <a:pos x="T2" y="T3"/>
                    </a:cxn>
                    <a:cxn ang="0">
                      <a:pos x="T4" y="T5"/>
                    </a:cxn>
                    <a:cxn ang="0">
                      <a:pos x="T6" y="T7"/>
                    </a:cxn>
                    <a:cxn ang="0">
                      <a:pos x="T8" y="T9"/>
                    </a:cxn>
                  </a:cxnLst>
                  <a:rect l="0" t="0" r="r" b="b"/>
                  <a:pathLst>
                    <a:path w="13" h="10">
                      <a:moveTo>
                        <a:pt x="0" y="10"/>
                      </a:moveTo>
                      <a:lnTo>
                        <a:pt x="0" y="10"/>
                      </a:lnTo>
                      <a:lnTo>
                        <a:pt x="13" y="10"/>
                      </a:lnTo>
                      <a:lnTo>
                        <a:pt x="12" y="0"/>
                      </a:lnTo>
                      <a:lnTo>
                        <a:pt x="0" y="10"/>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6" name="Freeform 685"/>
                <p:cNvSpPr>
                  <a:spLocks/>
                </p:cNvSpPr>
                <p:nvPr/>
              </p:nvSpPr>
              <p:spPr bwMode="invGray">
                <a:xfrm>
                  <a:off x="8951913" y="1568636"/>
                  <a:ext cx="96837" cy="8617"/>
                </a:xfrm>
                <a:custGeom>
                  <a:avLst/>
                  <a:gdLst>
                    <a:gd name="T0" fmla="*/ 16 w 101"/>
                    <a:gd name="T1" fmla="*/ 8 h 10"/>
                    <a:gd name="T2" fmla="*/ 16 w 101"/>
                    <a:gd name="T3" fmla="*/ 8 h 10"/>
                    <a:gd name="T4" fmla="*/ 86 w 101"/>
                    <a:gd name="T5" fmla="*/ 4 h 10"/>
                    <a:gd name="T6" fmla="*/ 56 w 101"/>
                    <a:gd name="T7" fmla="*/ 0 h 10"/>
                    <a:gd name="T8" fmla="*/ 16 w 101"/>
                    <a:gd name="T9" fmla="*/ 8 h 10"/>
                  </a:gdLst>
                  <a:ahLst/>
                  <a:cxnLst>
                    <a:cxn ang="0">
                      <a:pos x="T0" y="T1"/>
                    </a:cxn>
                    <a:cxn ang="0">
                      <a:pos x="T2" y="T3"/>
                    </a:cxn>
                    <a:cxn ang="0">
                      <a:pos x="T4" y="T5"/>
                    </a:cxn>
                    <a:cxn ang="0">
                      <a:pos x="T6" y="T7"/>
                    </a:cxn>
                    <a:cxn ang="0">
                      <a:pos x="T8" y="T9"/>
                    </a:cxn>
                  </a:cxnLst>
                  <a:rect l="0" t="0" r="r" b="b"/>
                  <a:pathLst>
                    <a:path w="101" h="10">
                      <a:moveTo>
                        <a:pt x="16" y="8"/>
                      </a:moveTo>
                      <a:lnTo>
                        <a:pt x="16" y="8"/>
                      </a:lnTo>
                      <a:cubicBezTo>
                        <a:pt x="78" y="10"/>
                        <a:pt x="31" y="1"/>
                        <a:pt x="86" y="4"/>
                      </a:cubicBezTo>
                      <a:cubicBezTo>
                        <a:pt x="101" y="2"/>
                        <a:pt x="41" y="2"/>
                        <a:pt x="56" y="0"/>
                      </a:cubicBezTo>
                      <a:cubicBezTo>
                        <a:pt x="19" y="2"/>
                        <a:pt x="0" y="1"/>
                        <a:pt x="16" y="8"/>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7" name="Freeform 686"/>
                <p:cNvSpPr>
                  <a:spLocks/>
                </p:cNvSpPr>
                <p:nvPr/>
              </p:nvSpPr>
              <p:spPr bwMode="invGray">
                <a:xfrm>
                  <a:off x="9005888" y="1566174"/>
                  <a:ext cx="17462" cy="2462"/>
                </a:xfrm>
                <a:custGeom>
                  <a:avLst/>
                  <a:gdLst>
                    <a:gd name="T0" fmla="*/ 0 w 19"/>
                    <a:gd name="T1" fmla="*/ 2 h 2"/>
                    <a:gd name="T2" fmla="*/ 0 w 19"/>
                    <a:gd name="T3" fmla="*/ 2 h 2"/>
                    <a:gd name="T4" fmla="*/ 19 w 19"/>
                    <a:gd name="T5" fmla="*/ 0 h 2"/>
                    <a:gd name="T6" fmla="*/ 0 w 19"/>
                    <a:gd name="T7" fmla="*/ 2 h 2"/>
                  </a:gdLst>
                  <a:ahLst/>
                  <a:cxnLst>
                    <a:cxn ang="0">
                      <a:pos x="T0" y="T1"/>
                    </a:cxn>
                    <a:cxn ang="0">
                      <a:pos x="T2" y="T3"/>
                    </a:cxn>
                    <a:cxn ang="0">
                      <a:pos x="T4" y="T5"/>
                    </a:cxn>
                    <a:cxn ang="0">
                      <a:pos x="T6" y="T7"/>
                    </a:cxn>
                  </a:cxnLst>
                  <a:rect l="0" t="0" r="r" b="b"/>
                  <a:pathLst>
                    <a:path w="19" h="2">
                      <a:moveTo>
                        <a:pt x="0" y="2"/>
                      </a:moveTo>
                      <a:lnTo>
                        <a:pt x="0" y="2"/>
                      </a:lnTo>
                      <a:lnTo>
                        <a:pt x="19" y="0"/>
                      </a:lnTo>
                      <a:cubicBezTo>
                        <a:pt x="8" y="1"/>
                        <a:pt x="3" y="1"/>
                        <a:pt x="0" y="2"/>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8" name="Freeform 687"/>
                <p:cNvSpPr>
                  <a:spLocks/>
                </p:cNvSpPr>
                <p:nvPr/>
              </p:nvSpPr>
              <p:spPr bwMode="invGray">
                <a:xfrm>
                  <a:off x="1587500" y="1516937"/>
                  <a:ext cx="38100" cy="3693"/>
                </a:xfrm>
                <a:custGeom>
                  <a:avLst/>
                  <a:gdLst>
                    <a:gd name="T0" fmla="*/ 39 w 39"/>
                    <a:gd name="T1" fmla="*/ 2 h 4"/>
                    <a:gd name="T2" fmla="*/ 39 w 39"/>
                    <a:gd name="T3" fmla="*/ 2 h 4"/>
                    <a:gd name="T4" fmla="*/ 0 w 39"/>
                    <a:gd name="T5" fmla="*/ 0 h 4"/>
                    <a:gd name="T6" fmla="*/ 25 w 39"/>
                    <a:gd name="T7" fmla="*/ 4 h 4"/>
                    <a:gd name="T8" fmla="*/ 39 w 39"/>
                    <a:gd name="T9" fmla="*/ 2 h 4"/>
                  </a:gdLst>
                  <a:ahLst/>
                  <a:cxnLst>
                    <a:cxn ang="0">
                      <a:pos x="T0" y="T1"/>
                    </a:cxn>
                    <a:cxn ang="0">
                      <a:pos x="T2" y="T3"/>
                    </a:cxn>
                    <a:cxn ang="0">
                      <a:pos x="T4" y="T5"/>
                    </a:cxn>
                    <a:cxn ang="0">
                      <a:pos x="T6" y="T7"/>
                    </a:cxn>
                    <a:cxn ang="0">
                      <a:pos x="T8" y="T9"/>
                    </a:cxn>
                  </a:cxnLst>
                  <a:rect l="0" t="0" r="r" b="b"/>
                  <a:pathLst>
                    <a:path w="39" h="4">
                      <a:moveTo>
                        <a:pt x="39" y="2"/>
                      </a:moveTo>
                      <a:lnTo>
                        <a:pt x="39" y="2"/>
                      </a:lnTo>
                      <a:lnTo>
                        <a:pt x="0" y="0"/>
                      </a:lnTo>
                      <a:lnTo>
                        <a:pt x="25" y="4"/>
                      </a:lnTo>
                      <a:lnTo>
                        <a:pt x="39" y="2"/>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89" name="Freeform 688"/>
                <p:cNvSpPr>
                  <a:spLocks/>
                </p:cNvSpPr>
                <p:nvPr/>
              </p:nvSpPr>
              <p:spPr bwMode="invGray">
                <a:xfrm>
                  <a:off x="1522413" y="1519399"/>
                  <a:ext cx="30162" cy="4924"/>
                </a:xfrm>
                <a:custGeom>
                  <a:avLst/>
                  <a:gdLst>
                    <a:gd name="T0" fmla="*/ 32 w 32"/>
                    <a:gd name="T1" fmla="*/ 6 h 6"/>
                    <a:gd name="T2" fmla="*/ 32 w 32"/>
                    <a:gd name="T3" fmla="*/ 6 h 6"/>
                    <a:gd name="T4" fmla="*/ 23 w 32"/>
                    <a:gd name="T5" fmla="*/ 0 h 6"/>
                    <a:gd name="T6" fmla="*/ 0 w 32"/>
                    <a:gd name="T7" fmla="*/ 5 h 6"/>
                    <a:gd name="T8" fmla="*/ 32 w 32"/>
                    <a:gd name="T9" fmla="*/ 6 h 6"/>
                  </a:gdLst>
                  <a:ahLst/>
                  <a:cxnLst>
                    <a:cxn ang="0">
                      <a:pos x="T0" y="T1"/>
                    </a:cxn>
                    <a:cxn ang="0">
                      <a:pos x="T2" y="T3"/>
                    </a:cxn>
                    <a:cxn ang="0">
                      <a:pos x="T4" y="T5"/>
                    </a:cxn>
                    <a:cxn ang="0">
                      <a:pos x="T6" y="T7"/>
                    </a:cxn>
                    <a:cxn ang="0">
                      <a:pos x="T8" y="T9"/>
                    </a:cxn>
                  </a:cxnLst>
                  <a:rect l="0" t="0" r="r" b="b"/>
                  <a:pathLst>
                    <a:path w="32" h="6">
                      <a:moveTo>
                        <a:pt x="32" y="6"/>
                      </a:moveTo>
                      <a:lnTo>
                        <a:pt x="32" y="6"/>
                      </a:lnTo>
                      <a:lnTo>
                        <a:pt x="23" y="0"/>
                      </a:lnTo>
                      <a:lnTo>
                        <a:pt x="0" y="5"/>
                      </a:lnTo>
                      <a:cubicBezTo>
                        <a:pt x="8" y="5"/>
                        <a:pt x="26" y="5"/>
                        <a:pt x="32" y="6"/>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0" name="Freeform 689"/>
                <p:cNvSpPr>
                  <a:spLocks/>
                </p:cNvSpPr>
                <p:nvPr/>
              </p:nvSpPr>
              <p:spPr bwMode="invGray">
                <a:xfrm>
                  <a:off x="6650038" y="1573559"/>
                  <a:ext cx="33337" cy="3693"/>
                </a:xfrm>
                <a:custGeom>
                  <a:avLst/>
                  <a:gdLst>
                    <a:gd name="T0" fmla="*/ 31 w 34"/>
                    <a:gd name="T1" fmla="*/ 4 h 4"/>
                    <a:gd name="T2" fmla="*/ 31 w 34"/>
                    <a:gd name="T3" fmla="*/ 4 h 4"/>
                    <a:gd name="T4" fmla="*/ 34 w 34"/>
                    <a:gd name="T5" fmla="*/ 2 h 4"/>
                    <a:gd name="T6" fmla="*/ 0 w 34"/>
                    <a:gd name="T7" fmla="*/ 0 h 4"/>
                    <a:gd name="T8" fmla="*/ 31 w 34"/>
                    <a:gd name="T9" fmla="*/ 4 h 4"/>
                  </a:gdLst>
                  <a:ahLst/>
                  <a:cxnLst>
                    <a:cxn ang="0">
                      <a:pos x="T0" y="T1"/>
                    </a:cxn>
                    <a:cxn ang="0">
                      <a:pos x="T2" y="T3"/>
                    </a:cxn>
                    <a:cxn ang="0">
                      <a:pos x="T4" y="T5"/>
                    </a:cxn>
                    <a:cxn ang="0">
                      <a:pos x="T6" y="T7"/>
                    </a:cxn>
                    <a:cxn ang="0">
                      <a:pos x="T8" y="T9"/>
                    </a:cxn>
                  </a:cxnLst>
                  <a:rect l="0" t="0" r="r" b="b"/>
                  <a:pathLst>
                    <a:path w="34" h="4">
                      <a:moveTo>
                        <a:pt x="31" y="4"/>
                      </a:moveTo>
                      <a:lnTo>
                        <a:pt x="31" y="4"/>
                      </a:lnTo>
                      <a:lnTo>
                        <a:pt x="34" y="2"/>
                      </a:lnTo>
                      <a:cubicBezTo>
                        <a:pt x="28" y="1"/>
                        <a:pt x="18" y="1"/>
                        <a:pt x="0" y="0"/>
                      </a:cubicBezTo>
                      <a:lnTo>
                        <a:pt x="31" y="4"/>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1" name="Freeform 690"/>
                <p:cNvSpPr>
                  <a:spLocks/>
                </p:cNvSpPr>
                <p:nvPr/>
              </p:nvSpPr>
              <p:spPr bwMode="invGray">
                <a:xfrm>
                  <a:off x="6162675" y="1566174"/>
                  <a:ext cx="15875" cy="4924"/>
                </a:xfrm>
                <a:custGeom>
                  <a:avLst/>
                  <a:gdLst>
                    <a:gd name="T0" fmla="*/ 8 w 17"/>
                    <a:gd name="T1" fmla="*/ 6 h 6"/>
                    <a:gd name="T2" fmla="*/ 8 w 17"/>
                    <a:gd name="T3" fmla="*/ 6 h 6"/>
                    <a:gd name="T4" fmla="*/ 17 w 17"/>
                    <a:gd name="T5" fmla="*/ 6 h 6"/>
                    <a:gd name="T6" fmla="*/ 0 w 17"/>
                    <a:gd name="T7" fmla="*/ 0 h 6"/>
                    <a:gd name="T8" fmla="*/ 8 w 17"/>
                    <a:gd name="T9" fmla="*/ 6 h 6"/>
                  </a:gdLst>
                  <a:ahLst/>
                  <a:cxnLst>
                    <a:cxn ang="0">
                      <a:pos x="T0" y="T1"/>
                    </a:cxn>
                    <a:cxn ang="0">
                      <a:pos x="T2" y="T3"/>
                    </a:cxn>
                    <a:cxn ang="0">
                      <a:pos x="T4" y="T5"/>
                    </a:cxn>
                    <a:cxn ang="0">
                      <a:pos x="T6" y="T7"/>
                    </a:cxn>
                    <a:cxn ang="0">
                      <a:pos x="T8" y="T9"/>
                    </a:cxn>
                  </a:cxnLst>
                  <a:rect l="0" t="0" r="r" b="b"/>
                  <a:pathLst>
                    <a:path w="17" h="6">
                      <a:moveTo>
                        <a:pt x="8" y="6"/>
                      </a:moveTo>
                      <a:lnTo>
                        <a:pt x="8" y="6"/>
                      </a:lnTo>
                      <a:lnTo>
                        <a:pt x="17" y="6"/>
                      </a:lnTo>
                      <a:lnTo>
                        <a:pt x="0" y="0"/>
                      </a:lnTo>
                      <a:lnTo>
                        <a:pt x="8" y="6"/>
                      </a:ln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sp>
              <p:nvSpPr>
                <p:cNvPr id="692" name="Freeform 691"/>
                <p:cNvSpPr>
                  <a:spLocks/>
                </p:cNvSpPr>
                <p:nvPr/>
              </p:nvSpPr>
              <p:spPr bwMode="invGray">
                <a:xfrm>
                  <a:off x="5738813" y="1571097"/>
                  <a:ext cx="60325" cy="6155"/>
                </a:xfrm>
                <a:custGeom>
                  <a:avLst/>
                  <a:gdLst>
                    <a:gd name="T0" fmla="*/ 5 w 63"/>
                    <a:gd name="T1" fmla="*/ 7 h 8"/>
                    <a:gd name="T2" fmla="*/ 5 w 63"/>
                    <a:gd name="T3" fmla="*/ 7 h 8"/>
                    <a:gd name="T4" fmla="*/ 63 w 63"/>
                    <a:gd name="T5" fmla="*/ 7 h 8"/>
                    <a:gd name="T6" fmla="*/ 5 w 63"/>
                    <a:gd name="T7" fmla="*/ 7 h 8"/>
                  </a:gdLst>
                  <a:ahLst/>
                  <a:cxnLst>
                    <a:cxn ang="0">
                      <a:pos x="T0" y="T1"/>
                    </a:cxn>
                    <a:cxn ang="0">
                      <a:pos x="T2" y="T3"/>
                    </a:cxn>
                    <a:cxn ang="0">
                      <a:pos x="T4" y="T5"/>
                    </a:cxn>
                    <a:cxn ang="0">
                      <a:pos x="T6" y="T7"/>
                    </a:cxn>
                  </a:cxnLst>
                  <a:rect l="0" t="0" r="r" b="b"/>
                  <a:pathLst>
                    <a:path w="63" h="8">
                      <a:moveTo>
                        <a:pt x="5" y="7"/>
                      </a:moveTo>
                      <a:lnTo>
                        <a:pt x="5" y="7"/>
                      </a:lnTo>
                      <a:cubicBezTo>
                        <a:pt x="23" y="8"/>
                        <a:pt x="45" y="6"/>
                        <a:pt x="63" y="7"/>
                      </a:cubicBezTo>
                      <a:cubicBezTo>
                        <a:pt x="23" y="8"/>
                        <a:pt x="0" y="0"/>
                        <a:pt x="5" y="7"/>
                      </a:cubicBezTo>
                      <a:close/>
                    </a:path>
                  </a:pathLst>
                </a:custGeom>
                <a:grpFill/>
                <a:ln w="0">
                  <a:noFill/>
                  <a:prstDash val="solid"/>
                  <a:round/>
                  <a:headEnd/>
                  <a:tailEnd/>
                </a:ln>
              </p:spPr>
              <p:txBody>
                <a:bodyPr vert="horz" wrap="square" lIns="91440" tIns="45720" rIns="91440" bIns="45720" numCol="1" anchor="t" anchorCtr="0" compatLnSpc="1">
                  <a:prstTxWarp prst="textNoShape">
                    <a:avLst/>
                  </a:prstTxWarp>
                </a:bodyPr>
                <a:lstStyle/>
                <a:p>
                  <a:endParaRPr>
                    <a:ln>
                      <a:noFill/>
                    </a:ln>
                  </a:endParaRPr>
                </a:p>
              </p:txBody>
            </p:sp>
          </p:grpSp>
        </p:grpSp>
      </p:grpSp>
      <p:sp>
        <p:nvSpPr>
          <p:cNvPr id="4" name="Text Placeholder 3"/>
          <p:cNvSpPr>
            <a:spLocks noGrp="1"/>
          </p:cNvSpPr>
          <p:nvPr>
            <p:ph type="body" sz="half" idx="2"/>
          </p:nvPr>
        </p:nvSpPr>
        <p:spPr>
          <a:xfrm>
            <a:off x="7905959" y="3411748"/>
            <a:ext cx="2743200" cy="2743200"/>
          </a:xfrm>
        </p:spPr>
        <p:txBody>
          <a:bodyPr anchor="b">
            <a:normAutofit/>
          </a:bodyPr>
          <a:lstStyle>
            <a:lvl1pPr marL="0" indent="0">
              <a:spcBef>
                <a:spcPts val="12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r>
              <a:rPr lang="en-US"/>
              <a:t>Prepared By: Prof. Swapnil S. Sonawane</a:t>
            </a:r>
            <a:endParaRPr/>
          </a:p>
        </p:txBody>
      </p:sp>
      <p:sp>
        <p:nvSpPr>
          <p:cNvPr id="5" name="Date Placeholder 4"/>
          <p:cNvSpPr>
            <a:spLocks noGrp="1"/>
          </p:cNvSpPr>
          <p:nvPr>
            <p:ph type="dt" sz="half" idx="10"/>
          </p:nvPr>
        </p:nvSpPr>
        <p:spPr/>
        <p:txBody>
          <a:bodyPr/>
          <a:lstStyle/>
          <a:p>
            <a:fld id="{BB743571-19BF-4038-A353-0FB6DFC8B141}" type="datetime1">
              <a:rPr lang="en-US" smtClean="0"/>
              <a:t>8/25/2024</a:t>
            </a:fld>
            <a:endParaRPr/>
          </a:p>
        </p:txBody>
      </p:sp>
      <p:sp>
        <p:nvSpPr>
          <p:cNvPr id="7" name="Slide Number Placeholder 6"/>
          <p:cNvSpPr>
            <a:spLocks noGrp="1"/>
          </p:cNvSpPr>
          <p:nvPr>
            <p:ph type="sldNum" sz="quarter" idx="12"/>
          </p:nvPr>
        </p:nvSpPr>
        <p:spPr/>
        <p:txBody>
          <a:bodyPr/>
          <a:lstStyle/>
          <a:p>
            <a:fld id="{25BA54BD-C84D-46CE-8B72-31BFB26ABA43}" type="slidenum">
              <a:rPr/>
              <a:t>‹#›</a:t>
            </a:fld>
            <a:endParaRPr/>
          </a:p>
        </p:txBody>
      </p:sp>
    </p:spTree>
    <p:extLst>
      <p:ext uri="{BB962C8B-B14F-4D97-AF65-F5344CB8AC3E}">
        <p14:creationId xmlns:p14="http://schemas.microsoft.com/office/powerpoint/2010/main" val="36176941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2414" y="274638"/>
            <a:ext cx="9143998" cy="1020762"/>
          </a:xfrm>
          <a:prstGeom prst="rect">
            <a:avLst/>
          </a:prstGeom>
        </p:spPr>
        <p:txBody>
          <a:bodyPr vert="horz" lIns="91440" tIns="45720" rIns="91440" bIns="45720" rtlCol="0" anchor="b">
            <a:normAutofit/>
          </a:bodyPr>
          <a:lstStyle/>
          <a:p>
            <a:r>
              <a:rPr lang="en-US"/>
              <a:t>Click to edit Master title style</a:t>
            </a:r>
            <a:endParaRPr/>
          </a:p>
        </p:txBody>
      </p:sp>
      <p:sp>
        <p:nvSpPr>
          <p:cNvPr id="3" name="Text Placeholder 2"/>
          <p:cNvSpPr>
            <a:spLocks noGrp="1"/>
          </p:cNvSpPr>
          <p:nvPr>
            <p:ph type="body" idx="1"/>
          </p:nvPr>
        </p:nvSpPr>
        <p:spPr>
          <a:xfrm>
            <a:off x="1522414" y="1905000"/>
            <a:ext cx="9144000" cy="4267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Footer Placeholder 4"/>
          <p:cNvSpPr>
            <a:spLocks noGrp="1"/>
          </p:cNvSpPr>
          <p:nvPr>
            <p:ph type="ftr" sz="quarter" idx="3"/>
          </p:nvPr>
        </p:nvSpPr>
        <p:spPr>
          <a:xfrm>
            <a:off x="1522413" y="6400801"/>
            <a:ext cx="6324599" cy="276226"/>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Prepared By: Prof. Swapnil S. Sonawane</a:t>
            </a:r>
          </a:p>
        </p:txBody>
      </p:sp>
      <p:sp>
        <p:nvSpPr>
          <p:cNvPr id="4" name="Date Placeholder 3"/>
          <p:cNvSpPr>
            <a:spLocks noGrp="1"/>
          </p:cNvSpPr>
          <p:nvPr>
            <p:ph type="dt" sz="half" idx="2"/>
          </p:nvPr>
        </p:nvSpPr>
        <p:spPr>
          <a:xfrm>
            <a:off x="8075612" y="6400801"/>
            <a:ext cx="1243859"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80CBDC18-5ECD-4347-AB77-701C1298D736}" type="datetime1">
              <a:rPr lang="en-US" smtClean="0"/>
              <a:t>8/25/2024</a:t>
            </a:fld>
            <a:endParaRPr lang="en-US"/>
          </a:p>
        </p:txBody>
      </p:sp>
      <p:sp>
        <p:nvSpPr>
          <p:cNvPr id="6" name="Slide Number Placeholder 5"/>
          <p:cNvSpPr>
            <a:spLocks noGrp="1"/>
          </p:cNvSpPr>
          <p:nvPr>
            <p:ph type="sldNum" sz="quarter" idx="4"/>
          </p:nvPr>
        </p:nvSpPr>
        <p:spPr>
          <a:xfrm>
            <a:off x="9523412" y="6400801"/>
            <a:ext cx="1143002" cy="276226"/>
          </a:xfrm>
          <a:prstGeom prst="rect">
            <a:avLst/>
          </a:prstGeom>
        </p:spPr>
        <p:txBody>
          <a:bodyPr vert="horz" lIns="91440" tIns="45720" rIns="91440" bIns="45720" rtlCol="0" anchor="ctr"/>
          <a:lstStyle>
            <a:lvl1pPr algn="r">
              <a:defRPr sz="1200">
                <a:solidFill>
                  <a:schemeClr val="tx1">
                    <a:tint val="75000"/>
                  </a:schemeClr>
                </a:solidFill>
              </a:defRPr>
            </a:lvl1pPr>
          </a:lstStyle>
          <a:p>
            <a:fld id="{25BA54BD-C84D-46CE-8B72-31BFB26ABA43}" type="slidenum">
              <a:rPr lang="en-US" smtClean="0"/>
              <a:pPr/>
              <a:t>‹#›</a:t>
            </a:fld>
            <a:endParaRPr lang="en-US"/>
          </a:p>
        </p:txBody>
      </p:sp>
    </p:spTree>
    <p:extLst>
      <p:ext uri="{BB962C8B-B14F-4D97-AF65-F5344CB8AC3E}">
        <p14:creationId xmlns:p14="http://schemas.microsoft.com/office/powerpoint/2010/main" val="53563648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hf sldNum="0" hdr="0" dt="0"/>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74320" indent="-274320" algn="l" defTabSz="914400" rtl="0" eaLnBrk="1" latinLnBrk="0" hangingPunct="1">
        <a:lnSpc>
          <a:spcPct val="90000"/>
        </a:lnSpc>
        <a:spcBef>
          <a:spcPts val="1800"/>
        </a:spcBef>
        <a:buSzPct val="100000"/>
        <a:buFont typeface="Arial" pitchFamily="34" charset="0"/>
        <a:buChar char="▪"/>
        <a:defRPr sz="2400" kern="1200">
          <a:solidFill>
            <a:schemeClr val="tx1"/>
          </a:solidFill>
          <a:latin typeface="+mn-lt"/>
          <a:ea typeface="+mn-ea"/>
          <a:cs typeface="+mn-cs"/>
        </a:defRPr>
      </a:lvl1pPr>
      <a:lvl2pPr marL="576072" indent="-274320" algn="l" defTabSz="914400" rtl="0" eaLnBrk="1" latinLnBrk="0" hangingPunct="1">
        <a:lnSpc>
          <a:spcPct val="90000"/>
        </a:lnSpc>
        <a:spcBef>
          <a:spcPts val="600"/>
        </a:spcBef>
        <a:buSzPct val="100000"/>
        <a:buFont typeface="Consolas" pitchFamily="49" charset="0"/>
        <a:buChar char="–"/>
        <a:defRPr sz="2000" kern="1200">
          <a:solidFill>
            <a:schemeClr val="tx1"/>
          </a:solidFill>
          <a:latin typeface="+mn-lt"/>
          <a:ea typeface="+mn-ea"/>
          <a:cs typeface="+mn-cs"/>
        </a:defRPr>
      </a:lvl2pPr>
      <a:lvl3pPr marL="804672" indent="-228600" algn="l" defTabSz="914400" rtl="0" eaLnBrk="1" latinLnBrk="0" hangingPunct="1">
        <a:lnSpc>
          <a:spcPct val="90000"/>
        </a:lnSpc>
        <a:spcBef>
          <a:spcPts val="600"/>
        </a:spcBef>
        <a:buSzPct val="100000"/>
        <a:buFont typeface="Arial" pitchFamily="34" charset="0"/>
        <a:buChar char="▪"/>
        <a:defRPr sz="1800" kern="1200">
          <a:solidFill>
            <a:schemeClr val="tx1"/>
          </a:solidFill>
          <a:latin typeface="+mn-lt"/>
          <a:ea typeface="+mn-ea"/>
          <a:cs typeface="+mn-cs"/>
        </a:defRPr>
      </a:lvl3pPr>
      <a:lvl4pPr marL="10332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4pPr>
      <a:lvl5pPr marL="12618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5pPr>
      <a:lvl6pPr marL="14904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6pPr>
      <a:lvl7pPr marL="17190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7pPr>
      <a:lvl8pPr marL="1947672" indent="-228600" algn="l" defTabSz="914400" rtl="0" eaLnBrk="1" latinLnBrk="0" hangingPunct="1">
        <a:lnSpc>
          <a:spcPct val="90000"/>
        </a:lnSpc>
        <a:spcBef>
          <a:spcPts val="600"/>
        </a:spcBef>
        <a:buSzPct val="100000"/>
        <a:buFont typeface="Consolas" pitchFamily="49" charset="0"/>
        <a:buChar char="–"/>
        <a:defRPr sz="1600" kern="1200">
          <a:solidFill>
            <a:schemeClr val="tx1"/>
          </a:solidFill>
          <a:latin typeface="+mn-lt"/>
          <a:ea typeface="+mn-ea"/>
          <a:cs typeface="+mn-cs"/>
        </a:defRPr>
      </a:lvl8pPr>
      <a:lvl9pPr marL="2176272" indent="-228600" algn="l" defTabSz="914400" rtl="0" eaLnBrk="1" latinLnBrk="0" hangingPunct="1">
        <a:lnSpc>
          <a:spcPct val="90000"/>
        </a:lnSpc>
        <a:spcBef>
          <a:spcPts val="600"/>
        </a:spcBef>
        <a:buSzPct val="100000"/>
        <a:buFont typeface="Arial" pitchFamily="34" charset="0"/>
        <a:buChar char="▪"/>
        <a:defRPr sz="16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3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Round Diagonal Corner Rectangle 6"/>
          <p:cNvSpPr/>
          <p:nvPr/>
        </p:nvSpPr>
        <p:spPr>
          <a:xfrm>
            <a:off x="219400" y="147085"/>
            <a:ext cx="11744736" cy="6565392"/>
          </a:xfrm>
          <a:prstGeom prst="round2DiagRect">
            <a:avLst>
              <a:gd name="adj1" fmla="val 11807"/>
              <a:gd name="adj2" fmla="val 0"/>
            </a:avLst>
          </a:prstGeom>
          <a:solidFill>
            <a:schemeClr val="bg2">
              <a:tint val="85000"/>
              <a:shade val="90000"/>
              <a:satMod val="150000"/>
              <a:alpha val="65000"/>
            </a:schemeClr>
          </a:solidFill>
          <a:ln w="11000" cap="rnd" cmpd="sng" algn="ctr">
            <a:solidFill>
              <a:schemeClr val="bg2">
                <a:tint val="78000"/>
                <a:satMod val="180000"/>
                <a:alpha val="88000"/>
              </a:schemeClr>
            </a:solidFill>
            <a:prstDash val="solid"/>
          </a:ln>
          <a:effectLst>
            <a:innerShdw blurRad="114300">
              <a:srgbClr val="000000">
                <a:alpha val="10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799"/>
          </a:p>
        </p:txBody>
      </p:sp>
      <p:sp>
        <p:nvSpPr>
          <p:cNvPr id="3" name="Footer Placeholder 2"/>
          <p:cNvSpPr>
            <a:spLocks noGrp="1"/>
          </p:cNvSpPr>
          <p:nvPr>
            <p:ph type="ftr" sz="quarter" idx="3"/>
          </p:nvPr>
        </p:nvSpPr>
        <p:spPr>
          <a:xfrm>
            <a:off x="1726750" y="6400800"/>
            <a:ext cx="5614889" cy="274320"/>
          </a:xfrm>
          <a:prstGeom prst="rect">
            <a:avLst/>
          </a:prstGeom>
        </p:spPr>
        <p:txBody>
          <a:bodyPr/>
          <a:lstStyle>
            <a:lvl1pPr algn="r" eaLnBrk="1" latinLnBrk="0" hangingPunct="1">
              <a:defRPr kumimoji="0" sz="1300">
                <a:solidFill>
                  <a:schemeClr val="bg2">
                    <a:tint val="60000"/>
                    <a:satMod val="155000"/>
                  </a:schemeClr>
                </a:solidFill>
              </a:defRPr>
            </a:lvl1pPr>
            <a:extLst/>
          </a:lstStyle>
          <a:p>
            <a:r>
              <a:rPr lang="en-US"/>
              <a:t>Blockchain Technology</a:t>
            </a:r>
          </a:p>
        </p:txBody>
      </p:sp>
      <p:sp>
        <p:nvSpPr>
          <p:cNvPr id="14" name="Date Placeholder 13"/>
          <p:cNvSpPr>
            <a:spLocks noGrp="1"/>
          </p:cNvSpPr>
          <p:nvPr>
            <p:ph type="dt" sz="half" idx="2"/>
          </p:nvPr>
        </p:nvSpPr>
        <p:spPr>
          <a:xfrm>
            <a:off x="7414868" y="6400800"/>
            <a:ext cx="4001998" cy="274320"/>
          </a:xfrm>
          <a:prstGeom prst="rect">
            <a:avLst/>
          </a:prstGeom>
        </p:spPr>
        <p:txBody>
          <a:bodyPr/>
          <a:lstStyle>
            <a:lvl1pPr algn="l" eaLnBrk="1" latinLnBrk="0" hangingPunct="1">
              <a:defRPr kumimoji="0" sz="1300">
                <a:solidFill>
                  <a:schemeClr val="bg2">
                    <a:tint val="60000"/>
                    <a:satMod val="155000"/>
                  </a:schemeClr>
                </a:solidFill>
              </a:defRPr>
            </a:lvl1pPr>
            <a:extLst/>
          </a:lstStyle>
          <a:p>
            <a:endParaRPr lang="en-US"/>
          </a:p>
        </p:txBody>
      </p:sp>
      <p:sp>
        <p:nvSpPr>
          <p:cNvPr id="23" name="Slide Number Placeholder 22"/>
          <p:cNvSpPr>
            <a:spLocks noGrp="1"/>
          </p:cNvSpPr>
          <p:nvPr>
            <p:ph type="sldNum" sz="quarter" idx="4"/>
          </p:nvPr>
        </p:nvSpPr>
        <p:spPr>
          <a:xfrm>
            <a:off x="11515605" y="6514568"/>
            <a:ext cx="618890" cy="274320"/>
          </a:xfrm>
          <a:prstGeom prst="rect">
            <a:avLst/>
          </a:prstGeom>
        </p:spPr>
        <p:txBody>
          <a:bodyPr anchor="ctr"/>
          <a:lstStyle>
            <a:lvl1pPr algn="r" eaLnBrk="1" latinLnBrk="0" hangingPunct="1">
              <a:defRPr kumimoji="0" sz="1600">
                <a:solidFill>
                  <a:schemeClr val="tx2">
                    <a:shade val="90000"/>
                  </a:schemeClr>
                </a:solidFill>
                <a:effectLst/>
              </a:defRPr>
            </a:lvl1pPr>
            <a:extLst/>
          </a:lstStyle>
          <a:p>
            <a:fld id="{E8309500-3FFE-47C6-8E0C-D9D714A85EF2}" type="slidenum">
              <a:rPr lang="en-US" smtClean="0"/>
              <a:t>‹#›</a:t>
            </a:fld>
            <a:endParaRPr lang="en-US"/>
          </a:p>
        </p:txBody>
      </p:sp>
      <p:sp>
        <p:nvSpPr>
          <p:cNvPr id="22" name="Title Placeholder 21"/>
          <p:cNvSpPr>
            <a:spLocks noGrp="1"/>
          </p:cNvSpPr>
          <p:nvPr>
            <p:ph type="title"/>
          </p:nvPr>
        </p:nvSpPr>
        <p:spPr>
          <a:xfrm>
            <a:off x="609441" y="253536"/>
            <a:ext cx="10969943" cy="1143000"/>
          </a:xfrm>
          <a:prstGeom prst="rect">
            <a:avLst/>
          </a:prstGeom>
        </p:spPr>
        <p:txBody>
          <a:bodyPr rIns="91440" anchor="b">
            <a:normAutofit/>
            <a:scene3d>
              <a:camera prst="orthographicFront"/>
              <a:lightRig rig="soft" dir="t">
                <a:rot lat="0" lon="0" rev="2400000"/>
              </a:lightRig>
            </a:scene3d>
            <a:sp3d>
              <a:bevelT w="19050" h="12700"/>
            </a:sp3d>
          </a:bodyPr>
          <a:lstStyle/>
          <a:p>
            <a:r>
              <a:rPr kumimoji="0" lang="en-US"/>
              <a:t>Click to edit Master title style</a:t>
            </a:r>
          </a:p>
        </p:txBody>
      </p:sp>
      <p:sp>
        <p:nvSpPr>
          <p:cNvPr id="13" name="Text Placeholder 12"/>
          <p:cNvSpPr>
            <a:spLocks noGrp="1"/>
          </p:cNvSpPr>
          <p:nvPr>
            <p:ph type="body" idx="1"/>
          </p:nvPr>
        </p:nvSpPr>
        <p:spPr>
          <a:xfrm>
            <a:off x="609441" y="1646237"/>
            <a:ext cx="10969943" cy="4526280"/>
          </a:xfrm>
          <a:prstGeom prst="rect">
            <a:avLst/>
          </a:prstGeom>
        </p:spPr>
        <p:txBody>
          <a:bodyPr>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extLst>
      <p:ext uri="{BB962C8B-B14F-4D97-AF65-F5344CB8AC3E}">
        <p14:creationId xmlns:p14="http://schemas.microsoft.com/office/powerpoint/2010/main" val="3423668717"/>
      </p:ext>
    </p:extLst>
  </p:cSld>
  <p:clrMap bg1="dk1" tx1="lt1" bg2="dk2" tx2="lt2" accent1="accent1" accent2="accent2" accent3="accent3" accent4="accent4" accent5="accent5" accent6="accent6" hlink="hlink" folHlink="folHlink"/>
  <p:sldLayoutIdLst>
    <p:sldLayoutId id="2147483673" r:id="rId1"/>
  </p:sldLayoutIdLst>
  <p:hf sldNum="0" hdr="0" ftr="0" dt="0"/>
  <p:txStyles>
    <p:titleStyle>
      <a:lvl1pPr marL="54848" algn="r" rtl="0" eaLnBrk="1" latinLnBrk="0" hangingPunct="1">
        <a:spcBef>
          <a:spcPct val="0"/>
        </a:spcBef>
        <a:buNone/>
        <a:defRPr kumimoji="0" sz="4599" kern="1200">
          <a:solidFill>
            <a:schemeClr val="tx2">
              <a:tint val="100000"/>
              <a:shade val="90000"/>
              <a:satMod val="250000"/>
              <a:alpha val="100000"/>
            </a:schemeClr>
          </a:solidFill>
          <a:effectLst>
            <a:outerShdw blurRad="38100" dist="25500" dir="5400000" algn="tl" rotWithShape="0">
              <a:srgbClr val="000000">
                <a:satMod val="180000"/>
                <a:alpha val="75000"/>
              </a:srgbClr>
            </a:outerShdw>
          </a:effectLst>
          <a:latin typeface="+mj-lt"/>
          <a:ea typeface="+mj-ea"/>
          <a:cs typeface="+mj-cs"/>
        </a:defRPr>
      </a:lvl1pPr>
      <a:extLst/>
    </p:titleStyle>
    <p:bodyStyle>
      <a:lvl1pPr marL="292012" indent="-292012" algn="l" rtl="0" eaLnBrk="1" latinLnBrk="0" hangingPunct="1">
        <a:spcBef>
          <a:spcPts val="0"/>
        </a:spcBef>
        <a:buClr>
          <a:schemeClr val="accent1"/>
        </a:buClr>
        <a:buSzPct val="70000"/>
        <a:buFont typeface="Wingdings 2"/>
        <a:buChar char=""/>
        <a:defRPr kumimoji="0" sz="3199" kern="1200">
          <a:solidFill>
            <a:schemeClr val="tx1"/>
          </a:solidFill>
          <a:latin typeface="+mn-lt"/>
          <a:ea typeface="+mn-ea"/>
          <a:cs typeface="+mn-cs"/>
        </a:defRPr>
      </a:lvl1pPr>
      <a:lvl2pPr marL="639888" indent="-228531" algn="l" rtl="0" eaLnBrk="1" latinLnBrk="0" hangingPunct="1">
        <a:spcBef>
          <a:spcPts val="400"/>
        </a:spcBef>
        <a:buClr>
          <a:schemeClr val="accent2"/>
        </a:buClr>
        <a:buSzPct val="90000"/>
        <a:buFontTx/>
        <a:buChar char="•"/>
        <a:defRPr kumimoji="0" sz="2599" kern="1200">
          <a:solidFill>
            <a:schemeClr val="tx1"/>
          </a:solidFill>
          <a:latin typeface="+mn-lt"/>
          <a:ea typeface="+mn-ea"/>
          <a:cs typeface="+mn-cs"/>
        </a:defRPr>
      </a:lvl2pPr>
      <a:lvl3pPr marL="822713" indent="-191966" algn="l" rtl="0" eaLnBrk="1" latinLnBrk="0" hangingPunct="1">
        <a:spcBef>
          <a:spcPts val="400"/>
        </a:spcBef>
        <a:buClr>
          <a:schemeClr val="accent3"/>
        </a:buClr>
        <a:buSzPct val="100000"/>
        <a:buFont typeface="Wingdings 2"/>
        <a:buChar char=""/>
        <a:defRPr kumimoji="0" sz="2299" kern="1200">
          <a:solidFill>
            <a:schemeClr val="tx1"/>
          </a:solidFill>
          <a:latin typeface="+mn-lt"/>
          <a:ea typeface="+mn-ea"/>
          <a:cs typeface="+mn-cs"/>
        </a:defRPr>
      </a:lvl3pPr>
      <a:lvl4pPr marL="1005538" indent="-182825" algn="l" rtl="0" eaLnBrk="1" latinLnBrk="0" hangingPunct="1">
        <a:spcBef>
          <a:spcPts val="400"/>
        </a:spcBef>
        <a:buClr>
          <a:schemeClr val="accent3"/>
        </a:buClr>
        <a:buSzPct val="100000"/>
        <a:buFont typeface="Wingdings 2"/>
        <a:buChar char=""/>
        <a:defRPr kumimoji="0" sz="1999" kern="1200">
          <a:solidFill>
            <a:schemeClr val="tx1"/>
          </a:solidFill>
          <a:latin typeface="+mn-lt"/>
          <a:ea typeface="+mn-ea"/>
          <a:cs typeface="+mn-cs"/>
        </a:defRPr>
      </a:lvl4pPr>
      <a:lvl5pPr marL="1188363" indent="-182825" algn="l" rtl="0" eaLnBrk="1" latinLnBrk="0" hangingPunct="1">
        <a:spcBef>
          <a:spcPts val="400"/>
        </a:spcBef>
        <a:buClr>
          <a:schemeClr val="accent3"/>
        </a:buClr>
        <a:buSzPct val="100000"/>
        <a:buFont typeface="Wingdings 2"/>
        <a:buChar char=""/>
        <a:defRPr kumimoji="0" sz="1899" kern="1200">
          <a:solidFill>
            <a:schemeClr val="tx1"/>
          </a:solidFill>
          <a:latin typeface="+mn-lt"/>
          <a:ea typeface="+mn-ea"/>
          <a:cs typeface="+mn-cs"/>
        </a:defRPr>
      </a:lvl5pPr>
      <a:lvl6pPr marL="1371189" indent="-173684" algn="l" rtl="0" eaLnBrk="1" latinLnBrk="0" hangingPunct="1">
        <a:spcBef>
          <a:spcPts val="400"/>
        </a:spcBef>
        <a:buClr>
          <a:schemeClr val="accent4"/>
        </a:buClr>
        <a:buFont typeface="Wingdings 2"/>
        <a:buChar char=""/>
        <a:defRPr kumimoji="0" sz="1799" kern="1200" baseline="0">
          <a:solidFill>
            <a:schemeClr val="tx1"/>
          </a:solidFill>
          <a:latin typeface="+mn-lt"/>
          <a:ea typeface="+mn-ea"/>
          <a:cs typeface="+mn-cs"/>
        </a:defRPr>
      </a:lvl6pPr>
      <a:lvl7pPr marL="1554014" indent="-173684"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7pPr>
      <a:lvl8pPr marL="1736839" indent="-173684"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8pPr>
      <a:lvl9pPr marL="1919664" indent="-173684" algn="l" rtl="0" eaLnBrk="1" latinLnBrk="0" hangingPunct="1">
        <a:spcBef>
          <a:spcPts val="400"/>
        </a:spcBef>
        <a:buClr>
          <a:schemeClr val="accent4"/>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063" algn="l" rtl="0" eaLnBrk="1" latinLnBrk="0" hangingPunct="1">
        <a:defRPr kumimoji="0" kern="1200">
          <a:solidFill>
            <a:schemeClr val="tx1"/>
          </a:solidFill>
          <a:latin typeface="+mn-lt"/>
          <a:ea typeface="+mn-ea"/>
          <a:cs typeface="+mn-cs"/>
        </a:defRPr>
      </a:lvl2pPr>
      <a:lvl3pPr marL="914126" algn="l" rtl="0" eaLnBrk="1" latinLnBrk="0" hangingPunct="1">
        <a:defRPr kumimoji="0" kern="1200">
          <a:solidFill>
            <a:schemeClr val="tx1"/>
          </a:solidFill>
          <a:latin typeface="+mn-lt"/>
          <a:ea typeface="+mn-ea"/>
          <a:cs typeface="+mn-cs"/>
        </a:defRPr>
      </a:lvl3pPr>
      <a:lvl4pPr marL="1371189" algn="l" rtl="0" eaLnBrk="1" latinLnBrk="0" hangingPunct="1">
        <a:defRPr kumimoji="0" kern="1200">
          <a:solidFill>
            <a:schemeClr val="tx1"/>
          </a:solidFill>
          <a:latin typeface="+mn-lt"/>
          <a:ea typeface="+mn-ea"/>
          <a:cs typeface="+mn-cs"/>
        </a:defRPr>
      </a:lvl4pPr>
      <a:lvl5pPr marL="1828251" algn="l" rtl="0" eaLnBrk="1" latinLnBrk="0" hangingPunct="1">
        <a:defRPr kumimoji="0" kern="1200">
          <a:solidFill>
            <a:schemeClr val="tx1"/>
          </a:solidFill>
          <a:latin typeface="+mn-lt"/>
          <a:ea typeface="+mn-ea"/>
          <a:cs typeface="+mn-cs"/>
        </a:defRPr>
      </a:lvl5pPr>
      <a:lvl6pPr marL="2285314" algn="l" rtl="0" eaLnBrk="1" latinLnBrk="0" hangingPunct="1">
        <a:defRPr kumimoji="0" kern="1200">
          <a:solidFill>
            <a:schemeClr val="tx1"/>
          </a:solidFill>
          <a:latin typeface="+mn-lt"/>
          <a:ea typeface="+mn-ea"/>
          <a:cs typeface="+mn-cs"/>
        </a:defRPr>
      </a:lvl6pPr>
      <a:lvl7pPr marL="2742377" algn="l" rtl="0" eaLnBrk="1" latinLnBrk="0" hangingPunct="1">
        <a:defRPr kumimoji="0" kern="1200">
          <a:solidFill>
            <a:schemeClr val="tx1"/>
          </a:solidFill>
          <a:latin typeface="+mn-lt"/>
          <a:ea typeface="+mn-ea"/>
          <a:cs typeface="+mn-cs"/>
        </a:defRPr>
      </a:lvl7pPr>
      <a:lvl8pPr marL="3199440" algn="l" rtl="0" eaLnBrk="1" latinLnBrk="0" hangingPunct="1">
        <a:defRPr kumimoji="0" kern="1200">
          <a:solidFill>
            <a:schemeClr val="tx1"/>
          </a:solidFill>
          <a:latin typeface="+mn-lt"/>
          <a:ea typeface="+mn-ea"/>
          <a:cs typeface="+mn-cs"/>
        </a:defRPr>
      </a:lvl8pPr>
      <a:lvl9pPr marL="3656503"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1839070"/>
            <a:ext cx="9143998" cy="1020762"/>
          </a:xfrm>
        </p:spPr>
        <p:txBody>
          <a:bodyPr anchor="b">
            <a:normAutofit/>
          </a:bodyPr>
          <a:lstStyle/>
          <a:p>
            <a:pPr algn="ctr"/>
            <a:r>
              <a:rPr lang="en-US" sz="5400">
                <a:solidFill>
                  <a:schemeClr val="accent1">
                    <a:lumMod val="60000"/>
                    <a:lumOff val="40000"/>
                  </a:schemeClr>
                </a:solidFill>
                <a:latin typeface="Algerian" panose="04020705040A02060702" pitchFamily="82" charset="0"/>
              </a:rPr>
              <a:t>BLOCKCHAIN TECHNOLOGY</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7" name="Content Placeholder 6">
            <a:extLst>
              <a:ext uri="{FF2B5EF4-FFF2-40B4-BE49-F238E27FC236}">
                <a16:creationId xmlns:a16="http://schemas.microsoft.com/office/drawing/2014/main" id="{D40E1265-75BF-ED07-EAB5-FD7661558E91}"/>
              </a:ext>
            </a:extLst>
          </p:cNvPr>
          <p:cNvSpPr>
            <a:spLocks noGrp="1"/>
          </p:cNvSpPr>
          <p:nvPr>
            <p:ph idx="1"/>
          </p:nvPr>
        </p:nvSpPr>
        <p:spPr>
          <a:xfrm>
            <a:off x="1522413" y="3319368"/>
            <a:ext cx="9144000" cy="3103240"/>
          </a:xfrm>
        </p:spPr>
        <p:txBody>
          <a:bodyPr>
            <a:normAutofit/>
          </a:bodyPr>
          <a:lstStyle/>
          <a:p>
            <a:pPr marL="0" indent="0" algn="ctr">
              <a:buNone/>
            </a:pPr>
            <a:r>
              <a:rPr lang="en-US" sz="4000">
                <a:latin typeface="Algerian" panose="04020705040A02060702" pitchFamily="82" charset="0"/>
              </a:rPr>
              <a:t>Computer Engineering</a:t>
            </a:r>
          </a:p>
          <a:p>
            <a:pPr marL="0" indent="0" algn="ctr">
              <a:buNone/>
            </a:pPr>
            <a:r>
              <a:rPr lang="en-US" sz="4000">
                <a:latin typeface="Algerian" panose="04020705040A02060702" pitchFamily="82" charset="0"/>
              </a:rPr>
              <a:t>BE Semester VII</a:t>
            </a:r>
          </a:p>
          <a:p>
            <a:pPr marL="0" indent="0" algn="ctr">
              <a:buNone/>
            </a:pPr>
            <a:r>
              <a:rPr lang="en-US" sz="4000">
                <a:solidFill>
                  <a:schemeClr val="accent5">
                    <a:lumMod val="40000"/>
                    <a:lumOff val="60000"/>
                  </a:schemeClr>
                </a:solidFill>
                <a:latin typeface="Algerian" panose="04020705040A02060702" pitchFamily="82" charset="0"/>
              </a:rPr>
              <a:t>Prof. Swapnil Sonawane</a:t>
            </a:r>
            <a:endParaRPr lang="en-IN" sz="4000">
              <a:solidFill>
                <a:schemeClr val="accent5">
                  <a:lumMod val="40000"/>
                  <a:lumOff val="60000"/>
                </a:schemeClr>
              </a:solidFill>
              <a:latin typeface="Algerian" panose="04020705040A02060702" pitchFamily="82" charset="0"/>
            </a:endParaRPr>
          </a:p>
        </p:txBody>
      </p:sp>
    </p:spTree>
    <p:extLst>
      <p:ext uri="{BB962C8B-B14F-4D97-AF65-F5344CB8AC3E}">
        <p14:creationId xmlns:p14="http://schemas.microsoft.com/office/powerpoint/2010/main" val="192011101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44174"/>
            <a:ext cx="10585176" cy="5237153"/>
          </a:xfrm>
        </p:spPr>
        <p:txBody>
          <a:bodyPr>
            <a:normAutofit fontScale="92500" lnSpcReduction="20000"/>
          </a:bodyPr>
          <a:lstStyle/>
          <a:p>
            <a:pPr marL="0" indent="0" algn="just">
              <a:lnSpc>
                <a:spcPct val="100000"/>
              </a:lnSpc>
              <a:spcBef>
                <a:spcPts val="600"/>
              </a:spcBef>
              <a:buNone/>
            </a:pPr>
            <a:r>
              <a:rPr lang="en-US" sz="3200">
                <a:solidFill>
                  <a:schemeClr val="accent1"/>
                </a:solidFill>
                <a:latin typeface="Times New Roman" panose="02020603050405020304" pitchFamily="18" charset="0"/>
                <a:cs typeface="Times New Roman" panose="02020603050405020304" pitchFamily="18" charset="0"/>
              </a:rPr>
              <a:t>Hot Wallet: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It is designed for online day to day transactions. It is connected to the internet at all times.</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It is not advisable to use a hot wallet for long term storage. Hot wallets are typically free, easy to set up and convenient to use</a:t>
            </a:r>
          </a:p>
          <a:p>
            <a:pPr marL="0" indent="0" algn="just">
              <a:lnSpc>
                <a:spcPct val="100000"/>
              </a:lnSpc>
              <a:spcBef>
                <a:spcPts val="600"/>
              </a:spcBef>
              <a:buNone/>
            </a:pPr>
            <a:endParaRPr lang="en-US" sz="320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3200">
                <a:solidFill>
                  <a:srgbClr val="FFFF00"/>
                </a:solidFill>
                <a:latin typeface="Times New Roman" panose="02020603050405020304" pitchFamily="18" charset="0"/>
                <a:cs typeface="Times New Roman" panose="02020603050405020304" pitchFamily="18" charset="0"/>
              </a:rPr>
              <a:t>Desktop wallet: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Desktop wallets can be downloaded and installed on our desktop or laptop. As they are locally stored, the user has complete control of the wallet. </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The wallet is dependent on the security features installed on your computer. </a:t>
            </a:r>
          </a:p>
          <a:p>
            <a:pPr marL="0" indent="0" algn="just">
              <a:lnSpc>
                <a:spcPct val="100000"/>
              </a:lnSpc>
              <a:spcBef>
                <a:spcPts val="600"/>
              </a:spcBef>
              <a:buNone/>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6930161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17885"/>
            <a:ext cx="10585176" cy="5263442"/>
          </a:xfrm>
        </p:spPr>
        <p:txBody>
          <a:bodyPr>
            <a:normAutofit fontScale="85000" lnSpcReduction="20000"/>
          </a:bodyPr>
          <a:lstStyle/>
          <a:p>
            <a:pPr marL="0" indent="0" algn="just">
              <a:lnSpc>
                <a:spcPct val="100000"/>
              </a:lnSpc>
              <a:spcBef>
                <a:spcPts val="600"/>
              </a:spcBef>
              <a:buNone/>
            </a:pPr>
            <a:r>
              <a:rPr lang="en-US" sz="3200">
                <a:solidFill>
                  <a:srgbClr val="FFFF00"/>
                </a:solidFill>
                <a:latin typeface="Times New Roman" panose="02020603050405020304" pitchFamily="18" charset="0"/>
                <a:cs typeface="Times New Roman" panose="02020603050405020304" pitchFamily="18" charset="0"/>
              </a:rPr>
              <a:t>Mobile wallet: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Mobile wallets are designed to operate on smartphone devices.</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you can easily carry it with you wherever you go and make purchases from merchants who accept cryptocurrency payments using QR codes. </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However, they are more vulnerable to malicious apps and viruses than desktop wallets. </a:t>
            </a:r>
          </a:p>
          <a:p>
            <a:pPr marL="0" indent="0" algn="just">
              <a:lnSpc>
                <a:spcPct val="100000"/>
              </a:lnSpc>
              <a:spcBef>
                <a:spcPts val="600"/>
              </a:spcBef>
              <a:buNone/>
            </a:pPr>
            <a:endParaRPr lang="en-US" sz="320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3200">
                <a:solidFill>
                  <a:srgbClr val="FFFF00"/>
                </a:solidFill>
                <a:latin typeface="Times New Roman" panose="02020603050405020304" pitchFamily="18" charset="0"/>
                <a:cs typeface="Times New Roman" panose="02020603050405020304" pitchFamily="18" charset="0"/>
              </a:rPr>
              <a:t>Online wallet: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Online wallets are also called web wallets. They run on the cloud, and hence the user does not need to download or install any application. </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They can be accessed from any computing device via a web browser. </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Online wallets are hosted and controlled by a third party and hence are the most vulnerable.</a:t>
            </a:r>
          </a:p>
        </p:txBody>
      </p:sp>
    </p:spTree>
    <p:extLst>
      <p:ext uri="{BB962C8B-B14F-4D97-AF65-F5344CB8AC3E}">
        <p14:creationId xmlns:p14="http://schemas.microsoft.com/office/powerpoint/2010/main" val="143366817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54441"/>
            <a:ext cx="10585176" cy="5570904"/>
          </a:xfrm>
        </p:spPr>
        <p:txBody>
          <a:bodyPr>
            <a:normAutofit fontScale="92500"/>
          </a:bodyPr>
          <a:lstStyle/>
          <a:p>
            <a:pPr marL="0" indent="0" algn="just">
              <a:lnSpc>
                <a:spcPct val="100000"/>
              </a:lnSpc>
              <a:spcBef>
                <a:spcPts val="600"/>
              </a:spcBef>
              <a:buNone/>
            </a:pPr>
            <a:r>
              <a:rPr lang="en-US" sz="3200">
                <a:solidFill>
                  <a:schemeClr val="accent1"/>
                </a:solidFill>
                <a:latin typeface="Times New Roman" panose="02020603050405020304" pitchFamily="18" charset="0"/>
                <a:cs typeface="Times New Roman" panose="02020603050405020304" pitchFamily="18" charset="0"/>
              </a:rPr>
              <a:t>Cold Wallet: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A cold wallet is a digital wallet that is not connected to the internet. Being offline, they are more secure and used for long-term storage of cryptocurrencies. </a:t>
            </a:r>
          </a:p>
          <a:p>
            <a:pPr marL="0" indent="0" algn="just">
              <a:lnSpc>
                <a:spcPct val="100000"/>
              </a:lnSpc>
              <a:spcBef>
                <a:spcPts val="600"/>
              </a:spcBef>
              <a:buNone/>
            </a:pPr>
            <a:endParaRPr lang="en-US" sz="3200">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sz="3200">
                <a:solidFill>
                  <a:srgbClr val="FFFF00"/>
                </a:solidFill>
                <a:latin typeface="Times New Roman" panose="02020603050405020304" pitchFamily="18" charset="0"/>
                <a:cs typeface="Times New Roman" panose="02020603050405020304" pitchFamily="18" charset="0"/>
              </a:rPr>
              <a:t>Hardware wallet: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A hardware wallet is a physical device used to store cryptocurrency private keys securely offline, protecting them from online hacking attempts. To make transactions, users connect the wallet to a computer or mobile device, allowing the wallet to sign transactions without exposing private keys to the internet.</a:t>
            </a:r>
          </a:p>
        </p:txBody>
      </p:sp>
    </p:spTree>
    <p:extLst>
      <p:ext uri="{BB962C8B-B14F-4D97-AF65-F5344CB8AC3E}">
        <p14:creationId xmlns:p14="http://schemas.microsoft.com/office/powerpoint/2010/main" val="40270203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228919"/>
            <a:ext cx="9143998" cy="45719"/>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a:ln>
                  <a:noFill/>
                </a:ln>
                <a:solidFill>
                  <a:prstClr val="white">
                    <a:tint val="75000"/>
                  </a:prstClr>
                </a:solidFill>
                <a:effectLst/>
                <a:uLnTx/>
                <a:uFillTx/>
                <a:latin typeface="Corbel"/>
                <a:ea typeface="+mn-ea"/>
                <a:cs typeface="+mn-cs"/>
              </a:rPr>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20"/>
            <a:ext cx="10585176" cy="5472607"/>
          </a:xfrm>
        </p:spPr>
        <p:txBody>
          <a:bodyPr>
            <a:normAutofit/>
          </a:bodyPr>
          <a:lstStyle/>
          <a:p>
            <a:pPr marL="0" indent="0" algn="just">
              <a:lnSpc>
                <a:spcPct val="100000"/>
              </a:lnSpc>
              <a:spcBef>
                <a:spcPts val="600"/>
              </a:spcBef>
              <a:buNone/>
            </a:pPr>
            <a:r>
              <a:rPr lang="en-US" sz="3200">
                <a:solidFill>
                  <a:srgbClr val="FFFF00"/>
                </a:solidFill>
                <a:latin typeface="Times New Roman" panose="02020603050405020304" pitchFamily="18" charset="0"/>
                <a:cs typeface="Times New Roman" panose="02020603050405020304" pitchFamily="18" charset="0"/>
              </a:rPr>
              <a:t>Paper wallet:</a:t>
            </a:r>
          </a:p>
          <a:p>
            <a:pPr marL="0" indent="0" algn="just">
              <a:lnSpc>
                <a:spcPct val="100000"/>
              </a:lnSpc>
              <a:spcBef>
                <a:spcPts val="600"/>
              </a:spcBef>
              <a:buNone/>
            </a:pPr>
            <a:r>
              <a:rPr lang="en-US">
                <a:latin typeface="Times New Roman" panose="02020603050405020304" pitchFamily="18" charset="0"/>
                <a:cs typeface="Times New Roman" panose="02020603050405020304" pitchFamily="18" charset="0"/>
              </a:rPr>
              <a:t>A paper wallet involves printing your cryptocurrency private and public keys on a piece of paper, often as QR codes, making it a cost-effective and highly secure method of offline storage. It is generated using trusted software tools and keeps keys completely offline, reducing the risk of online theft. However, paper wallets require careful storage to prevent loss, theft, or damage and need to be imported into a software wallet for transactions.</a:t>
            </a:r>
          </a:p>
        </p:txBody>
      </p:sp>
    </p:spTree>
    <p:extLst>
      <p:ext uri="{BB962C8B-B14F-4D97-AF65-F5344CB8AC3E}">
        <p14:creationId xmlns:p14="http://schemas.microsoft.com/office/powerpoint/2010/main" val="25478095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Altcoins and tokens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fontScale="850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Altcoins:</a:t>
            </a:r>
          </a:p>
          <a:p>
            <a:pPr marL="0" indent="0" algn="just">
              <a:lnSpc>
                <a:spcPct val="110000"/>
              </a:lnSpc>
              <a:buNone/>
            </a:pPr>
            <a:r>
              <a:rPr lang="en-US" sz="3200">
                <a:latin typeface="Times New Roman" panose="02020603050405020304" pitchFamily="18" charset="0"/>
                <a:cs typeface="Times New Roman" panose="02020603050405020304" pitchFamily="18" charset="0"/>
              </a:rPr>
              <a:t>The cryptocurrency alternatives to the Bitcoin are referred to as 'Alternative Cryptocurrency Coins,' abbreviated as Altcoins or simply Coins. </a:t>
            </a:r>
          </a:p>
          <a:p>
            <a:pPr marL="0" indent="0" algn="just">
              <a:lnSpc>
                <a:spcPct val="110000"/>
              </a:lnSpc>
              <a:buNone/>
            </a:pPr>
            <a:r>
              <a:rPr lang="en-US" sz="3200">
                <a:latin typeface="Times New Roman" panose="02020603050405020304" pitchFamily="18" charset="0"/>
                <a:cs typeface="Times New Roman" panose="02020603050405020304" pitchFamily="18" charset="0"/>
              </a:rPr>
              <a:t>Many of the altcoins come from a fork of famous and durable cryptocurrencies like Bitcoin, Litecoin, and Ethereum. </a:t>
            </a:r>
          </a:p>
          <a:p>
            <a:pPr marL="0" indent="0" algn="just">
              <a:lnSpc>
                <a:spcPct val="110000"/>
              </a:lnSpc>
              <a:buNone/>
            </a:pPr>
            <a:r>
              <a:rPr lang="en-US" sz="3200">
                <a:latin typeface="Times New Roman" panose="02020603050405020304" pitchFamily="18" charset="0"/>
                <a:cs typeface="Times New Roman" panose="02020603050405020304" pitchFamily="18" charset="0"/>
              </a:rPr>
              <a:t>While some altcoins are like their predecessors, most attempt to improve or set themselves apart by bringing in additional features or security like improved block times, different parameters, transaction management, scripting language, consensus mechanism, etc.</a:t>
            </a:r>
          </a:p>
        </p:txBody>
      </p:sp>
    </p:spTree>
    <p:extLst>
      <p:ext uri="{BB962C8B-B14F-4D97-AF65-F5344CB8AC3E}">
        <p14:creationId xmlns:p14="http://schemas.microsoft.com/office/powerpoint/2010/main" val="165547719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The main features of altcoins are:</a:t>
            </a:r>
          </a:p>
          <a:p>
            <a:pPr algn="just">
              <a:lnSpc>
                <a:spcPct val="100000"/>
              </a:lnSpc>
              <a:buFont typeface="Courier New" panose="02070309020205020404" pitchFamily="49" charset="0"/>
              <a:buChar char="o"/>
            </a:pPr>
            <a:r>
              <a:rPr lang="en-US" sz="3200">
                <a:latin typeface="Times New Roman" panose="02020603050405020304" pitchFamily="18" charset="0"/>
                <a:cs typeface="Times New Roman" panose="02020603050405020304" pitchFamily="18" charset="0"/>
              </a:rPr>
              <a:t>They are peer-to-peer digital currencies that involve a mining process.</a:t>
            </a:r>
          </a:p>
          <a:p>
            <a:pPr algn="just">
              <a:lnSpc>
                <a:spcPct val="100000"/>
              </a:lnSpc>
              <a:buFont typeface="Courier New" panose="02070309020205020404" pitchFamily="49" charset="0"/>
              <a:buChar char="o"/>
            </a:pPr>
            <a:r>
              <a:rPr lang="en-US" sz="3200">
                <a:latin typeface="Times New Roman" panose="02020603050405020304" pitchFamily="18" charset="0"/>
                <a:cs typeface="Times New Roman" panose="02020603050405020304" pitchFamily="18" charset="0"/>
              </a:rPr>
              <a:t>They possess their independent blockchain.</a:t>
            </a:r>
          </a:p>
          <a:p>
            <a:pPr algn="just">
              <a:lnSpc>
                <a:spcPct val="100000"/>
              </a:lnSpc>
              <a:buFont typeface="Courier New" panose="02070309020205020404" pitchFamily="49" charset="0"/>
              <a:buChar char="o"/>
            </a:pPr>
            <a:r>
              <a:rPr lang="en-US" sz="3200">
                <a:latin typeface="Times New Roman" panose="02020603050405020304" pitchFamily="18" charset="0"/>
                <a:cs typeface="Times New Roman" panose="02020603050405020304" pitchFamily="18" charset="0"/>
              </a:rPr>
              <a:t>They possess the characteristics of money, i.e., they are fungible, divisible and have limited supply, and typically meant to operate only as a means of payment. </a:t>
            </a:r>
          </a:p>
        </p:txBody>
      </p:sp>
      <p:sp>
        <p:nvSpPr>
          <p:cNvPr id="6" name="Title 5">
            <a:extLst>
              <a:ext uri="{FF2B5EF4-FFF2-40B4-BE49-F238E27FC236}">
                <a16:creationId xmlns:a16="http://schemas.microsoft.com/office/drawing/2014/main" id="{5C06D9F2-87A9-FECE-78E4-D9CD8127FB5C}"/>
              </a:ext>
            </a:extLst>
          </p:cNvPr>
          <p:cNvSpPr>
            <a:spLocks noGrp="1"/>
          </p:cNvSpPr>
          <p:nvPr>
            <p:ph type="title"/>
          </p:nvPr>
        </p:nvSpPr>
        <p:spPr/>
        <p:txBody>
          <a:bodyPr/>
          <a:lstStyle/>
          <a:p>
            <a:r>
              <a:rPr lang="en-IN"/>
              <a:t> </a:t>
            </a:r>
          </a:p>
        </p:txBody>
      </p:sp>
    </p:spTree>
    <p:extLst>
      <p:ext uri="{BB962C8B-B14F-4D97-AF65-F5344CB8AC3E}">
        <p14:creationId xmlns:p14="http://schemas.microsoft.com/office/powerpoint/2010/main" val="3531304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180973"/>
            <a:ext cx="9143998" cy="93665"/>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52736"/>
            <a:ext cx="10585176" cy="5119464"/>
          </a:xfrm>
        </p:spPr>
        <p:txBody>
          <a:bodyPr>
            <a:normAutofit fontScale="77500" lnSpcReduction="20000"/>
          </a:bodyPr>
          <a:lstStyle/>
          <a:p>
            <a:pPr marL="0" indent="0" algn="just">
              <a:lnSpc>
                <a:spcPct val="100000"/>
              </a:lnSpc>
              <a:buNone/>
            </a:pPr>
            <a:r>
              <a:rPr lang="en-US" sz="4100">
                <a:solidFill>
                  <a:schemeClr val="accent1"/>
                </a:solidFill>
                <a:latin typeface="Times New Roman" panose="02020603050405020304" pitchFamily="18" charset="0"/>
                <a:cs typeface="Times New Roman" panose="02020603050405020304" pitchFamily="18" charset="0"/>
              </a:rPr>
              <a:t>Tokens:</a:t>
            </a:r>
          </a:p>
          <a:p>
            <a:pPr marL="0" indent="0" algn="just">
              <a:lnSpc>
                <a:spcPct val="110000"/>
              </a:lnSpc>
              <a:buNone/>
            </a:pPr>
            <a:r>
              <a:rPr lang="en-US" sz="3200">
                <a:latin typeface="Times New Roman" panose="02020603050405020304" pitchFamily="18" charset="0"/>
                <a:cs typeface="Times New Roman" panose="02020603050405020304" pitchFamily="18" charset="0"/>
              </a:rPr>
              <a:t>Tokens represent an asset, or a utility created on an existing blockchain. They represent assets that are tradable and fungible. </a:t>
            </a:r>
          </a:p>
          <a:p>
            <a:pPr marL="0" indent="0" algn="just">
              <a:lnSpc>
                <a:spcPct val="110000"/>
              </a:lnSpc>
              <a:buNone/>
            </a:pPr>
            <a:r>
              <a:rPr lang="en-US" sz="3200">
                <a:latin typeface="Times New Roman" panose="02020603050405020304" pitchFamily="18" charset="0"/>
                <a:cs typeface="Times New Roman" panose="02020603050405020304" pitchFamily="18" charset="0"/>
              </a:rPr>
              <a:t>Tokens are used for fundraising crowd sales; Ethereum is the most popular token platform. All tokens created on the Ethereum platform are called ERC-20 tokens.</a:t>
            </a:r>
          </a:p>
          <a:p>
            <a:pPr marL="0" indent="0" algn="just">
              <a:lnSpc>
                <a:spcPct val="110000"/>
              </a:lnSpc>
              <a:buNone/>
            </a:pPr>
            <a:r>
              <a:rPr lang="en-US" sz="3200">
                <a:latin typeface="Times New Roman" panose="02020603050405020304" pitchFamily="18" charset="0"/>
                <a:cs typeface="Times New Roman" panose="02020603050405020304" pitchFamily="18" charset="0"/>
              </a:rPr>
              <a:t>Tokens are mostly used with decentralized applications. Developers can decide how many tokens should be created and send the tokens once created. They can pay the blockchain in the blockchain's native currency when creating the token. </a:t>
            </a:r>
          </a:p>
          <a:p>
            <a:pPr marL="0" indent="0" algn="just">
              <a:lnSpc>
                <a:spcPct val="110000"/>
              </a:lnSpc>
              <a:buNone/>
            </a:pPr>
            <a:r>
              <a:rPr lang="en-US" sz="3200">
                <a:latin typeface="Times New Roman" panose="02020603050405020304" pitchFamily="18" charset="0"/>
                <a:cs typeface="Times New Roman" panose="02020603050405020304" pitchFamily="18" charset="0"/>
              </a:rPr>
              <a:t>Tokens are distributed and sold through Initial Coin Offerings (ICO). ICOs are used to fund the development of the project. Tokens are also used for transactions on the blockchain that they have been created on. </a:t>
            </a:r>
          </a:p>
        </p:txBody>
      </p:sp>
    </p:spTree>
    <p:extLst>
      <p:ext uri="{BB962C8B-B14F-4D97-AF65-F5344CB8AC3E}">
        <p14:creationId xmlns:p14="http://schemas.microsoft.com/office/powerpoint/2010/main" val="416615290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flipV="1">
            <a:off x="1522414" y="180973"/>
            <a:ext cx="9143998" cy="93665"/>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02384"/>
            <a:ext cx="10585176" cy="5169815"/>
          </a:xfrm>
        </p:spPr>
        <p:txBody>
          <a:bodyPr>
            <a:normAutofit lnSpcReduction="10000"/>
          </a:bodyPr>
          <a:lstStyle/>
          <a:p>
            <a:pPr marL="0" indent="0" algn="just">
              <a:lnSpc>
                <a:spcPct val="100000"/>
              </a:lnSpc>
              <a:buNone/>
            </a:pPr>
            <a:r>
              <a:rPr lang="en-US" sz="3200">
                <a:solidFill>
                  <a:srgbClr val="92D050"/>
                </a:solidFill>
                <a:latin typeface="Times New Roman" panose="02020603050405020304" pitchFamily="18" charset="0"/>
                <a:cs typeface="Times New Roman" panose="02020603050405020304" pitchFamily="18" charset="0"/>
              </a:rPr>
              <a:t>Types of tokens:</a:t>
            </a:r>
          </a:p>
          <a:p>
            <a:pPr marL="0" indent="0" algn="just">
              <a:lnSpc>
                <a:spcPct val="100000"/>
              </a:lnSpc>
              <a:buNone/>
            </a:pPr>
            <a:r>
              <a:rPr lang="en-US" sz="3200">
                <a:solidFill>
                  <a:srgbClr val="FFFF00"/>
                </a:solidFill>
                <a:latin typeface="Times New Roman" panose="02020603050405020304" pitchFamily="18" charset="0"/>
                <a:cs typeface="Times New Roman" panose="02020603050405020304" pitchFamily="18" charset="0"/>
              </a:rPr>
              <a:t>Utility tokens:</a:t>
            </a:r>
          </a:p>
          <a:p>
            <a:pPr marL="0" indent="0" algn="just">
              <a:lnSpc>
                <a:spcPct val="100000"/>
              </a:lnSpc>
              <a:buNone/>
            </a:pPr>
            <a:r>
              <a:rPr lang="en-US" sz="3200">
                <a:latin typeface="Times New Roman" panose="02020603050405020304" pitchFamily="18" charset="0"/>
                <a:cs typeface="Times New Roman" panose="02020603050405020304" pitchFamily="18" charset="0"/>
              </a:rPr>
              <a:t>Utility tokens provide users with access to a product or a service. These tokens are in limited supply, making them rare and valuable.</a:t>
            </a:r>
          </a:p>
          <a:p>
            <a:pPr marL="0" indent="0" algn="just">
              <a:lnSpc>
                <a:spcPct val="100000"/>
              </a:lnSpc>
              <a:buNone/>
            </a:pPr>
            <a:r>
              <a:rPr lang="en-US" sz="3200">
                <a:solidFill>
                  <a:srgbClr val="FFFF00"/>
                </a:solidFill>
                <a:latin typeface="Times New Roman" panose="02020603050405020304" pitchFamily="18" charset="0"/>
                <a:cs typeface="Times New Roman" panose="02020603050405020304" pitchFamily="18" charset="0"/>
              </a:rPr>
              <a:t>Security tokens:</a:t>
            </a:r>
          </a:p>
          <a:p>
            <a:pPr marL="0" indent="0" algn="just">
              <a:lnSpc>
                <a:spcPct val="100000"/>
              </a:lnSpc>
              <a:buNone/>
            </a:pPr>
            <a:r>
              <a:rPr lang="en-US" sz="3200">
                <a:latin typeface="Times New Roman" panose="02020603050405020304" pitchFamily="18" charset="0"/>
                <a:cs typeface="Times New Roman" panose="02020603050405020304" pitchFamily="18" charset="0"/>
              </a:rPr>
              <a:t>Tokens issued by ICOs are mostly security tokens. They are also called as Equity tokens and they represent equity in the company that issues the token. </a:t>
            </a:r>
          </a:p>
        </p:txBody>
      </p:sp>
    </p:spTree>
    <p:extLst>
      <p:ext uri="{BB962C8B-B14F-4D97-AF65-F5344CB8AC3E}">
        <p14:creationId xmlns:p14="http://schemas.microsoft.com/office/powerpoint/2010/main" val="319248416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Bitcoin mining protocols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896544"/>
          </a:xfrm>
        </p:spPr>
        <p:txBody>
          <a:bodyPr>
            <a:normAutofit fontScale="850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Burn:</a:t>
            </a:r>
          </a:p>
          <a:p>
            <a:pPr marL="0" indent="0" algn="just">
              <a:lnSpc>
                <a:spcPct val="120000"/>
              </a:lnSpc>
              <a:buNone/>
            </a:pPr>
            <a:r>
              <a:rPr lang="en-US" sz="3200">
                <a:latin typeface="Times New Roman" panose="02020603050405020304" pitchFamily="18" charset="0"/>
                <a:cs typeface="Times New Roman" panose="02020603050405020304" pitchFamily="18" charset="0"/>
              </a:rPr>
              <a:t>When coins are destroyed on the blockchain, it is referred to as being burned. </a:t>
            </a:r>
          </a:p>
          <a:p>
            <a:pPr marL="0" indent="0" algn="just">
              <a:lnSpc>
                <a:spcPct val="120000"/>
              </a:lnSpc>
              <a:buNone/>
            </a:pPr>
            <a:r>
              <a:rPr lang="en-US" sz="3200">
                <a:latin typeface="Times New Roman" panose="02020603050405020304" pitchFamily="18" charset="0"/>
                <a:cs typeface="Times New Roman" panose="02020603050405020304" pitchFamily="18" charset="0"/>
              </a:rPr>
              <a:t>Technically, the coins in circulation are sent to an </a:t>
            </a:r>
            <a:r>
              <a:rPr lang="en-US" sz="3200" err="1">
                <a:latin typeface="Times New Roman" panose="02020603050405020304" pitchFamily="18" charset="0"/>
                <a:cs typeface="Times New Roman" panose="02020603050405020304" pitchFamily="18" charset="0"/>
              </a:rPr>
              <a:t>unspendable</a:t>
            </a:r>
            <a:r>
              <a:rPr lang="en-US" sz="3200">
                <a:latin typeface="Times New Roman" panose="02020603050405020304" pitchFamily="18" charset="0"/>
                <a:cs typeface="Times New Roman" panose="02020603050405020304" pitchFamily="18" charset="0"/>
              </a:rPr>
              <a:t> address, known as an eater address. </a:t>
            </a:r>
          </a:p>
          <a:p>
            <a:pPr marL="0" indent="0" algn="just">
              <a:lnSpc>
                <a:spcPct val="120000"/>
              </a:lnSpc>
              <a:buNone/>
            </a:pPr>
            <a:r>
              <a:rPr lang="en-US" sz="3200">
                <a:latin typeface="Times New Roman" panose="02020603050405020304" pitchFamily="18" charset="0"/>
                <a:cs typeface="Times New Roman" panose="02020603050405020304" pitchFamily="18" charset="0"/>
              </a:rPr>
              <a:t>Just like in </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consensus where the more that is invested in supercomputers and electricity, the more the chances of mining, in Proof of Burn, more the coins one burns, the more chance one gets to mine blocks. </a:t>
            </a:r>
          </a:p>
          <a:p>
            <a:pPr marL="0" indent="0" algn="just">
              <a:lnSpc>
                <a:spcPct val="120000"/>
              </a:lnSpc>
              <a:buNone/>
            </a:pPr>
            <a:r>
              <a:rPr lang="en-US" sz="3200">
                <a:latin typeface="Times New Roman" panose="02020603050405020304" pitchFamily="18" charset="0"/>
                <a:cs typeface="Times New Roman" panose="02020603050405020304" pitchFamily="18" charset="0"/>
              </a:rPr>
              <a:t>Proof of Burn is used in Counterparty and </a:t>
            </a:r>
            <a:r>
              <a:rPr lang="en-US" sz="3200" err="1">
                <a:latin typeface="Times New Roman" panose="02020603050405020304" pitchFamily="18" charset="0"/>
                <a:cs typeface="Times New Roman" panose="02020603050405020304" pitchFamily="18" charset="0"/>
              </a:rPr>
              <a:t>Slimcoin</a:t>
            </a:r>
            <a:r>
              <a:rPr lang="en-US" sz="320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7734364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778098"/>
          </a:xfrm>
        </p:spPr>
        <p:txBody>
          <a:bodyPr anchor="b">
            <a:normAutofit/>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52736"/>
            <a:ext cx="10585176" cy="5119464"/>
          </a:xfrm>
        </p:spPr>
        <p:txBody>
          <a:bodyPr>
            <a:normAutofit fontScale="925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Work:</a:t>
            </a:r>
          </a:p>
          <a:p>
            <a:pPr marL="0" indent="0" algn="just">
              <a:lnSpc>
                <a:spcPct val="110000"/>
              </a:lnSpc>
              <a:buNone/>
            </a:pPr>
            <a:r>
              <a:rPr lang="en-US" sz="3200">
                <a:latin typeface="Times New Roman" panose="02020603050405020304" pitchFamily="18" charset="0"/>
                <a:cs typeface="Times New Roman" panose="02020603050405020304" pitchFamily="18" charset="0"/>
              </a:rPr>
              <a:t>Proof of Work(</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is the original consensus algorithm in a blockchain network. </a:t>
            </a:r>
          </a:p>
          <a:p>
            <a:pPr marL="0" indent="0" algn="just">
              <a:lnSpc>
                <a:spcPct val="110000"/>
              </a:lnSpc>
              <a:buNone/>
            </a:pPr>
            <a:r>
              <a:rPr lang="en-US" sz="3200">
                <a:latin typeface="Times New Roman" panose="02020603050405020304" pitchFamily="18" charset="0"/>
                <a:cs typeface="Times New Roman" panose="02020603050405020304" pitchFamily="18" charset="0"/>
              </a:rPr>
              <a:t>The algorithm is used to confirm the transaction and creates a new block to the chain. In this algorithm, minors (a group of people) compete against each other to complete the transaction on the network. </a:t>
            </a:r>
          </a:p>
          <a:p>
            <a:pPr marL="0" indent="0" algn="just">
              <a:lnSpc>
                <a:spcPct val="110000"/>
              </a:lnSpc>
              <a:buNone/>
            </a:pPr>
            <a:r>
              <a:rPr lang="en-US" sz="3200">
                <a:latin typeface="Times New Roman" panose="02020603050405020304" pitchFamily="18" charset="0"/>
                <a:cs typeface="Times New Roman" panose="02020603050405020304" pitchFamily="18" charset="0"/>
              </a:rPr>
              <a:t>The process of competing against each other is called mining. As soon as miners successfully created a valid block, he gets rewarded. </a:t>
            </a:r>
          </a:p>
          <a:p>
            <a:pPr marL="0" indent="0" algn="just">
              <a:lnSpc>
                <a:spcPct val="110000"/>
              </a:lnSpc>
              <a:buNone/>
            </a:pPr>
            <a:r>
              <a:rPr lang="en-US" sz="3200">
                <a:latin typeface="Times New Roman" panose="02020603050405020304" pitchFamily="18" charset="0"/>
                <a:cs typeface="Times New Roman" panose="02020603050405020304" pitchFamily="18" charset="0"/>
              </a:rPr>
              <a:t>The most famous application of Proof of Work(</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is Bitcoin.</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485114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9916" y="2636912"/>
            <a:ext cx="9143998" cy="2165994"/>
          </a:xfrm>
        </p:spPr>
        <p:txBody>
          <a:bodyPr anchor="b">
            <a:normAutofit fontScale="90000"/>
          </a:bodyPr>
          <a:lstStyle/>
          <a:p>
            <a:pPr algn="ctr"/>
            <a:r>
              <a:rPr lang="en-US" sz="5400">
                <a:solidFill>
                  <a:schemeClr val="accent1">
                    <a:lumMod val="60000"/>
                    <a:lumOff val="40000"/>
                  </a:schemeClr>
                </a:solidFill>
                <a:latin typeface="Algerian" panose="04020705040A02060702" pitchFamily="82" charset="0"/>
              </a:rPr>
              <a:t>Module 2:</a:t>
            </a:r>
            <a:br>
              <a:rPr lang="en-US" sz="5400">
                <a:solidFill>
                  <a:schemeClr val="accent1">
                    <a:lumMod val="60000"/>
                    <a:lumOff val="40000"/>
                  </a:schemeClr>
                </a:solidFill>
                <a:latin typeface="Algerian" panose="04020705040A02060702" pitchFamily="82" charset="0"/>
              </a:rPr>
            </a:br>
            <a:br>
              <a:rPr lang="en-US" sz="5400">
                <a:solidFill>
                  <a:schemeClr val="accent1">
                    <a:lumMod val="60000"/>
                    <a:lumOff val="40000"/>
                  </a:schemeClr>
                </a:solidFill>
                <a:latin typeface="Algerian" panose="04020705040A02060702" pitchFamily="82" charset="0"/>
              </a:rPr>
            </a:br>
            <a:r>
              <a:rPr lang="en-US" sz="5400">
                <a:solidFill>
                  <a:schemeClr val="accent1">
                    <a:lumMod val="60000"/>
                    <a:lumOff val="40000"/>
                  </a:schemeClr>
                </a:solidFill>
                <a:latin typeface="Algerian" panose="04020705040A02060702" pitchFamily="82" charset="0"/>
              </a:rPr>
              <a:t>Cryptocurrency</a:t>
            </a:r>
            <a:br>
              <a:rPr lang="en-US" sz="5400">
                <a:solidFill>
                  <a:schemeClr val="accent1">
                    <a:lumMod val="60000"/>
                    <a:lumOff val="40000"/>
                  </a:schemeClr>
                </a:solidFill>
                <a:latin typeface="Algerian" panose="04020705040A02060702" pitchFamily="82" charset="0"/>
              </a:rPr>
            </a:br>
            <a:endParaRPr lang="en-US" sz="5400">
              <a:solidFill>
                <a:schemeClr val="accent1">
                  <a:lumMod val="60000"/>
                  <a:lumOff val="40000"/>
                </a:schemeClr>
              </a:solidFill>
              <a:latin typeface="Algerian" panose="04020705040A02060702" pitchFamily="82" charset="0"/>
            </a:endParaRP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5" name="Content Placeholder 4">
            <a:extLst>
              <a:ext uri="{FF2B5EF4-FFF2-40B4-BE49-F238E27FC236}">
                <a16:creationId xmlns:a16="http://schemas.microsoft.com/office/drawing/2014/main" id="{ED734CB3-9FFB-2A57-2728-5F6237AB13AA}"/>
              </a:ext>
            </a:extLst>
          </p:cNvPr>
          <p:cNvSpPr>
            <a:spLocks noGrp="1"/>
          </p:cNvSpPr>
          <p:nvPr>
            <p:ph idx="1"/>
          </p:nvPr>
        </p:nvSpPr>
        <p:spPr>
          <a:xfrm>
            <a:off x="1537593" y="3425592"/>
            <a:ext cx="9144000" cy="4267200"/>
          </a:xfrm>
        </p:spPr>
        <p:txBody>
          <a:bodyPr/>
          <a:lstStyle/>
          <a:p>
            <a:pPr marL="0" indent="0">
              <a:buNone/>
            </a:pPr>
            <a:r>
              <a:rPr lang="en-IN"/>
              <a:t> </a:t>
            </a:r>
          </a:p>
        </p:txBody>
      </p:sp>
    </p:spTree>
    <p:extLst>
      <p:ext uri="{BB962C8B-B14F-4D97-AF65-F5344CB8AC3E}">
        <p14:creationId xmlns:p14="http://schemas.microsoft.com/office/powerpoint/2010/main" val="1437280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24744"/>
            <a:ext cx="10585176" cy="5458618"/>
          </a:xfrm>
        </p:spPr>
        <p:txBody>
          <a:bodyPr>
            <a:normAutofit fontScale="700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Elapsed Time:</a:t>
            </a:r>
          </a:p>
          <a:p>
            <a:pPr marL="0" indent="0" algn="just">
              <a:lnSpc>
                <a:spcPct val="120000"/>
              </a:lnSpc>
              <a:buNone/>
            </a:pPr>
            <a:r>
              <a:rPr lang="en-US" sz="3200">
                <a:latin typeface="Times New Roman" panose="02020603050405020304" pitchFamily="18" charset="0"/>
                <a:cs typeface="Times New Roman" panose="02020603050405020304" pitchFamily="18" charset="0"/>
              </a:rPr>
              <a:t>Proof of elapsed time (</a:t>
            </a: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is a consensus algorithm developed by Intel Corporation that enables permissioned blockchain networks to determine who creates the next block.</a:t>
            </a:r>
          </a:p>
          <a:p>
            <a:pPr marL="0" indent="0" algn="just">
              <a:lnSpc>
                <a:spcPct val="120000"/>
              </a:lnSpc>
              <a:buNone/>
            </a:pP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follows a lottery system that spreads the chances of winning equally across network participants, giving every node the same chance.</a:t>
            </a:r>
          </a:p>
          <a:p>
            <a:pPr marL="0" indent="0" algn="just">
              <a:lnSpc>
                <a:spcPct val="120000"/>
              </a:lnSpc>
              <a:buNone/>
            </a:pPr>
            <a:r>
              <a:rPr lang="en-US" sz="3200">
                <a:latin typeface="Times New Roman" panose="02020603050405020304" pitchFamily="18" charset="0"/>
                <a:cs typeface="Times New Roman" panose="02020603050405020304" pitchFamily="18" charset="0"/>
              </a:rPr>
              <a:t>The </a:t>
            </a: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algorithm generates a random wait time for each node in the blockchain network; each node must sleep for that duration.</a:t>
            </a:r>
          </a:p>
          <a:p>
            <a:pPr marL="0" indent="0" algn="just">
              <a:lnSpc>
                <a:spcPct val="120000"/>
              </a:lnSpc>
              <a:buNone/>
            </a:pPr>
            <a:r>
              <a:rPr lang="en-US" sz="3200">
                <a:latin typeface="Times New Roman" panose="02020603050405020304" pitchFamily="18" charset="0"/>
                <a:cs typeface="Times New Roman" panose="02020603050405020304" pitchFamily="18" charset="0"/>
              </a:rPr>
              <a:t>The node with the shortest wait time will wake up first and win the block, thus being allowed to commit a new block to the blockchain.</a:t>
            </a:r>
          </a:p>
          <a:p>
            <a:pPr marL="0" indent="0" algn="just">
              <a:lnSpc>
                <a:spcPct val="120000"/>
              </a:lnSpc>
              <a:buNone/>
            </a:pPr>
            <a:r>
              <a:rPr lang="en-US" sz="3200">
                <a:latin typeface="Times New Roman" panose="02020603050405020304" pitchFamily="18" charset="0"/>
                <a:cs typeface="Times New Roman" panose="02020603050405020304" pitchFamily="18" charset="0"/>
              </a:rPr>
              <a:t>The </a:t>
            </a:r>
            <a:r>
              <a:rPr lang="en-US" sz="3200" err="1">
                <a:latin typeface="Times New Roman" panose="02020603050405020304" pitchFamily="18" charset="0"/>
                <a:cs typeface="Times New Roman" panose="02020603050405020304" pitchFamily="18" charset="0"/>
              </a:rPr>
              <a:t>PoET</a:t>
            </a:r>
            <a:r>
              <a:rPr lang="en-US" sz="3200">
                <a:latin typeface="Times New Roman" panose="02020603050405020304" pitchFamily="18" charset="0"/>
                <a:cs typeface="Times New Roman" panose="02020603050405020304" pitchFamily="18" charset="0"/>
              </a:rPr>
              <a:t> workflow is similar to Bitcoin's proof of work (</a:t>
            </a:r>
            <a:r>
              <a:rPr lang="en-US" sz="3200" err="1">
                <a:latin typeface="Times New Roman" panose="02020603050405020304" pitchFamily="18" charset="0"/>
                <a:cs typeface="Times New Roman" panose="02020603050405020304" pitchFamily="18" charset="0"/>
              </a:rPr>
              <a:t>PoW</a:t>
            </a:r>
            <a:r>
              <a:rPr lang="en-US" sz="3200">
                <a:latin typeface="Times New Roman" panose="02020603050405020304" pitchFamily="18" charset="0"/>
                <a:cs typeface="Times New Roman" panose="02020603050405020304" pitchFamily="18" charset="0"/>
              </a:rPr>
              <a:t>) but consumes less power because it allows a node to sleep and switch to other tasks for the specified time, thereby increasing network energy efficiency.</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6629218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346050"/>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52736"/>
            <a:ext cx="10585176" cy="5530626"/>
          </a:xfrm>
        </p:spPr>
        <p:txBody>
          <a:bodyPr>
            <a:normAutofit fontScale="775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Proof of Stake:</a:t>
            </a:r>
          </a:p>
          <a:p>
            <a:pPr marL="0" indent="0" algn="just">
              <a:lnSpc>
                <a:spcPct val="120000"/>
              </a:lnSpc>
              <a:buNone/>
            </a:pPr>
            <a:r>
              <a:rPr lang="en-US" sz="3200">
                <a:latin typeface="Times New Roman" panose="02020603050405020304" pitchFamily="18" charset="0"/>
                <a:cs typeface="Times New Roman" panose="02020603050405020304" pitchFamily="18" charset="0"/>
              </a:rPr>
              <a:t>With proof-of-stake (POS), cryptocurrency owners validate block transactions based on the number of coins a validator stakes.</a:t>
            </a:r>
          </a:p>
          <a:p>
            <a:pPr marL="0" indent="0" algn="just">
              <a:lnSpc>
                <a:spcPct val="120000"/>
              </a:lnSpc>
              <a:buNone/>
            </a:pPr>
            <a:r>
              <a:rPr lang="en-US" sz="3200">
                <a:latin typeface="Times New Roman" panose="02020603050405020304" pitchFamily="18" charset="0"/>
                <a:cs typeface="Times New Roman" panose="02020603050405020304" pitchFamily="18" charset="0"/>
              </a:rPr>
              <a:t>Proof-of-stake (POS) was created as an alternative to Proof-of-work (POW), the original consensus mechanism used to validate a blockchain and add new blocks.</a:t>
            </a:r>
          </a:p>
          <a:p>
            <a:pPr marL="0" indent="0" algn="just">
              <a:lnSpc>
                <a:spcPct val="120000"/>
              </a:lnSpc>
              <a:buNone/>
            </a:pPr>
            <a:r>
              <a:rPr lang="en-US" sz="3200">
                <a:latin typeface="Times New Roman" panose="02020603050405020304" pitchFamily="18" charset="0"/>
                <a:cs typeface="Times New Roman" panose="02020603050405020304" pitchFamily="18" charset="0"/>
              </a:rPr>
              <a:t>An algorithm chooses from the pool of candidates the node which will validate the new block. </a:t>
            </a:r>
          </a:p>
          <a:p>
            <a:pPr marL="0" indent="0" algn="just">
              <a:lnSpc>
                <a:spcPct val="120000"/>
              </a:lnSpc>
              <a:buNone/>
            </a:pPr>
            <a:r>
              <a:rPr lang="en-US" sz="3200">
                <a:latin typeface="Times New Roman" panose="02020603050405020304" pitchFamily="18" charset="0"/>
                <a:cs typeface="Times New Roman" panose="02020603050405020304" pitchFamily="18" charset="0"/>
              </a:rPr>
              <a:t>This selection algorithm of Validators or Forgers combines the quantity of stake (amount of cryptocurrency) with other factors (like coin-age based selection, randomization process) to make the selection fair to everyone on the network.</a:t>
            </a:r>
            <a:endParaRPr lang="en-IN"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8544970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Bitcoin mining terminologies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896544"/>
          </a:xfrm>
        </p:spPr>
        <p:txBody>
          <a:bodyPr>
            <a:normAutofit fontScale="92500" lnSpcReduction="20000"/>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Creation of bitcoin blocks is called mining. </a:t>
            </a:r>
          </a:p>
          <a:p>
            <a:pPr marL="0" indent="0" algn="just">
              <a:lnSpc>
                <a:spcPct val="100000"/>
              </a:lnSpc>
              <a:buNone/>
            </a:pPr>
            <a:r>
              <a:rPr lang="en-US" sz="3200">
                <a:latin typeface="Times New Roman" panose="02020603050405020304" pitchFamily="18" charset="0"/>
                <a:cs typeface="Times New Roman" panose="02020603050405020304" pitchFamily="18" charset="0"/>
              </a:rPr>
              <a:t>Mining is the mechanism whereby nodes called "miners" in the Bitcoin world validate the new transactions and add them to the blockchain ledger. </a:t>
            </a:r>
          </a:p>
          <a:p>
            <a:pPr marL="0" indent="0" algn="just">
              <a:lnSpc>
                <a:spcPct val="100000"/>
              </a:lnSpc>
              <a:buNone/>
            </a:pPr>
            <a:r>
              <a:rPr lang="en-US" sz="3200">
                <a:latin typeface="Times New Roman" panose="02020603050405020304" pitchFamily="18" charset="0"/>
                <a:cs typeface="Times New Roman" panose="02020603050405020304" pitchFamily="18" charset="0"/>
              </a:rPr>
              <a:t>The first miner to create the winning hash will receive rewards in the form of transaction fees or new bitcoins. </a:t>
            </a:r>
          </a:p>
          <a:p>
            <a:pPr marL="0" indent="0" algn="just">
              <a:lnSpc>
                <a:spcPct val="100000"/>
              </a:lnSpc>
              <a:buNone/>
            </a:pPr>
            <a:r>
              <a:rPr lang="en-US" sz="3200">
                <a:latin typeface="Times New Roman" panose="02020603050405020304" pitchFamily="18" charset="0"/>
                <a:cs typeface="Times New Roman" panose="02020603050405020304" pitchFamily="18" charset="0"/>
              </a:rPr>
              <a:t>This process of computing the hash is called proof-of-work or consensus mechanism and it provides integrity to the blockchain. </a:t>
            </a:r>
          </a:p>
          <a:p>
            <a:pPr marL="0" indent="0" algn="just">
              <a:lnSpc>
                <a:spcPct val="100000"/>
              </a:lnSpc>
              <a:buNone/>
            </a:pPr>
            <a:r>
              <a:rPr lang="en-US" sz="3200">
                <a:latin typeface="Times New Roman" panose="02020603050405020304" pitchFamily="18" charset="0"/>
                <a:cs typeface="Times New Roman" panose="02020603050405020304" pitchFamily="18" charset="0"/>
              </a:rPr>
              <a:t>All nodes in the network could participate in mining and earn mining rewards. </a:t>
            </a:r>
          </a:p>
        </p:txBody>
      </p:sp>
    </p:spTree>
    <p:extLst>
      <p:ext uri="{BB962C8B-B14F-4D97-AF65-F5344CB8AC3E}">
        <p14:creationId xmlns:p14="http://schemas.microsoft.com/office/powerpoint/2010/main" val="22724735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38746"/>
            <a:ext cx="10585176" cy="5486598"/>
          </a:xfrm>
        </p:spPr>
        <p:txBody>
          <a:bodyPr>
            <a:normAutofit fontScale="92500" lnSpcReduction="2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Block Frequency</a:t>
            </a:r>
          </a:p>
          <a:p>
            <a:pPr marL="0" indent="0" algn="just">
              <a:lnSpc>
                <a:spcPct val="100000"/>
              </a:lnSpc>
              <a:buNone/>
            </a:pPr>
            <a:r>
              <a:rPr lang="en-US" sz="3200">
                <a:latin typeface="Times New Roman" panose="02020603050405020304" pitchFamily="18" charset="0"/>
                <a:cs typeface="Times New Roman" panose="02020603050405020304" pitchFamily="18" charset="0"/>
              </a:rPr>
              <a:t>Bitcoin transactions are being registered into blockchain once in </a:t>
            </a:r>
            <a:r>
              <a:rPr lang="en-US" sz="3200">
                <a:solidFill>
                  <a:srgbClr val="FFFF00"/>
                </a:solidFill>
                <a:latin typeface="Times New Roman" panose="02020603050405020304" pitchFamily="18" charset="0"/>
                <a:cs typeface="Times New Roman" panose="02020603050405020304" pitchFamily="18" charset="0"/>
              </a:rPr>
              <a:t>ten minutes.</a:t>
            </a:r>
            <a:r>
              <a:rPr lang="en-US" sz="3200">
                <a:latin typeface="Times New Roman" panose="02020603050405020304" pitchFamily="18" charset="0"/>
                <a:cs typeface="Times New Roman" panose="02020603050405020304" pitchFamily="18" charset="0"/>
              </a:rPr>
              <a:t> Miners will first check the transaction. After reviewing the transaction, the software will give a complex target hash for the miners to solve. If miners can solve the hash, then the computer will give bitcoins as a reward to the miners.</a:t>
            </a:r>
          </a:p>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Industrial Mining</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When all the nodes are of uniform size and power, every node gets equal opportunity. It is a fair competition to get a reward. However, there are some nodes, which do industrial-sized mining and </a:t>
            </a:r>
            <a:r>
              <a:rPr lang="en-US" sz="3200">
                <a:solidFill>
                  <a:srgbClr val="FFFF00"/>
                </a:solidFill>
                <a:latin typeface="Times New Roman" panose="02020603050405020304" pitchFamily="18" charset="0"/>
                <a:cs typeface="Times New Roman" panose="02020603050405020304" pitchFamily="18" charset="0"/>
              </a:rPr>
              <a:t>connect to a massive set of computers</a:t>
            </a:r>
            <a:r>
              <a:rPr lang="en-US" sz="3200">
                <a:latin typeface="Times New Roman" panose="02020603050405020304" pitchFamily="18" charset="0"/>
                <a:cs typeface="Times New Roman" panose="02020603050405020304" pitchFamily="18" charset="0"/>
              </a:rPr>
              <a:t>, consume enormous power, and use complicated software. </a:t>
            </a:r>
          </a:p>
        </p:txBody>
      </p:sp>
    </p:spTree>
    <p:extLst>
      <p:ext uri="{BB962C8B-B14F-4D97-AF65-F5344CB8AC3E}">
        <p14:creationId xmlns:p14="http://schemas.microsoft.com/office/powerpoint/2010/main" val="18203624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038746"/>
            <a:ext cx="10585176" cy="5486598"/>
          </a:xfrm>
        </p:spPr>
        <p:txBody>
          <a:bodyPr>
            <a:normAutofit fontScale="92500" lnSpcReduction="10000"/>
          </a:bodyPr>
          <a:lstStyle/>
          <a:p>
            <a:pPr marL="0" indent="0" algn="just">
              <a:lnSpc>
                <a:spcPct val="100000"/>
              </a:lnSpc>
              <a:spcBef>
                <a:spcPts val="600"/>
              </a:spcBef>
              <a:buNone/>
            </a:pPr>
            <a:r>
              <a:rPr lang="en-US" sz="3200">
                <a:solidFill>
                  <a:schemeClr val="accent1"/>
                </a:solidFill>
                <a:latin typeface="Times New Roman" panose="02020603050405020304" pitchFamily="18" charset="0"/>
                <a:cs typeface="Times New Roman" panose="02020603050405020304" pitchFamily="18" charset="0"/>
              </a:rPr>
              <a:t>Mining Pool</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To counteract the high time and energy consumption in transaction validation, some </a:t>
            </a:r>
            <a:r>
              <a:rPr lang="en-US" sz="3200">
                <a:solidFill>
                  <a:srgbClr val="FFFF00"/>
                </a:solidFill>
                <a:latin typeface="Times New Roman" panose="02020603050405020304" pitchFamily="18" charset="0"/>
                <a:cs typeface="Times New Roman" panose="02020603050405020304" pitchFamily="18" charset="0"/>
              </a:rPr>
              <a:t>miners group together in mining pools </a:t>
            </a:r>
            <a:r>
              <a:rPr lang="en-US" sz="3200">
                <a:latin typeface="Times New Roman" panose="02020603050405020304" pitchFamily="18" charset="0"/>
                <a:cs typeface="Times New Roman" panose="02020603050405020304" pitchFamily="18" charset="0"/>
              </a:rPr>
              <a:t>to combine their mining resources for more efficiency and savings. Miners do not work for themselves; they work together in mine pooling. They share the mining power and processing power. </a:t>
            </a:r>
          </a:p>
          <a:p>
            <a:pPr marL="0" indent="0" algn="just">
              <a:lnSpc>
                <a:spcPct val="100000"/>
              </a:lnSpc>
              <a:spcBef>
                <a:spcPts val="600"/>
              </a:spcBef>
              <a:buNone/>
            </a:pPr>
            <a:r>
              <a:rPr lang="en-US" sz="3200">
                <a:solidFill>
                  <a:schemeClr val="accent1"/>
                </a:solidFill>
                <a:latin typeface="Times New Roman" panose="02020603050405020304" pitchFamily="18" charset="0"/>
                <a:cs typeface="Times New Roman" panose="02020603050405020304" pitchFamily="18" charset="0"/>
              </a:rPr>
              <a:t>Halving Policy</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Block frequency and Halving are the monetary policies of bitcoin. Nowadays, miners get 6.25 bitcoins as a reward to solve the hash. From the year 2009 to 2012, 50 bitcoins were given as rewards. The reward will be reduced to </a:t>
            </a:r>
            <a:r>
              <a:rPr lang="en-US" sz="3200">
                <a:solidFill>
                  <a:srgbClr val="FFFF00"/>
                </a:solidFill>
                <a:latin typeface="Times New Roman" panose="02020603050405020304" pitchFamily="18" charset="0"/>
                <a:cs typeface="Times New Roman" panose="02020603050405020304" pitchFamily="18" charset="0"/>
              </a:rPr>
              <a:t>half for every four years</a:t>
            </a:r>
            <a:r>
              <a:rPr lang="en-US" sz="3200">
                <a:latin typeface="Times New Roman" panose="02020603050405020304" pitchFamily="18" charset="0"/>
                <a:cs typeface="Times New Roman" panose="02020603050405020304" pitchFamily="18" charset="0"/>
              </a:rPr>
              <a:t>. At last, in 2140, it will decrease to zero.</a:t>
            </a:r>
          </a:p>
        </p:txBody>
      </p:sp>
    </p:spTree>
    <p:extLst>
      <p:ext uri="{BB962C8B-B14F-4D97-AF65-F5344CB8AC3E}">
        <p14:creationId xmlns:p14="http://schemas.microsoft.com/office/powerpoint/2010/main" val="323840951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66738"/>
            <a:ext cx="10585176" cy="5558606"/>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Block</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Each block (of transactions) has three necessary </a:t>
            </a:r>
            <a:r>
              <a:rPr lang="en-US" sz="3200" err="1">
                <a:latin typeface="Times New Roman" panose="02020603050405020304" pitchFamily="18" charset="0"/>
                <a:cs typeface="Times New Roman" panose="02020603050405020304" pitchFamily="18" charset="0"/>
              </a:rPr>
              <a:t>informations</a:t>
            </a:r>
            <a:r>
              <a:rPr lang="en-US" sz="3200">
                <a:latin typeface="Times New Roman" panose="02020603050405020304" pitchFamily="18" charset="0"/>
                <a:cs typeface="Times New Roman" panose="02020603050405020304" pitchFamily="18" charset="0"/>
              </a:rPr>
              <a:t>, namely:</a:t>
            </a:r>
          </a:p>
          <a:p>
            <a:pPr marL="514350" indent="-514350" algn="just">
              <a:lnSpc>
                <a:spcPct val="100000"/>
              </a:lnSpc>
              <a:spcBef>
                <a:spcPts val="600"/>
              </a:spcBef>
              <a:buAutoNum type="arabicPeriod"/>
            </a:pPr>
            <a:r>
              <a:rPr lang="en-US" sz="3200">
                <a:latin typeface="Times New Roman" panose="02020603050405020304" pitchFamily="18" charset="0"/>
                <a:cs typeface="Times New Roman" panose="02020603050405020304" pitchFamily="18" charset="0"/>
              </a:rPr>
              <a:t>Block header </a:t>
            </a:r>
          </a:p>
          <a:p>
            <a:pPr marL="514350" indent="-514350" algn="just">
              <a:lnSpc>
                <a:spcPct val="100000"/>
              </a:lnSpc>
              <a:spcBef>
                <a:spcPts val="600"/>
              </a:spcBef>
              <a:buAutoNum type="arabicPeriod"/>
            </a:pPr>
            <a:r>
              <a:rPr lang="en-US" sz="3200">
                <a:latin typeface="Times New Roman" panose="02020603050405020304" pitchFamily="18" charset="0"/>
                <a:cs typeface="Times New Roman" panose="02020603050405020304" pitchFamily="18" charset="0"/>
              </a:rPr>
              <a:t>Hash of previous block header</a:t>
            </a:r>
          </a:p>
          <a:p>
            <a:pPr marL="514350" indent="-514350" algn="just">
              <a:lnSpc>
                <a:spcPct val="100000"/>
              </a:lnSpc>
              <a:spcBef>
                <a:spcPts val="600"/>
              </a:spcBef>
              <a:buAutoNum type="arabicPeriod" startAt="3"/>
            </a:pPr>
            <a:r>
              <a:rPr lang="en-US" sz="3200">
                <a:latin typeface="Times New Roman" panose="02020603050405020304" pitchFamily="18" charset="0"/>
                <a:cs typeface="Times New Roman" panose="02020603050405020304" pitchFamily="18" charset="0"/>
              </a:rPr>
              <a:t>Merkle root</a:t>
            </a:r>
          </a:p>
          <a:p>
            <a:pPr marL="0" indent="0" algn="just">
              <a:lnSpc>
                <a:spcPct val="100000"/>
              </a:lnSpc>
              <a:spcBef>
                <a:spcPts val="600"/>
              </a:spcBef>
              <a:buNone/>
            </a:pPr>
            <a:r>
              <a:rPr lang="en-US" sz="3200">
                <a:solidFill>
                  <a:srgbClr val="92D050"/>
                </a:solidFill>
                <a:latin typeface="Times New Roman" panose="02020603050405020304" pitchFamily="18" charset="0"/>
                <a:cs typeface="Times New Roman" panose="02020603050405020304" pitchFamily="18" charset="0"/>
              </a:rPr>
              <a:t>Block header: </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In a bitcoin blockchain, the hash function of the previous block header is stored as a reference in the next subsequent block to ensure the blocks are correctly connected.</a:t>
            </a:r>
          </a:p>
        </p:txBody>
      </p:sp>
    </p:spTree>
    <p:extLst>
      <p:ext uri="{BB962C8B-B14F-4D97-AF65-F5344CB8AC3E}">
        <p14:creationId xmlns:p14="http://schemas.microsoft.com/office/powerpoint/2010/main" val="4745161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20"/>
            <a:ext cx="10585176" cy="5616624"/>
          </a:xfrm>
        </p:spPr>
        <p:txBody>
          <a:bodyPr>
            <a:normAutofit/>
          </a:bodyPr>
          <a:lstStyle/>
          <a:p>
            <a:pPr marL="0" indent="0" algn="just">
              <a:lnSpc>
                <a:spcPct val="100000"/>
              </a:lnSpc>
              <a:buNone/>
            </a:pPr>
            <a:r>
              <a:rPr lang="en-US" sz="3200">
                <a:solidFill>
                  <a:srgbClr val="92D050"/>
                </a:solidFill>
                <a:latin typeface="Times New Roman" panose="02020603050405020304" pitchFamily="18" charset="0"/>
                <a:cs typeface="Times New Roman" panose="02020603050405020304" pitchFamily="18" charset="0"/>
              </a:rPr>
              <a:t>Hash</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A hash function can be considered equivalent of fingerprint of a data, similar to a fingerprint of a person. Using a fingerprint, we can identify a person since it is unique. A hash function converts the data of arbitrary size to data of a fixed size. </a:t>
            </a:r>
          </a:p>
          <a:p>
            <a:pPr marL="0" indent="0" algn="just">
              <a:lnSpc>
                <a:spcPct val="100000"/>
              </a:lnSpc>
              <a:spcBef>
                <a:spcPts val="600"/>
              </a:spcBef>
              <a:buNone/>
            </a:pPr>
            <a:r>
              <a:rPr lang="en-US" sz="3200">
                <a:solidFill>
                  <a:srgbClr val="92D050"/>
                </a:solidFill>
                <a:latin typeface="Times New Roman" panose="02020603050405020304" pitchFamily="18" charset="0"/>
                <a:cs typeface="Times New Roman" panose="02020603050405020304" pitchFamily="18" charset="0"/>
              </a:rPr>
              <a:t>Merkle root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A Merkle root is the fingerprint of all transactions in the block. It is created by hashing together pairs of Transaction IDs to give a short and unique fingerprint for all the transactions in the block</a:t>
            </a:r>
          </a:p>
        </p:txBody>
      </p:sp>
    </p:spTree>
    <p:extLst>
      <p:ext uri="{BB962C8B-B14F-4D97-AF65-F5344CB8AC3E}">
        <p14:creationId xmlns:p14="http://schemas.microsoft.com/office/powerpoint/2010/main" val="2548101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908720"/>
            <a:ext cx="10585176" cy="5616624"/>
          </a:xfrm>
        </p:spPr>
        <p:txBody>
          <a:bodyPr>
            <a:normAutofit/>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Orphaned block</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Detached or orphaned blocks are valid blocks, which are not part of the main chain. They occur naturally when </a:t>
            </a:r>
            <a:r>
              <a:rPr lang="en-US" sz="3200">
                <a:solidFill>
                  <a:srgbClr val="FFFF00"/>
                </a:solidFill>
                <a:latin typeface="Times New Roman" panose="02020603050405020304" pitchFamily="18" charset="0"/>
                <a:cs typeface="Times New Roman" panose="02020603050405020304" pitchFamily="18" charset="0"/>
              </a:rPr>
              <a:t>two different miners successfully mine at the same time</a:t>
            </a:r>
            <a:r>
              <a:rPr lang="en-US" sz="3200">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sz="3200">
                <a:solidFill>
                  <a:schemeClr val="accent1"/>
                </a:solidFill>
                <a:latin typeface="Times New Roman" panose="02020603050405020304" pitchFamily="18" charset="0"/>
                <a:cs typeface="Times New Roman" panose="02020603050405020304" pitchFamily="18" charset="0"/>
              </a:rPr>
              <a:t>Timestamp</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Timestamp is another field, which indicates UNIX time. It is the seconds passed after the first of January 1970 and is a 10-digit number. This is also part of the data, which changes every second. When the timestamp changes (every second), the corresponding data changes, as do the results.</a:t>
            </a:r>
          </a:p>
        </p:txBody>
      </p:sp>
    </p:spTree>
    <p:extLst>
      <p:ext uri="{BB962C8B-B14F-4D97-AF65-F5344CB8AC3E}">
        <p14:creationId xmlns:p14="http://schemas.microsoft.com/office/powerpoint/2010/main" val="26559167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74638"/>
            <a:ext cx="9144000" cy="58737"/>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4294967295"/>
          </p:nvPr>
        </p:nvSpPr>
        <p:spPr>
          <a:xfrm>
            <a:off x="333772" y="229658"/>
            <a:ext cx="10585450" cy="6353704"/>
          </a:xfrm>
        </p:spPr>
        <p:txBody>
          <a:bodyPr>
            <a:normAutofit/>
          </a:bodyPr>
          <a:lstStyle/>
          <a:p>
            <a:pPr marL="0" indent="0" algn="just">
              <a:lnSpc>
                <a:spcPct val="100000"/>
              </a:lnSpc>
              <a:spcBef>
                <a:spcPts val="600"/>
              </a:spcBef>
              <a:buNone/>
            </a:pPr>
            <a:r>
              <a:rPr lang="en-US" err="1">
                <a:solidFill>
                  <a:schemeClr val="accent1"/>
                </a:solidFill>
                <a:latin typeface="Times New Roman" panose="02020603050405020304" pitchFamily="18" charset="0"/>
                <a:cs typeface="Times New Roman" panose="02020603050405020304" pitchFamily="18" charset="0"/>
              </a:rPr>
              <a:t>Mempool</a:t>
            </a:r>
            <a:endParaRPr lang="en-US">
              <a:solidFill>
                <a:schemeClr val="accent1"/>
              </a:solidFill>
              <a:latin typeface="Times New Roman" panose="02020603050405020304" pitchFamily="18" charset="0"/>
              <a:cs typeface="Times New Roman" panose="02020603050405020304" pitchFamily="18" charset="0"/>
            </a:endParaRPr>
          </a:p>
          <a:p>
            <a:pPr marL="0" indent="0" algn="just">
              <a:lnSpc>
                <a:spcPct val="100000"/>
              </a:lnSpc>
              <a:spcBef>
                <a:spcPts val="600"/>
              </a:spcBef>
              <a:buNone/>
            </a:pPr>
            <a:r>
              <a:rPr lang="en-US">
                <a:latin typeface="Times New Roman" panose="02020603050405020304" pitchFamily="18" charset="0"/>
                <a:cs typeface="Times New Roman" panose="02020603050405020304" pitchFamily="18" charset="0"/>
              </a:rPr>
              <a:t>Blocks are added every 10 minutes, but transactions happen all the time. </a:t>
            </a:r>
            <a:r>
              <a:rPr lang="en-US" err="1">
                <a:solidFill>
                  <a:srgbClr val="FFFF00"/>
                </a:solidFill>
                <a:latin typeface="Times New Roman" panose="02020603050405020304" pitchFamily="18" charset="0"/>
                <a:cs typeface="Times New Roman" panose="02020603050405020304" pitchFamily="18" charset="0"/>
              </a:rPr>
              <a:t>Mempool</a:t>
            </a:r>
            <a:r>
              <a:rPr lang="en-US">
                <a:solidFill>
                  <a:srgbClr val="FFFF00"/>
                </a:solidFill>
                <a:latin typeface="Times New Roman" panose="02020603050405020304" pitchFamily="18" charset="0"/>
                <a:cs typeface="Times New Roman" panose="02020603050405020304" pitchFamily="18" charset="0"/>
              </a:rPr>
              <a:t> is the staging area for the transactions</a:t>
            </a:r>
            <a:r>
              <a:rPr lang="en-US">
                <a:latin typeface="Times New Roman" panose="02020603050405020304" pitchFamily="18" charset="0"/>
                <a:cs typeface="Times New Roman" panose="02020603050405020304" pitchFamily="18" charset="0"/>
              </a:rPr>
              <a:t>. A </a:t>
            </a:r>
            <a:r>
              <a:rPr lang="en-US" err="1">
                <a:latin typeface="Times New Roman" panose="02020603050405020304" pitchFamily="18" charset="0"/>
                <a:cs typeface="Times New Roman" panose="02020603050405020304" pitchFamily="18" charset="0"/>
              </a:rPr>
              <a:t>mempool</a:t>
            </a:r>
            <a:r>
              <a:rPr lang="en-US">
                <a:latin typeface="Times New Roman" panose="02020603050405020304" pitchFamily="18" charset="0"/>
                <a:cs typeface="Times New Roman" panose="02020603050405020304" pitchFamily="18" charset="0"/>
              </a:rPr>
              <a:t> can have around 10,000 transactions at a time. When a miner successfully mines, a set of transactions are added from </a:t>
            </a:r>
            <a:r>
              <a:rPr lang="en-US" err="1">
                <a:latin typeface="Times New Roman" panose="02020603050405020304" pitchFamily="18" charset="0"/>
                <a:cs typeface="Times New Roman" panose="02020603050405020304" pitchFamily="18" charset="0"/>
              </a:rPr>
              <a:t>mempool</a:t>
            </a:r>
            <a:r>
              <a:rPr lang="en-US">
                <a:latin typeface="Times New Roman" panose="02020603050405020304" pitchFamily="18" charset="0"/>
                <a:cs typeface="Times New Roman" panose="02020603050405020304" pitchFamily="18" charset="0"/>
              </a:rPr>
              <a:t> to the block, and into the blockchain. Once the transactions are added to the blockchain, the same set of transactions is removed from the </a:t>
            </a:r>
            <a:r>
              <a:rPr lang="en-US" err="1">
                <a:latin typeface="Times New Roman" panose="02020603050405020304" pitchFamily="18" charset="0"/>
                <a:cs typeface="Times New Roman" panose="02020603050405020304" pitchFamily="18" charset="0"/>
              </a:rPr>
              <a:t>mempool</a:t>
            </a:r>
            <a:r>
              <a:rPr lang="en-US">
                <a:latin typeface="Times New Roman" panose="02020603050405020304" pitchFamily="18" charset="0"/>
                <a:cs typeface="Times New Roman" panose="02020603050405020304" pitchFamily="18" charset="0"/>
              </a:rPr>
              <a:t>.</a:t>
            </a:r>
          </a:p>
          <a:p>
            <a:pPr marL="0" indent="0" algn="just">
              <a:lnSpc>
                <a:spcPct val="100000"/>
              </a:lnSpc>
              <a:spcBef>
                <a:spcPts val="600"/>
              </a:spcBef>
              <a:buNone/>
            </a:pPr>
            <a:r>
              <a:rPr lang="en-US">
                <a:solidFill>
                  <a:schemeClr val="accent1"/>
                </a:solidFill>
                <a:latin typeface="Times New Roman" panose="02020603050405020304" pitchFamily="18" charset="0"/>
                <a:cs typeface="Times New Roman" panose="02020603050405020304" pitchFamily="18" charset="0"/>
              </a:rPr>
              <a:t>Block Propagation</a:t>
            </a:r>
          </a:p>
          <a:p>
            <a:pPr marL="0" indent="0" algn="just">
              <a:lnSpc>
                <a:spcPct val="100000"/>
              </a:lnSpc>
              <a:spcBef>
                <a:spcPts val="600"/>
              </a:spcBef>
              <a:buNone/>
            </a:pPr>
            <a:r>
              <a:rPr lang="en-US">
                <a:latin typeface="Times New Roman" panose="02020603050405020304" pitchFamily="18" charset="0"/>
                <a:cs typeface="Times New Roman" panose="02020603050405020304" pitchFamily="18" charset="0"/>
              </a:rPr>
              <a:t>When a miner announces a block, the block needs to propagate to all the nodes in the network, using </a:t>
            </a:r>
            <a:r>
              <a:rPr lang="en-US">
                <a:solidFill>
                  <a:srgbClr val="FFFF00"/>
                </a:solidFill>
                <a:latin typeface="Times New Roman" panose="02020603050405020304" pitchFamily="18" charset="0"/>
                <a:cs typeface="Times New Roman" panose="02020603050405020304" pitchFamily="18" charset="0"/>
              </a:rPr>
              <a:t>gossip protocol</a:t>
            </a:r>
            <a:r>
              <a:rPr lang="en-US">
                <a:latin typeface="Times New Roman" panose="02020603050405020304" pitchFamily="18" charset="0"/>
                <a:cs typeface="Times New Roman" panose="02020603050405020304" pitchFamily="18" charset="0"/>
              </a:rPr>
              <a:t>. A node would perform the following functions:</a:t>
            </a:r>
          </a:p>
          <a:p>
            <a:pPr marL="0" indent="0" algn="just">
              <a:lnSpc>
                <a:spcPct val="100000"/>
              </a:lnSpc>
              <a:spcBef>
                <a:spcPts val="600"/>
              </a:spcBef>
              <a:buNone/>
            </a:pPr>
            <a:r>
              <a:rPr lang="en-US">
                <a:latin typeface="Times New Roman" panose="02020603050405020304" pitchFamily="18" charset="0"/>
                <a:cs typeface="Times New Roman" panose="02020603050405020304" pitchFamily="18" charset="0"/>
              </a:rPr>
              <a:t>a. Validate transaction</a:t>
            </a:r>
          </a:p>
          <a:p>
            <a:pPr marL="0" indent="0" algn="just">
              <a:lnSpc>
                <a:spcPct val="100000"/>
              </a:lnSpc>
              <a:spcBef>
                <a:spcPts val="600"/>
              </a:spcBef>
              <a:buNone/>
            </a:pPr>
            <a:r>
              <a:rPr lang="en-US">
                <a:latin typeface="Times New Roman" panose="02020603050405020304" pitchFamily="18" charset="0"/>
                <a:cs typeface="Times New Roman" panose="02020603050405020304" pitchFamily="18" charset="0"/>
              </a:rPr>
              <a:t>b. Make sure the nonce is valid (nonce is within an acceptable range) </a:t>
            </a:r>
          </a:p>
          <a:p>
            <a:pPr marL="0" indent="0" algn="just">
              <a:lnSpc>
                <a:spcPct val="100000"/>
              </a:lnSpc>
              <a:spcBef>
                <a:spcPts val="600"/>
              </a:spcBef>
              <a:buNone/>
            </a:pPr>
            <a:r>
              <a:rPr lang="en-US">
                <a:latin typeface="Times New Roman" panose="02020603050405020304" pitchFamily="18" charset="0"/>
                <a:cs typeface="Times New Roman" panose="02020603050405020304" pitchFamily="18" charset="0"/>
              </a:rPr>
              <a:t>c. Check if each transaction in the block is valid.</a:t>
            </a:r>
          </a:p>
          <a:p>
            <a:pPr marL="0" indent="0" algn="just">
              <a:lnSpc>
                <a:spcPct val="100000"/>
              </a:lnSpc>
              <a:spcBef>
                <a:spcPts val="600"/>
              </a:spcBef>
              <a:buNone/>
            </a:pPr>
            <a:r>
              <a:rPr lang="en-US">
                <a:latin typeface="Times New Roman" panose="02020603050405020304" pitchFamily="18" charset="0"/>
                <a:cs typeface="Times New Roman" panose="02020603050405020304" pitchFamily="18" charset="0"/>
              </a:rPr>
              <a:t>If all of the above three conditions, namely, a, b and c are valid (True), then the block is eligible for further propagation within the network; if the conditions are not met, the node will discard the block. Hence, the block would not be propagated further.</a:t>
            </a:r>
          </a:p>
        </p:txBody>
      </p:sp>
    </p:spTree>
    <p:extLst>
      <p:ext uri="{BB962C8B-B14F-4D97-AF65-F5344CB8AC3E}">
        <p14:creationId xmlns:p14="http://schemas.microsoft.com/office/powerpoint/2010/main" val="256682268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2414" y="274638"/>
            <a:ext cx="9143998" cy="58018"/>
          </a:xfrm>
        </p:spPr>
        <p:txBody>
          <a:bodyPr anchor="b">
            <a:normAutofit fontScale="90000"/>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124744"/>
            <a:ext cx="10585176" cy="5400600"/>
          </a:xfrm>
        </p:spPr>
        <p:txBody>
          <a:bodyPr>
            <a:normAutofit fontScale="85000" lnSpcReduction="10000"/>
          </a:bodyPr>
          <a:lstStyle/>
          <a:p>
            <a:pPr marL="0" indent="0" algn="just">
              <a:lnSpc>
                <a:spcPct val="100000"/>
              </a:lnSpc>
              <a:buNone/>
            </a:pPr>
            <a:r>
              <a:rPr lang="en-US" sz="3200">
                <a:solidFill>
                  <a:schemeClr val="accent1"/>
                </a:solidFill>
                <a:latin typeface="Times New Roman" panose="02020603050405020304" pitchFamily="18" charset="0"/>
                <a:cs typeface="Times New Roman" panose="02020603050405020304" pitchFamily="18" charset="0"/>
              </a:rPr>
              <a:t>SEGWIT</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The size of the signature and public key is so large within the transaction that it occupies more than 60% of the overall size of the transaction. In the bitcoin protocol, this portion (signature and public key) is kept out of the block and is distributed separately. This </a:t>
            </a:r>
            <a:r>
              <a:rPr lang="en-US" sz="3200">
                <a:solidFill>
                  <a:srgbClr val="FFFF00"/>
                </a:solidFill>
                <a:latin typeface="Times New Roman" panose="02020603050405020304" pitchFamily="18" charset="0"/>
                <a:cs typeface="Times New Roman" panose="02020603050405020304" pitchFamily="18" charset="0"/>
              </a:rPr>
              <a:t>segregation of the signature from the block is called as Segregated Witness </a:t>
            </a:r>
            <a:r>
              <a:rPr lang="en-US" sz="3200">
                <a:latin typeface="Times New Roman" panose="02020603050405020304" pitchFamily="18" charset="0"/>
                <a:cs typeface="Times New Roman" panose="02020603050405020304" pitchFamily="18" charset="0"/>
              </a:rPr>
              <a:t>(</a:t>
            </a:r>
            <a:r>
              <a:rPr lang="en-US" sz="3200" err="1">
                <a:latin typeface="Times New Roman" panose="02020603050405020304" pitchFamily="18" charset="0"/>
                <a:cs typeface="Times New Roman" panose="02020603050405020304" pitchFamily="18" charset="0"/>
              </a:rPr>
              <a:t>SegWit</a:t>
            </a:r>
            <a:r>
              <a:rPr lang="en-US" sz="3200">
                <a:latin typeface="Times New Roman" panose="02020603050405020304" pitchFamily="18" charset="0"/>
                <a:cs typeface="Times New Roman" panose="02020603050405020304" pitchFamily="18" charset="0"/>
              </a:rPr>
              <a:t>). Because of </a:t>
            </a:r>
            <a:r>
              <a:rPr lang="en-US" sz="3200" err="1">
                <a:latin typeface="Times New Roman" panose="02020603050405020304" pitchFamily="18" charset="0"/>
                <a:cs typeface="Times New Roman" panose="02020603050405020304" pitchFamily="18" charset="0"/>
              </a:rPr>
              <a:t>SegWit</a:t>
            </a:r>
            <a:r>
              <a:rPr lang="en-US" sz="3200">
                <a:latin typeface="Times New Roman" panose="02020603050405020304" pitchFamily="18" charset="0"/>
                <a:cs typeface="Times New Roman" panose="02020603050405020304" pitchFamily="18" charset="0"/>
              </a:rPr>
              <a:t>, more (almost double) transactions can be added into the block. Seg Wit will be sent separately in the network.</a:t>
            </a:r>
          </a:p>
          <a:p>
            <a:pPr marL="0" indent="0" algn="just">
              <a:lnSpc>
                <a:spcPct val="100000"/>
              </a:lnSpc>
              <a:spcBef>
                <a:spcPts val="600"/>
              </a:spcBef>
              <a:buNone/>
            </a:pPr>
            <a:r>
              <a:rPr lang="en-US" sz="3200">
                <a:solidFill>
                  <a:schemeClr val="accent1"/>
                </a:solidFill>
                <a:latin typeface="Times New Roman" panose="02020603050405020304" pitchFamily="18" charset="0"/>
                <a:cs typeface="Times New Roman" panose="02020603050405020304" pitchFamily="18" charset="0"/>
              </a:rPr>
              <a:t>Nonce</a:t>
            </a:r>
          </a:p>
          <a:p>
            <a:pPr marL="0" indent="0" algn="just">
              <a:lnSpc>
                <a:spcPct val="100000"/>
              </a:lnSpc>
              <a:spcBef>
                <a:spcPts val="600"/>
              </a:spcBef>
              <a:buNone/>
            </a:pPr>
            <a:r>
              <a:rPr lang="en-US" sz="3200">
                <a:latin typeface="Times New Roman" panose="02020603050405020304" pitchFamily="18" charset="0"/>
                <a:cs typeface="Times New Roman" panose="02020603050405020304" pitchFamily="18" charset="0"/>
              </a:rPr>
              <a:t>Nonce is a number that can be used just once in the cryptographic communication. Adding a nonce to a transaction's identifier makes it additionally unique, thus reducing the chance of duplicate transactions. </a:t>
            </a:r>
          </a:p>
        </p:txBody>
      </p:sp>
    </p:spTree>
    <p:extLst>
      <p:ext uri="{BB962C8B-B14F-4D97-AF65-F5344CB8AC3E}">
        <p14:creationId xmlns:p14="http://schemas.microsoft.com/office/powerpoint/2010/main" val="162220734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Transactions in blockchain</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a:bodyPr>
          <a:lstStyle/>
          <a:p>
            <a:pPr marL="0" indent="0" algn="just">
              <a:lnSpc>
                <a:spcPct val="100000"/>
              </a:lnSpc>
              <a:spcBef>
                <a:spcPts val="600"/>
              </a:spcBef>
              <a:spcAft>
                <a:spcPts val="800"/>
              </a:spcAft>
              <a:buNone/>
            </a:pPr>
            <a:r>
              <a:rPr lang="en-IN">
                <a:latin typeface="Times New Roman" panose="02020603050405020304" pitchFamily="18" charset="0"/>
                <a:ea typeface="Calibri" panose="020F0502020204030204" pitchFamily="34" charset="0"/>
                <a:cs typeface="Times New Roman" panose="02020603050405020304" pitchFamily="18" charset="0"/>
              </a:rPr>
              <a:t>I</a:t>
            </a:r>
            <a:r>
              <a:rPr lang="en-IN">
                <a:effectLst/>
                <a:latin typeface="Times New Roman" panose="02020603050405020304" pitchFamily="18" charset="0"/>
                <a:ea typeface="Calibri" panose="020F0502020204030204" pitchFamily="34" charset="0"/>
                <a:cs typeface="Times New Roman" panose="02020603050405020304" pitchFamily="18" charset="0"/>
              </a:rPr>
              <a:t>n a nutshell, the process of blockchain transaction consists of: </a:t>
            </a:r>
          </a:p>
          <a:p>
            <a:pPr marL="457200" indent="-457200" algn="just">
              <a:lnSpc>
                <a:spcPct val="100000"/>
              </a:lnSpc>
              <a:spcBef>
                <a:spcPts val="600"/>
              </a:spcBef>
              <a:spcAft>
                <a:spcPts val="800"/>
              </a:spcAft>
              <a:buFont typeface="+mj-lt"/>
              <a:buAutoNum type="arabicPeriod"/>
            </a:pPr>
            <a:r>
              <a:rPr lang="en-IN">
                <a:effectLst/>
                <a:latin typeface="Times New Roman" panose="02020603050405020304" pitchFamily="18" charset="0"/>
                <a:ea typeface="Calibri" panose="020F0502020204030204" pitchFamily="34" charset="0"/>
                <a:cs typeface="Times New Roman" panose="02020603050405020304" pitchFamily="18" charset="0"/>
              </a:rPr>
              <a:t>A node in the blockchain (P2P network) requests a transaction via a wallet. </a:t>
            </a:r>
          </a:p>
          <a:p>
            <a:pPr marL="457200" indent="-457200" algn="just">
              <a:lnSpc>
                <a:spcPct val="100000"/>
              </a:lnSpc>
              <a:spcBef>
                <a:spcPts val="600"/>
              </a:spcBef>
              <a:spcAft>
                <a:spcPts val="800"/>
              </a:spcAft>
              <a:buFont typeface="+mj-lt"/>
              <a:buAutoNum type="arabicPeriod"/>
            </a:pPr>
            <a:r>
              <a:rPr lang="en-IN">
                <a:effectLst/>
                <a:latin typeface="Times New Roman" panose="02020603050405020304" pitchFamily="18" charset="0"/>
                <a:ea typeface="Calibri" panose="020F0502020204030204" pitchFamily="34" charset="0"/>
                <a:cs typeface="Times New Roman" panose="02020603050405020304" pitchFamily="18" charset="0"/>
              </a:rPr>
              <a:t>The transaction is broadcasted to all the nodes in the network. </a:t>
            </a:r>
          </a:p>
          <a:p>
            <a:pPr marL="457200" indent="-457200" algn="just">
              <a:lnSpc>
                <a:spcPct val="100000"/>
              </a:lnSpc>
              <a:spcBef>
                <a:spcPts val="600"/>
              </a:spcBef>
              <a:spcAft>
                <a:spcPts val="800"/>
              </a:spcAft>
              <a:buFont typeface="+mj-lt"/>
              <a:buAutoNum type="arabicPeriod"/>
            </a:pPr>
            <a:r>
              <a:rPr lang="en-IN">
                <a:effectLst/>
                <a:latin typeface="Times New Roman" panose="02020603050405020304" pitchFamily="18" charset="0"/>
                <a:ea typeface="Calibri" panose="020F0502020204030204" pitchFamily="34" charset="0"/>
                <a:cs typeface="Times New Roman" panose="02020603050405020304" pitchFamily="18" charset="0"/>
              </a:rPr>
              <a:t>The transaction is validated/verified by the network using consensus algorithms, i.e. </a:t>
            </a:r>
            <a:r>
              <a:rPr lang="en-IN" err="1">
                <a:effectLst/>
                <a:latin typeface="Times New Roman" panose="02020603050405020304" pitchFamily="18" charset="0"/>
                <a:ea typeface="Calibri" panose="020F0502020204030204" pitchFamily="34" charset="0"/>
                <a:cs typeface="Times New Roman" panose="02020603050405020304" pitchFamily="18" charset="0"/>
              </a:rPr>
              <a:t>preset</a:t>
            </a:r>
            <a:r>
              <a:rPr lang="en-IN">
                <a:effectLst/>
                <a:latin typeface="Times New Roman" panose="02020603050405020304" pitchFamily="18" charset="0"/>
                <a:ea typeface="Calibri" panose="020F0502020204030204" pitchFamily="34" charset="0"/>
                <a:cs typeface="Times New Roman" panose="02020603050405020304" pitchFamily="18" charset="0"/>
              </a:rPr>
              <a:t> rules set by the specific blockchain.</a:t>
            </a:r>
          </a:p>
          <a:p>
            <a:pPr marL="457200" indent="-457200" algn="just">
              <a:lnSpc>
                <a:spcPct val="100000"/>
              </a:lnSpc>
              <a:spcBef>
                <a:spcPts val="600"/>
              </a:spcBef>
              <a:spcAft>
                <a:spcPts val="800"/>
              </a:spcAft>
              <a:buFont typeface="+mj-lt"/>
              <a:buAutoNum type="arabicPeriod"/>
            </a:pPr>
            <a:r>
              <a:rPr lang="en-IN">
                <a:effectLst/>
                <a:latin typeface="Times New Roman" panose="02020603050405020304" pitchFamily="18" charset="0"/>
                <a:ea typeface="Calibri" panose="020F0502020204030204" pitchFamily="34" charset="0"/>
                <a:cs typeface="Times New Roman" panose="02020603050405020304" pitchFamily="18" charset="0"/>
              </a:rPr>
              <a:t>The transaction is either accepted or rejected. If accepted, the transaction is added in a chronological order along with other transactions to create a new block of data that is sealed (hash).</a:t>
            </a:r>
          </a:p>
          <a:p>
            <a:pPr marL="457200" indent="-457200" algn="just">
              <a:lnSpc>
                <a:spcPct val="100000"/>
              </a:lnSpc>
              <a:spcBef>
                <a:spcPts val="600"/>
              </a:spcBef>
              <a:spcAft>
                <a:spcPts val="800"/>
              </a:spcAft>
              <a:buFont typeface="+mj-lt"/>
              <a:buAutoNum type="arabicPeriod"/>
            </a:pPr>
            <a:r>
              <a:rPr lang="en-IN">
                <a:effectLst/>
                <a:latin typeface="Times New Roman" panose="02020603050405020304" pitchFamily="18" charset="0"/>
                <a:ea typeface="Calibri" panose="020F0502020204030204" pitchFamily="34" charset="0"/>
                <a:cs typeface="Times New Roman" panose="02020603050405020304" pitchFamily="18" charset="0"/>
              </a:rPr>
              <a:t> The transaction is now part of the blockchain and is permanent and immutable.</a:t>
            </a:r>
          </a:p>
        </p:txBody>
      </p:sp>
    </p:spTree>
    <p:extLst>
      <p:ext uri="{BB962C8B-B14F-4D97-AF65-F5344CB8AC3E}">
        <p14:creationId xmlns:p14="http://schemas.microsoft.com/office/powerpoint/2010/main" val="77233220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Mining Difficulty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77500" lnSpcReduction="20000"/>
          </a:bodyPr>
          <a:lstStyle/>
          <a:p>
            <a:pPr marL="0" indent="0" algn="just">
              <a:lnSpc>
                <a:spcPct val="120000"/>
              </a:lnSpc>
              <a:buNone/>
            </a:pPr>
            <a:r>
              <a:rPr lang="en-US" sz="3200">
                <a:latin typeface="Times New Roman" panose="02020603050405020304" pitchFamily="18" charset="0"/>
                <a:cs typeface="Times New Roman" panose="02020603050405020304" pitchFamily="18" charset="0"/>
              </a:rPr>
              <a:t>Mining difficulty refers to the difficulty of solving the math puzzle and generating bitcoin. </a:t>
            </a:r>
          </a:p>
          <a:p>
            <a:pPr marL="0" indent="0" algn="just">
              <a:lnSpc>
                <a:spcPct val="120000"/>
              </a:lnSpc>
              <a:buNone/>
            </a:pPr>
            <a:r>
              <a:rPr lang="en-US" sz="3200">
                <a:latin typeface="Times New Roman" panose="02020603050405020304" pitchFamily="18" charset="0"/>
                <a:cs typeface="Times New Roman" panose="02020603050405020304" pitchFamily="18" charset="0"/>
              </a:rPr>
              <a:t>Mining difficulty influences the rate at which bitcoins are generated. </a:t>
            </a:r>
          </a:p>
          <a:p>
            <a:pPr marL="0" indent="0" algn="just">
              <a:lnSpc>
                <a:spcPct val="120000"/>
              </a:lnSpc>
              <a:buNone/>
            </a:pPr>
            <a:r>
              <a:rPr lang="en-US" sz="3200">
                <a:latin typeface="Times New Roman" panose="02020603050405020304" pitchFamily="18" charset="0"/>
                <a:cs typeface="Times New Roman" panose="02020603050405020304" pitchFamily="18" charset="0"/>
              </a:rPr>
              <a:t>Mining difficulty changes every </a:t>
            </a:r>
            <a:r>
              <a:rPr lang="en-US" sz="3200">
                <a:solidFill>
                  <a:srgbClr val="FFFF00"/>
                </a:solidFill>
                <a:latin typeface="Times New Roman" panose="02020603050405020304" pitchFamily="18" charset="0"/>
                <a:cs typeface="Times New Roman" panose="02020603050405020304" pitchFamily="18" charset="0"/>
              </a:rPr>
              <a:t>2,016</a:t>
            </a:r>
            <a:r>
              <a:rPr lang="en-US" sz="3200">
                <a:latin typeface="Times New Roman" panose="02020603050405020304" pitchFamily="18" charset="0"/>
                <a:cs typeface="Times New Roman" panose="02020603050405020304" pitchFamily="18" charset="0"/>
              </a:rPr>
              <a:t> blocks or approximately every two weeks. </a:t>
            </a:r>
          </a:p>
          <a:p>
            <a:pPr marL="0" indent="0" algn="just">
              <a:lnSpc>
                <a:spcPct val="120000"/>
              </a:lnSpc>
              <a:buNone/>
            </a:pPr>
            <a:r>
              <a:rPr lang="en-US" sz="3200">
                <a:latin typeface="Times New Roman" panose="02020603050405020304" pitchFamily="18" charset="0"/>
                <a:cs typeface="Times New Roman" panose="02020603050405020304" pitchFamily="18" charset="0"/>
              </a:rPr>
              <a:t>The difficulty level for mining in current bitcoin is 52.39 trillion. That is, the chances of a computer producing a hash below the target is 1 in 52.39 trillion.</a:t>
            </a:r>
          </a:p>
          <a:p>
            <a:pPr marL="0" indent="0" algn="just">
              <a:lnSpc>
                <a:spcPct val="120000"/>
              </a:lnSpc>
              <a:buNone/>
            </a:pPr>
            <a:r>
              <a:rPr lang="en-US" sz="3200">
                <a:latin typeface="Times New Roman" panose="02020603050405020304" pitchFamily="18" charset="0"/>
                <a:cs typeface="Times New Roman" panose="02020603050405020304" pitchFamily="18" charset="0"/>
              </a:rPr>
              <a:t>Bitcoin mining difficulty is calculated with various formulas. However, the most common one is: </a:t>
            </a:r>
            <a:r>
              <a:rPr lang="en-US" sz="3200">
                <a:solidFill>
                  <a:schemeClr val="accent1"/>
                </a:solidFill>
                <a:latin typeface="Times New Roman" panose="02020603050405020304" pitchFamily="18" charset="0"/>
                <a:cs typeface="Times New Roman" panose="02020603050405020304" pitchFamily="18" charset="0"/>
              </a:rPr>
              <a:t>Difficulty Level = Difficulty Target/Current Target.</a:t>
            </a:r>
          </a:p>
          <a:p>
            <a:pPr marL="0" indent="0" algn="just">
              <a:lnSpc>
                <a:spcPct val="120000"/>
              </a:lnSpc>
              <a:buNone/>
            </a:pPr>
            <a:r>
              <a:rPr lang="en-US" sz="3200">
                <a:latin typeface="Times New Roman" panose="02020603050405020304" pitchFamily="18" charset="0"/>
                <a:cs typeface="Times New Roman" panose="02020603050405020304" pitchFamily="18" charset="0"/>
              </a:rPr>
              <a:t>The Difficulty Target is a hexadecimal notation.</a:t>
            </a:r>
          </a:p>
        </p:txBody>
      </p:sp>
    </p:spTree>
    <p:extLst>
      <p:ext uri="{BB962C8B-B14F-4D97-AF65-F5344CB8AC3E}">
        <p14:creationId xmlns:p14="http://schemas.microsoft.com/office/powerpoint/2010/main" val="279548004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4680521"/>
          </a:xfrm>
        </p:spPr>
        <p:txBody>
          <a:bodyPr>
            <a:normAutofit fontScale="92500" lnSpcReduction="20000"/>
          </a:bodyPr>
          <a:lstStyle/>
          <a:p>
            <a:pPr marL="0" indent="0" algn="just">
              <a:lnSpc>
                <a:spcPct val="120000"/>
              </a:lnSpc>
              <a:buNone/>
            </a:pPr>
            <a:r>
              <a:rPr lang="en-US" sz="3200">
                <a:latin typeface="Times New Roman" panose="02020603050405020304" pitchFamily="18" charset="0"/>
                <a:cs typeface="Times New Roman" panose="02020603050405020304" pitchFamily="18" charset="0"/>
              </a:rPr>
              <a:t>In contrast, the current target is the target hash of the most recent block of transactions. When the two values are divided, it yields a whole number which is the difficulty level of mining bitcoin.</a:t>
            </a:r>
          </a:p>
          <a:p>
            <a:pPr marL="0" indent="0" algn="just">
              <a:lnSpc>
                <a:spcPct val="120000"/>
              </a:lnSpc>
              <a:buNone/>
            </a:pPr>
            <a:r>
              <a:rPr lang="en-US" sz="3200">
                <a:latin typeface="Times New Roman" panose="02020603050405020304" pitchFamily="18" charset="0"/>
                <a:cs typeface="Times New Roman" panose="02020603050405020304" pitchFamily="18" charset="0"/>
              </a:rPr>
              <a:t>An adjustment of difficulty upwards or downwards depends on the number of participants in the mining network and their combined hash power.</a:t>
            </a:r>
          </a:p>
          <a:p>
            <a:pPr marL="0" indent="0" algn="just">
              <a:lnSpc>
                <a:spcPct val="120000"/>
              </a:lnSpc>
              <a:buNone/>
            </a:pPr>
            <a:r>
              <a:rPr lang="en-US" sz="3200">
                <a:latin typeface="Times New Roman" panose="02020603050405020304" pitchFamily="18" charset="0"/>
                <a:cs typeface="Times New Roman" panose="02020603050405020304" pitchFamily="18" charset="0"/>
              </a:rPr>
              <a:t>The mining difficulty of a cryptocurrency such as Bitcoin indicates how difficult and time-consuming it is to find the right hash for each block. </a:t>
            </a:r>
          </a:p>
        </p:txBody>
      </p:sp>
    </p:spTree>
    <p:extLst>
      <p:ext uri="{BB962C8B-B14F-4D97-AF65-F5344CB8AC3E}">
        <p14:creationId xmlns:p14="http://schemas.microsoft.com/office/powerpoint/2010/main" val="23163028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Mining pool </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799"/>
            <a:ext cx="10585176" cy="5048227"/>
          </a:xfrm>
        </p:spPr>
        <p:txBody>
          <a:bodyPr>
            <a:normAutofit fontScale="70000" lnSpcReduction="20000"/>
          </a:bodyPr>
          <a:lstStyle/>
          <a:p>
            <a:pPr marL="0" indent="0" algn="just">
              <a:lnSpc>
                <a:spcPct val="120000"/>
              </a:lnSpc>
              <a:buNone/>
            </a:pPr>
            <a:r>
              <a:rPr lang="en-US" sz="3200">
                <a:latin typeface="Times New Roman" panose="02020603050405020304" pitchFamily="18" charset="0"/>
                <a:cs typeface="Times New Roman" panose="02020603050405020304" pitchFamily="18" charset="0"/>
              </a:rPr>
              <a:t>When all the nodes are of uniform size, power, and every node gets equal opportunity, it is a fair competition to get a reward. However, some nodes indulge in industrial-size mining, by connecting to a massive set of computers, consuming enormous power, and using complex software. </a:t>
            </a:r>
          </a:p>
          <a:p>
            <a:pPr marL="0" indent="0" algn="just">
              <a:lnSpc>
                <a:spcPct val="120000"/>
              </a:lnSpc>
              <a:buNone/>
            </a:pPr>
            <a:r>
              <a:rPr lang="en-US" sz="3200">
                <a:latin typeface="Times New Roman" panose="02020603050405020304" pitchFamily="18" charset="0"/>
                <a:cs typeface="Times New Roman" panose="02020603050405020304" pitchFamily="18" charset="0"/>
              </a:rPr>
              <a:t>It will be difficult for individual miners to compete with them.</a:t>
            </a:r>
          </a:p>
          <a:p>
            <a:pPr marL="0" indent="0" algn="just">
              <a:lnSpc>
                <a:spcPct val="120000"/>
              </a:lnSpc>
              <a:buNone/>
            </a:pPr>
            <a:r>
              <a:rPr lang="en-IN" sz="3200">
                <a:latin typeface="Times New Roman" panose="02020603050405020304" pitchFamily="18" charset="0"/>
                <a:cs typeface="Times New Roman" panose="02020603050405020304" pitchFamily="18" charset="0"/>
              </a:rPr>
              <a:t>To counteract the huge time and energy consumption involved in transaction validation, some miners group together in mining pools to combine their mining resources for more efficiency and savings. They share the mining power and processing power. </a:t>
            </a:r>
          </a:p>
          <a:p>
            <a:pPr marL="0" indent="0" algn="just">
              <a:lnSpc>
                <a:spcPct val="120000"/>
              </a:lnSpc>
              <a:buNone/>
            </a:pPr>
            <a:r>
              <a:rPr lang="en-US" sz="3200">
                <a:latin typeface="Times New Roman" panose="02020603050405020304" pitchFamily="18" charset="0"/>
                <a:cs typeface="Times New Roman" panose="02020603050405020304" pitchFamily="18" charset="0"/>
              </a:rPr>
              <a:t>Mining pools provide the service; they share the services so that the individual miners do not repeat the work, thus avoiding double work and waste of time. Nonce values (cryptographic puzzles) are distributed among the individual miners within the pool.</a:t>
            </a:r>
          </a:p>
        </p:txBody>
      </p:sp>
    </p:spTree>
    <p:extLst>
      <p:ext uri="{BB962C8B-B14F-4D97-AF65-F5344CB8AC3E}">
        <p14:creationId xmlns:p14="http://schemas.microsoft.com/office/powerpoint/2010/main" val="1132045910"/>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  </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556791"/>
            <a:ext cx="10585176" cy="5120235"/>
          </a:xfrm>
        </p:spPr>
        <p:txBody>
          <a:bodyPr>
            <a:normAutofit fontScale="85000" lnSpcReduction="10000"/>
          </a:bodyPr>
          <a:lstStyle/>
          <a:p>
            <a:pPr marL="0" indent="0" algn="just">
              <a:lnSpc>
                <a:spcPct val="120000"/>
              </a:lnSpc>
              <a:buNone/>
            </a:pPr>
            <a:r>
              <a:rPr lang="en-US" sz="3200">
                <a:latin typeface="Times New Roman" panose="02020603050405020304" pitchFamily="18" charset="0"/>
                <a:cs typeface="Times New Roman" panose="02020603050405020304" pitchFamily="18" charset="0"/>
              </a:rPr>
              <a:t>When one of them finds the golden nonce, the corresponding mining pool wins the reward for that block. They share/split the reward based on the computing power (hash rate) of the individual miners. </a:t>
            </a:r>
          </a:p>
          <a:p>
            <a:pPr marL="0" indent="0" algn="just">
              <a:lnSpc>
                <a:spcPct val="120000"/>
              </a:lnSpc>
              <a:buNone/>
            </a:pPr>
            <a:r>
              <a:rPr lang="en-US" sz="3200">
                <a:latin typeface="Times New Roman" panose="02020603050405020304" pitchFamily="18" charset="0"/>
                <a:cs typeface="Times New Roman" panose="02020603050405020304" pitchFamily="18" charset="0"/>
              </a:rPr>
              <a:t>However, mining pools can go against the basic principle of distributed ledgers as someone or a group gaining control of over 50% of the computing power of the network, usually referred to as a 51% attack, can control the validation process.</a:t>
            </a:r>
          </a:p>
          <a:p>
            <a:pPr marL="0" indent="0" algn="just">
              <a:lnSpc>
                <a:spcPct val="120000"/>
              </a:lnSpc>
              <a:buNone/>
            </a:pPr>
            <a:r>
              <a:rPr lang="en-US" sz="3200">
                <a:latin typeface="Times New Roman" panose="02020603050405020304" pitchFamily="18" charset="0"/>
                <a:cs typeface="Times New Roman" panose="02020603050405020304" pitchFamily="18" charset="0"/>
              </a:rPr>
              <a:t>51 % attack is not designed to tamper with the blockchain. In order to attack a block within the blockchain, the hacker needs to change all the subsequence blocks of the blockchain </a:t>
            </a:r>
          </a:p>
        </p:txBody>
      </p:sp>
    </p:spTree>
    <p:extLst>
      <p:ext uri="{BB962C8B-B14F-4D97-AF65-F5344CB8AC3E}">
        <p14:creationId xmlns:p14="http://schemas.microsoft.com/office/powerpoint/2010/main" val="26799607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Double spending problem</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fontScale="92500" lnSpcReduction="10000"/>
          </a:bodyPr>
          <a:lstStyle/>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The double-spend problem, a flaw that is unique to digital currencies. </a:t>
            </a:r>
          </a:p>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Double-spending, is spending the money more than once. Just as one can copy a digital file and send it to several people, it is possible to duplicate crypto-coin or token and reuse it. </a:t>
            </a:r>
          </a:p>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If this occurs in the blockchain network, it could not only breakdown the concept of trusted distributed ledger but also lead to inflation with fraudulent, duplicate currencies in the network</a:t>
            </a:r>
          </a:p>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The double-spend problem is circumvented in blockchain through its consensus mechanism.</a:t>
            </a:r>
          </a:p>
          <a:p>
            <a:pPr marL="0" indent="0" algn="just">
              <a:lnSpc>
                <a:spcPct val="100000"/>
              </a:lnSpc>
              <a:spcBef>
                <a:spcPts val="600"/>
              </a:spcBef>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Once a transaction is confirmed, it is nearly impossible to double-spend it. The more confirmed blocks in the chain, the harder it is to double-spend the crypto. </a:t>
            </a:r>
          </a:p>
          <a:p>
            <a:pPr marL="0" indent="0" algn="just">
              <a:lnSpc>
                <a:spcPct val="100000"/>
              </a:lnSpc>
              <a:spcBef>
                <a:spcPts val="600"/>
              </a:spcBef>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However, it is theoretically possible to double-spend a cryptocurrency. Though rare, this can be done by the 51% attack </a:t>
            </a:r>
            <a:endParaRPr lang="en-IN">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9528252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09836" y="274638"/>
            <a:ext cx="9756576" cy="1020762"/>
          </a:xfrm>
        </p:spPr>
        <p:txBody>
          <a:bodyPr anchor="b">
            <a:noAutofit/>
          </a:bodyPr>
          <a:lstStyle/>
          <a:p>
            <a:r>
              <a:rPr lang="en-US">
                <a:solidFill>
                  <a:schemeClr val="accent1"/>
                </a:solidFill>
                <a:latin typeface="Times New Roman" panose="02020603050405020304" pitchFamily="18" charset="0"/>
                <a:cs typeface="Times New Roman" panose="02020603050405020304" pitchFamily="18" charset="0"/>
              </a:rPr>
              <a:t>How Blockchain handles the Double Spending Problem?</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752528"/>
          </a:xfrm>
        </p:spPr>
        <p:txBody>
          <a:bodyPr>
            <a:normAutofit fontScale="92500" lnSpcReduction="10000"/>
          </a:bodyPr>
          <a:lstStyle/>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In a blockchain, every transaction is recorded in a public ledger that is maintained by a network of nodes (computers). </a:t>
            </a:r>
          </a:p>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When you spend a digital currency (like Bitcoin), the transaction is verified and recorded in a block. This block is then added to the blockchain, and the network ensures that the same digital currency cannot be spent again.</a:t>
            </a:r>
          </a:p>
          <a:p>
            <a:pPr algn="just">
              <a:lnSpc>
                <a:spcPct val="100000"/>
              </a:lnSpc>
              <a:spcBef>
                <a:spcPts val="600"/>
              </a:spcBef>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First Transaction: You send 1 Bitcoin to Alice. This transaction is verified and added to the blockchain.</a:t>
            </a:r>
          </a:p>
          <a:p>
            <a:pPr algn="just">
              <a:lnSpc>
                <a:spcPct val="100000"/>
              </a:lnSpc>
              <a:spcBef>
                <a:spcPts val="600"/>
              </a:spcBef>
              <a:spcAft>
                <a:spcPts val="800"/>
              </a:spcAft>
            </a:pPr>
            <a:r>
              <a:rPr lang="en-US">
                <a:latin typeface="Times New Roman" panose="02020603050405020304" pitchFamily="18" charset="0"/>
                <a:ea typeface="Calibri" panose="020F0502020204030204" pitchFamily="34" charset="0"/>
                <a:cs typeface="Times New Roman" panose="02020603050405020304" pitchFamily="18" charset="0"/>
              </a:rPr>
              <a:t>Second Transaction: You try to send the same 1 Bitcoin to Bob. The network checks the blockchain and sees that this Bitcoin has already been spent in the transaction to Alice. The second transaction is rejected.</a:t>
            </a:r>
          </a:p>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By recording every transaction in an immutable ledger and having multiple nodes verify each transaction, the blockchain effectively prevents double spending.</a:t>
            </a:r>
          </a:p>
        </p:txBody>
      </p:sp>
    </p:spTree>
    <p:extLst>
      <p:ext uri="{BB962C8B-B14F-4D97-AF65-F5344CB8AC3E}">
        <p14:creationId xmlns:p14="http://schemas.microsoft.com/office/powerpoint/2010/main" val="320972402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UTXO</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a:bodyPr>
          <a:lstStyle/>
          <a:p>
            <a:pPr marL="0" indent="0" algn="just">
              <a:lnSpc>
                <a:spcPct val="100000"/>
              </a:lnSpc>
              <a:spcBef>
                <a:spcPts val="600"/>
              </a:spcBef>
              <a:spcAft>
                <a:spcPts val="800"/>
              </a:spcAft>
              <a:buNone/>
            </a:pPr>
            <a:r>
              <a:rPr lang="en-US">
                <a:latin typeface="Times New Roman" panose="02020603050405020304" pitchFamily="18" charset="0"/>
                <a:ea typeface="Calibri" panose="020F0502020204030204" pitchFamily="34" charset="0"/>
                <a:cs typeface="Times New Roman" panose="02020603050405020304" pitchFamily="18" charset="0"/>
              </a:rPr>
              <a:t>An unspent transaction output (UTXO) is the technical term for the amount of digital currency that remains after a cryptocurrency transaction</a:t>
            </a:r>
          </a:p>
          <a:p>
            <a:pPr marL="0" indent="0" algn="just">
              <a:lnSpc>
                <a:spcPct val="100000"/>
              </a:lnSpc>
              <a:spcBef>
                <a:spcPts val="600"/>
              </a:spcBef>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It is the amount of digital currency someone has left remaining after executing a transaction.</a:t>
            </a:r>
          </a:p>
          <a:p>
            <a:pPr marL="0" indent="0" algn="just">
              <a:lnSpc>
                <a:spcPct val="100000"/>
              </a:lnSpc>
              <a:spcBef>
                <a:spcPts val="600"/>
              </a:spcBef>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When a transaction is completed, the unspent output is deposited back into the database as input which can be used later for another transaction.</a:t>
            </a:r>
          </a:p>
          <a:p>
            <a:pPr marL="0" indent="0" algn="just">
              <a:lnSpc>
                <a:spcPct val="100000"/>
              </a:lnSpc>
              <a:spcBef>
                <a:spcPts val="600"/>
              </a:spcBef>
              <a:spcAft>
                <a:spcPts val="800"/>
              </a:spcAft>
              <a:buNone/>
            </a:pPr>
            <a:r>
              <a:rPr lang="en-US">
                <a:effectLst/>
                <a:latin typeface="Times New Roman" panose="02020603050405020304" pitchFamily="18" charset="0"/>
                <a:ea typeface="Calibri" panose="020F0502020204030204" pitchFamily="34" charset="0"/>
                <a:cs typeface="Times New Roman" panose="02020603050405020304" pitchFamily="18" charset="0"/>
              </a:rPr>
              <a:t>UTXOs are created through the consumption of existing UTXOs. Every Bitcoin transaction is composed of inputs and outputs. Inputs consume an existing UTXO, while outputs create a new UTXO.</a:t>
            </a:r>
            <a:endParaRPr lang="en-IN">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63680853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6CDA05-21CB-9B8B-41CF-661EC1DCE513}"/>
              </a:ext>
            </a:extLst>
          </p:cNvPr>
          <p:cNvSpPr>
            <a:spLocks noGrp="1"/>
          </p:cNvSpPr>
          <p:nvPr>
            <p:ph type="title" idx="4294967295"/>
          </p:nvPr>
        </p:nvSpPr>
        <p:spPr>
          <a:xfrm flipV="1">
            <a:off x="0" y="228600"/>
            <a:ext cx="9144000" cy="46038"/>
          </a:xfrm>
        </p:spPr>
        <p:txBody>
          <a:bodyPr>
            <a:normAutofit fontScale="90000"/>
          </a:bodyPr>
          <a:lstStyle/>
          <a:p>
            <a:r>
              <a:rPr lang="en-IN"/>
              <a:t> </a:t>
            </a:r>
          </a:p>
        </p:txBody>
      </p:sp>
      <p:sp>
        <p:nvSpPr>
          <p:cNvPr id="3" name="Content Placeholder 2">
            <a:extLst>
              <a:ext uri="{FF2B5EF4-FFF2-40B4-BE49-F238E27FC236}">
                <a16:creationId xmlns:a16="http://schemas.microsoft.com/office/drawing/2014/main" id="{E021B32B-2752-CEE3-5055-16585E60600A}"/>
              </a:ext>
            </a:extLst>
          </p:cNvPr>
          <p:cNvSpPr>
            <a:spLocks noGrp="1"/>
          </p:cNvSpPr>
          <p:nvPr>
            <p:ph idx="4294967295"/>
          </p:nvPr>
        </p:nvSpPr>
        <p:spPr>
          <a:xfrm>
            <a:off x="0" y="476250"/>
            <a:ext cx="11376025" cy="5695950"/>
          </a:xfrm>
        </p:spPr>
        <p:txBody>
          <a:bodyPr/>
          <a:lstStyle/>
          <a:p>
            <a:pPr marL="0" indent="0">
              <a:buNone/>
            </a:pPr>
            <a:r>
              <a:rPr lang="en-IN"/>
              <a:t> </a:t>
            </a:r>
          </a:p>
        </p:txBody>
      </p:sp>
      <mc:AlternateContent xmlns:mc="http://schemas.openxmlformats.org/markup-compatibility/2006">
        <mc:Choice xmlns:p14="http://schemas.microsoft.com/office/powerpoint/2010/main" Requires="p14">
          <p:contentPart p14:bwMode="auto" r:id="rId2">
            <p14:nvContentPartPr>
              <p14:cNvPr id="4" name="Ink 3">
                <a:extLst>
                  <a:ext uri="{FF2B5EF4-FFF2-40B4-BE49-F238E27FC236}">
                    <a16:creationId xmlns:a16="http://schemas.microsoft.com/office/drawing/2014/main" id="{0C11451E-F90C-6017-2B44-E6ABD1EA1E9A}"/>
                  </a:ext>
                </a:extLst>
              </p14:cNvPr>
              <p14:cNvContentPartPr/>
              <p14:nvPr/>
            </p14:nvContentPartPr>
            <p14:xfrm>
              <a:off x="188634" y="179640"/>
              <a:ext cx="11793960" cy="5930640"/>
            </p14:xfrm>
          </p:contentPart>
        </mc:Choice>
        <mc:Fallback>
          <p:pic>
            <p:nvPicPr>
              <p:cNvPr id="4" name="Ink 3">
                <a:extLst>
                  <a:ext uri="{FF2B5EF4-FFF2-40B4-BE49-F238E27FC236}">
                    <a16:creationId xmlns:a16="http://schemas.microsoft.com/office/drawing/2014/main" id="{0C11451E-F90C-6017-2B44-E6ABD1EA1E9A}"/>
                  </a:ext>
                </a:extLst>
              </p:cNvPr>
              <p:cNvPicPr/>
              <p:nvPr/>
            </p:nvPicPr>
            <p:blipFill>
              <a:blip r:embed="rId3"/>
              <a:stretch>
                <a:fillRect/>
              </a:stretch>
            </p:blipFill>
            <p:spPr>
              <a:xfrm>
                <a:off x="179274" y="170280"/>
                <a:ext cx="11812680" cy="5949360"/>
              </a:xfrm>
              <a:prstGeom prst="rect">
                <a:avLst/>
              </a:prstGeom>
            </p:spPr>
          </p:pic>
        </mc:Fallback>
      </mc:AlternateContent>
    </p:spTree>
    <p:extLst>
      <p:ext uri="{BB962C8B-B14F-4D97-AF65-F5344CB8AC3E}">
        <p14:creationId xmlns:p14="http://schemas.microsoft.com/office/powerpoint/2010/main" val="271979529"/>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normAutofit/>
          </a:bodyPr>
          <a:lstStyle/>
          <a:p>
            <a:pPr algn="ctr"/>
            <a:r>
              <a:rPr lang="en-US" sz="4000">
                <a:solidFill>
                  <a:srgbClr val="FFC000"/>
                </a:solidFill>
                <a:latin typeface="Algerian" panose="04020705040A02060702" pitchFamily="82" charset="0"/>
              </a:rPr>
              <a:t>Cryptocurrency wallets</a:t>
            </a:r>
          </a:p>
        </p:txBody>
      </p:sp>
      <p:sp>
        <p:nvSpPr>
          <p:cNvPr id="4" name="Footer Placeholder 3">
            <a:extLst>
              <a:ext uri="{FF2B5EF4-FFF2-40B4-BE49-F238E27FC236}">
                <a16:creationId xmlns:a16="http://schemas.microsoft.com/office/drawing/2014/main" id="{C893C19B-9E71-4476-992F-4CEAB167DF99}"/>
              </a:ext>
            </a:extLst>
          </p:cNvPr>
          <p:cNvSpPr>
            <a:spLocks noGrp="1"/>
          </p:cNvSpPr>
          <p:nvPr>
            <p:ph type="ftr" sz="quarter" idx="11"/>
          </p:nvPr>
        </p:nvSpPr>
        <p:spPr>
          <a:xfrm>
            <a:off x="1522413" y="6381328"/>
            <a:ext cx="10476655" cy="295699"/>
          </a:xfrm>
        </p:spPr>
        <p:txBody>
          <a:bodyPr/>
          <a:lstStyle/>
          <a:p>
            <a:pPr algn="r"/>
            <a:r>
              <a:rPr lang="en-US" sz="1400"/>
              <a:t>Prepared By: Prof. Swapnil S. Sonawane</a:t>
            </a:r>
          </a:p>
        </p:txBody>
      </p:sp>
      <p:sp>
        <p:nvSpPr>
          <p:cNvPr id="3" name="Content Placeholder 2">
            <a:extLst>
              <a:ext uri="{FF2B5EF4-FFF2-40B4-BE49-F238E27FC236}">
                <a16:creationId xmlns:a16="http://schemas.microsoft.com/office/drawing/2014/main" id="{99F944C4-EB91-49AF-BD31-5848FDFB7FC4}"/>
              </a:ext>
            </a:extLst>
          </p:cNvPr>
          <p:cNvSpPr>
            <a:spLocks noGrp="1"/>
          </p:cNvSpPr>
          <p:nvPr>
            <p:ph idx="1"/>
          </p:nvPr>
        </p:nvSpPr>
        <p:spPr>
          <a:xfrm>
            <a:off x="837828" y="1628800"/>
            <a:ext cx="10585176" cy="4543400"/>
          </a:xfrm>
        </p:spPr>
        <p:txBody>
          <a:bodyPr>
            <a:normAutofit lnSpcReduction="10000"/>
          </a:bodyPr>
          <a:lstStyle/>
          <a:p>
            <a:pPr marL="0" indent="0" algn="just">
              <a:lnSpc>
                <a:spcPct val="100000"/>
              </a:lnSpc>
              <a:buNone/>
            </a:pPr>
            <a:r>
              <a:rPr lang="en-US" sz="3200">
                <a:latin typeface="Times New Roman" panose="02020603050405020304" pitchFamily="18" charset="0"/>
                <a:cs typeface="Times New Roman" panose="02020603050405020304" pitchFamily="18" charset="0"/>
              </a:rPr>
              <a:t>A digital wallet or cryptocurrency wallet is a software program that stores the user’s private and public keys enabling the user to transact crypto assets.  </a:t>
            </a:r>
          </a:p>
          <a:p>
            <a:pPr marL="0" indent="0" algn="just">
              <a:lnSpc>
                <a:spcPct val="100000"/>
              </a:lnSpc>
              <a:buNone/>
            </a:pPr>
            <a:r>
              <a:rPr lang="en-US" sz="3200">
                <a:latin typeface="Times New Roman" panose="02020603050405020304" pitchFamily="18" charset="0"/>
                <a:cs typeface="Times New Roman" panose="02020603050405020304" pitchFamily="18" charset="0"/>
              </a:rPr>
              <a:t>It is a management system that interacts with various blockchains to enable users to send and receive digital currency and monitor their balance. </a:t>
            </a:r>
          </a:p>
          <a:p>
            <a:pPr marL="0" indent="0" algn="just">
              <a:lnSpc>
                <a:spcPct val="100000"/>
              </a:lnSpc>
              <a:buNone/>
            </a:pPr>
            <a:r>
              <a:rPr lang="en-US" sz="3200">
                <a:latin typeface="Times New Roman" panose="02020603050405020304" pitchFamily="18" charset="0"/>
                <a:cs typeface="Times New Roman" panose="02020603050405020304" pitchFamily="18" charset="0"/>
              </a:rPr>
              <a:t>The public key is used by other wallets to send funds to your wallet’s address.  However, the private key is required if you want to spend cryptocurrency from your address.</a:t>
            </a:r>
          </a:p>
          <a:p>
            <a:pPr marL="0" indent="0" algn="just">
              <a:lnSpc>
                <a:spcPct val="100000"/>
              </a:lnSpc>
              <a:buNone/>
            </a:pPr>
            <a:endParaRPr lang="en-US"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044958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p:cNvSpPr/>
          <p:nvPr/>
        </p:nvSpPr>
        <p:spPr>
          <a:xfrm>
            <a:off x="3117305" y="1466111"/>
            <a:ext cx="5975038" cy="706826"/>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CRYPTOCURRENCY WALLETS</a:t>
            </a:r>
          </a:p>
        </p:txBody>
      </p:sp>
      <p:sp>
        <p:nvSpPr>
          <p:cNvPr id="10" name="Snip Single Corner Rectangle 9"/>
          <p:cNvSpPr/>
          <p:nvPr/>
        </p:nvSpPr>
        <p:spPr>
          <a:xfrm>
            <a:off x="6982773" y="4099716"/>
            <a:ext cx="2376821" cy="63991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PAPER WALLET</a:t>
            </a:r>
          </a:p>
        </p:txBody>
      </p:sp>
      <p:sp>
        <p:nvSpPr>
          <p:cNvPr id="30" name="Rounded Rectangle 29"/>
          <p:cNvSpPr/>
          <p:nvPr/>
        </p:nvSpPr>
        <p:spPr>
          <a:xfrm>
            <a:off x="7188347" y="2670564"/>
            <a:ext cx="4343055" cy="706826"/>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COLD WALLETS</a:t>
            </a:r>
          </a:p>
        </p:txBody>
      </p:sp>
      <p:sp>
        <p:nvSpPr>
          <p:cNvPr id="31" name="Rounded Rectangle 30"/>
          <p:cNvSpPr/>
          <p:nvPr/>
        </p:nvSpPr>
        <p:spPr>
          <a:xfrm>
            <a:off x="1130061" y="2670564"/>
            <a:ext cx="4343055" cy="706826"/>
          </a:xfrm>
          <a:prstGeom prst="roundRect">
            <a:avLst/>
          </a:prstGeom>
          <a:ln w="92075" cmpd="thickThin"/>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HOT WALLETS</a:t>
            </a:r>
          </a:p>
        </p:txBody>
      </p:sp>
      <p:sp>
        <p:nvSpPr>
          <p:cNvPr id="32" name="Snip Single Corner Rectangle 31"/>
          <p:cNvSpPr/>
          <p:nvPr/>
        </p:nvSpPr>
        <p:spPr>
          <a:xfrm>
            <a:off x="732855" y="4099716"/>
            <a:ext cx="2182337" cy="63975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ONLINE/WEB WALLET</a:t>
            </a:r>
          </a:p>
        </p:txBody>
      </p:sp>
      <p:sp>
        <p:nvSpPr>
          <p:cNvPr id="33" name="Snip Single Corner Rectangle 32"/>
          <p:cNvSpPr/>
          <p:nvPr/>
        </p:nvSpPr>
        <p:spPr>
          <a:xfrm>
            <a:off x="9620574" y="4085112"/>
            <a:ext cx="2393318" cy="635799"/>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HARDWARE WALLET</a:t>
            </a:r>
          </a:p>
        </p:txBody>
      </p:sp>
      <p:sp>
        <p:nvSpPr>
          <p:cNvPr id="35" name="Snip Single Corner Rectangle 34"/>
          <p:cNvSpPr/>
          <p:nvPr/>
        </p:nvSpPr>
        <p:spPr>
          <a:xfrm>
            <a:off x="5141931" y="5448429"/>
            <a:ext cx="2182337" cy="579184"/>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DESKTOP WALLET</a:t>
            </a:r>
          </a:p>
        </p:txBody>
      </p:sp>
      <p:sp>
        <p:nvSpPr>
          <p:cNvPr id="36" name="Snip Single Corner Rectangle 35"/>
          <p:cNvSpPr/>
          <p:nvPr/>
        </p:nvSpPr>
        <p:spPr>
          <a:xfrm>
            <a:off x="2333884" y="5448428"/>
            <a:ext cx="2182337" cy="604593"/>
          </a:xfrm>
          <a:prstGeom prst="snip1Rect">
            <a:avLst/>
          </a:prstGeom>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MOBILE WALLET</a:t>
            </a:r>
          </a:p>
        </p:txBody>
      </p:sp>
      <p:sp>
        <p:nvSpPr>
          <p:cNvPr id="11" name="Rectangle 10"/>
          <p:cNvSpPr/>
          <p:nvPr/>
        </p:nvSpPr>
        <p:spPr>
          <a:xfrm>
            <a:off x="3677396" y="4099716"/>
            <a:ext cx="2246529" cy="639753"/>
          </a:xfrm>
          <a:prstGeom prst="rect">
            <a:avLst/>
          </a:prstGeom>
          <a:ln w="34925"/>
        </p:spPr>
        <p:style>
          <a:lnRef idx="2">
            <a:schemeClr val="dk1"/>
          </a:lnRef>
          <a:fillRef idx="1">
            <a:schemeClr val="lt1"/>
          </a:fillRef>
          <a:effectRef idx="0">
            <a:schemeClr val="dk1"/>
          </a:effectRef>
          <a:fontRef idx="minor">
            <a:schemeClr val="dk1"/>
          </a:fontRef>
        </p:style>
        <p:txBody>
          <a:bodyPr rtlCol="0" anchor="ctr"/>
          <a:lstStyle/>
          <a:p>
            <a:pPr algn="ctr" defTabSz="914126"/>
            <a:r>
              <a:rPr lang="en-US" sz="1999">
                <a:solidFill>
                  <a:prstClr val="black"/>
                </a:solidFill>
                <a:latin typeface="Rockwell"/>
              </a:rPr>
              <a:t>SOFTWARE WALLET</a:t>
            </a:r>
          </a:p>
        </p:txBody>
      </p:sp>
      <p:cxnSp>
        <p:nvCxnSpPr>
          <p:cNvPr id="17" name="Elbow Connector 16"/>
          <p:cNvCxnSpPr>
            <a:stCxn id="6" idx="2"/>
            <a:endCxn id="31" idx="0"/>
          </p:cNvCxnSpPr>
          <p:nvPr/>
        </p:nvCxnSpPr>
        <p:spPr>
          <a:xfrm rot="5400000">
            <a:off x="4454393" y="1020132"/>
            <a:ext cx="497626" cy="2803236"/>
          </a:xfrm>
          <a:prstGeom prst="bentConnector3">
            <a:avLst/>
          </a:prstGeom>
        </p:spPr>
        <p:style>
          <a:lnRef idx="1">
            <a:schemeClr val="dk1"/>
          </a:lnRef>
          <a:fillRef idx="0">
            <a:schemeClr val="dk1"/>
          </a:fillRef>
          <a:effectRef idx="0">
            <a:schemeClr val="dk1"/>
          </a:effectRef>
          <a:fontRef idx="minor">
            <a:schemeClr val="tx1"/>
          </a:fontRef>
        </p:style>
      </p:cxnSp>
      <p:cxnSp>
        <p:nvCxnSpPr>
          <p:cNvPr id="38" name="Elbow Connector 37"/>
          <p:cNvCxnSpPr>
            <a:stCxn id="6" idx="2"/>
            <a:endCxn id="30" idx="0"/>
          </p:cNvCxnSpPr>
          <p:nvPr/>
        </p:nvCxnSpPr>
        <p:spPr>
          <a:xfrm rot="16200000" flipH="1">
            <a:off x="7483536" y="794225"/>
            <a:ext cx="497626" cy="3255050"/>
          </a:xfrm>
          <a:prstGeom prst="bentConnector3">
            <a:avLst/>
          </a:prstGeom>
        </p:spPr>
        <p:style>
          <a:lnRef idx="1">
            <a:schemeClr val="dk1"/>
          </a:lnRef>
          <a:fillRef idx="0">
            <a:schemeClr val="dk1"/>
          </a:fillRef>
          <a:effectRef idx="0">
            <a:schemeClr val="dk1"/>
          </a:effectRef>
          <a:fontRef idx="minor">
            <a:schemeClr val="tx1"/>
          </a:fontRef>
        </p:style>
      </p:cxnSp>
      <p:cxnSp>
        <p:nvCxnSpPr>
          <p:cNvPr id="41" name="Elbow Connector 40"/>
          <p:cNvCxnSpPr>
            <a:stCxn id="31" idx="2"/>
            <a:endCxn id="32" idx="3"/>
          </p:cNvCxnSpPr>
          <p:nvPr/>
        </p:nvCxnSpPr>
        <p:spPr>
          <a:xfrm rot="5400000">
            <a:off x="2201643" y="2999770"/>
            <a:ext cx="722327" cy="1477565"/>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4" name="Elbow Connector 43"/>
          <p:cNvCxnSpPr>
            <a:stCxn id="31" idx="2"/>
            <a:endCxn id="11" idx="0"/>
          </p:cNvCxnSpPr>
          <p:nvPr/>
        </p:nvCxnSpPr>
        <p:spPr>
          <a:xfrm rot="16200000" flipH="1">
            <a:off x="3689962" y="2989016"/>
            <a:ext cx="722327" cy="1499072"/>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47" name="Elbow Connector 46"/>
          <p:cNvCxnSpPr>
            <a:stCxn id="30" idx="2"/>
            <a:endCxn id="10" idx="3"/>
          </p:cNvCxnSpPr>
          <p:nvPr/>
        </p:nvCxnSpPr>
        <p:spPr>
          <a:xfrm rot="5400000">
            <a:off x="8404367" y="3144208"/>
            <a:ext cx="722327" cy="1188691"/>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0" name="Elbow Connector 49"/>
          <p:cNvCxnSpPr>
            <a:stCxn id="30" idx="2"/>
            <a:endCxn id="33" idx="3"/>
          </p:cNvCxnSpPr>
          <p:nvPr/>
        </p:nvCxnSpPr>
        <p:spPr>
          <a:xfrm rot="16200000" flipH="1">
            <a:off x="9734693" y="3002571"/>
            <a:ext cx="707722" cy="145735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5" name="Elbow Connector 54"/>
          <p:cNvCxnSpPr>
            <a:stCxn id="11" idx="2"/>
            <a:endCxn id="36" idx="3"/>
          </p:cNvCxnSpPr>
          <p:nvPr/>
        </p:nvCxnSpPr>
        <p:spPr>
          <a:xfrm rot="5400000">
            <a:off x="3758378" y="4406144"/>
            <a:ext cx="708958" cy="1375608"/>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cxnSp>
        <p:nvCxnSpPr>
          <p:cNvPr id="58" name="Elbow Connector 57"/>
          <p:cNvCxnSpPr>
            <a:stCxn id="11" idx="2"/>
            <a:endCxn id="35" idx="3"/>
          </p:cNvCxnSpPr>
          <p:nvPr/>
        </p:nvCxnSpPr>
        <p:spPr>
          <a:xfrm rot="16200000" flipH="1">
            <a:off x="5162401" y="4377728"/>
            <a:ext cx="708958" cy="1432440"/>
          </a:xfrm>
          <a:prstGeom prst="bentConnector3">
            <a:avLst>
              <a:gd name="adj1" fmla="val 50000"/>
            </a:avLst>
          </a:prstGeom>
        </p:spPr>
        <p:style>
          <a:lnRef idx="1">
            <a:schemeClr val="dk1"/>
          </a:lnRef>
          <a:fillRef idx="0">
            <a:schemeClr val="dk1"/>
          </a:fillRef>
          <a:effectRef idx="0">
            <a:schemeClr val="dk1"/>
          </a:effectRef>
          <a:fontRef idx="minor">
            <a:schemeClr val="tx1"/>
          </a:fontRef>
        </p:style>
      </p:cxnSp>
      <p:sp>
        <p:nvSpPr>
          <p:cNvPr id="61" name="TextBox 60"/>
          <p:cNvSpPr txBox="1"/>
          <p:nvPr/>
        </p:nvSpPr>
        <p:spPr>
          <a:xfrm>
            <a:off x="9799169" y="4791937"/>
            <a:ext cx="2003741" cy="645906"/>
          </a:xfrm>
          <a:prstGeom prst="rect">
            <a:avLst/>
          </a:prstGeom>
          <a:noFill/>
        </p:spPr>
        <p:txBody>
          <a:bodyPr wrap="square" rtlCol="0">
            <a:spAutoFit/>
          </a:bodyPr>
          <a:lstStyle/>
          <a:p>
            <a:pPr defTabSz="914126"/>
            <a:r>
              <a:rPr lang="en-US" sz="1799">
                <a:solidFill>
                  <a:prstClr val="white"/>
                </a:solidFill>
                <a:latin typeface="Rockwell"/>
              </a:rPr>
              <a:t>E.g. Ledger, Trezor</a:t>
            </a:r>
          </a:p>
        </p:txBody>
      </p:sp>
      <p:sp>
        <p:nvSpPr>
          <p:cNvPr id="62" name="TextBox 61"/>
          <p:cNvSpPr txBox="1"/>
          <p:nvPr/>
        </p:nvSpPr>
        <p:spPr>
          <a:xfrm>
            <a:off x="732854" y="4739468"/>
            <a:ext cx="2434681" cy="369236"/>
          </a:xfrm>
          <a:prstGeom prst="rect">
            <a:avLst/>
          </a:prstGeom>
          <a:noFill/>
        </p:spPr>
        <p:txBody>
          <a:bodyPr wrap="square" rtlCol="0">
            <a:spAutoFit/>
          </a:bodyPr>
          <a:lstStyle/>
          <a:p>
            <a:pPr defTabSz="914126"/>
            <a:r>
              <a:rPr lang="en-US" sz="1799">
                <a:solidFill>
                  <a:prstClr val="white"/>
                </a:solidFill>
                <a:latin typeface="Rockwell"/>
              </a:rPr>
              <a:t>E.g. MyEtherWallet</a:t>
            </a:r>
          </a:p>
        </p:txBody>
      </p:sp>
      <p:sp>
        <p:nvSpPr>
          <p:cNvPr id="63" name="TextBox 62"/>
          <p:cNvSpPr txBox="1"/>
          <p:nvPr/>
        </p:nvSpPr>
        <p:spPr>
          <a:xfrm>
            <a:off x="5141932" y="6125466"/>
            <a:ext cx="2434681" cy="645906"/>
          </a:xfrm>
          <a:prstGeom prst="rect">
            <a:avLst/>
          </a:prstGeom>
          <a:noFill/>
        </p:spPr>
        <p:txBody>
          <a:bodyPr wrap="square" rtlCol="0">
            <a:spAutoFit/>
          </a:bodyPr>
          <a:lstStyle/>
          <a:p>
            <a:pPr defTabSz="914126"/>
            <a:r>
              <a:rPr lang="en-US" sz="1799">
                <a:solidFill>
                  <a:prstClr val="white"/>
                </a:solidFill>
                <a:latin typeface="Rockwell"/>
              </a:rPr>
              <a:t>E.g. Electrum, Armory</a:t>
            </a:r>
          </a:p>
        </p:txBody>
      </p:sp>
      <p:sp>
        <p:nvSpPr>
          <p:cNvPr id="64" name="TextBox 63"/>
          <p:cNvSpPr txBox="1"/>
          <p:nvPr/>
        </p:nvSpPr>
        <p:spPr>
          <a:xfrm>
            <a:off x="2343309" y="6125782"/>
            <a:ext cx="2434681" cy="645906"/>
          </a:xfrm>
          <a:prstGeom prst="rect">
            <a:avLst/>
          </a:prstGeom>
          <a:noFill/>
        </p:spPr>
        <p:txBody>
          <a:bodyPr wrap="square" rtlCol="0">
            <a:spAutoFit/>
          </a:bodyPr>
          <a:lstStyle/>
          <a:p>
            <a:pPr defTabSz="914126"/>
            <a:r>
              <a:rPr lang="en-US" sz="1799">
                <a:solidFill>
                  <a:prstClr val="white"/>
                </a:solidFill>
                <a:latin typeface="Rockwell"/>
              </a:rPr>
              <a:t>E.g. Coinomi, Mycelium</a:t>
            </a:r>
          </a:p>
        </p:txBody>
      </p:sp>
      <p:sp>
        <p:nvSpPr>
          <p:cNvPr id="2" name="TextBox 1">
            <a:extLst>
              <a:ext uri="{FF2B5EF4-FFF2-40B4-BE49-F238E27FC236}">
                <a16:creationId xmlns:a16="http://schemas.microsoft.com/office/drawing/2014/main" id="{336D09A0-B010-E8AB-2250-00FE94B4E72B}"/>
              </a:ext>
            </a:extLst>
          </p:cNvPr>
          <p:cNvSpPr txBox="1"/>
          <p:nvPr/>
        </p:nvSpPr>
        <p:spPr>
          <a:xfrm>
            <a:off x="837828" y="332656"/>
            <a:ext cx="5544616" cy="523220"/>
          </a:xfrm>
          <a:prstGeom prst="rect">
            <a:avLst/>
          </a:prstGeom>
          <a:noFill/>
        </p:spPr>
        <p:txBody>
          <a:bodyPr wrap="square" rtlCol="0">
            <a:spAutoFit/>
          </a:bodyPr>
          <a:lstStyle/>
          <a:p>
            <a:r>
              <a:rPr lang="en-IN" sz="2800">
                <a:solidFill>
                  <a:srgbClr val="00B0F0"/>
                </a:solidFill>
                <a:latin typeface="Times New Roman" panose="02020603050405020304" pitchFamily="18" charset="0"/>
                <a:cs typeface="Times New Roman" panose="02020603050405020304" pitchFamily="18" charset="0"/>
              </a:rPr>
              <a:t>Types of wallets</a:t>
            </a:r>
          </a:p>
        </p:txBody>
      </p:sp>
    </p:spTree>
    <p:extLst>
      <p:ext uri="{BB962C8B-B14F-4D97-AF65-F5344CB8AC3E}">
        <p14:creationId xmlns:p14="http://schemas.microsoft.com/office/powerpoint/2010/main" val="322311169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2.jpeg"/></Relationships>
</file>

<file path=ppt/theme/theme1.xml><?xml version="1.0" encoding="utf-8"?>
<a:theme xmlns:a="http://schemas.openxmlformats.org/drawingml/2006/main" name="Chalkboard 16x9">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300000"/>
              </a:schemeClr>
            </a:gs>
            <a:gs pos="100000">
              <a:schemeClr val="phClr">
                <a:shade val="30000"/>
                <a:satMod val="200000"/>
              </a:schemeClr>
            </a:gs>
          </a:gsLst>
          <a:path path="circle">
            <a:fillToRect l="50000" t="50000" r="50000" b="50000"/>
          </a:path>
        </a:gradFill>
        <a:blipFill rotWithShape="1">
          <a:blip xmlns:r="http://schemas.openxmlformats.org/officeDocument/2006/relationships" r:embed="rId1">
            <a:duotone>
              <a:schemeClr val="phClr">
                <a:shade val="12000"/>
                <a:satMod val="240000"/>
              </a:schemeClr>
              <a:schemeClr val="phClr">
                <a:tint val="65000"/>
              </a:schemeClr>
            </a:duotone>
          </a:blip>
          <a:stretch/>
        </a:blipFill>
      </a:bgFillStyleLst>
    </a:fmtScheme>
  </a:themeElements>
  <a:objectDefaults>
    <a:spDef>
      <a:spPr>
        <a:ln>
          <a:miter lim="800000"/>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25400">
          <a:miter lim="800000"/>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90000"/>
          </a:lnSpc>
          <a:defRPr sz="2400"/>
        </a:defPPr>
      </a:lstStyle>
    </a:txDef>
  </a:objectDefaults>
  <a:extraClrSchemeLst/>
  <a:extLst>
    <a:ext uri="{05A4C25C-085E-4340-85A3-A5531E510DB2}">
      <thm15:themeFamily xmlns:thm15="http://schemas.microsoft.com/office/thememl/2012/main" name="TF00001018.potx" id="{D19C2884-2C55-4C1A-A5C2-5D03FF1F35A4}" vid="{5F7A9C6A-558C-4654-B762-2F22BC904FAE}"/>
    </a:ext>
  </a:extLst>
</a:theme>
</file>

<file path=ppt/theme/theme2.xml><?xml version="1.0" encoding="utf-8"?>
<a:theme xmlns:a="http://schemas.openxmlformats.org/drawingml/2006/main" name="Foundry">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Foundry">
      <a:majorFont>
        <a:latin typeface="Rockwell"/>
        <a:ea typeface=""/>
        <a:cs typeface=""/>
        <a:font script="Grek" typeface="Cambria"/>
        <a:font script="Cyrl" typeface="Cambria"/>
        <a:font script="Jpan" typeface="HG明朝B"/>
        <a:font script="Hang" typeface="바탕"/>
        <a:font script="Hans" typeface="方正姚体"/>
        <a:font script="Hant" typeface="微軟正黑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Rockwell"/>
        <a:ea typeface=""/>
        <a:cs typeface=""/>
        <a:font script="Grek" typeface="Cambria"/>
        <a:font script="Cyrl" typeface="Cambria"/>
        <a:font script="Jpan" typeface="HG明朝B"/>
        <a:font script="Hang" typeface="바탕"/>
        <a:font script="Hans" typeface="方正姚体"/>
        <a:font script="Hant" typeface="標楷體"/>
        <a:font script="Arab" typeface="Times New Roman"/>
        <a:font script="Hebr" typeface="David"/>
        <a:font script="Thai" typeface="Jasmine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Foundry">
      <a:fillStyleLst>
        <a:solidFill>
          <a:schemeClr val="phClr"/>
        </a:solidFill>
        <a:gradFill rotWithShape="1">
          <a:gsLst>
            <a:gs pos="0">
              <a:schemeClr val="phClr">
                <a:tint val="70000"/>
                <a:satMod val="180000"/>
              </a:schemeClr>
            </a:gs>
            <a:gs pos="62000">
              <a:schemeClr val="phClr">
                <a:tint val="30000"/>
                <a:satMod val="180000"/>
              </a:schemeClr>
            </a:gs>
            <a:gs pos="100000">
              <a:schemeClr val="phClr">
                <a:tint val="22000"/>
                <a:satMod val="180000"/>
              </a:schemeClr>
            </a:gs>
          </a:gsLst>
          <a:lin ang="16200000" scaled="0"/>
        </a:gradFill>
        <a:gradFill rotWithShape="1">
          <a:gsLst>
            <a:gs pos="0">
              <a:schemeClr val="phClr">
                <a:shade val="58000"/>
                <a:satMod val="150000"/>
              </a:schemeClr>
            </a:gs>
            <a:gs pos="72000">
              <a:schemeClr val="phClr">
                <a:tint val="90000"/>
                <a:satMod val="135000"/>
              </a:schemeClr>
            </a:gs>
            <a:gs pos="100000">
              <a:schemeClr val="phClr">
                <a:tint val="80000"/>
                <a:satMod val="155000"/>
              </a:schemeClr>
            </a:gs>
          </a:gsLst>
          <a:lin ang="16200000" scaled="0"/>
        </a:gradFill>
      </a:fillStyleLst>
      <a:lnStyleLst>
        <a:ln w="9525" cap="flat" cmpd="sng" algn="ctr">
          <a:solidFill>
            <a:schemeClr val="phClr">
              <a:shade val="80000"/>
            </a:schemeClr>
          </a:solidFill>
          <a:prstDash val="solid"/>
        </a:ln>
        <a:ln w="38100" cap="flat" cmpd="sng" algn="ctr">
          <a:solidFill>
            <a:schemeClr val="phClr"/>
          </a:solidFill>
          <a:prstDash val="solid"/>
        </a:ln>
        <a:ln w="38100" cap="flat" cmpd="sng" algn="ctr">
          <a:solidFill>
            <a:schemeClr val="phClr"/>
          </a:solidFill>
          <a:prstDash val="solid"/>
        </a:ln>
      </a:lnStyleLst>
      <a:effectStyleLst>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effectStyle>
        <a:effectStyle>
          <a:effectLst>
            <a:outerShdw blurRad="50800" dist="38100" dir="5400000" rotWithShape="0">
              <a:srgbClr val="000000">
                <a:alpha val="43137"/>
              </a:srgbClr>
            </a:outerShdw>
          </a:effectLst>
          <a:scene3d>
            <a:camera prst="orthographicFront" fov="0">
              <a:rot lat="0" lon="0" rev="0"/>
            </a:camera>
            <a:lightRig rig="soft" dir="tl">
              <a:rot lat="0" lon="0" rev="20000000"/>
            </a:lightRig>
          </a:scene3d>
          <a:sp3d prstMaterial="matte">
            <a:bevelT w="63500" h="63500" prst="coolSlant"/>
          </a:sp3d>
        </a:effectStyle>
      </a:effectStyleLst>
      <a:bgFillStyleLst>
        <a:solidFill>
          <a:schemeClr val="phClr"/>
        </a:solidFill>
        <a:gradFill rotWithShape="1">
          <a:gsLst>
            <a:gs pos="0">
              <a:schemeClr val="phClr">
                <a:tint val="75000"/>
                <a:satMod val="400000"/>
              </a:schemeClr>
            </a:gs>
            <a:gs pos="20000">
              <a:schemeClr val="phClr">
                <a:tint val="80000"/>
                <a:satMod val="355000"/>
              </a:schemeClr>
            </a:gs>
            <a:gs pos="100000">
              <a:schemeClr val="phClr">
                <a:tint val="95000"/>
                <a:shade val="55000"/>
                <a:satMod val="355000"/>
              </a:schemeClr>
            </a:gs>
          </a:gsLst>
          <a:path path="circle">
            <a:fillToRect l="67500" t="35000" r="32500" b="65000"/>
          </a:path>
        </a:gradFill>
        <a:blipFill>
          <a:blip xmlns:r="http://schemas.openxmlformats.org/officeDocument/2006/relationships" r:embed="rId1">
            <a:duotone>
              <a:schemeClr val="phClr">
                <a:shade val="30000"/>
                <a:satMod val="120000"/>
              </a:schemeClr>
              <a:schemeClr val="phClr">
                <a:tint val="70000"/>
                <a:satMod val="250000"/>
              </a:schemeClr>
            </a:duotone>
          </a:blip>
          <a:tile tx="0" ty="0" sx="50000" sy="50000" flip="none" algn="t"/>
        </a:blipFill>
      </a:bgFillStyleLst>
    </a:fmtScheme>
  </a:themeElements>
  <a:objectDefaults/>
  <a:extraClrSchemeLst/>
</a:theme>
</file>

<file path=ppt/theme/theme3.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halkboard_16x9">
      <a:dk1>
        <a:sysClr val="windowText" lastClr="000000"/>
      </a:dk1>
      <a:lt1>
        <a:sysClr val="window" lastClr="FFFFFF"/>
      </a:lt1>
      <a:dk2>
        <a:srgbClr val="333333"/>
      </a:dk2>
      <a:lt2>
        <a:srgbClr val="B2B2B2"/>
      </a:lt2>
      <a:accent1>
        <a:srgbClr val="57BCE5"/>
      </a:accent1>
      <a:accent2>
        <a:srgbClr val="F4D968"/>
      </a:accent2>
      <a:accent3>
        <a:srgbClr val="AEBD57"/>
      </a:accent3>
      <a:accent4>
        <a:srgbClr val="DF9041"/>
      </a:accent4>
      <a:accent5>
        <a:srgbClr val="E35F5F"/>
      </a:accent5>
      <a:accent6>
        <a:srgbClr val="828BCE"/>
      </a:accent6>
      <a:hlink>
        <a:srgbClr val="57BCE5"/>
      </a:hlink>
      <a:folHlink>
        <a:srgbClr val="969696"/>
      </a:folHlink>
    </a:clrScheme>
    <a:fontScheme name="Chalkboard_16x9">
      <a:majorFont>
        <a:latin typeface="Consolas"/>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HGｺﾞｼｯｸM"/>
        <a:font script="Hang" typeface="맑은 고딕"/>
        <a:font script="Hans" typeface="宋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6C07EF5965D67418381B8EE023AA3C8" ma:contentTypeVersion="4" ma:contentTypeDescription="Create a new document." ma:contentTypeScope="" ma:versionID="3ab164b4e7c9088c53ae3988b9da877d">
  <xsd:schema xmlns:xsd="http://www.w3.org/2001/XMLSchema" xmlns:xs="http://www.w3.org/2001/XMLSchema" xmlns:p="http://schemas.microsoft.com/office/2006/metadata/properties" xmlns:ns2="e8b82336-c7a5-44d1-b404-2496331212c9" targetNamespace="http://schemas.microsoft.com/office/2006/metadata/properties" ma:root="true" ma:fieldsID="6f7d45fdf937bea7a49b29c20b850a7f" ns2:_="">
    <xsd:import namespace="e8b82336-c7a5-44d1-b404-2496331212c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8b82336-c7a5-44d1-b404-2496331212c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F2A15CD-EA95-48EA-8ED5-55B5F5BC6605}">
  <ds:schemaRefs>
    <ds:schemaRef ds:uri="http://schemas.microsoft.com/sharepoint/v3/contenttype/forms"/>
  </ds:schemaRefs>
</ds:datastoreItem>
</file>

<file path=customXml/itemProps2.xml><?xml version="1.0" encoding="utf-8"?>
<ds:datastoreItem xmlns:ds="http://schemas.openxmlformats.org/officeDocument/2006/customXml" ds:itemID="{2E927B08-CB84-4349-9D5E-3314F0EE049D}">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B9535BA8-38A9-4F77-97B0-78F7F8657D6C}">
  <ds:schemaRefs>
    <ds:schemaRef ds:uri="e8b82336-c7a5-44d1-b404-2496331212c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Chalkboard education presentation (widescreen)</Template>
  <Application>Microsoft Office PowerPoint</Application>
  <PresentationFormat>Custom</PresentationFormat>
  <Slides>33</Slides>
  <Notes>0</Notes>
  <HiddenSlides>0</HiddenSlides>
  <ScaleCrop>false</ScaleCrop>
  <HeadingPairs>
    <vt:vector size="4" baseType="variant">
      <vt:variant>
        <vt:lpstr>Theme</vt:lpstr>
      </vt:variant>
      <vt:variant>
        <vt:i4>2</vt:i4>
      </vt:variant>
      <vt:variant>
        <vt:lpstr>Slide Titles</vt:lpstr>
      </vt:variant>
      <vt:variant>
        <vt:i4>33</vt:i4>
      </vt:variant>
    </vt:vector>
  </HeadingPairs>
  <TitlesOfParts>
    <vt:vector size="35" baseType="lpstr">
      <vt:lpstr>Chalkboard 16x9</vt:lpstr>
      <vt:lpstr>Foundry</vt:lpstr>
      <vt:lpstr>BLOCKCHAIN TECHNOLOGY</vt:lpstr>
      <vt:lpstr>Module 2:  Cryptocurrency </vt:lpstr>
      <vt:lpstr>Transactions in blockchain</vt:lpstr>
      <vt:lpstr>Double spending problem</vt:lpstr>
      <vt:lpstr>How Blockchain handles the Double Spending Problem?</vt:lpstr>
      <vt:lpstr>UTXO</vt:lpstr>
      <vt:lpstr> </vt:lpstr>
      <vt:lpstr>Cryptocurrency wallets</vt:lpstr>
      <vt:lpstr>PowerPoint Presentation</vt:lpstr>
      <vt:lpstr> </vt:lpstr>
      <vt:lpstr> </vt:lpstr>
      <vt:lpstr> </vt:lpstr>
      <vt:lpstr> </vt:lpstr>
      <vt:lpstr>Altcoins and tokens</vt:lpstr>
      <vt:lpstr> </vt:lpstr>
      <vt:lpstr> </vt:lpstr>
      <vt:lpstr> </vt:lpstr>
      <vt:lpstr>Bitcoin mining protocols</vt:lpstr>
      <vt:lpstr> </vt:lpstr>
      <vt:lpstr> </vt:lpstr>
      <vt:lpstr> </vt:lpstr>
      <vt:lpstr>Bitcoin mining terminologies</vt:lpstr>
      <vt:lpstr> </vt:lpstr>
      <vt:lpstr> </vt:lpstr>
      <vt:lpstr> </vt:lpstr>
      <vt:lpstr> </vt:lpstr>
      <vt:lpstr> </vt:lpstr>
      <vt:lpstr> </vt:lpstr>
      <vt:lpstr> </vt:lpstr>
      <vt:lpstr>Mining Difficulty </vt:lpstr>
      <vt:lpstr> </vt:lpstr>
      <vt:lpstr>Mining pool </vt:lpstr>
      <vt:lpstr>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BLOCKCHAIN TECHNOLOGY</dc:title>
  <dc:creator>Swapnil Sonawane</dc:creator>
  <cp:revision>1</cp:revision>
  <cp:lastPrinted>2022-09-14T06:27:17Z</cp:lastPrinted>
  <dcterms:created xsi:type="dcterms:W3CDTF">2020-07-27T07:27:31Z</dcterms:created>
  <dcterms:modified xsi:type="dcterms:W3CDTF">2024-08-25T13:01:36Z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0x01010086C07EF5965D67418381B8EE023AA3C8</vt:lpwstr>
  </property>
</Properties>
</file>