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932" autoAdjust="0"/>
  </p:normalViewPr>
  <p:slideViewPr>
    <p:cSldViewPr snapToGrid="0">
      <p:cViewPr varScale="1">
        <p:scale>
          <a:sx n="59" d="100"/>
          <a:sy n="59" d="100"/>
        </p:scale>
        <p:origin x="9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2T18:33:16.8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189 77 24575,'-2'100'0,"4"122"0,-2-221 0,0 0 0,0 0 0,0-1 0,0 1 0,0 0 0,0 0 0,0 0 0,0-1 0,0 1 0,1 0 0,-1 0 0,0-1 0,1 1 0,-1 0 0,0 0 0,1-1 0,-1 1 0,1 0 0,-1-1 0,1 1 0,-1-1 0,1 1 0,0-1 0,-1 1 0,1-1 0,-1 1 0,1-1 0,0 1 0,0-1 0,-1 0 0,1 1 0,0-1 0,0 0 0,-1 0 0,1 0 0,0 0 0,0 1 0,0-1 0,-1 0 0,1 0 0,0 0 0,0-1 0,0 1 0,-1 0 0,1 0 0,0 0 0,0-1 0,-1 1 0,2-1 0,2 0 0,0-1 0,1 0 0,-1 0 0,-1-1 0,1 1 0,0-1 0,5-4 0,-1-2 0,0-1 0,-1 0 0,0 0 0,0 0 0,-1-1 0,0 0 0,8-22 0,-5 7 0,-1 0 0,6-40 0,-14 63 0,1-2 0,0 1 0,0-1 0,-1 1 0,0 0 0,0-10 0,-1 13 0,1 1 0,0-1 0,0 0 0,-1 0 0,1 0 0,0 1 0,-1-1 0,1 0 0,-1 0 0,1 1 0,-1-1 0,0 0 0,1 1 0,-1-1 0,1 0 0,-1 1 0,0-1 0,0 1 0,1-1 0,-1 1 0,0 0 0,0-1 0,0 1 0,1 0 0,-1-1 0,0 1 0,0 0 0,0 0 0,0 0 0,0 0 0,1 0 0,-1 0 0,0 0 0,0 0 0,-1 0 0,-6 1 0,-1 1 0,1 0 0,-1 0 0,1 1 0,0 0 0,0 0 0,0 1 0,0 0 0,1 0 0,-1 1 0,1 0 0,-9 8 0,0 1 0,1 1 0,0 1 0,1 0 0,-12 18 0,8-4 0,13-21 0,0 0 0,-1-1 0,-6 8 0,12-15 0,0-1 0,0 0 0,0 0 0,0 0 0,0 0 0,-1 0 0,1 1 0,0-1 0,0 0 0,0 0 0,0 0 0,0 0 0,0 0 0,-1 0 0,1 0 0,0 0 0,0 0 0,0 0 0,0 0 0,0 1 0,-1-1 0,1 0 0,0 0 0,0 0 0,0 0 0,0 0 0,0 0 0,-1 0 0,1 0 0,0 0 0,0 0 0,0-1 0,0 1 0,-1 0 0,1 0 0,0 0 0,0 0 0,0 0 0,0 0 0,0 0 0,0 0 0,-1 0 0,1 0 0,0 0 0,0-1 0,0 1 0,0 0 0,0 0 0,0 0 0,0 0 0,0 0 0,0 0 0,-1-1 0,1 1 0,0 0 0,0 0 0,-3-15 0,2-17 0,2 3 0,0 28 0,-1 7 0,2 46 0,-2-4 0,2 64 0,-2-111 0,0-1 0,0 1 0,0-1 0,0 0 0,0 1 0,0-1 0,0 1 0,0-1 0,0 1 0,0-1 0,0 1 0,1-1 0,-1 0 0,0 1 0,0-1 0,0 1 0,1-1 0,-1 0 0,0 1 0,0-1 0,1 0 0,-1 1 0,0-1 0,1 0 0,-1 1 0,0-1 0,1 0 0,-1 1 0,1-1 0,9-8 0,10-29 0,-19 34 0,47-102 0,47-88 0,-94 190 0,1 0 0,-1 1 0,1 0 0,0-1 0,0 1 0,0 0 0,0 0 0,0 0 0,0 0 0,3-2 0,-4 4 0,-1 0 0,0 0 0,0 0 0,1 0 0,-1-1 0,0 1 0,0 0 0,1 0 0,-1 0 0,0 0 0,1 0 0,-1 0 0,0 0 0,0 0 0,1 1 0,-1-1 0,0 0 0,1 0 0,-1 0 0,0 0 0,0 0 0,1 0 0,-1 0 0,0 1 0,0-1 0,0 0 0,1 0 0,-1 0 0,0 1 0,0-1 0,0 0 0,1 1 0,3 17 0,-3 9 0,0 0 0,-2 0 0,-1 0 0,-2 0 0,0 0 0,-10 31 0,5-40 0,9-18 0,0 1 0,0-1 0,0 0 0,0 0 0,0 1 0,0-1 0,0 0 0,-1 0 0,1 1 0,0-1 0,0 0 0,0 0 0,0 0 0,0 1 0,-1-1 0,1 0 0,0 0 0,0 0 0,0 1 0,-1-1 0,1 0 0,0 0 0,0 0 0,-1 0 0,1 0 0,0 0 0,0 1 0,-1-1 0,1 0 0,0 0 0,0 0 0,-1 0 0,1 0 0,0 0 0,0 0 0,-1 0 0,1 0 0,0 0 0,0 0 0,-1 0 0,1 0 0,0-1 0,0 1 0,-1 0 0,1 0 0,0 0 0,0 0 0,-1 0 0,1 0 0,0-1 0,0 1 0,0 0 0,-1 0 0,1 0 0,0-1 0,0 1 0,0 0 0,0 0 0,-1 0 0,1-1 0,0 1 0,0 0 0,0 0 0,0-1 0,0 1 0,0 0 0,0 0 0,0-1 0,0 1 0,-3-15 0,0 0 0,1 0 0,1 0 0,0-1 0,2-20 0,-2-26 0,-1 51 0,-1 10 0,-6 17 0,-6 33 0,7-12 0,4-18 0,-1 0 0,-8 21 0,13-39 0,0 0 0,-1 0 0,1 0 0,0 0 0,-1 0 0,1-1 0,-1 1 0,1 0 0,-1 0 0,0-1 0,1 1 0,-1 0 0,1-1 0,-1 1 0,0 0 0,-1 0 0,2-1 0,0 0 0,-1 0 0,1 0 0,0 0 0,-1 0 0,1-1 0,0 1 0,-1 0 0,1 0 0,0 0 0,-1 0 0,1 0 0,0-1 0,0 1 0,-1 0 0,1 0 0,0 0 0,0-1 0,-1 1 0,1 0 0,0-1 0,0 1 0,0 0 0,-1 0 0,1-1 0,0 1 0,0 0 0,0-1 0,-9-33 0,7 29 0,-9-52 0,6 98 0,-3 0 0,-16 56 0,14-70 0,3-17 0,7-10 0,-1 0 0,1 0 0,0 0 0,0 0 0,-1 0 0,1 0 0,0 0 0,0 0 0,0 0 0,-1 0 0,1 0 0,0 0 0,0 0 0,-1 0 0,1 0 0,0-1 0,0 1 0,0 0 0,0 0 0,-1 0 0,1 0 0,0 0 0,0-1 0,0 1 0,0 0 0,-1 0 0,1 0 0,0-1 0,0 1 0,0 0 0,0 0 0,0 0 0,0-1 0,0 1 0,0 0 0,0 0 0,0-1 0,0 1 0,0 0 0,0 0 0,0 0 0,0-1 0,0 1 0,-3-13 0,1 0 0,0-1 0,1 1 0,1-25 0,10-55 0,-10 87 0,1-6 0,1-1 0,0 1 0,1 0 0,0 0 0,1 0 0,0 0 0,7-12 0,-11 24 0,0 1 0,0-1 0,0 0 0,0 0 0,0 1 0,0-1 0,1 0 0,-1 0 0,0 1 0,0-1 0,0 0 0,0 0 0,0 0 0,0 1 0,1-1 0,-1 0 0,0 0 0,0 0 0,0 0 0,1 1 0,-1-1 0,0 0 0,0 0 0,0 0 0,1 0 0,-1 0 0,0 0 0,0 1 0,1-1 0,-1 0 0,0 0 0,0 0 0,1 0 0,-1 0 0,0 0 0,1 0 0,-1 0 0,0 0 0,0 0 0,1 0 0,-1-1 0,0 1 0,0 0 0,1 0 0,-1 0 0,0 0 0,0 0 0,0 0 0,1 0 0,-1-1 0,0 1 0,0 0 0,0 0 0,1 0 0,-1-1 0,0 1 0,0 0 0,0 0 0,0 0 0,0-1 0,0 1 0,1 0 0,-1 0 0,0-1 0,0 1 0,0 0 0,0 0 0,0-1 0,3 21 0,-2-9 0,-1 0 0,-1 1 0,0-1 0,-1 0 0,0 0 0,0 0 0,-1 0 0,-1 0 0,-6 13 0,10-23 0,0 0 0,-1-1 0,1 1 0,0 0 0,-1-1 0,1 1 0,0 0 0,-1-1 0,1 1 0,-1-1 0,1 1 0,-1-1 0,1 1 0,-1-1 0,1 1 0,-1-1 0,1 0 0,-1 1 0,-1 0 0,2-2 0,-1 1 0,1 0 0,0 0 0,-1 0 0,1-1 0,0 1 0,-1 0 0,1-1 0,0 1 0,-1 0 0,1 0 0,0-1 0,0 1 0,0 0 0,-1-1 0,1 1 0,0-1 0,0 1 0,0 0 0,0-1 0,-1 1 0,1-1 0,0 0 0,-4-33 0,4 31 0,0-27 0,0 0 0,2 0 0,2 0 0,0 1 0,2 0 0,2-1 0,20-52 0,-28 81 0,0 0 0,0 1 0,0-1 0,1 0 0,-1 1 0,0-1 0,1 0 0,-1 1 0,0-1 0,1 1 0,-1-1 0,1 0 0,-1 1 0,1-1 0,-1 1 0,1 0 0,0-1 0,-1 1 0,1-1 0,0 1 0,0 0 0,-1 0 0,0 0 0,1 1 0,-1-1 0,0 0 0,1 0 0,-1 1 0,0-1 0,1 0 0,-1 1 0,0-1 0,0 1 0,1-1 0,-1 0 0,0 1 0,0-1 0,0 1 0,1-1 0,-1 1 0,0-1 0,0 0 0,0 2 0,4 35 0,-4-37 0,1 69 0,-2-1 0,-4 0 0,-17 86 0,17-135 0,3-26 0,8-35 0,11-13 0,30-65 0,-32 96 0,-15 24 0,0-1 0,0 1 0,0 0 0,0 0 0,1 0 0,-1 0 0,0 0 0,0 0 0,0 0 0,0 0 0,1 0 0,-1-1 0,0 1 0,0 0 0,0 0 0,0 0 0,1 0 0,-1 0 0,0 0 0,0 0 0,0 0 0,1 0 0,-1 0 0,0 1 0,0-1 0,0 0 0,0 0 0,1 0 0,-1 0 0,0 0 0,0 0 0,0 0 0,0 0 0,0 0 0,1 0 0,-1 1 0,0-1 0,0 0 0,0 0 0,0 0 0,0 0 0,0 0 0,0 1 0,1-1 0,-1 0 0,0 0 0,0 0 0,0 0 0,0 1 0,0-1 0,0 0 0,0 0 0,0 0 0,0 1 0,0-1 0,0 0 0,0 0 0,0 0 0,0 0 0,0 1 0,0-1 0,0 0 0,-1 0 0,1 13 0,0-1 0,-1 1 0,-1-1 0,0 0 0,-1 0 0,-5 15 0,3-8 0,2-10 0,2-2 0,0 0 0,-1 0 0,0-1 0,0 1 0,-1-1 0,0 0 0,0 0 0,-1 0 0,1 0 0,-10 10 0,12-15 0,0-1 0,0 1 0,0-1 0,0 1 0,-1-1 0,1 0 0,0 0 0,0 1 0,-1-1 0,1 0 0,0 0 0,0 0 0,-1 0 0,1 0 0,0-1 0,0 1 0,-1 0 0,1-1 0,0 1 0,0 0 0,-1-1 0,1 0 0,0 1 0,0-1 0,0 0 0,0 1 0,0-1 0,-1-1 0,0 0 0,0 1 0,0 0 0,0 0 0,0 0 0,0 0 0,0 0 0,0 0 0,0 1 0,-4-1 0,-12 4 0,-2 1 0,19-4 0,0 0 0,1 0 0,-1 0 0,1 0 0,-1-1 0,0 1 0,1 0 0,-1 0 0,1-1 0,-1 1 0,1-1 0,-1 1 0,1 0 0,-1-1 0,1 1 0,-1-1 0,1 1 0,0-1 0,-1 1 0,1-1 0,0 1 0,-1-1 0,1 1 0,0-1 0,0 1 0,0-1 0,-1 0 0,1 1 0,0-1 0,0 0 0,-3-22 0,2 0 0,0 0 0,2-1 0,0 1 0,7-30 0,-3 30 0,-5 23 0,0-1 0,0 1 0,0 0 0,0 0 0,0 0 0,0 0 0,0 0 0,0-1 0,0 1 0,0 0 0,0 0 0,0 0 0,0 0 0,0-1 0,0 1 0,0 0 0,0 0 0,0 0 0,0 0 0,0 0 0,0-1 0,0 1 0,1 0 0,-1 0 0,0 0 0,0 0 0,0 0 0,0 0 0,0 0 0,0 0 0,1-1 0,-1 1 0,0 0 0,0 0 0,0 0 0,0 0 0,0 0 0,1 0 0,-1 0 0,0 0 0,0 0 0,0 0 0,0 0 0,0 0 0,1 0 0,-1 0 0,0 0 0,0 0 0,0 0 0,0 0 0,1 0 0,-1 0 0,0 0 0,0 0 0,0 0 0,0 1 0,5 11 0,0 17 0,-5-28 0,0 0 0,0 0 0,0 0 0,0 1 0,0-1 0,1 0 0,-1 0 0,0 0 0,1 0 0,-1 0 0,0 0 0,1 0 0,-1 1 0,1-1 0,0-1 0,-1 1 0,1 0 0,0 0 0,0 0 0,0 1 0,0-2 0,0 0 0,-1 0 0,1-1 0,0 1 0,-1 0 0,1 0 0,-1 0 0,1-1 0,0 1 0,-1 0 0,1-1 0,-1 1 0,1 0 0,-1-1 0,1 1 0,-1-1 0,1 1 0,-1-1 0,1 1 0,-1-1 0,0 1 0,1-1 0,0-1 0,3-6 0,1 0 0,-1-1 0,4-12 0,-4 7 0,-3 10 0,0 1 0,0-1 0,0 1 0,0-1 0,0 1 0,1 0 0,-1-1 0,1 1 0,0 0 0,0 0 0,3-3 0,-5 6 0,0 0 0,1 0 0,-1 0 0,0 0 0,0 0 0,0 0 0,1 0 0,-1 0 0,0 0 0,0 0 0,0 0 0,1 0 0,-1 0 0,0 0 0,0 0 0,0 0 0,1 0 0,-1 0 0,0 0 0,0 0 0,0 0 0,1 0 0,-1 0 0,0 1 0,0-1 0,0 0 0,0 0 0,1 0 0,-1 0 0,0 0 0,0 1 0,0-1 0,0 0 0,0 0 0,0 0 0,0 0 0,1 1 0,-1-1 0,0 0 0,0 0 0,0 0 0,0 1 0,0-1 0,0 0 0,0 0 0,0 1 0,2 11 0,-1-11 0,1 54 0,-1-40 0,-2-39 0,1 21 0,0-13 0,-2 12 0,-2 9 0,-39 110 0,61-162 0,-16 41 0,0 1 0,1-1 0,0 0 0,1 1 0,-1 0 0,1 0 0,0 0 0,0 0 0,9-8 0,-12 13 0,0-1 0,0 1 0,0 0 0,0-1 0,0 1 0,0 0 0,0 0 0,1-1 0,-1 1 0,0 0 0,0 0 0,0 0 0,0 1 0,0-1 0,0 0 0,1 0 0,-1 1 0,0-1 0,0 0 0,0 1 0,0-1 0,0 1 0,0-1 0,0 1 0,0 0 0,0-1 0,-1 1 0,1 0 0,0 0 0,0 0 0,-1 0 0,1-1 0,0 1 0,-1 0 0,1 0 0,0 2 0,2 2 0,0 1 0,0 0 0,0-1 0,2 14 0,-1 0 0,-4-15 0,1 0 0,0 0 0,-1-1 0,1 1 0,1 0 0,-1-1 0,0 1 0,4 6 0,-4-10 0,-1 0 0,0 0 0,1 0 0,-1 1 0,1-1 0,-1 0 0,0 0 0,1 0 0,-1 0 0,1 0 0,-1 1 0,0-1 0,1 0 0,-1 0 0,1 0 0,-1 0 0,0 0 0,1 0 0,-1-1 0,1 1 0,-1 0 0,1 0 0,-1 0 0,0 0 0,1 0 0,-1-1 0,0 1 0,1 0 0,-1 0 0,0 0 0,1-1 0,-1 1 0,0 0 0,1-1 0,-1 1 0,0 0 0,0-1 0,1 1 0,-1 0 0,0-1 0,0 1 0,1-1 0,13-20 0,-12 17 0,15-24 0,-9 14 0,0 0 0,12-14 0,-20 28 0,0 0 0,0-1 0,0 1 0,0 0 0,0 0 0,0 0 0,1 0 0,-1 0 0,0-1 0,0 1 0,0 0 0,0 0 0,0 0 0,1 0 0,-1 0 0,0 0 0,0 0 0,0-1 0,0 1 0,1 0 0,-1 0 0,0 0 0,0 0 0,0 0 0,1 0 0,-1 0 0,0 0 0,0 0 0,0 0 0,1 0 0,-1 0 0,0 0 0,0 0 0,0 0 0,0 0 0,1 0 0,-1 1 0,0-1 0,0 0 0,0 0 0,0 0 0,1 0 0,-1 0 0,0 0 0,0 0 0,0 1 0,0-1 0,0 0 0,1 0 0,-1 0 0,0 0 0,0 1 0,0-1 0,0 0 0,0 0 0,0 0 0,0 0 0,0 1 0,0-1 0,0 0 0,0 0 0,0 0 0,0 1 0,0-1 0,3 19 0,-3-18 0,3 65 0,-3-1 0,-15 113 0,5-128 0,8-46 0,2-6 0,1-26 0,27-161 0,-23 172 0,0 9 0,-4 16 0,0 0 0,0-1 0,-1 1 0,0 0 0,-1 0 0,0-1 0,-2 12 0,-18 58 0,17-62 0,1-5 0,1-3 0,0 0 0,0-1 0,-1 1 0,1-1 0,-6 8 0,8-14 0,0 0 0,0 0 0,0 0 0,0 0 0,0 0 0,0 0 0,0 1 0,0-1 0,0 0 0,0 0 0,0 0 0,0 0 0,-1 0 0,1 0 0,0 0 0,0 0 0,0 1 0,0-1 0,0 0 0,0 0 0,0 0 0,-1 0 0,1 0 0,0 0 0,0 0 0,0 0 0,0 0 0,0 0 0,-1 0 0,1 0 0,0 0 0,0 0 0,0 0 0,0 0 0,0 0 0,-1 0 0,1 0 0,0 0 0,0 0 0,0 0 0,0 0 0,0 0 0,0 0 0,-1-1 0,1 1 0,0 0 0,0 0 0,-4-9 0,1-16 0,3 24 0,-3-32 0,3 15 0,-2 0 0,0 0 0,-8-28 0,10 46 0,0-1 0,0 0 0,-1 0 0,1 1 0,0-1 0,-1 0 0,1 0 0,0 1 0,-1-1 0,1 1 0,-1-1 0,1 0 0,-1 1 0,0-1 0,1 1 0,-1-1 0,0 1 0,1 0 0,-1-1 0,0 1 0,1-1 0,-1 1 0,0 0 0,0 0 0,1 0 0,-1-1 0,0 1 0,0 0 0,0 0 0,1 0 0,-1 0 0,0 0 0,0 0 0,0 0 0,1 1 0,-1-1 0,0 0 0,-1 1 0,-3 1 0,-1 0 0,1 1 0,0 0 0,-7 4 0,5-2 0,-57 38 0,-32 19 0,95-61 0,0 0 0,0-1 0,0 1 0,0 0 0,0-1 0,-1 1 0,1-1 0,0 1 0,0-1 0,0 1 0,0-1 0,-1 0 0,1 0 0,0 0 0,0 0 0,-1 0 0,1 0 0,0 0 0,0 0 0,-1 0 0,1 0 0,-1-1 0,1 0 0,1 0 0,-1 1 0,1-1 0,-1 0 0,1 0 0,-1 0 0,1 0 0,0 0 0,0 1 0,-1-1 0,1 0 0,0 0 0,0 0 0,0 0 0,0 0 0,0 0 0,0 0 0,0 0 0,1 0 0,-1 1 0,1-3 0,1-5 0,1-1 0,0 1 0,0 0 0,9-14 0,40-42 0,-52 63 0,1 1 0,-1 0 0,0 0 0,1-1 0,-1 1 0,0 0 0,0-1 0,0 1 0,1 0 0,-1-1 0,0 1 0,0-1 0,0 1 0,0 0 0,1-1 0,-1 1 0,0 0 0,0-1 0,0 1 0,0-1 0,0 1 0,0 0 0,0-1 0,0 1 0,-1-1 0,1 1 0,0 0 0,0-1 0,0 1 0,0-1 0,0 1 0,-1 0 0,1-1 0,-12 0 0,-1 6 0,13-5 0,0 0 0,0 0 0,0 0 0,-1 0 0,1 0 0,0 0 0,0 1 0,0-1 0,0 0 0,0 0 0,0 0 0,0 0 0,0 0 0,-1 0 0,1 0 0,0 0 0,0 1 0,0-1 0,0 0 0,0 0 0,0 0 0,0 0 0,0 0 0,0 0 0,0 1 0,0-1 0,0 0 0,0 0 0,0 0 0,0 0 0,0 0 0,0 0 0,0 1 0,0-1 0,0 0 0,0 0 0,0 0 0,0 0 0,0 0 0,0 0 0,0 1 0,0-1 0,0 0 0,1 0 0,-1 0 0,0 0 0,0 0 0,0 0 0,0 0 0,0 0 0,0 1 0,0-1 0,0 0 0,1 0 0,-1 0 0,0 0 0,0 0 0,0 0 0,0 0 0,0 0 0,0 0 0,1 0 0,4 2 0,1-1 0,0 0 0,0 0 0,0 0 0,6-1 0,25 5 0,-36-5 0,0 1 0,-1-1 0,1 0 0,-1 1 0,1-1 0,0 0 0,-1 1 0,1-1 0,-1 1 0,1-1 0,-1 1 0,1-1 0,-1 1 0,1 0 0,-1-1 0,1 1 0,-1 0 0,0-1 0,0 1 0,1 0 0,-1-1 0,0 1 0,0 0 0,0-1 0,1 1 0,-1 0 0,0 0 0,0-1 0,0 1 0,0 0 0,-1 0 0,1-1 0,0 1 0,0 0 0,0-1 0,0 1 0,-1 0 0,0 1 0,-15 31 0,11-25 0,-43 85 0,48-92 0,0-1 0,-1 0 0,1 0 0,0 0 0,0 0 0,0 1 0,0-1 0,0 0 0,0 0 0,0 0 0,-1 1 0,1-1 0,0 0 0,0 0 0,0 1 0,0-1 0,0 0 0,0 0 0,0 0 0,0 1 0,0-1 0,0 0 0,0 0 0,0 1 0,0-1 0,1 0 0,-1 0 0,0 0 0,0 1 0,0-1 0,0 0 0,0 0 0,0 0 0,0 1 0,1-1 0,-1 0 0,0 0 0,0 0 0,11-2 0,17-16 0,-24 15 0,60-47 0,-43 32 0,1 1 0,29-17 0,-43 32 0,-12 10 0,-12 10 0,-2-3 0,-24 15 0,-9 6 0,46-32 0,7-8 0,3-10 0,2-15 0,-3 0 0,3-37 0,-8 62 0,-2 8 0,-5 15 0,-3 3 0,9-21 0,1-6 0,3-10 0,-1 11 0,12-50 0,1-1 0,30-69 0,-43 121 0,0 1 0,0 0 0,1 0 0,-1 0 0,0-1 0,1 1 0,0 0 0,-1 1 0,4-4 0,-4 5 0,-1 0 0,0-1 0,0 1 0,0 0 0,1 0 0,-1 0 0,0 0 0,0 0 0,1 0 0,-1 0 0,0 0 0,1 0 0,-1 0 0,0 0 0,0 0 0,1 0 0,-1 0 0,0 0 0,0 0 0,1 0 0,-1 0 0,0 0 0,0 0 0,1 0 0,-1 0 0,0 0 0,0 1 0,1-1 0,-1 0 0,0 0 0,6 15 0,-5 8 0,-1-23 0,6-12 0,-6 12 0,0 0 0,0 0 0,0 0 0,0 0 0,0 0 0,0 0 0,0 0 0,0 0 0,0-1 0,0 1 0,1 0 0,-1 0 0,0 0 0,0 0 0,0 0 0,0 0 0,0 0 0,0 0 0,0 0 0,1 0 0,-1 0 0,0 0 0,0 0 0,0 0 0,0 0 0,0 0 0,0 0 0,1 0 0,-1 0 0,0 0 0,0 0 0,0 0 0,0 0 0,0 0 0,0 0 0,0 0 0,1 0 0,-1 0 0,0 0 0,0 0 0,0 0 0,0 0 0,0 0 0,0 0 0,0 1 0,0-1 0,1 0 0,5 9 0,4 11 0,7 37 0,10 21 0,-27-77 0,0 0 0,0 0 0,1 0 0,-1 0 0,0-1 0,1 1 0,-1 0 0,1-1 0,-1 1 0,1 0 0,-1 0 0,1-1 0,-1 1 0,1-1 0,0 1 0,-1-1 0,1 1 0,1 0 0,-2-1 0,0 0 0,1-1 0,-1 1 0,0 0 0,1 0 0,-1-1 0,0 1 0,1 0 0,-1-1 0,0 1 0,0 0 0,1-1 0,-1 1 0,0 0 0,0-1 0,0 1 0,1-1 0,-1 1 0,0 0 0,0-1 0,0 1 0,0-1 0,0 1 0,0-1 0,3-37 0,-3 37 0,0-59 0,-2 52 0,-2 10 0,-5 12 0,-27 77 0,27-66 0,0 0 0,-22 39 0,25-57 0,1-9 0,1-14 0,1-16 0,2-53 0,0-2 0,-3 66 0,4 20 0,-1 1 0,1 0 0,0 0 0,0-1 0,0 1 0,0 0 0,0 0 0,-1 0 0,1-1 0,0 1 0,0 0 0,0 0 0,-1 0 0,1-1 0,0 1 0,0 0 0,-1 0 0,1 0 0,0 0 0,0 0 0,-1 0 0,1 0 0,0 0 0,0 0 0,-1 0 0,1 0 0,0 0 0,-1 0 0,1 0 0,0 0 0,0 0 0,-1 0 0,1 0 0,0 0 0,-1 0 0,-1 2 0,-1 0 0,1 0 0,-1 1 0,1-1 0,0 0 0,0 1 0,0 0 0,0-1 0,-1 5 0,-48 87 0,51-93 0,0-1 0,0 0 0,0 1 0,0-1 0,-1 1 0,1-1 0,0 0 0,0 1 0,0-1 0,0 0 0,-1 1 0,1-1 0,0 0 0,0 1 0,-1-1 0,1 0 0,0 0 0,0 1 0,-1-1 0,1 0 0,0 0 0,-1 1 0,1-1 0,-1 0 0,1 0 0,0 0 0,-1 0 0,1 0 0,0 0 0,-1 1 0,1-1 0,-1 0 0,1 0 0,0 0 0,-1 0 0,1 0 0,-1-1 0,1 1 0,-1 0 0,-4-17 0,4-32 0,1 47 0,0-6 0,1-11 0,-2 15 0,-2 8 0,-7 28 0,7-21 0,0-1 0,-1 0 0,-6 12 0,10-22 0,0 1 0,0-1 0,0 0 0,0 0 0,0 0 0,0 0 0,0 0 0,0 0 0,0 1 0,0-1 0,0 0 0,0 0 0,0 0 0,0 0 0,0 0 0,0 0 0,0 0 0,0 0 0,0 1 0,0-1 0,-1 0 0,1 0 0,0 0 0,0 0 0,0 0 0,0 0 0,0 0 0,0 0 0,0 0 0,-1 0 0,1 0 0,0 0 0,0 0 0,0 0 0,0 0 0,0 0 0,0 0 0,0 0 0,-1 0 0,1 0 0,0 0 0,0 0 0,0 0 0,0 0 0,0 0 0,0 0 0,-1 0 0,1 0 0,0 0 0,0 0 0,0 0 0,0 0 0,0 0 0,0 0 0,0 0 0,0 0 0,0-1 0,-1 1 0,1 0 0,-3-11 0,3-16 0,2 6 0,-1 1 0,-1-1 0,-5-40 0,5 58-151,0 1-1,-1-1 0,1 0 0,-1 0 1,0 0-1,0 1 0,0-1 1,-2-3-1,-3-1-6674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2T18:33:33.5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728 398 24575,'-1'1'0,"1"0"0,-1 0 0,1 1 0,-1-1 0,1 0 0,-1 0 0,0-1 0,1 1 0,-1 0 0,0 0 0,0 0 0,0 0 0,0-1 0,0 1 0,0 0 0,0-1 0,0 1 0,-1 0 0,-4 2 0,-293 219 0,288-213 0,16-14 0,8-11 0,1-1 0,-8 10 0,0 0 0,0 0 0,0-1 0,-1 0 0,0 0 0,0-1 0,-1 1 0,5-17 0,-10 16 0,1 9 0,0-1 0,0 1 0,-1-1 0,1 1 0,0-1 0,0 1 0,0-1 0,0 1 0,0 0 0,0-1 0,0 1 0,0-1 0,0 1 0,0-1 0,0 1 0,0-1 0,1 1 0,-1 0 0,0-1 0,0 1 0,0-1 0,0 1 0,1-1 0,-1 1 0,0 0 0,0-1 0,1 1 0,-1 0 0,0-1 0,1 1 0,-1 0 0,0 0 0,1-1 0,-1 1 0,1 0 0,66-42 0,-35 23 0,51-40 0,-62 42 0,-25 21 0,-35 31 0,9-10 0,-4 4 0,-2-1 0,-41 25 0,76-52 0,-1 0 0,1 0 0,-1 0 0,0-1 0,1 1 0,-1 0 0,0-1 0,1 1 0,-1-1 0,0 1 0,0-1 0,0 0 0,1 0 0,-1 0 0,0 0 0,0 0 0,0 0 0,-2-1 0,3 0 0,-1 0 0,1 0 0,0 0 0,0 0 0,0 0 0,-1 0 0,1 0 0,0-1 0,1 1 0,-1 0 0,0-1 0,0 1 0,0 0 0,1-1 0,-1 1 0,1-1 0,-1 1 0,1-1 0,0 0 0,-1-2 0,-1-16 0,0-1 0,2 1 0,0-1 0,2 0 0,0 1 0,1 0 0,7-28 0,-7 43 0,-3 17 0,-3 16 0,0-26 0,1-10 0,0-13 0,2-54 0,1 38 0,-6-52 0,5 88 0,0 0 0,0 0 0,0 1 0,0-1 0,0 0 0,-1 0 0,1 0 0,0 0 0,0 0 0,-1 1 0,1-1 0,0 0 0,-1 0 0,1 0 0,-1 1 0,1-1 0,-1 0 0,0 1 0,1-1 0,-1 0 0,1 1 0,-2-2 0,1 2 0,0 0 0,1 0 0,-1 0 0,0 1 0,0-1 0,1 0 0,-1 0 0,0 0 0,1 1 0,-1-1 0,0 0 0,1 0 0,-1 1 0,1-1 0,-1 1 0,0-1 0,1 1 0,-1-1 0,1 1 0,-1-1 0,0 1 0,-5 6 0,1 0 0,-1 1 0,-4 9 0,9-15 0,-41 79 0,36-73 0,2-11 0,3-19 0,3 5 0,-1 34 0,-6 44 0,-26 113 0,20-117 0,7-38 0,3-8 0,-1-1 0,-1 1 0,-5 12 0,6-20 0,1-8 0,0-26 0,1-1 0,2 1 0,9-46 0,-5 30 0,-3 24 0,17-105 0,-21 128 0,1 0 0,0-1 0,0 1 0,0 0 0,0-1 0,0 1 0,0-1 0,0 1 0,0 0 0,0-1 0,0 1 0,0 0 0,0-1 0,1 1 0,-1 0 0,0-1 0,0 1 0,0 0 0,0-1 0,0 1 0,1 0 0,-1-1 0,0 1 0,0 0 0,1 0 0,-1-1 0,0 1 0,0 0 0,1 0 0,-1 0 0,0-1 0,1 1 0,-1 0 0,4 14 0,-2 33 0,-2-44 0,2 21 0,0-37 0,1-40 0,-3 41 0,1-11 0,-1 19 0,-1 11 0,-3 17 0,0 0 0,-1 0 0,-1-1 0,-2 0 0,0 0 0,-2-1 0,-17 32 0,26-53 0,1 0 0,-1 1 0,1-1 0,-1 0 0,0 0 0,0 0 0,0 0 0,1 0 0,-1-1 0,0 1 0,0 0 0,0 0 0,0-1 0,-1 1 0,1 0 0,0-1 0,0 1 0,-2 0 0,2-1 0,1-1 0,-1 1 0,0 0 0,1 0 0,-1 0 0,0-1 0,1 1 0,-1 0 0,1-1 0,-1 1 0,0 0 0,1-1 0,-1 1 0,1-1 0,-1 1 0,1-1 0,-1 1 0,1-1 0,0 1 0,-1-1 0,1 1 0,0-1 0,-1-1 0,-1-3 0,0-1 0,0 1 0,0-1 0,1 1 0,0-1 0,-1-7 0,-2-50 0,2 100 0,1-26 0,0 0 0,1 0 0,0 1 0,2 16 0,-2-28 0,0 0 0,0 0 0,0 0 0,0 0 0,0 0 0,0 0 0,0 0 0,0 1 0,0-1 0,0 0 0,0 0 0,0 0 0,0 0 0,0 0 0,0 0 0,0 0 0,0 0 0,0 0 0,0 0 0,0 0 0,0 0 0,1 1 0,-1-1 0,0 0 0,0 0 0,0 0 0,0 0 0,0 0 0,0 0 0,0 0 0,0 0 0,0 0 0,0 0 0,0 0 0,0 0 0,0 0 0,1 0 0,-1 0 0,0 0 0,0 0 0,0 0 0,0 0 0,0 0 0,0 0 0,0 0 0,0 0 0,0 0 0,0 0 0,0 0 0,1 0 0,-1 0 0,0 0 0,0 0 0,0 0 0,0 0 0,0 0 0,0 0 0,0 0 0,0 0 0,0 0 0,0 0 0,0 0 0,0 0 0,0 0 0,1-1 0,3-7 0,3-13 0,9-47 0,-12 44 0,2 1 0,13-38 0,-19 61 0,0 0 0,0 0 0,0-1 0,0 1 0,0 0 0,0 0 0,0 0 0,0 0 0,0-1 0,0 1 0,0 0 0,0 0 0,0 0 0,1-1 0,-1 1 0,0 0 0,0 0 0,0 0 0,0 0 0,0 0 0,0-1 0,0 1 0,1 0 0,-1 0 0,0 0 0,0 0 0,0 0 0,0 0 0,0 0 0,1-1 0,-1 1 0,0 0 0,0 0 0,0 0 0,0 0 0,1 0 0,-1 0 0,0 0 0,0 0 0,0 0 0,1 0 0,-1 0 0,0 0 0,0 0 0,1 0 0,1 10 0,-1 15 0,-4-13 0,0-1 0,0 1 0,-2-1 0,-9 20 0,5-12 0,-1-3 0,9-16 0,1 0 0,0 0 0,0 0 0,0 0 0,-1 0 0,1 0 0,0 0 0,0 0 0,0 0 0,-1 0 0,1 0 0,0 0 0,0 0 0,0 0 0,-1 0 0,1 0 0,0 0 0,0 0 0,0 0 0,-1-1 0,1 1 0,0 0 0,0 0 0,0 0 0,0 0 0,-1 0 0,1-1 0,0 1 0,0 0 0,0 0 0,0 0 0,0 0 0,0-1 0,0 1 0,-1 0 0,1 0 0,0 0 0,0-1 0,0 1 0,0 0 0,0 0 0,-1-5 0,0 0 0,0 0 0,1 0 0,-1 0 0,1-7 0,0-5 0,1-1 0,6-30 0,-6 46 0,-1 5 0,-1 12 0,0-8 0,3-19 0,3-22 0,11-36 0,-11 62 0,-2 16 0,3 27 0,-3-12 0,4-10 0,-6-13 0,-1 0 0,1 0 0,-1 0 0,0 0 0,1 0 0,-1 0 0,1 0 0,-1 0 0,1 0 0,-1 0 0,0-1 0,1 1 0,-1 0 0,0 0 0,1 0 0,-1 0 0,1-1 0,-1 1 0,0 0 0,1 0 0,-1-1 0,0 1 0,0 0 0,1-1 0,-1 1 0,0-1 0,4 28 0,-4 62 0,3-105 0,2 1 0,9-23 0,-6 16 0,-1 1 0,-6 15 0,1 0 0,0 0 0,0 0 0,1 0 0,0 0 0,3-5 0,-5 11 0,-1 0 0,0 0 0,1 0 0,-1 1 0,0-1 0,0 0 0,1 0 0,-1 1 0,0-1 0,0 0 0,0 1 0,1-1 0,-1 0 0,0 1 0,0-1 0,0 0 0,0 1 0,0-1 0,0 0 0,0 1 0,1-1 0,-1 0 0,0 1 0,0-1 0,0 0 0,0 1 0,-1-1 0,1 0 0,0 1 0,0-1 0,0 0 0,0 1 0,0-1 0,0 1 0,-1 17 0,-1-5 0,-4 14 0,8-23 0,5-15 0,2-6 0,12-20 0,-21 37 0,0 0 0,0 0 0,0 0 0,0-1 0,0 1 0,0 0 0,0 0 0,1 0 0,-1 0 0,0-1 0,0 1 0,0 0 0,0 0 0,1 0 0,-1 0 0,0 0 0,0 0 0,0 0 0,0-1 0,1 1 0,-1 0 0,0 0 0,0 0 0,0 0 0,1 0 0,-1 0 0,0 0 0,0 0 0,0 0 0,1 0 0,-1 0 0,0 0 0,0 0 0,0 0 0,1 0 0,-1 1 0,0-1 0,0 0 0,0 0 0,1 0 0,-1 0 0,4 11 0,-2 15 0,-4-5 0,-1 1 0,-1-1 0,-2 0 0,-7 23 0,-3 9 0,30-66 0,15-35 0,44-99 0,-43 81 0,-17 42 0,-8 18 0,-5 13 0,-7 15 0,-45 95 0,51-113 0,2-4 0,6-12 0,9-21 0,-6 10 0,9-21 0,-16 33 0,-8 18 0,-197 265 0,192-260 0,4-4 0,0 0 0,0-1 0,-1 0 0,0 0 0,-8 6 0,15-13 0,0 0 0,-1 0 0,1 1 0,0-1 0,0 0 0,0 0 0,0 0 0,0 0 0,-1 0 0,1 0 0,0 1 0,0-1 0,0 0 0,-1 0 0,1 0 0,0 0 0,0 0 0,0 0 0,0 0 0,-1 0 0,1 0 0,0 0 0,0 0 0,0 0 0,-1 0 0,1 0 0,0 0 0,0 0 0,0 0 0,-1 0 0,1 0 0,0 0 0,0 0 0,0 0 0,-1 0 0,1 0 0,0-1 0,0 1 0,0 0 0,0 0 0,-1 0 0,1 0 0,0 0 0,0-1 0,0 1 0,0 0 0,0 0 0,0 0 0,-1 0 0,1-1 0,0 1 0,0 0 0,0 0 0,0 0 0,0-1 0,0 1 0,0 0 0,0 0 0,0 0 0,0-1 0,0 1 0,0 0 0,0 0 0,0 0 0,0-1 0,0 1 0,0 0 0,4-16 0,4-5 0,1 1 0,1 0 0,1 0 0,0 1 0,17-20 0,-8 17 0,-9 19 0,-11 3 0,0 1 0,1-1 0,-1 0 0,1 1 0,-1-1 0,0 1 0,0-1 0,1 1 0,-1-1 0,0 1 0,0-1 0,1 1 0,-1 0 0,0-1 0,0 1 0,0-1 0,0 1 0,0-1 0,0 1 0,0 0 0,0-1 0,0 1 0,0 0 0,-1 9 0,-1 0 0,0 1 0,0-1 0,-1-1 0,0 1 0,-6 10 0,4-8 0,1 1 0,-6 20 0,12-31 0,4-5 0,7-9 0,122-172 0,-40 49 0,-82 121 0,-12 15 0,-5 11 0,-17 32 0,-3-1 0,-1-1 0,-3-1 0,-46 54 0,62-81 0,0-1 0,-26 22 0,37-34 0,1-1 0,0 1 0,-1-1 0,1 0 0,0 0 0,-1 1 0,1-1 0,0 0 0,-1 0 0,1 1 0,0-1 0,-1 0 0,1 0 0,-1 0 0,1 1 0,-1-1 0,1 0 0,-1 0 0,1 0 0,0 0 0,-1 0 0,1 0 0,-1 0 0,1 0 0,-1 0 0,0-1 0,1-9 0,13-21 0,-12 30 0,8-20 0,1 2 0,1-1 0,1 1 0,24-29 0,-29 43 0,-6 9 0,-6 14 0,-14 21 0,-2 0 0,-1-1 0,-47 58 0,-98 90 0,155-174 0,0 1 0,0-2 0,-1 1 0,-22 14 0,35-27 0,0 1 0,1 0 0,-1 0 0,0-1 0,0 1 0,0 0 0,0 0 0,0-1 0,0 1 0,0 0 0,0-1 0,0 1 0,0 0 0,0 0 0,0-1 0,0 1 0,0 0 0,0 0 0,0-1 0,-1 1 0,1 0 0,0 0 0,0-1 0,0 1 0,0 0 0,0 0 0,-1-1 0,1 1 0,0 0 0,0 0 0,0 0 0,-1 0 0,1-1 0,0 1 0,0 0 0,-1 0 0,1 0 0,0 0 0,0 0 0,-1 0 0,1 0 0,0-1 0,-1 1 0,1 0 0,0 0 0,0 0 0,-1 0 0,1 0 0,0 0 0,0 0 0,-1 1 0,1-1 0,0 0 0,-1 0 0,1 0 0,0 0 0,0 0 0,-1 0 0,1 0 0,0 1 0,0-1 0,0 0 0,-1 0 0,12-26 0,37-57 0,109-139 0,-135 192 0,6-7 0,3-7 0,2 2 0,77-75 0,-107 114 0,0 1 0,1-1 0,-1 1 0,1 0 0,-1 0 0,5-2 0,-7 3 0,0 1 0,0 0 0,0 0 0,0-1 0,-1 1 0,1 0 0,0 0 0,0 0 0,0 0 0,0 0 0,0 0 0,0 0 0,0 0 0,-1 0 0,1 0 0,0 1 0,0-1 0,0 0 0,1 1 0,-1 0 0,0 0 0,-1-1 0,1 1 0,0 0 0,-1 0 0,1-1 0,-1 1 0,1 0 0,-1 0 0,1 0 0,-1 0 0,0 0 0,1 0 0,-1 0 0,0 0 0,0 0 0,1 0 0,-1 1 0,0 2 0,0 1 0,0-1 0,-1 0 0,1 1 0,-3 6 0,-3 10 0,-1-1 0,-1 0 0,0 0 0,-16 25 0,-53 72 0,70-106 0,-111 150 0,87-121 0,-67 63 0,85-93 0,7-11 0,6-1 0,0 0 0,1 0 0,-1 0 0,0 0 0,1 0 0,-1 0 0,1 0 0,0 0 0,1-4 0,33-64 0,79-120 0,-72 124 0,86-131 0,-214 308 0,28-41 0,30-34 0,-34 47 0,80-94 0,13-14 0,4-8 0,62-54 0,-93 84 0,1-1 0,0 1 0,0 0 0,0 0 0,6-3 0,-10 6 0,-1 0 0,1-1 0,0 1 0,-1 0 0,1 0 0,0 0 0,0-1 0,-1 1 0,1 0 0,0 0 0,-1 0 0,1 0 0,0 0 0,0 0 0,-1 0 0,1 1 0,0-1 0,-1 0 0,1 0 0,0 0 0,-1 1 0,1-1 0,0 0 0,-1 1 0,1-1 0,-1 0 0,1 1 0,-1-1 0,1 1 0,-1-1 0,1 1 0,-1-1 0,1 1 0,-1 0 0,1-1 0,-1 1 0,0 0 0,1-1 0,-1 1 0,0 0 0,0-1 0,0 1 0,1 0 0,-1-1 0,0 1 0,0 0 0,0-1 0,0 1 0,0 0 0,0 0 0,0-1 0,-1 1 0,1 1 0,-2 12 0,0 0 0,0 0 0,-2 0 0,0 0 0,0 0 0,-2 0 0,-8 16 0,5-10 0,-13 42 0,22-62 0,0 1 0,-1 0 0,1 0 0,0 0 0,-1 0 0,1 0 0,0-1 0,0 1 0,0 0 0,0 0 0,0 0 0,0 0 0,0 0 0,0 0 0,0 0 0,1-1 0,-1 1 0,0 0 0,1 0 0,-1 0 0,0 0 0,1-1 0,0 2 0,0-1 0,0-1 0,-1 0 0,1 0 0,0 0 0,0 0 0,-1 0 0,1 0 0,0 0 0,0 0 0,-1 0 0,1 0 0,0 0 0,0 0 0,-1 0 0,1-1 0,0 1 0,0 0 0,-1-1 0,1 1 0,1-1 0,3-2 0,1-1 0,-1 0 0,0 0 0,8-8 0,-13 12 0,1-1 0,-1 1 0,0 0 0,1 0 0,-1-1 0,0 1 0,0 0 0,0-1 0,1 1 0,-1 0 0,0-1 0,0 1 0,0 0 0,0-1 0,1 1 0,-1 0 0,0-1 0,0 1 0,0 0 0,0-1 0,0 1 0,0-1 0,0 1 0,0 0 0,0-1 0,0 1 0,0-1 0,0 1 0,-1 0 0,1-1 0,0 1 0,0 0 0,0-1 0,0 1 0,-1 0 0,1-1 0,0 1 0,0 0 0,-1 0 0,1-1 0,0 1 0,0 0 0,-1 0 0,0-1 0,1 1 0,-1-1 0,1 1 0,-1-1 0,1 1 0,-1-1 0,1 1 0,0-1 0,-1 1 0,1-1 0,0 0 0,-1 1 0,1-1 0,0 0 0,0 1 0,-1-1 0,1 0 0,0 1 0,0-1 0,0 0 0,0 1 0,0-1 0,0 0 0,0 1 0,0-1 0,0 0 0,0 1 0,1-1 0,-1 0 0,0 1 0,0-1 0,1 1 0,-1-1 0,0 0 0,1 1 0,-1-1 0,1 0 0,6-9 0,1 0 0,0 0 0,1 1 0,0 0 0,15-12 0,2-1 0,-15 7 0,-11 15 0,0 0 0,0 0 0,0-1 0,0 1 0,0 0 0,0-1 0,0 1 0,0 0 0,0-1 0,-1 1 0,1 0 0,0 0 0,0-1 0,0 1 0,0 0 0,0-1 0,0 1 0,-1 0 0,1 0 0,0-1 0,0 1 0,0 0 0,-1 0 0,1 0 0,0-1 0,0 1 0,0 0 0,-1 0 0,1 0 0,-1-1 0,-2 1 0,0-1 0,1 0 0,-1 1 0,0 0 0,0-1 0,0 1 0,0 0 0,0 1 0,-3-1 0,-16 3 0,1 0 0,-1 2 0,-38 13 0,50-12 0,11-2 0,21 0 0,21-6 0,0-1 0,-1-2 0,65-17 0,-3 2 0,-88 20 0,-16 0 0,0 0 0,0 1 0,0-1 0,0 0 0,0 1 0,0-1 0,0 0 0,0 0 0,0 1 0,0-1 0,0 0 0,0 0 0,0 1 0,-1-1 0,1 0 0,0 0 0,0 1 0,0-1 0,0 0 0,0 0 0,-1 1 0,1-1 0,0 0 0,0 0 0,0 0 0,0 1 0,-1-1 0,1 0 0,0 0 0,-1 0 0,-26 20 0,23-18 0,-29 20 0,-39 33 0,69-52 0,-1 0 0,0 0 0,0-1 0,0 1 0,0-1 0,-1 0 0,1-1 0,0 1 0,-1-1 0,1 0 0,-8 1 0,-2 0 0,0-2 0,-19 0 0,29 0 0,21-2 0,10 1 0,-57 0 0,-15 1 0,-61-8 0,311 24 0,-54-7 0,-213-9 0,16 2 0,-269-3 0,856 1 0,-628 0 0,-155 3 0,198 0 0,1 2 0,0 2 0,-64 19 0,70-12 0,37-14 0,-1 0 0,1 0 0,-1 0 0,0 0 0,1 0 0,-1 1 0,1-1 0,-1 0 0,1 0 0,0 1 0,-1-1 0,1 0 0,-1 1 0,1-1 0,-1 0 0,1 1 0,0-1 0,-1 1 0,1-1 0,0 1 0,-1-1 0,1 1 0,0-1 0,0 1 0,0-1 0,-1 1 0,1-1 0,0 1 0,0 0 0,1 0 0,0-1 0,0 1 0,0 0 0,0-1 0,0 1 0,0-1 0,0 1 0,0-1 0,0 1 0,0-1 0,1 0 0,-1 0 0,0 1 0,2-1 0,58 6 0,1-3 0,67-4 0,-47 0 0,77-1 0,-136 2 0,-39-1 0,-239 1 0,302 0 0,0-1 0,1-3 0,-1-2 0,-1-2 0,56-16 0,-38 1 0,-50 14 0,-16 5 0,-9 1 0,-9 1 0,1 1 0,0 0 0,-1 2 0,1 0 0,-24 5 0,-100 26 0,118-26 0,10-3 0,-6 2 0,0 0 0,1 2 0,-22 9 0,33-9 0,10-3 0,17-3 0,-2-2 0,1 0 0,-1-2 0,0 0 0,0-1 0,0-1 0,19-7 0,-30 7 0,-13 4 0,0 4 0,8-2 0,0-1 0,0 0 0,0 0 0,0 0 0,0 0 0,0 1 0,0-1 0,0 0 0,0 0 0,0 0 0,0 0 0,0 0 0,0 1 0,0-1 0,0 0 0,0 0 0,0 0 0,0 0 0,0 1 0,0-1 0,0 0 0,0 0 0,0 0 0,1 0 0,-1 0 0,0 0 0,0 1 0,0-1 0,0 0 0,0 0 0,0 0 0,0 0 0,1 0 0,-1 0 0,0 0 0,0 0 0,0 1 0,0-1 0,0 0 0,1 0 0,-1 0 0,0 0 0,0 0 0,0 0 0,0 0 0,0 0 0,1 0 0,-1 0 0,4 1 0,0 0 0,0 0 0,0 0 0,0-1 0,0 1 0,1-1 0,-1 0 0,0 0 0,0-1 0,0 1 0,0-1 0,8-2 0,-36-2 0,14 4 0,0 0 0,0 0 0,0-1 0,0 0 0,0-1 0,-9-4 0,15 6 0,1-1 0,0 0 0,-1 0 0,1 0 0,0-1 0,0 1 0,1-1 0,-1 0 0,0 0 0,1 0 0,0 0 0,0 0 0,0 0 0,0-1 0,0 1 0,0-1 0,1 1 0,0-1 0,-1-4 0,0 4 0,1 1 0,0 0 0,0-1 0,0 1 0,1-1 0,-1 0 0,1 1 0,0-1 0,0 0 0,0 1 0,0-1 0,1 1 0,-1-1 0,1 1 0,0-1 0,0 1 0,1-1 0,-1 1 0,1 0 0,-1-1 0,4-3 0,5-9 0,0-1 0,1 1 0,0 0 0,16-16 0,-22 27 0,-9 10 0,-13 9 0,2-6 0,0 2 0,-15 11 0,21-14 0,0 0 0,0-1 0,0 0 0,-1-1 0,0 0 0,0 0 0,-16 4 0,25-8 0,-1-1 0,1 0 0,-1 0 0,1 1 0,0-1 0,-1 0 0,1 0 0,-1 0 0,1-1 0,-1 1 0,1 0 0,-1-1 0,1 1 0,-3-2 0,4 2 0,0 0 0,-1 0 0,1 0 0,0 0 0,0 0 0,0 0 0,0 0 0,0 0 0,0-1 0,0 1 0,0 0 0,-1 0 0,1 0 0,0 0 0,0 0 0,0-1 0,0 1 0,0 0 0,0 0 0,0 0 0,0 0 0,0 0 0,0-1 0,0 1 0,0 0 0,0 0 0,0 0 0,0 0 0,0 0 0,0-1 0,0 1 0,0 0 0,0 0 0,0 0 0,1 0 0,-1 0 0,0-1 0,0 1 0,0 0 0,0 0 0,12-6 0,-9 5 0,-1 0 0,1 0 0,-1 0 0,0 0 0,1 0 0,-1 0 0,0 0 0,0-1 0,0 1 0,0-1 0,0 0 0,0 1 0,0-1 0,-1 0 0,1 0 0,-1 0 0,1 0 0,-1-1 0,0 1 0,1 0 0,-1 0 0,-1-1 0,1 1 0,0-1 0,0 1 0,-1-1 0,0 1 0,1-1 0,-1-2 0,0 4 0,0 1 0,0 0 0,0 0 0,0-1 0,0 1 0,0 0 0,0 0 0,1-1 0,-1 1 0,0 0 0,-1-1 0,1 1 0,0 0 0,0 0 0,0-1 0,0 1 0,0 0 0,0 0 0,0-1 0,0 1 0,0 0 0,0 0 0,-1-1 0,1 1 0,0 0 0,0 0 0,0 0 0,-1-1 0,1 1 0,0 0 0,0 0 0,0 0 0,-1-1 0,1 1 0,0 0 0,0 0 0,-1 0 0,1 0 0,0 0 0,0 0 0,-1 0 0,1 0 0,0 0 0,-1 0 0,1 0 0,0 0 0,0 0 0,-1 0 0,1 0 0,0 0 0,-1 0 0,1 0 0,0 0 0,0 0 0,-1 0 0,1 0 0,0 0 0,0 1 0,-1-1 0,-17 12 0,13-8 0,-15 10 0,-1 0 0,-1-2 0,0-1 0,-1 0 0,-24 7 0,44-17 0,0 0 0,0-1 0,-1 1 0,1-1 0,0 1 0,0-1 0,0 0 0,-5-1 0,7 1 0,0 0 0,1 0 0,-1 0 0,0 0 0,1-1 0,-1 1 0,0 0 0,1-1 0,-1 1 0,1 0 0,-1-1 0,1 1 0,-1-1 0,0 1 0,1-1 0,0 1 0,-1-1 0,1 1 0,-1-1 0,1 1 0,0-1 0,-1 0 0,1 1 0,0-1 0,0 0 0,-1 1 0,1-1 0,0 0 0,0 1 0,0-1 0,0 0 0,0 1 0,0-1 0,0 0 0,0 1 0,0-1 0,0 0 0,0 0 0,1 1 0,-1-1 0,0 1 0,0-1 0,1-1 0,1-2 0,1-1 0,-1 1 0,1 0 0,0 0 0,0 0 0,0 0 0,0 0 0,1 1 0,0-1 0,-1 1 0,1 0 0,1 0 0,5-3 0,2-1 0,1 0 0,0 1 0,21-7 0,-2 6 0,-31 7 0,0-1 0,-1 1 0,1 0 0,-1 0 0,1 0 0,-1 0 0,1 0 0,0 0 0,-1 0 0,1 0 0,0 0 0,-1 0 0,1 0 0,-1 0 0,1 0 0,-1 0 0,1 0 0,0 1 0,-1-1 0,1 0 0,-1 1 0,1-1 0,-1 0 0,1 1 0,-1-1 0,1 0 0,-1 1 0,1-1 0,-1 1 0,0-1 0,1 1 0,-1-1 0,0 1 0,1-1 0,-1 1 0,0-1 0,0 1 0,1-1 0,-1 1 0,0 0 0,0-1 0,0 1 0,0-1 0,0 1 0,0 0 0,0 0 0,-1 1 0,1 0 0,-1-1 0,0 1 0,0 0 0,-1-1 0,1 1 0,0-1 0,0 0 0,-1 1 0,1-1 0,-1 0 0,1 0 0,-1 0 0,1 0 0,-1 0 0,0 0 0,1 0 0,-1-1 0,-2 1 0,-39 13 0,37-13 0,-2 1 0,0 0 0,0-1 0,0 1 0,-14-1 0,20-1 0,1 0 0,0 0 0,0 0 0,-1 0 0,1 0 0,0-1 0,0 1 0,-1 0 0,1 0 0,0-1 0,0 1 0,0-1 0,0 1 0,0-1 0,-1 0 0,1 1 0,0-1 0,0 0 0,1 0 0,-1 1 0,0-1 0,0 0 0,0 0 0,0 0 0,1 0 0,-1 0 0,0 0 0,1 0 0,-1-1 0,1 1 0,-1 0 0,1 0 0,0 0 0,0-1 0,-1 1 0,1 0 0,0 0 0,0-1 0,0 1 0,0-1 0,1 0 0,-1 1 0,1 0 0,0-1 0,-1 1 0,1 0 0,0 0 0,0-1 0,0 1 0,-1 0 0,1 0 0,1 0 0,-1 0 0,0 0 0,0 0 0,0 1 0,0-1 0,1 0 0,-1 0 0,0 1 0,1-1 0,-1 1 0,0-1 0,1 1 0,2 0 0,40-8 0,-37 7 0,23-3 0,36 1 0,-58 3 0,1 0 0,-1 0 0,0 1 0,1 1 0,-1 0 0,0 0 0,0 0 0,0 1 0,11 5 0,-18-8 0,0 1 0,0-1 0,0 1 0,0-1 0,0 1 0,0 0 0,0-1 0,0 1 0,0 0 0,0 0 0,0 0 0,0 0 0,0 0 0,-1 0 0,1 0 0,0 0 0,-1 0 0,1 0 0,-1 0 0,1 0 0,-1 0 0,1 0 0,-1 1 0,0-1 0,0 0 0,1 0 0,-1 1 0,0-1 0,0 0 0,0 0 0,0 0 0,-1 1 0,1-1 0,-1 2 0,0-1 0,0 0 0,-1 0 0,1-1 0,-1 1 0,1 0 0,-1-1 0,0 1 0,1-1 0,-1 1 0,0-1 0,0 0 0,0 0 0,0 0 0,0 0 0,-1 0 0,1 0 0,0-1 0,-2 1 0,-23 4 0,0-2 0,0-1 0,-52-2 0,77 0 0,1 0 0,-1 0 0,1 0 0,-1 0 0,1 0 0,-1-1 0,1 1 0,-1 0 0,1-1 0,0 1 0,-1-1 0,1 0 0,0 1 0,-1-1 0,1 0 0,0 0 0,0 0 0,0 0 0,-1 0 0,1 0 0,0 0 0,0 0 0,1-1 0,-1 1 0,0 0 0,0 0 0,1-1 0,-1 1 0,0-1 0,1 1 0,-1 0 0,1-1 0,0 1 0,0-1 0,-1 1 0,1-1 0,0 1 0,0-1 0,0 1 0,1-1 0,-1 1 0,0-1 0,1 1 0,-1-1 0,0 1 0,1-1 0,0 1 0,-1 0 0,1-1 0,1 0 0,-1-1 0,1 1 0,0-1 0,0 1 0,0-1 0,0 1 0,0 0 0,0 0 0,1 0 0,-1 1 0,1-1 0,-1 0 0,1 1 0,0 0 0,-1-1 0,1 1 0,0 0 0,4 0 0,7-2 0,0 0 0,21 0 0,-29 2 0,34-2 0,72 4 0,-101 0 0,0 0 0,1 1 0,-1 0 0,0 0 0,0 2 0,0-1 0,-1 1 0,1 1 0,-1 0 0,0 0 0,12 10 0,-17-11 0,0 1 0,-1 0 0,0 0 0,0 1 0,-1-1 0,1 1 0,-1 0 0,0 0 0,-1 0 0,1 0 0,-1 0 0,0 1 0,-1-1 0,0 1 0,0-1 0,0 1 0,-1 0 0,1-1 0,-2 1 0,1 0 0,-1-1 0,0 1 0,-3 10 0,3-14 0,-1-1 0,1 1 0,-1 0 0,0 0 0,0-1 0,0 1 0,0 0 0,0-1 0,-1 0 0,1 0 0,0 0 0,-1 0 0,0 0 0,0 0 0,1-1 0,-1 1 0,0-1 0,0 0 0,0 0 0,0 0 0,-4 1 0,-9 1 0,0 0 0,0-1 0,-18-1 0,20 0 0,6-1 0,-125 4 0,106-5 0,1-1 0,-54-10 0,76 11 0,-1 0 0,1 0 0,-1-1 0,1 0 0,0 0 0,0 0 0,0 0 0,0 0 0,0-1 0,0 0 0,1 0 0,-1 0 0,1 0 0,0 0 0,0-1 0,0 1 0,-4-8 0,4 5 0,1 0 0,-1 0 0,1 0 0,1-1 0,-1 1 0,1-1 0,0 1 0,1-1 0,0 1 0,0-1 0,1-11 0,0 10 0,0 1 0,0-1 0,1 1 0,0-1 0,0 1 0,1 0 0,-1-1 0,2 1 0,-1 1 0,1-1 0,0 0 0,0 1 0,6-6 0,-4 6 0,0 1 0,0 0 0,1 0 0,-1 0 0,1 1 0,0 0 0,1 0 0,-1 1 0,1 0 0,-1 0 0,1 1 0,10-3 0,27-2 0,0 1 0,0 2 0,64 4 0,-109 0 0,9 0 0,0 0 0,-1 1 0,1 0 0,11 3 0,-18-3 0,0-1 0,0 1 0,0 0 0,0 0 0,0 0 0,0 0 0,-1 0 0,1 0 0,0 0 0,-1 1 0,1-1 0,-1 1 0,1-1 0,-1 1 0,0-1 0,0 1 0,0 0 0,0 0 0,0 0 0,0-1 0,0 1 0,0 0 0,0 4 0,0-1 0,0 0 0,0 0 0,-1 1 0,0-1 0,0 0 0,0 1 0,-1-1 0,1 0 0,-1 1 0,-1-1 0,1 0 0,-1 0 0,0 0 0,0 0 0,0 0 0,-1-1 0,1 1 0,-1-1 0,0 1 0,-1-1 0,1 0 0,-1 0 0,1-1 0,-1 1 0,-1-1 0,-7 6 0,-2-1 0,1 0 0,-1-2 0,-1 1 0,1-2 0,-1 0 0,0 0 0,0-2 0,-18 3 0,-16 1 0,0-2 0,-1-2 0,0-2 0,-94-12 0,140 11 0,-1-1 0,1 0 0,0-1 0,-1 1 0,1-1 0,0 1 0,0-1 0,-5-3 0,8 4 0,0 0 0,0 0 0,0 0 0,0 0 0,0 0 0,0 0 0,0-1 0,0 1 0,1 0 0,-1 0 0,0-1 0,1 1 0,-1 0 0,1-1 0,-1 1 0,1 0 0,0-1 0,-1 1 0,1-1 0,0 1 0,0-1 0,0 1 0,0-1 0,0 1 0,1 0 0,-1-1 0,0 1 0,1-2 0,6-16 0,0 0 0,1 1 0,2 1 0,-1 0 0,2 0 0,0 0 0,1 2 0,1-1 0,17-15 0,-26 27 0,0 0 0,1 0 0,-1 1 0,1 0 0,0 0 0,0 0 0,7-3 0,-10 6 0,-1-1 0,0 1 0,0 0 0,0 0 0,1-1 0,-1 1 0,0 0 0,1 0 0,-1 0 0,0 0 0,1 0 0,-1 1 0,0-1 0,0 0 0,1 1 0,-1-1 0,0 0 0,0 1 0,0 0 0,0-1 0,1 1 0,-1 0 0,0-1 0,0 1 0,0 0 0,0 0 0,-1 0 0,1 0 0,0 0 0,0 0 0,0 0 0,-1 0 0,1 0 0,-1 0 0,1 1 0,-1-1 0,1 0 0,-1 2 0,4 7 0,-1 0 0,0 0 0,-1 0 0,0 1 0,-1-1 0,0 1 0,-1 0 0,0-1 0,-3 20 0,2-24 0,0 1 0,-1 0 0,0-1 0,0 0 0,0 1 0,-1-1 0,0 0 0,0 0 0,0-1 0,-1 1 0,0-1 0,0 0 0,0 1 0,-1-2 0,1 1 0,-9 5 0,-28 13 0,39-22 0,0 0 0,0-1 0,0 1 0,0 0 0,0-1 0,0 1 0,0-1 0,0 0 0,0 1 0,0-1 0,-1 0 0,1 0 0,0-1 0,0 1 0,0 0 0,0-1 0,0 1 0,-4-3 0,5 2 0,0 0 0,0 0 0,0 0 0,0 0 0,0 0 0,1 0 0,-1-1 0,0 1 0,1 0 0,-1-1 0,1 1 0,-1 0 0,1-1 0,0 1 0,-1-1 0,1 1 0,0-1 0,0 1 0,0-1 0,0 1 0,0 0 0,1-1 0,-1 1 0,0-1 0,1 1 0,0-3 0,1-2 0,1-1 0,-1 1 0,1-1 0,6-9 0,0 4 0,0 0 0,1 1 0,0 0 0,1 0 0,0 1 0,1 0 0,0 1 0,0 0 0,1 1 0,0 1 0,23-10 0,-7 6 0,0 1 0,1 1 0,0 1 0,52-5 0,-76 12 0,1 0 0,-1 1 0,0 0 0,1 0 0,10 2 0,-16-2 0,1 1 0,-1-1 0,0 0 0,1 1 0,-1-1 0,0 1 0,0 0 0,1-1 0,-1 1 0,0 0 0,0 0 0,0 0 0,0 0 0,0 0 0,0 0 0,0 0 0,0 0 0,0 0 0,-1 0 0,1 0 0,0 1 0,-1-1 0,1 0 0,-1 0 0,1 1 0,-1-1 0,0 0 0,0 1 0,1-1 0,-1 1 0,0 1 0,0 1 0,-1 1 0,1 0 0,-1 0 0,0 0 0,-1 0 0,1-1 0,-1 1 0,0-1 0,0 1 0,0-1 0,0 0 0,-1 1 0,0-1 0,0 0 0,0-1 0,0 1 0,-1-1 0,1 1 0,-1-1 0,-7 5 0,-4 2 0,-1-1 0,0 0 0,0-1 0,-22 7 0,-2-1 0,-1-2 0,1-2 0,-2-1 0,-47 3 0,85-12 0,-1 1 0,1-1 0,-1 0 0,1 0 0,-1-1 0,1 1 0,-7-3 0,10 3 0,0-1 0,0 1 0,0-1 0,0 1 0,0-1 0,0 0 0,0 0 0,0 1 0,0-1 0,0 0 0,0 0 0,0 0 0,1 0 0,-1 0 0,0 0 0,1-1 0,-1 1 0,1 0 0,-1 0 0,1 0 0,0 0 0,-1-1 0,1 1 0,0 0 0,0 0 0,0-1 0,0 1 0,0-2 0,0-4 0,-1 1 0,2-1 0,-1 0 0,1 1 0,0-1 0,0 1 0,1-1 0,0 1 0,0-1 0,0 1 0,1 0 0,0 0 0,0 0 0,1 1 0,0-1 0,0 1 0,0 0 0,0 0 0,1 0 0,0 0 0,0 1 0,0 0 0,0 0 0,1 0 0,0 1 0,0 0 0,0 0 0,0 0 0,0 1 0,0 0 0,1 0 0,-1 0 0,8 0 0,22-4 0,2 1 0,-1 2 0,66 4 0,-99-1 0,0 0 0,1 1 0,-1 0 0,0-1 0,0 1 0,0 1 0,0-1 0,0 1 0,0-1 0,0 1 0,0 0 0,4 3 0,-7-3 0,1-1 0,-1 1 0,1 0 0,-1 0 0,0 0 0,1 0 0,-1 0 0,0 0 0,0 0 0,-1 0 0,1 0 0,0 0 0,-1 0 0,1 1 0,-1-1 0,0 0 0,0 0 0,0 1 0,0-1 0,0 0 0,0 1 0,0-1 0,-2 4 0,1-4 0,1 0 0,-1 0 0,0 0 0,0 0 0,0 0 0,0 0 0,0-1 0,-1 1 0,1 0 0,-1-1 0,1 1 0,-1-1 0,1 1 0,-1-1 0,0 0 0,1 0 0,-1 0 0,0 0 0,0 0 0,0 0 0,0 0 0,-3 0 0,-6 2 0,1 0 0,-1-1 0,-12 0 0,20-1 0,2-1 0,-19 2 0,1 0 0,-37-2 0,51-1 0,0 1 0,1-1 0,-1 0 0,1 0 0,-1 0 0,1 0 0,-1-1 0,1 0 0,0 0 0,0 0 0,0-1 0,0 1 0,0-1 0,0 0 0,1 0 0,-1 0 0,-4-6 0,8 46 0,5 77 0,-4-130 0,2 1 0,5-20 0,-1 6 0,-7 27 0,6-28 0,1 0 0,1 1 0,1 0 0,21-42 0,-29 68 0,0 0 0,0 1 0,1-1 0,0 1 0,-1 0 0,1-1 0,0 1 0,0 0 0,0 0 0,0 0 0,1 0 0,-1 1 0,0-1 0,1 0 0,-1 1 0,1 0 0,0 0 0,-1 0 0,1 0 0,0 0 0,0 0 0,0 1 0,-1-1 0,1 1 0,0 0 0,0-1 0,0 2 0,0-1 0,0 0 0,5 2 0,-3-1 0,0 1 0,-1 0 0,1 1 0,0-1 0,-1 1 0,0 0 0,1 0 0,-1 1 0,0-1 0,-1 1 0,1 0 0,-1 0 0,1 0 0,-1 0 0,0 1 0,2 5 0,3 7 0,-1 0 0,-1 0 0,0 1 0,-1 0 0,-1 1 0,-1-1 0,-1 0 0,0 1 0,-1 0 0,-3 29 0,2-46 0,-1 0 0,0 0 0,1 0 0,-1 0 0,0 0 0,0-1 0,0 1 0,0 0 0,0 0 0,-1-1 0,1 1 0,0-1 0,-1 1 0,0-1 0,1 1 0,-1-1 0,1 0 0,-1 0 0,0 0 0,0 0 0,0 0 0,0 0 0,0 0 0,0-1 0,0 1 0,0-1 0,0 0 0,-3 1 0,-7 1 0,0-1 0,0-1 0,-18 0 0,21-1 0,0 0 0,0 0 0,0-1 0,0 0 0,0 0 0,0-1 0,1-1 0,-1 1 0,1-1 0,0-1 0,0 1 0,-12-10 0,15 9 0,0 1 0,0-1 0,0 0 0,1-1 0,0 1 0,0-1 0,0 1 0,1-1 0,0 0 0,0-1 0,0 1 0,1 0 0,0-1 0,0 1 0,1-1 0,-1 0 0,1-11 0,0 8 0,2 1 0,-1 0 0,1 0 0,0 0 0,1 0 0,0 0 0,0 0 0,1 1 0,1-1 0,-1 1 0,7-11 0,-6 13 0,0 0 0,0 0 0,1 1 0,0 0 0,0 0 0,0 0 0,0 0 0,1 1 0,0 0 0,0 0 0,0 0 0,0 1 0,1 0 0,11-4 0,4 1 0,42-7 0,-54 12 0,0 0 0,0 0 0,0 1 0,0 0 0,0 1 0,17 4 0,-25-5 0,0 1 0,-1 0 0,1 0 0,0 0 0,-1 0 0,1 0 0,-1 0 0,1 0 0,-1 1 0,0-1 0,1 0 0,-1 1 0,0-1 0,0 1 0,0 0 0,0-1 0,0 1 0,0 0 0,-1-1 0,1 1 0,-1 0 0,1 0 0,-1 0 0,1 0 0,-1 0 0,0-1 0,0 4 0,0 2 0,0 0 0,0 0 0,-1 0 0,0 0 0,0 0 0,-3 8 0,0-6 0,0 0 0,-1 0 0,0 0 0,0 0 0,-1-1 0,0 0 0,0 0 0,-1-1 0,0 0 0,0 0 0,-11 8 0,-12 7 0,-53 29 0,69-42 0,-77 40 0,78-43 0,0 0 0,0-1 0,0-1 0,-28 6 0,40-10 0,0 0 0,0 0 0,0 1 0,0-1 0,0 0 0,0 0 0,0 0 0,0-1 0,1 1 0,-1 0 0,0 0 0,0 0 0,0-1 0,0 1 0,0 0 0,0-1 0,1 1 0,-1-1 0,0 1 0,0-1 0,1 0 0,-1 1 0,0-1 0,1 1 0,-2-3 0,1 2 0,0-1 0,1 0 0,-1 0 0,0 0 0,1 0 0,0 0 0,-1 0 0,1 0 0,0 0 0,0 0 0,0-3 0,1-3 0,0 0 0,1 0 0,0 0 0,0 1 0,4-10 0,0 4 0,0 1 0,1 0 0,0 0 0,0 1 0,2 0 0,-1 0 0,1 1 0,1 0 0,0 0 0,0 1 0,1 1 0,0 0 0,0 0 0,1 1 0,0 1 0,0 0 0,1 0 0,16-4 0,-11 4 0,1 0 0,0 2 0,-1 0 0,1 1 0,0 1 0,35 1 0,-52 1 0,-1 0 0,0 0 0,1 1 0,-1-1 0,0 1 0,1-1 0,-1 1 0,0-1 0,0 1 0,1 0 0,-1-1 0,0 1 0,0 0 0,0 0 0,0 0 0,0 0 0,0 0 0,0 0 0,0 0 0,-1 1 0,1-1 0,1 2 0,-1 0 0,0 1 0,0-1 0,0 1 0,0-1 0,-1 1 0,1-1 0,-1 1 0,0 5 0,-1 3 0,-1-1 0,1 0 0,-2 0 0,-5 18 0,6-24 0,0 0 0,-1 1 0,1-1 0,-1-1 0,0 1 0,0 0 0,-4 4 0,7-9 0,0 0 0,0 0 0,0 0 0,0 0 0,0-1 0,0 1 0,0 0 0,0 0 0,0 0 0,0 0 0,0 0 0,0-1 0,0 1 0,0 0 0,0 0 0,0 0 0,0 0 0,0 0 0,0 0 0,0-1 0,0 1 0,0 0 0,0 0 0,0 0 0,0 0 0,0 0 0,0-1 0,0 1 0,0 0 0,0 0 0,-1 0 0,1 0 0,0 0 0,0 0 0,0 0 0,0 0 0,0 0 0,0-1 0,-1 1 0,1 0 0,0 0 0,0 0 0,0 0 0,0 0 0,0 0 0,-1 0 0,1 0 0,0 0 0,0 0 0,0 0 0,0 0 0,0 0 0,0 0 0,-1 0 0,1 0 0,0 0 0,0 0 0,0 0 0,0 1 0,0-1 0,-1 0 0,1 0 0,0 0 0,3-16 0,6-6 0,0 2 0,2-1 0,21-31 0,45-53 0,-76 104 0,12-17 0,1 1 0,1 1 0,31-28 0,-44 43 0,-1 0 0,1 0 0,-1-1 0,1 1 0,0 0 0,0 0 0,0 1 0,-1-1 0,1 0 0,0 1 0,0-1 0,0 1 0,0-1 0,0 1 0,0 0 0,0 0 0,0 0 0,0 0 0,3 0 0,-3 1 0,-1 0 0,0 0 0,1 0 0,-1 0 0,0 0 0,1 0 0,-1 0 0,0 0 0,0 1 0,0-1 0,0 0 0,0 1 0,0-1 0,0 1 0,0-1 0,-1 1 0,1-1 0,-1 1 0,1-1 0,-1 1 0,1 0 0,-1 2 0,1 3 0,0 0 0,0 0 0,-1-1 0,0 1 0,-1 0 0,1 0 0,-1-1 0,0 1 0,-1 0 0,0-1 0,-4 12 0,1-8 0,0-1 0,0 0 0,-1 0 0,0-1 0,0 0 0,-1 0 0,-9 8 0,1-2 0,-1-2 0,-1 1 0,0-2 0,-1 0 0,0-1 0,0-1 0,-26 9 0,43-18 0,-8 3 0,1 0 0,-1-1 0,-17 3 0,25-5 0,-1 1 0,1-1 0,-1 0 0,1 0 0,-1 0 0,1 0 0,-1-1 0,0 1 0,1 0 0,-1-1 0,1 1 0,-1 0 0,1-1 0,0 0 0,-1 1 0,1-1 0,-1 0 0,1 0 0,0 0 0,0 0 0,0 0 0,-1 0 0,1 0 0,0 0 0,0 0 0,1-1 0,-1 1 0,0 0 0,-1-3 0,0-4 0,0 1 0,0-1 0,1 1 0,0-1 0,1 1 0,0-13 0,6-47 0,-5 64 0,-1 1 0,0-1 0,1 0 0,0 1 0,-1-1 0,1 0 0,0 1 0,0-1 0,1 1 0,-1 0 0,0-1 0,1 1 0,-1 0 0,1 0 0,0 0 0,0 0 0,4-3 0,-3 2 0,1 1 0,0 0 0,0 0 0,0 0 0,0 1 0,0-1 0,0 1 0,0 0 0,8-1 0,1 1 0,0 1 0,0 0 0,0 1 0,0 0 0,0 1 0,15 4 0,-18-3 0,0 0 0,-1 1 0,0-1 0,0 2 0,0-1 0,0 1 0,-1 1 0,0-1 0,10 10 0,-14-11 0,0 0 0,0 0 0,-1 0 0,1 1 0,-1 0 0,0-1 0,0 1 0,0 0 0,-1 1 0,0-1 0,0 0 0,0 1 0,-1-1 0,1 1 0,-1-1 0,-1 1 0,1 9 0,-1-13 0,0-1 0,0 1 0,0-1 0,0 1 0,0-1 0,0 1 0,0 0 0,-1-1 0,1 1 0,-1-1 0,1 0 0,-1 1 0,1-1 0,-1 1 0,0-1 0,0 0 0,0 1 0,0-1 0,0 0 0,0 0 0,0 0 0,0 0 0,0 0 0,0 0 0,-1 0 0,1 0 0,0 0 0,-1-1 0,1 1 0,0-1 0,-1 1 0,1-1 0,-1 1 0,1-1 0,-1 0 0,1 1 0,-1-1 0,1 0 0,-3 0 0,-1-1 0,1 1 0,0-1 0,-1 0 0,1 0 0,0-1 0,-1 1 0,1-1 0,0 0 0,0 0 0,0 0 0,1 0 0,-5-4 0,8 6 0,-1 0 0,1 0 0,0 0 0,-1 0 0,1 0 0,0-1 0,-1 1 0,1 0 0,0 0 0,-1 0 0,1 0 0,0 0 0,-1 0 0,1 1 0,0-1 0,0 0 0,-1 0 0,1 0 0,0 0 0,-1 0 0,1 0 0,0 0 0,-1 1 0,1-1 0,0 0 0,0 0 0,-1 0 0,1 1 0,0-1 0,0 0 0,0 0 0,-1 1 0,1-1 0,0 0 0,0 1 0,0-1 0,0 0 0,-1 0 0,1 1 0,0-1 0,0 0 0,0 1 0,0-1 0,0 0 0,0 1 0,0-1 0,0 0 0,0 1 0,-6 26 0,4-17 0,-45 158 0,38-144 0,-1 1 0,-1-2 0,-1 0 0,-25 38 0,33-56 0,0 0 0,0 0 0,-1-1 0,1 1 0,-1-1 0,0 0 0,-6 3 0,10-6 0,0 0 0,0-1 0,0 1 0,0-1 0,0 1 0,-1-1 0,1 1 0,0-1 0,0 0 0,0 0 0,0 0 0,-1 1 0,1-1 0,0 0 0,0 0 0,0-1 0,-1 1 0,1 0 0,0 0 0,0-1 0,0 1 0,0 0 0,-1-1 0,1 1 0,0-1 0,0 0 0,0 1 0,0-1 0,0 0 0,0 0 0,0 1 0,1-1 0,-1 0 0,0 0 0,0 0 0,1 0 0,-1 0 0,0 0 0,1 0 0,-1 0 0,1 0 0,-1-2 0,-2-5 0,0-1 0,1 1 0,0-1 0,0 0 0,1 1 0,0-1 0,1 0 0,-1 0 0,2 0 0,-1 0 0,4-15 0,0 5 0,1 0 0,1 0 0,1 1 0,10-23 0,-6 20 0,0 1 0,1 0 0,1 1 0,1 0 0,0 1 0,2 1 0,0 0 0,0 1 0,2 1 0,0 0 0,1 2 0,0 0 0,28-14 0,-12 16 0,-34 10 0,-1 1 0,1 0 0,0 0 0,-1-1 0,1 1 0,0 0 0,-1 0 0,1 0 0,0 0 0,-1 0 0,1 0 0,0 0 0,-1 0 0,1 0 0,0 0 0,-1 0 0,1 1 0,0-1 0,-1 0 0,1 0 0,-1 1 0,1-1 0,0 0 0,-1 1 0,1-1 0,-1 1 0,1-1 0,-1 1 0,1-1 0,-1 1 0,1-1 0,-1 1 0,0-1 0,1 1 0,-1-1 0,0 1 0,0 0 0,1-1 0,-1 1 0,0 0 0,0-1 0,0 1 0,0-1 0,1 1 0,-1 0 0,0 0 0,-1 0 0,1 1 0,-1 0 0,1 0 0,-1 0 0,0-1 0,1 1 0,-1 0 0,0-1 0,0 1 0,0 0 0,-1-1 0,1 1 0,0-1 0,0 0 0,-1 1 0,1-1 0,-1 0 0,1 0 0,-1 0 0,0 0 0,1 0 0,-1-1 0,-4 2 0,-3 2 0,0-1 0,0-1 0,-13 3 0,-14 0 0,-1-2 0,-1-1 0,-58-4 0,85-2 0,17-2 0,21-5 0,14 1 0,1 1 0,-1 2 0,55-1 0,-94 7 0,1 1 0,-1 0 0,1 0 0,-1 1 0,0-1 0,1 0 0,-1 1 0,1-1 0,-1 1 0,4 1 0,-6-1 0,0-1 0,1 0 0,-1 0 0,0 1 0,0-1 0,1 0 0,-1 0 0,0 1 0,0-1 0,1 0 0,-1 1 0,0-1 0,0 0 0,0 1 0,1-1 0,-1 0 0,0 1 0,0-1 0,0 0 0,0 1 0,0-1 0,0 1 0,0-1 0,0 0 0,0 1 0,0 0 0,-10 13 0,2-7 0,-1 0 0,1-1 0,-1-1 0,-1 0 0,1 0 0,-1 0 0,1-1 0,-12 2 0,-86 20 0,12-11 0,-125 5 0,184-21 0,37 1 0,-1 0 0,0 0 0,0 0 0,0 0 0,0 0 0,0 0 0,0 0 0,1-1 0,-1 1 0,0 0 0,0 0 0,0 0 0,0 0 0,0 0 0,0-1 0,0 1 0,0 0 0,0 0 0,1 0 0,-1 0 0,0-1 0,0 1 0,0 0 0,0 0 0,0 0 0,0 0 0,0-1 0,0 1 0,0 0 0,0 0 0,0 0 0,0 0 0,-1-1 0,1 1 0,0 0 0,0 0 0,0 0 0,0 0 0,0 0 0,0-1 0,0 1 0,0 0 0,0 0 0,-1 0 0,1 0 0,0 0 0,0 0 0,0-1 0,0 1 0,0 0 0,-1 0 0,1 0 0,0 0 0,0 0 0,0 0 0,0 0 0,-1 0 0,1 0 0,0 0 0,0 0 0,-1 0 0,13-6 0,-1 2 0,1-1 0,0 1 0,0 1 0,19-3 0,-16 3 0,249-35 0,-194 30 0,-55 6 0,-15 2 0,0 0 0,0 0 0,0-1 0,0 1 0,0 0 0,0 0 0,0 0 0,0 0 0,0 0 0,0 0 0,0 0 0,0 0 0,0 0 0,0 0 0,0 0 0,0 0 0,0 0 0,0 0 0,0 0 0,0 0 0,0 0 0,0 0 0,0 0 0,0 0 0,0 0 0,0 0 0,0 0 0,0 0 0,0-1 0,0 1 0,0 0 0,0 0 0,0 0 0,0 0 0,-25 0 0,-87 9 0,0 5 0,-153 38 0,199-34 0,43-7 0,23-11 0,0 0 0,0 0 0,0 0 0,0 0 0,0 0 0,1 0 0,-1 0 0,0 0 0,0 0 0,0 0 0,0 0 0,0 0 0,0 0 0,0 0 0,0 0 0,0 0 0,0 0 0,0 0 0,0 0 0,0 0 0,0 0 0,0 0 0,1 0 0,-1 0 0,0 0 0,0 1 0,0-1 0,0 0 0,0 0 0,0 0 0,0 0 0,0 0 0,0 0 0,0 0 0,0 0 0,0 0 0,0 0 0,0 0 0,0 0 0,0 0 0,0 0 0,0 0 0,0 1 0,0-1 0,0 0 0,0 0 0,0 0 0,0 0 0,0 0 0,0 0 0,0 0 0,0 0 0,0 0 0,0 0 0,0 0 0,0 0 0,0 0 0,0 0 0,0 0 0,0 0 0,-1 1 0,1-1 0,0 0 0,0 0 0,0 0 0,0 0 0,0 0 0,0 0 0,14-2 0,69-17 0,143-56 0,-158 50 0,-52 20 0,-29 14 0,-14 8 0,-15 8 0,-45 37 0,75-52 0,0 0 0,1 1 0,1 0 0,-1 0 0,2 1 0,0 1 0,0-1 0,-7 18 0,14-27 0,1 0 0,0-1 0,-1 1 0,2 0 0,-1 0 0,0 0 0,0 0 0,1 0 0,-1 5 0,2-6 0,-1-1 0,0 0 0,0 0 0,1 0 0,-1-1 0,1 1 0,-1 0 0,1 0 0,-1 0 0,1 0 0,0 0 0,-1 0 0,1-1 0,0 1 0,0 0 0,0-1 0,-1 1 0,1 0 0,0-1 0,0 1 0,0-1 0,0 0 0,0 1 0,0-1 0,0 0 0,0 1 0,0-1 0,0 0 0,0 0 0,1 0 0,30 4 0,-1-2 0,58-4 0,-39 1 0,-32 0 0,105 3 0,-112-1 0,-19 0 0,-23 0 0,-236 0 0,264-1 0,-31-3 0,33 3 0,1 0 0,-1 0 0,1 0 0,-1 0 0,1 0 0,-1 0 0,1 0 0,-1 0 0,1 0 0,-1 0 0,1 0 0,-1 0 0,1-1 0,-1 1 0,1 0 0,0 0 0,-1-1 0,1 1 0,-1 0 0,1-1 0,0 1 0,-1 0 0,1-1 0,0 1 0,-1 0 0,1-1 0,0 1 0,-1-1 0,1 1 0,0-1 0,0 1 0,0-1 0,0 1 0,-1-1 0,1 1 0,0-1 0,0 1 0,0-1 0,0 1 0,0-1 0,0 1 0,0-1 0,0 1 0,0-1 0,1 1 0,-1-1 0,0 1 0,0-1 0,0 1 0,0-1 0,1 0 0,3-3 0,1-1 0,0 1 0,-1 0 0,1 0 0,1 0 0,-1 1 0,0-1 0,1 1 0,0 1 0,8-4 0,2-1 0,72-30 0,3 4 0,0 4 0,129-24 0,-209 51 0,27-4 0,-35 5 0,-1 1 0,0 0 0,0 0 0,1 0 0,-1 0 0,0 1 0,0-1 0,0 1 0,1-1 0,-1 1 0,0 0 0,3 1 0,-5-2 0,0 0 0,1 1 0,-1-1 0,0 0 0,1 0 0,-1 1 0,0-1 0,0 0 0,1 1 0,-1-1 0,0 0 0,0 1 0,0-1 0,0 0 0,1 1 0,-1-1 0,0 1 0,0-1 0,0 0 0,0 1 0,0-1 0,0 1 0,0-1 0,0 0 0,0 1 0,0-1 0,0 1 0,0-1 0,0 0 0,0 1 0,-1-1 0,1 0 0,0 1 0,0-1 0,0 1 0,0-1 0,-1 0 0,1 1 0,0-1 0,0 0 0,-1 0 0,0 1 0,-15 13 0,1-6 0,-1 0 0,-1 0 0,1-2 0,-1 0 0,-30 6 0,-94 10 0,112-18 0,-67 5-1365,68-7-5461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2T18:34:39.3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103 136 24575,'58'12'0,"1"1"0,-58-13 0,1 1 0,-1-1 0,0 0 0,0 0 0,1 0 0,-1 0 0,0 0 0,1 0 0,-1 0 0,0 0 0,1 0 0,-1-1 0,0 1 0,0 0 0,1-1 0,-1 1 0,1-2 0,-1 2 0,-1 0 0,0-1 0,1 1 0,-1-1 0,0 1 0,0-1 0,1 0 0,-1 1 0,0-1 0,0 1 0,0-1 0,0 1 0,0-1 0,0 1 0,0-1 0,0 0 0,0 1 0,0-1 0,0 1 0,0-1 0,0 1 0,0-1 0,0 0 0,-1 1 0,1-2 0,-3-3 0,0 0 0,0 1 0,0-1 0,0 0 0,-1 1 0,-4-5 0,1 2 0,-40-36 0,44 40 0,0 1 0,-1-1 0,0 1 0,1 0 0,-1 0 0,0 0 0,0 0 0,0 1 0,0-1 0,0 1 0,-8-1 0,12 2 0,0 0 0,0 0 0,0 0 0,0 0 0,0 0 0,-1 0 0,1 0 0,0 0 0,0 0 0,0 0 0,0 0 0,0 0 0,-1 0 0,1 0 0,0 0 0,0 0 0,0 0 0,0 0 0,0 0 0,-1 0 0,1 0 0,0 0 0,0 0 0,0 0 0,0 0 0,0 0 0,0 1 0,-1-1 0,1 0 0,0 0 0,0 0 0,0 0 0,0 0 0,0 0 0,0 0 0,0 1 0,0-1 0,0 0 0,0 0 0,0 0 0,0 0 0,-1 0 0,1 1 0,0-1 0,0 0 0,0 0 0,0 0 0,0 0 0,0 0 0,0 1 0,1-1 0,-1 0 0,0 0 0,0 0 0,0 0 0,8 11 0,13 7 0,103 45 0,-124-63 0,0 0 0,0 0 0,0 0 0,0 0 0,0 0 0,0 0 0,0 0 0,0 0 0,0 0 0,1 0 0,-1 0 0,0 0 0,0 0 0,0 0 0,0 0 0,0 0 0,0 1 0,0-1 0,0 0 0,0 0 0,0 0 0,0 0 0,1 0 0,-1 0 0,0 0 0,0 0 0,0 0 0,0 0 0,0 0 0,0 0 0,0 1 0,0-1 0,0 0 0,0 0 0,0 0 0,0 0 0,0 0 0,0 0 0,0 0 0,0 0 0,0 0 0,0 1 0,0-1 0,0 0 0,0 0 0,0 0 0,0 0 0,0 0 0,0 0 0,0 0 0,0 0 0,0 0 0,0 0 0,0 1 0,0-1 0,-1 0 0,1 0 0,0 0 0,0 0 0,0 0 0,0 0 0,0 0 0,-9 1 0,-11-2 0,-26-14 0,30 10 0,-31-8 0,43 12 0,0 1 0,0-1 0,1 1 0,-1 0 0,0 0 0,0 0 0,0 0 0,0 1 0,0 0 0,0 0 0,1 0 0,-1 0 0,-5 3 0,9-4 0,0 0 0,-1 0 0,1 0 0,0 0 0,0 0 0,-1 0 0,1 0 0,0 1 0,-1-1 0,1 0 0,0 0 0,0 0 0,0 1 0,-1-1 0,1 0 0,0 0 0,0 1 0,0-1 0,-1 0 0,1 0 0,0 1 0,0-1 0,0 0 0,0 1 0,0-1 0,0 0 0,0 0 0,0 1 0,0-1 0,0 0 0,0 1 0,0-1 0,8 7 0,16 0 0,-23-7 0,34 6 0,1-2 0,0-2 0,62-4 0,-89 2 0,-90-2 0,41 1 0,-54 4 0,88-2 0,1 0 0,-1 0 0,1 0 0,-1 1 0,1 0 0,0 1 0,-7 3 0,12-6 0,0 0 0,-1 0 0,1 1 0,0-1 0,0 0 0,0 1 0,0-1 0,0 0 0,0 1 0,0-1 0,0 0 0,0 1 0,0-1 0,0 0 0,0 1 0,0-1 0,0 0 0,0 0 0,0 1 0,0-1 0,0 0 0,0 1 0,0-1 0,0 0 0,0 1 0,1-1 0,-1 0 0,0 0 0,0 1 0,0-1 0,1 0 0,-1 0 0,0 1 0,0-1 0,1 0 0,-1 0 0,0 0 0,0 0 0,1 1 0,-1-1 0,0 0 0,1 0 0,-1 0 0,1 0 0,15 10 0,-15-10 0,38 21 0,-24-12 0,-1-1 0,25 9 0,-33-15 0,1 0 0,0-1 0,-1 0 0,1 0 0,0-1 0,0 0 0,0 0 0,0 0 0,12-3 0,-15 2 0,-1 1 0,1-1 0,0-1 0,-1 1 0,1 0 0,-1-1 0,0 0 0,1 0 0,-1 0 0,0 0 0,0 0 0,0 0 0,0-1 0,0 0 0,-1 1 0,1-1 0,-1 0 0,4-6 0,-6 8 0,0 1 0,0 0 0,0 0 0,0-1 0,0 1 0,0 0 0,0 0 0,0-1 0,0 1 0,0 0 0,0-1 0,0 1 0,0 0 0,0 0 0,0-1 0,0 1 0,0 0 0,0 0 0,0-1 0,0 1 0,0 0 0,-1 0 0,1-1 0,0 1 0,0 0 0,0 0 0,0 0 0,0-1 0,-1 1 0,1 0 0,0 0 0,0 0 0,-1 0 0,1-1 0,0 1 0,0 0 0,0 0 0,-1 0 0,1 0 0,0 0 0,0 0 0,-1 0 0,1 0 0,-1 0 0,-14-2 0,13 2 0,-183-1 0,133 2 0,357-1 0,-382-1 0,-123 6 0,198-5 0,0 0 0,0 0 0,0 1 0,0-1 0,1 0 0,-1 1 0,0 0 0,0-1 0,1 1 0,-1 0 0,-2 1 0,4-2 0,0 1 0,0-1 0,0 0 0,0 0 0,-1 0 0,1 0 0,0 0 0,0 0 0,0 1 0,0-1 0,0 0 0,0 0 0,0 0 0,0 0 0,0 0 0,0 1 0,0-1 0,0 0 0,0 0 0,0 0 0,0 0 0,0 0 0,0 1 0,0-1 0,1 0 0,-1 0 0,0 0 0,0 0 0,0 0 0,0 0 0,0 0 0,0 1 0,0-1 0,0 0 0,0 0 0,1 0 0,-1 0 0,0 0 0,0 0 0,0 0 0,0 0 0,1 0 0,13 5 0,23 0 0,-1-2 0,39-2 0,-49-2 0,-1 1 0,1 2 0,0 0 0,-1 2 0,0 0 0,30 10 0,-39-5 0,-17-8 0,1-1 0,0 0 0,0 1 0,0-1 0,0 0 0,0 0 0,-1 1 0,1-1 0,0 0 0,0 0 0,0 0 0,-1 1 0,1-1 0,0 0 0,0 0 0,0 0 0,-1 1 0,1-1 0,0 0 0,-1 0 0,1 0 0,0 0 0,0 0 0,-1 0 0,1 0 0,0 0 0,-1 0 0,1 0 0,0 0 0,0 0 0,-1 0 0,-36 3 0,37-3 0,-70 1 0,1 2 0,0 4 0,-94 21 0,163-28 0,-1 0 0,1 0 0,-1 0 0,0 0 0,1 0 0,-1 0 0,1 0 0,-1 1 0,1-1 0,-1 0 0,0 0 0,1 0 0,-1 1 0,1-1 0,-1 0 0,1 1 0,-1-1 0,1 1 0,0-1 0,-1 0 0,1 1 0,-1-1 0,1 1 0,-1 0 0,12 4 0,26 1 0,130-4 0,-34-1 0,-238-13 0,58 5 0,0 3 0,-48 1 0,126 2 0,-11 1 0,0 0 0,0-2 0,36-7 0,-29 2 0,-18 6 0,1-1 0,-1-1 0,0 0 0,0 0 0,12-7 0,-20 10 0,-1 0 0,1-1 0,-1 1 0,1-1 0,-1 1 0,1-1 0,-1 1 0,1-1 0,-1 1 0,1-1 0,-1 1 0,0-1 0,1 0 0,-1 1 0,0-1 0,0 1 0,1-1 0,-1 0 0,0 1 0,0-1 0,0 0 0,0 0 0,0 1 0,0-1 0,0 0 0,0 1 0,0-1 0,0 0 0,0 1 0,-1-1 0,1 0 0,0 1 0,0-1 0,-1 1 0,1-1 0,0 0 0,-1 1 0,1-1 0,0 1 0,-1-1 0,1 1 0,-1-1 0,1 1 0,-1-1 0,0 0 0,-30-23 0,27 21 0,-77-47 0,44 28 0,-42-32 0,74 47 0,15 10 0,17 10 0,-12-5 0,0 1 0,-1 1 0,0 0 0,-1 0 0,0 2 0,-1-1 0,12 16 0,-22-25 0,-1-1 0,0 1 0,-1 0 0,1 0 0,0-1 0,0 1 0,-1 0 0,1 0 0,-1 0 0,1 0 0,-1-1 0,0 1 0,0 0 0,0 0 0,0 0 0,0 0 0,0 0 0,-1 0 0,1 0 0,-1 0 0,1-1 0,-1 1 0,1 0 0,-1 0 0,0-1 0,0 1 0,0 0 0,0-1 0,0 1 0,-1-1 0,1 1 0,0-1 0,-1 0 0,1 1 0,-3 0 0,-6 6 0,-1 0 0,0-1 0,0 0 0,-15 6 0,10-5 0,1 0 0,-18 11 0,32-18 0,-1 0 0,0-1 0,1 1 0,-1 0 0,0-1 0,0 1 0,1-1 0,-1 0 0,0 0 0,0 0 0,0 0 0,0 0 0,1 0 0,-1 0 0,-3-1 0,5 1 0,-1 0 0,0 0 0,1-1 0,-1 1 0,1-1 0,-1 1 0,0 0 0,1-1 0,-1 1 0,1-1 0,-1 1 0,1-1 0,-1 1 0,1-1 0,0 0 0,-1 1 0,1-1 0,0 1 0,-1-1 0,1 0 0,0 1 0,0-1 0,-1 0 0,1 0 0,0 1 0,0-2 0,0 0 0,0 1 0,1-1 0,-1 0 0,0 0 0,1 0 0,-1 1 0,1-1 0,0 0 0,-1 0 0,2-1 0,1-1 0,-1 1 0,0-1 0,1 1 0,-1 0 0,1 0 0,0 0 0,0 0 0,6-4 0,-6 5 0,0 1 0,0 0 0,0 0 0,1 0 0,-1 1 0,0-1 0,0 1 0,6-1 0,-8 1 0,1 0 0,-1 0 0,1 0 0,-1 0 0,1 0 0,-1 1 0,1-1 0,-1 1 0,0-1 0,1 1 0,-1-1 0,1 1 0,-1 0 0,0-1 0,1 1 0,-1 0 0,0 0 0,0 0 0,2 2 0,-7-4 0,-5-5 0,4 0 0,1 0 0,1 0 0,-1-1 0,1 1 0,0-1 0,1 1 0,-3-13 0,-8-18 0,13 37 0,0 0 0,0-1 0,0 1 0,0 0 0,-1-1 0,1 1 0,0 0 0,0-1 0,0 1 0,-1 0 0,1 0 0,0-1 0,0 1 0,0 0 0,-1 0 0,1-1 0,0 1 0,-1 0 0,1 0 0,0 0 0,0-1 0,-1 1 0,1 0 0,0 0 0,-1 0 0,1 0 0,-1 0 0,1 0 0,0 0 0,-1 0 0,1 0 0,0 0 0,-1 0 0,1 0 0,0 0 0,-1 0 0,0 0 0,-11 12 0,-6 21 0,17-33 0,-9 21 0,-12 28 0,22-49 0,0 0 0,0 0 0,0 0 0,0 0 0,0 0 0,0 0 0,0 0 0,0 1 0,0-1 0,0 0 0,0 0 0,0 0 0,0 0 0,0 0 0,0 0 0,0 0 0,0 0 0,0 0 0,0 0 0,0 1 0,0-1 0,0 0 0,0 0 0,0 0 0,0 0 0,0 0 0,0 0 0,0 0 0,0 0 0,0 0 0,0 1 0,0-1 0,0 0 0,0 0 0,0 0 0,0 0 0,0 0 0,0 0 0,0 0 0,0 0 0,0 0 0,0 0 0,0 0 0,0 0 0,1 1 0,-1-1 0,0 0 0,0 0 0,0 0 0,0 0 0,0 0 0,0 0 0,0 0 0,0 0 0,0 0 0,0 0 0,1 0 0,-1 0 0,0 0 0,0 0 0,0 0 0,0 0 0,9-6 0,11-12 0,-17 15 0,-2 2 0,0 0 0,-1 0 0,1 0 0,0 1 0,0-1 0,-1 0 0,1 1 0,0-1 0,0 0 0,0 1 0,0-1 0,0 1 0,0-1 0,0 1 0,0 0 0,0-1 0,0 1 0,0 0 0,0 0 0,0 0 0,0 0 0,0 0 0,0 0 0,0 0 0,1 0 0,-1 1 0,0 0 0,-1 0 0,1-1 0,0 1 0,-1 0 0,1 0 0,0 0 0,-1 0 0,0 0 0,1 0 0,-1 0 0,1 0 0,-1 0 0,0 0 0,0 1 0,0-1 0,0 0 0,0 2 0,0 9 0,0 0 0,-1 0 0,-3 13 0,-1-1 0,0 0 0,-1 0 0,-15 35 0,21-58 0,-1 0 0,1 0 0,0-1 0,-1 1 0,1 0 0,-1 0 0,1-1 0,0 1 0,-1 0 0,0-1 0,1 1 0,-1-1 0,1 1 0,-1 0 0,0-1 0,-1 1 0,2-1 0,0 0 0,-1 0 0,1 0 0,0 0 0,-1 0 0,1 0 0,0 0 0,0-1 0,-1 1 0,1 0 0,0 0 0,0 0 0,-1 0 0,1-1 0,0 1 0,0 0 0,-1 0 0,1-1 0,0 1 0,0 0 0,0 0 0,0-1 0,0 1 0,-1 0 0,1-1 0,0 1 0,0 0 0,0 0 0,0-1 0,-1-3 0,0 0 0,0 1 0,1-1 0,0 0 0,-1 0 0,2-5 0,7-27 0,-6 31 0,-1 0 0,1 0 0,-1-1 0,0 1 0,0 0 0,-1 0 0,0-1 0,0 1 0,-1-10 0,1 15 0,0 0 0,0 0 0,0 0 0,0 0 0,0 0 0,1-1 0,-1 1 0,0 0 0,0 0 0,0 0 0,0 0 0,0-1 0,0 1 0,0 0 0,0 0 0,0 0 0,0 0 0,0 0 0,0-1 0,0 1 0,0 0 0,-1 0 0,1 0 0,0 0 0,0 0 0,0-1 0,0 1 0,0 0 0,0 0 0,0 0 0,0 0 0,0 0 0,0 0 0,-1 0 0,1-1 0,0 1 0,0 0 0,0 0 0,0 0 0,0 0 0,-1 0 0,1 0 0,0 0 0,0 0 0,0 0 0,0 0 0,0 0 0,-1 0 0,1 0 0,0 0 0,0 0 0,0 0 0,0 0 0,0 0 0,-1 0 0,1 0 0,0 0 0,-4 12 0,0 19 0,1 5 0,2-16 0,0 0 0,-2 0 0,0 0 0,-9 28 0,12-48 0,0 0 0,0 0 0,0-1 0,0 1 0,0 0 0,0 0 0,0 0 0,0 0 0,0 0 0,0 0 0,0 0 0,0 0 0,0 0 0,0 0 0,0 0 0,0 0 0,0 0 0,-1 0 0,1 0 0,0 0 0,0 0 0,0 0 0,0 0 0,0 0 0,0 0 0,0 0 0,0 0 0,0 0 0,0 0 0,0 0 0,0 0 0,0 0 0,0 0 0,0 0 0,0 0 0,0 0 0,0 0 0,0 0 0,0 0 0,0 0 0,-1 0 0,1 0 0,0 0 0,0 0 0,0 0 0,0 0 0,0 0 0,0 0 0,0 0 0,0 0 0,-1-10 0,1-12 0,3 5 0,1-1 0,1 1 0,13-31 0,-11 31 0,-1-1 0,0 0 0,5-29 0,-8 17 0,-2 18 0,0-1 0,1 1 0,0 0 0,1 0 0,0 1 0,0-1 0,7-11 0,-10 22 0,0 0 0,1 0 0,-1 0 0,1 0 0,-1 0 0,1 1 0,0-1 0,-1 0 0,1 0 0,0 1 0,0-1 0,-1 0 0,1 1 0,0-1 0,0 0 0,0 1 0,0-1 0,0 1 0,1-1 0,-2 1 0,1 0 0,0 1 0,-1-1 0,1 0 0,-1 0 0,1 0 0,-1 1 0,1-1 0,-1 0 0,1 0 0,-1 1 0,1-1 0,-1 1 0,0-1 0,1 0 0,-1 1 0,0-1 0,1 1 0,-1-1 0,0 1 0,1-1 0,-1 1 0,0-1 0,1 1 0,0 4 0,1-1 0,-1 1 0,1 0 0,-1 0 0,-1-1 0,1 8 0,-2 23 0,-5 34 0,-1 12 0,7-80 0,0-1 0,0 1 0,0 0 0,0 0 0,0 0 0,0 0 0,0 0 0,0 0 0,0 0 0,0 0 0,1 0 0,-1 0 0,0 0 0,1-1 0,-1 1 0,1 0 0,-1 0 0,1 0 0,-1 0 0,1-1 0,-1 1 0,2 1 0,-1-2 0,0 0 0,-1 0 0,1 0 0,0 1 0,0-1 0,0 0 0,-1 0 0,1 0 0,0 0 0,0 0 0,0-1 0,-1 1 0,1 0 0,0 0 0,0 0 0,0-1 0,-1 1 0,1 0 0,0-1 0,0 0 0,4-2 0,-1 0 0,0 0 0,0 0 0,0-1 0,0 1 0,5-8 0,1-4 0,-1-1 0,-1 0 0,-1 0 0,0 0 0,-1-1 0,-1 0 0,5-30 0,-21 93 0,-3 0 0,-2 0 0,-31 64 0,34-81 0,7-14 0,3-8 0,1 0 0,-1-1 0,-1 1 0,1-1 0,-6 7 0,17-42 0,33-55 0,-24 53 0,-2-1 0,11-35 0,-24 55 0,-7 21 0,-7 20 0,-31 103 0,70-236 0,-28 114 0,1 0 0,0-1 0,0 1 0,2 11 0,-1-8 0,3 1 0,-4-14 0,0 0 0,0 0 0,0 0 0,0 0 0,0 0 0,1 0 0,-1 0 0,0 0 0,0 0 0,0 0 0,0 0 0,0 0 0,1 0 0,-1 0 0,0 0 0,0 0 0,0 0 0,0 0 0,0 0 0,1 0 0,-1 0 0,0 0 0,0 0 0,0 0 0,0-1 0,0 1 0,0 0 0,1 0 0,-1 0 0,0 0 0,0 0 0,0 0 0,0 0 0,0-1 0,0 1 0,0 0 0,0 0 0,0 0 0,0 0 0,0 0 0,0-1 0,0 1 0,0 0 0,0 0 0,11-28 0,27-117 0,-32 133 0,-1 13 0,-2 11 0,-3-12 0,0 0 0,0 0 0,0-1 0,0 1 0,0 0 0,0 0 0,0 0 0,0 0 0,0 0 0,0 0 0,0 0 0,0 0 0,0-1 0,0 1 0,0 0 0,0 0 0,0 0 0,0 0 0,0 0 0,0 0 0,0 0 0,0-1 0,0 1 0,0 0 0,0 0 0,0 0 0,0 0 0,0 0 0,1 0 0,-1 0 0,0 0 0,0 0 0,0-1 0,0 1 0,0 0 0,0 0 0,0 0 0,0 0 0,0 0 0,1 0 0,-1 0 0,0 0 0,0 0 0,0 0 0,0 0 0,0 0 0,0 0 0,0 0 0,1 0 0,-1 0 0,0 0 0,0 0 0,0 0 0,0 0 0,0 0 0,0 0 0,0 0 0,0 0 0,1 0 0,-1 0 0,0 0 0,0 0 0,4 10 0,0 15 0,-3-11 0,2 13 0,-2 1 0,-1 31 0,1-69 0,5-32 0,14-54 0,-13 80 0,-7 16 0,0-1 0,0 1 0,0 0 0,0 0 0,1 0 0,-1 0 0,0 0 0,0 0 0,0 0 0,0 0 0,0 0 0,0 0 0,1 0 0,-1 0 0,0 0 0,0 0 0,0 0 0,0 0 0,0 0 0,0 0 0,1 0 0,-1 0 0,0 0 0,0 0 0,0 0 0,0 0 0,0 0 0,0 0 0,1 0 0,-1 0 0,0 0 0,0 0 0,0 0 0,0 1 0,0-1 0,0 0 0,0 0 0,1 0 0,-1 0 0,0 0 0,0 0 0,0 0 0,0 1 0,0-1 0,0 0 0,0 0 0,0 0 0,0 0 0,0 0 0,0 1 0,1 2 0,0 0 0,-1-1 0,1 1 0,-1 1 0,0-1 0,0 0 0,0 5 0,-1 3 0,-1 0 0,0-1 0,-1 0 0,0 1 0,-1-1 0,0 0 0,0-1 0,-1 1 0,0-1 0,-9 12 0,14-21 0,0 0 0,0 1 0,0-1 0,-1 0 0,1 0 0,0 0 0,0 0 0,0 1 0,0-1 0,0 0 0,-1 0 0,1 0 0,0 0 0,0 0 0,0 0 0,0 0 0,-1 0 0,1 1 0,0-1 0,0 0 0,0 0 0,-1 0 0,1 0 0,0 0 0,0 0 0,0 0 0,-1 0 0,1 0 0,0 0 0,0 0 0,0 0 0,-1-1 0,1 1 0,0 0 0,0 0 0,0 0 0,-1 0 0,1 0 0,0 0 0,0 0 0,0 0 0,0-1 0,0 1 0,-1 0 0,1 0 0,-5-14 0,1-20 0,4 31 0,-6-85 0,7 88 0,-1-1 0,0 1 0,0-1 0,0 1 0,0 0 0,0-1 0,0 1 0,0-1 0,0 1 0,0 0 0,0-1 0,0 1 0,0-1 0,0 1 0,-1 0 0,1-1 0,0 1 0,0-1 0,0 1 0,0 0 0,-1-1 0,1 1 0,0 0 0,0-1 0,-1 1 0,1 0 0,0 0 0,-1-1 0,1 1 0,0 0 0,-1 0 0,1-1 0,-9 12 0,-6 28 0,14-37 0,-3 14 0,3-11 0,0 0 0,0-1 0,-1 1 0,0-1 0,1 1 0,-1-1 0,-1 0 0,1 1 0,-5 4 0,7-12 0,-1-1 0,1 0 0,0 0 0,0 1 0,1-1 0,-1 0 0,2-4 0,-1 4 0,0 1 0,1-1 0,-1 0 0,1 0 0,0 1 0,3-5 0,-5 8 0,0-1 0,1 1 0,-1-1 0,0 1 0,1 0 0,-1 0 0,0-1 0,1 1 0,-1 0 0,0-1 0,1 1 0,-1 0 0,0 0 0,1 0 0,-1 0 0,1-1 0,-1 1 0,1 0 0,-1 0 0,0 0 0,1 0 0,-1 0 0,1 0 0,-1 0 0,1 0 0,0 1 0,0-1 0,0 1 0,-1-1 0,1 1 0,0 0 0,0-1 0,-1 1 0,1 0 0,-1-1 0,1 1 0,0 0 0,-1 0 0,1 0 0,-1 0 0,0 0 0,1 0 0,-1 1 0,3 7 0,0 1 0,-1 0 0,-1 0 0,2 19 0,-3-21 0,0 1 0,1-1 0,0 0 0,1 0 0,0 1 0,0-1 0,7 15 0,-8-22 0,0 0 0,0 0 0,0 0 0,0 0 0,0 0 0,0 0 0,1 0 0,-1 0 0,0-1 0,1 1 0,-1 0 0,0-1 0,1 1 0,-1-1 0,3 1 0,-4-1 0,0 0 0,1 0 0,-1 0 0,1 0 0,-1 1 0,1-1 0,-1 0 0,0 0 0,1 0 0,-1 0 0,1 0 0,-1 0 0,1 0 0,-1 0 0,0 0 0,1-1 0,-1 1 0,1 0 0,-1 0 0,0 0 0,1 0 0,-1-1 0,1 1 0,-1 0 0,0 0 0,1-1 0,-1 1 0,0 0 0,1 0 0,-1-1 0,0 1 0,0 0 0,1-1 0,-1 1 0,0-1 0,0 1 0,0 0 0,1-1 0,-1 1 0,0-1 0,0 1 0,0 0 0,0-1 0,0 1 0,0-1 0,0 1 0,0-1 0,0 1 0,0 0 0,0-1 0,0 0 0,-1 0 0,0 0 0,1-1 0,-1 1 0,0 0 0,0 0 0,1 0 0,-1 0 0,0 0 0,0 0 0,0 0 0,0 0 0,-1 1 0,1-1 0,0 0 0,0 1 0,0-1 0,-1 1 0,1-1 0,-3 0 0,-12-9 0,15 10 0,1-1 0,0 1 0,0-1 0,-1 0 0,1 1 0,0-1 0,0 1 0,0-1 0,0 0 0,0 1 0,0-1 0,0 0 0,0 1 0,0-1 0,0 1 0,0-1 0,0 0 0,1 1 0,-1-1 0,0 1 0,0-1 0,1 0 0,-1 1 0,0-1 0,1 1 0,-1-1 0,0 1 0,1-1 0,-1 1 0,1-1 0,6-5 0,0 1 0,0 0 0,1 0 0,-1 1 0,1-1 0,0 2 0,0-1 0,0 1 0,1 1 0,8-3 0,2 3 0,0 0 0,1 0 0,-1 2 0,24 2 0,9 0 0,-39-2 0,2 0 0,-24 0 0,-60-1 0,-60 1 0,113 1 0,-1 0 0,1 2 0,0 0 0,0 1 0,-24 9 0,36-11 0,6-1 0,14-1 0,22-6 0,2-1 0,76-24 0,-94 24 0,1 2 0,0 0 0,1 2 0,25-1 0,77 1 0,-108 3 0,-32 0 0,-73 0 0,-110 14 0,177-11 0,1 1 0,-32 12 0,43-14 0,1 1 0,-1 1 0,1-1 0,0 1 0,0 0 0,0 1 0,1 0 0,0 0 0,-8 7 0,14-11 0,0-1 0,-1 0 0,1 1 0,0-1 0,-1 0 0,1 1 0,0-1 0,-1 0 0,1 1 0,0-1 0,0 1 0,0-1 0,-1 1 0,1-1 0,0 0 0,0 1 0,0-1 0,0 1 0,0-1 0,0 1 0,0-1 0,0 1 0,0-1 0,0 1 0,0-1 0,0 1 0,0-1 0,0 1 0,0-1 0,0 0 0,1 1 0,-1-1 0,0 1 0,0-1 0,0 1 0,1-1 0,-1 0 0,0 1 0,1-1 0,-1 0 0,0 1 0,1-1 0,-1 0 0,0 1 0,1-1 0,-1 0 0,1 0 0,-1 1 0,1-1 0,-1 0 0,0 0 0,1 0 0,-1 0 0,1 0 0,-1 0 0,1 0 0,0 0 0,33 4 0,-31-4 0,230-1 0,-182 0 0,-156 2 0,-126-2 0,231 1 0,-1 0 0,1 0 0,0 1 0,-1-1 0,1 0 0,-1 0 0,1 0 0,-1 0 0,1 0 0,-1 0 0,1 0 0,-1 0 0,1 0 0,-1-1 0,1 1 0,-1 0 0,1 0 0,0 0 0,-1 0 0,1-1 0,-1 1 0,1 0 0,0 0 0,-1-1 0,1 1 0,0 0 0,-1-1 0,14-4 0,25-4 0,219-27 0,-241 31 0,-16 4 0,1 1 0,-1 0 0,0 0 0,0 0 0,0-1 0,0 1 0,1 0 0,-1 0 0,0 0 0,0-1 0,0 1 0,0 0 0,0 0 0,0-1 0,0 1 0,0 0 0,0 0 0,1-1 0,-1 1 0,0 0 0,0 0 0,0-1 0,-1 1 0,1 0 0,0-1 0,0 1 0,0 0 0,0 0 0,0-1 0,0 1 0,0 0 0,-1-2 0,0 1 0,-1 0 0,1 0 0,0 0 0,0 0 0,-1 0 0,1 0 0,-1 0 0,1 0 0,-1 0 0,1 1 0,-1-1 0,1 1 0,-4-1 0,-25-4 0,-1 1 0,0 1 0,0 2 0,-38 4 0,6-2 0,26-1 0,1 0 0,-71 8 0,191-6 0,252-2 0,-305-1 0,-24 0 0,1 1 0,-1-1 0,1 2 0,-1-1 0,1 1 0,-1 0 0,1 1 0,-1-1 0,13 6 0,9 6 0,0-1 0,0-2 0,1-1 0,54 9 0,-115-25 0,18 3 0,0 1 0,-23-2 0,-136 5 0,214 0 0,-11 1 0,0-1 0,0-2 0,61-10 0,-91 12 0,0-1 0,0 1 0,0 0 0,0 0 0,0 0 0,0-1 0,0 1 0,0 0 0,0-1 0,0 1 0,-1-1 0,1 1 0,0-1 0,0 0 0,0 1 0,-1-1 0,1 0 0,0 1 0,-1-1 0,1 0 0,-1 0 0,1 0 0,-1 1 0,1-1 0,-1 0 0,0 0 0,1 0 0,-1 0 0,0 0 0,0 0 0,1 0 0,-1 0 0,0 0 0,0 0 0,0 0 0,0 0 0,0 0 0,-1 0 0,1 0 0,0 0 0,0 1 0,-1-1 0,1 0 0,0 0 0,-1 0 0,1 0 0,-1 0 0,0-1 0,-5-6 0,1 0 0,-1 0 0,0 0 0,-9-7 0,5 4 0,-9-12 0,1-1 0,1 0 0,0-1 0,3-1 0,0-1 0,1 0 0,2-1 0,-9-31 0,20 59 0,0 1 0,0-1 0,0 0 0,0 0 0,0 0 0,0 0 0,0 0 0,1 0 0,-1 0 0,0 0 0,0 0 0,0 0 0,0 0 0,0 0 0,0 0 0,0 0 0,0 0 0,0 0 0,0 0 0,0 0 0,0 0 0,0 0 0,0 0 0,0 0 0,0 0 0,0 0 0,0 0 0,0-1 0,6 11 0,5 17 0,3 23 0,-3 0 0,-2 1 0,4 72 0,-4-29 0,-6-81 0,1-22 0,0-25 0,-1-8 0,-1 6 0,7-39 0,-7 74 0,0 10 0,3 23 0,1 4 0,-10-58 0,3 9 0,-1 1 0,-1 0 0,-4-14 0,3 21 0,2 11 0,0 16 0,2-20 0,-1 200 0,1-200 0,-1-5 0,-2-15 0,0-25 0,2-95 0,1 176 0,0-27 0,0-33 0,0 8 0,0-20 0,0 27 0,0 18 0,0 94 0,0-105 0,0 0 0,-1 0 0,1 0 0,0 0 0,0 0 0,0 0 0,0 0 0,0 0 0,0 0 0,0 0 0,0 0 0,0 0 0,0 0 0,0 0 0,-1 0 0,1 0 0,0 0 0,0 0 0,0 0 0,0 0 0,0 1 0,0-1 0,0 0 0,0 0 0,0 0 0,0 0 0,0 0 0,0 0 0,0 0 0,0 0 0,0 0 0,0 0 0,0 0 0,0 0 0,0 0 0,0 0 0,0 1 0,0-1 0,0 0 0,-5-14 0,-4-23 0,3 3 0,-7-60 0,15 88 0,3-10 0,-2 12 0,-1 6 0,0 18 0,0-1 0,-2 28 0,-1-30 0,2 0 0,-1-1 0,2 1 0,4 21 0,-1-27 0,0-13 0,0-20 0,0-90 0,-4 73 0,10-77 0,-4 177 0,-1 92 0,-3-31 0,-2-118 0,0-9 0,1-21 0,1-38 0,-3-74 0,0 152 0,-1-2 0,1-1 0,1 1 0,2 14 0,-4 0 0,-1-10 0,2-10 0,-1 0 0,0 0 0,0 0 0,0-1 0,-1 1 0,-4 8 0,6-14 0,0 0 0,0 0 0,0 0 0,0 0 0,0 0 0,0-1 0,0 1 0,0 0 0,0 0 0,0 0 0,0 0 0,0 0 0,0 0 0,0-1 0,0 1 0,0 0 0,0 0 0,-1 0 0,1 0 0,0 0 0,0 0 0,0 0 0,0 0 0,0-1 0,0 1 0,0 0 0,-1 0 0,1 0 0,0 0 0,0 0 0,0 0 0,0 0 0,0 0 0,-1 0 0,1 0 0,0 0 0,0 0 0,0 0 0,0 0 0,0 0 0,0 0 0,-1 0 0,1 0 0,0 0 0,0 0 0,0 0 0,0 0 0,0 0 0,-1 0 0,1 0 0,0 1 0,0-1 0,0 0 0,0 0 0,0 0 0,0 0 0,0 0 0,0 0 0,-1 0 0,1 0 0,0 1 0,0-1 0,0 0 0,0 0 0,0 0 0,0 0 0,0 0 0,0 0 0,0 1 0,-4-15 0,4 13 0,-9-53 0,6 28 0,-2-1 0,-1 1 0,-15-44 0,19 65 0,-1 1 0,1-1 0,-1 1 0,0 0 0,0 0 0,-1 0 0,-5-6 0,8 10 0,1-1 0,-1 1 0,0-1 0,0 0 0,0 1 0,1 0 0,-1-1 0,0 1 0,0-1 0,0 1 0,0 0 0,0 0 0,0-1 0,0 1 0,0 0 0,0 0 0,0 0 0,1 0 0,-2 0 0,1 1 0,0-1 0,0 1 0,0-1 0,0 1 0,0 0 0,0 0 0,0-1 0,1 1 0,-1 0 0,0 0 0,0 0 0,1-1 0,-1 1 0,1 0 0,-1 0 0,1 0 0,-1 0 0,1 0 0,0 0 0,-1 1 0,1 0 0,-3 11 0,1 1 0,0-1 0,1 1 0,1 23 0,0-2 0,-1 22 0,0 2 0,-14 108 0,13-166 0,1-7 0,-1-12 0,1-52 0,2 0 0,15-89 0,-15 153 0,-1 2 0,1 0 0,0 0 0,0 0 0,0 0 0,0 0 0,4-6 0,-2 12 0,-1 7 0,0 10 0,-1-11 0,-1-4 0,0 0 0,0 0 0,0 1 0,1-1 0,0 0 0,0 0 0,0 0 0,2 5 0,-3-9 0,0 0 0,1 1 0,-1-1 0,0 0 0,0 0 0,0 0 0,0 0 0,0 0 0,0 0 0,0 0 0,0 1 0,0-1 0,1 0 0,-1 0 0,0 0 0,0 0 0,0 0 0,0 0 0,0 0 0,1 0 0,-1 0 0,0 0 0,0 0 0,0 0 0,0 0 0,0 0 0,1 0 0,-1 0 0,0 0 0,0 0 0,0 0 0,0 0 0,0 0 0,1 0 0,-1 0 0,0 0 0,0 0 0,0 0 0,0 0 0,0 0 0,0 0 0,1 0 0,-1-1 0,0 1 0,0 0 0,0 0 0,0 0 0,0 0 0,0 0 0,0 0 0,0 0 0,1-1 0,-1 1 0,0 0 0,0 0 0,0 0 0,0 0 0,0 0 0,0-1 0,0 1 0,0 0 0,2-2 0,-2 14 0,-1 22 0,-2 0 0,-1 0 0,-16 61 0,20-95 0,0 0 0,0 0 0,0 0 0,0 0 0,0 0 0,0 0 0,0-1 0,0 1 0,0 0 0,-1 0 0,1 0 0,0 0 0,0 0 0,0 0 0,0 0 0,0 0 0,0 0 0,0 0 0,0 0 0,0 0 0,0 0 0,0 0 0,0 0 0,0 0 0,0 0 0,0 0 0,0 0 0,0 0 0,-1 0 0,1 0 0,0 0 0,0 0 0,0 0 0,0 0 0,0 0 0,0 0 0,0 0 0,0 0 0,0 0 0,0 0 0,0 0 0,0 0 0,0 0 0,0 0 0,0 0 0,0 0 0,0 0 0,0 0 0,-1 0 0,1 0 0,0 1 0,0-1 0,0 0 0,-2-11 0,0-17 0,3-362 0,-1 726 0,0-353 0,-4-93 0,5 104 0,-1 0 0,1 1 0,0-1 0,0 0 0,1 1 0,-1-1 0,1 1 0,1 0 0,3-8 0,4-11 0,-7 18 0,0-3 0,0 1 0,0-1 0,0 0 0,-1 0 0,0 0 0,0-17 0,-2 25 0,0 1 0,0 0 0,0-1 0,0 1 0,0-1 0,0 1 0,0 0 0,0-1 0,0 1 0,0 0 0,0-1 0,-1 1 0,1-1 0,0 1 0,0 0 0,0-1 0,0 1 0,-1 0 0,1 0 0,0-1 0,0 1 0,-1 0 0,1-1 0,0 1 0,-1 0 0,1 0 0,0 0 0,-1-1 0,1 1 0,-1 0 0,-11 4 0,-11 15 0,16-12 0,-6 6 0,0 0 0,1 1 0,1 0 0,0 1 0,-13 24 0,-9 36 0,4 1 0,3 2 0,-19 93 0,43-152 0,2-19 0,0 0 0,0 0 0,0 0 0,-1 0 0,1 1 0,0-1 0,0 0 0,0 0 0,0 0 0,0 0 0,1 0 0,-1 1 0,0-1 0,0 0 0,0 0 0,0 0 0,0 0 0,0 0 0,0 0 0,0 1 0,0-1 0,0 0 0,0 0 0,0 0 0,0 0 0,0 0 0,1 0 0,-1 0 0,0 0 0,0 0 0,0 1 0,0-1 0,0 0 0,0 0 0,0 0 0,1 0 0,-1 0 0,0 0 0,0 0 0,0 0 0,0 0 0,0 0 0,1 0 0,-1 0 0,0 0 0,0 0 0,0 0 0,0 0 0,2-2 0,0 0 0,0 0 0,0 0 0,0 0 0,-1 0 0,1 0 0,-1 0 0,0-1 0,2-2 0,41-91 0,59-186 0,-98 267 0,7-26 0,-12 39 0,1 0 0,-1-1 0,1 1 0,-1-1 0,0 1 0,0 0 0,0-1 0,0 1 0,0-1 0,-1 1 0,1 0 0,-2-4 0,2 6 0,0-1 0,-1 1 0,1 0 0,0 0 0,0 0 0,0 0 0,-1-1 0,1 1 0,0 0 0,0 0 0,-1 0 0,1 0 0,0 0 0,0 0 0,0 0 0,-1 0 0,1 0 0,0 0 0,0 0 0,-1 0 0,1 0 0,0 0 0,-1 0 0,1 0 0,0 0 0,0 0 0,0 0 0,-1 0 0,1 0 0,0 0 0,0 1 0,-1-1 0,1 0 0,0 0 0,0 0 0,0 0 0,-1 0 0,1 1 0,0-1 0,0 0 0,-10 10 0,9-9 0,0-1 0,-3 4 0,0 0 0,0 0 0,1 0 0,-1 0 0,1 1 0,0-1 0,0 1 0,1 0 0,-1 0 0,1 0 0,-3 8 0,5-12 0,0-1 0,0 1 0,0-1 0,0 1 0,0-1 0,1 1 0,-1-1 0,0 1 0,0-1 0,0 1 0,0-1 0,0 0 0,1 1 0,-1-1 0,0 1 0,0-1 0,1 0 0,-1 1 0,0-1 0,1 0 0,-1 1 0,0-1 0,1 0 0,-1 1 0,0-1 0,1 0 0,-1 0 0,1 1 0,17 0 0,17-8 0,8-14 0,-10 3 0,-32 18 0,-1-1 0,1 1 0,0 0 0,-1 0 0,1-1 0,0 1 0,-1 0 0,1 0 0,0 0 0,-1-1 0,1 1 0,0 0 0,0 0 0,-1 0 0,1 0 0,0 1 0,0-1 0,-1 0 0,1 0 0,0 0 0,-1 0 0,1 1 0,0-1 0,0 1 0,-1 0 0,1-1 0,-1 1 0,0-1 0,1 1 0,-1 0 0,0-1 0,0 1 0,0 0 0,1 0 0,-1-1 0,0 1 0,0 0 0,0-1 0,0 1 0,0 0 0,0 0 0,0-1 0,-1 2 0,-12 39 0,10-34 0,-2 7 0,-6 14 0,-14 29 0,16-47 0,5-16 0,3-20 0,22-141 0,-21 166 0,0 0 0,0-1 0,0 1 0,0 0 0,0-1 0,0 1 0,0 0 0,-1-1 0,1 1 0,0 0 0,-1-1 0,1 1 0,-1 0 0,1 0 0,-1-1 0,0 1 0,1 0 0,-1 0 0,0 0 0,0 0 0,0 0 0,-1-1 0,1 1 0,1 1 0,-1 0 0,1 0 0,-1 0 0,1-1 0,-1 1 0,1 0 0,-1 0 0,1 0 0,-1 0 0,1 0 0,-1 0 0,1 0 0,-1 0 0,1 0 0,-1 1 0,1-1 0,-1 0 0,1 0 0,0 0 0,-1 0 0,0 1 0,-1 0 0,1 0 0,0 0 0,0 1 0,0-1 0,0 0 0,-1 0 0,2 1 0,-1-1 0,0 1 0,-1 1 0,-57 139 0,20-66 0,-14 30 0,52-105 0,0 1 0,0-1 0,1 0 0,-1 1 0,1-1 0,-1 0 0,1 1 0,-1-1 0,1 1 0,0-1 0,0 1 0,0-1 0,0 0 0,0 1 0,0-1 0,0 1 0,0-1 0,0 1 0,1-1 0,-1 1 0,1-1 0,-1 0 0,1 1 0,0 1 0,1-2 0,-1-1 0,0 1 0,1 0 0,-1-1 0,1 0 0,-1 1 0,1-1 0,-1 0 0,1 1 0,-1-1 0,1 0 0,-1 0 0,1 0 0,-1 0 0,1-1 0,-1 1 0,1 0 0,-1-1 0,1 1 0,-1-1 0,0 1 0,1-1 0,1 0 0,112-47 0,-113 47 0,0 1 0,-1-1 0,1 0 0,0 0 0,-1 0 0,1 0 0,0 0 0,-1 0 0,1 0 0,-1 0 0,0 0 0,1-1 0,-1 1 0,0-1 0,0 1 0,0-1 0,0 1 0,0-1 0,0 0 0,0 1 0,-1-1 0,1 0 0,0-2 0,-1 2 0,-1 1 0,1-1 0,-1 0 0,1 1 0,-1-1 0,1 0 0,-1 1 0,0-1 0,0 1 0,0-1 0,0 1 0,0 0 0,0-1 0,0 1 0,-1 0 0,1 0 0,0 0 0,-1 0 0,1 0 0,0 0 0,-1 0 0,1 0 0,-1 1 0,0-1 0,-2 0 0,-5-3 0,-1 1 0,0 0 0,0 1 0,0 0 0,-1 1 0,-11-1 0,-67 4 0,38 0 0,291-2 0,-276 0-1365,-5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2T18:34:42.0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2T18:34:43.7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2T18:34:52.8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2T18:35:40.5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966 312 24575,'-1'21'0,"-1"1"0,-10 39 0,3-17 0,-17 76 0,-7 49 0,41-244 0,-2 3 0,29-127 0,-28 184 0,-3 24 0,-2 27 0,-2-36 0,-1 17 0,0-1 0,0 1 0,-2 0 0,-8 29 0,-29 66 0,26-75 0,-200 504 0,204-513 0,8-19 0,-1 0 0,0-1 0,-1 1 0,0-1 0,0 0 0,0 0 0,-1 0 0,-6 7 0,11-15 0,-1 0 0,1 0 0,0 0 0,0 0 0,0 0 0,-1 0 0,1 0 0,0 1 0,0-1 0,0 0 0,-1 0 0,1 0 0,0 0 0,0 0 0,-1 0 0,1 0 0,0 0 0,0 0 0,-1 0 0,1 0 0,0-1 0,0 1 0,0 0 0,-1 0 0,1 0 0,0 0 0,0 0 0,0 0 0,-1 0 0,1-1 0,0 1 0,0 0 0,0 0 0,-1 0 0,1 0 0,0-1 0,0 1 0,0 0 0,0 0 0,0 0 0,0-1 0,0 1 0,-1 0 0,1 0 0,0-1 0,0 1 0,0 0 0,0 0 0,0 0 0,0-1 0,0 1 0,0 0 0,0 0 0,0-1 0,0 1 0,0 0 0,-2-19 0,1-305 0,4 173 0,-4 53 0,3-93 0,1 186 0,0 10 0,3 12 0,-2 10 0,-4-18 0,2 0 0,-1 0 0,1 0 0,1 0 0,3 9 0,-5-16 0,-1-1 0,1 1 0,0-1 0,0 1 0,0 0 0,0-1 0,1 0 0,-1 1 0,0-1 0,1 0 0,-1 1 0,0-1 0,1 0 0,-1 0 0,1 0 0,0-1 0,-1 1 0,1 0 0,0 0 0,0-1 0,-1 1 0,1-1 0,0 0 0,0 1 0,0-1 0,0 0 0,-1 0 0,1 0 0,0 0 0,2-1 0,3-1 0,-1 1 0,1-2 0,-1 1 0,11-6 0,-13 5 0,0 1 0,0 0 0,1 0 0,-1 0 0,0 1 0,1 0 0,-1 0 0,1 0 0,0 0 0,-1 0 0,10 1 0,-13 1 0,1 0 0,-1-1 0,1 1 0,-1 0 0,1 0 0,-1 0 0,1 1 0,-1-1 0,0 0 0,0 1 0,1-1 0,-1 0 0,0 1 0,0-1 0,-1 1 0,1 0 0,0-1 0,0 1 0,-1 0 0,1-1 0,-1 1 0,1 0 0,-1 0 0,0-1 0,0 3 0,1-1 0,8 43 0,-2 1 0,1 51 0,-4 69 0,-4-154 0,-2-683 0,1 738 0,-10 68 0,-21 133 0,32-260 0,3-15 0,7-11 0,-10 17 0,0 0 0,0 0 0,0-1 0,1 1 0,-1 0 0,0 0 0,0 0 0,1 0 0,-1-1 0,0 1 0,1 0 0,-1 0 0,0 0 0,0 0 0,1 0 0,-1 0 0,0 0 0,1 0 0,-1 0 0,0 0 0,0 0 0,1 0 0,-1 0 0,0 0 0,1 0 0,-1 0 0,0 1 0,0-1 0,1 0 0,-1 0 0,0 0 0,0 0 0,1 0 0,-1 1 0,0-1 0,0 0 0,0 0 0,1 0 0,-1 1 0,0-1 0,0 0 0,0 0 0,0 1 0,1-1 0,-1 0 0,0 1 0,0-1 0,0 0 0,0 0 0,0 1 0,0-1 0,0 0 0,0 1 0,0-1 0,0 0 0,0 0 0,0 1 0,3 8 0,-1 0 0,-1 1 0,1-1 0,-1 0 0,-1 19 0,0-20 0,0 1 0,0-1 0,1 1 0,0-1 0,0 0 0,1 0 0,0 0 0,6 13 0,-8-20 0,1 0 0,0 1 0,0-1 0,-1 0 0,1 0 0,0 0 0,0 0 0,0 0 0,0 0 0,1 0 0,-1 0 0,0-1 0,0 1 0,0 0 0,1-1 0,-1 1 0,0-1 0,1 1 0,-1-1 0,0 1 0,1-1 0,-1 0 0,1 0 0,-1 0 0,0 0 0,1 0 0,-1 0 0,1 0 0,-1 0 0,0-1 0,1 1 0,-1 0 0,0-1 0,1 1 0,-1-1 0,3-1 0,4-2 0,1-1 0,-1-1 0,0 1 0,9-8 0,-11 7 0,1 1 0,-1 1 0,0-1 0,1 1 0,0 0 0,0 0 0,0 1 0,0 0 0,1 0 0,-1 1 0,1 0 0,0 0 0,0 1 0,-1 0 0,1 0 0,12 1 0,21 2 0,-31-1 0,-30-1 0,-313 0 0,428 0 0,178-25 0,-259 20 0,-27 2 0,-30 1 0,13 1 0,-230 2 0,252-1 0,1 1 0,-1 0 0,1 0 0,-1 0 0,1 1 0,0 0 0,-8 4 0,12-2 0,9-2 0,11 0 0,-17-2 0,15 1 0,80 3 0,-84-4 0,0-1 0,0 0 0,0-1 0,1 0 0,-1 0 0,12-6 0,-20 7 0,0-1 0,0 1 0,0-1 0,0 0 0,-1 0 0,1 0 0,0 0 0,-1-1 0,0 1 0,1-1 0,-1 1 0,0-1 0,0 0 0,-1 0 0,1 0 0,0 0 0,-1 0 0,0 0 0,0-1 0,0 1 0,0 0 0,0-6 0,1-5 0,-1-1 0,-1 0 0,-1 1 0,-1-16 0,-1 5 0,2 11 0,-1 0 0,-1 0 0,-1 0 0,0 1 0,-8-20 0,-36-64 0,35 73 0,9 17 0,3 4 0,0 0 0,0 0 0,-1 1 0,1-1 0,-1 0 0,0 1 0,0-1 0,0 1 0,0 0 0,0-1 0,0 1 0,-1 0 0,-4-3 0,7 5 0,-1 0 0,1 1 0,-1-1 0,1 0 0,-1 0 0,1 0 0,0 0 0,-1 1 0,1-1 0,-1 0 0,1 0 0,0 1 0,-1-1 0,1 0 0,0 1 0,-1-1 0,1 0 0,0 1 0,-1-1 0,1 1 0,0-1 0,0 0 0,-1 1 0,1-1 0,0 1 0,0-1 0,0 1 0,0-1 0,0 1 0,0-1 0,0 1 0,0-1 0,0 1 0,0 0 0,-2 21 0,2-20 0,-4 153 0,-5 77 0,0-172 0,6-54 0,1-6 0,-2-14 0,1-20 0,2 11 0,0 10 0,0-1 0,2 0 0,-1 0 0,4-16 0,-4 30 0,0-1 0,0 1 0,0-1 0,0 1 0,0 0 0,0-1 0,0 1 0,0 0 0,0-1 0,1 1 0,-1-1 0,0 1 0,0 0 0,0-1 0,0 1 0,1 0 0,-1-1 0,0 1 0,0 0 0,1 0 0,-1-1 0,0 1 0,1 0 0,-1 0 0,0 0 0,1-1 0,-1 1 0,0 0 0,1 0 0,0 0 0,7 7 0,4 20 0,-6-1 0,0 0 0,-2 1 0,-1-1 0,-2 1 0,-2 49 0,-13-128 0,2-9 0,3 0 0,-3-81 0,14 132 0,3 14 0,9 25 0,-2-4 0,-12-25 0,0 1 0,0-1 0,0 0 0,0 0 0,1 0 0,-1 1 0,0-1 0,0 0 0,0 0 0,0 0 0,0 0 0,0 0 0,0 1 0,1-1 0,-1 0 0,0 0 0,0 0 0,0 0 0,0 0 0,1 0 0,-1 1 0,0-1 0,0 0 0,0 0 0,0 0 0,1 0 0,-1 0 0,0 0 0,0 0 0,0 0 0,1 0 0,-1 0 0,0 0 0,0 0 0,0 0 0,1 0 0,-1 0 0,0 0 0,0 0 0,0 0 0,0-1 0,1 1 0,-1 0 0,0 0 0,0 0 0,0 0 0,4-11 0,-4 10 0,0 1 0,0-1 0,0 1 0,0-1 0,0 1 0,0-1 0,0 1 0,1-1 0,-1 0 0,0 1 0,0-1 0,0 1 0,0-1 0,1 1 0,-1-1 0,0 1 0,1-1 0,-1 1 0,0-1 0,1 1 0,-1 0 0,0-1 0,1 1 0,-1-1 0,1 1 0,-1 0 0,1-1 0,-1 1 0,1 0 0,-1 0 0,1 0 0,-1-1 0,1 1 0,-1 0 0,1 0 0,0 0 0,0 0 0,5 3 0,-3-2 0,-1 0 0,0 0 0,1 0 0,-1 0 0,1-1 0,0 1 0,4 0 0,-6-1 0,0 0 0,0 0 0,0-1 0,0 1 0,0 0 0,0-1 0,0 1 0,0 0 0,-1-1 0,1 1 0,0-1 0,0 0 0,0 1 0,-1-1 0,1 0 0,0 1 0,0-1 0,-1 0 0,1 0 0,-1 0 0,1 1 0,-1-1 0,1 0 0,-1 0 0,1-2 0,5-16 0,-5 16 0,-1 0 0,1 0 0,0 0 0,0 1 0,0-1 0,0 0 0,0 1 0,0-1 0,1 1 0,0-1 0,-1 1 0,3-3 0,-4 5 0,1 0 0,-1 0 0,0 0 0,1 0 0,-1 0 0,0 0 0,1 0 0,-1 0 0,0 0 0,1 0 0,-1 0 0,0 0 0,1 0 0,-1 0 0,0 0 0,1 1 0,-1-1 0,0 0 0,1 0 0,-1 0 0,0 0 0,0 1 0,1-1 0,-1 0 0,0 0 0,0 1 0,1-1 0,-1 0 0,0 0 0,0 1 0,0-1 0,1 1 0,6 12 0,-6-12 0,4 9 0,-1-1 0,1 0 0,-2 1 0,0 0 0,4 19 0,-7-29 0,0 1 0,1-1 0,-1 0 0,0 0 0,0 1 0,0-1 0,0 0 0,0 0 0,0 0 0,0 1 0,0-1 0,0 0 0,0 0 0,0 1 0,0-1 0,0 0 0,0 0 0,-1 0 0,1 1 0,0-1 0,0 0 0,0 0 0,0 0 0,0 1 0,0-1 0,-1 0 0,1 0 0,0 0 0,0 1 0,0-1 0,0 0 0,-1 0 0,1 0 0,0 0 0,0 0 0,0 0 0,-1 0 0,1 1 0,0-1 0,-1 0 0,-10-5 0,-12-17 0,20 20 0,1 0 0,-18-14 0,19 16 0,1-1 0,-1 1 0,1 0 0,-1 0 0,0 0 0,1 0 0,-1-1 0,1 1 0,-1 0 0,0 0 0,1 0 0,-1 0 0,0 0 0,1 1 0,-1-1 0,1 0 0,-1 0 0,0 0 0,1 0 0,-1 1 0,1-1 0,-1 0 0,0 1 0,1-1 0,-1 0 0,1 1 0,-1-1 0,1 1 0,0-1 0,-1 1 0,1-1 0,-1 1 0,1-1 0,0 1 0,-1-1 0,1 1 0,0-1 0,-1 2 0,-2 7 0,0 0 0,1 1 0,0-1 0,0 1 0,1-1 0,1 1 0,0 17 0,-4 29 0,4-55 0,1 0 0,-1 0 0,-1 0 0,1 0 0,0 0 0,0 0 0,0 0 0,0 0 0,-1 0 0,1 0 0,0-1 0,-1 1 0,1 0 0,-1 0 0,1 0 0,-1 0 0,1-1 0,-1 1 0,0 0 0,1 0 0,-1-1 0,0 1 0,1 0 0,-1-1 0,0 1 0,0-1 0,-1 1 0,1-1 0,-1 0 0,1-1 0,0 1 0,0-1 0,0 1 0,-1-1 0,1 1 0,0-1 0,0 0 0,0 1 0,0-1 0,0 0 0,0 0 0,0 0 0,1 0 0,-1 0 0,-1-1 0,-6-8 0,1-1 0,-11-21 0,5 2 0,1-1 0,1 0 0,2 0 0,1-1 0,-6-55 0,13 85 0,1 1 0,0 0 0,0-1 0,-1 1 0,1-1 0,0 1 0,0 0 0,0-1 0,1 1 0,-1-1 0,0 1 0,0 0 0,1-1 0,0-2 0,0 5 0,-1-1 0,1 0 0,0 0 0,-1 0 0,1 1 0,-1-1 0,1 0 0,-1 1 0,1-1 0,-1 1 0,0-1 0,1 0 0,-1 1 0,1-1 0,-1 1 0,0-1 0,1 1 0,-1-1 0,0 1 0,1-1 0,-1 1 0,0 0 0,22 47 0,6 72 0,-9-37 0,-16-105 0,-5-449 0,2 465 0,0 0 0,0-1 0,0 1 0,0 0 0,1 0 0,0 0 0,1 0 0,3-11 0,-5 16 0,0 1 0,0-1 0,1 1 0,-1-1 0,0 1 0,0-1 0,1 1 0,-1 0 0,0-1 0,1 1 0,-1-1 0,0 1 0,1 0 0,-1-1 0,0 1 0,1 0 0,-1 0 0,1-1 0,-1 1 0,1 0 0,-1 0 0,1 0 0,-1-1 0,1 1 0,-1 0 0,1 0 0,-1 0 0,1 0 0,-1 0 0,1 0 0,-1 0 0,1 0 0,-1 0 0,1 0 0,-1 0 0,1 1 0,1 0 0,0 0 0,-1 0 0,1 0 0,-1 0 0,1 1 0,-1-1 0,1 1 0,-1-1 0,2 4 0,10 16 0,-1 2 0,-1 0 0,-1 0 0,-1 1 0,11 43 0,-13-44 0,20 72 0,22 153 0,-48-247 0,0 30 0,-1-31 0,0 0 0,0 1 0,0-1 0,0 1 0,0-1 0,0 0 0,0 1 0,-1-1 0,1 0 0,0 1 0,0-1 0,0 0 0,0 1 0,-1-1 0,1 0 0,0 0 0,0 1 0,-1-1 0,1 0 0,0 0 0,0 1 0,-1-1 0,1 0 0,0 0 0,-1 0 0,1 1 0,-1-1 0,0 0 0,0-1 0,0 1 0,1 0 0,-1 0 0,0-1 0,0 1 0,1-1 0,-1 1 0,0 0 0,1-1 0,-1 1 0,0-1 0,1 0 0,-1 1 0,1-1 0,-2-1 0,-8-10 0,1 0 0,0-1 0,1 0 0,0-1 0,1 0 0,1 0 0,0-1 0,0 0 0,-2-16 0,0-3 0,1-1 0,-3-68 0,11 78 0,-1 25 0,0 0 0,0 0 0,0-1 0,0 1 0,0 0 0,0 0 0,0 0 0,0 0 0,0 0 0,0-1 0,0 1 0,0 0 0,0 0 0,0 0 0,0 0 0,0 0 0,0 0 0,0-1 0,0 1 0,1 0 0,-1 0 0,0 0 0,0 0 0,0 0 0,0 0 0,0 0 0,0 0 0,1-1 0,-1 1 0,0 0 0,0 0 0,0 0 0,0 0 0,0 0 0,1 0 0,-1 0 0,0 0 0,0 0 0,0 0 0,0 0 0,0 0 0,1 0 0,-1 0 0,0 0 0,0 0 0,0 0 0,0 0 0,0 0 0,1 0 0,-1 1 0,0-1 0,0 0 0,0 0 0,0 0 0,0 0 0,0 0 0,1 0 0,-1 0 0,0 0 0,0 0 0,0 1 0,0-1 0,0 0 0,0 0 0,0 0 0,0 0 0,0 0 0,0 1 0,7 9 0,-2 1 0,0 0 0,0 0 0,-1 1 0,0-1 0,-1 1 0,2 15 0,0-5 0,6 24 0,-1 0 0,-3 0 0,-2 1 0,-1 58 0,-6-100 0,0-13 0,-2-15 0,-1-87 0,6 101 0,2 9 0,2 16 0,14 107 0,-4-20 0,-21-174 0,5 65 0,0 1 0,0-1 0,-1 1 0,-4-11 0,5 16 0,1-1 0,0 1 0,0-1 0,-1 1 0,1 0 0,0-1 0,-1 1 0,1-1 0,-1 1 0,1 0 0,0-1 0,-1 1 0,1 0 0,-1 0 0,1-1 0,-1 1 0,1 0 0,-1 0 0,1 0 0,-1-1 0,1 1 0,-1 0 0,0 0 0,0 0 0,0 1 0,0-1 0,0 1 0,0-1 0,0 1 0,0-1 0,0 1 0,0-1 0,0 1 0,0 0 0,0 0 0,1-1 0,-1 1 0,0 0 0,1 0 0,-2 2 0,1-1 0,0-1 0,-1 1 0,1 0 0,0 0 0,-1-1 0,1 1 0,-1-1 0,0 1 0,0-1 0,1 0 0,-1 1 0,0-1 0,0 0 0,0 0 0,0 0 0,0-1 0,0 1 0,-1 0 0,1-1 0,0 0 0,0 1 0,0-1 0,0 0 0,-1 0 0,1 0 0,0 0 0,0-1 0,0 1 0,-1-1 0,1 1 0,0-1 0,0 0 0,-2 0 0,2 0 0,1 0 0,-1 1 0,1 0 0,-1-1 0,1 1 0,-1 0 0,1 0 0,-1 0 0,1 0 0,-1 0 0,1 0 0,-1 0 0,1 0 0,-1 1 0,1-1 0,-1 0 0,1 1 0,-1 0 0,1-1 0,0 1 0,-1 0 0,1 0 0,0-1 0,-2 3 0,3-3 0,0 1 0,0-1 0,0 1 0,0-1 0,0 1 0,0-1 0,0 0 0,0 1 0,0-1 0,1 0 0,-1 1 0,0-1 0,0 1 0,1-1 0,-1 0 0,0 1 0,0-1 0,1 0 0,-1 0 0,0 1 0,1-1 0,-1 0 0,0 0 0,1 1 0,-1-1 0,0 0 0,1 0 0,-1 0 0,1 0 0,-1 0 0,0 1 0,1-1 0,-1 0 0,1 0 0,-1 0 0,1 0 0,19 5 0,-19-5 0,40 5 0,0-2 0,58-4 0,-89 1 0,-361 0 0,499-13 0,-55 3 0,-64 9 0,-23 1 0,-20 0 0,-58 0 0,-49 1 0,118-1 0,0 1 0,0 0 0,0-1 0,0 1 0,0 0 0,1 1 0,-1-1 0,0 0 0,1 1 0,-1-1 0,1 1 0,0 0 0,0 0 0,-1 0 0,1 0 0,0 0 0,0 1 0,1-1 0,-1 0 0,-2 5 0,-3 6 0,1 0 0,1 0 0,-5 15 0,3-8 0,2-6 0,4-8 0,-1 0 0,0-1 0,-1 1 0,1 0 0,-1-1 0,0 0 0,-4 6 0,6-11 0,1 0 0,0 0 0,0 0 0,0 1 0,0-1 0,-1 0 0,1 0 0,0 0 0,0 1 0,0-1 0,-1 0 0,1 0 0,0 0 0,0 0 0,-1 0 0,1 0 0,0 1 0,0-1 0,-1 0 0,1 0 0,0 0 0,-1 0 0,1 0 0,0 0 0,0 0 0,-1 0 0,1 0 0,0 0 0,0 0 0,-1 0 0,1 0 0,0-1 0,0 1 0,-1 0 0,1 0 0,0 0 0,0 0 0,-1 0 0,1-1 0,0 1 0,0 0 0,0 0 0,-1 0 0,1 0 0,0-1 0,0 1 0,0 0 0,0 0 0,-1-1 0,1 1 0,0 0 0,0 0 0,0-1 0,0 1 0,0 0 0,0 0 0,0-1 0,0 1 0,0 0 0,0-1 0,0 1 0,0 0 0,0 0 0,0-1 0,0 1 0,0 0 0,0-1 0,0-21 0,2 18 0,1-1 0,-1 0 0,1 1 0,0-1 0,0 1 0,0 0 0,0 0 0,8-7 0,37-28 0,-29 24 0,0 0 0,-1 0 0,1 0 0,1 1 0,0 1 0,23-11 0,-115 23 0,34 0 0,27 0 0,0 1 0,1 0 0,-1 0 0,0 1 0,-17 4 0,25-4 0,0 0 0,0 0 0,1 0 0,-1 0 0,0 0 0,1 1 0,-4 2 0,6-4 0,-1 1 0,1-1 0,0 0 0,0 0 0,0 0 0,0 0 0,0 0 0,0 0 0,0 0 0,0 0 0,0 1 0,0-1 0,0 0 0,0 0 0,-1 0 0,1 0 0,0 0 0,0 0 0,0 1 0,0-1 0,0 0 0,0 0 0,0 0 0,0 0 0,0 0 0,0 1 0,0-1 0,1 0 0,-1 0 0,0 0 0,0 0 0,0 0 0,0 0 0,0 1 0,0-1 0,0 0 0,0 0 0,0 0 0,0 0 0,0 0 0,1 0 0,-1 0 0,0 0 0,0 0 0,0 1 0,0-1 0,0 0 0,16 3 0,111-4 0,-82-1 0,0 2 0,54 7 0,-93-5 0,-8-1 0,-16 2 0,-29-1 0,20-2 0,-6 0 0,0 1 0,-51 9 0,76-9 0,0 0 0,1 1 0,-1 0 0,1 1 0,0 0 0,0 0 0,0 0 0,0 1 0,1 0 0,-1 0 0,1 1 0,0 0 0,0 0 0,1 0 0,-1 1 0,-7 10 0,12-15 0,-1 1 0,1 0 0,0 0 0,0 0 0,0 1 0,0-1 0,0 0 0,0 0 0,1 0 0,-1 1 0,1-1 0,-1 0 0,1 1 0,0-1 0,0 0 0,0 1 0,0-1 0,0 0 0,1 1 0,-1-1 0,1 0 0,-1 1 0,1-1 0,0 0 0,0 0 0,0 0 0,0 0 0,3 4 0,-1-3 0,0 0 0,0-1 0,0 1 0,0-1 0,1 0 0,-1 0 0,1 0 0,0 0 0,0-1 0,-1 1 0,1-1 0,0 0 0,0 0 0,0 0 0,7 0 0,13 0 0,-1-1 0,37-3 0,-59 2 0,0 1 0,1 0 0,-1-1 0,0 1 0,0-1 0,0 1 0,0-1 0,0 1 0,0-1 0,0 0 0,0 0 0,0 1 0,0-1 0,0 0 0,0 0 0,0 0 0,-1 0 0,1 0 0,0 0 0,-1 0 0,1 0 0,-1-1 0,1 1 0,-1 0 0,0 0 0,1 0 0,-1-1 0,0 1 0,0 0 0,0 0 0,0 0 0,0-1 0,0 1 0,0 0 0,0 0 0,-1-2 0,0-6 0,0 0 0,-1 0 0,-5-14 0,6 21 0,-7-18 0,0 0 0,-16-25 0,-7-15 0,31 59 0,-1 0 0,1 1 0,-1-1 0,1 0 0,0 0 0,-1 0 0,1 0 0,0 0 0,0 1 0,-1-1 0,1 0 0,0 0 0,0 0 0,0 0 0,0 0 0,0 0 0,0 0 0,1 0 0,-1 0 0,0 1 0,0-1 0,1 0 0,-1 0 0,0 0 0,1 0 0,-1 1 0,1-1 0,-1 0 0,1 0 0,-1 1 0,1-1 0,0 0 0,-1 1 0,1-1 0,0 1 0,0-1 0,-1 1 0,1-1 0,0 1 0,0-1 0,0 1 0,0 0 0,-1-1 0,1 1 0,0 0 0,0 0 0,0 0 0,2 0 0,5-1 0,1 0 0,0 1 0,0 1 0,11 1 0,-6-1 0,-5 0 0,-1-1 0,0 1 0,0-1 0,0 1 0,-1 1 0,14 4 0,-19-5 0,1 0 0,-1 0 0,1 1 0,-1 0 0,0-1 0,0 1 0,1 0 0,-1 0 0,-1 0 0,1 0 0,0 0 0,0 1 0,-1-1 0,1 1 0,-1-1 0,0 1 0,0-1 0,0 1 0,1 5 0,1 3 0,0 0 0,-1 0 0,0 0 0,-1 1 0,-1-1 0,1 0 0,-2 1 0,-2 16 0,3-27 0,0-1 0,0 0 0,0 1 0,0-1 0,-1 0 0,1 1 0,0-1 0,0 0 0,0 1 0,0-1 0,-1 0 0,1 1 0,0-1 0,-1 0 0,1 1 0,0-1 0,0 0 0,-1 0 0,1 1 0,0-1 0,-1 0 0,1 0 0,0 0 0,-1 0 0,1 0 0,-1 1 0,1-1 0,0 0 0,-1 0 0,0 0 0,-13-6 0,-15-18 0,24 19 0,1 1 0,0 1 0,0 0 0,0-1 0,0 2 0,-1-1 0,1 0 0,-6-1 0,9 3 0,0 1 0,1 0 0,-1 0 0,0 0 0,0 0 0,1 0 0,-1 0 0,0 0 0,0 0 0,0 0 0,1 0 0,-1 0 0,0 0 0,0 1 0,0-1 0,1 0 0,-1 1 0,0-1 0,1 0 0,-2 1 0,1 0 0,0 1 0,0-1 0,-1 0 0,1 1 0,0-1 0,1 1 0,-1-1 0,0 1 0,0 0 0,1-1 0,-1 1 0,0 3 0,-2 38 0,3-38 0,0 0 0,0 0 0,0 0 0,-1 0 0,0 0 0,1 0 0,-2-1 0,-2 11 0,4-15 0,0 0 0,-1 0 0,1 0 0,0 0 0,0 0 0,0 1 0,0-1 0,0 0 0,0 0 0,-1 0 0,1 0 0,0 0 0,0 0 0,0 0 0,0 0 0,-1 1 0,1-1 0,0 0 0,0 0 0,0 0 0,0 0 0,-1 0 0,1 0 0,0 0 0,0 0 0,0 0 0,-1 0 0,1 0 0,0 0 0,0 0 0,0 0 0,0 0 0,-1-1 0,1 1 0,0 0 0,0 0 0,0 0 0,0 0 0,-1 0 0,1 0 0,0 0 0,0 0 0,0-1 0,0 1 0,0 0 0,0 0 0,-1 0 0,1 0 0,0 0 0,0-1 0,0 1 0,0 0 0,0 0 0,0 0 0,0-1 0,0 1 0,-6-13 0,6 12 0,-14-39 0,2 0 0,2-1 0,1 0 0,-3-60 0,5-170 0,7 259 0,0 7 0,0-1 0,0 1 0,0-1 0,1 0 0,0 1 0,2-10 0,-2 15 0,-1-1 0,0 1 0,0-1 0,0 1 0,0 0 0,1-1 0,-1 1 0,0 0 0,0-1 0,0 1 0,1 0 0,-1-1 0,0 1 0,1 0 0,-1 0 0,0-1 0,1 1 0,-1 0 0,0 0 0,1 0 0,-1-1 0,0 1 0,1 0 0,-1 0 0,1 0 0,-1 0 0,0 0 0,1 0 0,-1 0 0,1 0 0,-1 0 0,0 0 0,2 0 0,13 9 0,8 19 0,-17-19 0,-2 0 0,1 0 0,-1 1 0,-1-1 0,1 1 0,-2 0 0,1 0 0,-1 0 0,0 13 0,0-8 0,1 0 0,0 0 0,8 20 0,-4-13 0,0 0 0,-1 1 0,-1-1 0,3 45 0,-6 96 0,-1-17 0,1-131 0,0-18 0,1-25 0,0-412 0,-4 251 0,0 294 0,-16 110 0,17-213 0,-63 428 0,60-407 0,2-15 0,0 0 0,-1 0 0,1 0 0,-1 0 0,-1-1 0,-5 14 0,8-21 0,0 0 0,0 0 0,0-1 0,0 1 0,0 0 0,0 0 0,0 0 0,0 0 0,0-1 0,0 1 0,0 0 0,0 0 0,0 0 0,0 0 0,0-1 0,0 1 0,0 0 0,-1 0 0,1 0 0,0 0 0,0 0 0,0 0 0,0-1 0,0 1 0,0 0 0,0 0 0,-1 0 0,1 0 0,0 0 0,0 0 0,0 0 0,0 0 0,0-1 0,-1 1 0,1 0 0,0 0 0,0 0 0,0 0 0,0 0 0,-1 0 0,1 0 0,0 0 0,0 0 0,0 0 0,0 0 0,0 0 0,-1 0 0,1 0 0,0 0 0,0 0 0,0 1 0,0-1 0,-1 0 0,1 0 0,0 0 0,0 0 0,0 0 0,0 0 0,0 0 0,0 0 0,-1 1 0,1-1 0,0 0 0,0 0 0,0 0 0,0 0 0,0 0 0,0 1 0,0-1 0,-4-14 0,2 1 0,0-1 0,0 0 0,1 0 0,2-24 0,-1 5 0,-1-33 0,6-253 0,-4 308 0,2-22 0,-3 31 0,0 1 0,0 0 0,1 0 0,-1-1 0,0 1 0,1 0 0,-1 0 0,1-1 0,0 1 0,-1 0 0,1 0 0,0 0 0,0 0 0,-1 0 0,1 0 0,0 0 0,0 0 0,0 0 0,1 0 0,-1 1 0,-1-1 0,1 1 0,-1 0 0,1 0 0,-1 0 0,1 0 0,-1 0 0,1 0 0,-1 0 0,1 0 0,-1 0 0,1 0 0,-1 0 0,1 0 0,-1 0 0,1 0 0,-1 0 0,1 0 0,-1 1 0,1-1 0,-1 0 0,1 0 0,-1 1 0,1-1 0,-1 0 0,0 1 0,1 0 0,8 15 0,-3 20 0,-6-35 0,-1 1 0,1-1 0,0 1 0,-1-1 0,1 0 0,-1 1 0,1-1 0,-1 0 0,0 1 0,0-1 0,1 0 0,-1 0 0,0 0 0,0 0 0,0 0 0,0 0 0,0 0 0,-1 0 0,1 0 0,0 0 0,0 0 0,-1-1 0,1 1 0,0-1 0,-1 1 0,1-1 0,0 1 0,-1-1 0,1 0 0,-1 1 0,1-1 0,-2 0 0,-8 1 0,0 0 0,-1-1 0,-13-2 0,8 1 0,-40 0 0,15-1 0,1 2 0,-43 6 0,75-3 0,22-1 0,26 0 0,0-1 0,61-9 0,-85 6 0,-1 0 0,-1-1 0,1-1 0,0-1 0,-1 0 0,0 0 0,22-14 0,87-69 0,-120 87 0,-1-1 0,1 1 0,0-1 0,-1 1 0,1-1 0,-1 0 0,1 1 0,-1-1 0,0 0 0,0 0 0,0 0 0,0 0 0,0 0 0,0 0 0,-1 0 0,1-1 0,-1 1 0,1 0 0,-1 0 0,0-4 0,0 3 0,-1-1 0,0 1 0,0 0 0,0 0 0,0 0 0,-1 0 0,1 0 0,-1 0 0,1 0 0,-1 0 0,0 0 0,-4-3 0,-4-5 0,-2 1 0,1 0 0,-1 1 0,-26-15 0,33 21 0,0 0 0,0 1 0,-1-1 0,1 1 0,-1 1 0,0-1 0,1 1 0,-1 0 0,0 0 0,0 0 0,-9 1 0,12 0 0,-1 1 0,1-1 0,-1 1 0,1 0 0,-1 0 0,1 0 0,-1 0 0,1 1 0,0-1 0,0 1 0,0 0 0,0 0 0,0 0 0,0 0 0,0 0 0,1 1 0,-1-1 0,1 1 0,0 0 0,-3 3 0,2-1 0,-5 7 0,0 1 0,1 0 0,0 0 0,1 1 0,-6 17 0,11-28 0,1 0 0,-1-1 0,1 1 0,-1 0 0,1-1 0,0 1 0,0 0 0,0 0 0,0 0 0,0-1 0,1 1 0,-1 0 0,1-1 0,0 1 0,0 0 0,0-1 0,0 1 0,0-1 0,0 1 0,1-1 0,-1 0 0,1 0 0,0 1 0,0-1 0,0 0 0,0 0 0,0-1 0,0 1 0,0 0 0,0-1 0,1 1 0,-1-1 0,1 0 0,-1 0 0,1 0 0,2 1 0,7 1 0,-1 1 0,1-2 0,0 0 0,-1 0 0,1-1 0,0-1 0,0 0 0,0 0 0,0-1 0,-1-1 0,1 0 0,20-6 0,-29 6 0,0 1 0,-1 0 0,0-1 0,1 0 0,-1 0 0,0 0 0,0 0 0,0 0 0,0 0 0,0 0 0,0-1 0,-1 1 0,1-1 0,-1 1 0,0-1 0,0 1 0,0-1 0,0 0 0,0 0 0,0-4 0,1-5 0,0-1 0,-1 0 0,-2-18 0,1 11 0,-1-10 0,-1 0 0,-1 0 0,-1 0 0,-2 1 0,-1 0 0,-14-37 0,14 47 0,-2 0 0,0 1 0,0 0 0,-2 0 0,0 1 0,-1 0 0,-1 1 0,-1 1 0,0 0 0,-18-15 0,28 27 0,1 0 0,-1 0 0,0 1 0,0-1 0,-7-2 0,10 5 0,0-1 0,0 1 0,0 0 0,0 0 0,-1-1 0,1 1 0,0 0 0,0 0 0,0 0 0,0 0 0,0 1 0,0-1 0,0 0 0,0 0 0,0 0 0,0 1 0,0-1 0,0 1 0,0-1 0,0 1 0,0-1 0,0 1 0,0 0 0,1-1 0,-1 1 0,0 0 0,0-1 0,1 1 0,-1 0 0,-1 1 0,-2 6 0,0-1 0,0 1 0,1-1 0,0 1 0,0 0 0,1 0 0,-3 16 0,-3 65 0,7-72 0,-4 71 0,9 134 0,-4-214 0,1-1 0,0 1 0,1-1 0,-1 1 0,2-1 0,-1 0 0,1 0 0,6 12 0,-7-16 0,0 0 0,1 0 0,-1 0 0,1 0 0,0-1 0,0 1 0,0-1 0,0 1 0,0-1 0,1 0 0,-1 0 0,1-1 0,-1 1 0,1-1 0,-1 0 0,1 0 0,0 0 0,5 1 0,5 0 0,0-1 0,0-1 0,1 0 0,18-3 0,-32 3 0,-1 0 0,1 0 0,0 0 0,-1-1 0,1 1 0,0 0 0,-1 0 0,1-1 0,-1 1 0,1 0 0,0-1 0,-1 1 0,1 0 0,-1-1 0,1 1 0,-1-1 0,1 1 0,-1-1 0,0 1 0,1-1 0,-1 0 0,0 1 0,1-1 0,-1 1 0,0-1 0,1 0 0,-1 1 0,0-1 0,0 0 0,0 1 0,0-1 0,0 0 0,0 1 0,0-1 0,0 0 0,0 1 0,0-1 0,0 0 0,0 1 0,0-1 0,-1 0 0,-11-31 0,-9-2 0,-1 0 0,-2 1 0,-52-55 0,71 83 0,1 0 0,1 1 0,-1 0 0,0 0 0,-1 0 0,1 1 0,-1 0 0,1-1 0,-1 2 0,0-1 0,0 0 0,-7-1 0,11 3 0,1 1 0,-1 0 0,0 0 0,1 0 0,-1 0 0,1 0 0,-1 0 0,0 0 0,1 0 0,-1 0 0,0 0 0,1 1 0,-1-1 0,1 0 0,-1 0 0,1 0 0,-1 1 0,0-1 0,1 0 0,-1 1 0,1-1 0,-1 1 0,1-1 0,0 0 0,-1 1 0,1-1 0,-1 1 0,1-1 0,0 1 0,-1-1 0,1 1 0,0-1 0,0 1 0,-1 0 0,1-1 0,0 1 0,0-1 0,0 1 0,0 0 0,0-1 0,0 1 0,0 0 0,0-1 0,0 1 0,0-1 0,0 2 0,0 1 0,1 1 0,-1-1 0,1 0 0,0 0 0,0 0 0,0 0 0,1 0 0,1 3 0,4 5 0,1-1 0,0 0 0,1 0 0,0-1 0,1 0 0,0-1 0,11 8 0,81 45 0,-96-57 0,13 7 0,-8-5 0,0 0 0,0 0 0,1-1 0,20 7 0,-31-12 0,0 1 0,-1-1 0,1 0 0,0 0 0,-1 0 0,1 1 0,0-1 0,-1 0 0,1 0 0,0 0 0,-1 0 0,1 0 0,0-1 0,-1 1 0,1 0 0,0 0 0,-1 0 0,1 0 0,-1-1 0,1 1 0,0 0 0,-1-1 0,1 1 0,-1 0 0,1-1 0,-1 1 0,1-1 0,-1 1 0,1-1 0,-1 1 0,1-1 0,-1 0 0,1-1 0,-1 1 0,0-1 0,1 0 0,-1 1 0,0-1 0,0 0 0,0 0 0,0 1 0,0-1 0,-1 0 0,1 1 0,-1-3 0,-2-6 0,-1 0 0,0 0 0,-6-10 0,10 18 0,-1 0 0,0 0 0,0 0 0,-1 0 0,1 0 0,0 1 0,-1-1 0,1 0 0,-1 0 0,1 1 0,-1-1 0,0 1 0,0-1 0,0 1 0,0 0 0,0 0 0,0 0 0,0 0 0,0 0 0,0 0 0,0 1 0,-1-1 0,1 1 0,0-1 0,0 1 0,-1 0 0,1 0 0,0 0 0,0 0 0,-1 0 0,1 1 0,0-1 0,0 1 0,-1-1 0,1 1 0,0 0 0,0 0 0,-4 2 0,-3 2 0,1 1 0,0 0 0,0 0 0,1 1 0,-1 0 0,1 0 0,-10 14 0,15-18 0,-15 15 0,17-18 0,-1 0 0,0 0 0,1 0 0,-1 0 0,1 0 0,-1 0 0,0 0 0,1 0 0,-1 0 0,1 0 0,-1 0 0,1 0 0,-1 0 0,0 0 0,1-1 0,-1 1 0,1 0 0,-1 0 0,1-1 0,-1 1 0,1 0 0,-1-1 0,1 1 0,-1 0 0,1-1 0,-1 1 0,1-1 0,0 1 0,-1-1 0,1 1 0,0-1 0,-1 1 0,1-1 0,0 1 0,0-1 0,0 1 0,-1-1 0,1 0 0,0 1 0,0-2 0,-7-17 0,1 0 0,1 0 0,1 0 0,-2-25 0,-3-86 0,8 103 0,-1 3 0,1 17 0,0-1 0,1 0 0,0 0 0,0 1 0,1-1 0,2-13 0,-3 21 0,0 1 0,0-1 0,0 0 0,0 0 0,0 0 0,0 1 0,0-1 0,1 0 0,-1 0 0,0 0 0,0 1 0,0-1 0,0 0 0,0 0 0,0 0 0,0 0 0,1 0 0,-1 1 0,0-1 0,0 0 0,0 0 0,0 0 0,1 0 0,-1 0 0,0 0 0,0 0 0,0 0 0,1 0 0,-1 0 0,0 1 0,0-1 0,0 0 0,1 0 0,-1 0 0,0 0 0,0 0 0,0 0 0,1-1 0,-1 1 0,0 0 0,0 0 0,0 0 0,1 0 0,-1 0 0,0 0 0,0 0 0,0 0 0,0 0 0,1 0 0,-1-1 0,0 1 0,0 0 0,0 0 0,0 0 0,0 0 0,1 0 0,-1-1 0,0 1 0,0 0 0,0 0 0,0 0 0,0-1 0,0 1 0,0 0 0,6 16 0,-1 21 0,-1 0 0,-2 1 0,-4 61 0,2-95 0,-1 0 0,1 0 0,-1 0 0,1 0 0,-1 0 0,0 0 0,-3 6 0,3-9 0,1 0 0,-1-1 0,1 1 0,-1 0 0,0 0 0,0 0 0,1-1 0,-1 1 0,0 0 0,0-1 0,0 1 0,0 0 0,0-1 0,0 0 0,0 1 0,0-1 0,0 1 0,0-1 0,0 0 0,0 0 0,0 1 0,0-1 0,0 0 0,0 0 0,0 0 0,0 0 0,0-1 0,0 1 0,0 0 0,0 0 0,0 0 0,-2-2 0,-7-2 0,0 0 0,1-1 0,-1 0 0,1-1 0,0 0 0,1 0 0,-1-1 0,1 0 0,1-1 0,-1 0 0,1 0 0,1 0 0,-1-1 0,-6-13 0,13 22 0,-1-1 0,1 1 0,0-1 0,-1 1 0,1-1 0,0 1 0,0-1 0,0 1 0,-1-1 0,1 1 0,0-1 0,0 1 0,0-1 0,0 1 0,0-1 0,0 1 0,0-1 0,0 0 0,0 1 0,0-1 0,0 1 0,1-1 0,-1 1 0,0-1 0,1 0 0,-1 0 0,1 1 0,-1 0 0,1 0 0,0 0 0,-1 0 0,1-1 0,0 1 0,-1 0 0,1 0 0,-1 0 0,1 0 0,0 0 0,-1 0 0,1 1 0,0-1 0,-1 0 0,1 0 0,0 1 0,30 13 0,-15-3 0,25 21 0,8 6 0,-48-37 0,-1-1 0,1 1 0,-1-1 0,1 0 0,-1 1 0,1-1 0,0 0 0,-1 1 0,1-1 0,0 0 0,-1 0 0,1 0 0,0 0 0,-1 0 0,1 0 0,0 0 0,-1 0 0,1 0 0,0 0 0,-1 0 0,1 0 0,0 0 0,-1 0 0,1-1 0,0 1 0,-1 0 0,1 0 0,-1-1 0,2 0 0,-1 0 0,0-1 0,1 1 0,-1 0 0,0-1 0,-1 0 0,1 1 0,0-1 0,0 0 0,-1 1 0,1-1 0,0-2 0,1-9 0,0 0 0,0-21 0,-2 28 0,-1-53 0,0 39 0,1-1 0,0 1 0,5-30 0,-2 44 0,0 8 0,3 10 0,7 45 0,-2 0 0,3 65 0,-13-113 0,-3-12 0,-3-19 0,3 14 0,2 10 0,-2-8 0,2 5 0,0 0 0,0 0 0,0 0 0,0 0 0,1 0 0,-1 0 0,0 0 0,0 1 0,0-1 0,1 0 0,-1 0 0,0 0 0,1 0 0,-1 1 0,1-1 0,-1 0 0,1 0 0,-1 1 0,1-1 0,0 0 0,-1 1 0,3-2 0,-2 1 0,1 0 0,0 0 0,-1 0 0,1 0 0,0 0 0,0 1 0,0-1 0,0 1 0,0-1 0,0 1 0,0 0 0,0 0 0,0 0 0,0 0 0,0 0 0,0 0 0,0 0 0,0 1 0,0-1 0,0 1 0,0 0 0,0-1 0,-1 1 0,1 0 0,2 2 0,6 2 0,-1 2 0,-1 0 0,15 13 0,9 7 0,-29-25 0,1 0 0,1 0 0,-1-1 0,0 1 0,0-1 0,9 2 0,-11-3 0,-1 0 0,0 1 0,1-1 0,-1 0 0,1 0 0,-1 0 0,0 0 0,1 0 0,-1-1 0,1 1 0,-1 0 0,0-1 0,1 1 0,-1 0 0,0-1 0,0 0 0,1 1 0,-1-1 0,0 0 0,0 0 0,0 1 0,0-1 0,0 0 0,0 0 0,2-2 0,-3 3 0,0-1 0,0 1 0,0 0 0,0 0 0,0 0 0,0-1 0,0 1 0,0 0 0,0 0 0,0-1 0,0 1 0,0 0 0,0 0 0,0-1 0,0 1 0,0 0 0,0 0 0,0 0 0,0-1 0,0 1 0,0 0 0,0 0 0,0-1 0,0 1 0,0 0 0,-1 0 0,1 0 0,0-1 0,0 1 0,0 0 0,0 0 0,-1 0 0,1 0 0,0 0 0,0-1 0,-1 1 0,-11-4 0,-15 1 0,26 3 0,-54 1 0,32 0 0,-37-3 0,52 0 0,0 0 0,0 0 0,1-1 0,-1 0 0,1 0 0,-1-1 0,1 0 0,0-1 0,1 1 0,-1-1 0,-7-8 0,-9-9 0,-29-36 0,46 51 0,2 3 0,0 0 0,1-1 0,0 1 0,-5-9 0,8 13 0,0 0 0,1 0 0,-1 1 0,0-1 0,0 0 0,0 0 0,0 0 0,0 0 0,0 0 0,0 0 0,0 0 0,1 0 0,-1 0 0,0 0 0,0 0 0,0 0 0,0 0 0,0 0 0,0 0 0,0 0 0,1 0 0,-1 0 0,0 0 0,0 0 0,0 0 0,0 0 0,0 0 0,0 0 0,0 0 0,1 0 0,-1 0 0,0 0 0,0 0 0,0 0 0,0 0 0,0-1 0,0 1 0,0 0 0,0 0 0,0 0 0,0 0 0,1 0 0,-1 0 0,0 0 0,0 0 0,0-1 0,0 1 0,0 0 0,0 0 0,0 0 0,0 0 0,0 0 0,0 0 0,0 0 0,0-1 0,0 1 0,0 0 0,0 0 0,0 0 0,0 0 0,0 0 0,10 7 0,30 33 0,53 68 0,-32-34 0,-47-58 0,-1 1 0,17 30 0,-29-46 0,-1-1 0,0 1 0,0-1 0,0 1 0,0-1 0,0 0 0,1 1 0,-1-1 0,0 1 0,0-1 0,1 1 0,-1-1 0,0 0 0,0 1 0,1-1 0,-1 0 0,0 1 0,1-1 0,-1 0 0,1 0 0,-1 1 0,0-1 0,1 0 0,-1 0 0,1 0 0,-1 0 0,1 1 0,-1-1 0,1 0 0,-1 0 0,1 0 0,-1 0 0,0 0 0,1 0 0,0 0 0,0-1 0,0 0 0,-1 0 0,1 0 0,0 0 0,-1 0 0,1 0 0,-1 0 0,1 0 0,-1 0 0,1 0 0,-1 0 0,0 0 0,1-2 0,5-39 0,-5-113 0,-2 122 0,1 389 0,-2-331 0,-4-19 0,-4-13 0,2-4 0,1 1 0,0-1 0,1-1 0,0 1 0,1-1 0,1 0 0,-1 0 0,2 0 0,-4-18 0,7 29 0,0 0 0,-1-1 0,1 1 0,0 0 0,0-1 0,0 1 0,0 0 0,0-1 0,0 1 0,0 0 0,0-1 0,1 1 0,-1 0 0,1-1 0,-1 1 0,1 0 0,-1 0 0,2-2 0,-1 2 0,-1 1 0,1-1 0,0 1 0,-1 0 0,1-1 0,0 1 0,0 0 0,-1-1 0,1 1 0,0 0 0,0 0 0,0 0 0,-1 0 0,1 0 0,0 0 0,0 0 0,-1 0 0,1 0 0,0 0 0,0 1 0,0-1 0,0 1 0,6 1 0,-1 1 0,-1 0 0,1 0 0,0 1 0,8 7 0,-2-1 0,0 0 0,-1 1 0,0 1 0,-1-1 0,10 16 0,-15-20 0,-1 0 0,-1 0 0,1 0 0,-1 1 0,-1-1 0,1 1 0,-1 0 0,0-1 0,-1 1 0,0 0 0,0 15 0,-1-8 0,-1 0 0,-1 0 0,0 0 0,-1 0 0,-8 24 0,11-37 0,-1 1 0,0-1 0,1 0 0,-1 1 0,0-1 0,0 0 0,-1 1 0,1-1 0,0 0 0,-1 0 0,1 0 0,-1 0 0,1 0 0,-1-1 0,0 1 0,0 0 0,0-1 0,0 1 0,0-1 0,0 0 0,-1 0 0,1 0 0,0 0 0,-1 0 0,1 0 0,0 0 0,-1-1 0,1 1 0,-1-1 0,1 0 0,-1 0 0,-3 0 0,-197-2 0,202 1 0,-1 1 0,0 0 0,0-1 0,0 1 0,1-1 0,-1 0 0,0 1 0,1-1 0,-1 0 0,1 0 0,-1 0 0,1 0 0,-1 0 0,1-1 0,-1 1 0,1 0 0,0-1 0,0 1 0,0 0 0,0-1 0,0 0 0,0 1 0,0-1 0,0 1 0,1-1 0,-1 0 0,1 0 0,-1 1 0,1-1 0,-1-3 0,0-6 0,0-1 0,0 0 0,3-20 0,-1 14 0,-1-4 0,1-1 0,0 1 0,-2 0 0,-1-1 0,-7-36 0,9 58 0,0 0 0,0 0 0,0 0 0,-1 0 0,1 0 0,0 0 0,-1 0 0,1 1 0,0-1 0,-1 0 0,1 0 0,-1 0 0,0 1 0,1-1 0,-1 0 0,0 0 0,0 0 0,0 1 0,1 0 0,-1 0 0,1 0 0,0 1 0,-1-1 0,1 0 0,0 0 0,-1 0 0,1 1 0,0-1 0,-1 0 0,1 1 0,0-1 0,0 0 0,-1 1 0,1-1 0,0 0 0,0 1 0,-1-1 0,1 0 0,0 1 0,0-1 0,0 1 0,0-1 0,0 0 0,0 1 0,-8 35 0,7-17 0,0-1 0,-2 1 0,0-1 0,-1 0 0,-1 0 0,-13 30 0,17-45 0,-1-1 0,0 0 0,0 1 0,0-1 0,0 0 0,0 0 0,-1 0 0,1-1 0,0 1 0,-6 2 0,-32 14 0,16-8 0,23-9 0,-1 0 0,1-1 0,-1 1 0,1-1 0,-1 1 0,1-1 0,-1 1 0,0-1 0,1 0 0,-1 0 0,0 0 0,1 0 0,-1 0 0,1 0 0,-1 0 0,-3-1 0,5 0 0,-1 1 0,0-1 0,1 1 0,-1-1 0,0 1 0,1-1 0,-1 0 0,1 0 0,-1 1 0,1-1 0,-1 0 0,1 0 0,0 1 0,-1-1 0,1 0 0,0 0 0,-1 0 0,1 0 0,0 0 0,0 1 0,0-1 0,0 0 0,0 0 0,0 0 0,0 0 0,0 0 0,0 0 0,1 0 0,-1 1 0,0-1 0,1 0 0,-1 0 0,1-1 0,8-22 0,1 1 0,2 0 0,0 0 0,1 1 0,27-34 0,-39 55 0,-1 1 0,0 0 0,0-1 0,0 1 0,0 0 0,1-1 0,-1 1 0,0 0 0,0-1 0,1 1 0,-1 0 0,0-1 0,1 1 0,-1 0 0,0 0 0,1-1 0,-1 1 0,0 0 0,1 0 0,-1 0 0,0 0 0,1-1 0,-1 1 0,1 0 0,-1 0 0,0 0 0,1 0 0,-1 0 0,1 0 0,-1 0 0,0 0 0,1 0 0,-1 0 0,1 0 0,-1 1 0,0-1 0,1 0 0,0 1 0,0 0 0,-1 0 0,1 0 0,0 0 0,-1 1 0,1-1 0,-1 0 0,1 0 0,-1 0 0,0 1 0,0-1 0,1 2 0,2 47 0,-3-45 0,1 49 0,-3 0 0,-2-1 0,-2 1 0,-2-1 0,-3-1 0,-30 89 0,28-104 0,-2-1 0,-1 0 0,-32 51 0,48-87 0,-1 1 0,1 0 0,0 0 0,-1-1 0,0 1 0,1 0 0,-1-1 0,1 1 0,-1 0 0,0-1 0,1 1 0,-1-1 0,0 1 0,0-1 0,1 0 0,-1 1 0,0-1 0,-1 1 0,2-1 0,-1-1 0,1 1 0,0 0 0,-1 0 0,1 0 0,0-1 0,-1 1 0,1 0 0,0 0 0,-1-1 0,1 1 0,0 0 0,0 0 0,-1-1 0,1 1 0,0 0 0,0-1 0,0 1 0,-1-1 0,1 1 0,0 0 0,0-1 0,0 1 0,0 0 0,0-1 0,0 0 0,-3-36 0,3 32 0,3-63 0,15-85 0,2-44 0,-20 191 0,1-1 0,-1 1 0,1 0 0,0-1 0,0 1 0,3-8 0,-3 12 0,0 1 0,0-1 0,-1 1 0,2-1 0,-1 1 0,0-1 0,0 1 0,0-1 0,1 1 0,-1 0 0,0 0 0,1 0 0,-1 0 0,1 0 0,0 0 0,-1 0 0,1 0 0,0 1 0,-1-1 0,1 1 0,0-1 0,0 1 0,-1 0 0,1-1 0,0 1 0,2 0 0,68 3 0,-57-1 0,-50-1 0,-185-1 0,290-3 0,108-18 0,-177 22 0,-1-1 0,0 0 0,1 0 0,-1 0 0,1 0 0,-1 0 0,0-1 0,1 1 0,-1 0 0,1 0 0,-1 0 0,0 0 0,1 0 0,-1 0 0,0-1 0,1 1 0,-1 0 0,0 0 0,1-1 0,-1 1 0,0 0 0,1 0 0,-1-1 0,0 1 0,0 0 0,1-1 0,-1 1 0,0 0 0,0-1 0,0 1 0,0-1 0,1 1 0,-1 0 0,0-1 0,0 1 0,0 0 0,0-1 0,0 1 0,0-1 0,0 1 0,0 0 0,0-1 0,0 1 0,0-1 0,0 1 0,0 0 0,-1-1 0,1 1 0,0-1 0,0 1 0,-15-20 0,-2 4 0,-1 0 0,-1 1 0,-1 1 0,0 1 0,-34-16 0,-44-30 0,96 57 0,-1 0 0,0 0 0,1 0 0,0 0 0,-1 0 0,1 0 0,0-1 0,0 1 0,0-1 0,-1-3 0,2 4 0,1 1 0,0-1 0,-1 0 0,1 0 0,0 0 0,0 0 0,0 1 0,0-1 0,0 0 0,0 0 0,0 0 0,1 0 0,-1 0 0,1 1 0,0-1 0,-1 0 0,1 1 0,1-3 0,97-231 0,-38 84 0,-60 148 0,4-8 0,0 0 0,0 0 0,13-17 0,-17 26 0,1 0 0,0 0 0,-1 0 0,1 1 0,0-1 0,0 0 0,0 1 0,0 0 0,0-1 0,5-1 0,-6 3 0,1 0 0,-1-1 0,0 1 0,1 0 0,-1 0 0,0 0 0,1 0 0,-1 0 0,0 0 0,1 0 0,-1 1 0,0-1 0,1 0 0,-1 1 0,0-1 0,1 1 0,-1-1 0,0 1 0,0 0 0,0 0 0,2 1 0,-2-1 0,0 0 0,0 0 0,0 1 0,1-1 0,-2 1 0,1-1 0,0 1 0,0-1 0,0 1 0,-1 0 0,1-1 0,-1 1 0,1 0 0,-1 0 0,1 2 0,0 31 0,-1-23 0,-1 42 0,-3 0 0,-2 0 0,-2-1 0,-2 0 0,-3 0 0,-38 98 0,47-140 0,-1 1 0,0-1 0,-1 1 0,0-2 0,-1 1 0,0-1 0,-1 0 0,0 0 0,-1-1 0,-17 15 0,25-23 0,-1 0 0,1 0 0,-1-1 0,0 1 0,1 0 0,-1-1 0,0 1 0,0-1 0,0 0 0,1 1 0,-1-1 0,0 0 0,0 0 0,0 0 0,0 0 0,1-1 0,-1 1 0,0 0 0,0-1 0,1 1 0,-1-1 0,0 0 0,0 1 0,1-1 0,-1 0 0,1 0 0,-1 0 0,-1-2 0,-7-5 0,1 1 0,0-2 0,-10-11 0,6 6 0,5 7 0,-7-8 0,-26-33 0,37 42 0,0 0 0,1 0 0,-1 0 0,1 0 0,0-1 0,1 1 0,0-1 0,0 0 0,0 1 0,0-10 0,-1-18 0,2 0 0,4-45 0,-3 73 0,1 0 0,0 1 0,1-1 0,-1 1 0,1-1 0,0 1 0,0 0 0,1 0 0,-1 0 0,1 0 0,1 0 0,-1 0 0,0 1 0,6-6 0,-3 5 0,0 0 0,1 0 0,0 0 0,0 1 0,0 0 0,0 0 0,0 1 0,1-1 0,8-1 0,4 0 0,0 1 0,0 1 0,1 1 0,-1 0 0,1 2 0,40 4 0,-133-3 0,15 1 0,-73-2 0,302-1 0,-169 1 0,1 0 0,-1-1 0,0 1 0,1-1 0,-1 0 0,5-2 0,-8 3 0,1 0 0,-1-1 0,0 1 0,1 0 0,-1 0 0,0 0 0,0 0 0,1-1 0,-1 1 0,0 0 0,0 0 0,1-1 0,-1 1 0,0 0 0,0-1 0,1 1 0,-1 0 0,0 0 0,0-1 0,0 1 0,0 0 0,0-1 0,0 1 0,0 0 0,1-1 0,-1 0 0,-1 1 0,1-1 0,0 0 0,-1 0 0,1 1 0,-1-1 0,1 0 0,-1 1 0,1-1 0,-1 1 0,0-1 0,1 1 0,-1-1 0,0 1 0,1-1 0,-1 1 0,0-1 0,0 1 0,-103-45 0,94 40 0,1 1 0,-1 0 0,0 1 0,0 0 0,0 0 0,0 1 0,-1 1 0,1 0 0,0 0 0,-1 1 0,-10 1 0,193-1 0,-69 2 0,-346 6 0,234-7 0,4-1 0,0 1 0,0-1 0,0 1 0,0 0 0,-7 2 0,12-3 0,-1 1 0,1-1 0,-1 0 0,1 0 0,-1 1 0,1-1 0,-1 0 0,1 1 0,-1-1 0,1 1 0,0-1 0,-1 0 0,1 1 0,0-1 0,-1 1 0,1-1 0,0 1 0,-1-1 0,1 1 0,0-1 0,0 2 0,0-1 0,0 0 0,0 0 0,0 0 0,0 0 0,0 0 0,1 0 0,-1 0 0,1 0 0,-1 0 0,0 0 0,1 0 0,-1 0 0,1 0 0,0 0 0,-1 0 0,2 0 0,4 6 0,1-1 0,0 1 0,0-2 0,0 1 0,1-1 0,0 0 0,0-1 0,0 0 0,0 0 0,1 0 0,8 1 0,8 2 0,0 0 0,43 3 0,-20-6 0,-48-4 0,-26-1 0,-25-1 0,-66 0 0,98 3 0,1 0 0,-1 1 0,1 1 0,-19 6 0,32-5 0,14-2 0,17 1 0,191-2 0,-118-2 0,-345 1 0,306-2 0,-1-4 0,0-1 0,81-22 0,-139 29 0,1 0 0,-1-1 0,0 1 0,0 0 0,1-1 0,-1 1 0,0-1 0,0 1 0,0-1 0,0 0 0,0 1 0,0-1 0,0 0 0,0 0 0,0 1 0,0-1 0,0 0 0,0 0 0,-1 0 0,1 0 0,0 0 0,-1-1 0,2-1 0,-3 2 0,1 0 0,0-1 0,0 1 0,-1 0 0,1 0 0,-1-1 0,0 1 0,1 0 0,-1 0 0,0 0 0,1 0 0,-1 0 0,0 0 0,0 0 0,0 0 0,0 0 0,0 0 0,0 0 0,0 0 0,0 1 0,-3-2 0,-26-15 0,0 1 0,-1 2 0,-1 1 0,0 2 0,-40-9 0,-1-1 0,58 15 0,17 6 0,25 11 0,-5-1 0,22 14 0,-42-23 0,1 1 0,-1 0 0,0 0 0,0 0 0,1 0 0,-2 1 0,1-1 0,0 1 0,0-1 0,-1 1 0,1-1 0,-1 1 0,2 5 0,5 33 0,-1 0 0,-2 0 0,-1 74 0,-3-113 0,-1 1 0,0 0 0,0 0 0,-1 0 0,1-1 0,0 1 0,-1 0 0,0 0 0,0-1 0,0 1 0,0 0 0,0-1 0,0 1 0,-3 4 0,2-6 0,0 0 0,1 0 0,-1 0 0,1 0 0,-1 0 0,0 0 0,0 0 0,0 0 0,0-1 0,0 1 0,1-1 0,-1 1 0,0-1 0,0 0 0,0 0 0,0 0 0,0 0 0,0 0 0,0 0 0,0-1 0,0 1 0,-3-1 0,-21-9 0,25 10 0,0-1 0,0 1 0,0-1 0,0 1 0,0-1 0,0 0 0,1 1 0,-1-1 0,0 0 0,0 0 0,0 1 0,1-1 0,-1 0 0,0 0 0,1 0 0,-1 0 0,0 0 0,1 0 0,0 0 0,-1 0 0,0-2 0,2 2 0,0-1 0,1 1 0,-1-1 0,0 1 0,0 0 0,1-1 0,-1 1 0,1 0 0,-1 0 0,1 0 0,-1 0 0,1 0 0,0 0 0,1 0 0,14-10 0,-14 7 0,0-1 0,-1 1 0,1-1 0,-1 1 0,0-1 0,0 0 0,0 0 0,-1 0 0,0 0 0,0-1 0,0-7 0,0 6 0,0 0 0,1 0 0,-1 0 0,1 1 0,4-10 0,-5 15 0,0-1 0,0 1 0,0 0 0,0 1 0,0-1 0,0 0 0,0 0 0,0 0 0,0 0 0,1 1 0,-1-1 0,2 0 0,6-5 0,-9 6 0,0-1 0,0 1 0,0-1 0,0 1 0,0 0 0,0-1 0,0 1 0,-1 0 0,1-1 0,0 1 0,0-1 0,0 1 0,0 0 0,-1-1 0,1 1 0,0 0 0,0-1 0,0 1 0,-1 0 0,1 0 0,0-1 0,-1 1 0,1 0 0,0 0 0,-1-1 0,1 1 0,0 0 0,-1 0 0,-7-5 0,1 0 0,-1 1 0,0 0 0,0 1 0,0 0 0,-1 0 0,1 1 0,-1 0 0,-16-2 0,-14-3 0,60 2 0,16 0 0,19 2 0,-33 2 0,0-1 0,41-7 0,-57 4 0,-14 2 0,-14-2 0,-230 0 0,220 5 0,364 0 0,-346 1 0,0 0 0,0 1 0,0 0 0,0 1 0,0 1 0,1 0 0,0 1 0,0 0 0,-18 10 0,-10 10 0,-48 38 0,43-30 0,37-27 0,-5 3 0,0 0 0,-17 19 0,29-28 0,0 1 0,1-1 0,-1 1 0,0 0 0,1 0 0,-1-1 0,0 1 0,1 0 0,-1 0 0,1 0 0,0 0 0,-1 0 0,1-1 0,0 1 0,-1 0 0,1 0 0,0 0 0,0 0 0,0 0 0,0 0 0,0 0 0,0 0 0,0 2 0,1-2 0,-1 0 0,1 0 0,0-1 0,-1 1 0,1 0 0,0 0 0,0-1 0,0 1 0,-1 0 0,1-1 0,0 1 0,0-1 0,0 1 0,0-1 0,0 0 0,0 1 0,0-1 0,1 0 0,8 2 0,0-1 0,1 0 0,14-1 0,-20 0 0,253-6 0,-266 4 0,-1-2 0,1 1 0,0-1 0,-15-9 0,16 8 0,-11-5 0,11 4 0,-1 1 0,0 1 0,0-1 0,-1 1 0,1 1 0,-1 0 0,0 0 0,0 0 0,0 1 0,0 1 0,-18-2 0,25 3 0,-19 1 0,16-1 0,13 1 0,59 0 0,112-3 0,-178 2 0,-1 1 0,0-1 0,1 0 0,-1 0 0,0 0 0,1 0 0,-1 0 0,0 0 0,1 0 0,-1 0 0,0 0 0,1 0 0,-1 0 0,0 0 0,1 0 0,-1-1 0,0 1 0,1 0 0,-1 0 0,0 0 0,1 0 0,-1 0 0,0-1 0,1 1 0,-1 0 0,0 0 0,0-1 0,1 1 0,-1 0 0,0 0 0,0-1 0,0 1 0,1 0 0,-1-1 0,0 1 0,0 0 0,0-1 0,0 1 0,0 0 0,0-1 0,-12-12 0,-27-10 0,37 22 0,-11-4 0,0-1 0,0 2 0,-1 0 0,0 0 0,0 1 0,0 1 0,0 1 0,0 0 0,0 0 0,0 1 0,-20 4 0,33-4 0,0 0 0,0 0 0,0 0 0,0 0 0,0 0 0,0 0 0,0 1 0,0-1 0,0 0 0,0 1 0,0-1 0,0 1 0,0-1 0,0 1 0,1 0 0,-1-1 0,0 1 0,0 0 0,-1 1 0,2-1 0,0-1 0,0 1 0,0 0 0,-1 0 0,1 0 0,0-1 0,0 1 0,0 0 0,0 0 0,0 0 0,0-1 0,1 1 0,-1 0 0,0 0 0,0-1 0,1 1 0,-1 0 0,0 0 0,1 0 0,2 5 0,1-1 0,0-1 0,0 1 0,0 0 0,7 5 0,27 21 0,84 50 0,-61-42 0,-36-22 0,22 13 0,85 71 0,-122-89 0,-10-12 0,0 0 0,0 1 0,0-1 0,0 0 0,-1 0 0,1 0 0,0 0 0,0 0 0,0 0 0,0 1 0,0-1 0,0 0 0,0 0 0,0 0 0,-1 0 0,1 0 0,0 0 0,0 0 0,0 0 0,0 0 0,0 0 0,-1 0 0,1 0 0,0 1 0,0-1 0,0 0 0,0 0 0,0 0 0,-1 0 0,1 0 0,0 0 0,0 0 0,0-1 0,0 1 0,0 0 0,-1 0 0,1 0 0,0 0 0,0 0 0,0 0 0,0 0 0,-1 0 0,-25-10 0,23 9 0,-9-5 0,-197-75 0,182 72 0,0 2 0,-1 1 0,0 2 0,0 0 0,-56 1 0,82 4 0,8-1 0,23 2 0,39 0 0,-7-2 0,78-1 0,-138 2 0,0-1 0,1 0 0,-1 0 0,0 0 0,1 0 0,-1-1 0,0 1 0,1 0 0,-1 0 0,0-1 0,0 1 0,1-1 0,-1 1 0,0-1 0,0 0 0,0 1 0,0-1 0,0 0 0,0 0 0,0 1 0,0-1 0,0 0 0,0 0 0,0 0 0,0 0 0,0-2 0,-1 2 0,0 0 0,0-1 0,-1 1 0,1 0 0,0-1 0,-1 1 0,1 0 0,-1 0 0,1 0 0,-1-1 0,0 1 0,1 0 0,-1 0 0,0 0 0,0 0 0,0 0 0,0 0 0,0 0 0,0 1 0,0-1 0,0 0 0,0 0 0,0 1 0,0-1 0,0 1 0,-2-1 0,-16-8 0,0 1 0,-1 1 0,1 1 0,-23-3 0,32 6 0,2 1 0,-1 0 0,1 0 0,-1 0 0,0 1 0,0 0 0,1 1 0,-1 0 0,-13 2 0,22-2 0,-1 0 0,1 0 0,0 0 0,0 1 0,0-1 0,-1 0 0,1 0 0,0 0 0,0 0 0,0 1 0,-1-1 0,1 0 0,0 0 0,0 0 0,0 1 0,0-1 0,0 0 0,-1 0 0,1 1 0,0-1 0,0 0 0,0 0 0,0 1 0,0-1 0,0 0 0,0 0 0,0 1 0,0-1 0,0 0 0,0 0 0,0 1 0,0-1 0,0 0 0,0 0 0,0 1 0,0-1 0,0 0 0,1 0 0,-1 1 0,0-1 0,0 0 0,0 0 0,0 0 0,0 1 0,1-1 0,-1 0 0,0 0 0,1 1 0,10 11 0,-10-12 0,22 18 0,0 0 0,28 14 0,-24-16 0,42 33 0,-69-49 0,0 1 0,0-1 0,0 0 0,1 0 0,-1 0 0,0 0 0,0 0 0,1 0 0,-1 0 0,0 0 0,0 0 0,0 0 0,1 1 0,-1-1 0,0 0 0,0 0 0,0 0 0,0 0 0,1 1 0,-1-1 0,0 0 0,0 0 0,0 0 0,0 1 0,0-1 0,0 0 0,0 0 0,0 0 0,0 1 0,1-1 0,-1 0 0,0 0 0,0 1 0,0-1 0,0 0 0,0 0 0,0 1 0,-1-1 0,1 0 0,0 0 0,0 0 0,0 1 0,0-1 0,0 0 0,0 0 0,0 0 0,0 1 0,0-1 0,-1 0 0,1 0 0,0 0 0,0 1 0,0-1 0,0 0 0,-1 0 0,1 0 0,0 0 0,0 0 0,0 1 0,-1-1 0,1 0 0,0 0 0,0 0 0,-1 0 0,-17 1 0,15-1 0,-158-4 0,428 3 0,-246 1 0,-21 0 0,0 0 0,0 0 0,0 0 0,0 0 0,1 0 0,-1 0 0,0 0 0,0 0 0,0 0 0,0 0 0,0 0 0,1 0 0,-1 0 0,0 0 0,0 0 0,0 0 0,0 0 0,0 0 0,1 0 0,-1-1 0,0 1 0,0 0 0,0 0 0,0 0 0,0 0 0,0 0 0,0 0 0,0 0 0,1-1 0,-1 1 0,0 0 0,0 0 0,0 0 0,0 0 0,0 0 0,0-1 0,0 1 0,0 0 0,0 0 0,0 0 0,0 0 0,0 0 0,0-1 0,0 1 0,0 0 0,0 0 0,0 0 0,0 0 0,0 0 0,0-1 0,0 1 0,0 0 0,0 0 0,0 0 0,-1 0 0,1 0 0,0-1 0,0 1 0,0 0 0,0 0 0,0 0 0,0 0 0,0 0 0,-1 0 0,1 0 0,0-1 0,-10-8 0,-60-41 0,-143-77 0,174 106 0,33 18 0,2 0 0,1 1 0,0 1 0,-1-1 0,1 1 0,-8-3 0,10 4 0,1 0 0,-1 0 0,0 0 0,0 0 0,1 0 0,-1 0 0,0 0 0,1 0 0,-1 0 0,0 0 0,0 1 0,1-1 0,-1 0 0,0 0 0,1 1 0,-1-1 0,0 0 0,1 1 0,-1-1 0,1 1 0,-1-1 0,1 1 0,-1-1 0,1 1 0,-1-1 0,1 1 0,-1 0 0,1-1 0,-1 1 0,1-1 0,0 1 0,0 0 0,-1 0 0,1-1 0,0 1 0,0 0 0,0 0 0,-3 19 0,0 0 0,2 1 0,1-1 0,4 38 0,-2-16 0,-2-10 0,0-22 0,0 1 0,0 0 0,1-1 0,1 0 0,3 14 0,-5-23 0,0-1 0,0 0 0,0 0 0,0 0 0,0 0 0,0 0 0,0 0 0,0 0 0,0 0 0,0 1 0,0-1 0,0 0 0,0 0 0,0 0 0,0 0 0,0 0 0,0 0 0,0 0 0,0 0 0,0 0 0,1 0 0,-1 1 0,0-1 0,0 0 0,0 0 0,0 0 0,0 0 0,0 0 0,0 0 0,0 0 0,0 0 0,1 0 0,-1 0 0,0 0 0,0 0 0,0 0 0,0 0 0,0 0 0,0 0 0,0 0 0,0 0 0,1 0 0,-1 0 0,0 0 0,0 0 0,0 0 0,0 0 0,0 0 0,0 0 0,0-1 0,0 1 0,1 0 0,-1 0 0,0 0 0,0 0 0,0 0 0,0 0 0,0 0 0,0 0 0,0 0 0,6-10 0,3-13 0,2-17 0,-7 22 0,2-1 0,9-23 0,-15 42 0,0 0 0,0-1 0,0 1 0,0-1 0,1 1 0,-1 0 0,0-1 0,0 1 0,0 0 0,0-1 0,1 1 0,-1 0 0,0-1 0,0 1 0,1 0 0,-1-1 0,0 1 0,1 0 0,-1 0 0,0-1 0,1 1 0,-1 0 0,0 0 0,1 0 0,-1-1 0,0 1 0,1 0 0,-1 0 0,1 0 0,-1 0 0,0 0 0,1 0 0,6 9 0,-1-2 0,-6-7 0,0 0 0,1 0 0,-1 0 0,1 0 0,-1 0 0,0-1 0,1 1 0,-1 0 0,0 0 0,1-1 0,-1 1 0,0 0 0,1-1 0,-1 1 0,0 0 0,0-1 0,1 1 0,-1 0 0,0-1 0,0 1 0,0-1 0,0 1 0,1 0 0,-1-1 0,0 1 0,0-1 0,0 1 0,0-1 0,3-8 0,-1-1 0,0 1 0,1-16 0,-3 18 0,1 0 0,-1 0 0,2 0 0,-1 1 0,1-1 0,0 1 0,0-1 0,4-6 0,-6 13 0,0-1 0,1 1 0,-1 0 0,0-1 0,0 1 0,0 0 0,1 0 0,-1-1 0,0 1 0,0 0 0,1 0 0,-1 0 0,0-1 0,1 1 0,-1 0 0,0 0 0,1 0 0,-1 0 0,0 0 0,0 0 0,1 0 0,-1-1 0,0 1 0,1 0 0,-1 0 0,1 0 0,-1 0 0,0 0 0,1 1 0,-1-1 0,0 0 0,1 0 0,-1 0 0,0 0 0,0 0 0,1 0 0,-1 0 0,0 1 0,1-1 0,-1 0 0,0 0 0,0 0 0,1 1 0,-1-1 0,0 0 0,0 0 0,1 1 0,-1-1 0,10 15 0,-7-3 0,1-1 0,-1 0 0,-1 1 0,0 0 0,-1 0 0,0 12 0,1-5 0,-3-47 0,3 0 0,0 0 0,2 0 0,13-51 0,-16 77 0,-1 1 0,0-1 0,1 1 0,-1 0 0,1 0 0,-1-1 0,1 1 0,0 0 0,0 0 0,0 0 0,-1 0 0,1-1 0,0 1 0,0 0 0,0 1 0,1-1 0,-1 0 0,0 0 0,0 0 0,0 1 0,1-1 0,-1 1 0,2-1 0,-2 1 0,0 0 0,0 0 0,0 1 0,0-1 0,0 1 0,1-1 0,-1 1 0,-1 0 0,1-1 0,0 1 0,0 0 0,0 0 0,0-1 0,0 1 0,-1 0 0,1 0 0,0 0 0,-1 0 0,1 0 0,-1 0 0,1 0 0,-1 0 0,1 0 0,-1 1 0,0-1 0,1 0 0,-1 1 0,4 15 0,0-1 0,-1 1 0,-1 0 0,0 0 0,-2 31 0,0-48 0,0 1 0,0-1 0,0 1 0,0 0 0,0-1 0,0 1 0,0-1 0,0 1 0,0-1 0,0 1 0,-1 0 0,1-1 0,0 1 0,0-1 0,0 1 0,-1-1 0,1 1 0,0-1 0,-1 1 0,1-1 0,0 0 0,-1 1 0,1-1 0,-1 1 0,1-1 0,0 0 0,-1 1 0,1-1 0,-1 0 0,0 1 0,0-1 0,-1 0 0,1-1 0,0 1 0,0 0 0,0 0 0,0-1 0,0 1 0,0-1 0,0 1 0,1-1 0,-1 1 0,0-1 0,0 0 0,-1-1 0,-26-28 0,17 17 0,11 13 0,-1 0 0,1 0 0,0 0 0,0 0 0,0 0 0,0 0 0,-1 0 0,1 0 0,0 0 0,0 0 0,0 0 0,-1 0 0,1 0 0,0 0 0,0 0 0,0 0 0,-1 0 0,1 0 0,0 0 0,0 0 0,0 0 0,0 0 0,-1 0 0,1 0 0,0 0 0,0 0 0,0 0 0,0 0 0,-1 0 0,1 1 0,0-1 0,0 0 0,0 0 0,0 0 0,0 0 0,-1 0 0,1 1 0,0-1 0,-5 29 0,5-26 0,-2 24 0,0 10 0,-1-1 0,-2 0 0,-13 47 0,18-81 0,-1 0 0,1 0 0,-1 0 0,0 0 0,0 0 0,0 0 0,0 0 0,0-1 0,0 1 0,0 0 0,-1-1 0,1 1 0,-1-1 0,1 1 0,-1-1 0,0 0 0,1 1 0,-4 1 0,3-3 0,0 1 0,0-1 0,0 0 0,0 0 0,0 1 0,0-1 0,0 0 0,1-1 0,-1 1 0,0 0 0,0 0 0,0-1 0,0 1 0,0-1 0,0 0 0,-2-1 0,-4-3 0,0 0 0,0 0 0,1-1 0,0 1 0,0-2 0,0 1 0,-5-9 0,2 3 0,0-1 0,2 0 0,-1-1 0,-11-25 0,18 33 0,-1-1 0,1 1 0,0 0 0,0-1 0,1 1 0,-1-1 0,1 0 0,1 1 0,0-1 0,0 0 0,0 0 0,1 1 0,-1-1 0,3-7 0,-2 12 0,1 0 0,-1 0 0,0 0 0,0 0 0,1 0 0,0 0 0,-1 0 0,1 1 0,0-1 0,-1 1 0,1-1 0,0 1 0,0 0 0,0 0 0,1 0 0,-1 0 0,0 0 0,0 0 0,0 1 0,1-1 0,-1 1 0,0-1 0,4 1 0,9-1 0,-1 0 0,25 2 0,-24 0 0,-9-1 0,1 1 0,-1 0 0,1 0 0,-1 1 0,0 0 0,0 0 0,1 0 0,-1 1 0,6 3 0,-12-5 0,1-1 0,-1 0 0,1 0 0,-1 1 0,1-1 0,-1 0 0,1 0 0,-1 0 0,1 0 0,-1 0 0,1 0 0,-1 0 0,1 0 0,-1 0 0,1 0 0,-1 0 0,1 0 0,-1 0 0,1 0 0,-1 0 0,0-1 0,1 1 0,-1 0 0,1 0 0,-1 0 0,1-1 0,-1 1 0,0 0 0,1-1 0,7-16 0,-4-26 0,-4 37 0,0-2 0,0-29 0,0 37 0,0 1 0,0-1 0,0 0 0,0 0 0,0 0 0,0 0 0,0 0 0,0 0 0,0 0 0,0 0 0,0 0 0,0 0 0,0 0 0,0 0 0,-1 0 0,1 0 0,0-1 0,0 1 0,0 0 0,0 0 0,0 0 0,0 0 0,0 0 0,0 0 0,0 0 0,0 0 0,0 0 0,0 0 0,0 0 0,0 0 0,0 0 0,0 0 0,-1 0 0,-3 24 0,-18 115 0,-24 136 0,41-256 0,5-19 0,0 0 0,0 1 0,0-1 0,0 0 0,0 0 0,0 0 0,0 0 0,0 0 0,0 0 0,0 0 0,0 0 0,0 1 0,0-1 0,0 0 0,0 0 0,0 0 0,0 0 0,0 0 0,0 0 0,0 0 0,0 0 0,0 0 0,0 1 0,0-1 0,0 0 0,0 0 0,0 0 0,0 0 0,-1 0 0,1 0 0,0 0 0,0 0 0,0 0 0,0 0 0,0 0 0,0 0 0,0 0 0,0 0 0,0 0 0,-1 0 0,1 0 0,0 0 0,0 0 0,0 0 0,0 0 0,0 0 0,0 0 0,0 0 0,0 0 0,0 0 0,-1 0 0,1 0 0,0 0 0,0 0 0,0 0 0,0 0 0,0 0 0,0 0 0,0 0 0,0 0 0,-1 0 0,-2-31 0,2 10 0,0-193 0,3 166 0,3 0 0,14-69 0,-18 113 0,0 0 0,0-1 0,1 1 0,0 0 0,0 0 0,3-5 0,-4 8 0,-1 1 0,0 0 0,0-1 0,1 1 0,-1-1 0,0 1 0,1 0 0,-1 0 0,0-1 0,1 1 0,-1 0 0,1-1 0,-1 1 0,0 0 0,1 0 0,-1 0 0,1 0 0,-1-1 0,0 1 0,1 0 0,-1 0 0,1 0 0,-1 0 0,1 0 0,0 0 0,0 1 0,0-1 0,-1 1 0,1-1 0,0 1 0,-1 0 0,1-1 0,0 1 0,-1 0 0,1 0 0,-1-1 0,1 1 0,-1 0 0,1 0 0,-1 0 0,0 0 0,1-1 0,-1 1 0,0 1 0,6 22 0,-2 0 0,0 0 0,-2 1 0,-1-1 0,-2 32 0,1-19 0,-2 21 0,1-28 0,1-1 0,3 33 0,-3-60 0,1 0 0,-1 0 0,0 0 0,1 0 0,-1 0 0,1 0 0,0 0 0,0 0 0,-1 0 0,1 0 0,1 0 0,-1 0 0,0 0 0,0-1 0,1 1 0,-1-1 0,1 1 0,-1-1 0,1 1 0,-1-1 0,1 0 0,0 0 0,3 2 0,-16-5 0,-1 2 0,1-1 0,0 2 0,0-1 0,0 1 0,0 1 0,-18 5 0,27-7 0,0 0 0,1 1 0,-1-1 0,1 1 0,0-1 0,-1 1 0,1 0 0,-1 0 0,1-1 0,0 1 0,-1 0 0,1 0 0,-2 2 0,3-2 0,0-1 0,0 0 0,0 1 0,0-1 0,0 0 0,0 1 0,1-1 0,-1 0 0,0 1 0,0-1 0,0 0 0,0 1 0,0-1 0,0 0 0,1 0 0,-1 1 0,0-1 0,0 0 0,0 1 0,1-1 0,-1 0 0,0 0 0,0 0 0,1 1 0,-1-1 0,0 0 0,0 0 0,1 0 0,-1 1 0,0-1 0,1 0 0,-1 0 0,0 0 0,1 0 0,0 0 0,4 2 0,1 0 0,-1-1 0,1 0 0,0 0 0,-1-1 0,8 1 0,17-4 0,0-1 0,-1-1 0,54-17 0,38-7 0,-101 23 0,-17 1 0,-14 0 0,-22-1 0,0 3 0,0 0 0,0 2 0,-49 5 0,73-3 0,-1 1 0,1 0 0,-15 5 0,18-4 0,-1-1 0,1 0 0,-1-1 0,0 1 0,0-1 0,0 0 0,-10-1 0,16 0 0,0-1 0,0 1 0,0 0 0,0-1 0,0 1 0,0 0 0,0-1 0,0 0 0,0 1 0,1-1 0,-1 1 0,0-1 0,0 0 0,1 0 0,-1 1 0,0-1 0,1 0 0,-1 0 0,1 0 0,-1 0 0,1 0 0,-1 0 0,1 0 0,0 1 0,-1-1 0,1-2 0,-5-31 0,5 26 0,-1-40 0,1 0 0,3-1 0,2 1 0,2 0 0,22-80 0,95-230 0,-69 211 0,-47 125 0,-18 38 0,-36 87 0,-34 113 0,59-154 0,-266 885 0,239-779 0,43-148 0,-29 112 0,30-100 0,4-32 0,0 0 0,0 0 0,0 0 0,0 0 0,0 1 0,0-1 0,0 0 0,0 0 0,0 0 0,0 0 0,0 1 0,0-1 0,0 0 0,0 0 0,0 0 0,0 1 0,0-1 0,0 0 0,0 0 0,0 0 0,0 0 0,0 1 0,0-1 0,0 0 0,1 0 0,-1 0 0,0 0 0,0 0 0,0 1 0,0-1 0,0 0 0,0 0 0,1 0 0,-1 0 0,0 0 0,0 0 0,0 0 0,0 0 0,1 1 0,-1-1 0,0 0 0,0 0 0,0 0 0,1 0 0,-1 0 0,0 0 0,0 0 0,0 0 0,0 0 0,1 0 0,-1 0 0,0 0 0,0 0 0,0 0 0,0-1 0,1 1 0,-1 0 0,0 0 0,0 0 0,0 0 0,1 0 0,3-5 0,1 1 0,-1-1 0,0 0 0,0 0 0,0 0 0,-1-1 0,1 1 0,3-11 0,-1 4 0,161-325 0,-146 296 0,152-268 0,-165 296 0,-6 9 0,-1 1 0,1 0 0,0 0 0,0 0 0,0 0 0,1 0 0,-1 0 0,1 1 0,-1-1 0,1 1 0,6-4 0,-21 29 0,1-4 0,5-7 0,-2 0 0,-12 17 0,20-29 0,0 0 0,0 1 0,-1-1 0,1 0 0,0 1 0,0-1 0,0 0 0,-1 1 0,1-1 0,0 0 0,0 1 0,-1-1 0,1 0 0,0 0 0,-1 0 0,1 1 0,0-1 0,-1 0 0,1 0 0,0 0 0,-1 0 0,1 1 0,-1-1 0,1 0 0,0 0 0,-1 0 0,1 0 0,0 0 0,-1 0 0,1 0 0,-1 0 0,1 0 0,0 0 0,-1-1 0,1 1 0,0 0 0,-1 0 0,1 0 0,0 0 0,-1 0 0,1-1 0,0 1 0,-1 0 0,1 0 0,0-1 0,-1 1 0,1 0 0,0 0 0,0-1 0,-1 1 0,1 0 0,0-1 0,0 1 0,0 0 0,0-1 0,-1 1 0,1 0 0,0-1 0,0 1 0,0-1 0,0 1 0,0 0 0,0-1 0,0 1 0,0 0 0,0-1 0,0 1 0,0-1 0,-2-30 0,7-14 0,-3 33 0,-1 0 0,0 0 0,-1 0 0,0 0 0,0 0 0,-4-15 0,4 26 0,0 1 0,0 0 0,0 0 0,0-1 0,0 1 0,0 0 0,0 0 0,0-1 0,0 1 0,0 0 0,0 0 0,0 0 0,0-1 0,-1 1 0,1 0 0,0 0 0,0 0 0,0-1 0,0 1 0,0 0 0,-1 0 0,1 0 0,0 0 0,0-1 0,0 1 0,-1 0 0,1 0 0,0 0 0,0 0 0,-1 0 0,1 0 0,0 0 0,0 0 0,-1 0 0,1 0 0,0-1 0,0 1 0,-1 0 0,1 1 0,0-1 0,0 0 0,0 0 0,-1 0 0,1 0 0,-1 0 0,-10 11 0,-9 22 0,19-31 0,-7 14 0,6-11 0,-1 0 0,1 0 0,-1 0 0,0 0 0,0-1 0,-5 6 0,9-31 0,10-7 0,0 0 0,2 1 0,25-41 0,-15 27 0,-7 11 0,-7 11 0,2 0 0,0 1 0,26-32 0,-37 50 0,0-1 0,0 1 0,0 0 0,1-1 0,-1 1 0,0-1 0,1 1 0,-1-1 0,0 1 0,1 0 0,-1-1 0,1 1 0,-1 0 0,0-1 0,1 1 0,-1 0 0,1 0 0,-1 0 0,1-1 0,-1 1 0,1 0 0,-1 0 0,1 0 0,-1 0 0,1 0 0,-1 0 0,1 0 0,-1 0 0,1 0 0,-1 0 0,1 0 0,-1 0 0,1 0 0,-1 0 0,1 0 0,-1 1 0,1-1 0,-1 0 0,1 0 0,-1 1 0,1-1 0,-1 0 0,0 1 0,1-1 0,-1 0 0,1 1 0,-1-1 0,0 0 0,1 1 0,-1-1 0,0 1 0,0-1 0,1 1 0,-1-1 0,0 1 0,0-1 0,0 1 0,0-1 0,1 1 0,-1-1 0,0 1 0,5 34 0,-5-4 0,-2 0 0,-1-1 0,-1 1 0,-10 39 0,-43 114 0,59-194 0,-1-2 0,1 0 0,1 0 0,4-13 0,-4 20 0,-4 13 0,-7 18 0,-7 3 0,-2 0 0,-1-2 0,0 0 0,-2 0 0,-1-2 0,-2-1 0,-40 35 0,61-57 0,0 0 0,-1 0 0,1 0 0,-1-1 0,1 1 0,-1-1 0,1 0 0,-1 0 0,0 0 0,0 0 0,0 0 0,1-1 0,-1 1 0,0-1 0,-4 1 0,6-2 0,-1 1 0,1-1 0,-1 1 0,0-1 0,1 0 0,-1 0 0,1 0 0,-1 1 0,1-1 0,0-1 0,-1 1 0,1 0 0,0 0 0,0 0 0,0-1 0,0 1 0,0 0 0,0-1 0,0 1 0,0-1 0,1 1 0,-1-1 0,1 0 0,-1 1 0,1-1 0,-1-2 0,-3-18 0,0 0 0,2 0 0,1 0 0,1-1 0,3-32 0,-2 29 0,0 16 0,4-49 0,-4 54 0,0 0 0,0 0 0,0 1 0,1-1 0,0 0 0,0 1 0,0-1 0,0 1 0,5-6 0,-6 8 0,1 0 0,0 1 0,0-1 0,0 1 0,0 0 0,0-1 0,0 1 0,0 0 0,1 0 0,-1 0 0,0 1 0,1-1 0,-1 1 0,0-1 0,1 1 0,2-1 0,43 3 0,-33 0 0,-2-2 0,1 1 0,-1 1 0,0 0 0,0 1 0,17 6 0,-22-3 0,-16-2 0,-19-1 0,25-3 0,-59 0 0,37-1 0,0 1 0,-45 7 0,61-6 0,1 1 0,-1 1 0,0-1 0,1 1 0,-1 0 0,1 1 0,0 0 0,0 0 0,0 1 0,1-1 0,-1 2 0,-8 8 0,14-13 0,0 0 0,0 0 0,0 0 0,0 0 0,1 0 0,-1 0 0,0 0 0,0 1 0,1-1 0,-1 0 0,1 1 0,-1-1 0,1 0 0,0 1 0,-1-1 0,1 0 0,0 1 0,0-1 0,0 1 0,0-1 0,0 0 0,1 3 0,0-2 0,-1 0 0,1 0 0,1 0 0,-1 1 0,0-1 0,0-1 0,1 1 0,-1 0 0,1 0 0,0-1 0,-1 1 0,4 1 0,2 3 0,2-1 0,-1 0 0,0-1 0,1 0 0,14 5 0,1-4 0,51 4 0,-74-8 0,-144-3 0,301-10 0,-3-1 0,-153 13 0,31-3 0,-21-3 0,-12 6 0,0-1 0,0 1 0,0-1 0,0 1 0,0-1 0,0 1 0,0 0 0,0-1 0,0 1 0,0-1 0,0 1 0,0-1 0,0 1 0,-1 0 0,1-1 0,0 1 0,0-1 0,0 1 0,-1 0 0,1-1 0,0 1 0,-1 0 0,1-1 0,0 1 0,-1 0 0,1-1 0,0 1 0,-1 0 0,1 0 0,-1-1 0,-15-10 0,0 1 0,-1 0 0,0 1 0,0 1 0,-1 0 0,0 2 0,-1 0 0,-25-5 0,15 7 0,1 2 0,0 0 0,-36 4 0,181-1 0,41-1 0,-157 0 0,1 0 0,-1 0 0,1 0 0,-1 0 0,1 0 0,-1 0 0,0-1 0,1 1 0,-1 0 0,1-1 0,-1 1 0,0-1 0,2 0 0,-14-6 0,-35-2 0,-216 5 0,198 5 0,171-2 0,113 2 0,-200 1 0,-20-2 0,0 0 0,0 0 0,0 0 0,0 0 0,0 0 0,0 0 0,0 0 0,-1 0 0,1 0 0,0 0 0,0 0 0,0 0 0,0 0 0,0 0 0,0 0 0,0 0 0,0 1 0,0-1 0,0 0 0,0 0 0,-1 0 0,1 0 0,0 0 0,0 0 0,0 0 0,0 0 0,0 0 0,0 0 0,0 0 0,0 0 0,0 0 0,0 0 0,0 1 0,0-1 0,0 0 0,0 0 0,0 0 0,0 0 0,0 0 0,0 0 0,0 0 0,0 0 0,0 0 0,0 0 0,0 1 0,0-1 0,0 0 0,0 0 0,0 0 0,0 0 0,0 0 0,0 0 0,0 0 0,0 0 0,0 0 0,0 0 0,0 0 0,0 0 0,0 1 0,0-1 0,1 0 0,-37 7 0,29-5 0,-21 4 0,-1 1 0,1 2 0,-44 20 0,-74 48 0,92-47 0,38-19 0,16-10 0,0-1 0,0 0 0,0 0 0,0 0 0,0 1 0,0-1 0,0 0 0,0 0 0,0 0 0,0 0 0,0 1 0,0-1 0,0 0 0,0 0 0,1 0 0,-1 1 0,0-1 0,0 0 0,0 0 0,0 0 0,0 0 0,0 0 0,0 1 0,0-1 0,1 0 0,-1 0 0,0 0 0,0 0 0,0 0 0,0 0 0,1 1 0,-1-1 0,0 0 0,0 0 0,0 0 0,0 0 0,1 0 0,-1 0 0,0 0 0,0 0 0,0 0 0,1 0 0,-1 0 0,35 1 0,-28-1 0,362-3 0,-706 3 0,617 0 0,-284-1 0,0 0 0,0-1 0,1 1 0,-1-1 0,0 1 0,-5-4 0,-12-6 0,-11 3 0,-60-9 0,292 8 0,-171 7 0,-28 2 0,0 0 0,0 0 0,0 0 0,0 0 0,0 0 0,0 0 0,0 0 0,0 0 0,-1-1 0,1 1 0,0 0 0,0-1 0,0 1 0,0 0 0,-1-1 0,1 1 0,0-1 0,0 0 0,-1 1 0,2-2 0,-2 2 0,0-1 0,0 1 0,0-1 0,0 1 0,0-1 0,0 0 0,0 1 0,0-1 0,0 1 0,0-1 0,0 0 0,-1 1 0,1-1 0,0 1 0,0-1 0,-1 1 0,1-1 0,0 1 0,0-1 0,-1 1 0,1-1 0,-1 1 0,1-1 0,-6-5 0,0 0 0,-1 1 0,-9-7 0,10 7 0,-29-20 0,0 1 0,-46-21 0,81 45 0,-1 0 0,1 0 0,0 0 0,0 0 0,0 0 0,0 0 0,0 0 0,0 0 0,-1 0 0,1 0 0,0 0 0,0-1 0,0 1 0,0 0 0,0 0 0,0 0 0,0 0 0,0 0 0,-1 0 0,1 0 0,0 0 0,0 0 0,0 0 0,0 0 0,0 0 0,0-1 0,0 1 0,0 0 0,0 0 0,0 0 0,0 0 0,0 0 0,-1 0 0,1 0 0,0-1 0,0 1 0,0 0 0,0 0 0,0 0 0,0 0 0,0 0 0,0 0 0,0-1 0,0 1 0,0 0 0,0 0 0,1 0 0,-1 0 0,0 0 0,0 0 0,0 0 0,0-1 0,0 1 0,0 0 0,0 0 0,0 0 0,0 0 0,0 0 0,0 0 0,0 0 0,1 0 0,-1 0 0,0 0 0,0-1 0,0 1 0,0 0 0,0 0 0,0 0 0,15-3 0,22-1 0,181-10 0,-273 14 0,-101 4 0,125-2 0,0 2 0,-60 16 0,90-20 0,-17 6 0,-32 13 0,50-19 0,-1 0 0,1 0 0,0 0 0,0 0 0,-1 0 0,1 0 0,0 0 0,0 0 0,-1 0 0,1 0 0,0 0 0,0 0 0,-1 0 0,1 0 0,0 1 0,0-1 0,0 0 0,-1 0 0,1 0 0,0 0 0,0 0 0,0 1 0,0-1 0,-1 0 0,1 0 0,0 0 0,0 1 0,0-1 0,0 0 0,0 0 0,0 1 0,-1-1 0,1 0 0,0 0 0,0 1 0,0-1 0,0 0 0,0 0 0,0 0 0,0 1 0,0-1 0,0 0 0,0 0 0,0 1 0,0-1 0,1 0 0,-1 0 0,0 1 0,0-1 0,0 0 0,0 0 0,0 1 0,18 4 0,25-2 0,298-5 0,-386 2 0,-87 2 0,111 0 0,0 0 0,0 2 0,1 0 0,-26 9 0,46-13 0,0 0 0,0 0 0,0 0 0,0 0 0,0 0 0,-1 0 0,1 0 0,0 0 0,0 0 0,0 0 0,0 0 0,0 0 0,0 0 0,-1 0 0,1 0 0,0 0 0,0 0 0,0 0 0,0 0 0,0 0 0,0 0 0,0 0 0,-1 0 0,1 0 0,0 0 0,0 0 0,0 0 0,0 1 0,0-1 0,0 0 0,0 0 0,0 0 0,0 0 0,-1 0 0,1 0 0,0 0 0,0 0 0,0 1 0,0-1 0,0 0 0,0 0 0,0 0 0,0 0 0,0 0 0,0 0 0,0 1 0,0-1 0,0 0 0,0 0 0,0 0 0,0 0 0,0 0 0,0 0 0,0 0 0,0 1 0,0-1 0,0 0 0,0 0 0,1 0 0,9 3 0,18-1 0,312-3 0,-327-1 0,-17-2 0,-22-4 0,-46-2 0,-135-1 0,602 11 0,-809 25 0,370-22 0,30-3 0,0 1 0,0 0 0,1 1 0,-1 1 0,1 0 0,-16 5 0,28-7 0,1-1 0,-1 0 0,0 0 0,0 1 0,1-1 0,-1 0 0,0 1 0,1-1 0,-1 1 0,0-1 0,1 1 0,-1-1 0,1 1 0,-1-1 0,1 1 0,-1-1 0,1 1 0,-1 0 0,1-1 0,-1 2 0,1-2 0,0 1 0,1-1 0,-1 1 0,0-1 0,0 0 0,1 1 0,-1-1 0,0 0 0,0 1 0,1-1 0,-1 0 0,0 1 0,1-1 0,-1 0 0,0 1 0,1-1 0,-1 0 0,1 0 0,-1 0 0,0 1 0,1-1 0,-1 0 0,1 0 0,0 0 0,34 6 0,155-6 0,3 1 0,-159 4 0,-28-2 0,-22-1 0,-313 1 0,199-4 0,315 2 0,251-5 0,-227-15 0,-381 17 0,-209 2 0,360 2 0,14 1 0,14-1 0,48 3 0,107-3 0,-83-4 0,124 2 0,-241 2 0,0 3 0,0 1 0,-63 19 0,24-5 0,35-11 0,0 0 0,0 1 0,-54 22 0,95-32 0,0 0 0,1 1 0,-1-1 0,0 0 0,0 1 0,1-1 0,-1 0 0,0 1 0,1-1 0,-1 1 0,0-1 0,1 1 0,-1-1 0,1 1 0,-1-1 0,1 1 0,-1 0 0,1-1 0,-1 2 0,1-1 0,0-1 0,0 1 0,0-1 0,1 0 0,-1 1 0,0-1 0,0 0 0,1 1 0,-1-1 0,0 1 0,0-1 0,1 0 0,-1 0 0,0 1 0,1-1 0,-1 0 0,1 0 0,-1 1 0,0-1 0,1 0 0,-1 0 0,1 0 0,-1 0 0,1 0 0,35 6 0,305-5 0,-198-2 0,-631 1 0,508-1 0,-1-2 0,37-8 0,-4 0 0,53-1 0,193 3 0,-296 9 0,15 0 0,0-1 0,29-6 0,-41 7 0,0-1 0,0-1 0,0 1 0,0-1 0,0 0 0,0 0 0,-1 0 0,1-1 0,-1 0 0,0 0 0,1 0 0,-1 0 0,4-5 0,-7 7 0,-1 0 0,1-1 0,0 1 0,-1-1 0,1 1 0,0-1 0,-1 1 0,0-1 0,1 1 0,-1-1 0,0 1 0,0-1 0,0 0 0,0 1 0,0-1 0,0 1 0,0-1 0,-1 0 0,1 1 0,-1-1 0,1 1 0,-1-1 0,1 1 0,-1-1 0,0 1 0,-1-2 0,-3-5 0,0 1 0,-1-1 0,-8-8 0,8 8 0,-125-134 0,67 77 0,-83-112 0,143 171 0,0 1 0,0 0 0,1-1 0,0 0 0,0 0 0,1 0 0,-1 0 0,1 0 0,0-1 0,1 1 0,0-1 0,0 1 0,0-1 0,1 1 0,0-1 0,0 1 0,0-1 0,1 0 0,0 1 0,1-1 0,-1 1 0,1 0 0,0 0 0,1-1 0,0 1 0,0 1 0,4-8 0,2-1 0,0 0 0,17-19 0,-22 28 0,1 0 0,0 0 0,0 1 0,0 0 0,0 0 0,1 0 0,0 0 0,11-4 0,-16 7 0,0 1 0,0 0 0,0 0 0,0-1 0,-1 1 0,1 0 0,0 0 0,0 0 0,0 0 0,0 0 0,0 0 0,0 0 0,0 0 0,0 1 0,0-1 0,0 0 0,-1 0 0,1 1 0,0-1 0,0 1 0,0-1 0,-1 1 0,1-1 0,0 1 0,0-1 0,-1 1 0,1 0 0,0-1 0,-1 1 0,1 0 0,-1 0 0,1-1 0,-1 1 0,1 0 0,-1 0 0,0 0 0,1 0 0,-1 0 0,0-1 0,0 1 0,1 0 0,-1 0 0,0 0 0,0 0 0,0 1 0,0 5 0,1 1 0,-1-1 0,0 0 0,-2 14 0,-15 55 0,-3-1 0,-33 79 0,45-131 0,-10 29 0,-1-1 0,-3-1 0,-42 70 0,31-77 0,31-40 0,-1-1 0,1 0 0,0 1 0,-1-1 0,0 0 0,0 0 0,1-1 0,-1 1 0,0 0 0,0-1 0,-1 0 0,1 0 0,-5 1 0,7-2 0,0 0 0,0 0 0,-1 0 0,1 0 0,0 0 0,0-1 0,0 1 0,-1 0 0,1-1 0,0 1 0,0-1 0,0 0 0,0 1 0,0-1 0,0 0 0,0 1 0,0-1 0,0 0 0,0 0 0,0 0 0,0 0 0,1 0 0,-1 0 0,0 0 0,1 0 0,-1 0 0,1 0 0,-1-1 0,1 1 0,-1 0 0,1 0 0,0 0 0,-1-3 0,-1-5 0,1 0 0,0-1 0,0-12 0,0 16 0,0-27 0,1 1 0,1-1 0,2 0 0,7-38 0,-7 60 0,0 0 0,0 0 0,1 1 0,0-1 0,1 1 0,0 0 0,0 0 0,1 1 0,1 0 0,0 0 0,0 0 0,0 1 0,1 0 0,1 0 0,16-12 0,28-15-1365,-44 29-5461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2T18:35:57.7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1 199 24575,'49'-2'0,"77"-13"0,-64 5 0,217-36 0,98-12 0,-322 52 0,141-11 0,-163 15 0,292-21 0,-233 13 0,108 1 0,-176 10 0,16-2 0,-1 2 0,1 1 0,-1 3 0,56 12 0,-63-9 0,-1-2 0,59 3 0,4 1 0,51 9 0,255 3 0,-386-22 0,-9-1 0,-1 1 0,0-1 0,1 1 0,-1 1 0,0-1 0,1 0 0,-1 1 0,0 0 0,0 0 0,0 1 0,8 2 0,-12-4 0,0 0 0,0 0 0,0 1 0,1-1 0,-1 0 0,0 0 0,0 0 0,0 0 0,1 1 0,-1-1 0,0 0 0,0 0 0,0 0 0,0 1 0,0-1 0,0 0 0,0 0 0,1 1 0,-1-1 0,0 0 0,0 0 0,0 1 0,0-1 0,0 0 0,0 0 0,0 1 0,0-1 0,0 0 0,0 0 0,0 1 0,0-1 0,0 0 0,-1 0 0,1 1 0,0-1 0,0 0 0,0 0 0,0 0 0,0 1 0,0-1 0,-1 0 0,1 0 0,0 0 0,0 1 0,0-1 0,0 0 0,-1 0 0,1 0 0,0 0 0,0 0 0,-1 0 0,1 1 0,0-1 0,0 0 0,0 0 0,-1 0 0,1 0 0,0 0 0,0 0 0,-1 0 0,1 0 0,-17 5 0,-30 0 0,0-2 0,-79-5 0,36 0 0,-205-5 0,-20 0 0,-1557 7 0,1867 0 0,0 1 0,1-1 0,-1 0 0,0 1 0,1 0 0,-1 0 0,1 1 0,-1-1 0,1 1 0,-1 0 0,-4 3 0,8-4 0,0 0 0,-1 0 0,1 0 0,0 0 0,0 1 0,0-1 0,0 0 0,0 0 0,1 1 0,-1-1 0,0 1 0,1-1 0,-1 1 0,0-1 0,1 1 0,0-1 0,-1 1 0,1-1 0,0 1 0,0 0 0,0-1 0,0 1 0,0-1 0,0 1 0,1-1 0,-1 1 0,0 0 0,1-1 0,-1 1 0,1-1 0,-1 0 0,1 1 0,0-1 0,0 1 0,0-1 0,0 0 0,1 2 0,1 1 0,0-1 0,0 1 0,1-1 0,-1 0 0,1 0 0,0 0 0,-1-1 0,1 1 0,1-1 0,-1 0 0,0 0 0,0 0 0,1 0 0,8 1 0,7 1 0,41 4 0,-56-7 0,794 17 0,-544-20 0,1218 2 0,-1465 0 0,31 0 0,47 6 0,-76-5 0,1 1 0,-1 0 0,0 1 0,0 0 0,0 1 0,0 0 0,0 0 0,-1 1 0,15 9 0,-24-14 0,1 1 0,0-1 0,0 1 0,-1-1 0,1 1 0,0 0 0,-1-1 0,1 1 0,-1 0 0,1-1 0,0 1 0,-1 0 0,0-1 0,1 1 0,-1 0 0,1 0 0,-1 0 0,0 0 0,0-1 0,1 1 0,-1 0 0,0 0 0,0 1 0,0-1 0,-1 0 0,1-1 0,-1 1 0,1 0 0,0 0 0,-1-1 0,0 1 0,1 0 0,-1-1 0,1 1 0,-1-1 0,0 1 0,0-1 0,1 1 0,-1-1 0,0 1 0,0-1 0,1 0 0,-2 1 0,-7 2 0,0-1 0,1 0 0,-15 1 0,17-2 0,-224 50 0,148-30 0,-115 15 0,88-31 0,1 0 0,-105 4 0,32-2 0,-143-2 0,180-7 0,-678 2 0,798-2 0,0 0 0,0-2 0,0-1 0,-28-9 0,-46-9 0,63 17 0,-1 0 0,-64-4 0,556 10 0,-209 1 0,1159-1 0,-1181-7 0,11 0 0,101 8 0,-404 0 0,30 1 0,0-2 0,-50-6 0,-104-34 0,189 39-114,-1 1 1,0-1-1,1 0 0,-1 0 0,1 0 1,0-1-1,-1 1 0,1 0 0,0-1 1,0 1-1,-4-4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5C70-CC6E-4D8E-DBBD-F3963AFAE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F25F8-E6DB-4ACB-A2CB-2F11AEE9E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FC014-1656-981F-D2DF-1FAE774C0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FEA6-3A65-4B49-9BBD-C8172C3B261D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CEE09-F0B2-7CB8-EFDD-5F9BF400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AFCE8-7D72-B3B0-34D0-57D83B10F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0240-3B87-456D-8E42-E686B10DA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74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ECE89-B9E2-10B4-4F75-D75E3417F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ADF8C-5875-C749-0E8F-EA6E65201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DD00D-4CB7-100F-CCDA-0FE7716DD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FEA6-3A65-4B49-9BBD-C8172C3B261D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A8746-56DE-2EE4-8BDD-CA82977E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F528C-D876-0585-3704-F8129B22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0240-3B87-456D-8E42-E686B10DA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6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B18580-227A-52F8-C1AE-9ED07B60E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F27F9-914E-F4A3-43F0-921A2DA6F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70B0A-1A2F-6D96-ADEC-7A6085CF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FEA6-3A65-4B49-9BBD-C8172C3B261D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C9BB3-650F-95E3-85D3-8EB494CC6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43371-55D4-E8CF-62C3-78974CB1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0240-3B87-456D-8E42-E686B10DA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78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28558-EED8-83CD-2182-3B49AAD6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3879A-8F62-2A6F-D64C-9E6DFE29B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0ED4E-4AA1-C618-C1C0-7FC0EF190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FEA6-3A65-4B49-9BBD-C8172C3B261D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B10B4-C096-5A1F-058D-47F851608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EF524-A262-B579-1A48-57B7F540E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0240-3B87-456D-8E42-E686B10DA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32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C3FE8-095C-B95A-3FBE-0FA848A15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0CBE8-5EC7-F674-9C1D-E4E49C7E3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C62B2-232A-F381-A586-32233297B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FEA6-3A65-4B49-9BBD-C8172C3B261D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ED017-804C-DDC7-0354-FE016E43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A03B4-7C26-B7B5-2C2F-192BCFAC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0240-3B87-456D-8E42-E686B10DA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20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476A5-EB42-0291-AADF-E3576306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83E9B-0D59-732C-8F5C-83A463FAE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0D007-2655-5B04-5181-04F3950D1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C9B6D-7A1F-A5BE-3E8C-B21F994BF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FEA6-3A65-4B49-9BBD-C8172C3B261D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F78F3-4517-AD9C-F13E-22B6613A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3BC93-3BB1-FB9F-3813-A3B46D3C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0240-3B87-456D-8E42-E686B10DA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86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9B4AA-385F-727B-BBE0-986522D2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F6099-2955-FB6E-D2F7-59970BFC5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64DB2-F32A-2CDF-C1F7-97C42366B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273836-BE83-106E-551B-8B7F9401F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73DAA-84AD-5230-4CFB-139412BE6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942D30-7775-2DE1-2EC6-287DB11A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FEA6-3A65-4B49-9BBD-C8172C3B261D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5B87E0-6D48-18BE-2CB9-FBE8B34D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0CB562-8FF5-D7C9-6BA4-46DED991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0240-3B87-456D-8E42-E686B10DA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50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1B3C3-EC9D-E758-60A1-79ADD852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D1DE0E-49C2-B2F7-76E8-07ECA29E5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FEA6-3A65-4B49-9BBD-C8172C3B261D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136B7-8AF2-C3E4-C403-BAB68182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7C803-0309-366C-E372-D9AD7E12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0240-3B87-456D-8E42-E686B10DA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22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03750D-05F7-270C-7F0F-7412BA1F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FEA6-3A65-4B49-9BBD-C8172C3B261D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DF7EDE-CFA4-4A04-BA9A-18D2F1056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BA6A4-037F-A08F-0DA9-CE038CBC9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0240-3B87-456D-8E42-E686B10DA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889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819C4-47A0-AF59-1ED0-FBBE9E372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1912A-EA67-C999-F978-7F3E471A3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204B8-8B6A-3F3E-30AD-EDC1EADDC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60EB0-C0F6-4302-BF53-F0152542A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FEA6-3A65-4B49-9BBD-C8172C3B261D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9A5FD-96F8-43DF-3E9A-00F85B0F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2993A-892A-3AEB-A7A3-8CEF012CC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0240-3B87-456D-8E42-E686B10DA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01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AFBD4-3A4A-F169-7908-4CDA0E6DB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4BB04F-F49F-517F-752D-2C84849BB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F572F-7F59-7C86-E3A5-CCD108186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DD2D9-0156-B43F-9C0D-1D17AAAAB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FEA6-3A65-4B49-9BBD-C8172C3B261D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D7E1F-A5C5-02F2-57EA-20B04DD5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3BD44-06AC-9984-61DD-D15CEA63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0240-3B87-456D-8E42-E686B10DA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48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FE19AB-C234-C97B-9E15-68B7516F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8FF1F-2FA8-0DEF-B18E-48EF9F125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27DB9-C1EC-4860-04B6-F061DA05D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4FEA6-3A65-4B49-9BBD-C8172C3B261D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386C2-6E16-F3A8-9A21-F046A8F9A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E57A7-22E0-BE7D-6154-DA9094D72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60240-3B87-456D-8E42-E686B10DA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99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customXml" Target="../ink/ink2.xml"/><Relationship Id="rId26" Type="http://schemas.openxmlformats.org/officeDocument/2006/relationships/customXml" Target="../ink/ink7.xml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5" Type="http://schemas.openxmlformats.org/officeDocument/2006/relationships/customXml" Target="../ink/ink6.xml"/><Relationship Id="rId2" Type="http://schemas.openxmlformats.org/officeDocument/2006/relationships/image" Target="../media/image1.png"/><Relationship Id="rId16" Type="http://schemas.openxmlformats.org/officeDocument/2006/relationships/customXml" Target="../ink/ink1.xml"/><Relationship Id="rId20" Type="http://schemas.openxmlformats.org/officeDocument/2006/relationships/customXml" Target="../ink/ink3.xm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customXml" Target="../ink/ink5.xml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8.xml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customXml" Target="../ink/ink4.xml"/><Relationship Id="rId27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A631AF-0A72-982E-4FD5-D363DC891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32827" cy="1647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B2C4A5-398F-1316-2FBB-3C608945F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5254"/>
            <a:ext cx="2932827" cy="17756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74445C-72C7-8E67-67A7-D87198F14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2667748" cy="33268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B832B8-FAC1-0CEC-751B-FBD06A136F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2827" y="0"/>
            <a:ext cx="2932827" cy="18174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53332D-D839-05FD-25E9-298F3BAD72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828" y="1720148"/>
            <a:ext cx="2759056" cy="17756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B2CED9B-AEA5-FB61-6188-641ED2B367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2827" y="3507406"/>
            <a:ext cx="2759056" cy="17085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66E28A2-36B6-8969-9F1E-CDDC99793A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2827" y="5229563"/>
            <a:ext cx="2759056" cy="15041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0683A24-1BDE-DD50-5927-C0797337F5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5654" y="-29771"/>
            <a:ext cx="3083137" cy="170691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0669449-0EB9-56A5-5C90-907DE3C456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65654" y="1706916"/>
            <a:ext cx="3083137" cy="201774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B9409F2-EFEE-69A5-62D2-A98887F6037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70489" y="3754432"/>
            <a:ext cx="3195870" cy="297926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B9DDBB7-FFF0-EF39-9B2E-0D7C1648917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66359" y="0"/>
            <a:ext cx="3225641" cy="175762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465FBB6-39B2-C2E1-0100-C5450D302E2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66359" y="1763010"/>
            <a:ext cx="3193253" cy="168993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004C0A2-2999-A6E4-013A-CC7D1376E45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44965" y="3495809"/>
            <a:ext cx="3083137" cy="161633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2BC96AB-4F38-B05C-1EB8-E391AAA8704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044965" y="5139535"/>
            <a:ext cx="3081766" cy="161633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A8552A8-19C2-856F-24D7-04ED7F765210}"/>
                  </a:ext>
                </a:extLst>
              </p14:cNvPr>
              <p14:cNvContentPartPr/>
              <p14:nvPr/>
            </p14:nvContentPartPr>
            <p14:xfrm>
              <a:off x="9247435" y="54770"/>
              <a:ext cx="126360" cy="2023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A8552A8-19C2-856F-24D7-04ED7F76521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241315" y="48650"/>
                <a:ext cx="13860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B4E28D0-B69D-6A11-9393-BE3459F39C45}"/>
                  </a:ext>
                </a:extLst>
              </p14:cNvPr>
              <p14:cNvContentPartPr/>
              <p14:nvPr/>
            </p14:nvContentPartPr>
            <p14:xfrm>
              <a:off x="9024955" y="21650"/>
              <a:ext cx="313560" cy="2667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B4E28D0-B69D-6A11-9393-BE3459F39C4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018835" y="15530"/>
                <a:ext cx="32580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5554230-8B16-636F-2FFD-6169C1C9803D}"/>
                  </a:ext>
                </a:extLst>
              </p14:cNvPr>
              <p14:cNvContentPartPr/>
              <p14:nvPr/>
            </p14:nvContentPartPr>
            <p14:xfrm>
              <a:off x="9068875" y="1846490"/>
              <a:ext cx="297720" cy="2120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5554230-8B16-636F-2FFD-6169C1C9803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062755" y="1840370"/>
                <a:ext cx="30996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798567C-8796-4C07-6B0A-7A2BC8FF80AA}"/>
                  </a:ext>
                </a:extLst>
              </p14:cNvPr>
              <p14:cNvContentPartPr/>
              <p14:nvPr/>
            </p14:nvContentPartPr>
            <p14:xfrm>
              <a:off x="8550115" y="2470010"/>
              <a:ext cx="36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798567C-8796-4C07-6B0A-7A2BC8FF80A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43995" y="246389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67F7049-3217-6869-F342-FC6B41620785}"/>
                  </a:ext>
                </a:extLst>
              </p14:cNvPr>
              <p14:cNvContentPartPr/>
              <p14:nvPr/>
            </p14:nvContentPartPr>
            <p14:xfrm>
              <a:off x="9109947" y="1735660"/>
              <a:ext cx="360" cy="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67F7049-3217-6869-F342-FC6B4162078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103827" y="172954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434EDC9-D997-38C4-2EA5-B0C53508B7B8}"/>
                  </a:ext>
                </a:extLst>
              </p14:cNvPr>
              <p14:cNvContentPartPr/>
              <p14:nvPr/>
            </p14:nvContentPartPr>
            <p14:xfrm>
              <a:off x="6248160" y="4258773"/>
              <a:ext cx="3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434EDC9-D997-38C4-2EA5-B0C53508B7B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42040" y="4252653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83E9C12-5E04-ED51-556F-AAFDAF00EFCE}"/>
                  </a:ext>
                </a:extLst>
              </p14:cNvPr>
              <p14:cNvContentPartPr/>
              <p14:nvPr/>
            </p14:nvContentPartPr>
            <p14:xfrm>
              <a:off x="5980913" y="4006947"/>
              <a:ext cx="415080" cy="6130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83E9C12-5E04-ED51-556F-AAFDAF00EFC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74793" y="4000827"/>
                <a:ext cx="427320" cy="6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A198E90-391C-DE80-54D5-C645FEA8238B}"/>
                  </a:ext>
                </a:extLst>
              </p14:cNvPr>
              <p14:cNvContentPartPr/>
              <p14:nvPr/>
            </p14:nvContentPartPr>
            <p14:xfrm>
              <a:off x="1467760" y="411000"/>
              <a:ext cx="1083240" cy="1738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A198E90-391C-DE80-54D5-C645FEA8238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432120" y="375360"/>
                <a:ext cx="1154880" cy="24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6893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 Salunkhe</dc:creator>
  <cp:lastModifiedBy>Deep Salunkhe</cp:lastModifiedBy>
  <cp:revision>1</cp:revision>
  <dcterms:created xsi:type="dcterms:W3CDTF">2024-08-02T18:36:14Z</dcterms:created>
  <dcterms:modified xsi:type="dcterms:W3CDTF">2024-08-02T18:36:49Z</dcterms:modified>
</cp:coreProperties>
</file>