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63" r:id="rId4"/>
    <p:sldId id="264" r:id="rId5"/>
    <p:sldId id="265" r:id="rId6"/>
    <p:sldId id="266" r:id="rId7"/>
  </p:sldIdLst>
  <p:sldSz cx="12192000" cy="6858000"/>
  <p:notesSz cx="6858000" cy="9144000"/>
  <p:embeddedFontLst>
    <p:embeddedFont>
      <p:font typeface="Arial Black" panose="020B0A04020102020204" pitchFamily="34" charset="0"/>
      <p:regular r:id="rId9"/>
      <p:bold r:id="rId10"/>
    </p:embeddedFont>
    <p:embeddedFont>
      <p:font typeface="Century Gothic" panose="020B050202020202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g//XusJfWzGX5dTLCNYAa48EvUJ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97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heme" Target="theme/theme1.xml"/><Relationship Id="rId5" Type="http://schemas.openxmlformats.org/officeDocument/2006/relationships/slide" Target="slides/slide4.xml"/><Relationship Id="rId23" Type="http://schemas.openxmlformats.org/officeDocument/2006/relationships/viewProps" Target="view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2"/>
        <p:cNvGrpSpPr/>
        <p:nvPr/>
      </p:nvGrpSpPr>
      <p:grpSpPr>
        <a:xfrm>
          <a:off x="0" y="0"/>
          <a:ext cx="0" cy="0"/>
          <a:chOff x="0" y="0"/>
          <a:chExt cx="0" cy="0"/>
        </a:xfrm>
      </p:grpSpPr>
      <p:sp>
        <p:nvSpPr>
          <p:cNvPr id="13" name="Google Shape;13;p12"/>
          <p:cNvSpPr/>
          <p:nvPr/>
        </p:nvSpPr>
        <p:spPr>
          <a:xfrm>
            <a:off x="0" y="0"/>
            <a:ext cx="12192000" cy="4572001"/>
          </a:xfrm>
          <a:prstGeom prst="rect">
            <a:avLst/>
          </a:prstGeom>
          <a:solidFill>
            <a:srgbClr val="1482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2"/>
          <p:cNvSpPr/>
          <p:nvPr/>
        </p:nvSpPr>
        <p:spPr>
          <a:xfrm>
            <a:off x="-1" y="0"/>
            <a:ext cx="12192000" cy="4572001"/>
          </a:xfrm>
          <a:custGeom>
            <a:avLst/>
            <a:gdLst/>
            <a:ahLst/>
            <a:cxnLst/>
            <a:rect l="l" t="t" r="r" b="b"/>
            <a:pathLst>
              <a:path w="12192000" h="4572001" extrusionOk="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2"/>
          <p:cNvSpPr txBox="1">
            <a:spLocks noGrp="1"/>
          </p:cNvSpPr>
          <p:nvPr>
            <p:ph type="ctrTitle"/>
          </p:nvPr>
        </p:nvSpPr>
        <p:spPr>
          <a:xfrm>
            <a:off x="457200" y="4960137"/>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0C0C0C"/>
              </a:buClr>
              <a:buSzPts val="5000"/>
              <a:buFont typeface="Twentieth Century"/>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2"/>
          <p:cNvSpPr txBox="1">
            <a:spLocks noGrp="1"/>
          </p:cNvSpPr>
          <p:nvPr>
            <p:ph type="subTitle" idx="1"/>
          </p:nvPr>
        </p:nvSpPr>
        <p:spPr>
          <a:xfrm>
            <a:off x="8610600" y="4960137"/>
            <a:ext cx="3200400" cy="146304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800"/>
              <a:buNone/>
              <a:defRPr sz="18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
        <p:nvSpPr>
          <p:cNvPr id="17" name="Google Shape;17;p12"/>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2"/>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2"/>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12"/>
          <p:cNvCxnSpPr/>
          <p:nvPr/>
        </p:nvCxnSpPr>
        <p:spPr>
          <a:xfrm rot="10800000">
            <a:off x="8386843" y="5264106"/>
            <a:ext cx="0" cy="914400"/>
          </a:xfrm>
          <a:prstGeom prst="straightConnector1">
            <a:avLst/>
          </a:prstGeom>
          <a:noFill/>
          <a:ln w="19050" cap="flat" cmpd="sng">
            <a:solidFill>
              <a:srgbClr val="1482AB"/>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1"/>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1"/>
          <p:cNvSpPr txBox="1">
            <a:spLocks noGrp="1"/>
          </p:cNvSpPr>
          <p:nvPr>
            <p:ph type="body" idx="1"/>
          </p:nvPr>
        </p:nvSpPr>
        <p:spPr>
          <a:xfrm rot="5400000">
            <a:off x="3872485" y="-562356"/>
            <a:ext cx="4023360" cy="9720073"/>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9" name="Google Shape;79;p21"/>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1"/>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1"/>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2"/>
          <p:cNvSpPr txBox="1">
            <a:spLocks noGrp="1"/>
          </p:cNvSpPr>
          <p:nvPr>
            <p:ph type="title"/>
          </p:nvPr>
        </p:nvSpPr>
        <p:spPr>
          <a:xfrm rot="5400000">
            <a:off x="7334251" y="2152650"/>
            <a:ext cx="5410200" cy="2628900"/>
          </a:xfrm>
          <a:prstGeom prst="rect">
            <a:avLst/>
          </a:prstGeom>
          <a:noFill/>
          <a:ln>
            <a:noFill/>
          </a:ln>
        </p:spPr>
        <p:txBody>
          <a:bodyPr spcFirstLastPara="1" wrap="square" lIns="45700" tIns="91425" rIns="45700" bIns="91425" anchor="ctr" anchorCtr="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2"/>
          <p:cNvSpPr txBox="1">
            <a:spLocks noGrp="1"/>
          </p:cNvSpPr>
          <p:nvPr>
            <p:ph type="body" idx="1"/>
          </p:nvPr>
        </p:nvSpPr>
        <p:spPr>
          <a:xfrm rot="5400000">
            <a:off x="2076451" y="-323850"/>
            <a:ext cx="5410200" cy="75819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5" name="Google Shape;85;p22"/>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2"/>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2"/>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88" name="Google Shape;88;p22"/>
          <p:cNvCxnSpPr/>
          <p:nvPr/>
        </p:nvCxnSpPr>
        <p:spPr>
          <a:xfrm rot="10800000">
            <a:off x="10058400" y="59263"/>
            <a:ext cx="0" cy="9144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3"/>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3"/>
          <p:cNvSpPr txBox="1">
            <a:spLocks noGrp="1"/>
          </p:cNvSpPr>
          <p:nvPr>
            <p:ph type="body" idx="1"/>
          </p:nvPr>
        </p:nvSpPr>
        <p:spPr>
          <a:xfrm>
            <a:off x="1024128" y="2286000"/>
            <a:ext cx="9720073"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4" name="Google Shape;24;p13"/>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7"/>
        <p:cNvGrpSpPr/>
        <p:nvPr/>
      </p:nvGrpSpPr>
      <p:grpSpPr>
        <a:xfrm>
          <a:off x="0" y="0"/>
          <a:ext cx="0" cy="0"/>
          <a:chOff x="0" y="0"/>
          <a:chExt cx="0" cy="0"/>
        </a:xfrm>
      </p:grpSpPr>
      <p:sp>
        <p:nvSpPr>
          <p:cNvPr id="28" name="Google Shape;28;p14"/>
          <p:cNvSpPr/>
          <p:nvPr/>
        </p:nvSpPr>
        <p:spPr>
          <a:xfrm>
            <a:off x="0" y="0"/>
            <a:ext cx="12192000" cy="4572001"/>
          </a:xfrm>
          <a:prstGeom prst="rect">
            <a:avLst/>
          </a:prstGeom>
          <a:solidFill>
            <a:srgbClr val="1D9A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4"/>
          <p:cNvSpPr/>
          <p:nvPr/>
        </p:nvSpPr>
        <p:spPr>
          <a:xfrm>
            <a:off x="-1" y="0"/>
            <a:ext cx="12192000" cy="4572001"/>
          </a:xfrm>
          <a:custGeom>
            <a:avLst/>
            <a:gdLst/>
            <a:ahLst/>
            <a:cxnLst/>
            <a:rect l="l" t="t" r="r" b="b"/>
            <a:pathLst>
              <a:path w="12192000" h="4572001" extrusionOk="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4"/>
          <p:cNvSpPr txBox="1">
            <a:spLocks noGrp="1"/>
          </p:cNvSpPr>
          <p:nvPr>
            <p:ph type="title"/>
          </p:nvPr>
        </p:nvSpPr>
        <p:spPr>
          <a:xfrm>
            <a:off x="457200" y="4960137"/>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0C0C0C"/>
              </a:buClr>
              <a:buSzPts val="5000"/>
              <a:buFont typeface="Twentieth Century"/>
              <a:buNone/>
              <a:defRPr sz="50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4"/>
          <p:cNvSpPr txBox="1">
            <a:spLocks noGrp="1"/>
          </p:cNvSpPr>
          <p:nvPr>
            <p:ph type="body" idx="1"/>
          </p:nvPr>
        </p:nvSpPr>
        <p:spPr>
          <a:xfrm>
            <a:off x="8610600" y="4960137"/>
            <a:ext cx="3200400" cy="146304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800"/>
              <a:buNone/>
              <a:defRPr sz="1800">
                <a:solidFill>
                  <a:srgbClr val="0C0C0C"/>
                </a:solidFill>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2" name="Google Shape;32;p14"/>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4"/>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4"/>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35" name="Google Shape;35;p14"/>
          <p:cNvCxnSpPr/>
          <p:nvPr/>
        </p:nvCxnSpPr>
        <p:spPr>
          <a:xfrm rot="10800000">
            <a:off x="8386843" y="5264106"/>
            <a:ext cx="0" cy="914400"/>
          </a:xfrm>
          <a:prstGeom prst="straightConnector1">
            <a:avLst/>
          </a:prstGeom>
          <a:noFill/>
          <a:ln w="19050" cap="flat" cmpd="sng">
            <a:solidFill>
              <a:srgbClr val="1482AB"/>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1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5"/>
          <p:cNvSpPr txBox="1">
            <a:spLocks noGrp="1"/>
          </p:cNvSpPr>
          <p:nvPr>
            <p:ph type="body" idx="1"/>
          </p:nvPr>
        </p:nvSpPr>
        <p:spPr>
          <a:xfrm>
            <a:off x="1024127" y="2286000"/>
            <a:ext cx="4754880"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9" name="Google Shape;39;p15"/>
          <p:cNvSpPr txBox="1">
            <a:spLocks noGrp="1"/>
          </p:cNvSpPr>
          <p:nvPr>
            <p:ph type="body" idx="2"/>
          </p:nvPr>
        </p:nvSpPr>
        <p:spPr>
          <a:xfrm>
            <a:off x="5989320" y="2286000"/>
            <a:ext cx="4754880"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0" name="Google Shape;40;p15"/>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5"/>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5"/>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16"/>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6"/>
          <p:cNvSpPr txBox="1">
            <a:spLocks noGrp="1"/>
          </p:cNvSpPr>
          <p:nvPr>
            <p:ph type="body" idx="1"/>
          </p:nvPr>
        </p:nvSpPr>
        <p:spPr>
          <a:xfrm>
            <a:off x="1024128" y="2179636"/>
            <a:ext cx="4754880" cy="822960"/>
          </a:xfrm>
          <a:prstGeom prst="rect">
            <a:avLst/>
          </a:prstGeom>
          <a:noFill/>
          <a:ln>
            <a:noFill/>
          </a:ln>
        </p:spPr>
        <p:txBody>
          <a:bodyPr spcFirstLastPara="1" wrap="square" lIns="137150" tIns="45700" rIns="137150" bIns="45700" anchor="ctr" anchorCtr="0">
            <a:normAutofit/>
          </a:bodyPr>
          <a:lstStyle>
            <a:lvl1pPr marL="457200" lvl="0" indent="-228600" algn="l">
              <a:lnSpc>
                <a:spcPct val="90000"/>
              </a:lnSpc>
              <a:spcBef>
                <a:spcPts val="0"/>
              </a:spcBef>
              <a:spcAft>
                <a:spcPts val="0"/>
              </a:spcAft>
              <a:buSzPts val="2300"/>
              <a:buNone/>
              <a:defRPr sz="2300" b="0" cap="none">
                <a:solidFill>
                  <a:schemeClr val="accent1"/>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6" name="Google Shape;46;p16"/>
          <p:cNvSpPr txBox="1">
            <a:spLocks noGrp="1"/>
          </p:cNvSpPr>
          <p:nvPr>
            <p:ph type="body" idx="2"/>
          </p:nvPr>
        </p:nvSpPr>
        <p:spPr>
          <a:xfrm>
            <a:off x="1024128" y="2967788"/>
            <a:ext cx="4754880" cy="3341572"/>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7" name="Google Shape;47;p16"/>
          <p:cNvSpPr txBox="1">
            <a:spLocks noGrp="1"/>
          </p:cNvSpPr>
          <p:nvPr>
            <p:ph type="body" idx="3"/>
          </p:nvPr>
        </p:nvSpPr>
        <p:spPr>
          <a:xfrm>
            <a:off x="5990888" y="2179636"/>
            <a:ext cx="4754880" cy="822960"/>
          </a:xfrm>
          <a:prstGeom prst="rect">
            <a:avLst/>
          </a:prstGeom>
          <a:noFill/>
          <a:ln>
            <a:noFill/>
          </a:ln>
        </p:spPr>
        <p:txBody>
          <a:bodyPr spcFirstLastPara="1" wrap="square" lIns="137150" tIns="45700" rIns="137150" bIns="45700" anchor="ctr" anchorCtr="0">
            <a:normAutofit/>
          </a:bodyPr>
          <a:lstStyle>
            <a:lvl1pPr marL="457200" lvl="0" indent="-228600" algn="l">
              <a:lnSpc>
                <a:spcPct val="90000"/>
              </a:lnSpc>
              <a:spcBef>
                <a:spcPts val="0"/>
              </a:spcBef>
              <a:spcAft>
                <a:spcPts val="0"/>
              </a:spcAft>
              <a:buSzPts val="2300"/>
              <a:buNone/>
              <a:defRPr sz="2300" b="0" cap="none">
                <a:solidFill>
                  <a:schemeClr val="accent1"/>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8" name="Google Shape;48;p16"/>
          <p:cNvSpPr txBox="1">
            <a:spLocks noGrp="1"/>
          </p:cNvSpPr>
          <p:nvPr>
            <p:ph type="body" idx="4"/>
          </p:nvPr>
        </p:nvSpPr>
        <p:spPr>
          <a:xfrm>
            <a:off x="5990888" y="2967788"/>
            <a:ext cx="4754880" cy="3341572"/>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16"/>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6"/>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6"/>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17"/>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7"/>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7"/>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7"/>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7"/>
        <p:cNvGrpSpPr/>
        <p:nvPr/>
      </p:nvGrpSpPr>
      <p:grpSpPr>
        <a:xfrm>
          <a:off x="0" y="0"/>
          <a:ext cx="0" cy="0"/>
          <a:chOff x="0" y="0"/>
          <a:chExt cx="0" cy="0"/>
        </a:xfrm>
      </p:grpSpPr>
      <p:sp>
        <p:nvSpPr>
          <p:cNvPr id="58" name="Google Shape;58;p18"/>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19"/>
          <p:cNvSpPr txBox="1">
            <a:spLocks noGrp="1"/>
          </p:cNvSpPr>
          <p:nvPr>
            <p:ph type="title"/>
          </p:nvPr>
        </p:nvSpPr>
        <p:spPr>
          <a:xfrm>
            <a:off x="1024128" y="471509"/>
            <a:ext cx="4389120" cy="1737360"/>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Clr>
                <a:srgbClr val="0C0C0C"/>
              </a:buClr>
              <a:buSzPts val="4000"/>
              <a:buFont typeface="Twentieth Century"/>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9"/>
          <p:cNvSpPr txBox="1">
            <a:spLocks noGrp="1"/>
          </p:cNvSpPr>
          <p:nvPr>
            <p:ph type="body" idx="1"/>
          </p:nvPr>
        </p:nvSpPr>
        <p:spPr>
          <a:xfrm>
            <a:off x="5715000" y="822960"/>
            <a:ext cx="5678424" cy="5184648"/>
          </a:xfrm>
          <a:prstGeom prst="rect">
            <a:avLst/>
          </a:prstGeom>
          <a:noFill/>
          <a:ln>
            <a:noFill/>
          </a:ln>
        </p:spPr>
        <p:txBody>
          <a:bodyPr spcFirstLastPara="1" wrap="square" lIns="45700" tIns="45700" rIns="45700" bIns="45700" anchor="t" anchorCtr="0">
            <a:normAutofit/>
          </a:bodyPr>
          <a:lstStyle>
            <a:lvl1pPr marL="457200" lvl="0" indent="-381000" algn="l">
              <a:lnSpc>
                <a:spcPct val="90000"/>
              </a:lnSpc>
              <a:spcBef>
                <a:spcPts val="1200"/>
              </a:spcBef>
              <a:spcAft>
                <a:spcPts val="0"/>
              </a:spcAft>
              <a:buSzPts val="2400"/>
              <a:buChar char=" "/>
              <a:defRPr sz="2400"/>
            </a:lvl1pPr>
            <a:lvl2pPr marL="914400" lvl="1" indent="-355600" algn="l">
              <a:lnSpc>
                <a:spcPct val="90000"/>
              </a:lnSpc>
              <a:spcBef>
                <a:spcPts val="200"/>
              </a:spcBef>
              <a:spcAft>
                <a:spcPts val="0"/>
              </a:spcAft>
              <a:buSzPts val="2000"/>
              <a:buChar char="?"/>
              <a:defRPr sz="2000"/>
            </a:lvl2pPr>
            <a:lvl3pPr marL="1371600" lvl="2" indent="-330200" algn="l">
              <a:lnSpc>
                <a:spcPct val="90000"/>
              </a:lnSpc>
              <a:spcBef>
                <a:spcPts val="400"/>
              </a:spcBef>
              <a:spcAft>
                <a:spcPts val="0"/>
              </a:spcAft>
              <a:buSzPts val="1600"/>
              <a:buChar char="?"/>
              <a:defRPr sz="1600"/>
            </a:lvl3pPr>
            <a:lvl4pPr marL="1828800" lvl="3" indent="-330200" algn="l">
              <a:lnSpc>
                <a:spcPct val="90000"/>
              </a:lnSpc>
              <a:spcBef>
                <a:spcPts val="400"/>
              </a:spcBef>
              <a:spcAft>
                <a:spcPts val="0"/>
              </a:spcAft>
              <a:buSzPts val="1600"/>
              <a:buChar char="?"/>
              <a:defRPr sz="1600"/>
            </a:lvl4pPr>
            <a:lvl5pPr marL="2286000" lvl="4" indent="-330200" algn="l">
              <a:lnSpc>
                <a:spcPct val="90000"/>
              </a:lnSpc>
              <a:spcBef>
                <a:spcPts val="400"/>
              </a:spcBef>
              <a:spcAft>
                <a:spcPts val="0"/>
              </a:spcAft>
              <a:buSzPts val="1600"/>
              <a:buChar char="?"/>
              <a:defRPr sz="1600"/>
            </a:lvl5pPr>
            <a:lvl6pPr marL="2743200" lvl="5" indent="-330200" algn="l">
              <a:lnSpc>
                <a:spcPct val="90000"/>
              </a:lnSpc>
              <a:spcBef>
                <a:spcPts val="400"/>
              </a:spcBef>
              <a:spcAft>
                <a:spcPts val="0"/>
              </a:spcAft>
              <a:buSzPts val="1600"/>
              <a:buChar char="?"/>
              <a:defRPr sz="1600"/>
            </a:lvl6pPr>
            <a:lvl7pPr marL="3200400" lvl="6" indent="-330200" algn="l">
              <a:lnSpc>
                <a:spcPct val="90000"/>
              </a:lnSpc>
              <a:spcBef>
                <a:spcPts val="400"/>
              </a:spcBef>
              <a:spcAft>
                <a:spcPts val="0"/>
              </a:spcAft>
              <a:buSzPts val="1600"/>
              <a:buChar char="?"/>
              <a:defRPr sz="1600"/>
            </a:lvl7pPr>
            <a:lvl8pPr marL="3657600" lvl="7" indent="-330200" algn="l">
              <a:lnSpc>
                <a:spcPct val="90000"/>
              </a:lnSpc>
              <a:spcBef>
                <a:spcPts val="400"/>
              </a:spcBef>
              <a:spcAft>
                <a:spcPts val="0"/>
              </a:spcAft>
              <a:buSzPts val="1600"/>
              <a:buChar char="?"/>
              <a:defRPr sz="1600"/>
            </a:lvl8pPr>
            <a:lvl9pPr marL="4114800" lvl="8" indent="-330200" algn="l">
              <a:lnSpc>
                <a:spcPct val="90000"/>
              </a:lnSpc>
              <a:spcBef>
                <a:spcPts val="400"/>
              </a:spcBef>
              <a:spcAft>
                <a:spcPts val="400"/>
              </a:spcAft>
              <a:buSzPts val="1600"/>
              <a:buChar char="?"/>
              <a:defRPr sz="1600"/>
            </a:lvl9pPr>
          </a:lstStyle>
          <a:p>
            <a:endParaRPr/>
          </a:p>
        </p:txBody>
      </p:sp>
      <p:sp>
        <p:nvSpPr>
          <p:cNvPr id="64" name="Google Shape;64;p19"/>
          <p:cNvSpPr txBox="1">
            <a:spLocks noGrp="1"/>
          </p:cNvSpPr>
          <p:nvPr>
            <p:ph type="body" idx="2"/>
          </p:nvPr>
        </p:nvSpPr>
        <p:spPr>
          <a:xfrm>
            <a:off x="1024128" y="2257506"/>
            <a:ext cx="4389120" cy="3762294"/>
          </a:xfrm>
          <a:prstGeom prst="rect">
            <a:avLst/>
          </a:prstGeom>
          <a:noFill/>
          <a:ln>
            <a:noFill/>
          </a:ln>
        </p:spPr>
        <p:txBody>
          <a:bodyPr spcFirstLastPara="1" wrap="square" lIns="91425" tIns="45700" rIns="91425" bIns="45700" anchor="t" anchorCtr="0">
            <a:normAutofit/>
          </a:bodyPr>
          <a:lstStyle>
            <a:lvl1pPr marL="457200" lvl="0" indent="-228600" algn="l">
              <a:lnSpc>
                <a:spcPct val="108000"/>
              </a:lnSpc>
              <a:spcBef>
                <a:spcPts val="600"/>
              </a:spcBef>
              <a:spcAft>
                <a:spcPts val="0"/>
              </a:spcAft>
              <a:buSzPts val="1600"/>
              <a:buNone/>
              <a:defRPr sz="1600"/>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65" name="Google Shape;65;p19"/>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457200" y="4960138"/>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0C0C0C"/>
              </a:buClr>
              <a:buSzPts val="5000"/>
              <a:buFont typeface="Twentieth Century"/>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0"/>
          <p:cNvSpPr>
            <a:spLocks noGrp="1"/>
          </p:cNvSpPr>
          <p:nvPr>
            <p:ph type="pic" idx="2"/>
          </p:nvPr>
        </p:nvSpPr>
        <p:spPr>
          <a:xfrm>
            <a:off x="0" y="-1"/>
            <a:ext cx="12188952" cy="4572000"/>
          </a:xfrm>
          <a:prstGeom prst="rect">
            <a:avLst/>
          </a:prstGeom>
          <a:solidFill>
            <a:srgbClr val="76CEEF"/>
          </a:solidFill>
          <a:ln>
            <a:noFill/>
          </a:ln>
        </p:spPr>
      </p:sp>
      <p:sp>
        <p:nvSpPr>
          <p:cNvPr id="71" name="Google Shape;71;p20"/>
          <p:cNvSpPr txBox="1">
            <a:spLocks noGrp="1"/>
          </p:cNvSpPr>
          <p:nvPr>
            <p:ph type="body" idx="1"/>
          </p:nvPr>
        </p:nvSpPr>
        <p:spPr>
          <a:xfrm>
            <a:off x="8610600" y="4960138"/>
            <a:ext cx="3200400" cy="146304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800"/>
              <a:buNone/>
              <a:defRPr sz="1800">
                <a:solidFill>
                  <a:srgbClr val="0C0C0C"/>
                </a:solidFill>
              </a:defRPr>
            </a:lvl1pPr>
            <a:lvl2pPr marL="914400" lvl="1" indent="-228600" algn="l">
              <a:lnSpc>
                <a:spcPct val="90000"/>
              </a:lnSpc>
              <a:spcBef>
                <a:spcPts val="200"/>
              </a:spcBef>
              <a:spcAft>
                <a:spcPts val="0"/>
              </a:spcAft>
              <a:buSzPts val="140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400"/>
              </a:spcBef>
              <a:spcAft>
                <a:spcPts val="0"/>
              </a:spcAft>
              <a:buSzPts val="1000"/>
              <a:buNone/>
              <a:defRPr sz="1000"/>
            </a:lvl6pPr>
            <a:lvl7pPr marL="3200400" lvl="6" indent="-228600" algn="l">
              <a:lnSpc>
                <a:spcPct val="90000"/>
              </a:lnSpc>
              <a:spcBef>
                <a:spcPts val="400"/>
              </a:spcBef>
              <a:spcAft>
                <a:spcPts val="0"/>
              </a:spcAft>
              <a:buSzPts val="1000"/>
              <a:buNone/>
              <a:defRPr sz="1000"/>
            </a:lvl7pPr>
            <a:lvl8pPr marL="3657600" lvl="7" indent="-228600" algn="l">
              <a:lnSpc>
                <a:spcPct val="90000"/>
              </a:lnSpc>
              <a:spcBef>
                <a:spcPts val="400"/>
              </a:spcBef>
              <a:spcAft>
                <a:spcPts val="0"/>
              </a:spcAft>
              <a:buSzPts val="1000"/>
              <a:buNone/>
              <a:defRPr sz="1000"/>
            </a:lvl8pPr>
            <a:lvl9pPr marL="4114800" lvl="8" indent="-228600" algn="l">
              <a:lnSpc>
                <a:spcPct val="90000"/>
              </a:lnSpc>
              <a:spcBef>
                <a:spcPts val="400"/>
              </a:spcBef>
              <a:spcAft>
                <a:spcPts val="400"/>
              </a:spcAft>
              <a:buSzPts val="1000"/>
              <a:buNone/>
              <a:defRPr sz="1000"/>
            </a:lvl9pPr>
          </a:lstStyle>
          <a:p>
            <a:endParaRPr/>
          </a:p>
        </p:txBody>
      </p:sp>
      <p:sp>
        <p:nvSpPr>
          <p:cNvPr id="72" name="Google Shape;72;p20"/>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0"/>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0"/>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75" name="Google Shape;75;p20"/>
          <p:cNvCxnSpPr/>
          <p:nvPr/>
        </p:nvCxnSpPr>
        <p:spPr>
          <a:xfrm rot="10800000">
            <a:off x="8386843" y="5264106"/>
            <a:ext cx="0" cy="9144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marR="0" lvl="0" algn="l" rtl="0">
              <a:lnSpc>
                <a:spcPct val="80000"/>
              </a:lnSpc>
              <a:spcBef>
                <a:spcPts val="0"/>
              </a:spcBef>
              <a:spcAft>
                <a:spcPts val="0"/>
              </a:spcAft>
              <a:buClr>
                <a:srgbClr val="0C0C0C"/>
              </a:buClr>
              <a:buSzPts val="5000"/>
              <a:buFont typeface="Twentieth Century"/>
              <a:buNone/>
              <a:defRPr sz="5000" b="0" i="0" u="none" strike="noStrike" cap="none">
                <a:solidFill>
                  <a:srgbClr val="0C0C0C"/>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1024128" y="2286000"/>
            <a:ext cx="9720073" cy="4023360"/>
          </a:xfrm>
          <a:prstGeom prst="rect">
            <a:avLst/>
          </a:prstGeom>
          <a:noFill/>
          <a:ln>
            <a:noFill/>
          </a:ln>
        </p:spPr>
        <p:txBody>
          <a:bodyPr spcFirstLastPara="1" wrap="square" lIns="45700" tIns="45700" rIns="45700" bIns="45700" anchor="t" anchorCtr="0">
            <a:normAutofit/>
          </a:bodyPr>
          <a:lstStyle>
            <a:lvl1pPr marL="457200" marR="0" lvl="0" indent="-368300" algn="l" rtl="0">
              <a:lnSpc>
                <a:spcPct val="90000"/>
              </a:lnSpc>
              <a:spcBef>
                <a:spcPts val="1200"/>
              </a:spcBef>
              <a:spcAft>
                <a:spcPts val="0"/>
              </a:spcAft>
              <a:buClr>
                <a:schemeClr val="accent1"/>
              </a:buClr>
              <a:buSzPts val="2200"/>
              <a:buFont typeface="Twentieth Century"/>
              <a:buChar char=" "/>
              <a:defRPr sz="22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8" name="Google Shape;8;p11"/>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0C0C0C"/>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9" name="Google Shape;9;p11"/>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0C0C0C"/>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0" name="Google Shape;10;p11"/>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11" name="Google Shape;11;p11"/>
          <p:cNvCxnSpPr/>
          <p:nvPr/>
        </p:nvCxnSpPr>
        <p:spPr>
          <a:xfrm rot="10800000">
            <a:off x="762000" y="826324"/>
            <a:ext cx="0" cy="914400"/>
          </a:xfrm>
          <a:prstGeom prst="straightConnector1">
            <a:avLst/>
          </a:prstGeom>
          <a:noFill/>
          <a:ln w="19050" cap="flat" cmpd="sng">
            <a:solidFill>
              <a:schemeClr val="accent1"/>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ashishsom@learnbay.co"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96000"/>
          </a:blip>
          <a:stretch>
            <a:fillRect/>
          </a:stretch>
        </a:blipFill>
        <a:effectLst/>
      </p:bgPr>
    </p:bg>
    <p:spTree>
      <p:nvGrpSpPr>
        <p:cNvPr id="1" name="Shape 92"/>
        <p:cNvGrpSpPr/>
        <p:nvPr/>
      </p:nvGrpSpPr>
      <p:grpSpPr>
        <a:xfrm>
          <a:off x="0" y="0"/>
          <a:ext cx="0" cy="0"/>
          <a:chOff x="0" y="0"/>
          <a:chExt cx="0" cy="0"/>
        </a:xfrm>
      </p:grpSpPr>
      <p:pic>
        <p:nvPicPr>
          <p:cNvPr id="93" name="Google Shape;93;p1"/>
          <p:cNvPicPr preferRelativeResize="0"/>
          <p:nvPr/>
        </p:nvPicPr>
        <p:blipFill rotWithShape="1">
          <a:blip r:embed="rId3">
            <a:alphaModFix/>
          </a:blip>
          <a:srcRect/>
          <a:stretch/>
        </p:blipFill>
        <p:spPr>
          <a:xfrm>
            <a:off x="9428" y="-68786"/>
            <a:ext cx="12173146" cy="6926786"/>
          </a:xfrm>
          <a:prstGeom prst="rect">
            <a:avLst/>
          </a:prstGeom>
          <a:noFill/>
          <a:ln>
            <a:noFill/>
          </a:ln>
        </p:spPr>
      </p:pic>
      <p:pic>
        <p:nvPicPr>
          <p:cNvPr id="94" name="Google Shape;94;p1" descr="Learnbay | Facebook"/>
          <p:cNvPicPr preferRelativeResize="0"/>
          <p:nvPr/>
        </p:nvPicPr>
        <p:blipFill rotWithShape="1">
          <a:blip r:embed="rId4">
            <a:alphaModFix/>
          </a:blip>
          <a:srcRect/>
          <a:stretch/>
        </p:blipFill>
        <p:spPr>
          <a:xfrm>
            <a:off x="11369697" y="6054550"/>
            <a:ext cx="812876" cy="812876"/>
          </a:xfrm>
          <a:prstGeom prst="rect">
            <a:avLst/>
          </a:prstGeom>
          <a:noFill/>
          <a:ln>
            <a:noFill/>
          </a:ln>
        </p:spPr>
      </p:pic>
      <p:sp>
        <p:nvSpPr>
          <p:cNvPr id="95" name="Google Shape;95;p1"/>
          <p:cNvSpPr/>
          <p:nvPr/>
        </p:nvSpPr>
        <p:spPr>
          <a:xfrm>
            <a:off x="8466675" y="-78192"/>
            <a:ext cx="3725400" cy="2246729"/>
          </a:xfrm>
          <a:prstGeom prst="rect">
            <a:avLst/>
          </a:prstGeom>
          <a:solidFill>
            <a:schemeClr val="dk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Black"/>
                <a:ea typeface="Arial Black"/>
                <a:cs typeface="Arial Black"/>
                <a:sym typeface="Arial Black"/>
              </a:rPr>
              <a:t>Project 1</a:t>
            </a:r>
            <a:r>
              <a:rPr lang="en-US" sz="5400">
                <a:solidFill>
                  <a:schemeClr val="lt1"/>
                </a:solidFill>
                <a:latin typeface="Arial Black"/>
                <a:ea typeface="Arial Black"/>
                <a:cs typeface="Arial Black"/>
                <a:sym typeface="Arial Black"/>
              </a:rPr>
              <a:t>9</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accent1"/>
                </a:solidFill>
                <a:latin typeface="Arial Black"/>
                <a:ea typeface="Arial Black"/>
                <a:cs typeface="Arial Black"/>
                <a:sym typeface="Arial Black"/>
              </a:rPr>
              <a:t>Domain-BFSI</a:t>
            </a:r>
            <a:endParaRPr sz="1400" b="0" i="0" u="none" strike="noStrike" cap="none">
              <a:solidFill>
                <a:srgbClr val="000000"/>
              </a:solidFill>
              <a:latin typeface="Arial"/>
              <a:ea typeface="Arial"/>
              <a:cs typeface="Arial"/>
              <a:sym typeface="Arial"/>
            </a:endParaRPr>
          </a:p>
        </p:txBody>
      </p:sp>
      <p:sp>
        <p:nvSpPr>
          <p:cNvPr id="96" name="Google Shape;96;p1"/>
          <p:cNvSpPr/>
          <p:nvPr/>
        </p:nvSpPr>
        <p:spPr>
          <a:xfrm>
            <a:off x="0" y="4682212"/>
            <a:ext cx="12182572" cy="2185214"/>
          </a:xfrm>
          <a:prstGeom prst="rect">
            <a:avLst/>
          </a:prstGeom>
          <a:solidFill>
            <a:srgbClr val="D0EEF9"/>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chemeClr val="dk1"/>
                </a:solidFill>
                <a:latin typeface="Twentieth Century"/>
                <a:ea typeface="Twentieth Century"/>
                <a:cs typeface="Twentieth Century"/>
                <a:sym typeface="Twentieth Century"/>
              </a:rPr>
              <a:t>PREDICTIVE MODELING FOR INSURANCE CLAIM PROBABILITY BASED ON COMPREHENSIVE CAR POLICY FEATURES </a:t>
            </a:r>
            <a:r>
              <a:rPr lang="en-US" sz="4000" b="0" i="0" u="none" strike="noStrike" cap="none">
                <a:solidFill>
                  <a:schemeClr val="dk1"/>
                </a:solidFill>
                <a:latin typeface="Twentieth Century"/>
                <a:ea typeface="Twentieth Century"/>
                <a:cs typeface="Twentieth Century"/>
                <a:sym typeface="Twentieth Century"/>
              </a:rPr>
              <a:t>AND SAFETY RATINGS</a:t>
            </a:r>
            <a:endParaRPr sz="5400" b="0" i="0" u="none" strike="noStrike" cap="non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body" idx="1"/>
          </p:nvPr>
        </p:nvSpPr>
        <p:spPr>
          <a:xfrm>
            <a:off x="714703" y="1681655"/>
            <a:ext cx="11251520" cy="4951961"/>
          </a:xfrm>
          <a:prstGeom prst="rect">
            <a:avLst/>
          </a:prstGeom>
          <a:noFill/>
          <a:ln>
            <a:noFill/>
          </a:ln>
        </p:spPr>
        <p:txBody>
          <a:bodyPr spcFirstLastPara="1" wrap="square" lIns="45700" tIns="45700" rIns="45700" bIns="45700" anchor="t" anchorCtr="0">
            <a:normAutofit/>
          </a:bodyPr>
          <a:lstStyle/>
          <a:p>
            <a:pPr marL="91440" lvl="0" indent="-91440" algn="ctr" rtl="0">
              <a:lnSpc>
                <a:spcPct val="90000"/>
              </a:lnSpc>
              <a:spcBef>
                <a:spcPts val="0"/>
              </a:spcBef>
              <a:spcAft>
                <a:spcPts val="0"/>
              </a:spcAft>
              <a:buSzPts val="4000"/>
              <a:buChar char=" "/>
            </a:pPr>
            <a:r>
              <a:rPr lang="en-US" sz="4000"/>
              <a:t>Develop a predictive model that assesses the claim probability for car insurance policies. The objective would be to understand the factors that influence claim frequency and severity in the period of six months and enable insurance companies to better assess risk and determine appropriate premiums for policyholders.</a:t>
            </a:r>
            <a:endParaRPr sz="1800"/>
          </a:p>
          <a:p>
            <a:pPr marL="91440" lvl="0" indent="-139700" algn="l" rtl="0">
              <a:lnSpc>
                <a:spcPct val="90000"/>
              </a:lnSpc>
              <a:spcBef>
                <a:spcPts val="1400"/>
              </a:spcBef>
              <a:spcAft>
                <a:spcPts val="0"/>
              </a:spcAft>
              <a:buSzPts val="2200"/>
              <a:buChar char=" "/>
            </a:pPr>
            <a:br>
              <a:rPr lang="en-US"/>
            </a:br>
            <a:endParaRPr/>
          </a:p>
        </p:txBody>
      </p:sp>
      <p:sp>
        <p:nvSpPr>
          <p:cNvPr id="102" name="Google Shape;102;p2"/>
          <p:cNvSpPr/>
          <p:nvPr/>
        </p:nvSpPr>
        <p:spPr>
          <a:xfrm>
            <a:off x="2055043" y="224384"/>
            <a:ext cx="8117731"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accent1"/>
                </a:solidFill>
                <a:latin typeface="Arial Black"/>
                <a:ea typeface="Arial Black"/>
                <a:cs typeface="Arial Black"/>
                <a:sym typeface="Arial Black"/>
              </a:rPr>
              <a:t>Problem Statement</a:t>
            </a:r>
            <a:endParaRPr sz="4800" b="0" i="0" u="none" strike="noStrike" cap="none">
              <a:solidFill>
                <a:schemeClr val="accent1"/>
              </a:solidFill>
              <a:latin typeface="Arial Black"/>
              <a:ea typeface="Arial Black"/>
              <a:cs typeface="Arial Black"/>
              <a:sym typeface="Arial Black"/>
            </a:endParaRPr>
          </a:p>
        </p:txBody>
      </p:sp>
      <p:pic>
        <p:nvPicPr>
          <p:cNvPr id="103" name="Google Shape;103;p2" descr="Learnbay | Facebook"/>
          <p:cNvPicPr preferRelativeResize="0"/>
          <p:nvPr/>
        </p:nvPicPr>
        <p:blipFill rotWithShape="1">
          <a:blip r:embed="rId3">
            <a:alphaModFix/>
          </a:blip>
          <a:srcRect/>
          <a:stretch/>
        </p:blipFill>
        <p:spPr>
          <a:xfrm>
            <a:off x="11350843" y="6054551"/>
            <a:ext cx="812876" cy="812876"/>
          </a:xfrm>
          <a:prstGeom prst="rect">
            <a:avLst/>
          </a:prstGeom>
          <a:noFill/>
          <a:ln>
            <a:noFill/>
          </a:ln>
        </p:spPr>
      </p:pic>
      <p:pic>
        <p:nvPicPr>
          <p:cNvPr id="104" name="Google Shape;104;p2" descr="Learnbay | Facebook"/>
          <p:cNvPicPr preferRelativeResize="0"/>
          <p:nvPr/>
        </p:nvPicPr>
        <p:blipFill rotWithShape="1">
          <a:blip r:embed="rId3">
            <a:alphaModFix/>
          </a:blip>
          <a:srcRect/>
          <a:stretch/>
        </p:blipFill>
        <p:spPr>
          <a:xfrm>
            <a:off x="11350843" y="6063978"/>
            <a:ext cx="812876" cy="8128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8"/>
          <p:cNvSpPr txBox="1">
            <a:spLocks noGrp="1"/>
          </p:cNvSpPr>
          <p:nvPr>
            <p:ph type="body" idx="1"/>
          </p:nvPr>
        </p:nvSpPr>
        <p:spPr>
          <a:xfrm>
            <a:off x="1024128" y="2286000"/>
            <a:ext cx="9720073"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dirty="0" err="1">
                <a:latin typeface="Arial Black"/>
                <a:ea typeface="Arial Black"/>
                <a:cs typeface="Arial Black"/>
                <a:sym typeface="Arial Black"/>
              </a:rPr>
              <a:t>No_of_columns</a:t>
            </a:r>
            <a:r>
              <a:rPr lang="en-US" dirty="0">
                <a:latin typeface="Arial Black"/>
                <a:ea typeface="Arial Black"/>
                <a:cs typeface="Arial Black"/>
                <a:sym typeface="Arial Black"/>
              </a:rPr>
              <a:t> – 44 Nos</a:t>
            </a:r>
            <a:endParaRPr dirty="0"/>
          </a:p>
          <a:p>
            <a:pPr marL="91440" lvl="0" indent="0" algn="l" rtl="0">
              <a:lnSpc>
                <a:spcPct val="90000"/>
              </a:lnSpc>
              <a:spcBef>
                <a:spcPts val="1400"/>
              </a:spcBef>
              <a:spcAft>
                <a:spcPts val="0"/>
              </a:spcAft>
              <a:buSzPts val="2200"/>
              <a:buNone/>
            </a:pPr>
            <a:endParaRPr dirty="0">
              <a:latin typeface="Arial Black"/>
              <a:ea typeface="Arial Black"/>
              <a:cs typeface="Arial Black"/>
              <a:sym typeface="Arial Black"/>
            </a:endParaRPr>
          </a:p>
          <a:p>
            <a:pPr marL="91440" lvl="0" indent="-139700" algn="l" rtl="0">
              <a:lnSpc>
                <a:spcPct val="90000"/>
              </a:lnSpc>
              <a:spcBef>
                <a:spcPts val="1400"/>
              </a:spcBef>
              <a:spcAft>
                <a:spcPts val="0"/>
              </a:spcAft>
              <a:buSzPts val="2200"/>
              <a:buChar char=" "/>
            </a:pPr>
            <a:r>
              <a:rPr lang="en-US" dirty="0" err="1">
                <a:latin typeface="Arial Black"/>
                <a:ea typeface="Arial Black"/>
                <a:cs typeface="Arial Black"/>
                <a:sym typeface="Arial Black"/>
              </a:rPr>
              <a:t>No_of_Rows</a:t>
            </a:r>
            <a:r>
              <a:rPr lang="en-US">
                <a:latin typeface="Arial Black"/>
                <a:ea typeface="Arial Black"/>
                <a:cs typeface="Arial Black"/>
                <a:sym typeface="Arial Black"/>
              </a:rPr>
              <a:t> – 58592 Nos</a:t>
            </a:r>
            <a:endParaRPr>
              <a:latin typeface="Arial Black"/>
              <a:ea typeface="Arial Black"/>
              <a:cs typeface="Arial Black"/>
              <a:sym typeface="Arial Black"/>
            </a:endParaRPr>
          </a:p>
        </p:txBody>
      </p:sp>
      <p:sp>
        <p:nvSpPr>
          <p:cNvPr id="139" name="Google Shape;139;p8"/>
          <p:cNvSpPr/>
          <p:nvPr/>
        </p:nvSpPr>
        <p:spPr>
          <a:xfrm>
            <a:off x="3533226" y="224384"/>
            <a:ext cx="5785430"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accent1"/>
                </a:solidFill>
                <a:latin typeface="Arial Black"/>
                <a:ea typeface="Arial Black"/>
                <a:cs typeface="Arial Black"/>
                <a:sym typeface="Arial Black"/>
              </a:rPr>
              <a:t>Data Structure</a:t>
            </a:r>
            <a:endParaRPr sz="1400" b="0" i="0" u="none" strike="noStrike" cap="none">
              <a:solidFill>
                <a:srgbClr val="000000"/>
              </a:solidFill>
              <a:latin typeface="Arial"/>
              <a:ea typeface="Arial"/>
              <a:cs typeface="Arial"/>
              <a:sym typeface="Arial"/>
            </a:endParaRPr>
          </a:p>
        </p:txBody>
      </p:sp>
      <p:pic>
        <p:nvPicPr>
          <p:cNvPr id="140" name="Google Shape;140;p8" descr="Learnbay | Facebook"/>
          <p:cNvPicPr preferRelativeResize="0"/>
          <p:nvPr/>
        </p:nvPicPr>
        <p:blipFill rotWithShape="1">
          <a:blip r:embed="rId3">
            <a:alphaModFix/>
          </a:blip>
          <a:srcRect/>
          <a:stretch/>
        </p:blipFill>
        <p:spPr>
          <a:xfrm>
            <a:off x="11350843" y="6045124"/>
            <a:ext cx="812876" cy="812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3860231" y="804863"/>
            <a:ext cx="4785862" cy="840230"/>
          </a:xfrm>
          <a:prstGeom prst="rect">
            <a:avLst/>
          </a:prstGeom>
          <a:noFill/>
          <a:ln>
            <a:noFill/>
          </a:ln>
        </p:spPr>
        <p:txBody>
          <a:bodyPr spcFirstLastPara="1" wrap="square" lIns="91425" tIns="45700" rIns="91425" bIns="45700" anchor="ctr" anchorCtr="0">
            <a:spAutoFit/>
          </a:bodyPr>
          <a:lstStyle/>
          <a:p>
            <a:pPr marL="0" lvl="0" indent="0" algn="ctr" rtl="0">
              <a:lnSpc>
                <a:spcPct val="90000"/>
              </a:lnSpc>
              <a:spcBef>
                <a:spcPts val="0"/>
              </a:spcBef>
              <a:spcAft>
                <a:spcPts val="0"/>
              </a:spcAft>
              <a:buClr>
                <a:schemeClr val="accent1"/>
              </a:buClr>
              <a:buSzPts val="5400"/>
              <a:buFont typeface="Arial Black"/>
              <a:buNone/>
            </a:pPr>
            <a:r>
              <a:rPr lang="en-US" sz="5400" cap="none" dirty="0">
                <a:solidFill>
                  <a:schemeClr val="accent1"/>
                </a:solidFill>
                <a:latin typeface="Arial Black"/>
                <a:ea typeface="Arial Black"/>
                <a:cs typeface="Arial Black"/>
                <a:sym typeface="Arial Black"/>
              </a:rPr>
              <a:t>Instructions</a:t>
            </a:r>
            <a:endParaRPr sz="5400" b="0" cap="none" dirty="0">
              <a:solidFill>
                <a:schemeClr val="accent1"/>
              </a:solidFill>
              <a:latin typeface="Arial Black"/>
              <a:ea typeface="Arial Black"/>
              <a:cs typeface="Arial Black"/>
              <a:sym typeface="Arial Black"/>
            </a:endParaRPr>
          </a:p>
        </p:txBody>
      </p:sp>
      <p:sp>
        <p:nvSpPr>
          <p:cNvPr id="146" name="Google Shape;146;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15265" algn="l" rtl="0">
              <a:lnSpc>
                <a:spcPct val="90000"/>
              </a:lnSpc>
              <a:spcBef>
                <a:spcPts val="0"/>
              </a:spcBef>
              <a:spcAft>
                <a:spcPts val="0"/>
              </a:spcAft>
              <a:buClr>
                <a:schemeClr val="dk1"/>
              </a:buClr>
              <a:buSzPts val="2200"/>
              <a:buChar char="•"/>
            </a:pPr>
            <a:r>
              <a:rPr lang="en-US" dirty="0"/>
              <a:t>The dataset will be given through a drive link in your project group on Learnbay app</a:t>
            </a:r>
            <a:endParaRPr dirty="0"/>
          </a:p>
          <a:p>
            <a:pPr marL="228600" lvl="0" indent="-215265" algn="l" rtl="0">
              <a:lnSpc>
                <a:spcPct val="90000"/>
              </a:lnSpc>
              <a:spcBef>
                <a:spcPts val="1000"/>
              </a:spcBef>
              <a:spcAft>
                <a:spcPts val="0"/>
              </a:spcAft>
              <a:buClr>
                <a:schemeClr val="dk1"/>
              </a:buClr>
              <a:buSzPts val="2200"/>
              <a:buChar char="•"/>
            </a:pPr>
            <a:r>
              <a:rPr lang="en-US" dirty="0"/>
              <a:t>You have to submit the project with a Ppt presentation by </a:t>
            </a:r>
            <a:r>
              <a:rPr lang="en-US" b="1" dirty="0">
                <a:highlight>
                  <a:srgbClr val="00FFFF"/>
                </a:highlight>
              </a:rPr>
              <a:t>Saturday 13th July 2024</a:t>
            </a:r>
            <a:r>
              <a:rPr lang="en-US" dirty="0"/>
              <a:t> by EOD.</a:t>
            </a:r>
            <a:endParaRPr dirty="0"/>
          </a:p>
          <a:p>
            <a:pPr marL="228600" lvl="0" indent="-215265" algn="l" rtl="0">
              <a:lnSpc>
                <a:spcPct val="90000"/>
              </a:lnSpc>
              <a:spcBef>
                <a:spcPts val="1000"/>
              </a:spcBef>
              <a:spcAft>
                <a:spcPts val="0"/>
              </a:spcAft>
              <a:buClr>
                <a:schemeClr val="dk1"/>
              </a:buClr>
              <a:buSzPts val="2200"/>
              <a:buChar char="•"/>
            </a:pPr>
            <a:r>
              <a:rPr lang="en-US" dirty="0"/>
              <a:t>Kindly submit your </a:t>
            </a:r>
            <a:r>
              <a:rPr lang="en-US" dirty="0">
                <a:highlight>
                  <a:srgbClr val="00FFFF"/>
                </a:highlight>
              </a:rPr>
              <a:t>‘</a:t>
            </a:r>
            <a:r>
              <a:rPr lang="en-US" dirty="0" err="1">
                <a:highlight>
                  <a:srgbClr val="00FFFF"/>
                </a:highlight>
              </a:rPr>
              <a:t>XYZ.ipynb</a:t>
            </a:r>
            <a:r>
              <a:rPr lang="en-US" dirty="0">
                <a:highlight>
                  <a:srgbClr val="00FFFF"/>
                </a:highlight>
              </a:rPr>
              <a:t>’ file and ‘XYZ.ppt’ to sagar</a:t>
            </a:r>
            <a:r>
              <a:rPr lang="en-US" u="sng" dirty="0">
                <a:solidFill>
                  <a:schemeClr val="hlink"/>
                </a:solidFill>
                <a:highlight>
                  <a:srgbClr val="00FFFF"/>
                </a:highlight>
                <a:hlinkClick r:id="rId3"/>
              </a:rPr>
              <a:t>@learnbay.co</a:t>
            </a:r>
            <a:r>
              <a:rPr lang="en-US" dirty="0">
                <a:highlight>
                  <a:srgbClr val="00FFFF"/>
                </a:highlight>
              </a:rPr>
              <a:t> </a:t>
            </a:r>
            <a:r>
              <a:rPr lang="en-US" dirty="0"/>
              <a:t>within the timeframe, submission of the project after the due date will be considered disqualified. Late submission will be considered with a valid reason.</a:t>
            </a:r>
            <a:endParaRPr dirty="0"/>
          </a:p>
          <a:p>
            <a:pPr marL="228600" lvl="0" indent="-215265" algn="l" rtl="0">
              <a:lnSpc>
                <a:spcPct val="90000"/>
              </a:lnSpc>
              <a:spcBef>
                <a:spcPts val="1000"/>
              </a:spcBef>
              <a:spcAft>
                <a:spcPts val="0"/>
              </a:spcAft>
              <a:buClr>
                <a:schemeClr val="dk1"/>
              </a:buClr>
              <a:buSzPts val="2200"/>
              <a:buChar char="•"/>
            </a:pPr>
            <a:r>
              <a:rPr lang="en-US" dirty="0"/>
              <a:t>After submission of the project you’ll get a link to book a time for the project presentation.</a:t>
            </a:r>
          </a:p>
          <a:p>
            <a:pPr marL="228600" lvl="0" indent="-215265" algn="l" rtl="0">
              <a:lnSpc>
                <a:spcPct val="90000"/>
              </a:lnSpc>
              <a:spcBef>
                <a:spcPts val="1000"/>
              </a:spcBef>
              <a:spcAft>
                <a:spcPts val="0"/>
              </a:spcAft>
              <a:buClr>
                <a:schemeClr val="dk1"/>
              </a:buClr>
              <a:buSzPts val="2200"/>
              <a:buChar char="•"/>
            </a:pPr>
            <a:r>
              <a:rPr lang="en-US" b="1" dirty="0">
                <a:highlight>
                  <a:srgbClr val="00FFFF"/>
                </a:highlight>
              </a:rPr>
              <a:t>Kindly keep only 10-15 slides in your presentation Ppt.</a:t>
            </a:r>
          </a:p>
          <a:p>
            <a:pPr marL="13335" lvl="0" indent="0" algn="l" rtl="0">
              <a:lnSpc>
                <a:spcPct val="90000"/>
              </a:lnSpc>
              <a:spcBef>
                <a:spcPts val="1000"/>
              </a:spcBef>
              <a:spcAft>
                <a:spcPts val="0"/>
              </a:spcAft>
              <a:buClr>
                <a:schemeClr val="dk1"/>
              </a:buClr>
              <a:buSzPts val="2200"/>
              <a:buNone/>
            </a:pPr>
            <a:endParaRPr dirty="0"/>
          </a:p>
          <a:p>
            <a:pPr marL="228600" lvl="0" indent="-64135" algn="l" rtl="0">
              <a:lnSpc>
                <a:spcPct val="90000"/>
              </a:lnSpc>
              <a:spcBef>
                <a:spcPts val="1000"/>
              </a:spcBef>
              <a:spcAft>
                <a:spcPts val="0"/>
              </a:spcAft>
              <a:buClr>
                <a:schemeClr val="dk1"/>
              </a:buClr>
              <a:buSzPts val="2200"/>
              <a:buNone/>
            </a:pPr>
            <a:endParaRPr dirty="0"/>
          </a:p>
          <a:p>
            <a:pPr marL="228600" lvl="0" indent="-64135" algn="l" rtl="0">
              <a:lnSpc>
                <a:spcPct val="90000"/>
              </a:lnSpc>
              <a:spcBef>
                <a:spcPts val="1000"/>
              </a:spcBef>
              <a:spcAft>
                <a:spcPts val="0"/>
              </a:spcAft>
              <a:buClr>
                <a:schemeClr val="dk1"/>
              </a:buClr>
              <a:buSzPts val="22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body" idx="1"/>
          </p:nvPr>
        </p:nvSpPr>
        <p:spPr>
          <a:xfrm>
            <a:off x="1032450" y="1229849"/>
            <a:ext cx="10716600" cy="5257200"/>
          </a:xfrm>
          <a:prstGeom prst="rect">
            <a:avLst/>
          </a:prstGeom>
          <a:noFill/>
          <a:ln>
            <a:noFill/>
          </a:ln>
        </p:spPr>
        <p:txBody>
          <a:bodyPr spcFirstLastPara="1" wrap="square" lIns="91425" tIns="45700" rIns="91425" bIns="45700" anchor="t" anchorCtr="0">
            <a:normAutofit fontScale="92500"/>
          </a:bodyPr>
          <a:lstStyle/>
          <a:p>
            <a:pPr marL="342900" lvl="0" indent="-308610" algn="l" rtl="0">
              <a:lnSpc>
                <a:spcPct val="150000"/>
              </a:lnSpc>
              <a:spcBef>
                <a:spcPts val="0"/>
              </a:spcBef>
              <a:spcAft>
                <a:spcPts val="0"/>
              </a:spcAft>
              <a:buSzPct val="64285"/>
              <a:buChar char="•"/>
            </a:pPr>
            <a:r>
              <a:rPr lang="en-US" dirty="0"/>
              <a:t>Selection of candidates will be based on their </a:t>
            </a:r>
            <a:r>
              <a:rPr lang="en-US" b="1" dirty="0">
                <a:highlight>
                  <a:srgbClr val="808080"/>
                </a:highlight>
              </a:rPr>
              <a:t>approach to building a model,  presentation skills(Storytelling skills), and subject knowledge points(a mock round)(Questions related to ML and Python for Data Science.)</a:t>
            </a:r>
          </a:p>
          <a:p>
            <a:pPr marL="342900" lvl="0" indent="-308610" algn="l" rtl="0">
              <a:lnSpc>
                <a:spcPct val="150000"/>
              </a:lnSpc>
              <a:spcBef>
                <a:spcPts val="0"/>
              </a:spcBef>
              <a:spcAft>
                <a:spcPts val="0"/>
              </a:spcAft>
              <a:buSzPct val="64285"/>
              <a:buChar char="•"/>
            </a:pPr>
            <a:r>
              <a:rPr lang="en-US" b="1" dirty="0">
                <a:highlight>
                  <a:srgbClr val="00FFFF"/>
                </a:highlight>
              </a:rPr>
              <a:t>Note: you need to score 80% to clear this round</a:t>
            </a:r>
            <a:endParaRPr dirty="0">
              <a:highlight>
                <a:srgbClr val="00FFFF"/>
              </a:highlight>
            </a:endParaRPr>
          </a:p>
          <a:p>
            <a:pPr marL="342900" lvl="0" indent="-308610" algn="l" rtl="0">
              <a:lnSpc>
                <a:spcPct val="150000"/>
              </a:lnSpc>
              <a:spcBef>
                <a:spcPts val="1000"/>
              </a:spcBef>
              <a:spcAft>
                <a:spcPts val="0"/>
              </a:spcAft>
              <a:buSzPct val="64285"/>
              <a:buChar char="•"/>
            </a:pPr>
            <a:r>
              <a:rPr lang="en-US" dirty="0"/>
              <a:t>Once the presentation is done every candidate will get their feedback during the session and outcome and score via mail with the status of whether they are selected or not.</a:t>
            </a:r>
            <a:endParaRPr dirty="0"/>
          </a:p>
          <a:p>
            <a:pPr marL="342900" lvl="0" indent="-308610" algn="l" rtl="0">
              <a:lnSpc>
                <a:spcPct val="150000"/>
              </a:lnSpc>
              <a:spcBef>
                <a:spcPts val="1000"/>
              </a:spcBef>
              <a:spcAft>
                <a:spcPts val="0"/>
              </a:spcAft>
              <a:buSzPct val="64285"/>
              <a:buChar char="•"/>
            </a:pPr>
            <a:r>
              <a:rPr lang="en-US" dirty="0"/>
              <a:t>Selected candidates’ data will be shared with the placement team for 1 on 1 resume session.</a:t>
            </a:r>
            <a:endParaRPr dirty="0"/>
          </a:p>
          <a:p>
            <a:pPr marL="342900" lvl="0" indent="-308610" algn="l" rtl="0">
              <a:lnSpc>
                <a:spcPct val="150000"/>
              </a:lnSpc>
              <a:spcBef>
                <a:spcPts val="1000"/>
              </a:spcBef>
              <a:spcAft>
                <a:spcPts val="0"/>
              </a:spcAft>
              <a:buSzPct val="64285"/>
              <a:buChar char="•"/>
            </a:pPr>
            <a:r>
              <a:rPr lang="en-US" dirty="0"/>
              <a:t>Candidates who are not selected in this process will be carried forward to the next project.</a:t>
            </a:r>
            <a:endParaRPr dirty="0"/>
          </a:p>
          <a:p>
            <a:pPr marL="342900" lvl="0" indent="-308610" algn="l" rtl="0">
              <a:lnSpc>
                <a:spcPct val="150000"/>
              </a:lnSpc>
              <a:spcBef>
                <a:spcPts val="1000"/>
              </a:spcBef>
              <a:spcAft>
                <a:spcPts val="0"/>
              </a:spcAft>
              <a:buSzPct val="64285"/>
              <a:buChar char="•"/>
            </a:pPr>
            <a:r>
              <a:rPr lang="en-US" dirty="0"/>
              <a:t>Kindly do not book multiple slots, if found it shall considered as cancelled. If any change in the slot date and time kindly inform or cancel the previous slot.</a:t>
            </a:r>
            <a:endParaRPr dirty="0"/>
          </a:p>
          <a:p>
            <a:pPr marL="0" lvl="0" indent="0" algn="l" rtl="0">
              <a:lnSpc>
                <a:spcPct val="90000"/>
              </a:lnSpc>
              <a:spcBef>
                <a:spcPts val="1000"/>
              </a:spcBef>
              <a:spcAft>
                <a:spcPts val="0"/>
              </a:spcAft>
              <a:buSzPct val="64285"/>
              <a:buNone/>
            </a:pPr>
            <a:endParaRPr dirty="0"/>
          </a:p>
          <a:p>
            <a:pPr marL="342900" lvl="0" indent="-228600" algn="l" rtl="0">
              <a:lnSpc>
                <a:spcPct val="90000"/>
              </a:lnSpc>
              <a:spcBef>
                <a:spcPts val="1000"/>
              </a:spcBef>
              <a:spcAft>
                <a:spcPts val="0"/>
              </a:spcAft>
              <a:buSzPct val="64285"/>
              <a:buNone/>
            </a:pPr>
            <a:endParaRPr dirty="0"/>
          </a:p>
        </p:txBody>
      </p:sp>
      <p:sp>
        <p:nvSpPr>
          <p:cNvPr id="152" name="Google Shape;152;p24"/>
          <p:cNvSpPr/>
          <p:nvPr/>
        </p:nvSpPr>
        <p:spPr>
          <a:xfrm>
            <a:off x="1942350" y="192275"/>
            <a:ext cx="8896800" cy="923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accent1"/>
                </a:solidFill>
                <a:latin typeface="Arial"/>
                <a:ea typeface="Arial"/>
                <a:cs typeface="Arial"/>
                <a:sym typeface="Arial"/>
              </a:rPr>
              <a:t>Selection &amp; feedback</a:t>
            </a:r>
            <a:endParaRPr sz="5400" b="0" i="0" u="none" strike="noStrike" cap="none">
              <a:solidFill>
                <a:schemeClr val="accent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0"/>
          <p:cNvSpPr txBox="1">
            <a:spLocks noGrp="1"/>
          </p:cNvSpPr>
          <p:nvPr>
            <p:ph type="title"/>
          </p:nvPr>
        </p:nvSpPr>
        <p:spPr>
          <a:xfrm>
            <a:off x="3570628" y="3008885"/>
            <a:ext cx="5050743" cy="840230"/>
          </a:xfrm>
          <a:prstGeom prst="rect">
            <a:avLst/>
          </a:prstGeom>
          <a:noFill/>
          <a:ln>
            <a:noFill/>
          </a:ln>
        </p:spPr>
        <p:txBody>
          <a:bodyPr spcFirstLastPara="1" wrap="square" lIns="91425" tIns="45700" rIns="91425" bIns="45700" anchor="ctr" anchorCtr="0">
            <a:spAutoFit/>
          </a:bodyPr>
          <a:lstStyle/>
          <a:p>
            <a:pPr marL="0" lvl="0" indent="0" algn="ctr" rtl="0">
              <a:lnSpc>
                <a:spcPct val="80000"/>
              </a:lnSpc>
              <a:spcBef>
                <a:spcPts val="0"/>
              </a:spcBef>
              <a:spcAft>
                <a:spcPts val="0"/>
              </a:spcAft>
              <a:buClr>
                <a:schemeClr val="accent1"/>
              </a:buClr>
              <a:buSzPts val="5400"/>
              <a:buFont typeface="Arial Black"/>
              <a:buNone/>
            </a:pPr>
            <a:r>
              <a:rPr lang="en-US" sz="5400" cap="none">
                <a:solidFill>
                  <a:schemeClr val="accent1"/>
                </a:solidFill>
                <a:latin typeface="Arial Black"/>
                <a:ea typeface="Arial Black"/>
                <a:cs typeface="Arial Black"/>
                <a:sym typeface="Arial Black"/>
              </a:rPr>
              <a:t>All The Best!</a:t>
            </a:r>
            <a:endParaRPr sz="5400" b="0" cap="none">
              <a:solidFill>
                <a:schemeClr val="accent1"/>
              </a:solidFill>
              <a:latin typeface="Arial Black"/>
              <a:ea typeface="Arial Black"/>
              <a:cs typeface="Arial Black"/>
              <a:sym typeface="Arial Black"/>
            </a:endParaRPr>
          </a:p>
        </p:txBody>
      </p:sp>
      <p:sp>
        <p:nvSpPr>
          <p:cNvPr id="158" name="Google Shape;158;p10"/>
          <p:cNvSpPr/>
          <p:nvPr/>
        </p:nvSpPr>
        <p:spPr>
          <a:xfrm>
            <a:off x="5978820" y="3275112"/>
            <a:ext cx="2343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spTree>
  </p:cSld>
  <p:clrMapOvr>
    <a:masterClrMapping/>
  </p:clrMapOvr>
</p:sld>
</file>

<file path=ppt/theme/theme1.xml><?xml version="1.0" encoding="utf-8"?>
<a:theme xmlns:a="http://schemas.openxmlformats.org/drawingml/2006/main"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356</Words>
  <Application>Microsoft Office PowerPoint</Application>
  <PresentationFormat>Widescreen</PresentationFormat>
  <Paragraphs>26</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Twentieth Century</vt:lpstr>
      <vt:lpstr>Arial Black</vt:lpstr>
      <vt:lpstr>Arial</vt:lpstr>
      <vt:lpstr>Century Gothic</vt:lpstr>
      <vt:lpstr>Noto Sans Symbols</vt:lpstr>
      <vt:lpstr>Integral</vt:lpstr>
      <vt:lpstr>PowerPoint Presentation</vt:lpstr>
      <vt:lpstr>PowerPoint Presentation</vt:lpstr>
      <vt:lpstr>PowerPoint Presentation</vt:lpstr>
      <vt:lpstr>Instructions</vt:lpstr>
      <vt:lpstr>PowerPoint Presentation</vt:lpstr>
      <vt:lpstr>All The Best!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STANLEY</dc:creator>
  <cp:lastModifiedBy>STANLEY</cp:lastModifiedBy>
  <cp:revision>3</cp:revision>
  <dcterms:created xsi:type="dcterms:W3CDTF">2022-11-21T05:42:27Z</dcterms:created>
  <dcterms:modified xsi:type="dcterms:W3CDTF">2024-07-03T10:09:15Z</dcterms:modified>
</cp:coreProperties>
</file>