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jpeg" ContentType="image/jpeg"/>
  <Override PartName="/ppt/media/image2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88000" y="1296000"/>
            <a:ext cx="8928360" cy="1340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6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032360" y="2891160"/>
            <a:ext cx="5184000" cy="34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032360" y="3271320"/>
            <a:ext cx="5184000" cy="34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88000" y="1296000"/>
            <a:ext cx="8928360" cy="1340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6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032360" y="2891160"/>
            <a:ext cx="2529720" cy="34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688800" y="2891160"/>
            <a:ext cx="2529720" cy="34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032360" y="3271320"/>
            <a:ext cx="2529720" cy="34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688800" y="3271320"/>
            <a:ext cx="2529720" cy="34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88000" y="1296000"/>
            <a:ext cx="8928360" cy="1340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6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032360" y="2891160"/>
            <a:ext cx="1668960" cy="34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785200" y="2891160"/>
            <a:ext cx="1668960" cy="34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538040" y="2891160"/>
            <a:ext cx="1668960" cy="34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032360" y="3271320"/>
            <a:ext cx="1668960" cy="34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5785200" y="3271320"/>
            <a:ext cx="1668960" cy="34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538040" y="3271320"/>
            <a:ext cx="1668960" cy="34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88000" y="1296000"/>
            <a:ext cx="8928360" cy="1340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6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032360" y="2891160"/>
            <a:ext cx="5184000" cy="72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88000" y="1296000"/>
            <a:ext cx="8928360" cy="1340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6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032360" y="2891160"/>
            <a:ext cx="5184000" cy="72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88000" y="1296000"/>
            <a:ext cx="8928360" cy="1340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6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032360" y="2891160"/>
            <a:ext cx="2529720" cy="72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688800" y="2891160"/>
            <a:ext cx="2529720" cy="72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88000" y="1296000"/>
            <a:ext cx="8928360" cy="1340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6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288000" y="1296000"/>
            <a:ext cx="8928360" cy="6213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88000" y="1296000"/>
            <a:ext cx="8928360" cy="1340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6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032360" y="2891160"/>
            <a:ext cx="2529720" cy="34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688800" y="2891160"/>
            <a:ext cx="2529720" cy="72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032360" y="3271320"/>
            <a:ext cx="2529720" cy="34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88000" y="1296000"/>
            <a:ext cx="8928360" cy="1340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6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032360" y="2891160"/>
            <a:ext cx="5184000" cy="72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88000" y="1296000"/>
            <a:ext cx="8928360" cy="1340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6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032360" y="2891160"/>
            <a:ext cx="2529720" cy="72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688800" y="2891160"/>
            <a:ext cx="2529720" cy="34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688800" y="3271320"/>
            <a:ext cx="2529720" cy="34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88000" y="1296000"/>
            <a:ext cx="8928360" cy="1340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6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032360" y="2891160"/>
            <a:ext cx="2529720" cy="34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688800" y="2891160"/>
            <a:ext cx="2529720" cy="34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032360" y="3271320"/>
            <a:ext cx="5184000" cy="34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88000" y="1296000"/>
            <a:ext cx="8928360" cy="1340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6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032360" y="2891160"/>
            <a:ext cx="5184000" cy="34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032360" y="3271320"/>
            <a:ext cx="5184000" cy="34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88000" y="1296000"/>
            <a:ext cx="8928360" cy="1340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6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032360" y="2891160"/>
            <a:ext cx="2529720" cy="34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688800" y="2891160"/>
            <a:ext cx="2529720" cy="34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032360" y="3271320"/>
            <a:ext cx="2529720" cy="34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688800" y="3271320"/>
            <a:ext cx="2529720" cy="34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88000" y="1296000"/>
            <a:ext cx="8928360" cy="1340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6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032360" y="2891160"/>
            <a:ext cx="1668960" cy="34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785200" y="2891160"/>
            <a:ext cx="1668960" cy="34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7538040" y="2891160"/>
            <a:ext cx="1668960" cy="34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032360" y="3271320"/>
            <a:ext cx="1668960" cy="34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5785200" y="3271320"/>
            <a:ext cx="1668960" cy="34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7538040" y="3271320"/>
            <a:ext cx="1668960" cy="34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88000" y="1296000"/>
            <a:ext cx="8928360" cy="1340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6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032360" y="2891160"/>
            <a:ext cx="5184000" cy="72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88000" y="1296000"/>
            <a:ext cx="8928360" cy="1340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6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032360" y="2891160"/>
            <a:ext cx="5184000" cy="72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88000" y="1296000"/>
            <a:ext cx="8928360" cy="1340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6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032360" y="2891160"/>
            <a:ext cx="2529720" cy="72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688800" y="2891160"/>
            <a:ext cx="2529720" cy="72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88000" y="1296000"/>
            <a:ext cx="8928360" cy="1340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6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88000" y="1296000"/>
            <a:ext cx="8928360" cy="1340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6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032360" y="2891160"/>
            <a:ext cx="5184000" cy="72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288000" y="1296000"/>
            <a:ext cx="8928360" cy="6213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88000" y="1296000"/>
            <a:ext cx="8928360" cy="1340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6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032360" y="2891160"/>
            <a:ext cx="2529720" cy="34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688800" y="2891160"/>
            <a:ext cx="2529720" cy="72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032360" y="3271320"/>
            <a:ext cx="2529720" cy="34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88000" y="1296000"/>
            <a:ext cx="8928360" cy="1340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6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032360" y="2891160"/>
            <a:ext cx="2529720" cy="72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688800" y="2891160"/>
            <a:ext cx="2529720" cy="34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688800" y="3271320"/>
            <a:ext cx="2529720" cy="34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88000" y="1296000"/>
            <a:ext cx="8928360" cy="1340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6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032360" y="2891160"/>
            <a:ext cx="2529720" cy="34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688800" y="2891160"/>
            <a:ext cx="2529720" cy="34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032360" y="3271320"/>
            <a:ext cx="5184000" cy="34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88000" y="1296000"/>
            <a:ext cx="8928360" cy="1340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6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032360" y="2891160"/>
            <a:ext cx="5184000" cy="34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032360" y="3271320"/>
            <a:ext cx="5184000" cy="34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88000" y="1296000"/>
            <a:ext cx="8928360" cy="1340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6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032360" y="2891160"/>
            <a:ext cx="2529720" cy="34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688800" y="2891160"/>
            <a:ext cx="2529720" cy="34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032360" y="3271320"/>
            <a:ext cx="2529720" cy="34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688800" y="3271320"/>
            <a:ext cx="2529720" cy="34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88000" y="1296000"/>
            <a:ext cx="8928360" cy="1340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6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032360" y="2891160"/>
            <a:ext cx="1668960" cy="34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785200" y="2891160"/>
            <a:ext cx="1668960" cy="34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7538040" y="2891160"/>
            <a:ext cx="1668960" cy="34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032360" y="3271320"/>
            <a:ext cx="1668960" cy="34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5785200" y="3271320"/>
            <a:ext cx="1668960" cy="34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7538040" y="3271320"/>
            <a:ext cx="1668960" cy="34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88000" y="1296000"/>
            <a:ext cx="8928360" cy="1340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6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032360" y="2891160"/>
            <a:ext cx="2529720" cy="72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688800" y="2891160"/>
            <a:ext cx="2529720" cy="72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88000" y="1296000"/>
            <a:ext cx="8928360" cy="1340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6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288000" y="1296000"/>
            <a:ext cx="8928360" cy="6213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88000" y="1296000"/>
            <a:ext cx="8928360" cy="1340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6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032360" y="2891160"/>
            <a:ext cx="2529720" cy="34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688800" y="2891160"/>
            <a:ext cx="2529720" cy="72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032360" y="3271320"/>
            <a:ext cx="2529720" cy="34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88000" y="1296000"/>
            <a:ext cx="8928360" cy="1340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6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032360" y="2891160"/>
            <a:ext cx="2529720" cy="72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688800" y="2891160"/>
            <a:ext cx="2529720" cy="34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688800" y="3271320"/>
            <a:ext cx="2529720" cy="34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88000" y="1296000"/>
            <a:ext cx="8928360" cy="1340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6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032360" y="2891160"/>
            <a:ext cx="2529720" cy="34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688800" y="2891160"/>
            <a:ext cx="2529720" cy="34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032360" y="3271320"/>
            <a:ext cx="5184000" cy="34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Aft>
                <a:spcPts val="592"/>
              </a:spcAft>
            </a:pPr>
            <a:endParaRPr b="0" lang="en-IN" sz="135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88000" y="1296000"/>
            <a:ext cx="8928360" cy="1340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60" spc="-1" strike="noStrike">
                <a:latin typeface="Arial"/>
              </a:rPr>
              <a:t>Click to edit the title text format</a:t>
            </a:r>
            <a:endParaRPr b="0" lang="en-IN" sz="186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032360" y="2891160"/>
            <a:ext cx="5184000" cy="72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r">
              <a:spcAft>
                <a:spcPts val="5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350" spc="-1" strike="noStrike">
                <a:latin typeface="Arial"/>
              </a:rPr>
              <a:t>Click to edit the outline text format</a:t>
            </a:r>
            <a:endParaRPr b="0" lang="en-IN" sz="1350" spc="-1" strike="noStrike">
              <a:latin typeface="Arial"/>
            </a:endParaRPr>
          </a:p>
          <a:p>
            <a:pPr lvl="1" marL="864000" indent="-324000" algn="r">
              <a:spcAft>
                <a:spcPts val="47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180" spc="-1" strike="noStrike">
                <a:latin typeface="Arial"/>
              </a:rPr>
              <a:t>Second Outline Level</a:t>
            </a:r>
            <a:endParaRPr b="0" lang="en-IN" sz="1180" spc="-1" strike="noStrike">
              <a:latin typeface="Arial"/>
            </a:endParaRPr>
          </a:p>
          <a:p>
            <a:pPr lvl="2" marL="1296000" indent="-288000" algn="r">
              <a:spcAft>
                <a:spcPts val="3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10" spc="-1" strike="noStrike">
                <a:latin typeface="Arial"/>
              </a:rPr>
              <a:t>Third Outline Level</a:t>
            </a:r>
            <a:endParaRPr b="0" lang="en-IN" sz="1010" spc="-1" strike="noStrike">
              <a:latin typeface="Arial"/>
            </a:endParaRPr>
          </a:p>
          <a:p>
            <a:pPr lvl="3" marL="1728000" indent="-216000" algn="r">
              <a:spcAft>
                <a:spcPts val="23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839" spc="-1" strike="noStrike">
                <a:latin typeface="Arial"/>
              </a:rPr>
              <a:t>Fourth Outline Level</a:t>
            </a:r>
            <a:endParaRPr b="0" lang="en-IN" sz="839" spc="-1" strike="noStrike">
              <a:latin typeface="Arial"/>
            </a:endParaRPr>
          </a:p>
          <a:p>
            <a:pPr lvl="4" marL="2160000" indent="-216000" algn="r">
              <a:spcAft>
                <a:spcPts val="11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839" spc="-1" strike="noStrike">
                <a:latin typeface="Arial"/>
              </a:rPr>
              <a:t>Fifth Outline Level</a:t>
            </a:r>
            <a:endParaRPr b="0" lang="en-IN" sz="839" spc="-1" strike="noStrike">
              <a:latin typeface="Arial"/>
            </a:endParaRPr>
          </a:p>
          <a:p>
            <a:pPr lvl="5" marL="2592000" indent="-216000" algn="r">
              <a:spcAft>
                <a:spcPts val="11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839" spc="-1" strike="noStrike">
                <a:latin typeface="Arial"/>
              </a:rPr>
              <a:t>Sixth Outline Level</a:t>
            </a:r>
            <a:endParaRPr b="0" lang="en-IN" sz="839" spc="-1" strike="noStrike">
              <a:latin typeface="Arial"/>
            </a:endParaRPr>
          </a:p>
          <a:p>
            <a:pPr lvl="6" marL="3024000" indent="-216000" algn="r">
              <a:spcAft>
                <a:spcPts val="11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839" spc="-1" strike="noStrike">
                <a:latin typeface="Arial"/>
              </a:rPr>
              <a:t>Seventh Outline Level</a:t>
            </a:r>
            <a:endParaRPr b="0" lang="en-IN" sz="839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dt"/>
          </p:nvPr>
        </p:nvSpPr>
        <p:spPr>
          <a:xfrm>
            <a:off x="0" y="5400360"/>
            <a:ext cx="2348280" cy="17496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ftr"/>
          </p:nvPr>
        </p:nvSpPr>
        <p:spPr>
          <a:xfrm>
            <a:off x="3447360" y="5400360"/>
            <a:ext cx="3195360" cy="1292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sldNum"/>
          </p:nvPr>
        </p:nvSpPr>
        <p:spPr>
          <a:xfrm>
            <a:off x="9288360" y="5427360"/>
            <a:ext cx="648000" cy="216000"/>
          </a:xfrm>
          <a:prstGeom prst="rect">
            <a:avLst/>
          </a:prstGeom>
        </p:spPr>
        <p:txBody>
          <a:bodyPr lIns="0" rIns="0" tIns="0" bIns="0"/>
          <a:p>
            <a:pPr algn="r"/>
            <a:fld id="{C075A84A-0E69-4EF0-BA9D-92AEABECE43A}" type="slidenum">
              <a:rPr b="0" lang="en-IN" sz="1400" spc="-1" strike="noStrike">
                <a:latin typeface="Times New Roman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32000" y="798480"/>
            <a:ext cx="9070920" cy="185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6000" spc="-1" strike="noStrike">
                <a:solidFill>
                  <a:srgbClr val="ffffff"/>
                </a:solidFill>
                <a:latin typeface="Montserrat"/>
                <a:ea typeface="DejaVu Sans"/>
              </a:rPr>
              <a:t>Regular Expressions – A Closer Look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32000" y="3888000"/>
            <a:ext cx="5209200" cy="68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Deepa Selvam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Engineer – Email Domain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6912000" y="3600000"/>
            <a:ext cx="2232000" cy="48888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6912000" y="4248000"/>
            <a:ext cx="2231280" cy="45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ffffff"/>
                </a:solidFill>
                <a:latin typeface="Montserrat Alternates"/>
                <a:ea typeface="DejaVu Sans"/>
              </a:rPr>
              <a:t>Agenda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Ubuntu"/>
                <a:ea typeface="DejaVu Sans"/>
              </a:rPr>
              <a:t>Introduction to Regular Expressions - Python and Perl</a:t>
            </a:r>
            <a:endParaRPr b="0" lang="en-IN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Ubuntu"/>
                <a:ea typeface="DejaVu Sans"/>
              </a:rPr>
              <a:t>Short comparison of Python and Perl regex implementation</a:t>
            </a:r>
            <a:endParaRPr b="0" lang="en-IN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Ubuntu"/>
                <a:ea typeface="DejaVu Sans"/>
              </a:rPr>
              <a:t>Walk through of realistic examples and scenarios where regex plays key role</a:t>
            </a:r>
            <a:endParaRPr b="0" lang="en-IN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Ubuntu"/>
                <a:ea typeface="DejaVu Sans"/>
              </a:rPr>
              <a:t>Q &amp; A</a:t>
            </a:r>
            <a:endParaRPr b="0" lang="en-IN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ffffff"/>
                </a:solidFill>
                <a:latin typeface="Montserrat Alternates"/>
                <a:ea typeface="DejaVu Sans"/>
              </a:rPr>
              <a:t>Regular Experssions - Perl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Ubuntu"/>
                <a:ea typeface="DejaVu Sans"/>
              </a:rPr>
              <a:t>Match</a:t>
            </a:r>
            <a:endParaRPr b="0" lang="en-IN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Ubuntu"/>
                <a:ea typeface="DejaVu Sans"/>
              </a:rPr>
              <a:t>Substitute</a:t>
            </a:r>
            <a:endParaRPr b="0" lang="en-IN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Ubuntu"/>
                <a:ea typeface="DejaVu Sans"/>
              </a:rPr>
              <a:t>Transliterate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226080"/>
            <a:ext cx="892800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ffffff"/>
                </a:solidFill>
                <a:latin typeface="Montserrat Alternates"/>
                <a:ea typeface="DejaVu Sans"/>
              </a:rPr>
              <a:t>Regular Expressions - Python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Ubuntu"/>
                <a:ea typeface="DejaVu Sans"/>
              </a:rPr>
              <a:t>Regex Groups</a:t>
            </a:r>
            <a:endParaRPr b="0" lang="en-IN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Ubuntu"/>
                <a:ea typeface="DejaVu Sans"/>
              </a:rPr>
              <a:t>Character Classes</a:t>
            </a:r>
            <a:endParaRPr b="0" lang="en-IN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Ubuntu"/>
                <a:ea typeface="DejaVu Sans"/>
              </a:rPr>
              <a:t>Methods and Verbose Mode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ffffff"/>
                </a:solidFill>
                <a:latin typeface="Montserrat Alternates"/>
                <a:ea typeface="DejaVu Sans"/>
              </a:rPr>
              <a:t>Comparison 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Ubuntu"/>
                <a:ea typeface="DejaVu Sans"/>
              </a:rPr>
              <a:t>How Regex Implementation has been done by Python and Perl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ffffff"/>
                </a:solidFill>
                <a:latin typeface="Montserrat Alternates"/>
                <a:ea typeface="DejaVu Sans"/>
              </a:rPr>
              <a:t>Where we can use Regex?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IN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Ubuntu"/>
                <a:ea typeface="DejaVu Sans"/>
              </a:rPr>
              <a:t>Example Scenarios and Programs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ffffff"/>
                </a:solidFill>
                <a:latin typeface="Montserrat Alternates"/>
                <a:ea typeface="DejaVu Sans"/>
              </a:rPr>
              <a:t>Any questions?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4680000" y="2448000"/>
            <a:ext cx="1018080" cy="101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2019-02-12T22:41:48Z</dcterms:created>
  <dc:creator/>
  <dc:description/>
  <dc:language>en-IN</dc:language>
  <cp:lastModifiedBy/>
  <dcterms:modified xsi:type="dcterms:W3CDTF">2019-07-12T17:01:15Z</dcterms:modified>
  <cp:revision>54</cp:revision>
  <dc:subject/>
  <dc:title/>
</cp:coreProperties>
</file>