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211580" y="1707515"/>
            <a:ext cx="10033000" cy="1545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694180" y="1918970"/>
            <a:ext cx="1726565" cy="10261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xss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3855720" y="2016125"/>
            <a:ext cx="2499360" cy="9169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9023350" y="2075815"/>
            <a:ext cx="1774825" cy="9055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directMemory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4145280" y="2208530"/>
            <a:ext cx="869315" cy="5797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xms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5243830" y="2256790"/>
            <a:ext cx="917575" cy="5435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xmx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3952240" y="4309745"/>
            <a:ext cx="2378710" cy="1170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xmn</a:t>
            </a:r>
            <a:endParaRPr lang="en-US" altLang="zh-CN"/>
          </a:p>
        </p:txBody>
      </p:sp>
      <p:sp>
        <p:nvSpPr>
          <p:cNvPr id="12" name="下箭头 11"/>
          <p:cNvSpPr/>
          <p:nvPr/>
        </p:nvSpPr>
        <p:spPr>
          <a:xfrm>
            <a:off x="4875530" y="3347085"/>
            <a:ext cx="459105" cy="869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717030" y="4309745"/>
            <a:ext cx="2137410" cy="1158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metaspace</a:t>
            </a:r>
            <a:endParaRPr lang="en-US" altLang="zh-CN"/>
          </a:p>
        </p:txBody>
      </p:sp>
      <p:sp>
        <p:nvSpPr>
          <p:cNvPr id="14" name="下箭头 13"/>
          <p:cNvSpPr/>
          <p:nvPr/>
        </p:nvSpPr>
        <p:spPr>
          <a:xfrm>
            <a:off x="7550150" y="3380105"/>
            <a:ext cx="495300" cy="808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WPS 表格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liangyanhong</dc:creator>
  <cp:lastModifiedBy>liangyanhong</cp:lastModifiedBy>
  <cp:revision>2</cp:revision>
  <dcterms:created xsi:type="dcterms:W3CDTF">2020-10-18T15:32:43Z</dcterms:created>
  <dcterms:modified xsi:type="dcterms:W3CDTF">2020-10-18T15:32:43Z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2052-2.4.0.3964</vt:lpwstr>
  </property>
</Properties>
</file>