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2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6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3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2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9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E330-2AE3-4461-BB93-F8348992A63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3C65-0918-41E3-8FE5-09109B0C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7314"/>
              </p:ext>
            </p:extLst>
          </p:nvPr>
        </p:nvGraphicFramePr>
        <p:xfrm>
          <a:off x="914400" y="633983"/>
          <a:ext cx="10546080" cy="56327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73040"/>
                <a:gridCol w="5273040"/>
              </a:tblGrid>
              <a:tr h="2034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로그인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C: </a:t>
                      </a:r>
                      <a:r>
                        <a:rPr lang="ko-KR" altLang="en-US" b="1" dirty="0" smtClean="0"/>
                        <a:t>회원 가입하기</a:t>
                      </a:r>
                      <a:endParaRPr lang="en-US" altLang="ko-KR" b="1" dirty="0" smtClean="0"/>
                    </a:p>
                    <a:p>
                      <a:pPr algn="l" latinLnBrk="1"/>
                      <a:r>
                        <a:rPr lang="en-US" altLang="ko-KR" b="1" dirty="0" smtClean="0"/>
                        <a:t>R: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로그인 정보 불러오기</a:t>
                      </a:r>
                      <a:endParaRPr lang="en-US" altLang="ko-KR" b="1" baseline="0" dirty="0" smtClean="0"/>
                    </a:p>
                    <a:p>
                      <a:pPr algn="l" latinLnBrk="1"/>
                      <a:r>
                        <a:rPr lang="en-US" altLang="ko-KR" b="1" dirty="0" smtClean="0"/>
                        <a:t>U: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비밀번호 변경하기</a:t>
                      </a:r>
                      <a:endParaRPr lang="en-US" altLang="ko-KR" b="1" baseline="0" dirty="0" smtClean="0"/>
                    </a:p>
                    <a:p>
                      <a:pPr algn="l" latinLnBrk="1"/>
                      <a:r>
                        <a:rPr lang="en-US" altLang="ko-KR" b="1" dirty="0" smtClean="0"/>
                        <a:t>D: </a:t>
                      </a:r>
                      <a:r>
                        <a:rPr lang="ko-KR" altLang="en-US" b="1" dirty="0" smtClean="0"/>
                        <a:t>회원 탈퇴하기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2034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강의 평가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C: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강의평가 생성</a:t>
                      </a:r>
                      <a:endParaRPr lang="en-US" altLang="ko-KR" b="1" baseline="0" dirty="0" smtClean="0"/>
                    </a:p>
                    <a:p>
                      <a:pPr algn="l" latinLnBrk="1"/>
                      <a:r>
                        <a:rPr lang="en-US" altLang="ko-KR" b="1" baseline="0" dirty="0" smtClean="0"/>
                        <a:t>R: </a:t>
                      </a:r>
                      <a:r>
                        <a:rPr lang="ko-KR" altLang="en-US" b="1" baseline="0" dirty="0" smtClean="0"/>
                        <a:t>다른 사람의 강의 정보 불러오기</a:t>
                      </a:r>
                      <a:endParaRPr lang="en-US" altLang="ko-KR" b="1" baseline="0" dirty="0" smtClean="0"/>
                    </a:p>
                    <a:p>
                      <a:pPr algn="l" latinLnBrk="1"/>
                      <a:r>
                        <a:rPr lang="en-US" altLang="ko-KR" b="1" baseline="0" dirty="0" smtClean="0"/>
                        <a:t>U: </a:t>
                      </a:r>
                      <a:r>
                        <a:rPr lang="ko-KR" altLang="en-US" b="1" baseline="0" dirty="0" smtClean="0"/>
                        <a:t>강의 평가 업데이트</a:t>
                      </a:r>
                      <a:endParaRPr lang="en-US" altLang="ko-KR" b="1" baseline="0" dirty="0" smtClean="0"/>
                    </a:p>
                    <a:p>
                      <a:pPr algn="l" latinLnBrk="1"/>
                      <a:r>
                        <a:rPr lang="en-US" altLang="ko-KR" b="1" dirty="0" smtClean="0"/>
                        <a:t>D: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강의평가 삭제하기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564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관심강의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C: </a:t>
                      </a:r>
                      <a:r>
                        <a:rPr lang="ko-KR" altLang="en-US" b="1" dirty="0" smtClean="0"/>
                        <a:t>관심강의 추가하기</a:t>
                      </a:r>
                      <a:endParaRPr lang="en-US" altLang="ko-KR" b="1" dirty="0" smtClean="0"/>
                    </a:p>
                    <a:p>
                      <a:pPr algn="l" latinLnBrk="1"/>
                      <a:r>
                        <a:rPr lang="en-US" altLang="ko-KR" b="1" dirty="0" smtClean="0"/>
                        <a:t>R: </a:t>
                      </a:r>
                      <a:r>
                        <a:rPr lang="ko-KR" altLang="en-US" b="1" dirty="0" smtClean="0"/>
                        <a:t>관심강의의 정보 불러오기</a:t>
                      </a:r>
                      <a:endParaRPr lang="en-US" altLang="ko-KR" b="1" dirty="0" smtClean="0"/>
                    </a:p>
                    <a:p>
                      <a:pPr algn="l" latinLnBrk="1"/>
                      <a:r>
                        <a:rPr lang="en-US" altLang="ko-KR" b="1" dirty="0" smtClean="0"/>
                        <a:t>D: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관심강의 삭제하기</a:t>
                      </a:r>
                      <a:endParaRPr lang="ko-KR" alt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83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Jay</cp:lastModifiedBy>
  <cp:revision>1</cp:revision>
  <dcterms:created xsi:type="dcterms:W3CDTF">2014-08-13T06:35:42Z</dcterms:created>
  <dcterms:modified xsi:type="dcterms:W3CDTF">2014-08-13T06:35:55Z</dcterms:modified>
</cp:coreProperties>
</file>