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5"/>
    <p:sldId id="263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66"/>
        </a:solidFill>
        <a:effectLst/>
        <a:uFillTx/>
        <a:latin typeface="+mj-lt"/>
        <a:ea typeface="+mj-ea"/>
        <a:cs typeface="+mj-cs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Maksymilian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4EB"/>
          </a:solidFill>
        </a:fill>
      </a:tcStyle>
    </a:wholeTbl>
    <a:band2H>
      <a:tcTxStyle b="def" i="def"/>
      <a:tcStyle>
        <a:tcBdr/>
        <a:fill>
          <a:solidFill>
            <a:srgbClr val="ED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2E6"/>
          </a:solidFill>
        </a:fill>
      </a:tcStyle>
    </a:wholeTbl>
    <a:band2H>
      <a:tcTxStyle b="def" i="def"/>
      <a:tcStyle>
        <a:tcBdr/>
        <a:fill>
          <a:solidFill>
            <a:srgbClr val="F1F1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9DF"/>
          </a:solidFill>
        </a:fill>
      </a:tcStyle>
    </a:wholeTbl>
    <a:band2H>
      <a:tcTxStyle b="def" i="def"/>
      <a:tcStyle>
        <a:tcBdr/>
        <a:fill>
          <a:solidFill>
            <a:srgbClr val="EAED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A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66"/>
        </a:fontRef>
        <a:srgbClr val="00006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66"/>
              </a:solidFill>
              <a:prstDash val="solid"/>
              <a:round/>
            </a:ln>
          </a:top>
          <a:bottom>
            <a:ln w="25400" cap="flat">
              <a:solidFill>
                <a:srgbClr val="00006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66"/>
        </a:fontRef>
        <a:srgbClr val="00006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D2"/>
          </a:solidFill>
        </a:fill>
      </a:tcStyle>
    </a:wholeTbl>
    <a:band2H>
      <a:tcTxStyle b="def" i="def"/>
      <a:tcStyle>
        <a:tcBdr/>
        <a:fill>
          <a:solidFill>
            <a:srgbClr val="E6E6E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6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comments" Target="comments/comment1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50721"/>
          <c:y val="0.0617978"/>
          <c:w val="0.909928"/>
          <c:h val="0.8305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003264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ahom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27.000000</c:v>
                </c:pt>
                <c:pt idx="1">
                  <c:v>36.000000</c:v>
                </c:pt>
                <c:pt idx="2">
                  <c:v>63.000000</c:v>
                </c:pt>
                <c:pt idx="3">
                  <c:v>143.000000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2"/>
            </a:solidFill>
            <a:ln w="9525" cap="flat">
              <a:solidFill>
                <a:srgbClr val="003264"/>
              </a:solidFill>
              <a:prstDash val="solid"/>
              <a:round/>
            </a:ln>
            <a:effectLst>
              <a:outerShdw sx="100000" sy="100000" kx="0" ky="0" algn="tl" rotWithShape="1" blurRad="38100" dist="20000" dir="5400000">
                <a:srgbClr val="000000">
                  <a:alpha val="38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FFFFFF"/>
                    </a:solidFill>
                    <a:latin typeface="Tahoma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80.000000</c:v>
                </c:pt>
                <c:pt idx="3">
                  <c:v>48.000000</c:v>
                </c:pt>
              </c:numCache>
            </c:numRef>
          </c:val>
        </c:ser>
        <c:gapWidth val="150"/>
        <c:overlap val="10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ahoma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FFFFFF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FFFFFF"/>
                </a:solidFill>
                <a:latin typeface="Tahoma"/>
              </a:defRPr>
            </a:pPr>
          </a:p>
        </c:txPr>
        <c:crossAx val="2094734552"/>
        <c:crosses val="autoZero"/>
        <c:crossBetween val="between"/>
        <c:majorUnit val="50"/>
        <c:minorUnit val="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5-08-12T21:57:15.948" idx="1">
    <p:pos x="2203" y="780"/>
    <p:text>Sample comment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1pPr>
    <a:lvl2pPr indent="2286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2pPr>
    <a:lvl3pPr indent="4572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3pPr>
    <a:lvl4pPr indent="6858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4pPr>
    <a:lvl5pPr indent="9144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5pPr>
    <a:lvl6pPr indent="11430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6pPr>
    <a:lvl7pPr indent="13716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7pPr>
    <a:lvl8pPr indent="16002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8pPr>
    <a:lvl9pPr indent="1828800" latinLnBrk="0">
      <a:defRPr sz="1200">
        <a:solidFill>
          <a:srgbClr val="FFFFFF"/>
        </a:solidFill>
        <a:latin typeface="+mj-lt"/>
        <a:ea typeface="+mj-ea"/>
        <a:cs typeface="+mj-cs"/>
        <a:sym typeface="Tahom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" y="5194300"/>
            <a:ext cx="7467600" cy="914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" y="6032500"/>
            <a:ext cx="6400800" cy="7493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404859" y="6245225"/>
            <a:ext cx="281941" cy="287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ClrTx/>
              <a:buSz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85800" y="1447800"/>
            <a:ext cx="3886200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689100" indent="-355600">
              <a:spcBef>
                <a:spcPts val="600"/>
              </a:spcBef>
              <a:defRPr sz="2800"/>
            </a:lvl4pPr>
            <a:lvl5pPr marL="21082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b="1" sz="2400"/>
            </a:lvl1pPr>
            <a:lvl2pPr marL="0" indent="457200">
              <a:spcBef>
                <a:spcPts val="500"/>
              </a:spcBef>
              <a:buClrTx/>
              <a:buSzTx/>
              <a:buNone/>
              <a:defRPr b="1" sz="2400"/>
            </a:lvl2pPr>
            <a:lvl3pPr marL="0" indent="914400">
              <a:spcBef>
                <a:spcPts val="500"/>
              </a:spcBef>
              <a:buClrTx/>
              <a:buSzTx/>
              <a:buNone/>
              <a:defRPr b="1"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b="1"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85800" y="152400"/>
            <a:ext cx="79248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5800" y="1447800"/>
            <a:ext cx="7924800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12338" y="6172200"/>
            <a:ext cx="298263" cy="3073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spcBef>
                <a:spcPts val="800"/>
              </a:spcBef>
              <a:defRPr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3pPr>
      <a:lvl4pPr marL="16992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4pPr>
      <a:lvl5pPr marL="2118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5pPr>
      <a:lvl6pPr marL="2575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6pPr>
      <a:lvl7pPr marL="3032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7pPr>
      <a:lvl8pPr marL="34899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8pPr>
      <a:lvl9pPr marL="3947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1"/>
        </a:buClr>
        <a:buSzPct val="75000"/>
        <a:buFontTx/>
        <a:buChar char="■"/>
        <a:tabLst/>
        <a:defRPr b="0" baseline="0" cap="none" i="0" spc="0" strike="noStrike" sz="3200" u="none">
          <a:solidFill>
            <a:srgbClr val="FFFFFF"/>
          </a:solidFill>
          <a:effectLst>
            <a:outerShdw sx="100000" sy="100000" kx="0" ky="0" algn="b" rotWithShape="0" blurRad="38100" dist="38100" dir="2700000">
              <a:srgbClr val="000000"/>
            </a:outerShdw>
          </a:effectLst>
          <a:uFillTx/>
          <a:latin typeface="+mj-lt"/>
          <a:ea typeface="+mj-ea"/>
          <a:cs typeface="+mj-cs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914400" rtl="0" latinLnBrk="0">
        <a:lnSpc>
          <a:spcPct val="100000"/>
        </a:lnSpc>
        <a:spcBef>
          <a:spcPts val="8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ogle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st@test.com?subject=Test%20subjec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Sample PowerPoint File</a:t>
            </a:r>
          </a:p>
        </p:txBody>
      </p:sp>
      <p:sp>
        <p:nvSpPr>
          <p:cNvPr id="95" name="Subtitle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St. Cloud Technical College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 1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an outline of bulleted points</a:t>
            </a:r>
          </a:p>
          <a:p>
            <a:pPr/>
            <a:r>
              <a:t>Bullet point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 2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an outline of bulleted points</a:t>
            </a:r>
          </a:p>
          <a:p>
            <a:pPr/>
            <a:r>
              <a:rPr u="sng">
                <a:solidFill>
                  <a:srgbClr val="556575"/>
                </a:solidFill>
                <a:uFill>
                  <a:solidFill>
                    <a:srgbClr val="556575"/>
                  </a:solidFill>
                </a:uFill>
                <a:hlinkClick r:id="rId2" invalidUrl="" action="" tgtFrame="" tooltip="" history="1" highlightClick="0" endSnd="0"/>
              </a:rPr>
              <a:t>google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 3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Here is an outline of bulleted points</a:t>
            </a:r>
          </a:p>
          <a:p>
            <a:pPr/>
            <a:r>
              <a:rPr u="sng">
                <a:solidFill>
                  <a:srgbClr val="556575"/>
                </a:solidFill>
                <a:uFill>
                  <a:solidFill>
                    <a:srgbClr val="556575"/>
                  </a:solidFill>
                </a:uFill>
                <a:hlinkClick r:id="" invalidUrl="" action="ppaction://hlinkshowjump?jump=previousslide" tgtFrame="" tooltip="" history="1" highlightClick="0" endSnd="0"/>
              </a:rPr>
              <a:t>link to previous slide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 4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556575"/>
                </a:solidFill>
                <a:uFill>
                  <a:solidFill>
                    <a:srgbClr val="556575"/>
                  </a:solidFill>
                </a:uFill>
                <a:hlinkClick r:id="rId2" invalidUrl="" action="ppaction://hlinksldjump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556575"/>
                </a:solidFill>
                <a:uFill>
                  <a:solidFill>
                    <a:srgbClr val="556575"/>
                  </a:solidFill>
                </a:uFill>
                <a:hlinkClick r:id="rId2" invalidUrl="" action="ppaction://hlinksldjump" tgtFrame="" tooltip="" history="1" highlightClick="0" endSnd="0"/>
              </a:rPr>
              <a:t>link to slide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 5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Bullet point with a comment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 6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with some shapes and chart</a:t>
            </a:r>
          </a:p>
        </p:txBody>
      </p:sp>
      <p:sp>
        <p:nvSpPr>
          <p:cNvPr id="114" name="Triangle"/>
          <p:cNvSpPr/>
          <p:nvPr/>
        </p:nvSpPr>
        <p:spPr>
          <a:xfrm>
            <a:off x="263879" y="15556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Double Arrow"/>
          <p:cNvSpPr/>
          <p:nvPr/>
        </p:nvSpPr>
        <p:spPr>
          <a:xfrm>
            <a:off x="7764154" y="812835"/>
            <a:ext cx="1397001" cy="1270001"/>
          </a:xfrm>
          <a:prstGeom prst="leftRightArrow">
            <a:avLst>
              <a:gd name="adj1" fmla="val 32000"/>
              <a:gd name="adj2" fmla="val 44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Some text"/>
          <p:cNvSpPr txBox="1"/>
          <p:nvPr/>
        </p:nvSpPr>
        <p:spPr>
          <a:xfrm>
            <a:off x="7899527" y="6358223"/>
            <a:ext cx="112625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Some text</a:t>
            </a:r>
          </a:p>
        </p:txBody>
      </p:sp>
      <p:graphicFrame>
        <p:nvGraphicFramePr>
          <p:cNvPr id="117" name="2D Stacked Column Chart"/>
          <p:cNvGraphicFramePr/>
          <p:nvPr/>
        </p:nvGraphicFramePr>
        <p:xfrm>
          <a:off x="575679" y="1965140"/>
          <a:ext cx="7366001" cy="45212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is a Sample Slide 7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556575"/>
                </a:solidFill>
                <a:uFill>
                  <a:solidFill>
                    <a:srgbClr val="55657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556575"/>
                </a:solidFill>
                <a:uFill>
                  <a:solidFill>
                    <a:srgbClr val="556575"/>
                  </a:solidFill>
                </a:uFill>
                <a:hlinkClick r:id="rId2" invalidUrl="" action="" tgtFrame="" tooltip="" history="1" highlightClick="0" endSnd="0"/>
              </a:rPr>
              <a:t>Test link with email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entral business district design template">
  <a:themeElements>
    <a:clrScheme name="Central business district design template">
      <a:dk1>
        <a:srgbClr val="000066"/>
      </a:dk1>
      <a:lt1>
        <a:srgbClr val="666666"/>
      </a:lt1>
      <a:dk2>
        <a:srgbClr val="A7A7A7"/>
      </a:dk2>
      <a:lt2>
        <a:srgbClr val="535353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0000FF"/>
      </a:hlink>
      <a:folHlink>
        <a:srgbClr val="FF00FF"/>
      </a:folHlink>
    </a:clrScheme>
    <a:fontScheme name="Central business district design template">
      <a:majorFont>
        <a:latin typeface="Tahoma"/>
        <a:ea typeface="Tahoma"/>
        <a:cs typeface="Tahoma"/>
      </a:majorFont>
      <a:minorFont>
        <a:latin typeface="Helvetica"/>
        <a:ea typeface="Helvetica"/>
        <a:cs typeface="Helvetica"/>
      </a:minorFont>
    </a:fontScheme>
    <a:fmtScheme name="Central business district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entral business district design template">
  <a:themeElements>
    <a:clrScheme name="Central business district design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0000FF"/>
      </a:hlink>
      <a:folHlink>
        <a:srgbClr val="FF00FF"/>
      </a:folHlink>
    </a:clrScheme>
    <a:fontScheme name="Central business district design template">
      <a:majorFont>
        <a:latin typeface="Tahoma"/>
        <a:ea typeface="Tahoma"/>
        <a:cs typeface="Tahoma"/>
      </a:majorFont>
      <a:minorFont>
        <a:latin typeface="Helvetica"/>
        <a:ea typeface="Helvetica"/>
        <a:cs typeface="Helvetica"/>
      </a:minorFont>
    </a:fontScheme>
    <a:fmtScheme name="Central business district design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66"/>
            </a:solidFill>
            <a:effectLst/>
            <a:uFillTx/>
            <a:latin typeface="+mj-lt"/>
            <a:ea typeface="+mj-ea"/>
            <a:cs typeface="+mj-cs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