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24" d="100"/>
          <a:sy n="24" d="100"/>
        </p:scale>
        <p:origin x="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C8F9-A027-7EF5-8CFE-68346E515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6720F-59ED-9392-F280-B0FE0F32C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18ADF-99BB-B978-B636-7A0A469C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4502-CA28-4F45-BCD9-A9D8C2602D8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FC214-E283-6085-46E5-D2866EB1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F0D43-FCA1-377D-8B07-02ECA1C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916-B776-4F8F-BB59-4ED86B13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1FAA-30C8-7A93-868C-3DF23337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134A6-4E32-FC23-3B38-ACEDE4DAC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1E2B-E731-DA9F-F960-D44E89BE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4502-CA28-4F45-BCD9-A9D8C2602D8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8F7D8-33A0-43DF-1F52-9D02F42E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9FBC8-1B26-561D-C1FE-430A1471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916-B776-4F8F-BB59-4ED86B13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A88C9-5993-DED6-9B6B-49E46A3A4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CAB32-AA1A-D673-0F84-2FE19CF47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7C015-AA35-FA98-3C98-43B9343D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4502-CA28-4F45-BCD9-A9D8C2602D8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FE29-625C-F9AC-342D-5164B1E7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73A93-12D6-55F8-9F00-DA1EE4B6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916-B776-4F8F-BB59-4ED86B13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5F66-8371-C7CF-E8CC-E4E56191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84DA-C89F-973E-BBFE-871780DF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E408-D6A6-3026-9E3F-91CF421E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4502-CA28-4F45-BCD9-A9D8C2602D8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BD01-57A2-10BF-7203-EF3418CF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A481F-D52F-24B1-3857-F8B1C197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916-B776-4F8F-BB59-4ED86B13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0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68F2-AEA3-AA47-9414-5E59DAE9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A93DD-7295-A344-D073-A7E4BF163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BC8F-2597-4E8B-8F09-1A0705E2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4502-CA28-4F45-BCD9-A9D8C2602D8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14418-56AF-27E1-CB70-BC620A3F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45F7-CFD9-8ECD-92AC-E801DC9F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916-B776-4F8F-BB59-4ED86B13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7934-167C-564E-5653-4F5F4957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46A4-BE75-8C16-1C9C-2BE5546AB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9DA80-5480-A904-D265-8DB437F1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27392-29AF-6194-595F-23A02E84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4502-CA28-4F45-BCD9-A9D8C2602D8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B7E10-694E-AECC-B83E-B6F3F242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4BF2D-4821-B52B-1092-35132400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916-B776-4F8F-BB59-4ED86B13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6552-75E2-327A-0978-34FAAF28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146E7-4718-9777-488B-BAB3850E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E0D3F-BEFF-7E3E-BB72-5FD697815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555C5-AD09-23D1-F5EA-8205D312F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7FD15-70F5-00EA-7689-2992E304D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51801-E80E-6AB7-038B-9CF5EB3A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4502-CA28-4F45-BCD9-A9D8C2602D8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63B57-FB9B-79D3-FABF-2A4504B4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DAEDC-48BE-A85F-9D3C-C6CA10AD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916-B776-4F8F-BB59-4ED86B13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ED8A-EA41-7769-8643-BFC89555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15318-AC6F-353D-6BF1-B0647EC0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4502-CA28-4F45-BCD9-A9D8C2602D8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F59B8-1B2F-3520-22D8-65E8A075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2F969-D0A3-825A-22DB-02D634DF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916-B776-4F8F-BB59-4ED86B13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9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AE019-EDBA-3267-E97D-9FDE6F05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4502-CA28-4F45-BCD9-A9D8C2602D8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589EA-E641-C924-ED92-16EE347F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3CADB-A016-5EEE-E9C4-20A3C100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916-B776-4F8F-BB59-4ED86B13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9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AA64-1259-8E26-67F8-727AD798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38BC-CD38-BD8C-F4D9-00227D72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201F8-79D0-6C86-C5F6-B41B3FF58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85052-7678-7681-4547-1090B583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4502-CA28-4F45-BCD9-A9D8C2602D8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0E97C-9BBD-F913-21D7-7D047B4E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B914-E6B5-988B-51A2-FD6AAA6A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916-B776-4F8F-BB59-4ED86B13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F7A7-AC2A-7077-A194-6075A4A9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DC94B-47F4-AC2B-4C43-60EDE879B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675CC-2597-5285-9AC3-C06AE5019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D498D-1868-6E88-CACD-ED65E76F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4502-CA28-4F45-BCD9-A9D8C2602D8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A2079-9499-CF3C-C533-74CE3C71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2C134-947C-6205-8B36-CAEBDA53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A916-B776-4F8F-BB59-4ED86B13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9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FC1CB-8813-AEA7-65F6-D2DD7F58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7B448-8D4B-8776-2AE6-63A72CA62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D6F5-0CC4-F334-D5AD-52D97BD42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4502-CA28-4F45-BCD9-A9D8C2602D8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42BA-A104-9EA6-FEE0-E92FED397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9F64-99DF-3EE2-F211-880B84A68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A916-B776-4F8F-BB59-4ED86B13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8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F88-E653-59DB-E5AF-92FA4D24C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Pptx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35DC7-F762-CF7C-13A7-01F9F659B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Happy </a:t>
            </a:r>
            <a:r>
              <a:rPr lang="en-US"/>
              <a:t>haystack testing!</a:t>
            </a:r>
          </a:p>
        </p:txBody>
      </p:sp>
    </p:spTree>
    <p:extLst>
      <p:ext uri="{BB962C8B-B14F-4D97-AF65-F5344CB8AC3E}">
        <p14:creationId xmlns:p14="http://schemas.microsoft.com/office/powerpoint/2010/main" val="242546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Pptx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File</dc:title>
  <dc:creator>josh longenecker</dc:creator>
  <cp:lastModifiedBy>josh longenecker</cp:lastModifiedBy>
  <cp:revision>1</cp:revision>
  <dcterms:created xsi:type="dcterms:W3CDTF">2023-11-22T17:30:23Z</dcterms:created>
  <dcterms:modified xsi:type="dcterms:W3CDTF">2023-11-22T17:41:39Z</dcterms:modified>
</cp:coreProperties>
</file>