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2f3317d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2f3317d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Title Slide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Jane Doe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of First Slide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is a bullet point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is another bullet point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