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E8D9-509F-461E-A257-A0F506EF9E8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1B537-F28D-48CD-AF37-C3E3D6B8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4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 and Python sitting in a tree – R . E . T . I . C . U . 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B537-F28D-48CD-AF37-C3E3D6B8C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BFFF-6F5A-DAA4-307E-26B836451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550B6-E680-0C95-8909-F364F121A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C1-BE4B-3F2A-2F5D-430AFE8F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DB31-D8EF-64E7-D491-90F6FA64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F80-2EE7-9CA4-B80A-9E345D0E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F865-4976-1A5F-1FEB-1D808F7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43112-9B68-7A33-9647-C24A40563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6838-A9B1-3D6A-8EB7-B6C68089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16B9-9584-995B-41FD-130A43AE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EA03-E66F-8CB3-6FEE-40D139A2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D0586-4DA9-4755-4C9D-9E9190367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68B12-B64A-BC82-266B-816F6EC3F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797A-3056-3571-D5FF-60CEB37E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47D3-0B79-E5F5-6938-81CF4B90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4A79-CF92-B058-12F4-4DE927F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A71E-60E6-3E54-6100-B9000BFF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75C6-461F-4423-7EB9-8087ACD9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D34B-5822-1B4A-6748-28BC613E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2C69-A3EF-EE9D-08BA-EE197C03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CD24-43A9-E068-ADFC-5A6C0A6E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9DCB-ACE4-959D-9A9A-7841AF5D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8D33-AC0E-3A3A-2BFB-3D337169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70A5-1098-3B9F-4267-6FD5B17E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D246E-0849-C8D9-6854-E3BA0CF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6DF0-A5D2-4CCB-8D76-3116451A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C3D6-A088-A7B8-F6F5-B0BBFBA6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4767-BC9C-E521-3B86-ADDE22D8B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C14FD-9A9F-5172-4DB6-37C52AB1A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6C23-B442-1C04-4355-7211CA7E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14E4B-AF42-DF3C-7AFA-1B6549D8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F18F8-B030-0E0E-1EE2-79E9A4FF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CCD-5C65-C06E-8697-230F422C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70E0-812F-5A3A-C34F-6F55E783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DB849-D03A-D745-A96C-E511A28B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7BB1B-C369-CEAC-EB42-DEEB946B7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879BC-8CD6-4681-8E44-4E04E1CBB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496A8-F67F-6D7E-70F7-59D4D339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42449-DF64-25A8-9DC3-BBD6B7D7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BCD6D-BA30-2382-AF1E-42CD5B0D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4DC5-7716-C40E-AE02-51AE3F6C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2D06D-B3B2-0563-5AC2-588B3CF0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64F30-8A99-A9E6-4D08-1A8E5FC6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D53EC-87B7-A9ED-BCCD-37039FCB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F6F72-FE2B-BDD1-A609-D546038A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57B94-4271-C6D3-06C7-25823E2E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F6780-AE19-273E-AD9E-EAE0445A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25C7-FE2C-128A-53D3-BF701E8E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ACBE-AFA6-132F-1C5C-E0C869AF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7AAD6-CB6F-E84A-CFD5-2F3719F0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6989-FB1A-A5E2-9C69-0DD14608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2DE6C-5419-FF91-A7DD-86B92EA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55F37-56F9-90F9-D22F-B8E3B1D3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9648-31B0-D3FD-C55F-6517CA91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484AF-6B30-EB7A-86F5-1CBD8156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D3555-B07F-639C-21D3-81E16453A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ACC66-B952-A913-1BA5-8ACAF1AE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7A54-7136-AE6C-7FF5-0FF20F22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706AF-E182-403A-D314-9D169C7F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76317-4335-2DDE-9365-8CE557DC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AD197-9D8D-B6B5-5338-AF435C06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1254-F2E3-EF84-BD82-903617C4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DE98-2B86-4BD8-9149-AB7132B59C9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AB35-BC00-3152-ABF0-BB3B360F5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B6E6-804C-918A-A84A-EA3697B7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EF14-2ED8-489D-8FEB-B945E8CE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D0A4-79C8-4942-6E98-6BF369A90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D2CCC-72E2-532B-25CC-EAA4EBBAC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3B127D3-F103-1BFA-AC12-24257869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5721" y="1108287"/>
            <a:ext cx="3461278" cy="37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04708E-A283-361E-49A0-DDEBAF6C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401" y="1108288"/>
            <a:ext cx="4166111" cy="322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art PNG Free Images with Transparent Background - (17,859 Free Downloads)">
            <a:extLst>
              <a:ext uri="{FF2B5EF4-FFF2-40B4-BE49-F238E27FC236}">
                <a16:creationId xmlns:a16="http://schemas.microsoft.com/office/drawing/2014/main" id="{4306D8B5-052C-9173-EE1A-3C43AC7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10" y="2549843"/>
            <a:ext cx="1112520" cy="91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806DB8-10E5-C715-6A2C-C9B6AD49362B}"/>
              </a:ext>
            </a:extLst>
          </p:cNvPr>
          <p:cNvSpPr/>
          <p:nvPr/>
        </p:nvSpPr>
        <p:spPr>
          <a:xfrm>
            <a:off x="1186773" y="4843743"/>
            <a:ext cx="9650225" cy="914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</a:schemeClr>
              </a:gs>
              <a:gs pos="87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 and Python sitting in a tree – R . E . T . I . C . U . LATE</a:t>
            </a:r>
          </a:p>
        </p:txBody>
      </p:sp>
    </p:spTree>
    <p:extLst>
      <p:ext uri="{BB962C8B-B14F-4D97-AF65-F5344CB8AC3E}">
        <p14:creationId xmlns:p14="http://schemas.microsoft.com/office/powerpoint/2010/main" val="419982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Deepsha Menghani</dc:creator>
  <cp:lastModifiedBy>Deepsha Menghani</cp:lastModifiedBy>
  <cp:revision>1</cp:revision>
  <dcterms:created xsi:type="dcterms:W3CDTF">2023-01-30T18:41:18Z</dcterms:created>
  <dcterms:modified xsi:type="dcterms:W3CDTF">2023-01-30T19:05:40Z</dcterms:modified>
</cp:coreProperties>
</file>