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17:05:30.815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0,'195'167,"-28"-25,-150-127,0-1,2-1,-1-1,1-1,1 0,32 12,-38-16,-1 1,0 0,0 0,-1 1,-1 1,1 0,-1 0,-1 1,0 1,8 13,-18-25,16 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17:05:34.071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79,'0'0,"-21"-14,15 8,-14-9,10 6,-1 1,1 1,-1 0,-12-5,22 13,1-1,-1 1,1 0,0-1,0 1,-1 0,1-1,0 1,0 0,0 0,0-1,0 1,0 0,0 0,0 0,0-1,0 1,0 0,0 0,0-1,1 1,-1 0,1 0,4 25,3-4,1 1,1-2,1 1,1-1,1-1,1 0,0-1,1 0,35 31,9 1,110 73,-148-110,147 121,-69-51,-85-72,-3-5,-1 1,0 1,-1 0,0 0,9 12,-18-21,0 0,0 1,1-1,-1 0,0 0,0 0,0 1,0-1,0 0,0 0,1 0,-1 1,0-1,0 0,0 0,0 0,0 1,0-1,0 0,0 0,0 1,0-1,0 0,0 0,0 0,0 1,0-1,0 0,0 0,-1 1,1-1,0 0,0 0,0 0,0 1,0-1,0 0,-1 0,1 0,-12 3,-15-7,5-1,0-2,1 0,0-2,0 0,1-1,0-1,-36-27,-2-9,-57-61,64 59,-68-52,56 57,40 30,1-1,0-1,2-1,0-1,-22-25,16 4,26 39,0-1,-1 1,1-1,0 0,0 1,-1-1,1 0,0 1,0-1,0 0,0 1,0-1,0 0,0 1,0-1,0 0,0 0,0 1,0-1,1 0,-1 1,1-2,0 2,0-1,-1 1,1-1,1 1,-1 0,0 0,0 0,0-1,0 1,0 0,0 0,0 0,0 1,0-1,0 0,0 0,0 0,0 1,0-1,0 1,1 0,26 11,0 1,-1 1,-1 2,0 0,25 22,5 2,27 16,-22-18,-2 4,-1 2,59 59,-116-102,0-1,-1 1,1-1,0 1,-1 0,1-1,-1 1,1 0,0-1,-1 1,1 0,-1 0,0 0,1-1,-1 1,0 0,1 0,-1 0,0 0,0 0,0 0,0 0,0-1,0 1,0 0,0 1,-1-1,0 0,0-1,1 1,-1-1,0 1,0-1,0 1,0-1,0 0,0 1,0-1,0 0,0 0,0 1,0-1,0 0,0 0,-2-1,-4 1,0-1,0 1,-1-2,1 1,-10-4,-26-17,-67-46,28 16,-25-9,39 24,-75-54,141 89,0 0,0 0,1 0,-1 0,1 0,-1 0,1 0,0-1,0 1,0 0,0-1,0 1,0-1,1 1,0-1,-1 0,1 1,0-4,-3-12,3 18,0 0,0 0,0 0,0 0,0 0,0-1,0 1,0 0,0 0,0 0,0 0,1-1,-1 1,0 0,0 0,0 0,0 0,0-1,0 1,0 0,0 0,0 0,0 0,1 0,-1 0,0 0,0-1,0 1,0 0,0 0,0 0,1 0,-1 0,0 0,0 0,0 0,0 0,1 0,-1 0,0 0,0 0,0 0,0 0,1 0,-1 0,0 0,0 0,14 3,11 8,52 35,129 103,-176-126,27 22,-2 2,-3 2,-1 2,53 72,-103-121,1-1,-1 1,0 0,1 0,-1 0,0 0,0 0,-1 1,1-1,0 3,-6 0,-12-7,-6-5,1-1,0-2,0 0,-37-25,-77-65,58 40,-76-63,131 101,1 0,1-2,1 0,-21-35,39 56,1 0,-1 0,1 0,-1-1,1 1,0 0,1-1,-1 1,0 0,1-6,0-7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17:06:42.669"/>
    </inkml:context>
    <inkml:brush xml:id="br0">
      <inkml:brushProperty name="width" value="0.1" units="cm"/>
      <inkml:brushProperty name="height" value="0.2" units="cm"/>
      <inkml:brushProperty name="color" value="#F9F9F9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1,'1'0,"0"0,-1 1,1-1,0 0,0 1,-1-1,1 0,0 1,-1-1,1 1,-1-1,1 1,-1-1,1 1,-1 0,1-1,-1 1,1 0,-1-1,0 1,1 0,-1 0,0-1,0 1,1 1,5 25,-4-17,-1-4,33 102,-29-94,1 0,0-1,1 1,1-2,13 18,-20-28,0 0,1-1,-1 1,1-1,-1 0,1 1,0-1,-1 0,1 0,3 1,2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17:06:43.680"/>
    </inkml:context>
    <inkml:brush xml:id="br0">
      <inkml:brushProperty name="width" value="0.1" units="cm"/>
      <inkml:brushProperty name="height" value="0.2" units="cm"/>
      <inkml:brushProperty name="color" value="#F9F9F9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0,'1'32,"2"1,1-1,2 0,1-1,1 1,2-1,1-1,2 0,0-1,2 0,1-1,2-1,0 0,2-1,33 33,-15-31,-18-20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6DF0-2476-049B-8258-50AE22A9E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47A51-9EC8-12CF-3171-88C893914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ED5D-9344-492C-97AF-C5AE1FE6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6433-A8A3-407E-A1F0-2BB4828F76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1632-495D-54C8-6311-82D0A8EF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0AC2-B8C8-A7C6-B3DB-CF485947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575B-C31B-40F9-AD79-081A38C7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6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56FF-4A85-3C6D-0D2C-2AC93616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751B7-659E-A7F4-F501-7011F59DC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D276F-E12D-464A-BCD8-46E12DD5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6433-A8A3-407E-A1F0-2BB4828F76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2F12-BFBC-4C63-542E-59A069FF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AB12-CB10-627C-D96F-5FAC932F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575B-C31B-40F9-AD79-081A38C7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3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639EF-DD5E-2D0A-38CF-FFC58F754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1A0EB-02D1-E737-A2DD-AF59A09C0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3A34-BC93-3F9E-F4AE-AD42E6D5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6433-A8A3-407E-A1F0-2BB4828F76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4DE8-9132-1AE9-152F-FB545795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9102-D828-D85B-6BCE-8D38C30A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575B-C31B-40F9-AD79-081A38C7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3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3353-28ED-C08D-BF6C-BA2444A5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0523-AF71-AFB8-ACA0-B17DBB7A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2C125-684E-BD71-9D0E-180A8635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6433-A8A3-407E-A1F0-2BB4828F76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8F179-7D88-934F-E0F3-3349BA77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93CF-1EBD-7128-EA15-FA7A177B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575B-C31B-40F9-AD79-081A38C7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F736-7119-F0F0-0626-52795AEA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0ADD7-C21F-26CA-729E-8CDE216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E9A5-917C-AA29-9CF7-17A3CE5F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6433-A8A3-407E-A1F0-2BB4828F76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8382-F68E-2A78-1AED-5632167C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C764B-BF16-CA46-5AF0-1842D781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575B-C31B-40F9-AD79-081A38C7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4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4D26-6042-61E1-36D2-A9086DF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FF4D-4687-A3EA-3FC9-BAF5305B8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5F570-5AED-E9CB-8F2C-2C195C3B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D539A-482D-18BA-0CD1-EEF95922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6433-A8A3-407E-A1F0-2BB4828F76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81528-5F88-D1D6-E117-C7457CFE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ED727-97EF-D235-CC25-B982A8BC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575B-C31B-40F9-AD79-081A38C7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7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03E7-AF48-2BAD-E0C2-134F59DF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873EE-18D1-DBD3-56EC-99D087F12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32A4B-C905-2F44-B9E0-B54779E51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2D16A-40C2-01EE-F4B3-162B67406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CD2F4-A548-D312-0AAC-90D7CD676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FAAD9-99FA-C363-6CEE-42929275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6433-A8A3-407E-A1F0-2BB4828F76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94BF2-8D38-6D77-8F44-C27AFE5F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16ADB-2C0F-11DB-31EA-E5CA7122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575B-C31B-40F9-AD79-081A38C7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72D7-28E4-35D2-C541-5F8DDDCE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E3B93-26C3-7635-9AD0-0F5C90F0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6433-A8A3-407E-A1F0-2BB4828F76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45F0C-D6D9-6508-7442-EC584AAF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C7FE3-B349-41A0-D570-512E6644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575B-C31B-40F9-AD79-081A38C7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5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B1D22-BA74-03F1-C82A-3F35A186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6433-A8A3-407E-A1F0-2BB4828F76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7AF76-4E63-5839-B4A3-9CEDD0CB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89439-0EB1-0829-4204-214DEEC9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575B-C31B-40F9-AD79-081A38C7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3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52FB-6F6D-6246-80ED-3E4993EA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2757-D504-F2FE-D3A4-094CDA7B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57AED-23F6-5FA6-FECB-8ABE5B0D3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B3F94-309B-B19A-9547-E9DE627A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6433-A8A3-407E-A1F0-2BB4828F76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3DA95-1D75-B60B-8C15-F2F3DDD5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3A80-C719-D86E-E16B-5B3C9CF5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575B-C31B-40F9-AD79-081A38C7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7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9488-0961-5C6E-3BB9-56F4AB35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9C303-BBC4-43A6-CB0E-B3C85334A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FEE3D-3220-336C-1F0B-18714028B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DF084-65C2-B78A-3076-F40AD283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6433-A8A3-407E-A1F0-2BB4828F76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AD996-7FEC-10B9-2D23-2ACACDA2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2049A-D298-4895-E8F1-10D1B39A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575B-C31B-40F9-AD79-081A38C7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5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22037-81AC-3C9A-969A-72B60996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AD03D-6A20-73C0-BBB9-E9C3D8C10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EF6C1-0CE2-8AA7-EFAF-7AB00DE55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96433-A8A3-407E-A1F0-2BB4828F76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A8BD6-08EE-9221-5009-80706B495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88DA-07E2-D3E4-77F1-A66F3511B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F8575B-C31B-40F9-AD79-081A38C7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E8FA-CB83-394E-9D04-F3F59EDA7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Richmondway hex 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1BCF2-3479-1EE2-7E0F-1EA1D2F92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Deepsha Menghani</a:t>
            </a:r>
          </a:p>
        </p:txBody>
      </p:sp>
    </p:spTree>
    <p:extLst>
      <p:ext uri="{BB962C8B-B14F-4D97-AF65-F5344CB8AC3E}">
        <p14:creationId xmlns:p14="http://schemas.microsoft.com/office/powerpoint/2010/main" val="90510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AE36FF-AAA3-0B25-32FA-753A2C58E385}"/>
              </a:ext>
            </a:extLst>
          </p:cNvPr>
          <p:cNvSpPr/>
          <p:nvPr/>
        </p:nvSpPr>
        <p:spPr>
          <a:xfrm>
            <a:off x="2782111" y="3924300"/>
            <a:ext cx="6601837" cy="172974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90D321-D602-C678-3F5F-FD3DCEDB5CD1}"/>
              </a:ext>
            </a:extLst>
          </p:cNvPr>
          <p:cNvSpPr/>
          <p:nvPr/>
        </p:nvSpPr>
        <p:spPr>
          <a:xfrm>
            <a:off x="2782111" y="464820"/>
            <a:ext cx="6601837" cy="17297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672575-66CD-105F-205C-3F8A56818EA6}"/>
              </a:ext>
            </a:extLst>
          </p:cNvPr>
          <p:cNvSpPr/>
          <p:nvPr/>
        </p:nvSpPr>
        <p:spPr>
          <a:xfrm>
            <a:off x="2782111" y="2194560"/>
            <a:ext cx="6601837" cy="17297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A2D2EE-1079-048C-6E0F-AFC953B3D02D}"/>
                  </a:ext>
                </a:extLst>
              </p14:cNvPr>
              <p14:cNvContentPartPr/>
              <p14:nvPr/>
            </p14:nvContentPartPr>
            <p14:xfrm>
              <a:off x="4744343" y="3513743"/>
              <a:ext cx="244080" cy="196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A2D2EE-1079-048C-6E0F-AFC953B3D0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6703" y="3477743"/>
                <a:ext cx="2797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33646C-B894-F72C-8308-63C8F18411E3}"/>
                  </a:ext>
                </a:extLst>
              </p14:cNvPr>
              <p14:cNvContentPartPr/>
              <p14:nvPr/>
            </p14:nvContentPartPr>
            <p14:xfrm>
              <a:off x="4699343" y="3473423"/>
              <a:ext cx="298080" cy="280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33646C-B894-F72C-8308-63C8F18411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1703" y="3437783"/>
                <a:ext cx="3337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A86BBAB-77CB-A993-82A2-FBCD41532924}"/>
                  </a:ext>
                </a:extLst>
              </p14:cNvPr>
              <p14:cNvContentPartPr/>
              <p14:nvPr/>
            </p14:nvContentPartPr>
            <p14:xfrm>
              <a:off x="4682063" y="3449663"/>
              <a:ext cx="49680" cy="101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A86BBAB-77CB-A993-82A2-FBCD415329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4063" y="3414023"/>
                <a:ext cx="853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6E63BA7-8A75-14D0-542C-323DB6B4E901}"/>
                  </a:ext>
                </a:extLst>
              </p14:cNvPr>
              <p14:cNvContentPartPr/>
              <p14:nvPr/>
            </p14:nvContentPartPr>
            <p14:xfrm>
              <a:off x="4651256" y="3408336"/>
              <a:ext cx="99644" cy="196559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6E63BA7-8A75-14D0-542C-323DB6B4E9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33501" y="3372270"/>
                <a:ext cx="135516" cy="268330"/>
              </a:xfrm>
              <a:prstGeom prst="rect">
                <a:avLst/>
              </a:prstGeom>
            </p:spPr>
          </p:pic>
        </mc:Fallback>
      </mc:AlternateContent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7BDFD2AD-0A40-AA92-64F2-B1B844D5E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845" y="1022439"/>
            <a:ext cx="2791595" cy="39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C2B3970D-0AEA-8E6C-83ED-422C3C704B00}"/>
              </a:ext>
            </a:extLst>
          </p:cNvPr>
          <p:cNvSpPr/>
          <p:nvPr/>
        </p:nvSpPr>
        <p:spPr>
          <a:xfrm rot="3294718">
            <a:off x="4659549" y="3396458"/>
            <a:ext cx="283799" cy="1241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2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173D4C-D163-AFB6-5922-E2278AD7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16237" y="308339"/>
            <a:ext cx="6759526" cy="6241321"/>
          </a:xfrm>
          <a:prstGeom prst="hexagon">
            <a:avLst/>
          </a:prstGeom>
        </p:spPr>
      </p:pic>
    </p:spTree>
    <p:extLst>
      <p:ext uri="{BB962C8B-B14F-4D97-AF65-F5344CB8AC3E}">
        <p14:creationId xmlns:p14="http://schemas.microsoft.com/office/powerpoint/2010/main" val="128464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Richmondway hex logo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Richmondway hex logo</dc:title>
  <dc:creator>Deepsha Menghani</dc:creator>
  <cp:lastModifiedBy>Deepsha Menghani</cp:lastModifiedBy>
  <cp:revision>3</cp:revision>
  <dcterms:created xsi:type="dcterms:W3CDTF">2023-09-08T16:46:58Z</dcterms:created>
  <dcterms:modified xsi:type="dcterms:W3CDTF">2023-09-08T23:30:07Z</dcterms:modified>
</cp:coreProperties>
</file>