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Age distributions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category.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As we can see, mostly our new customers are between 25 to 48 years old.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Number of customers from 48 to 59 years old has big drops on percentages.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anose="030F0702030302020204" pitchFamily="66" charset="0"/>
              <a:sym typeface="Arial" panose="020B0604020202020204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rest industries is still same 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Numbers of cars owned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615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VIC and QLD has m</a:t>
            </a:r>
            <a:r>
              <a:rPr lang="en-IN" alt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o</a:t>
            </a: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re customers that own car that who don’t but we can try to have something so that those owns car will buy bikes.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</a:rPr>
              <a:t>All </a:t>
            </a:r>
            <a:r>
              <a:rPr smtClean="0">
                <a:latin typeface="Comic Sans MS" panose="030F0702030302020204" pitchFamily="66" charset="0"/>
              </a:rPr>
              <a:t>supporting items</a:t>
            </a:r>
            <a:r>
              <a:rPr lang="en-US" dirty="0" smtClean="0">
                <a:latin typeface="Comic Sans MS" panose="030F0702030302020204" pitchFamily="66" charset="0"/>
              </a:rPr>
              <a:t> in that attachment.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3332</Words>
  <Application>WPS Presentation</Application>
  <PresentationFormat>On-screen Show (16:9)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Comic Sans MS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HHHHP</cp:lastModifiedBy>
  <cp:revision>6</cp:revision>
  <dcterms:created xsi:type="dcterms:W3CDTF">2020-07-10T18:12:52Z</dcterms:created>
  <dcterms:modified xsi:type="dcterms:W3CDTF">2020-07-10T18:13:25Z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