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6" r:id="rId4"/>
    <p:sldId id="260" r:id="rId5"/>
    <p:sldId id="262" r:id="rId6"/>
    <p:sldId id="265" r:id="rId7"/>
    <p:sldId id="259" r:id="rId8"/>
    <p:sldId id="266" r:id="rId9"/>
    <p:sldId id="261" r:id="rId10"/>
    <p:sldId id="263" r:id="rId11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1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rJ0D/MsuSXOUVxaGnMA7KvreI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205E1-8B83-452B-8570-0B3C4014EAE2}">
  <a:tblStyle styleId="{1D3205E1-8B83-452B-8570-0B3C4014E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15C70A-538D-417A-92C0-71925D08A8B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D5A0FFB-A8A9-46A4-9661-18E49C95CCC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C8218C-A777-4940-B823-F447B7272C07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152"/>
        <p:guide pos="2880"/>
        <p:guide orient="horz" pos="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1.fntdata" /><Relationship Id="rId18" Type="http://schemas.openxmlformats.org/officeDocument/2006/relationships/font" Target="fonts/font6.fntdata" /><Relationship Id="rId3" Type="http://schemas.openxmlformats.org/officeDocument/2006/relationships/slide" Target="slides/slide2.xml" /><Relationship Id="rId21" Type="http://schemas.openxmlformats.org/officeDocument/2006/relationships/font" Target="fonts/font9.fntdata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openxmlformats.org/officeDocument/2006/relationships/font" Target="fonts/font5.fntdata" /><Relationship Id="rId59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4.fntdata" /><Relationship Id="rId20" Type="http://schemas.openxmlformats.org/officeDocument/2006/relationships/font" Target="fonts/font8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2.fntdata" /><Relationship Id="rId58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3.fntdata" /><Relationship Id="rId23" Type="http://schemas.openxmlformats.org/officeDocument/2006/relationships/font" Target="fonts/font11.fntdata" /><Relationship Id="rId57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font" Target="fonts/font7.fntdata" /><Relationship Id="rId6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2.fntdata" /><Relationship Id="rId22" Type="http://schemas.openxmlformats.org/officeDocument/2006/relationships/font" Target="fonts/font10.fntdata" /><Relationship Id="rId56" Type="http://customschemas.google.com/relationships/presentationmetadata" Target="meta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6491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090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36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44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56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868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83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95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20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79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Char char="•"/>
              <a:defRPr/>
            </a:lvl1pPr>
            <a:lvl2pPr marL="914400" lvl="1" indent="-106680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3200"/>
              <a:buChar char="–"/>
              <a:defRPr/>
            </a:lvl2pPr>
            <a:lvl3pPr marL="1371600" lvl="2" indent="-94615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SzPts val="11300"/>
              <a:buChar char="•"/>
              <a:defRPr/>
            </a:lvl3pPr>
            <a:lvl4pPr marL="1828800" lvl="3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–"/>
              <a:defRPr/>
            </a:lvl4pPr>
            <a:lvl5pPr marL="2286000" lvl="4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»"/>
              <a:defRPr/>
            </a:lvl5pPr>
            <a:lvl6pPr marL="2743200" lvl="5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6pPr>
            <a:lvl7pPr marL="3200400" lvl="6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7pPr>
            <a:lvl8pPr marL="3657600" lvl="7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8pPr>
            <a:lvl9pPr marL="4114800" lvl="8" indent="-82550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SzPts val="9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2500" b="1"/>
            </a:lvl1pPr>
            <a:lvl2pPr marL="914400" lvl="1" indent="-2286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2100" b="1"/>
            </a:lvl2pPr>
            <a:lvl3pPr marL="1371600" lvl="2" indent="-22860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1900" b="1"/>
            </a:lvl3pPr>
            <a:lvl4pPr marL="1828800" lvl="3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1pPr>
            <a:lvl2pPr marL="914400" lvl="1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2pPr>
            <a:lvl3pPr marL="1371600" lvl="2" indent="-76835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1900"/>
            </a:lvl3pPr>
            <a:lvl4pPr marL="1828800" lvl="3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1600"/>
            </a:lvl4pPr>
            <a:lvl5pPr marL="2286000" lvl="4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»"/>
              <a:defRPr sz="1600"/>
            </a:lvl5pPr>
            <a:lvl6pPr marL="2743200" lvl="5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6pPr>
            <a:lvl7pPr marL="3200400" lvl="6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7pPr>
            <a:lvl8pPr marL="3657600" lvl="7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8pPr>
            <a:lvl9pPr marL="4114800" lvl="8" indent="-704850" algn="l">
              <a:lnSpc>
                <a:spcPct val="100000"/>
              </a:lnSpc>
              <a:spcBef>
                <a:spcPts val="328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16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118745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3300"/>
            </a:lvl1pPr>
            <a:lvl2pPr marL="914400" lvl="1" indent="-1066800" algn="l">
              <a:lnSpc>
                <a:spcPct val="100000"/>
              </a:lnSpc>
              <a:spcBef>
                <a:spcPts val="577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2900"/>
            </a:lvl2pPr>
            <a:lvl3pPr marL="1371600" lvl="2" indent="-946150" algn="l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2500"/>
            </a:lvl3pPr>
            <a:lvl4pPr marL="1828800" lvl="3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–"/>
              <a:defRPr sz="2100"/>
            </a:lvl4pPr>
            <a:lvl5pPr marL="2286000" lvl="4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»"/>
              <a:defRPr sz="2100"/>
            </a:lvl5pPr>
            <a:lvl6pPr marL="2743200" lvl="5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6pPr>
            <a:lvl7pPr marL="3200400" lvl="6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7pPr>
            <a:lvl8pPr marL="3657600" lvl="7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8pPr>
            <a:lvl9pPr marL="4114800" lvl="8" indent="-825500" algn="l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dk1"/>
              </a:buClr>
              <a:buSzPts val="9400"/>
              <a:buChar char="•"/>
              <a:defRPr sz="21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1792289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Calibri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>
            <a:spLocks noGrp="1"/>
          </p:cNvSpPr>
          <p:nvPr>
            <p:ph type="pic" idx="2"/>
          </p:nvPr>
        </p:nvSpPr>
        <p:spPr>
          <a:xfrm>
            <a:off x="1792289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4"/>
          <p:cNvSpPr txBox="1">
            <a:spLocks noGrp="1"/>
          </p:cNvSpPr>
          <p:nvPr>
            <p:ph type="body" idx="1"/>
          </p:nvPr>
        </p:nvSpPr>
        <p:spPr>
          <a:xfrm>
            <a:off x="1792289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 rot="5400000">
            <a:off x="2874751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 rot="5400000">
            <a:off x="5463751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0"/>
              <a:buFont typeface="Calibri"/>
              <a:buNone/>
              <a:defRPr sz="20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Department of Computer Science and Engineering</a:t>
            </a:r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body" idx="1"/>
          </p:nvPr>
        </p:nvSpPr>
        <p:spPr>
          <a:xfrm>
            <a:off x="642938" y="2196703"/>
            <a:ext cx="7815262" cy="266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  <a:p>
            <a:pPr marL="457200" lvl="0" indent="5016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SzPts val="15100"/>
              <a:buNone/>
            </a:pPr>
            <a:endParaRPr dirty="0"/>
          </a:p>
        </p:txBody>
      </p:sp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24" y="694236"/>
            <a:ext cx="8229600" cy="857400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PROJECT TITILE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767" y="3265616"/>
            <a:ext cx="2064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Team Details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NAME(HTNO)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NAME(HTNO)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Bookman Old Style" panose="02050604050505020204" pitchFamily="18" charset="0"/>
              </a:rPr>
              <a:t>NAME(HTNO)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0632" y="3239550"/>
            <a:ext cx="2070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Project Supervisor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Name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Designation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61293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0966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Justification </a:t>
            </a:r>
            <a:br>
              <a:rPr lang="en-US" sz="3600" dirty="0">
                <a:latin typeface="Bookman Old Style" panose="02050604050505020204" pitchFamily="18" charset="0"/>
              </a:rPr>
            </a:b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4688" y="2072728"/>
            <a:ext cx="45801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1.What are parameters improved by your method</a:t>
            </a:r>
          </a:p>
          <a:p>
            <a:r>
              <a:rPr lang="en-US" dirty="0"/>
              <a:t>2,Mathametic formulas for calculating parameter values</a:t>
            </a:r>
          </a:p>
          <a:p>
            <a:r>
              <a:rPr lang="en-US" dirty="0"/>
              <a:t>3 why your parameter values improved?</a:t>
            </a:r>
          </a:p>
        </p:txBody>
      </p:sp>
    </p:spTree>
    <p:extLst>
      <p:ext uri="{BB962C8B-B14F-4D97-AF65-F5344CB8AC3E}">
        <p14:creationId xmlns:p14="http://schemas.microsoft.com/office/powerpoint/2010/main" val="190410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2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7683" y="1173014"/>
            <a:ext cx="6655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This para covers following 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What it is ,What is needed, what are applications, 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1188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Bookman Old Style" panose="02050604050505020204" pitchFamily="18" charset="0"/>
              </a:rPr>
              <a:t>3</a:t>
            </a:fld>
            <a:endParaRPr>
              <a:latin typeface="Bookman Old Style" panose="02050604050505020204" pitchFamily="18" charset="0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Bookman Old Style" panose="02050604050505020204" pitchFamily="18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Problem Statement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0083" y="1325414"/>
            <a:ext cx="6655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This para  covers following 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1.Problem statement</a:t>
            </a:r>
          </a:p>
          <a:p>
            <a:r>
              <a:rPr lang="en-US" dirty="0">
                <a:latin typeface="Bookman Old Style" panose="02050604050505020204" pitchFamily="18" charset="0"/>
              </a:rPr>
              <a:t>2.Illutrate the problem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Proposed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3378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Proposed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384" y="1345915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:</a:t>
            </a:r>
          </a:p>
        </p:txBody>
      </p:sp>
    </p:spTree>
    <p:extLst>
      <p:ext uri="{BB962C8B-B14F-4D97-AF65-F5344CB8AC3E}">
        <p14:creationId xmlns:p14="http://schemas.microsoft.com/office/powerpoint/2010/main" val="286441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800" y="205483"/>
            <a:ext cx="6117431" cy="627321"/>
          </a:xfrm>
        </p:spPr>
        <p:txBody>
          <a:bodyPr/>
          <a:lstStyle/>
          <a:p>
            <a:r>
              <a:rPr lang="en-US" sz="3600" dirty="0"/>
              <a:t>Experiment Environment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8271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/>
              <a:t>Experiment Screen shorts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9344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/>
              <a:t>Experiment Results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9103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100" tIns="47025" rIns="94100" bIns="47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3415004" y="3219941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9" y="0"/>
            <a:ext cx="6117431" cy="627321"/>
          </a:xfrm>
        </p:spPr>
        <p:txBody>
          <a:bodyPr/>
          <a:lstStyle/>
          <a:p>
            <a:r>
              <a:rPr lang="en-US" sz="3600" dirty="0">
                <a:latin typeface="Bookman Old Style" panose="02050604050505020204" pitchFamily="18" charset="0"/>
              </a:rPr>
              <a:t>Finding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7473210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149</Words>
  <Application>Microsoft Office PowerPoint</Application>
  <PresentationFormat>On-screen Show (16:9)</PresentationFormat>
  <Paragraphs>46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PROJECT TITILE</vt:lpstr>
      <vt:lpstr>Introduction</vt:lpstr>
      <vt:lpstr>Problem Statement</vt:lpstr>
      <vt:lpstr>Proposed Method</vt:lpstr>
      <vt:lpstr>Proposed Method</vt:lpstr>
      <vt:lpstr>Experiment Environment </vt:lpstr>
      <vt:lpstr>Experiment Screen shorts </vt:lpstr>
      <vt:lpstr>Experiment Results </vt:lpstr>
      <vt:lpstr>Finding </vt:lpstr>
      <vt:lpstr>Justification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TITILE</dc:title>
  <dc:creator>Raj</dc:creator>
  <cp:lastModifiedBy>919390671315</cp:lastModifiedBy>
  <cp:revision>12</cp:revision>
  <dcterms:modified xsi:type="dcterms:W3CDTF">2024-03-25T06:32:27Z</dcterms:modified>
</cp:coreProperties>
</file>