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6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7" r:id="rId1"/>
  </p:sldMasterIdLst>
  <p:notesMasterIdLst>
    <p:notesMasterId r:id="rId27"/>
  </p:notesMasterIdLst>
  <p:sldIdLst>
    <p:sldId id="256" r:id="rId2"/>
    <p:sldId id="257" r:id="rId3"/>
    <p:sldId id="289" r:id="rId4"/>
    <p:sldId id="290" r:id="rId5"/>
    <p:sldId id="288" r:id="rId6"/>
    <p:sldId id="292" r:id="rId7"/>
    <p:sldId id="286" r:id="rId8"/>
    <p:sldId id="291" r:id="rId9"/>
    <p:sldId id="302" r:id="rId10"/>
    <p:sldId id="301" r:id="rId11"/>
    <p:sldId id="304" r:id="rId12"/>
    <p:sldId id="305" r:id="rId13"/>
    <p:sldId id="297" r:id="rId14"/>
    <p:sldId id="298" r:id="rId15"/>
    <p:sldId id="293" r:id="rId16"/>
    <p:sldId id="294" r:id="rId17"/>
    <p:sldId id="295" r:id="rId18"/>
    <p:sldId id="299" r:id="rId19"/>
    <p:sldId id="303" r:id="rId20"/>
    <p:sldId id="300" r:id="rId21"/>
    <p:sldId id="311" r:id="rId22"/>
    <p:sldId id="308" r:id="rId23"/>
    <p:sldId id="307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shikha Singh" initials="DS" lastIdx="1" clrIdx="0">
    <p:extLst>
      <p:ext uri="{19B8F6BF-5375-455C-9EA6-DF929625EA0E}">
        <p15:presenceInfo xmlns:p15="http://schemas.microsoft.com/office/powerpoint/2012/main" userId="7e71f3c736f5a8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FCE1E-C09E-4CBD-943D-9457071FBD9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E193D-09DF-4B2F-976A-C19DDD164FE5}">
      <dgm:prSet phldrT="[Text]" custT="1"/>
      <dgm:spPr/>
      <dgm:t>
        <a:bodyPr/>
        <a:lstStyle/>
        <a:p>
          <a:r>
            <a:rPr lang="en-US" sz="1800" b="1" dirty="0"/>
            <a:t>Problem Statement:</a:t>
          </a:r>
          <a:br>
            <a:rPr lang="en-US" sz="1800" dirty="0"/>
          </a:br>
          <a:r>
            <a:rPr lang="en-US" sz="1800" dirty="0"/>
            <a:t>The film industry lacks data-driven tools to predict movie success and uncover key factors influencing ratings and revenue.</a:t>
          </a:r>
          <a:endParaRPr lang="en-IN" sz="1800" dirty="0"/>
        </a:p>
      </dgm:t>
    </dgm:pt>
    <dgm:pt modelId="{C2AB3C1C-A7BC-4CDD-826E-5F05C1F3EC92}" type="parTrans" cxnId="{15AE19EB-5501-46DF-A957-570F989283F6}">
      <dgm:prSet/>
      <dgm:spPr/>
      <dgm:t>
        <a:bodyPr/>
        <a:lstStyle/>
        <a:p>
          <a:endParaRPr lang="en-IN"/>
        </a:p>
      </dgm:t>
    </dgm:pt>
    <dgm:pt modelId="{4722AA47-27BC-4343-B2DE-7B0A9B7ECB3A}" type="sibTrans" cxnId="{15AE19EB-5501-46DF-A957-570F989283F6}">
      <dgm:prSet/>
      <dgm:spPr/>
      <dgm:t>
        <a:bodyPr/>
        <a:lstStyle/>
        <a:p>
          <a:endParaRPr lang="en-IN"/>
        </a:p>
      </dgm:t>
    </dgm:pt>
    <dgm:pt modelId="{328CDB8E-E3D6-44A8-AF60-E09469F0360D}">
      <dgm:prSet phldrT="[Text]" custT="1"/>
      <dgm:spPr/>
      <dgm:t>
        <a:bodyPr/>
        <a:lstStyle/>
        <a:p>
          <a:r>
            <a:rPr lang="en-US" sz="1800" b="1" dirty="0"/>
            <a:t>Objective:</a:t>
          </a:r>
          <a:br>
            <a:rPr lang="en-US" sz="1800" dirty="0"/>
          </a:br>
          <a:r>
            <a:rPr lang="en-US" sz="1800" dirty="0"/>
            <a:t>To analyze movie data, predict success metrics, and extract key insights using machine learning and clustering techniques.</a:t>
          </a:r>
          <a:endParaRPr lang="en-IN" sz="1800" dirty="0"/>
        </a:p>
      </dgm:t>
    </dgm:pt>
    <dgm:pt modelId="{2D333281-9336-4205-856E-0A69B13AC1A7}" type="parTrans" cxnId="{3EB8D938-D57D-4552-BE40-990BA9062F50}">
      <dgm:prSet/>
      <dgm:spPr/>
      <dgm:t>
        <a:bodyPr/>
        <a:lstStyle/>
        <a:p>
          <a:endParaRPr lang="en-IN"/>
        </a:p>
      </dgm:t>
    </dgm:pt>
    <dgm:pt modelId="{1D3B9A41-44E2-4F89-B239-EC90D5D44604}" type="sibTrans" cxnId="{3EB8D938-D57D-4552-BE40-990BA9062F50}">
      <dgm:prSet/>
      <dgm:spPr/>
      <dgm:t>
        <a:bodyPr/>
        <a:lstStyle/>
        <a:p>
          <a:endParaRPr lang="en-IN"/>
        </a:p>
      </dgm:t>
    </dgm:pt>
    <dgm:pt modelId="{C7B0EC58-2922-412A-A756-948A156620B3}" type="pres">
      <dgm:prSet presAssocID="{5FDFCE1E-C09E-4CBD-943D-9457071FBD98}" presName="Name0" presStyleCnt="0">
        <dgm:presLayoutVars>
          <dgm:dir/>
          <dgm:resizeHandles val="exact"/>
        </dgm:presLayoutVars>
      </dgm:prSet>
      <dgm:spPr/>
    </dgm:pt>
    <dgm:pt modelId="{4240EBF6-A80E-4EF5-9DDD-632802649417}" type="pres">
      <dgm:prSet presAssocID="{5FDFCE1E-C09E-4CBD-943D-9457071FBD98}" presName="vNodes" presStyleCnt="0"/>
      <dgm:spPr/>
    </dgm:pt>
    <dgm:pt modelId="{0A6EC84A-4CAA-41F9-B694-6029BF7420BA}" type="pres">
      <dgm:prSet presAssocID="{B6CE193D-09DF-4B2F-976A-C19DDD164FE5}" presName="node" presStyleLbl="node1" presStyleIdx="0" presStyleCnt="2">
        <dgm:presLayoutVars>
          <dgm:bulletEnabled val="1"/>
        </dgm:presLayoutVars>
      </dgm:prSet>
      <dgm:spPr/>
    </dgm:pt>
    <dgm:pt modelId="{74271693-2797-4736-9BF7-76E457FB9DCD}" type="pres">
      <dgm:prSet presAssocID="{5FDFCE1E-C09E-4CBD-943D-9457071FBD98}" presName="sibTransLast" presStyleLbl="sibTrans2D1" presStyleIdx="0" presStyleCnt="1"/>
      <dgm:spPr/>
    </dgm:pt>
    <dgm:pt modelId="{02D192A0-0110-46D2-A195-4CBDAFE047AC}" type="pres">
      <dgm:prSet presAssocID="{5FDFCE1E-C09E-4CBD-943D-9457071FBD98}" presName="connectorText" presStyleLbl="sibTrans2D1" presStyleIdx="0" presStyleCnt="1"/>
      <dgm:spPr/>
    </dgm:pt>
    <dgm:pt modelId="{CC6C1E6E-27F2-4B31-85D7-C6F81C0E674D}" type="pres">
      <dgm:prSet presAssocID="{5FDFCE1E-C09E-4CBD-943D-9457071FBD98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66245B02-4A51-47D3-8583-44D72AA27944}" type="presOf" srcId="{B6CE193D-09DF-4B2F-976A-C19DDD164FE5}" destId="{0A6EC84A-4CAA-41F9-B694-6029BF7420BA}" srcOrd="0" destOrd="0" presId="urn:microsoft.com/office/officeart/2005/8/layout/equation2"/>
    <dgm:cxn modelId="{3EB8D938-D57D-4552-BE40-990BA9062F50}" srcId="{5FDFCE1E-C09E-4CBD-943D-9457071FBD98}" destId="{328CDB8E-E3D6-44A8-AF60-E09469F0360D}" srcOrd="1" destOrd="0" parTransId="{2D333281-9336-4205-856E-0A69B13AC1A7}" sibTransId="{1D3B9A41-44E2-4F89-B239-EC90D5D44604}"/>
    <dgm:cxn modelId="{333F5A90-22C4-47C3-9B38-1B0483562ED9}" type="presOf" srcId="{5FDFCE1E-C09E-4CBD-943D-9457071FBD98}" destId="{C7B0EC58-2922-412A-A756-948A156620B3}" srcOrd="0" destOrd="0" presId="urn:microsoft.com/office/officeart/2005/8/layout/equation2"/>
    <dgm:cxn modelId="{94FFC898-8D86-4CED-B87C-9D8FE80C2B28}" type="presOf" srcId="{4722AA47-27BC-4343-B2DE-7B0A9B7ECB3A}" destId="{74271693-2797-4736-9BF7-76E457FB9DCD}" srcOrd="0" destOrd="0" presId="urn:microsoft.com/office/officeart/2005/8/layout/equation2"/>
    <dgm:cxn modelId="{D40FB1D7-B457-4EAF-8FF0-E62E34AD3308}" type="presOf" srcId="{4722AA47-27BC-4343-B2DE-7B0A9B7ECB3A}" destId="{02D192A0-0110-46D2-A195-4CBDAFE047AC}" srcOrd="1" destOrd="0" presId="urn:microsoft.com/office/officeart/2005/8/layout/equation2"/>
    <dgm:cxn modelId="{15AE19EB-5501-46DF-A957-570F989283F6}" srcId="{5FDFCE1E-C09E-4CBD-943D-9457071FBD98}" destId="{B6CE193D-09DF-4B2F-976A-C19DDD164FE5}" srcOrd="0" destOrd="0" parTransId="{C2AB3C1C-A7BC-4CDD-826E-5F05C1F3EC92}" sibTransId="{4722AA47-27BC-4343-B2DE-7B0A9B7ECB3A}"/>
    <dgm:cxn modelId="{B05D7AF9-A80D-4223-9061-31384205168B}" type="presOf" srcId="{328CDB8E-E3D6-44A8-AF60-E09469F0360D}" destId="{CC6C1E6E-27F2-4B31-85D7-C6F81C0E674D}" srcOrd="0" destOrd="0" presId="urn:microsoft.com/office/officeart/2005/8/layout/equation2"/>
    <dgm:cxn modelId="{25AC9DB7-4026-46FC-A19B-C6E57DE96448}" type="presParOf" srcId="{C7B0EC58-2922-412A-A756-948A156620B3}" destId="{4240EBF6-A80E-4EF5-9DDD-632802649417}" srcOrd="0" destOrd="0" presId="urn:microsoft.com/office/officeart/2005/8/layout/equation2"/>
    <dgm:cxn modelId="{CC653DE3-85EC-46C5-BD32-783588DC0648}" type="presParOf" srcId="{4240EBF6-A80E-4EF5-9DDD-632802649417}" destId="{0A6EC84A-4CAA-41F9-B694-6029BF7420BA}" srcOrd="0" destOrd="0" presId="urn:microsoft.com/office/officeart/2005/8/layout/equation2"/>
    <dgm:cxn modelId="{5AFB3B74-B851-4FE9-85BD-5FA3F8FEDDF6}" type="presParOf" srcId="{C7B0EC58-2922-412A-A756-948A156620B3}" destId="{74271693-2797-4736-9BF7-76E457FB9DCD}" srcOrd="1" destOrd="0" presId="urn:microsoft.com/office/officeart/2005/8/layout/equation2"/>
    <dgm:cxn modelId="{B2A97B24-248B-45BE-8159-BF5BD4C41736}" type="presParOf" srcId="{74271693-2797-4736-9BF7-76E457FB9DCD}" destId="{02D192A0-0110-46D2-A195-4CBDAFE047AC}" srcOrd="0" destOrd="0" presId="urn:microsoft.com/office/officeart/2005/8/layout/equation2"/>
    <dgm:cxn modelId="{5764EA38-CCCA-45FE-98E2-D89AB4B91147}" type="presParOf" srcId="{C7B0EC58-2922-412A-A756-948A156620B3}" destId="{CC6C1E6E-27F2-4B31-85D7-C6F81C0E67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Determine genres with highest return on investment.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 custScaleY="123043" custLinFactNeighborX="-640" custLinFactNeighborY="-1587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EBB74AE-C980-4779-985C-B67FA813E533}">
      <dgm:prSet custT="1"/>
      <dgm:spPr/>
      <dgm:t>
        <a:bodyPr/>
        <a:lstStyle/>
        <a:p>
          <a:r>
            <a:rPr lang="en-US" sz="1800" dirty="0"/>
            <a:t>Modern films lead revenue in all top genres.</a:t>
          </a:r>
          <a:endParaRPr lang="en-IN" sz="1800" dirty="0"/>
        </a:p>
      </dgm:t>
    </dgm:pt>
    <dgm:pt modelId="{B823CE88-FD65-4340-9DC8-5F66558D9E0A}" type="parTrans" cxnId="{EAE0572E-AFB9-4791-A705-9A91A516FF2E}">
      <dgm:prSet/>
      <dgm:spPr/>
      <dgm:t>
        <a:bodyPr/>
        <a:lstStyle/>
        <a:p>
          <a:endParaRPr lang="en-IN"/>
        </a:p>
      </dgm:t>
    </dgm:pt>
    <dgm:pt modelId="{2938C643-D17A-40D6-A854-556498D1E0D9}" type="sibTrans" cxnId="{EAE0572E-AFB9-4791-A705-9A91A516FF2E}">
      <dgm:prSet/>
      <dgm:spPr/>
      <dgm:t>
        <a:bodyPr/>
        <a:lstStyle/>
        <a:p>
          <a:endParaRPr lang="en-IN"/>
        </a:p>
      </dgm:t>
    </dgm:pt>
    <dgm:pt modelId="{2B1B4127-AD6E-4903-8AA3-0C2F1080A5FC}">
      <dgm:prSet custT="1"/>
      <dgm:spPr/>
      <dgm:t>
        <a:bodyPr/>
        <a:lstStyle/>
        <a:p>
          <a:r>
            <a:rPr lang="en-US" sz="1800" dirty="0"/>
            <a:t>Action and Drama earn the highest overall revenue.</a:t>
          </a:r>
          <a:endParaRPr lang="en-IN" sz="1800" dirty="0"/>
        </a:p>
      </dgm:t>
    </dgm:pt>
    <dgm:pt modelId="{6A29AC96-516F-476B-89C3-55262C879C01}" type="parTrans" cxnId="{731611BF-B354-4B3E-B05B-E3D2A9649CD6}">
      <dgm:prSet/>
      <dgm:spPr/>
      <dgm:t>
        <a:bodyPr/>
        <a:lstStyle/>
        <a:p>
          <a:endParaRPr lang="en-IN"/>
        </a:p>
      </dgm:t>
    </dgm:pt>
    <dgm:pt modelId="{2E4905BA-EA36-46CE-AAA8-6ED553F4CC6F}" type="sibTrans" cxnId="{731611BF-B354-4B3E-B05B-E3D2A9649CD6}">
      <dgm:prSet/>
      <dgm:spPr/>
      <dgm:t>
        <a:bodyPr/>
        <a:lstStyle/>
        <a:p>
          <a:endParaRPr lang="en-IN"/>
        </a:p>
      </dgm:t>
    </dgm:pt>
    <dgm:pt modelId="{B4E277CA-3058-4122-A4AA-C578641F010A}">
      <dgm:prSet custT="1"/>
      <dgm:spPr/>
      <dgm:t>
        <a:bodyPr/>
        <a:lstStyle/>
        <a:p>
          <a:r>
            <a:rPr lang="en-US" sz="1600" dirty="0"/>
            <a:t>Interpretation:</a:t>
          </a:r>
          <a:endParaRPr lang="en-IN" sz="1600" dirty="0"/>
        </a:p>
      </dgm:t>
    </dgm:pt>
    <dgm:pt modelId="{AD4A79D6-7F77-44D2-8E79-F46FD255E3CA}" type="parTrans" cxnId="{148B451B-FAB7-40BB-9E92-06C61832B6A1}">
      <dgm:prSet/>
      <dgm:spPr/>
      <dgm:t>
        <a:bodyPr/>
        <a:lstStyle/>
        <a:p>
          <a:endParaRPr lang="en-IN"/>
        </a:p>
      </dgm:t>
    </dgm:pt>
    <dgm:pt modelId="{1A6C0C4E-0253-48C2-B736-9003318F7D54}" type="sibTrans" cxnId="{148B451B-FAB7-40BB-9E92-06C61832B6A1}">
      <dgm:prSet/>
      <dgm:spPr/>
      <dgm:t>
        <a:bodyPr/>
        <a:lstStyle/>
        <a:p>
          <a:endParaRPr lang="en-IN"/>
        </a:p>
      </dgm:t>
    </dgm:pt>
    <dgm:pt modelId="{E480E426-9423-4788-8D3B-EDEDEBD67EA1}" type="pres">
      <dgm:prSet presAssocID="{47632962-5BD2-43EA-8E94-CD228A71478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36D0AA53-61D6-48DF-B126-04EE116923FD}" type="pres">
      <dgm:prSet presAssocID="{47632962-5BD2-43EA-8E94-CD228A71478C}" presName="outerBox" presStyleCnt="0"/>
      <dgm:spPr/>
    </dgm:pt>
    <dgm:pt modelId="{BC47F604-0D53-43D2-A31E-FD9F0A4B18CC}" type="pres">
      <dgm:prSet presAssocID="{47632962-5BD2-43EA-8E94-CD228A71478C}" presName="outerBoxParent" presStyleLbl="node1" presStyleIdx="0" presStyleCnt="1" custLinFactNeighborX="-2047" custLinFactNeighborY="0"/>
      <dgm:spPr/>
    </dgm:pt>
    <dgm:pt modelId="{3A708801-291C-4B32-9198-2F7CD4917927}" type="pres">
      <dgm:prSet presAssocID="{47632962-5BD2-43EA-8E94-CD228A71478C}" presName="outerBoxChildren" presStyleCnt="0"/>
      <dgm:spPr/>
    </dgm:pt>
    <dgm:pt modelId="{C57A8E71-E0A5-4C6A-B1F0-1EBC7EC0A16D}" type="pres">
      <dgm:prSet presAssocID="{0EBB74AE-C980-4779-985C-B67FA813E533}" presName="oChild" presStyleLbl="fgAcc1" presStyleIdx="0" presStyleCnt="2">
        <dgm:presLayoutVars>
          <dgm:bulletEnabled val="1"/>
        </dgm:presLayoutVars>
      </dgm:prSet>
      <dgm:spPr/>
    </dgm:pt>
    <dgm:pt modelId="{E16C337C-B4A4-4128-9568-5457926F1D8E}" type="pres">
      <dgm:prSet presAssocID="{2938C643-D17A-40D6-A854-556498D1E0D9}" presName="outerSibTrans" presStyleCnt="0"/>
      <dgm:spPr/>
    </dgm:pt>
    <dgm:pt modelId="{C4A22089-040F-4249-B12A-1C85B822E53B}" type="pres">
      <dgm:prSet presAssocID="{2B1B4127-AD6E-4903-8AA3-0C2F1080A5FC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148B451B-FAB7-40BB-9E92-06C61832B6A1}" srcId="{47632962-5BD2-43EA-8E94-CD228A71478C}" destId="{B4E277CA-3058-4122-A4AA-C578641F010A}" srcOrd="0" destOrd="0" parTransId="{AD4A79D6-7F77-44D2-8E79-F46FD255E3CA}" sibTransId="{1A6C0C4E-0253-48C2-B736-9003318F7D54}"/>
    <dgm:cxn modelId="{EAE0572E-AFB9-4791-A705-9A91A516FF2E}" srcId="{B4E277CA-3058-4122-A4AA-C578641F010A}" destId="{0EBB74AE-C980-4779-985C-B67FA813E533}" srcOrd="0" destOrd="0" parTransId="{B823CE88-FD65-4340-9DC8-5F66558D9E0A}" sibTransId="{2938C643-D17A-40D6-A854-556498D1E0D9}"/>
    <dgm:cxn modelId="{CA50A03B-8121-45FF-A13A-81162F9E8438}" type="presOf" srcId="{0EBB74AE-C980-4779-985C-B67FA813E533}" destId="{C57A8E71-E0A5-4C6A-B1F0-1EBC7EC0A16D}" srcOrd="0" destOrd="0" presId="urn:microsoft.com/office/officeart/2005/8/layout/target2"/>
    <dgm:cxn modelId="{E182DB65-528D-4F4C-8A78-6881E99965F9}" type="presOf" srcId="{47632962-5BD2-43EA-8E94-CD228A71478C}" destId="{E480E426-9423-4788-8D3B-EDEDEBD67EA1}" srcOrd="0" destOrd="0" presId="urn:microsoft.com/office/officeart/2005/8/layout/target2"/>
    <dgm:cxn modelId="{D487DB59-4F9F-4F7C-97B6-2CA37F085A59}" type="presOf" srcId="{2B1B4127-AD6E-4903-8AA3-0C2F1080A5FC}" destId="{C4A22089-040F-4249-B12A-1C85B822E53B}" srcOrd="0" destOrd="0" presId="urn:microsoft.com/office/officeart/2005/8/layout/target2"/>
    <dgm:cxn modelId="{EDA860BA-BE1C-4644-863E-76A796A60BA0}" type="presOf" srcId="{B4E277CA-3058-4122-A4AA-C578641F010A}" destId="{BC47F604-0D53-43D2-A31E-FD9F0A4B18CC}" srcOrd="0" destOrd="0" presId="urn:microsoft.com/office/officeart/2005/8/layout/target2"/>
    <dgm:cxn modelId="{731611BF-B354-4B3E-B05B-E3D2A9649CD6}" srcId="{B4E277CA-3058-4122-A4AA-C578641F010A}" destId="{2B1B4127-AD6E-4903-8AA3-0C2F1080A5FC}" srcOrd="1" destOrd="0" parTransId="{6A29AC96-516F-476B-89C3-55262C879C01}" sibTransId="{2E4905BA-EA36-46CE-AAA8-6ED553F4CC6F}"/>
    <dgm:cxn modelId="{EB4EDFAB-8E8A-44A2-9E67-F427F0B3CB66}" type="presParOf" srcId="{E480E426-9423-4788-8D3B-EDEDEBD67EA1}" destId="{36D0AA53-61D6-48DF-B126-04EE116923FD}" srcOrd="0" destOrd="0" presId="urn:microsoft.com/office/officeart/2005/8/layout/target2"/>
    <dgm:cxn modelId="{619AE252-4540-4768-8AD5-E51008F7D39F}" type="presParOf" srcId="{36D0AA53-61D6-48DF-B126-04EE116923FD}" destId="{BC47F604-0D53-43D2-A31E-FD9F0A4B18CC}" srcOrd="0" destOrd="0" presId="urn:microsoft.com/office/officeart/2005/8/layout/target2"/>
    <dgm:cxn modelId="{AAB286EE-69CB-4731-9FFD-BB40F479DE3C}" type="presParOf" srcId="{36D0AA53-61D6-48DF-B126-04EE116923FD}" destId="{3A708801-291C-4B32-9198-2F7CD4917927}" srcOrd="1" destOrd="0" presId="urn:microsoft.com/office/officeart/2005/8/layout/target2"/>
    <dgm:cxn modelId="{6BF7781F-FDE0-42BA-8764-DBE61440125E}" type="presParOf" srcId="{3A708801-291C-4B32-9198-2F7CD4917927}" destId="{C57A8E71-E0A5-4C6A-B1F0-1EBC7EC0A16D}" srcOrd="0" destOrd="0" presId="urn:microsoft.com/office/officeart/2005/8/layout/target2"/>
    <dgm:cxn modelId="{F6B46997-1BB7-4BFE-AB80-19D1C3579560}" type="presParOf" srcId="{3A708801-291C-4B32-9198-2F7CD4917927}" destId="{E16C337C-B4A4-4128-9568-5457926F1D8E}" srcOrd="1" destOrd="0" presId="urn:microsoft.com/office/officeart/2005/8/layout/target2"/>
    <dgm:cxn modelId="{7F1CEE3A-490E-4732-947E-63D099DDB0F0}" type="presParOf" srcId="{3A708801-291C-4B32-9198-2F7CD4917927}" destId="{C4A22089-040F-4249-B12A-1C85B822E53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CC0C2F0-9412-4904-91D3-D71B0A4F8FEB}">
      <dgm:prSet custT="1"/>
      <dgm:spPr/>
      <dgm:t>
        <a:bodyPr/>
        <a:lstStyle/>
        <a:p>
          <a:r>
            <a:rPr lang="en-US" sz="1600" dirty="0"/>
            <a:t>Interpretation</a:t>
          </a:r>
          <a:r>
            <a:rPr lang="en-US" sz="1500" dirty="0"/>
            <a:t>:</a:t>
          </a:r>
          <a:endParaRPr lang="en-IN" sz="1500" dirty="0"/>
        </a:p>
      </dgm:t>
    </dgm:pt>
    <dgm:pt modelId="{7D70FF1C-0A79-4435-9E28-B4A2D3D5387C}" type="parTrans" cxnId="{8ABBA399-CB26-48B3-91D4-3DE5E6C5E94F}">
      <dgm:prSet/>
      <dgm:spPr/>
      <dgm:t>
        <a:bodyPr/>
        <a:lstStyle/>
        <a:p>
          <a:endParaRPr lang="en-IN"/>
        </a:p>
      </dgm:t>
    </dgm:pt>
    <dgm:pt modelId="{96D4C49E-C3E2-4980-985E-A344F233826E}" type="sibTrans" cxnId="{8ABBA399-CB26-48B3-91D4-3DE5E6C5E94F}">
      <dgm:prSet/>
      <dgm:spPr/>
      <dgm:t>
        <a:bodyPr/>
        <a:lstStyle/>
        <a:p>
          <a:endParaRPr lang="en-IN"/>
        </a:p>
      </dgm:t>
    </dgm:pt>
    <dgm:pt modelId="{A5806CB8-168D-4B08-88D9-7D4CF5E4EB79}">
      <dgm:prSet custT="1"/>
      <dgm:spPr/>
      <dgm:t>
        <a:bodyPr/>
        <a:lstStyle/>
        <a:p>
          <a:r>
            <a:rPr lang="en-US" sz="1800" dirty="0"/>
            <a:t>Horror yields big returns from low-cost productions.</a:t>
          </a:r>
          <a:endParaRPr lang="en-IN" sz="1800" dirty="0"/>
        </a:p>
      </dgm:t>
    </dgm:pt>
    <dgm:pt modelId="{7ED30F6A-8E3A-49C8-827E-8A1A2509908C}" type="parTrans" cxnId="{34835F5D-30A5-4898-98F6-3CFE0704C184}">
      <dgm:prSet/>
      <dgm:spPr/>
      <dgm:t>
        <a:bodyPr/>
        <a:lstStyle/>
        <a:p>
          <a:endParaRPr lang="en-IN"/>
        </a:p>
      </dgm:t>
    </dgm:pt>
    <dgm:pt modelId="{08189685-7BD0-422C-9D4A-E4B21D7F0CE3}" type="sibTrans" cxnId="{34835F5D-30A5-4898-98F6-3CFE0704C184}">
      <dgm:prSet/>
      <dgm:spPr/>
      <dgm:t>
        <a:bodyPr/>
        <a:lstStyle/>
        <a:p>
          <a:endParaRPr lang="en-IN"/>
        </a:p>
      </dgm:t>
    </dgm:pt>
    <dgm:pt modelId="{EAE73A60-75D5-482E-B375-C7BBE9E02BB2}">
      <dgm:prSet custT="1"/>
      <dgm:spPr/>
      <dgm:t>
        <a:bodyPr/>
        <a:lstStyle/>
        <a:p>
          <a:r>
            <a:rPr lang="en-US" sz="1800"/>
            <a:t>Documentaries </a:t>
          </a:r>
          <a:r>
            <a:rPr lang="en-US" sz="1800" dirty="0"/>
            <a:t>win with tiny budgets, massive ROI.</a:t>
          </a:r>
          <a:endParaRPr lang="en-IN" sz="1800" dirty="0"/>
        </a:p>
      </dgm:t>
    </dgm:pt>
    <dgm:pt modelId="{ACE7E14F-8806-4BFE-944D-EC57B91E277B}" type="parTrans" cxnId="{E0F5B3E2-64D1-483D-BB89-141FCD5E511A}">
      <dgm:prSet/>
      <dgm:spPr/>
      <dgm:t>
        <a:bodyPr/>
        <a:lstStyle/>
        <a:p>
          <a:endParaRPr lang="en-IN"/>
        </a:p>
      </dgm:t>
    </dgm:pt>
    <dgm:pt modelId="{E72FCF41-8811-4964-AE3D-A8D35885E0D2}" type="sibTrans" cxnId="{E0F5B3E2-64D1-483D-BB89-141FCD5E511A}">
      <dgm:prSet/>
      <dgm:spPr/>
      <dgm:t>
        <a:bodyPr/>
        <a:lstStyle/>
        <a:p>
          <a:endParaRPr lang="en-IN"/>
        </a:p>
      </dgm:t>
    </dgm:pt>
    <dgm:pt modelId="{BBDE5553-A828-4122-8D23-2C6F1BD78F51}" type="pres">
      <dgm:prSet presAssocID="{32880ADB-9013-46AC-9068-30A03CC0AEAF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1CA9A98-5713-45AF-B264-2B885023D730}" type="pres">
      <dgm:prSet presAssocID="{32880ADB-9013-46AC-9068-30A03CC0AEAF}" presName="outerBox" presStyleCnt="0"/>
      <dgm:spPr/>
    </dgm:pt>
    <dgm:pt modelId="{0DB42030-3842-4C8F-A8CC-0A5CE900AAED}" type="pres">
      <dgm:prSet presAssocID="{32880ADB-9013-46AC-9068-30A03CC0AEAF}" presName="outerBoxParent" presStyleLbl="node1" presStyleIdx="0" presStyleCnt="1"/>
      <dgm:spPr/>
    </dgm:pt>
    <dgm:pt modelId="{9C818381-CD53-4AD5-B9E3-9D69E6E91CED}" type="pres">
      <dgm:prSet presAssocID="{32880ADB-9013-46AC-9068-30A03CC0AEAF}" presName="outerBoxChildren" presStyleCnt="0"/>
      <dgm:spPr/>
    </dgm:pt>
    <dgm:pt modelId="{BD20E24C-66BB-4B76-A57B-4286B059BD09}" type="pres">
      <dgm:prSet presAssocID="{EAE73A60-75D5-482E-B375-C7BBE9E02BB2}" presName="oChild" presStyleLbl="fgAcc1" presStyleIdx="0" presStyleCnt="2">
        <dgm:presLayoutVars>
          <dgm:bulletEnabled val="1"/>
        </dgm:presLayoutVars>
      </dgm:prSet>
      <dgm:spPr/>
    </dgm:pt>
    <dgm:pt modelId="{362C4AC6-00AC-4DEB-BD38-D2F25FDBBF2F}" type="pres">
      <dgm:prSet presAssocID="{E72FCF41-8811-4964-AE3D-A8D35885E0D2}" presName="outerSibTrans" presStyleCnt="0"/>
      <dgm:spPr/>
    </dgm:pt>
    <dgm:pt modelId="{82250120-8597-4ACE-93F5-C3EF55AF691E}" type="pres">
      <dgm:prSet presAssocID="{A5806CB8-168D-4B08-88D9-7D4CF5E4EB79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34835F5D-30A5-4898-98F6-3CFE0704C184}" srcId="{2CC0C2F0-9412-4904-91D3-D71B0A4F8FEB}" destId="{A5806CB8-168D-4B08-88D9-7D4CF5E4EB79}" srcOrd="1" destOrd="0" parTransId="{7ED30F6A-8E3A-49C8-827E-8A1A2509908C}" sibTransId="{08189685-7BD0-422C-9D4A-E4B21D7F0CE3}"/>
    <dgm:cxn modelId="{3F106973-E49F-4133-9DCA-D67E1B2F1E03}" type="presOf" srcId="{A5806CB8-168D-4B08-88D9-7D4CF5E4EB79}" destId="{82250120-8597-4ACE-93F5-C3EF55AF691E}" srcOrd="0" destOrd="0" presId="urn:microsoft.com/office/officeart/2005/8/layout/target2"/>
    <dgm:cxn modelId="{72268275-59CD-4293-91AB-5BC2162DEF8A}" type="presOf" srcId="{2CC0C2F0-9412-4904-91D3-D71B0A4F8FEB}" destId="{0DB42030-3842-4C8F-A8CC-0A5CE900AAED}" srcOrd="0" destOrd="0" presId="urn:microsoft.com/office/officeart/2005/8/layout/target2"/>
    <dgm:cxn modelId="{8ABBA399-CB26-48B3-91D4-3DE5E6C5E94F}" srcId="{32880ADB-9013-46AC-9068-30A03CC0AEAF}" destId="{2CC0C2F0-9412-4904-91D3-D71B0A4F8FEB}" srcOrd="0" destOrd="0" parTransId="{7D70FF1C-0A79-4435-9E28-B4A2D3D5387C}" sibTransId="{96D4C49E-C3E2-4980-985E-A344F233826E}"/>
    <dgm:cxn modelId="{D5D023D3-FFE7-466C-8D07-BA70FC5B577B}" type="presOf" srcId="{32880ADB-9013-46AC-9068-30A03CC0AEAF}" destId="{BBDE5553-A828-4122-8D23-2C6F1BD78F51}" srcOrd="0" destOrd="0" presId="urn:microsoft.com/office/officeart/2005/8/layout/target2"/>
    <dgm:cxn modelId="{E0F5B3E2-64D1-483D-BB89-141FCD5E511A}" srcId="{2CC0C2F0-9412-4904-91D3-D71B0A4F8FEB}" destId="{EAE73A60-75D5-482E-B375-C7BBE9E02BB2}" srcOrd="0" destOrd="0" parTransId="{ACE7E14F-8806-4BFE-944D-EC57B91E277B}" sibTransId="{E72FCF41-8811-4964-AE3D-A8D35885E0D2}"/>
    <dgm:cxn modelId="{1E7F41F6-E41F-43F9-ACCE-24916591D3E8}" type="presOf" srcId="{EAE73A60-75D5-482E-B375-C7BBE9E02BB2}" destId="{BD20E24C-66BB-4B76-A57B-4286B059BD09}" srcOrd="0" destOrd="0" presId="urn:microsoft.com/office/officeart/2005/8/layout/target2"/>
    <dgm:cxn modelId="{70C0096E-D4BA-4719-BE64-35D5314E63F4}" type="presParOf" srcId="{BBDE5553-A828-4122-8D23-2C6F1BD78F51}" destId="{01CA9A98-5713-45AF-B264-2B885023D730}" srcOrd="0" destOrd="0" presId="urn:microsoft.com/office/officeart/2005/8/layout/target2"/>
    <dgm:cxn modelId="{F7801580-DB00-4580-869F-F6B03B10C68D}" type="presParOf" srcId="{01CA9A98-5713-45AF-B264-2B885023D730}" destId="{0DB42030-3842-4C8F-A8CC-0A5CE900AAED}" srcOrd="0" destOrd="0" presId="urn:microsoft.com/office/officeart/2005/8/layout/target2"/>
    <dgm:cxn modelId="{74B5EE5C-4001-4286-9A53-66E2F874172A}" type="presParOf" srcId="{01CA9A98-5713-45AF-B264-2B885023D730}" destId="{9C818381-CD53-4AD5-B9E3-9D69E6E91CED}" srcOrd="1" destOrd="0" presId="urn:microsoft.com/office/officeart/2005/8/layout/target2"/>
    <dgm:cxn modelId="{AE55D425-EA5B-4E03-AEA2-9C9763EA6365}" type="presParOf" srcId="{9C818381-CD53-4AD5-B9E3-9D69E6E91CED}" destId="{BD20E24C-66BB-4B76-A57B-4286B059BD09}" srcOrd="0" destOrd="0" presId="urn:microsoft.com/office/officeart/2005/8/layout/target2"/>
    <dgm:cxn modelId="{1C499553-B331-4951-8C45-A4BC5992C815}" type="presParOf" srcId="{9C818381-CD53-4AD5-B9E3-9D69E6E91CED}" destId="{362C4AC6-00AC-4DEB-BD38-D2F25FDBBF2F}" srcOrd="1" destOrd="0" presId="urn:microsoft.com/office/officeart/2005/8/layout/target2"/>
    <dgm:cxn modelId="{88BD6056-FED9-468F-AD30-79B33E40539D}" type="presParOf" srcId="{9C818381-CD53-4AD5-B9E3-9D69E6E91CED}" destId="{82250120-8597-4ACE-93F5-C3EF55AF691E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40CED-E5B4-48F7-A617-11A52E0D7021}">
      <dgm:prSet custT="1"/>
      <dgm:spPr/>
      <dgm:t>
        <a:bodyPr/>
        <a:lstStyle/>
        <a:p>
          <a:r>
            <a:rPr lang="en-US" sz="1800" dirty="0"/>
            <a:t>Identify directors who consistently drive high revenue</a:t>
          </a:r>
          <a:endParaRPr lang="en-IN" sz="1800" dirty="0"/>
        </a:p>
      </dgm:t>
    </dgm:pt>
    <dgm:pt modelId="{CC2D49E6-0FE9-4266-AE69-A532B47E7E06}" type="parTrans" cxnId="{4ACE65DC-B5F1-4C8C-8ADE-13CE6F950721}">
      <dgm:prSet/>
      <dgm:spPr/>
      <dgm:t>
        <a:bodyPr/>
        <a:lstStyle/>
        <a:p>
          <a:endParaRPr lang="en-IN"/>
        </a:p>
      </dgm:t>
    </dgm:pt>
    <dgm:pt modelId="{F7D90481-CF5A-4965-80C1-E369D2602CB5}" type="sibTrans" cxnId="{4ACE65DC-B5F1-4C8C-8ADE-13CE6F950721}">
      <dgm:prSet/>
      <dgm:spPr/>
      <dgm:t>
        <a:bodyPr/>
        <a:lstStyle/>
        <a:p>
          <a:endParaRPr lang="en-IN"/>
        </a:p>
      </dgm:t>
    </dgm:pt>
    <dgm:pt modelId="{9ECADFA6-3478-4E7B-BCF3-72D4959444CE}">
      <dgm:prSet custT="1"/>
      <dgm:spPr/>
      <dgm:t>
        <a:bodyPr/>
        <a:lstStyle/>
        <a:p>
          <a:r>
            <a:rPr lang="en-US" sz="1800" dirty="0"/>
            <a:t>Steven Spielberg leads with $5.3B across 27 films — more than double any other director.</a:t>
          </a:r>
          <a:endParaRPr lang="en-IN" sz="1800" dirty="0"/>
        </a:p>
      </dgm:t>
    </dgm:pt>
    <dgm:pt modelId="{166A76AA-4177-4FE5-BDA2-9654AE1D6437}" type="parTrans" cxnId="{134D4046-5849-40B7-829C-EFAADC5E0E7F}">
      <dgm:prSet/>
      <dgm:spPr/>
      <dgm:t>
        <a:bodyPr/>
        <a:lstStyle/>
        <a:p>
          <a:endParaRPr lang="en-IN"/>
        </a:p>
      </dgm:t>
    </dgm:pt>
    <dgm:pt modelId="{C26A9A71-E5A5-4CD5-8BE2-BAC8336C0674}" type="sibTrans" cxnId="{134D4046-5849-40B7-829C-EFAADC5E0E7F}">
      <dgm:prSet/>
      <dgm:spPr/>
      <dgm:t>
        <a:bodyPr/>
        <a:lstStyle/>
        <a:p>
          <a:endParaRPr lang="en-IN"/>
        </a:p>
      </dgm:t>
    </dgm:pt>
    <dgm:pt modelId="{7337A3EB-5B42-4D27-818B-D10BC046C578}">
      <dgm:prSet custT="1"/>
      <dgm:spPr/>
      <dgm:t>
        <a:bodyPr/>
        <a:lstStyle/>
        <a:p>
          <a:r>
            <a:rPr lang="en-US" sz="1800" dirty="0"/>
            <a:t>Evaluate directors based on average profit per film</a:t>
          </a:r>
          <a:endParaRPr lang="en-IN" sz="1800" dirty="0"/>
        </a:p>
      </dgm:t>
    </dgm:pt>
    <dgm:pt modelId="{7AD77A31-92A9-4BD5-9079-A21F6A4FE6DD}" type="parTrans" cxnId="{4B045655-758F-4F2F-B3B0-B458DB847535}">
      <dgm:prSet/>
      <dgm:spPr/>
      <dgm:t>
        <a:bodyPr/>
        <a:lstStyle/>
        <a:p>
          <a:endParaRPr lang="en-IN"/>
        </a:p>
      </dgm:t>
    </dgm:pt>
    <dgm:pt modelId="{2E7EEF76-9F1F-4D87-B9CE-67EE562A5820}" type="sibTrans" cxnId="{4B045655-758F-4F2F-B3B0-B458DB847535}">
      <dgm:prSet/>
      <dgm:spPr/>
      <dgm:t>
        <a:bodyPr/>
        <a:lstStyle/>
        <a:p>
          <a:endParaRPr lang="en-IN"/>
        </a:p>
      </dgm:t>
    </dgm:pt>
    <dgm:pt modelId="{4676DA07-C1F9-446F-8D1A-F94E7A67D62F}">
      <dgm:prSet custT="1"/>
      <dgm:spPr/>
      <dgm:t>
        <a:bodyPr/>
        <a:lstStyle/>
        <a:p>
          <a:r>
            <a:rPr lang="en-US" sz="1800" dirty="0"/>
            <a:t>Joseph Kosinski delivers the highest profit per movie, averaging $139.6M.</a:t>
          </a:r>
          <a:endParaRPr lang="en-IN" sz="1800" dirty="0"/>
        </a:p>
      </dgm:t>
    </dgm:pt>
    <dgm:pt modelId="{425EB5D1-C7D4-4EFF-B855-2E8EB6E0FF8A}" type="parTrans" cxnId="{950A1D0B-94C7-40AD-AFAD-BAC5E8695266}">
      <dgm:prSet/>
      <dgm:spPr/>
      <dgm:t>
        <a:bodyPr/>
        <a:lstStyle/>
        <a:p>
          <a:endParaRPr lang="en-IN"/>
        </a:p>
      </dgm:t>
    </dgm:pt>
    <dgm:pt modelId="{6E84CCA5-18B1-4B99-B663-D10C2C49736A}" type="sibTrans" cxnId="{950A1D0B-94C7-40AD-AFAD-BAC5E8695266}">
      <dgm:prSet/>
      <dgm:spPr/>
      <dgm:t>
        <a:bodyPr/>
        <a:lstStyle/>
        <a:p>
          <a:endParaRPr lang="en-IN"/>
        </a:p>
      </dgm:t>
    </dgm:pt>
    <dgm:pt modelId="{C90DA8C0-171E-4488-9A18-6D87EB545B76}">
      <dgm:prSet custT="1"/>
      <dgm:spPr/>
      <dgm:t>
        <a:bodyPr/>
        <a:lstStyle/>
        <a:p>
          <a:r>
            <a:rPr lang="en-US" sz="1800" dirty="0"/>
            <a:t>Assess actors with the highest reach and impact</a:t>
          </a:r>
          <a:endParaRPr lang="en-IN" sz="1800" dirty="0"/>
        </a:p>
      </dgm:t>
    </dgm:pt>
    <dgm:pt modelId="{9DA87040-46E0-48BB-B455-32139A94345D}" type="parTrans" cxnId="{46F8AE16-6B5D-422F-B9FC-0A885B6FF998}">
      <dgm:prSet/>
      <dgm:spPr/>
      <dgm:t>
        <a:bodyPr/>
        <a:lstStyle/>
        <a:p>
          <a:endParaRPr lang="en-IN"/>
        </a:p>
      </dgm:t>
    </dgm:pt>
    <dgm:pt modelId="{28499BB7-7591-45AC-BB84-E1CBB37B579A}" type="sibTrans" cxnId="{46F8AE16-6B5D-422F-B9FC-0A885B6FF998}">
      <dgm:prSet/>
      <dgm:spPr/>
      <dgm:t>
        <a:bodyPr/>
        <a:lstStyle/>
        <a:p>
          <a:endParaRPr lang="en-IN"/>
        </a:p>
      </dgm:t>
    </dgm:pt>
    <dgm:pt modelId="{89B4D3A1-AC71-4F54-AAE9-9C4228D66F8D}">
      <dgm:prSet custT="1"/>
      <dgm:spPr/>
      <dgm:t>
        <a:bodyPr/>
        <a:lstStyle/>
        <a:p>
          <a:r>
            <a:rPr lang="en-US" sz="1800" dirty="0"/>
            <a:t>Vincent D’Onofrio tops with 223 movies, $8.66B revenue, working with 190 unique directors.</a:t>
          </a:r>
          <a:endParaRPr lang="en-IN" sz="1800" dirty="0"/>
        </a:p>
      </dgm:t>
    </dgm:pt>
    <dgm:pt modelId="{6C977ADD-895A-4A34-83BD-232B2F8ECFE2}" type="parTrans" cxnId="{52AF85D2-5D7D-4ACC-BA0B-AE29D92D451A}">
      <dgm:prSet/>
      <dgm:spPr/>
      <dgm:t>
        <a:bodyPr/>
        <a:lstStyle/>
        <a:p>
          <a:endParaRPr lang="en-IN"/>
        </a:p>
      </dgm:t>
    </dgm:pt>
    <dgm:pt modelId="{73D20D10-8532-4DA1-8020-2559D66E8490}" type="sibTrans" cxnId="{52AF85D2-5D7D-4ACC-BA0B-AE29D92D451A}">
      <dgm:prSet/>
      <dgm:spPr/>
      <dgm:t>
        <a:bodyPr/>
        <a:lstStyle/>
        <a:p>
          <a:endParaRPr lang="en-IN"/>
        </a:p>
      </dgm:t>
    </dgm:pt>
    <dgm:pt modelId="{E135768E-BE84-4EF5-B254-5507F1582833}">
      <dgm:prSet custT="1"/>
      <dgm:spPr/>
      <dgm:t>
        <a:bodyPr/>
        <a:lstStyle/>
        <a:p>
          <a:r>
            <a:rPr lang="en-US" sz="1800" dirty="0"/>
            <a:t>Evaluate A-list actors’ influence on success</a:t>
          </a:r>
          <a:endParaRPr lang="en-IN" sz="1800" dirty="0"/>
        </a:p>
      </dgm:t>
    </dgm:pt>
    <dgm:pt modelId="{A36A5B03-0CB1-4F5F-B8CE-844740AD48F5}" type="parTrans" cxnId="{34900CD8-D14A-4C81-B573-CBA6E3B1CE4E}">
      <dgm:prSet/>
      <dgm:spPr/>
      <dgm:t>
        <a:bodyPr/>
        <a:lstStyle/>
        <a:p>
          <a:endParaRPr lang="en-IN"/>
        </a:p>
      </dgm:t>
    </dgm:pt>
    <dgm:pt modelId="{8076CB8B-66A5-4CB4-B268-5E15E061DDEC}" type="sibTrans" cxnId="{34900CD8-D14A-4C81-B573-CBA6E3B1CE4E}">
      <dgm:prSet/>
      <dgm:spPr/>
      <dgm:t>
        <a:bodyPr/>
        <a:lstStyle/>
        <a:p>
          <a:endParaRPr lang="en-IN"/>
        </a:p>
      </dgm:t>
    </dgm:pt>
    <dgm:pt modelId="{05BD336D-4E95-4152-85CD-22D568AC7A6B}">
      <dgm:prSet custT="1"/>
      <dgm:spPr/>
      <dgm:t>
        <a:bodyPr/>
        <a:lstStyle/>
        <a:p>
          <a:r>
            <a:rPr lang="en-US" sz="1800" dirty="0"/>
            <a:t>A-list actors earn avg. $80.6M per movie and score 6.03 ratings.</a:t>
          </a:r>
          <a:endParaRPr lang="en-IN" sz="1800" dirty="0"/>
        </a:p>
      </dgm:t>
    </dgm:pt>
    <dgm:pt modelId="{B8361C46-0CAD-4EF6-BA6D-DEC4349521CD}" type="parTrans" cxnId="{30F3E34C-C9EF-450F-966C-2C812756A6ED}">
      <dgm:prSet/>
      <dgm:spPr/>
      <dgm:t>
        <a:bodyPr/>
        <a:lstStyle/>
        <a:p>
          <a:endParaRPr lang="en-IN"/>
        </a:p>
      </dgm:t>
    </dgm:pt>
    <dgm:pt modelId="{83F52F5E-70C1-4F16-9AC0-B66F89F29444}" type="sibTrans" cxnId="{30F3E34C-C9EF-450F-966C-2C812756A6ED}">
      <dgm:prSet/>
      <dgm:spPr/>
      <dgm:t>
        <a:bodyPr/>
        <a:lstStyle/>
        <a:p>
          <a:endParaRPr lang="en-IN"/>
        </a:p>
      </dgm:t>
    </dgm:pt>
    <dgm:pt modelId="{462CF7CA-3425-473C-89BC-D7DF80EEEAFC}">
      <dgm:prSet custT="1"/>
      <dgm:spPr/>
      <dgm:t>
        <a:bodyPr/>
        <a:lstStyle/>
        <a:p>
          <a:r>
            <a:rPr lang="en-US" sz="1800" dirty="0"/>
            <a:t>Analyze how directorial experience affects outcomes</a:t>
          </a:r>
          <a:endParaRPr lang="en-IN" sz="1800" dirty="0"/>
        </a:p>
      </dgm:t>
    </dgm:pt>
    <dgm:pt modelId="{30BC0EA1-AC20-495B-A133-7FF068C0BA30}" type="parTrans" cxnId="{1351D7E1-C4DA-48B2-9D38-77411B586AE6}">
      <dgm:prSet/>
      <dgm:spPr/>
      <dgm:t>
        <a:bodyPr/>
        <a:lstStyle/>
        <a:p>
          <a:endParaRPr lang="en-IN"/>
        </a:p>
      </dgm:t>
    </dgm:pt>
    <dgm:pt modelId="{198CE799-2758-4181-B0F5-A1587BD343E5}" type="sibTrans" cxnId="{1351D7E1-C4DA-48B2-9D38-77411B586AE6}">
      <dgm:prSet/>
      <dgm:spPr/>
      <dgm:t>
        <a:bodyPr/>
        <a:lstStyle/>
        <a:p>
          <a:endParaRPr lang="en-IN"/>
        </a:p>
      </dgm:t>
    </dgm:pt>
    <dgm:pt modelId="{6254504D-68EC-4EFC-BC95-09B3777441C5}">
      <dgm:prSet custT="1"/>
      <dgm:spPr/>
      <dgm:t>
        <a:bodyPr/>
        <a:lstStyle/>
        <a:p>
          <a:r>
            <a:rPr lang="en-US" sz="1800" dirty="0"/>
            <a:t>Experienced directors like Steven Spielberg bring 3.5× more revenue and higher ratings (6.27 vs 5.69).</a:t>
          </a:r>
          <a:endParaRPr lang="en-IN" sz="1800" dirty="0"/>
        </a:p>
      </dgm:t>
    </dgm:pt>
    <dgm:pt modelId="{83AC4AC3-0DC9-4529-88F4-83940F901FB9}" type="parTrans" cxnId="{63619F57-3F22-4799-B2C6-97BE50F1DE70}">
      <dgm:prSet/>
      <dgm:spPr/>
      <dgm:t>
        <a:bodyPr/>
        <a:lstStyle/>
        <a:p>
          <a:endParaRPr lang="en-IN"/>
        </a:p>
      </dgm:t>
    </dgm:pt>
    <dgm:pt modelId="{E70AC672-5CCA-458F-987C-4E2CDD9C0F6B}" type="sibTrans" cxnId="{63619F57-3F22-4799-B2C6-97BE50F1DE70}">
      <dgm:prSet/>
      <dgm:spPr/>
      <dgm:t>
        <a:bodyPr/>
        <a:lstStyle/>
        <a:p>
          <a:endParaRPr lang="en-IN"/>
        </a:p>
      </dgm:t>
    </dgm:pt>
    <dgm:pt modelId="{659408E4-7DD1-4EEB-81A6-EBCC53601580}" type="pres">
      <dgm:prSet presAssocID="{65D247D5-E2B0-4D5C-82A6-3ED3218A24BC}" presName="Name0" presStyleCnt="0">
        <dgm:presLayoutVars>
          <dgm:dir/>
          <dgm:animLvl val="lvl"/>
          <dgm:resizeHandles val="exact"/>
        </dgm:presLayoutVars>
      </dgm:prSet>
      <dgm:spPr/>
    </dgm:pt>
    <dgm:pt modelId="{95DDD0E0-E692-49A2-8F25-F13818FF6747}" type="pres">
      <dgm:prSet presAssocID="{EF340CED-E5B4-48F7-A617-11A52E0D7021}" presName="linNode" presStyleCnt="0"/>
      <dgm:spPr/>
    </dgm:pt>
    <dgm:pt modelId="{E0B800E9-0221-4FE4-B411-75DF592D19A9}" type="pres">
      <dgm:prSet presAssocID="{EF340CED-E5B4-48F7-A617-11A52E0D702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32D4E32-C4A0-47CD-81A3-B59C7D8BB699}" type="pres">
      <dgm:prSet presAssocID="{EF340CED-E5B4-48F7-A617-11A52E0D7021}" presName="descendantText" presStyleLbl="alignAccFollowNode1" presStyleIdx="0" presStyleCnt="5">
        <dgm:presLayoutVars>
          <dgm:bulletEnabled val="1"/>
        </dgm:presLayoutVars>
      </dgm:prSet>
      <dgm:spPr/>
    </dgm:pt>
    <dgm:pt modelId="{9D5A0B76-9C2C-4931-95E3-4E8B06F36287}" type="pres">
      <dgm:prSet presAssocID="{F7D90481-CF5A-4965-80C1-E369D2602CB5}" presName="sp" presStyleCnt="0"/>
      <dgm:spPr/>
    </dgm:pt>
    <dgm:pt modelId="{E3A00DA1-9BB6-47C6-A3AD-AF5223164F55}" type="pres">
      <dgm:prSet presAssocID="{7337A3EB-5B42-4D27-818B-D10BC046C578}" presName="linNode" presStyleCnt="0"/>
      <dgm:spPr/>
    </dgm:pt>
    <dgm:pt modelId="{3A72A8C7-87D7-4BF9-82AD-43593B34F85D}" type="pres">
      <dgm:prSet presAssocID="{7337A3EB-5B42-4D27-818B-D10BC046C57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304702E-BBC1-4041-9FA7-8CFCF0B55060}" type="pres">
      <dgm:prSet presAssocID="{7337A3EB-5B42-4D27-818B-D10BC046C578}" presName="descendantText" presStyleLbl="alignAccFollowNode1" presStyleIdx="1" presStyleCnt="5">
        <dgm:presLayoutVars>
          <dgm:bulletEnabled val="1"/>
        </dgm:presLayoutVars>
      </dgm:prSet>
      <dgm:spPr/>
    </dgm:pt>
    <dgm:pt modelId="{077E46B2-01E3-4D4C-ACD2-A8E15C694371}" type="pres">
      <dgm:prSet presAssocID="{2E7EEF76-9F1F-4D87-B9CE-67EE562A5820}" presName="sp" presStyleCnt="0"/>
      <dgm:spPr/>
    </dgm:pt>
    <dgm:pt modelId="{B43F8627-B8A2-4500-877C-4B1EC5711369}" type="pres">
      <dgm:prSet presAssocID="{C90DA8C0-171E-4488-9A18-6D87EB545B76}" presName="linNode" presStyleCnt="0"/>
      <dgm:spPr/>
    </dgm:pt>
    <dgm:pt modelId="{8C0E36AD-F1EA-401E-8A4F-CFF0C17420A5}" type="pres">
      <dgm:prSet presAssocID="{C90DA8C0-171E-4488-9A18-6D87EB545B7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F991C09-DD00-4E6D-86A7-39A99ABBA910}" type="pres">
      <dgm:prSet presAssocID="{C90DA8C0-171E-4488-9A18-6D87EB545B76}" presName="descendantText" presStyleLbl="alignAccFollowNode1" presStyleIdx="2" presStyleCnt="5">
        <dgm:presLayoutVars>
          <dgm:bulletEnabled val="1"/>
        </dgm:presLayoutVars>
      </dgm:prSet>
      <dgm:spPr/>
    </dgm:pt>
    <dgm:pt modelId="{45800AAD-F88F-4A85-B37E-5B3C857B2F90}" type="pres">
      <dgm:prSet presAssocID="{28499BB7-7591-45AC-BB84-E1CBB37B579A}" presName="sp" presStyleCnt="0"/>
      <dgm:spPr/>
    </dgm:pt>
    <dgm:pt modelId="{3B232AA8-B5FF-4F4F-8958-14370E03F13A}" type="pres">
      <dgm:prSet presAssocID="{E135768E-BE84-4EF5-B254-5507F1582833}" presName="linNode" presStyleCnt="0"/>
      <dgm:spPr/>
    </dgm:pt>
    <dgm:pt modelId="{83EDC9F0-865A-41C0-972D-377B455C5BF9}" type="pres">
      <dgm:prSet presAssocID="{E135768E-BE84-4EF5-B254-5507F158283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EE58A3F-9C53-46E9-A985-F771731B8786}" type="pres">
      <dgm:prSet presAssocID="{E135768E-BE84-4EF5-B254-5507F1582833}" presName="descendantText" presStyleLbl="alignAccFollowNode1" presStyleIdx="3" presStyleCnt="5">
        <dgm:presLayoutVars>
          <dgm:bulletEnabled val="1"/>
        </dgm:presLayoutVars>
      </dgm:prSet>
      <dgm:spPr/>
    </dgm:pt>
    <dgm:pt modelId="{CBEC411A-0792-49D4-BB79-544D28082397}" type="pres">
      <dgm:prSet presAssocID="{8076CB8B-66A5-4CB4-B268-5E15E061DDEC}" presName="sp" presStyleCnt="0"/>
      <dgm:spPr/>
    </dgm:pt>
    <dgm:pt modelId="{C228E0EB-29B2-4219-BE4F-8B6BD800AB31}" type="pres">
      <dgm:prSet presAssocID="{462CF7CA-3425-473C-89BC-D7DF80EEEAFC}" presName="linNode" presStyleCnt="0"/>
      <dgm:spPr/>
    </dgm:pt>
    <dgm:pt modelId="{2EBD9BDE-F082-4BF4-AA49-60C526172CA1}" type="pres">
      <dgm:prSet presAssocID="{462CF7CA-3425-473C-89BC-D7DF80EEEA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54F7FE5-F867-48BE-BCEB-CFF792FE91C0}" type="pres">
      <dgm:prSet presAssocID="{462CF7CA-3425-473C-89BC-D7DF80EEEA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50A1D0B-94C7-40AD-AFAD-BAC5E8695266}" srcId="{7337A3EB-5B42-4D27-818B-D10BC046C578}" destId="{4676DA07-C1F9-446F-8D1A-F94E7A67D62F}" srcOrd="0" destOrd="0" parTransId="{425EB5D1-C7D4-4EFF-B855-2E8EB6E0FF8A}" sibTransId="{6E84CCA5-18B1-4B99-B663-D10C2C49736A}"/>
    <dgm:cxn modelId="{46F8AE16-6B5D-422F-B9FC-0A885B6FF998}" srcId="{65D247D5-E2B0-4D5C-82A6-3ED3218A24BC}" destId="{C90DA8C0-171E-4488-9A18-6D87EB545B76}" srcOrd="2" destOrd="0" parTransId="{9DA87040-46E0-48BB-B455-32139A94345D}" sibTransId="{28499BB7-7591-45AC-BB84-E1CBB37B579A}"/>
    <dgm:cxn modelId="{134D4046-5849-40B7-829C-EFAADC5E0E7F}" srcId="{EF340CED-E5B4-48F7-A617-11A52E0D7021}" destId="{9ECADFA6-3478-4E7B-BCF3-72D4959444CE}" srcOrd="0" destOrd="0" parTransId="{166A76AA-4177-4FE5-BDA2-9654AE1D6437}" sibTransId="{C26A9A71-E5A5-4CD5-8BE2-BAC8336C0674}"/>
    <dgm:cxn modelId="{D9FBC948-FC2E-476F-AEAE-291A86DDBF54}" type="presOf" srcId="{9ECADFA6-3478-4E7B-BCF3-72D4959444CE}" destId="{C32D4E32-C4A0-47CD-81A3-B59C7D8BB699}" srcOrd="0" destOrd="0" presId="urn:microsoft.com/office/officeart/2005/8/layout/vList5"/>
    <dgm:cxn modelId="{30F3E34C-C9EF-450F-966C-2C812756A6ED}" srcId="{E135768E-BE84-4EF5-B254-5507F1582833}" destId="{05BD336D-4E95-4152-85CD-22D568AC7A6B}" srcOrd="0" destOrd="0" parTransId="{B8361C46-0CAD-4EF6-BA6D-DEC4349521CD}" sibTransId="{83F52F5E-70C1-4F16-9AC0-B66F89F29444}"/>
    <dgm:cxn modelId="{7D8CAB71-A3A7-49B4-82B1-4DB039534055}" type="presOf" srcId="{462CF7CA-3425-473C-89BC-D7DF80EEEAFC}" destId="{2EBD9BDE-F082-4BF4-AA49-60C526172CA1}" srcOrd="0" destOrd="0" presId="urn:microsoft.com/office/officeart/2005/8/layout/vList5"/>
    <dgm:cxn modelId="{B3561D75-A293-4C06-BF16-FAEEFAB5816F}" type="presOf" srcId="{E135768E-BE84-4EF5-B254-5507F1582833}" destId="{83EDC9F0-865A-41C0-972D-377B455C5BF9}" srcOrd="0" destOrd="0" presId="urn:microsoft.com/office/officeart/2005/8/layout/vList5"/>
    <dgm:cxn modelId="{4B045655-758F-4F2F-B3B0-B458DB847535}" srcId="{65D247D5-E2B0-4D5C-82A6-3ED3218A24BC}" destId="{7337A3EB-5B42-4D27-818B-D10BC046C578}" srcOrd="1" destOrd="0" parTransId="{7AD77A31-92A9-4BD5-9079-A21F6A4FE6DD}" sibTransId="{2E7EEF76-9F1F-4D87-B9CE-67EE562A5820}"/>
    <dgm:cxn modelId="{63619F57-3F22-4799-B2C6-97BE50F1DE70}" srcId="{462CF7CA-3425-473C-89BC-D7DF80EEEAFC}" destId="{6254504D-68EC-4EFC-BC95-09B3777441C5}" srcOrd="0" destOrd="0" parTransId="{83AC4AC3-0DC9-4529-88F4-83940F901FB9}" sibTransId="{E70AC672-5CCA-458F-987C-4E2CDD9C0F6B}"/>
    <dgm:cxn modelId="{714FB38B-5A9B-4D57-B0DF-536B0095B141}" type="presOf" srcId="{6254504D-68EC-4EFC-BC95-09B3777441C5}" destId="{654F7FE5-F867-48BE-BCEB-CFF792FE91C0}" srcOrd="0" destOrd="0" presId="urn:microsoft.com/office/officeart/2005/8/layout/vList5"/>
    <dgm:cxn modelId="{43C868B3-8493-438D-BAE0-E6CB8A356F6C}" type="presOf" srcId="{EF340CED-E5B4-48F7-A617-11A52E0D7021}" destId="{E0B800E9-0221-4FE4-B411-75DF592D19A9}" srcOrd="0" destOrd="0" presId="urn:microsoft.com/office/officeart/2005/8/layout/vList5"/>
    <dgm:cxn modelId="{8E0047C8-92CB-47C7-A66E-6DFFF985A050}" type="presOf" srcId="{4676DA07-C1F9-446F-8D1A-F94E7A67D62F}" destId="{1304702E-BBC1-4041-9FA7-8CFCF0B55060}" srcOrd="0" destOrd="0" presId="urn:microsoft.com/office/officeart/2005/8/layout/vList5"/>
    <dgm:cxn modelId="{52AF85D2-5D7D-4ACC-BA0B-AE29D92D451A}" srcId="{C90DA8C0-171E-4488-9A18-6D87EB545B76}" destId="{89B4D3A1-AC71-4F54-AAE9-9C4228D66F8D}" srcOrd="0" destOrd="0" parTransId="{6C977ADD-895A-4A34-83BD-232B2F8ECFE2}" sibTransId="{73D20D10-8532-4DA1-8020-2559D66E8490}"/>
    <dgm:cxn modelId="{34900CD8-D14A-4C81-B573-CBA6E3B1CE4E}" srcId="{65D247D5-E2B0-4D5C-82A6-3ED3218A24BC}" destId="{E135768E-BE84-4EF5-B254-5507F1582833}" srcOrd="3" destOrd="0" parTransId="{A36A5B03-0CB1-4F5F-B8CE-844740AD48F5}" sibTransId="{8076CB8B-66A5-4CB4-B268-5E15E061DDEC}"/>
    <dgm:cxn modelId="{4ACE65DC-B5F1-4C8C-8ADE-13CE6F950721}" srcId="{65D247D5-E2B0-4D5C-82A6-3ED3218A24BC}" destId="{EF340CED-E5B4-48F7-A617-11A52E0D7021}" srcOrd="0" destOrd="0" parTransId="{CC2D49E6-0FE9-4266-AE69-A532B47E7E06}" sibTransId="{F7D90481-CF5A-4965-80C1-E369D2602CB5}"/>
    <dgm:cxn modelId="{83E6F2DE-9C84-460A-B8F0-967B8CF201FC}" type="presOf" srcId="{C90DA8C0-171E-4488-9A18-6D87EB545B76}" destId="{8C0E36AD-F1EA-401E-8A4F-CFF0C17420A5}" srcOrd="0" destOrd="0" presId="urn:microsoft.com/office/officeart/2005/8/layout/vList5"/>
    <dgm:cxn modelId="{D193C3DF-0DA4-4358-BA78-7A3F49F84DC7}" type="presOf" srcId="{7337A3EB-5B42-4D27-818B-D10BC046C578}" destId="{3A72A8C7-87D7-4BF9-82AD-43593B34F85D}" srcOrd="0" destOrd="0" presId="urn:microsoft.com/office/officeart/2005/8/layout/vList5"/>
    <dgm:cxn modelId="{7535E8DF-31A6-4B37-AF32-33AA800D30BA}" type="presOf" srcId="{65D247D5-E2B0-4D5C-82A6-3ED3218A24BC}" destId="{659408E4-7DD1-4EEB-81A6-EBCC53601580}" srcOrd="0" destOrd="0" presId="urn:microsoft.com/office/officeart/2005/8/layout/vList5"/>
    <dgm:cxn modelId="{B4E999E0-700B-4DD5-AE92-D77FE14AC474}" type="presOf" srcId="{89B4D3A1-AC71-4F54-AAE9-9C4228D66F8D}" destId="{FF991C09-DD00-4E6D-86A7-39A99ABBA910}" srcOrd="0" destOrd="0" presId="urn:microsoft.com/office/officeart/2005/8/layout/vList5"/>
    <dgm:cxn modelId="{1351D7E1-C4DA-48B2-9D38-77411B586AE6}" srcId="{65D247D5-E2B0-4D5C-82A6-3ED3218A24BC}" destId="{462CF7CA-3425-473C-89BC-D7DF80EEEAFC}" srcOrd="4" destOrd="0" parTransId="{30BC0EA1-AC20-495B-A133-7FF068C0BA30}" sibTransId="{198CE799-2758-4181-B0F5-A1587BD343E5}"/>
    <dgm:cxn modelId="{6A3855FB-40F8-44B8-9675-D484553794E1}" type="presOf" srcId="{05BD336D-4E95-4152-85CD-22D568AC7A6B}" destId="{5EE58A3F-9C53-46E9-A985-F771731B8786}" srcOrd="0" destOrd="0" presId="urn:microsoft.com/office/officeart/2005/8/layout/vList5"/>
    <dgm:cxn modelId="{F6087024-089D-499F-BBA4-3BAA9A5155AB}" type="presParOf" srcId="{659408E4-7DD1-4EEB-81A6-EBCC53601580}" destId="{95DDD0E0-E692-49A2-8F25-F13818FF6747}" srcOrd="0" destOrd="0" presId="urn:microsoft.com/office/officeart/2005/8/layout/vList5"/>
    <dgm:cxn modelId="{9FA9B26A-9F83-4585-87B3-311940F1BAAF}" type="presParOf" srcId="{95DDD0E0-E692-49A2-8F25-F13818FF6747}" destId="{E0B800E9-0221-4FE4-B411-75DF592D19A9}" srcOrd="0" destOrd="0" presId="urn:microsoft.com/office/officeart/2005/8/layout/vList5"/>
    <dgm:cxn modelId="{10367F5C-640D-497D-B54D-578227E1A49C}" type="presParOf" srcId="{95DDD0E0-E692-49A2-8F25-F13818FF6747}" destId="{C32D4E32-C4A0-47CD-81A3-B59C7D8BB699}" srcOrd="1" destOrd="0" presId="urn:microsoft.com/office/officeart/2005/8/layout/vList5"/>
    <dgm:cxn modelId="{7E70AE4D-1705-480C-884B-75B712F05383}" type="presParOf" srcId="{659408E4-7DD1-4EEB-81A6-EBCC53601580}" destId="{9D5A0B76-9C2C-4931-95E3-4E8B06F36287}" srcOrd="1" destOrd="0" presId="urn:microsoft.com/office/officeart/2005/8/layout/vList5"/>
    <dgm:cxn modelId="{92B85394-77BD-43D2-91BB-7EB2CD414824}" type="presParOf" srcId="{659408E4-7DD1-4EEB-81A6-EBCC53601580}" destId="{E3A00DA1-9BB6-47C6-A3AD-AF5223164F55}" srcOrd="2" destOrd="0" presId="urn:microsoft.com/office/officeart/2005/8/layout/vList5"/>
    <dgm:cxn modelId="{27DC1D88-A614-468C-B608-BA1D422FADE3}" type="presParOf" srcId="{E3A00DA1-9BB6-47C6-A3AD-AF5223164F55}" destId="{3A72A8C7-87D7-4BF9-82AD-43593B34F85D}" srcOrd="0" destOrd="0" presId="urn:microsoft.com/office/officeart/2005/8/layout/vList5"/>
    <dgm:cxn modelId="{1E2B1BDC-5958-4E6F-A02C-1D8CD07985FB}" type="presParOf" srcId="{E3A00DA1-9BB6-47C6-A3AD-AF5223164F55}" destId="{1304702E-BBC1-4041-9FA7-8CFCF0B55060}" srcOrd="1" destOrd="0" presId="urn:microsoft.com/office/officeart/2005/8/layout/vList5"/>
    <dgm:cxn modelId="{0E65E832-99DF-4F7C-B0C6-684A143933B8}" type="presParOf" srcId="{659408E4-7DD1-4EEB-81A6-EBCC53601580}" destId="{077E46B2-01E3-4D4C-ACD2-A8E15C694371}" srcOrd="3" destOrd="0" presId="urn:microsoft.com/office/officeart/2005/8/layout/vList5"/>
    <dgm:cxn modelId="{CC7EE234-129E-4E2E-9136-33B3B94047FE}" type="presParOf" srcId="{659408E4-7DD1-4EEB-81A6-EBCC53601580}" destId="{B43F8627-B8A2-4500-877C-4B1EC5711369}" srcOrd="4" destOrd="0" presId="urn:microsoft.com/office/officeart/2005/8/layout/vList5"/>
    <dgm:cxn modelId="{06A719E6-A350-47FE-8B8E-1277917F5067}" type="presParOf" srcId="{B43F8627-B8A2-4500-877C-4B1EC5711369}" destId="{8C0E36AD-F1EA-401E-8A4F-CFF0C17420A5}" srcOrd="0" destOrd="0" presId="urn:microsoft.com/office/officeart/2005/8/layout/vList5"/>
    <dgm:cxn modelId="{B4040AD0-5081-4CA4-A99D-8CA538D48D59}" type="presParOf" srcId="{B43F8627-B8A2-4500-877C-4B1EC5711369}" destId="{FF991C09-DD00-4E6D-86A7-39A99ABBA910}" srcOrd="1" destOrd="0" presId="urn:microsoft.com/office/officeart/2005/8/layout/vList5"/>
    <dgm:cxn modelId="{3373055B-CB1F-455F-BE80-EA6D058AE75D}" type="presParOf" srcId="{659408E4-7DD1-4EEB-81A6-EBCC53601580}" destId="{45800AAD-F88F-4A85-B37E-5B3C857B2F90}" srcOrd="5" destOrd="0" presId="urn:microsoft.com/office/officeart/2005/8/layout/vList5"/>
    <dgm:cxn modelId="{0643975D-7B9C-481D-BD56-85BD4B90DFD9}" type="presParOf" srcId="{659408E4-7DD1-4EEB-81A6-EBCC53601580}" destId="{3B232AA8-B5FF-4F4F-8958-14370E03F13A}" srcOrd="6" destOrd="0" presId="urn:microsoft.com/office/officeart/2005/8/layout/vList5"/>
    <dgm:cxn modelId="{2D94DB1E-ECA4-40EB-9F5D-D6553F5ED835}" type="presParOf" srcId="{3B232AA8-B5FF-4F4F-8958-14370E03F13A}" destId="{83EDC9F0-865A-41C0-972D-377B455C5BF9}" srcOrd="0" destOrd="0" presId="urn:microsoft.com/office/officeart/2005/8/layout/vList5"/>
    <dgm:cxn modelId="{4D6D7D72-6E80-4D61-890A-55B9B9DA612E}" type="presParOf" srcId="{3B232AA8-B5FF-4F4F-8958-14370E03F13A}" destId="{5EE58A3F-9C53-46E9-A985-F771731B8786}" srcOrd="1" destOrd="0" presId="urn:microsoft.com/office/officeart/2005/8/layout/vList5"/>
    <dgm:cxn modelId="{D1F674AF-EC91-4E96-AE5D-033C950209E8}" type="presParOf" srcId="{659408E4-7DD1-4EEB-81A6-EBCC53601580}" destId="{CBEC411A-0792-49D4-BB79-544D28082397}" srcOrd="7" destOrd="0" presId="urn:microsoft.com/office/officeart/2005/8/layout/vList5"/>
    <dgm:cxn modelId="{7B2FA369-0E3E-4B4C-BCA0-3A5E3D74750F}" type="presParOf" srcId="{659408E4-7DD1-4EEB-81A6-EBCC53601580}" destId="{C228E0EB-29B2-4219-BE4F-8B6BD800AB31}" srcOrd="8" destOrd="0" presId="urn:microsoft.com/office/officeart/2005/8/layout/vList5"/>
    <dgm:cxn modelId="{3F2E5201-41ED-4B00-A990-0DEE2F66E01F}" type="presParOf" srcId="{C228E0EB-29B2-4219-BE4F-8B6BD800AB31}" destId="{2EBD9BDE-F082-4BF4-AA49-60C526172CA1}" srcOrd="0" destOrd="0" presId="urn:microsoft.com/office/officeart/2005/8/layout/vList5"/>
    <dgm:cxn modelId="{DB0FE9DB-7DED-47D7-86FF-715BC65EA6B8}" type="presParOf" srcId="{C228E0EB-29B2-4219-BE4F-8B6BD800AB31}" destId="{654F7FE5-F867-48BE-BCEB-CFF792FE91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340CED-E5B4-48F7-A617-11A52E0D7021}">
      <dgm:prSet custT="1"/>
      <dgm:spPr/>
      <dgm:t>
        <a:bodyPr/>
        <a:lstStyle/>
        <a:p>
          <a:r>
            <a:rPr lang="en-US" sz="1800" dirty="0"/>
            <a:t>Identify languages driving the highest movie revenue</a:t>
          </a:r>
          <a:endParaRPr lang="en-IN" sz="1800" dirty="0"/>
        </a:p>
      </dgm:t>
    </dgm:pt>
    <dgm:pt modelId="{CC2D49E6-0FE9-4266-AE69-A532B47E7E06}" type="parTrans" cxnId="{4ACE65DC-B5F1-4C8C-8ADE-13CE6F950721}">
      <dgm:prSet/>
      <dgm:spPr/>
      <dgm:t>
        <a:bodyPr/>
        <a:lstStyle/>
        <a:p>
          <a:endParaRPr lang="en-IN"/>
        </a:p>
      </dgm:t>
    </dgm:pt>
    <dgm:pt modelId="{F7D90481-CF5A-4965-80C1-E369D2602CB5}" type="sibTrans" cxnId="{4ACE65DC-B5F1-4C8C-8ADE-13CE6F950721}">
      <dgm:prSet/>
      <dgm:spPr/>
      <dgm:t>
        <a:bodyPr/>
        <a:lstStyle/>
        <a:p>
          <a:endParaRPr lang="en-IN"/>
        </a:p>
      </dgm:t>
    </dgm:pt>
    <dgm:pt modelId="{86839716-ECF4-42AE-81D8-ED5DC60ADF78}">
      <dgm:prSet custT="1"/>
      <dgm:spPr/>
      <dgm:t>
        <a:bodyPr/>
        <a:lstStyle/>
        <a:p>
          <a:r>
            <a:rPr lang="en-US" sz="1800" dirty="0"/>
            <a:t>Japanese and English films stand out for top average earnings.</a:t>
          </a:r>
          <a:endParaRPr lang="en-IN" sz="1800" dirty="0"/>
        </a:p>
      </dgm:t>
    </dgm:pt>
    <dgm:pt modelId="{6C7A888E-80A1-4232-A854-EC4FFFF4D532}" type="parTrans" cxnId="{9E6C6E4D-0A59-419C-BD97-E78BEB8F51AA}">
      <dgm:prSet/>
      <dgm:spPr/>
      <dgm:t>
        <a:bodyPr/>
        <a:lstStyle/>
        <a:p>
          <a:endParaRPr lang="en-IN"/>
        </a:p>
      </dgm:t>
    </dgm:pt>
    <dgm:pt modelId="{6215AEA9-3937-42BA-BE6D-9117E3635679}" type="sibTrans" cxnId="{9E6C6E4D-0A59-419C-BD97-E78BEB8F51AA}">
      <dgm:prSet/>
      <dgm:spPr/>
      <dgm:t>
        <a:bodyPr/>
        <a:lstStyle/>
        <a:p>
          <a:endParaRPr lang="en-IN"/>
        </a:p>
      </dgm:t>
    </dgm:pt>
    <dgm:pt modelId="{D32EC0C7-CD8E-4BB6-8D58-7C862E17C716}">
      <dgm:prSet custT="1"/>
      <dgm:spPr/>
      <dgm:t>
        <a:bodyPr/>
        <a:lstStyle/>
        <a:p>
          <a:r>
            <a:rPr lang="en-US" sz="1800" dirty="0"/>
            <a:t>Compare English vs. Non-English movie performance</a:t>
          </a:r>
          <a:endParaRPr lang="en-IN" sz="1800" dirty="0"/>
        </a:p>
      </dgm:t>
    </dgm:pt>
    <dgm:pt modelId="{65D06662-1D0E-4DF3-B993-E5788F3DC3EE}" type="parTrans" cxnId="{3BAED064-5465-43DA-B706-46FBFEDC5300}">
      <dgm:prSet/>
      <dgm:spPr/>
      <dgm:t>
        <a:bodyPr/>
        <a:lstStyle/>
        <a:p>
          <a:endParaRPr lang="en-IN"/>
        </a:p>
      </dgm:t>
    </dgm:pt>
    <dgm:pt modelId="{67C80FE6-3D05-4B8F-97B7-2FB6C39C8786}" type="sibTrans" cxnId="{3BAED064-5465-43DA-B706-46FBFEDC5300}">
      <dgm:prSet/>
      <dgm:spPr/>
      <dgm:t>
        <a:bodyPr/>
        <a:lstStyle/>
        <a:p>
          <a:endParaRPr lang="en-IN"/>
        </a:p>
      </dgm:t>
    </dgm:pt>
    <dgm:pt modelId="{8CEF4506-1A15-4F1E-9FCB-DA93E2C9792A}">
      <dgm:prSet custT="1"/>
      <dgm:spPr/>
      <dgm:t>
        <a:bodyPr/>
        <a:lstStyle/>
        <a:p>
          <a:r>
            <a:rPr lang="en-US" sz="1800" dirty="0"/>
            <a:t>English films earn 3× more, though Japanese and Chinese lead among non-English titles.</a:t>
          </a:r>
          <a:endParaRPr lang="en-IN" sz="1800" dirty="0"/>
        </a:p>
      </dgm:t>
    </dgm:pt>
    <dgm:pt modelId="{D079D9AF-89CB-45AF-A0AA-AD3BA0AAA9BF}" type="parTrans" cxnId="{7C98E1F4-7528-4D88-92B7-0B19DAD8DF10}">
      <dgm:prSet/>
      <dgm:spPr/>
      <dgm:t>
        <a:bodyPr/>
        <a:lstStyle/>
        <a:p>
          <a:endParaRPr lang="en-IN"/>
        </a:p>
      </dgm:t>
    </dgm:pt>
    <dgm:pt modelId="{E0D55C61-AD41-40D9-9EDB-09254BF2F5BE}" type="sibTrans" cxnId="{7C98E1F4-7528-4D88-92B7-0B19DAD8DF10}">
      <dgm:prSet/>
      <dgm:spPr/>
      <dgm:t>
        <a:bodyPr/>
        <a:lstStyle/>
        <a:p>
          <a:endParaRPr lang="en-IN"/>
        </a:p>
      </dgm:t>
    </dgm:pt>
    <dgm:pt modelId="{0ECA36A5-FCCD-464E-A9EA-3EAE3F17CA3F}">
      <dgm:prSet custT="1"/>
      <dgm:spPr/>
      <dgm:t>
        <a:bodyPr/>
        <a:lstStyle/>
        <a:p>
          <a:r>
            <a:rPr lang="en-US" sz="1800"/>
            <a:t>Evaluate genre trends in non-English markets</a:t>
          </a:r>
          <a:endParaRPr lang="en-IN" sz="1800"/>
        </a:p>
      </dgm:t>
    </dgm:pt>
    <dgm:pt modelId="{3D6DA8DB-CCAE-484B-B982-1C4BC25C70EF}" type="parTrans" cxnId="{FA1D5CBA-2DDE-4F07-AA27-C80E56D1ED61}">
      <dgm:prSet/>
      <dgm:spPr/>
      <dgm:t>
        <a:bodyPr/>
        <a:lstStyle/>
        <a:p>
          <a:endParaRPr lang="en-IN"/>
        </a:p>
      </dgm:t>
    </dgm:pt>
    <dgm:pt modelId="{3D7FB0F3-2EED-4069-96C6-A8834992C9E8}" type="sibTrans" cxnId="{FA1D5CBA-2DDE-4F07-AA27-C80E56D1ED61}">
      <dgm:prSet/>
      <dgm:spPr/>
      <dgm:t>
        <a:bodyPr/>
        <a:lstStyle/>
        <a:p>
          <a:endParaRPr lang="en-IN"/>
        </a:p>
      </dgm:t>
    </dgm:pt>
    <dgm:pt modelId="{66A4825E-D01E-4FF0-AAC7-180F81AD4095}">
      <dgm:prSet custT="1"/>
      <dgm:spPr/>
      <dgm:t>
        <a:bodyPr/>
        <a:lstStyle/>
        <a:p>
          <a:r>
            <a:rPr lang="en-US" sz="1800" dirty="0"/>
            <a:t>Fantasy and Adventure genres bring in the most revenue abroad.</a:t>
          </a:r>
          <a:endParaRPr lang="en-IN" sz="1800" dirty="0"/>
        </a:p>
      </dgm:t>
    </dgm:pt>
    <dgm:pt modelId="{E7EC8766-CD9A-4374-A2FA-CCD9107DB721}" type="parTrans" cxnId="{C1E5CD6C-46FE-4AED-843F-B16619CF255B}">
      <dgm:prSet/>
      <dgm:spPr/>
      <dgm:t>
        <a:bodyPr/>
        <a:lstStyle/>
        <a:p>
          <a:endParaRPr lang="en-IN"/>
        </a:p>
      </dgm:t>
    </dgm:pt>
    <dgm:pt modelId="{B8593D61-03A4-49F2-BF41-D477A945F0BF}" type="sibTrans" cxnId="{C1E5CD6C-46FE-4AED-843F-B16619CF255B}">
      <dgm:prSet/>
      <dgm:spPr/>
      <dgm:t>
        <a:bodyPr/>
        <a:lstStyle/>
        <a:p>
          <a:endParaRPr lang="en-IN"/>
        </a:p>
      </dgm:t>
    </dgm:pt>
    <dgm:pt modelId="{659408E4-7DD1-4EEB-81A6-EBCC53601580}" type="pres">
      <dgm:prSet presAssocID="{65D247D5-E2B0-4D5C-82A6-3ED3218A24BC}" presName="Name0" presStyleCnt="0">
        <dgm:presLayoutVars>
          <dgm:dir/>
          <dgm:animLvl val="lvl"/>
          <dgm:resizeHandles val="exact"/>
        </dgm:presLayoutVars>
      </dgm:prSet>
      <dgm:spPr/>
    </dgm:pt>
    <dgm:pt modelId="{95DDD0E0-E692-49A2-8F25-F13818FF6747}" type="pres">
      <dgm:prSet presAssocID="{EF340CED-E5B4-48F7-A617-11A52E0D7021}" presName="linNode" presStyleCnt="0"/>
      <dgm:spPr/>
    </dgm:pt>
    <dgm:pt modelId="{E0B800E9-0221-4FE4-B411-75DF592D19A9}" type="pres">
      <dgm:prSet presAssocID="{EF340CED-E5B4-48F7-A617-11A52E0D702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03094DE-0AFE-4F3F-B761-63DA24EC84CB}" type="pres">
      <dgm:prSet presAssocID="{EF340CED-E5B4-48F7-A617-11A52E0D7021}" presName="descendantText" presStyleLbl="alignAccFollowNode1" presStyleIdx="0" presStyleCnt="3">
        <dgm:presLayoutVars>
          <dgm:bulletEnabled val="1"/>
        </dgm:presLayoutVars>
      </dgm:prSet>
      <dgm:spPr/>
    </dgm:pt>
    <dgm:pt modelId="{9D5A0B76-9C2C-4931-95E3-4E8B06F36287}" type="pres">
      <dgm:prSet presAssocID="{F7D90481-CF5A-4965-80C1-E369D2602CB5}" presName="sp" presStyleCnt="0"/>
      <dgm:spPr/>
    </dgm:pt>
    <dgm:pt modelId="{F8D56BDD-F3FE-47C2-BCBF-31C7EDD9F270}" type="pres">
      <dgm:prSet presAssocID="{D32EC0C7-CD8E-4BB6-8D58-7C862E17C716}" presName="linNode" presStyleCnt="0"/>
      <dgm:spPr/>
    </dgm:pt>
    <dgm:pt modelId="{337F4113-A3AA-447B-8B27-C68AB6435519}" type="pres">
      <dgm:prSet presAssocID="{D32EC0C7-CD8E-4BB6-8D58-7C862E17C7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CAB5E01-76A2-426E-B0A7-A910E7F11172}" type="pres">
      <dgm:prSet presAssocID="{D32EC0C7-CD8E-4BB6-8D58-7C862E17C716}" presName="descendantText" presStyleLbl="alignAccFollowNode1" presStyleIdx="1" presStyleCnt="3">
        <dgm:presLayoutVars>
          <dgm:bulletEnabled val="1"/>
        </dgm:presLayoutVars>
      </dgm:prSet>
      <dgm:spPr/>
    </dgm:pt>
    <dgm:pt modelId="{D6E84D5A-4DBA-4570-9E59-5A62ECFF8972}" type="pres">
      <dgm:prSet presAssocID="{67C80FE6-3D05-4B8F-97B7-2FB6C39C8786}" presName="sp" presStyleCnt="0"/>
      <dgm:spPr/>
    </dgm:pt>
    <dgm:pt modelId="{1C77DDAE-67E6-417A-93BA-9D60A6CF2996}" type="pres">
      <dgm:prSet presAssocID="{0ECA36A5-FCCD-464E-A9EA-3EAE3F17CA3F}" presName="linNode" presStyleCnt="0"/>
      <dgm:spPr/>
    </dgm:pt>
    <dgm:pt modelId="{2143C4BB-48CE-4CCC-89D2-01BCACEFDCA2}" type="pres">
      <dgm:prSet presAssocID="{0ECA36A5-FCCD-464E-A9EA-3EAE3F17CA3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ACD56D-E217-43D2-9A7D-771CFC157046}" type="pres">
      <dgm:prSet presAssocID="{0ECA36A5-FCCD-464E-A9EA-3EAE3F17CA3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C27C04-0501-4C42-9105-E525900CA708}" type="presOf" srcId="{D32EC0C7-CD8E-4BB6-8D58-7C862E17C716}" destId="{337F4113-A3AA-447B-8B27-C68AB6435519}" srcOrd="0" destOrd="0" presId="urn:microsoft.com/office/officeart/2005/8/layout/vList5"/>
    <dgm:cxn modelId="{C82A1A08-0BBC-42E7-8433-DDD6389FFDEF}" type="presOf" srcId="{86839716-ECF4-42AE-81D8-ED5DC60ADF78}" destId="{D03094DE-0AFE-4F3F-B761-63DA24EC84CB}" srcOrd="0" destOrd="0" presId="urn:microsoft.com/office/officeart/2005/8/layout/vList5"/>
    <dgm:cxn modelId="{34A8DD32-4277-4137-B973-68DB40910E51}" type="presOf" srcId="{0ECA36A5-FCCD-464E-A9EA-3EAE3F17CA3F}" destId="{2143C4BB-48CE-4CCC-89D2-01BCACEFDCA2}" srcOrd="0" destOrd="0" presId="urn:microsoft.com/office/officeart/2005/8/layout/vList5"/>
    <dgm:cxn modelId="{BB293D33-1866-468E-8254-B1F99D739A1A}" type="presOf" srcId="{8CEF4506-1A15-4F1E-9FCB-DA93E2C9792A}" destId="{ECAB5E01-76A2-426E-B0A7-A910E7F11172}" srcOrd="0" destOrd="0" presId="urn:microsoft.com/office/officeart/2005/8/layout/vList5"/>
    <dgm:cxn modelId="{3BAED064-5465-43DA-B706-46FBFEDC5300}" srcId="{65D247D5-E2B0-4D5C-82A6-3ED3218A24BC}" destId="{D32EC0C7-CD8E-4BB6-8D58-7C862E17C716}" srcOrd="1" destOrd="0" parTransId="{65D06662-1D0E-4DF3-B993-E5788F3DC3EE}" sibTransId="{67C80FE6-3D05-4B8F-97B7-2FB6C39C8786}"/>
    <dgm:cxn modelId="{C1E5CD6C-46FE-4AED-843F-B16619CF255B}" srcId="{0ECA36A5-FCCD-464E-A9EA-3EAE3F17CA3F}" destId="{66A4825E-D01E-4FF0-AAC7-180F81AD4095}" srcOrd="0" destOrd="0" parTransId="{E7EC8766-CD9A-4374-A2FA-CCD9107DB721}" sibTransId="{B8593D61-03A4-49F2-BF41-D477A945F0BF}"/>
    <dgm:cxn modelId="{9E6C6E4D-0A59-419C-BD97-E78BEB8F51AA}" srcId="{EF340CED-E5B4-48F7-A617-11A52E0D7021}" destId="{86839716-ECF4-42AE-81D8-ED5DC60ADF78}" srcOrd="0" destOrd="0" parTransId="{6C7A888E-80A1-4232-A854-EC4FFFF4D532}" sibTransId="{6215AEA9-3937-42BA-BE6D-9117E3635679}"/>
    <dgm:cxn modelId="{187DE287-33A1-4E13-A799-BCDA0C17F83F}" type="presOf" srcId="{66A4825E-D01E-4FF0-AAC7-180F81AD4095}" destId="{27ACD56D-E217-43D2-9A7D-771CFC157046}" srcOrd="0" destOrd="0" presId="urn:microsoft.com/office/officeart/2005/8/layout/vList5"/>
    <dgm:cxn modelId="{43C868B3-8493-438D-BAE0-E6CB8A356F6C}" type="presOf" srcId="{EF340CED-E5B4-48F7-A617-11A52E0D7021}" destId="{E0B800E9-0221-4FE4-B411-75DF592D19A9}" srcOrd="0" destOrd="0" presId="urn:microsoft.com/office/officeart/2005/8/layout/vList5"/>
    <dgm:cxn modelId="{FA1D5CBA-2DDE-4F07-AA27-C80E56D1ED61}" srcId="{65D247D5-E2B0-4D5C-82A6-3ED3218A24BC}" destId="{0ECA36A5-FCCD-464E-A9EA-3EAE3F17CA3F}" srcOrd="2" destOrd="0" parTransId="{3D6DA8DB-CCAE-484B-B982-1C4BC25C70EF}" sibTransId="{3D7FB0F3-2EED-4069-96C6-A8834992C9E8}"/>
    <dgm:cxn modelId="{4ACE65DC-B5F1-4C8C-8ADE-13CE6F950721}" srcId="{65D247D5-E2B0-4D5C-82A6-3ED3218A24BC}" destId="{EF340CED-E5B4-48F7-A617-11A52E0D7021}" srcOrd="0" destOrd="0" parTransId="{CC2D49E6-0FE9-4266-AE69-A532B47E7E06}" sibTransId="{F7D90481-CF5A-4965-80C1-E369D2602CB5}"/>
    <dgm:cxn modelId="{7535E8DF-31A6-4B37-AF32-33AA800D30BA}" type="presOf" srcId="{65D247D5-E2B0-4D5C-82A6-3ED3218A24BC}" destId="{659408E4-7DD1-4EEB-81A6-EBCC53601580}" srcOrd="0" destOrd="0" presId="urn:microsoft.com/office/officeart/2005/8/layout/vList5"/>
    <dgm:cxn modelId="{7C98E1F4-7528-4D88-92B7-0B19DAD8DF10}" srcId="{D32EC0C7-CD8E-4BB6-8D58-7C862E17C716}" destId="{8CEF4506-1A15-4F1E-9FCB-DA93E2C9792A}" srcOrd="0" destOrd="0" parTransId="{D079D9AF-89CB-45AF-A0AA-AD3BA0AAA9BF}" sibTransId="{E0D55C61-AD41-40D9-9EDB-09254BF2F5BE}"/>
    <dgm:cxn modelId="{F6087024-089D-499F-BBA4-3BAA9A5155AB}" type="presParOf" srcId="{659408E4-7DD1-4EEB-81A6-EBCC53601580}" destId="{95DDD0E0-E692-49A2-8F25-F13818FF6747}" srcOrd="0" destOrd="0" presId="urn:microsoft.com/office/officeart/2005/8/layout/vList5"/>
    <dgm:cxn modelId="{9FA9B26A-9F83-4585-87B3-311940F1BAAF}" type="presParOf" srcId="{95DDD0E0-E692-49A2-8F25-F13818FF6747}" destId="{E0B800E9-0221-4FE4-B411-75DF592D19A9}" srcOrd="0" destOrd="0" presId="urn:microsoft.com/office/officeart/2005/8/layout/vList5"/>
    <dgm:cxn modelId="{B4BAE4A1-7A79-47F4-9329-439F6277F99F}" type="presParOf" srcId="{95DDD0E0-E692-49A2-8F25-F13818FF6747}" destId="{D03094DE-0AFE-4F3F-B761-63DA24EC84CB}" srcOrd="1" destOrd="0" presId="urn:microsoft.com/office/officeart/2005/8/layout/vList5"/>
    <dgm:cxn modelId="{7E70AE4D-1705-480C-884B-75B712F05383}" type="presParOf" srcId="{659408E4-7DD1-4EEB-81A6-EBCC53601580}" destId="{9D5A0B76-9C2C-4931-95E3-4E8B06F36287}" srcOrd="1" destOrd="0" presId="urn:microsoft.com/office/officeart/2005/8/layout/vList5"/>
    <dgm:cxn modelId="{22345C66-3EC2-40A3-B164-B2A18055CF50}" type="presParOf" srcId="{659408E4-7DD1-4EEB-81A6-EBCC53601580}" destId="{F8D56BDD-F3FE-47C2-BCBF-31C7EDD9F270}" srcOrd="2" destOrd="0" presId="urn:microsoft.com/office/officeart/2005/8/layout/vList5"/>
    <dgm:cxn modelId="{91E8E885-D62B-4539-8925-0A4E8E3D2E1A}" type="presParOf" srcId="{F8D56BDD-F3FE-47C2-BCBF-31C7EDD9F270}" destId="{337F4113-A3AA-447B-8B27-C68AB6435519}" srcOrd="0" destOrd="0" presId="urn:microsoft.com/office/officeart/2005/8/layout/vList5"/>
    <dgm:cxn modelId="{2FA67DC9-0297-4A77-A55C-EBDE3A3B7DB7}" type="presParOf" srcId="{F8D56BDD-F3FE-47C2-BCBF-31C7EDD9F270}" destId="{ECAB5E01-76A2-426E-B0A7-A910E7F11172}" srcOrd="1" destOrd="0" presId="urn:microsoft.com/office/officeart/2005/8/layout/vList5"/>
    <dgm:cxn modelId="{3B04D324-64CC-418E-AB79-EB5C21BACD84}" type="presParOf" srcId="{659408E4-7DD1-4EEB-81A6-EBCC53601580}" destId="{D6E84D5A-4DBA-4570-9E59-5A62ECFF8972}" srcOrd="3" destOrd="0" presId="urn:microsoft.com/office/officeart/2005/8/layout/vList5"/>
    <dgm:cxn modelId="{6FBE014F-821A-4659-984D-976FB7110D98}" type="presParOf" srcId="{659408E4-7DD1-4EEB-81A6-EBCC53601580}" destId="{1C77DDAE-67E6-417A-93BA-9D60A6CF2996}" srcOrd="4" destOrd="0" presId="urn:microsoft.com/office/officeart/2005/8/layout/vList5"/>
    <dgm:cxn modelId="{AB2C3046-B4DE-4557-B044-2FC28F5FE275}" type="presParOf" srcId="{1C77DDAE-67E6-417A-93BA-9D60A6CF2996}" destId="{2143C4BB-48CE-4CCC-89D2-01BCACEFDCA2}" srcOrd="0" destOrd="0" presId="urn:microsoft.com/office/officeart/2005/8/layout/vList5"/>
    <dgm:cxn modelId="{63B1FADA-DCE8-4F51-885B-6B8A9A448DB7}" type="presParOf" srcId="{1C77DDAE-67E6-417A-93BA-9D60A6CF2996}" destId="{27ACD56D-E217-43D2-9A7D-771CFC1570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471943-DDA5-42E7-AD4E-DC0A949605C0}" type="pres">
      <dgm:prSet presAssocID="{47632962-5BD2-43EA-8E94-CD228A71478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92A98F7-F58E-46C0-9139-BE731A92F4AC}" type="presOf" srcId="{47632962-5BD2-43EA-8E94-CD228A71478C}" destId="{50471943-DDA5-42E7-AD4E-DC0A949605C0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E71D05-8768-47E8-8688-5ABEB1A545E7}" type="pres">
      <dgm:prSet presAssocID="{32880ADB-9013-46AC-9068-30A03CC0AE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E4413696-15C1-4250-B1EA-C9F2DD4C4B5F}" type="presOf" srcId="{32880ADB-9013-46AC-9068-30A03CC0AEAF}" destId="{25E71D05-8768-47E8-8688-5ABEB1A545E7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471943-DDA5-42E7-AD4E-DC0A949605C0}" type="pres">
      <dgm:prSet presAssocID="{47632962-5BD2-43EA-8E94-CD228A71478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92A98F7-F58E-46C0-9139-BE731A92F4AC}" type="presOf" srcId="{47632962-5BD2-43EA-8E94-CD228A71478C}" destId="{50471943-DDA5-42E7-AD4E-DC0A949605C0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E71D05-8768-47E8-8688-5ABEB1A545E7}" type="pres">
      <dgm:prSet presAssocID="{32880ADB-9013-46AC-9068-30A03CC0AE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E4413696-15C1-4250-B1EA-C9F2DD4C4B5F}" type="presOf" srcId="{32880ADB-9013-46AC-9068-30A03CC0AEAF}" destId="{25E71D05-8768-47E8-8688-5ABEB1A545E7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Do High-Budget Movies Have Higher ROI?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FCE1E-C09E-4CBD-943D-9457071FBD98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D9E2DA-A493-47BF-A77B-451F16B13840}">
      <dgm:prSet/>
      <dgm:spPr/>
      <dgm:t>
        <a:bodyPr/>
        <a:lstStyle/>
        <a:p>
          <a:pPr>
            <a:buNone/>
          </a:pPr>
          <a:r>
            <a:rPr lang="en-US" b="1" dirty="0"/>
            <a:t>Python</a:t>
          </a:r>
          <a:endParaRPr lang="en-IN" dirty="0"/>
        </a:p>
      </dgm:t>
    </dgm:pt>
    <dgm:pt modelId="{E1C5C8F7-F2D3-411C-AAE9-315EDFF7591C}" type="parTrans" cxnId="{8173BC54-9577-4B28-AF92-FE94730E4B59}">
      <dgm:prSet/>
      <dgm:spPr/>
      <dgm:t>
        <a:bodyPr/>
        <a:lstStyle/>
        <a:p>
          <a:endParaRPr lang="en-IN"/>
        </a:p>
      </dgm:t>
    </dgm:pt>
    <dgm:pt modelId="{A71CA906-2D5A-4E7E-8939-BAB4A76E732D}" type="sibTrans" cxnId="{8173BC54-9577-4B28-AF92-FE94730E4B59}">
      <dgm:prSet/>
      <dgm:spPr/>
      <dgm:t>
        <a:bodyPr/>
        <a:lstStyle/>
        <a:p>
          <a:endParaRPr lang="en-IN"/>
        </a:p>
      </dgm:t>
    </dgm:pt>
    <dgm:pt modelId="{20EEF128-EB86-4AF7-A495-61DC75169BD9}">
      <dgm:prSet/>
      <dgm:spPr/>
      <dgm:t>
        <a:bodyPr/>
        <a:lstStyle/>
        <a:p>
          <a:pPr>
            <a:buNone/>
          </a:pPr>
          <a:r>
            <a:rPr lang="en-US" b="1" dirty="0"/>
            <a:t>MYSQL</a:t>
          </a:r>
          <a:endParaRPr lang="en-IN" b="1" dirty="0"/>
        </a:p>
      </dgm:t>
    </dgm:pt>
    <dgm:pt modelId="{C5A16B23-8452-40EF-A8B6-5ED216FF709E}" type="parTrans" cxnId="{0E535608-E007-4DC4-B4A9-AC5F967DD882}">
      <dgm:prSet/>
      <dgm:spPr/>
      <dgm:t>
        <a:bodyPr/>
        <a:lstStyle/>
        <a:p>
          <a:endParaRPr lang="en-IN"/>
        </a:p>
      </dgm:t>
    </dgm:pt>
    <dgm:pt modelId="{E21896C9-A401-42DD-86D0-46B2D799E3B3}" type="sibTrans" cxnId="{0E535608-E007-4DC4-B4A9-AC5F967DD882}">
      <dgm:prSet/>
      <dgm:spPr/>
      <dgm:t>
        <a:bodyPr/>
        <a:lstStyle/>
        <a:p>
          <a:endParaRPr lang="en-IN"/>
        </a:p>
      </dgm:t>
    </dgm:pt>
    <dgm:pt modelId="{0AFC5FBA-A004-40C4-ADF0-D52E5359D917}">
      <dgm:prSet/>
      <dgm:spPr/>
      <dgm:t>
        <a:bodyPr/>
        <a:lstStyle/>
        <a:p>
          <a:pPr>
            <a:buNone/>
          </a:pPr>
          <a:r>
            <a:rPr lang="en-US" b="1" dirty="0"/>
            <a:t>Excel</a:t>
          </a:r>
          <a:endParaRPr lang="en-IN" b="1" dirty="0"/>
        </a:p>
      </dgm:t>
    </dgm:pt>
    <dgm:pt modelId="{985693B9-9F33-41FB-BC74-38BC3BC79B76}" type="parTrans" cxnId="{0A787F03-F8D0-4B6D-B3FC-74D7361E8BC8}">
      <dgm:prSet/>
      <dgm:spPr/>
      <dgm:t>
        <a:bodyPr/>
        <a:lstStyle/>
        <a:p>
          <a:endParaRPr lang="en-IN"/>
        </a:p>
      </dgm:t>
    </dgm:pt>
    <dgm:pt modelId="{4800766A-4433-47E2-BC61-208098B0A335}" type="sibTrans" cxnId="{0A787F03-F8D0-4B6D-B3FC-74D7361E8BC8}">
      <dgm:prSet/>
      <dgm:spPr/>
      <dgm:t>
        <a:bodyPr/>
        <a:lstStyle/>
        <a:p>
          <a:endParaRPr lang="en-IN"/>
        </a:p>
      </dgm:t>
    </dgm:pt>
    <dgm:pt modelId="{50A18107-17CD-4987-92D9-DD59CE9F7524}">
      <dgm:prSet/>
      <dgm:spPr/>
      <dgm:t>
        <a:bodyPr/>
        <a:lstStyle/>
        <a:p>
          <a:pPr>
            <a:buNone/>
          </a:pPr>
          <a:r>
            <a:rPr lang="en-US" b="1" dirty="0"/>
            <a:t>Tableau</a:t>
          </a:r>
          <a:endParaRPr lang="en-IN" b="1" dirty="0"/>
        </a:p>
      </dgm:t>
    </dgm:pt>
    <dgm:pt modelId="{0A138C87-5239-47DE-A3F3-489A2BB63FC2}" type="parTrans" cxnId="{2D57DCA0-7A0C-46FA-A684-3A380D0D510B}">
      <dgm:prSet/>
      <dgm:spPr/>
      <dgm:t>
        <a:bodyPr/>
        <a:lstStyle/>
        <a:p>
          <a:endParaRPr lang="en-IN"/>
        </a:p>
      </dgm:t>
    </dgm:pt>
    <dgm:pt modelId="{4B20CFE8-1D2A-49D2-A684-F8CB61C7D1E1}" type="sibTrans" cxnId="{2D57DCA0-7A0C-46FA-A684-3A380D0D510B}">
      <dgm:prSet/>
      <dgm:spPr/>
      <dgm:t>
        <a:bodyPr/>
        <a:lstStyle/>
        <a:p>
          <a:endParaRPr lang="en-IN"/>
        </a:p>
      </dgm:t>
    </dgm:pt>
    <dgm:pt modelId="{ED5206A1-0846-4B38-BA42-4145D425C16A}">
      <dgm:prSet/>
      <dgm:spPr/>
      <dgm:t>
        <a:bodyPr/>
        <a:lstStyle/>
        <a:p>
          <a:pPr>
            <a:buNone/>
          </a:pPr>
          <a:r>
            <a:rPr lang="en-US" b="1" dirty="0"/>
            <a:t>Data cleaning, preprocessing, EDA, visualization, ML modeling.</a:t>
          </a:r>
          <a:endParaRPr lang="en-IN" dirty="0"/>
        </a:p>
      </dgm:t>
    </dgm:pt>
    <dgm:pt modelId="{B1031CA3-5F1C-4A5C-BB63-BD8B169A31C8}" type="parTrans" cxnId="{0228F518-A720-4BE0-A288-6859572ECB23}">
      <dgm:prSet/>
      <dgm:spPr/>
      <dgm:t>
        <a:bodyPr/>
        <a:lstStyle/>
        <a:p>
          <a:endParaRPr lang="en-IN"/>
        </a:p>
      </dgm:t>
    </dgm:pt>
    <dgm:pt modelId="{18913BDC-A1CE-4D1A-B0D6-98B84C93CAD2}" type="sibTrans" cxnId="{0228F518-A720-4BE0-A288-6859572ECB23}">
      <dgm:prSet/>
      <dgm:spPr/>
      <dgm:t>
        <a:bodyPr/>
        <a:lstStyle/>
        <a:p>
          <a:endParaRPr lang="en-IN"/>
        </a:p>
      </dgm:t>
    </dgm:pt>
    <dgm:pt modelId="{E1605DE4-D67E-4826-BC78-C53406CD351F}">
      <dgm:prSet/>
      <dgm:spPr/>
      <dgm:t>
        <a:bodyPr/>
        <a:lstStyle/>
        <a:p>
          <a:pPr>
            <a:buNone/>
          </a:pPr>
          <a:r>
            <a:rPr lang="en-US" b="1" dirty="0"/>
            <a:t>Stored cleaned data in a database.</a:t>
          </a:r>
          <a:endParaRPr lang="en-IN" b="1" dirty="0"/>
        </a:p>
      </dgm:t>
    </dgm:pt>
    <dgm:pt modelId="{C9030BC4-FB7C-4BA6-95C1-60126BA18C39}" type="parTrans" cxnId="{26F7A802-4B3F-436E-874A-388A7A7B4495}">
      <dgm:prSet/>
      <dgm:spPr/>
      <dgm:t>
        <a:bodyPr/>
        <a:lstStyle/>
        <a:p>
          <a:endParaRPr lang="en-IN"/>
        </a:p>
      </dgm:t>
    </dgm:pt>
    <dgm:pt modelId="{9A5F1659-D91F-434A-B3BD-A9671CB8168D}" type="sibTrans" cxnId="{26F7A802-4B3F-436E-874A-388A7A7B4495}">
      <dgm:prSet/>
      <dgm:spPr/>
      <dgm:t>
        <a:bodyPr/>
        <a:lstStyle/>
        <a:p>
          <a:endParaRPr lang="en-IN"/>
        </a:p>
      </dgm:t>
    </dgm:pt>
    <dgm:pt modelId="{D610303C-7CAB-4F4A-BD2F-5151AE2CBF33}">
      <dgm:prSet/>
      <dgm:spPr/>
      <dgm:t>
        <a:bodyPr/>
        <a:lstStyle/>
        <a:p>
          <a:pPr>
            <a:buNone/>
          </a:pPr>
          <a:r>
            <a:rPr lang="en-US" b="1"/>
            <a:t>Saved </a:t>
          </a:r>
          <a:r>
            <a:rPr lang="en-US" b="1" dirty="0"/>
            <a:t>normalized data in CSV and XLSX format.</a:t>
          </a:r>
          <a:endParaRPr lang="en-IN" b="1" dirty="0"/>
        </a:p>
      </dgm:t>
    </dgm:pt>
    <dgm:pt modelId="{593C41BD-8B9B-4922-BE63-A0B21E1D682C}" type="parTrans" cxnId="{15A7E712-61DF-463A-A6AF-95A73B4A4F96}">
      <dgm:prSet/>
      <dgm:spPr/>
      <dgm:t>
        <a:bodyPr/>
        <a:lstStyle/>
        <a:p>
          <a:endParaRPr lang="en-IN"/>
        </a:p>
      </dgm:t>
    </dgm:pt>
    <dgm:pt modelId="{C1C28532-F8DE-4A8D-B2B5-1FC91D654AFE}" type="sibTrans" cxnId="{15A7E712-61DF-463A-A6AF-95A73B4A4F96}">
      <dgm:prSet/>
      <dgm:spPr/>
      <dgm:t>
        <a:bodyPr/>
        <a:lstStyle/>
        <a:p>
          <a:endParaRPr lang="en-IN"/>
        </a:p>
      </dgm:t>
    </dgm:pt>
    <dgm:pt modelId="{0B31E220-425C-4D11-9813-47EF48DD3544}">
      <dgm:prSet/>
      <dgm:spPr/>
      <dgm:t>
        <a:bodyPr/>
        <a:lstStyle/>
        <a:p>
          <a:pPr>
            <a:buNone/>
          </a:pPr>
          <a:r>
            <a:rPr lang="en-US" b="1" dirty="0"/>
            <a:t>Created dashboards for capstone analysis.</a:t>
          </a:r>
          <a:endParaRPr lang="en-IN" b="1" dirty="0"/>
        </a:p>
      </dgm:t>
    </dgm:pt>
    <dgm:pt modelId="{F6176B55-E4DE-4630-B1D0-DE75038FFC92}" type="parTrans" cxnId="{D164F2CE-7C27-4A26-8D3A-783FDB7F0D13}">
      <dgm:prSet/>
      <dgm:spPr/>
      <dgm:t>
        <a:bodyPr/>
        <a:lstStyle/>
        <a:p>
          <a:endParaRPr lang="en-IN"/>
        </a:p>
      </dgm:t>
    </dgm:pt>
    <dgm:pt modelId="{2EC6314E-613A-4103-9EE7-27D7165A098C}" type="sibTrans" cxnId="{D164F2CE-7C27-4A26-8D3A-783FDB7F0D13}">
      <dgm:prSet/>
      <dgm:spPr/>
      <dgm:t>
        <a:bodyPr/>
        <a:lstStyle/>
        <a:p>
          <a:endParaRPr lang="en-IN"/>
        </a:p>
      </dgm:t>
    </dgm:pt>
    <dgm:pt modelId="{C83A04DB-EA94-4CAD-B0FB-852B50639F7A}" type="pres">
      <dgm:prSet presAssocID="{5FDFCE1E-C09E-4CBD-943D-9457071FBD98}" presName="Name0" presStyleCnt="0">
        <dgm:presLayoutVars>
          <dgm:dir/>
          <dgm:resizeHandles val="exact"/>
        </dgm:presLayoutVars>
      </dgm:prSet>
      <dgm:spPr/>
    </dgm:pt>
    <dgm:pt modelId="{A568C2E4-3C89-477E-BFAD-FAC8BB203B5C}" type="pres">
      <dgm:prSet presAssocID="{16D9E2DA-A493-47BF-A77B-451F16B13840}" presName="node" presStyleLbl="node1" presStyleIdx="0" presStyleCnt="4">
        <dgm:presLayoutVars>
          <dgm:bulletEnabled val="1"/>
        </dgm:presLayoutVars>
      </dgm:prSet>
      <dgm:spPr/>
    </dgm:pt>
    <dgm:pt modelId="{0DB95194-D13F-4936-B314-DDFDFC84E577}" type="pres">
      <dgm:prSet presAssocID="{A71CA906-2D5A-4E7E-8939-BAB4A76E732D}" presName="sibTrans" presStyleLbl="sibTrans2D1" presStyleIdx="0" presStyleCnt="3"/>
      <dgm:spPr/>
    </dgm:pt>
    <dgm:pt modelId="{06195886-4DD5-41F9-BC78-6B2B3D36E73B}" type="pres">
      <dgm:prSet presAssocID="{A71CA906-2D5A-4E7E-8939-BAB4A76E732D}" presName="connectorText" presStyleLbl="sibTrans2D1" presStyleIdx="0" presStyleCnt="3"/>
      <dgm:spPr/>
    </dgm:pt>
    <dgm:pt modelId="{EA5EFBD6-AAFE-496F-A2D1-9BB7091D6865}" type="pres">
      <dgm:prSet presAssocID="{0AFC5FBA-A004-40C4-ADF0-D52E5359D917}" presName="node" presStyleLbl="node1" presStyleIdx="1" presStyleCnt="4">
        <dgm:presLayoutVars>
          <dgm:bulletEnabled val="1"/>
        </dgm:presLayoutVars>
      </dgm:prSet>
      <dgm:spPr/>
    </dgm:pt>
    <dgm:pt modelId="{F48696B4-88BB-4771-8A94-D9E086D31612}" type="pres">
      <dgm:prSet presAssocID="{4800766A-4433-47E2-BC61-208098B0A335}" presName="sibTrans" presStyleLbl="sibTrans2D1" presStyleIdx="1" presStyleCnt="3"/>
      <dgm:spPr/>
    </dgm:pt>
    <dgm:pt modelId="{17E5C03D-EB65-424F-AA4A-ED476A8B623B}" type="pres">
      <dgm:prSet presAssocID="{4800766A-4433-47E2-BC61-208098B0A335}" presName="connectorText" presStyleLbl="sibTrans2D1" presStyleIdx="1" presStyleCnt="3"/>
      <dgm:spPr/>
    </dgm:pt>
    <dgm:pt modelId="{AD54CE22-AB97-4217-9968-ED426E6A7700}" type="pres">
      <dgm:prSet presAssocID="{20EEF128-EB86-4AF7-A495-61DC75169BD9}" presName="node" presStyleLbl="node1" presStyleIdx="2" presStyleCnt="4">
        <dgm:presLayoutVars>
          <dgm:bulletEnabled val="1"/>
        </dgm:presLayoutVars>
      </dgm:prSet>
      <dgm:spPr/>
    </dgm:pt>
    <dgm:pt modelId="{06A1E304-249F-4683-B5AF-91A7C693D640}" type="pres">
      <dgm:prSet presAssocID="{E21896C9-A401-42DD-86D0-46B2D799E3B3}" presName="sibTrans" presStyleLbl="sibTrans2D1" presStyleIdx="2" presStyleCnt="3"/>
      <dgm:spPr/>
    </dgm:pt>
    <dgm:pt modelId="{867E2F99-220F-4700-9E6F-8D6780EBA416}" type="pres">
      <dgm:prSet presAssocID="{E21896C9-A401-42DD-86D0-46B2D799E3B3}" presName="connectorText" presStyleLbl="sibTrans2D1" presStyleIdx="2" presStyleCnt="3"/>
      <dgm:spPr/>
    </dgm:pt>
    <dgm:pt modelId="{F25E2AC5-49A5-4E07-B6AC-206776D412B8}" type="pres">
      <dgm:prSet presAssocID="{50A18107-17CD-4987-92D9-DD59CE9F7524}" presName="node" presStyleLbl="node1" presStyleIdx="3" presStyleCnt="4">
        <dgm:presLayoutVars>
          <dgm:bulletEnabled val="1"/>
        </dgm:presLayoutVars>
      </dgm:prSet>
      <dgm:spPr/>
    </dgm:pt>
  </dgm:ptLst>
  <dgm:cxnLst>
    <dgm:cxn modelId="{C08DCA00-4876-498D-8FDB-C010F6CAAB97}" type="presOf" srcId="{0AFC5FBA-A004-40C4-ADF0-D52E5359D917}" destId="{EA5EFBD6-AAFE-496F-A2D1-9BB7091D6865}" srcOrd="0" destOrd="0" presId="urn:microsoft.com/office/officeart/2005/8/layout/process1"/>
    <dgm:cxn modelId="{26F7A802-4B3F-436E-874A-388A7A7B4495}" srcId="{20EEF128-EB86-4AF7-A495-61DC75169BD9}" destId="{E1605DE4-D67E-4826-BC78-C53406CD351F}" srcOrd="0" destOrd="0" parTransId="{C9030BC4-FB7C-4BA6-95C1-60126BA18C39}" sibTransId="{9A5F1659-D91F-434A-B3BD-A9671CB8168D}"/>
    <dgm:cxn modelId="{0A787F03-F8D0-4B6D-B3FC-74D7361E8BC8}" srcId="{5FDFCE1E-C09E-4CBD-943D-9457071FBD98}" destId="{0AFC5FBA-A004-40C4-ADF0-D52E5359D917}" srcOrd="1" destOrd="0" parTransId="{985693B9-9F33-41FB-BC74-38BC3BC79B76}" sibTransId="{4800766A-4433-47E2-BC61-208098B0A335}"/>
    <dgm:cxn modelId="{0E535608-E007-4DC4-B4A9-AC5F967DD882}" srcId="{5FDFCE1E-C09E-4CBD-943D-9457071FBD98}" destId="{20EEF128-EB86-4AF7-A495-61DC75169BD9}" srcOrd="2" destOrd="0" parTransId="{C5A16B23-8452-40EF-A8B6-5ED216FF709E}" sibTransId="{E21896C9-A401-42DD-86D0-46B2D799E3B3}"/>
    <dgm:cxn modelId="{13B9A60C-5901-4C8B-94E9-F6AFBD09BF13}" type="presOf" srcId="{5FDFCE1E-C09E-4CBD-943D-9457071FBD98}" destId="{C83A04DB-EA94-4CAD-B0FB-852B50639F7A}" srcOrd="0" destOrd="0" presId="urn:microsoft.com/office/officeart/2005/8/layout/process1"/>
    <dgm:cxn modelId="{15A7E712-61DF-463A-A6AF-95A73B4A4F96}" srcId="{0AFC5FBA-A004-40C4-ADF0-D52E5359D917}" destId="{D610303C-7CAB-4F4A-BD2F-5151AE2CBF33}" srcOrd="0" destOrd="0" parTransId="{593C41BD-8B9B-4922-BE63-A0B21E1D682C}" sibTransId="{C1C28532-F8DE-4A8D-B2B5-1FC91D654AFE}"/>
    <dgm:cxn modelId="{0228F518-A720-4BE0-A288-6859572ECB23}" srcId="{16D9E2DA-A493-47BF-A77B-451F16B13840}" destId="{ED5206A1-0846-4B38-BA42-4145D425C16A}" srcOrd="0" destOrd="0" parTransId="{B1031CA3-5F1C-4A5C-BB63-BD8B169A31C8}" sibTransId="{18913BDC-A1CE-4D1A-B0D6-98B84C93CAD2}"/>
    <dgm:cxn modelId="{2134DA20-F735-4ECA-B1FE-4BF8051C9CB9}" type="presOf" srcId="{16D9E2DA-A493-47BF-A77B-451F16B13840}" destId="{A568C2E4-3C89-477E-BFAD-FAC8BB203B5C}" srcOrd="0" destOrd="0" presId="urn:microsoft.com/office/officeart/2005/8/layout/process1"/>
    <dgm:cxn modelId="{5DA0795F-FDC0-46F9-9F0F-995F483E6365}" type="presOf" srcId="{50A18107-17CD-4987-92D9-DD59CE9F7524}" destId="{F25E2AC5-49A5-4E07-B6AC-206776D412B8}" srcOrd="0" destOrd="0" presId="urn:microsoft.com/office/officeart/2005/8/layout/process1"/>
    <dgm:cxn modelId="{7C4A4E44-8D53-48D4-BD0E-1F7E16567011}" type="presOf" srcId="{E1605DE4-D67E-4826-BC78-C53406CD351F}" destId="{AD54CE22-AB97-4217-9968-ED426E6A7700}" srcOrd="0" destOrd="1" presId="urn:microsoft.com/office/officeart/2005/8/layout/process1"/>
    <dgm:cxn modelId="{C7F1B36F-AFA7-47F2-A283-ED764EBE45AB}" type="presOf" srcId="{A71CA906-2D5A-4E7E-8939-BAB4A76E732D}" destId="{06195886-4DD5-41F9-BC78-6B2B3D36E73B}" srcOrd="1" destOrd="0" presId="urn:microsoft.com/office/officeart/2005/8/layout/process1"/>
    <dgm:cxn modelId="{806DBE53-BD30-486F-A7BA-9791BC19FCCF}" type="presOf" srcId="{0B31E220-425C-4D11-9813-47EF48DD3544}" destId="{F25E2AC5-49A5-4E07-B6AC-206776D412B8}" srcOrd="0" destOrd="1" presId="urn:microsoft.com/office/officeart/2005/8/layout/process1"/>
    <dgm:cxn modelId="{8173BC54-9577-4B28-AF92-FE94730E4B59}" srcId="{5FDFCE1E-C09E-4CBD-943D-9457071FBD98}" destId="{16D9E2DA-A493-47BF-A77B-451F16B13840}" srcOrd="0" destOrd="0" parTransId="{E1C5C8F7-F2D3-411C-AAE9-315EDFF7591C}" sibTransId="{A71CA906-2D5A-4E7E-8939-BAB4A76E732D}"/>
    <dgm:cxn modelId="{24781E82-6366-40D8-8BC3-2F0A8EEB6E45}" type="presOf" srcId="{4800766A-4433-47E2-BC61-208098B0A335}" destId="{F48696B4-88BB-4771-8A94-D9E086D31612}" srcOrd="0" destOrd="0" presId="urn:microsoft.com/office/officeart/2005/8/layout/process1"/>
    <dgm:cxn modelId="{E54A108F-AA17-4564-9E51-DD6323200C46}" type="presOf" srcId="{E21896C9-A401-42DD-86D0-46B2D799E3B3}" destId="{06A1E304-249F-4683-B5AF-91A7C693D640}" srcOrd="0" destOrd="0" presId="urn:microsoft.com/office/officeart/2005/8/layout/process1"/>
    <dgm:cxn modelId="{38CE869A-9A0B-4B40-BC92-F14F7F67D3B7}" type="presOf" srcId="{4800766A-4433-47E2-BC61-208098B0A335}" destId="{17E5C03D-EB65-424F-AA4A-ED476A8B623B}" srcOrd="1" destOrd="0" presId="urn:microsoft.com/office/officeart/2005/8/layout/process1"/>
    <dgm:cxn modelId="{D7C13E9D-8586-4CBC-B331-149AFC2BFC53}" type="presOf" srcId="{20EEF128-EB86-4AF7-A495-61DC75169BD9}" destId="{AD54CE22-AB97-4217-9968-ED426E6A7700}" srcOrd="0" destOrd="0" presId="urn:microsoft.com/office/officeart/2005/8/layout/process1"/>
    <dgm:cxn modelId="{EB86349E-1CBE-4A0B-9B07-3343100E97D2}" type="presOf" srcId="{A71CA906-2D5A-4E7E-8939-BAB4A76E732D}" destId="{0DB95194-D13F-4936-B314-DDFDFC84E577}" srcOrd="0" destOrd="0" presId="urn:microsoft.com/office/officeart/2005/8/layout/process1"/>
    <dgm:cxn modelId="{2D57DCA0-7A0C-46FA-A684-3A380D0D510B}" srcId="{5FDFCE1E-C09E-4CBD-943D-9457071FBD98}" destId="{50A18107-17CD-4987-92D9-DD59CE9F7524}" srcOrd="3" destOrd="0" parTransId="{0A138C87-5239-47DE-A3F3-489A2BB63FC2}" sibTransId="{4B20CFE8-1D2A-49D2-A684-F8CB61C7D1E1}"/>
    <dgm:cxn modelId="{C2F8D9B1-E067-4AF3-8F74-FF2D15942172}" type="presOf" srcId="{D610303C-7CAB-4F4A-BD2F-5151AE2CBF33}" destId="{EA5EFBD6-AAFE-496F-A2D1-9BB7091D6865}" srcOrd="0" destOrd="1" presId="urn:microsoft.com/office/officeart/2005/8/layout/process1"/>
    <dgm:cxn modelId="{8B5019BC-638B-4E7C-9EA9-757BE4E3C99C}" type="presOf" srcId="{E21896C9-A401-42DD-86D0-46B2D799E3B3}" destId="{867E2F99-220F-4700-9E6F-8D6780EBA416}" srcOrd="1" destOrd="0" presId="urn:microsoft.com/office/officeart/2005/8/layout/process1"/>
    <dgm:cxn modelId="{D164F2CE-7C27-4A26-8D3A-783FDB7F0D13}" srcId="{50A18107-17CD-4987-92D9-DD59CE9F7524}" destId="{0B31E220-425C-4D11-9813-47EF48DD3544}" srcOrd="0" destOrd="0" parTransId="{F6176B55-E4DE-4630-B1D0-DE75038FFC92}" sibTransId="{2EC6314E-613A-4103-9EE7-27D7165A098C}"/>
    <dgm:cxn modelId="{014FF1F2-E292-433F-A0DE-C9F8A5E97CC0}" type="presOf" srcId="{ED5206A1-0846-4B38-BA42-4145D425C16A}" destId="{A568C2E4-3C89-477E-BFAD-FAC8BB203B5C}" srcOrd="0" destOrd="1" presId="urn:microsoft.com/office/officeart/2005/8/layout/process1"/>
    <dgm:cxn modelId="{36A96D3D-A7F0-42A9-AC31-5DEF180344FD}" type="presParOf" srcId="{C83A04DB-EA94-4CAD-B0FB-852B50639F7A}" destId="{A568C2E4-3C89-477E-BFAD-FAC8BB203B5C}" srcOrd="0" destOrd="0" presId="urn:microsoft.com/office/officeart/2005/8/layout/process1"/>
    <dgm:cxn modelId="{328ADD8B-3DA6-4938-B6D1-CE806CD97A46}" type="presParOf" srcId="{C83A04DB-EA94-4CAD-B0FB-852B50639F7A}" destId="{0DB95194-D13F-4936-B314-DDFDFC84E577}" srcOrd="1" destOrd="0" presId="urn:microsoft.com/office/officeart/2005/8/layout/process1"/>
    <dgm:cxn modelId="{AD82A73C-5FAA-4443-887F-781D65F1DCE3}" type="presParOf" srcId="{0DB95194-D13F-4936-B314-DDFDFC84E577}" destId="{06195886-4DD5-41F9-BC78-6B2B3D36E73B}" srcOrd="0" destOrd="0" presId="urn:microsoft.com/office/officeart/2005/8/layout/process1"/>
    <dgm:cxn modelId="{4EBC9BCC-A767-400E-B1C3-4B1EAEDE3EE6}" type="presParOf" srcId="{C83A04DB-EA94-4CAD-B0FB-852B50639F7A}" destId="{EA5EFBD6-AAFE-496F-A2D1-9BB7091D6865}" srcOrd="2" destOrd="0" presId="urn:microsoft.com/office/officeart/2005/8/layout/process1"/>
    <dgm:cxn modelId="{AEDDE15A-1160-4728-A96C-BEB3267039A8}" type="presParOf" srcId="{C83A04DB-EA94-4CAD-B0FB-852B50639F7A}" destId="{F48696B4-88BB-4771-8A94-D9E086D31612}" srcOrd="3" destOrd="0" presId="urn:microsoft.com/office/officeart/2005/8/layout/process1"/>
    <dgm:cxn modelId="{199A1DCC-BA99-4B6B-BC88-0C58A2BB34AA}" type="presParOf" srcId="{F48696B4-88BB-4771-8A94-D9E086D31612}" destId="{17E5C03D-EB65-424F-AA4A-ED476A8B623B}" srcOrd="0" destOrd="0" presId="urn:microsoft.com/office/officeart/2005/8/layout/process1"/>
    <dgm:cxn modelId="{E7F89479-61A0-48E5-8223-995E3AD275D3}" type="presParOf" srcId="{C83A04DB-EA94-4CAD-B0FB-852B50639F7A}" destId="{AD54CE22-AB97-4217-9968-ED426E6A7700}" srcOrd="4" destOrd="0" presId="urn:microsoft.com/office/officeart/2005/8/layout/process1"/>
    <dgm:cxn modelId="{10F5328F-D390-47F2-B3E8-8B4689A5C991}" type="presParOf" srcId="{C83A04DB-EA94-4CAD-B0FB-852B50639F7A}" destId="{06A1E304-249F-4683-B5AF-91A7C693D640}" srcOrd="5" destOrd="0" presId="urn:microsoft.com/office/officeart/2005/8/layout/process1"/>
    <dgm:cxn modelId="{2F5725D3-AD5A-41EB-9A75-97880624F1C0}" type="presParOf" srcId="{06A1E304-249F-4683-B5AF-91A7C693D640}" destId="{867E2F99-220F-4700-9E6F-8D6780EBA416}" srcOrd="0" destOrd="0" presId="urn:microsoft.com/office/officeart/2005/8/layout/process1"/>
    <dgm:cxn modelId="{E836C102-C404-4A1E-AF3E-61D4EA831E19}" type="presParOf" srcId="{C83A04DB-EA94-4CAD-B0FB-852B50639F7A}" destId="{F25E2AC5-49A5-4E07-B6AC-206776D412B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Do Major studios outperform Minor Studios?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BB74AE-C980-4779-985C-B67FA813E533}">
      <dgm:prSet custT="1"/>
      <dgm:spPr/>
      <dgm:t>
        <a:bodyPr/>
        <a:lstStyle/>
        <a:p>
          <a:r>
            <a:rPr lang="en-US" sz="2000" i="0" u="sng" dirty="0"/>
            <a:t>Interpretation: </a:t>
          </a:r>
          <a:r>
            <a:rPr lang="en-US" sz="2000" dirty="0"/>
            <a:t>High-budget movies do not guarantee better ROI.</a:t>
          </a:r>
          <a:endParaRPr lang="en-IN" sz="2000" dirty="0"/>
        </a:p>
      </dgm:t>
    </dgm:pt>
    <dgm:pt modelId="{B823CE88-FD65-4340-9DC8-5F66558D9E0A}" type="parTrans" cxnId="{EAE0572E-AFB9-4791-A705-9A91A516FF2E}">
      <dgm:prSet/>
      <dgm:spPr/>
      <dgm:t>
        <a:bodyPr/>
        <a:lstStyle/>
        <a:p>
          <a:endParaRPr lang="en-IN"/>
        </a:p>
      </dgm:t>
    </dgm:pt>
    <dgm:pt modelId="{2938C643-D17A-40D6-A854-556498D1E0D9}" type="sibTrans" cxnId="{EAE0572E-AFB9-4791-A705-9A91A516FF2E}">
      <dgm:prSet/>
      <dgm:spPr/>
      <dgm:t>
        <a:bodyPr/>
        <a:lstStyle/>
        <a:p>
          <a:endParaRPr lang="en-IN"/>
        </a:p>
      </dgm:t>
    </dgm:pt>
    <dgm:pt modelId="{50471943-DDA5-42E7-AD4E-DC0A949605C0}" type="pres">
      <dgm:prSet presAssocID="{47632962-5BD2-43EA-8E94-CD228A71478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94DF39C-E2F6-4CF1-9AB4-048AD42F6CD7}" type="pres">
      <dgm:prSet presAssocID="{0EBB74AE-C980-4779-985C-B67FA813E533}" presName="circle1" presStyleLbl="node1" presStyleIdx="0" presStyleCnt="1"/>
      <dgm:spPr/>
    </dgm:pt>
    <dgm:pt modelId="{B371DFFF-9E0F-4688-AE68-C2DD1CBA7FAE}" type="pres">
      <dgm:prSet presAssocID="{0EBB74AE-C980-4779-985C-B67FA813E533}" presName="space" presStyleCnt="0"/>
      <dgm:spPr/>
    </dgm:pt>
    <dgm:pt modelId="{5A551D11-9B03-49E0-BEC7-52400A15258F}" type="pres">
      <dgm:prSet presAssocID="{0EBB74AE-C980-4779-985C-B67FA813E533}" presName="rect1" presStyleLbl="alignAcc1" presStyleIdx="0" presStyleCnt="1" custLinFactNeighborX="-629" custLinFactNeighborY="-59535"/>
      <dgm:spPr/>
    </dgm:pt>
    <dgm:pt modelId="{D012851B-F560-4B13-B47F-1CB29361B3A9}" type="pres">
      <dgm:prSet presAssocID="{0EBB74AE-C980-4779-985C-B67FA813E5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EC3520F-2570-4B1A-8F02-25A41AE7EA79}" type="presOf" srcId="{0EBB74AE-C980-4779-985C-B67FA813E533}" destId="{D012851B-F560-4B13-B47F-1CB29361B3A9}" srcOrd="1" destOrd="0" presId="urn:microsoft.com/office/officeart/2005/8/layout/target3"/>
    <dgm:cxn modelId="{EAE0572E-AFB9-4791-A705-9A91A516FF2E}" srcId="{47632962-5BD2-43EA-8E94-CD228A71478C}" destId="{0EBB74AE-C980-4779-985C-B67FA813E533}" srcOrd="0" destOrd="0" parTransId="{B823CE88-FD65-4340-9DC8-5F66558D9E0A}" sibTransId="{2938C643-D17A-40D6-A854-556498D1E0D9}"/>
    <dgm:cxn modelId="{8AC55840-8208-4C61-BBD2-8CDD76D478BE}" type="presOf" srcId="{0EBB74AE-C980-4779-985C-B67FA813E533}" destId="{5A551D11-9B03-49E0-BEC7-52400A15258F}" srcOrd="0" destOrd="0" presId="urn:microsoft.com/office/officeart/2005/8/layout/target3"/>
    <dgm:cxn modelId="{792A98F7-F58E-46C0-9139-BE731A92F4AC}" type="presOf" srcId="{47632962-5BD2-43EA-8E94-CD228A71478C}" destId="{50471943-DDA5-42E7-AD4E-DC0A949605C0}" srcOrd="0" destOrd="0" presId="urn:microsoft.com/office/officeart/2005/8/layout/target3"/>
    <dgm:cxn modelId="{BE8D519A-4D49-4952-89E3-4A53C93E3350}" type="presParOf" srcId="{50471943-DDA5-42E7-AD4E-DC0A949605C0}" destId="{094DF39C-E2F6-4CF1-9AB4-048AD42F6CD7}" srcOrd="0" destOrd="0" presId="urn:microsoft.com/office/officeart/2005/8/layout/target3"/>
    <dgm:cxn modelId="{CD946C7C-46D6-420F-9B71-1FE842EFB48F}" type="presParOf" srcId="{50471943-DDA5-42E7-AD4E-DC0A949605C0}" destId="{B371DFFF-9E0F-4688-AE68-C2DD1CBA7FAE}" srcOrd="1" destOrd="0" presId="urn:microsoft.com/office/officeart/2005/8/layout/target3"/>
    <dgm:cxn modelId="{C954B31C-021C-4AF6-98A9-5072481B1D39}" type="presParOf" srcId="{50471943-DDA5-42E7-AD4E-DC0A949605C0}" destId="{5A551D11-9B03-49E0-BEC7-52400A15258F}" srcOrd="2" destOrd="0" presId="urn:microsoft.com/office/officeart/2005/8/layout/target3"/>
    <dgm:cxn modelId="{79E81D33-0157-4D5B-AB0A-F9D4E879981B}" type="presParOf" srcId="{50471943-DDA5-42E7-AD4E-DC0A949605C0}" destId="{D012851B-F560-4B13-B47F-1CB29361B3A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C0C2F0-9412-4904-91D3-D71B0A4F8FEB}">
      <dgm:prSet/>
      <dgm:spPr/>
      <dgm:t>
        <a:bodyPr/>
        <a:lstStyle/>
        <a:p>
          <a:r>
            <a:rPr lang="en-US" i="0" u="sng" dirty="0"/>
            <a:t>Interpretation: </a:t>
          </a:r>
          <a:r>
            <a:rPr lang="en-US" dirty="0"/>
            <a:t>Reinforcing the advantages of established production houses in financial success.</a:t>
          </a:r>
          <a:endParaRPr lang="en-IN" dirty="0"/>
        </a:p>
      </dgm:t>
    </dgm:pt>
    <dgm:pt modelId="{7D70FF1C-0A79-4435-9E28-B4A2D3D5387C}" type="parTrans" cxnId="{8ABBA399-CB26-48B3-91D4-3DE5E6C5E94F}">
      <dgm:prSet/>
      <dgm:spPr/>
      <dgm:t>
        <a:bodyPr/>
        <a:lstStyle/>
        <a:p>
          <a:endParaRPr lang="en-IN"/>
        </a:p>
      </dgm:t>
    </dgm:pt>
    <dgm:pt modelId="{96D4C49E-C3E2-4980-985E-A344F233826E}" type="sibTrans" cxnId="{8ABBA399-CB26-48B3-91D4-3DE5E6C5E94F}">
      <dgm:prSet/>
      <dgm:spPr/>
      <dgm:t>
        <a:bodyPr/>
        <a:lstStyle/>
        <a:p>
          <a:endParaRPr lang="en-IN"/>
        </a:p>
      </dgm:t>
    </dgm:pt>
    <dgm:pt modelId="{25E71D05-8768-47E8-8688-5ABEB1A545E7}" type="pres">
      <dgm:prSet presAssocID="{32880ADB-9013-46AC-9068-30A03CC0AE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91837A-5CA1-481F-A365-03D848E6A875}" type="pres">
      <dgm:prSet presAssocID="{2CC0C2F0-9412-4904-91D3-D71B0A4F8FEB}" presName="circle1" presStyleLbl="node1" presStyleIdx="0" presStyleCnt="1"/>
      <dgm:spPr/>
    </dgm:pt>
    <dgm:pt modelId="{41889D3D-A8D6-4A4E-991A-BABF67F1885E}" type="pres">
      <dgm:prSet presAssocID="{2CC0C2F0-9412-4904-91D3-D71B0A4F8FEB}" presName="space" presStyleCnt="0"/>
      <dgm:spPr/>
    </dgm:pt>
    <dgm:pt modelId="{A4408725-2D56-4430-96EC-D52AA99B2E7B}" type="pres">
      <dgm:prSet presAssocID="{2CC0C2F0-9412-4904-91D3-D71B0A4F8FEB}" presName="rect1" presStyleLbl="alignAcc1" presStyleIdx="0" presStyleCnt="1"/>
      <dgm:spPr/>
    </dgm:pt>
    <dgm:pt modelId="{0A200A50-8DDD-45D5-94E0-50E7B08A8C68}" type="pres">
      <dgm:prSet presAssocID="{2CC0C2F0-9412-4904-91D3-D71B0A4F8FE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3A44411-F05B-47E8-8126-2CCA2EE5C950}" type="presOf" srcId="{2CC0C2F0-9412-4904-91D3-D71B0A4F8FEB}" destId="{0A200A50-8DDD-45D5-94E0-50E7B08A8C68}" srcOrd="1" destOrd="0" presId="urn:microsoft.com/office/officeart/2005/8/layout/target3"/>
    <dgm:cxn modelId="{DC34A012-F074-440C-83A3-F8F25D2ADAEA}" type="presOf" srcId="{2CC0C2F0-9412-4904-91D3-D71B0A4F8FEB}" destId="{A4408725-2D56-4430-96EC-D52AA99B2E7B}" srcOrd="0" destOrd="0" presId="urn:microsoft.com/office/officeart/2005/8/layout/target3"/>
    <dgm:cxn modelId="{E4413696-15C1-4250-B1EA-C9F2DD4C4B5F}" type="presOf" srcId="{32880ADB-9013-46AC-9068-30A03CC0AEAF}" destId="{25E71D05-8768-47E8-8688-5ABEB1A545E7}" srcOrd="0" destOrd="0" presId="urn:microsoft.com/office/officeart/2005/8/layout/target3"/>
    <dgm:cxn modelId="{8ABBA399-CB26-48B3-91D4-3DE5E6C5E94F}" srcId="{32880ADB-9013-46AC-9068-30A03CC0AEAF}" destId="{2CC0C2F0-9412-4904-91D3-D71B0A4F8FEB}" srcOrd="0" destOrd="0" parTransId="{7D70FF1C-0A79-4435-9E28-B4A2D3D5387C}" sibTransId="{96D4C49E-C3E2-4980-985E-A344F233826E}"/>
    <dgm:cxn modelId="{9B2D4D87-6B0C-48F3-8CB4-5F51AF0E9348}" type="presParOf" srcId="{25E71D05-8768-47E8-8688-5ABEB1A545E7}" destId="{2291837A-5CA1-481F-A365-03D848E6A875}" srcOrd="0" destOrd="0" presId="urn:microsoft.com/office/officeart/2005/8/layout/target3"/>
    <dgm:cxn modelId="{50F61C2B-7128-440A-B129-921DA5FFDB47}" type="presParOf" srcId="{25E71D05-8768-47E8-8688-5ABEB1A545E7}" destId="{41889D3D-A8D6-4A4E-991A-BABF67F1885E}" srcOrd="1" destOrd="0" presId="urn:microsoft.com/office/officeart/2005/8/layout/target3"/>
    <dgm:cxn modelId="{865383AF-7A85-4FA3-A6F2-A2BACA2C3272}" type="presParOf" srcId="{25E71D05-8768-47E8-8688-5ABEB1A545E7}" destId="{A4408725-2D56-4430-96EC-D52AA99B2E7B}" srcOrd="2" destOrd="0" presId="urn:microsoft.com/office/officeart/2005/8/layout/target3"/>
    <dgm:cxn modelId="{2834D9D6-1FAE-4546-9AEB-24A75E47BDAA}" type="presParOf" srcId="{25E71D05-8768-47E8-8688-5ABEB1A545E7}" destId="{0A200A50-8DDD-45D5-94E0-50E7B08A8C6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To identify the most profitable budget category based on ROI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To evaluate how budget levels influence overall revenue generation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 custLinFactNeighborX="-13394" custLinFactNeighborY="18946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BB74AE-C980-4779-985C-B67FA813E533}">
      <dgm:prSet custT="1"/>
      <dgm:spPr/>
      <dgm:t>
        <a:bodyPr/>
        <a:lstStyle/>
        <a:p>
          <a:pPr algn="l"/>
          <a:r>
            <a:rPr lang="en-US" sz="1800" u="sng" dirty="0"/>
            <a:t>Interpretation: </a:t>
          </a:r>
          <a:r>
            <a:rPr lang="en-US" sz="1800" dirty="0"/>
            <a:t>Low-budget films yield the highest ROI on average</a:t>
          </a:r>
          <a:endParaRPr lang="en-IN" sz="1800" dirty="0"/>
        </a:p>
      </dgm:t>
    </dgm:pt>
    <dgm:pt modelId="{B823CE88-FD65-4340-9DC8-5F66558D9E0A}" type="parTrans" cxnId="{EAE0572E-AFB9-4791-A705-9A91A516FF2E}">
      <dgm:prSet/>
      <dgm:spPr/>
      <dgm:t>
        <a:bodyPr/>
        <a:lstStyle/>
        <a:p>
          <a:endParaRPr lang="en-IN"/>
        </a:p>
      </dgm:t>
    </dgm:pt>
    <dgm:pt modelId="{2938C643-D17A-40D6-A854-556498D1E0D9}" type="sibTrans" cxnId="{EAE0572E-AFB9-4791-A705-9A91A516FF2E}">
      <dgm:prSet/>
      <dgm:spPr/>
      <dgm:t>
        <a:bodyPr/>
        <a:lstStyle/>
        <a:p>
          <a:endParaRPr lang="en-IN"/>
        </a:p>
      </dgm:t>
    </dgm:pt>
    <dgm:pt modelId="{50471943-DDA5-42E7-AD4E-DC0A949605C0}" type="pres">
      <dgm:prSet presAssocID="{47632962-5BD2-43EA-8E94-CD228A71478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94DF39C-E2F6-4CF1-9AB4-048AD42F6CD7}" type="pres">
      <dgm:prSet presAssocID="{0EBB74AE-C980-4779-985C-B67FA813E533}" presName="circle1" presStyleLbl="node1" presStyleIdx="0" presStyleCnt="1"/>
      <dgm:spPr/>
    </dgm:pt>
    <dgm:pt modelId="{B371DFFF-9E0F-4688-AE68-C2DD1CBA7FAE}" type="pres">
      <dgm:prSet presAssocID="{0EBB74AE-C980-4779-985C-B67FA813E533}" presName="space" presStyleCnt="0"/>
      <dgm:spPr/>
    </dgm:pt>
    <dgm:pt modelId="{5A551D11-9B03-49E0-BEC7-52400A15258F}" type="pres">
      <dgm:prSet presAssocID="{0EBB74AE-C980-4779-985C-B67FA813E533}" presName="rect1" presStyleLbl="alignAcc1" presStyleIdx="0" presStyleCnt="1" custLinFactNeighborX="-629" custLinFactNeighborY="-59535"/>
      <dgm:spPr/>
    </dgm:pt>
    <dgm:pt modelId="{D012851B-F560-4B13-B47F-1CB29361B3A9}" type="pres">
      <dgm:prSet presAssocID="{0EBB74AE-C980-4779-985C-B67FA813E5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EC3520F-2570-4B1A-8F02-25A41AE7EA79}" type="presOf" srcId="{0EBB74AE-C980-4779-985C-B67FA813E533}" destId="{D012851B-F560-4B13-B47F-1CB29361B3A9}" srcOrd="1" destOrd="0" presId="urn:microsoft.com/office/officeart/2005/8/layout/target3"/>
    <dgm:cxn modelId="{EAE0572E-AFB9-4791-A705-9A91A516FF2E}" srcId="{47632962-5BD2-43EA-8E94-CD228A71478C}" destId="{0EBB74AE-C980-4779-985C-B67FA813E533}" srcOrd="0" destOrd="0" parTransId="{B823CE88-FD65-4340-9DC8-5F66558D9E0A}" sibTransId="{2938C643-D17A-40D6-A854-556498D1E0D9}"/>
    <dgm:cxn modelId="{8AC55840-8208-4C61-BBD2-8CDD76D478BE}" type="presOf" srcId="{0EBB74AE-C980-4779-985C-B67FA813E533}" destId="{5A551D11-9B03-49E0-BEC7-52400A15258F}" srcOrd="0" destOrd="0" presId="urn:microsoft.com/office/officeart/2005/8/layout/target3"/>
    <dgm:cxn modelId="{792A98F7-F58E-46C0-9139-BE731A92F4AC}" type="presOf" srcId="{47632962-5BD2-43EA-8E94-CD228A71478C}" destId="{50471943-DDA5-42E7-AD4E-DC0A949605C0}" srcOrd="0" destOrd="0" presId="urn:microsoft.com/office/officeart/2005/8/layout/target3"/>
    <dgm:cxn modelId="{BE8D519A-4D49-4952-89E3-4A53C93E3350}" type="presParOf" srcId="{50471943-DDA5-42E7-AD4E-DC0A949605C0}" destId="{094DF39C-E2F6-4CF1-9AB4-048AD42F6CD7}" srcOrd="0" destOrd="0" presId="urn:microsoft.com/office/officeart/2005/8/layout/target3"/>
    <dgm:cxn modelId="{CD946C7C-46D6-420F-9B71-1FE842EFB48F}" type="presParOf" srcId="{50471943-DDA5-42E7-AD4E-DC0A949605C0}" destId="{B371DFFF-9E0F-4688-AE68-C2DD1CBA7FAE}" srcOrd="1" destOrd="0" presId="urn:microsoft.com/office/officeart/2005/8/layout/target3"/>
    <dgm:cxn modelId="{C954B31C-021C-4AF6-98A9-5072481B1D39}" type="presParOf" srcId="{50471943-DDA5-42E7-AD4E-DC0A949605C0}" destId="{5A551D11-9B03-49E0-BEC7-52400A15258F}" srcOrd="2" destOrd="0" presId="urn:microsoft.com/office/officeart/2005/8/layout/target3"/>
    <dgm:cxn modelId="{79E81D33-0157-4D5B-AB0A-F9D4E879981B}" type="presParOf" srcId="{50471943-DDA5-42E7-AD4E-DC0A949605C0}" destId="{D012851B-F560-4B13-B47F-1CB29361B3A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C0C2F0-9412-4904-91D3-D71B0A4F8FEB}">
      <dgm:prSet custT="1"/>
      <dgm:spPr/>
      <dgm:t>
        <a:bodyPr/>
        <a:lstStyle/>
        <a:p>
          <a:pPr algn="l"/>
          <a:r>
            <a:rPr lang="en-IN" sz="1800" u="sng" dirty="0"/>
            <a:t>Interpretation: </a:t>
          </a:r>
          <a:r>
            <a:rPr lang="en-US" sz="1800" dirty="0"/>
            <a:t>Higher budgets drive significantly more total revenue</a:t>
          </a:r>
          <a:endParaRPr lang="en-IN" sz="1800" dirty="0"/>
        </a:p>
      </dgm:t>
    </dgm:pt>
    <dgm:pt modelId="{7D70FF1C-0A79-4435-9E28-B4A2D3D5387C}" type="parTrans" cxnId="{8ABBA399-CB26-48B3-91D4-3DE5E6C5E94F}">
      <dgm:prSet/>
      <dgm:spPr/>
      <dgm:t>
        <a:bodyPr/>
        <a:lstStyle/>
        <a:p>
          <a:endParaRPr lang="en-IN"/>
        </a:p>
      </dgm:t>
    </dgm:pt>
    <dgm:pt modelId="{96D4C49E-C3E2-4980-985E-A344F233826E}" type="sibTrans" cxnId="{8ABBA399-CB26-48B3-91D4-3DE5E6C5E94F}">
      <dgm:prSet/>
      <dgm:spPr/>
      <dgm:t>
        <a:bodyPr/>
        <a:lstStyle/>
        <a:p>
          <a:endParaRPr lang="en-IN"/>
        </a:p>
      </dgm:t>
    </dgm:pt>
    <dgm:pt modelId="{25E71D05-8768-47E8-8688-5ABEB1A545E7}" type="pres">
      <dgm:prSet presAssocID="{32880ADB-9013-46AC-9068-30A03CC0AE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91837A-5CA1-481F-A365-03D848E6A875}" type="pres">
      <dgm:prSet presAssocID="{2CC0C2F0-9412-4904-91D3-D71B0A4F8FEB}" presName="circle1" presStyleLbl="node1" presStyleIdx="0" presStyleCnt="1"/>
      <dgm:spPr/>
    </dgm:pt>
    <dgm:pt modelId="{41889D3D-A8D6-4A4E-991A-BABF67F1885E}" type="pres">
      <dgm:prSet presAssocID="{2CC0C2F0-9412-4904-91D3-D71B0A4F8FEB}" presName="space" presStyleCnt="0"/>
      <dgm:spPr/>
    </dgm:pt>
    <dgm:pt modelId="{A4408725-2D56-4430-96EC-D52AA99B2E7B}" type="pres">
      <dgm:prSet presAssocID="{2CC0C2F0-9412-4904-91D3-D71B0A4F8FEB}" presName="rect1" presStyleLbl="alignAcc1" presStyleIdx="0" presStyleCnt="1"/>
      <dgm:spPr/>
    </dgm:pt>
    <dgm:pt modelId="{0A200A50-8DDD-45D5-94E0-50E7B08A8C68}" type="pres">
      <dgm:prSet presAssocID="{2CC0C2F0-9412-4904-91D3-D71B0A4F8FE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3A44411-F05B-47E8-8126-2CCA2EE5C950}" type="presOf" srcId="{2CC0C2F0-9412-4904-91D3-D71B0A4F8FEB}" destId="{0A200A50-8DDD-45D5-94E0-50E7B08A8C68}" srcOrd="1" destOrd="0" presId="urn:microsoft.com/office/officeart/2005/8/layout/target3"/>
    <dgm:cxn modelId="{DC34A012-F074-440C-83A3-F8F25D2ADAEA}" type="presOf" srcId="{2CC0C2F0-9412-4904-91D3-D71B0A4F8FEB}" destId="{A4408725-2D56-4430-96EC-D52AA99B2E7B}" srcOrd="0" destOrd="0" presId="urn:microsoft.com/office/officeart/2005/8/layout/target3"/>
    <dgm:cxn modelId="{E4413696-15C1-4250-B1EA-C9F2DD4C4B5F}" type="presOf" srcId="{32880ADB-9013-46AC-9068-30A03CC0AEAF}" destId="{25E71D05-8768-47E8-8688-5ABEB1A545E7}" srcOrd="0" destOrd="0" presId="urn:microsoft.com/office/officeart/2005/8/layout/target3"/>
    <dgm:cxn modelId="{8ABBA399-CB26-48B3-91D4-3DE5E6C5E94F}" srcId="{32880ADB-9013-46AC-9068-30A03CC0AEAF}" destId="{2CC0C2F0-9412-4904-91D3-D71B0A4F8FEB}" srcOrd="0" destOrd="0" parTransId="{7D70FF1C-0A79-4435-9E28-B4A2D3D5387C}" sibTransId="{96D4C49E-C3E2-4980-985E-A344F233826E}"/>
    <dgm:cxn modelId="{9B2D4D87-6B0C-48F3-8CB4-5F51AF0E9348}" type="presParOf" srcId="{25E71D05-8768-47E8-8688-5ABEB1A545E7}" destId="{2291837A-5CA1-481F-A365-03D848E6A875}" srcOrd="0" destOrd="0" presId="urn:microsoft.com/office/officeart/2005/8/layout/target3"/>
    <dgm:cxn modelId="{50F61C2B-7128-440A-B129-921DA5FFDB47}" type="presParOf" srcId="{25E71D05-8768-47E8-8688-5ABEB1A545E7}" destId="{41889D3D-A8D6-4A4E-991A-BABF67F1885E}" srcOrd="1" destOrd="0" presId="urn:microsoft.com/office/officeart/2005/8/layout/target3"/>
    <dgm:cxn modelId="{865383AF-7A85-4FA3-A6F2-A2BACA2C3272}" type="presParOf" srcId="{25E71D05-8768-47E8-8688-5ABEB1A545E7}" destId="{A4408725-2D56-4430-96EC-D52AA99B2E7B}" srcOrd="2" destOrd="0" presId="urn:microsoft.com/office/officeart/2005/8/layout/target3"/>
    <dgm:cxn modelId="{2834D9D6-1FAE-4546-9AEB-24A75E47BDAA}" type="presParOf" srcId="{25E71D05-8768-47E8-8688-5ABEB1A545E7}" destId="{0A200A50-8DDD-45D5-94E0-50E7B08A8C6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3F4969-27D0-43A0-90F9-39251EA860E5}">
      <dgm:prSet custT="1"/>
      <dgm:spPr/>
      <dgm:t>
        <a:bodyPr/>
        <a:lstStyle/>
        <a:p>
          <a:r>
            <a:rPr lang="en-US" sz="1800" b="1" dirty="0"/>
            <a:t>Analyze audience sentiment trends over time</a:t>
          </a:r>
          <a:endParaRPr lang="en-IN" sz="1800" dirty="0"/>
        </a:p>
      </dgm:t>
    </dgm:pt>
    <dgm:pt modelId="{BD2D60FD-4A3D-43A4-BFAF-3BD068FF92A3}" type="parTrans" cxnId="{46C87B9D-7FF8-46EC-90F8-C01E55D4A364}">
      <dgm:prSet/>
      <dgm:spPr/>
      <dgm:t>
        <a:bodyPr/>
        <a:lstStyle/>
        <a:p>
          <a:endParaRPr lang="en-IN"/>
        </a:p>
      </dgm:t>
    </dgm:pt>
    <dgm:pt modelId="{8677DF26-0408-4DBC-B0AE-E4EFFD52DD9F}" type="sibTrans" cxnId="{46C87B9D-7FF8-46EC-90F8-C01E55D4A364}">
      <dgm:prSet/>
      <dgm:spPr/>
      <dgm:t>
        <a:bodyPr/>
        <a:lstStyle/>
        <a:p>
          <a:endParaRPr lang="en-IN"/>
        </a:p>
      </dgm:t>
    </dgm:pt>
    <dgm:pt modelId="{35955C71-BC9B-44A7-B6C3-E7E037345E40}">
      <dgm:prSet custT="1"/>
      <dgm:spPr/>
      <dgm:t>
        <a:bodyPr/>
        <a:lstStyle/>
        <a:p>
          <a:r>
            <a:rPr lang="en-US" sz="1800" b="1" dirty="0"/>
            <a:t>Examine the relationship between vote count and ratings</a:t>
          </a:r>
          <a:endParaRPr lang="en-US" sz="1800" dirty="0"/>
        </a:p>
      </dgm:t>
    </dgm:pt>
    <dgm:pt modelId="{E0A1A415-60E2-4531-B0DB-108E0FA9BC94}" type="parTrans" cxnId="{6DB08606-58F0-42A1-9BD6-4521AF972874}">
      <dgm:prSet/>
      <dgm:spPr/>
      <dgm:t>
        <a:bodyPr/>
        <a:lstStyle/>
        <a:p>
          <a:endParaRPr lang="en-IN"/>
        </a:p>
      </dgm:t>
    </dgm:pt>
    <dgm:pt modelId="{6E61E90D-31CF-4450-83B1-05488CBF897D}" type="sibTrans" cxnId="{6DB08606-58F0-42A1-9BD6-4521AF972874}">
      <dgm:prSet/>
      <dgm:spPr/>
      <dgm:t>
        <a:bodyPr/>
        <a:lstStyle/>
        <a:p>
          <a:endParaRPr lang="en-IN"/>
        </a:p>
      </dgm:t>
    </dgm:pt>
    <dgm:pt modelId="{FC36DEC9-F8D0-4B07-B8BF-99F1CB21B8B3}">
      <dgm:prSet custT="1"/>
      <dgm:spPr/>
      <dgm:t>
        <a:bodyPr/>
        <a:lstStyle/>
        <a:p>
          <a:r>
            <a:rPr lang="en-US" sz="1800" dirty="0"/>
            <a:t>Higher vote counts generally mean better ratings, but some low-rated films still get high votes.</a:t>
          </a:r>
        </a:p>
      </dgm:t>
    </dgm:pt>
    <dgm:pt modelId="{6895BEE5-EA9B-458B-A331-D18898782FE2}" type="parTrans" cxnId="{22744D69-9825-4B25-B812-4C8BBB364F31}">
      <dgm:prSet/>
      <dgm:spPr/>
      <dgm:t>
        <a:bodyPr/>
        <a:lstStyle/>
        <a:p>
          <a:endParaRPr lang="en-IN"/>
        </a:p>
      </dgm:t>
    </dgm:pt>
    <dgm:pt modelId="{722238B2-D21B-4446-A85B-68B10871F42F}" type="sibTrans" cxnId="{22744D69-9825-4B25-B812-4C8BBB364F31}">
      <dgm:prSet/>
      <dgm:spPr/>
      <dgm:t>
        <a:bodyPr/>
        <a:lstStyle/>
        <a:p>
          <a:endParaRPr lang="en-IN"/>
        </a:p>
      </dgm:t>
    </dgm:pt>
    <dgm:pt modelId="{45777FEE-C8EE-41FD-9D99-495DB58E9A98}">
      <dgm:prSet custT="1"/>
      <dgm:spPr/>
      <dgm:t>
        <a:bodyPr/>
        <a:lstStyle/>
        <a:p>
          <a:r>
            <a:rPr lang="en-US" sz="1800"/>
            <a:t>Ratings </a:t>
          </a:r>
          <a:r>
            <a:rPr lang="en-US" sz="1800" dirty="0"/>
            <a:t>declined post-1960, stabilizing around 6.0. Older films show more fluctuations.</a:t>
          </a:r>
          <a:endParaRPr lang="en-IN" sz="1800" dirty="0"/>
        </a:p>
      </dgm:t>
    </dgm:pt>
    <dgm:pt modelId="{C9C5F9EC-3F6B-4122-954F-3E7D8ECDABEA}" type="parTrans" cxnId="{FD2170D9-D917-4B80-85F3-705A95D9ADE1}">
      <dgm:prSet/>
      <dgm:spPr/>
      <dgm:t>
        <a:bodyPr/>
        <a:lstStyle/>
        <a:p>
          <a:endParaRPr lang="en-IN"/>
        </a:p>
      </dgm:t>
    </dgm:pt>
    <dgm:pt modelId="{0B460F20-2AB5-4B01-B8D8-BF1782B58549}" type="sibTrans" cxnId="{FD2170D9-D917-4B80-85F3-705A95D9ADE1}">
      <dgm:prSet/>
      <dgm:spPr/>
      <dgm:t>
        <a:bodyPr/>
        <a:lstStyle/>
        <a:p>
          <a:endParaRPr lang="en-IN"/>
        </a:p>
      </dgm:t>
    </dgm:pt>
    <dgm:pt modelId="{40265372-6E88-4E3A-BC12-6FE700C209B2}" type="pres">
      <dgm:prSet presAssocID="{65D247D5-E2B0-4D5C-82A6-3ED3218A24BC}" presName="linear" presStyleCnt="0">
        <dgm:presLayoutVars>
          <dgm:animLvl val="lvl"/>
          <dgm:resizeHandles val="exact"/>
        </dgm:presLayoutVars>
      </dgm:prSet>
      <dgm:spPr/>
    </dgm:pt>
    <dgm:pt modelId="{FE22A8AB-3293-4EDC-9175-B9AAA74F0868}" type="pres">
      <dgm:prSet presAssocID="{B03F4969-27D0-43A0-90F9-39251EA860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5F8B07-512F-4489-ADE2-1DAACE91F9A5}" type="pres">
      <dgm:prSet presAssocID="{B03F4969-27D0-43A0-90F9-39251EA860E5}" presName="childText" presStyleLbl="revTx" presStyleIdx="0" presStyleCnt="2">
        <dgm:presLayoutVars>
          <dgm:bulletEnabled val="1"/>
        </dgm:presLayoutVars>
      </dgm:prSet>
      <dgm:spPr/>
    </dgm:pt>
    <dgm:pt modelId="{F766C50C-61C7-49BA-AA73-1AF743D9FC70}" type="pres">
      <dgm:prSet presAssocID="{35955C71-BC9B-44A7-B6C3-E7E037345E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2A62C4-C5E2-44A0-84B4-CE47533CD08A}" type="pres">
      <dgm:prSet presAssocID="{35955C71-BC9B-44A7-B6C3-E7E037345E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B08606-58F0-42A1-9BD6-4521AF972874}" srcId="{65D247D5-E2B0-4D5C-82A6-3ED3218A24BC}" destId="{35955C71-BC9B-44A7-B6C3-E7E037345E40}" srcOrd="1" destOrd="0" parTransId="{E0A1A415-60E2-4531-B0DB-108E0FA9BC94}" sibTransId="{6E61E90D-31CF-4450-83B1-05488CBF897D}"/>
    <dgm:cxn modelId="{7F6C0731-4D67-4F74-8EA7-F89BEFA3E0A2}" type="presOf" srcId="{45777FEE-C8EE-41FD-9D99-495DB58E9A98}" destId="{D25F8B07-512F-4489-ADE2-1DAACE91F9A5}" srcOrd="0" destOrd="0" presId="urn:microsoft.com/office/officeart/2005/8/layout/vList2"/>
    <dgm:cxn modelId="{22744D69-9825-4B25-B812-4C8BBB364F31}" srcId="{35955C71-BC9B-44A7-B6C3-E7E037345E40}" destId="{FC36DEC9-F8D0-4B07-B8BF-99F1CB21B8B3}" srcOrd="0" destOrd="0" parTransId="{6895BEE5-EA9B-458B-A331-D18898782FE2}" sibTransId="{722238B2-D21B-4446-A85B-68B10871F42F}"/>
    <dgm:cxn modelId="{1AE6D76C-B50D-428D-87A3-5AB4F01B2A44}" type="presOf" srcId="{65D247D5-E2B0-4D5C-82A6-3ED3218A24BC}" destId="{40265372-6E88-4E3A-BC12-6FE700C209B2}" srcOrd="0" destOrd="0" presId="urn:microsoft.com/office/officeart/2005/8/layout/vList2"/>
    <dgm:cxn modelId="{D5DAF077-BAE2-4854-9979-825D0A71A381}" type="presOf" srcId="{B03F4969-27D0-43A0-90F9-39251EA860E5}" destId="{FE22A8AB-3293-4EDC-9175-B9AAA74F0868}" srcOrd="0" destOrd="0" presId="urn:microsoft.com/office/officeart/2005/8/layout/vList2"/>
    <dgm:cxn modelId="{76B66B8F-4ADB-44F3-8DBF-425353F11C03}" type="presOf" srcId="{FC36DEC9-F8D0-4B07-B8BF-99F1CB21B8B3}" destId="{B22A62C4-C5E2-44A0-84B4-CE47533CD08A}" srcOrd="0" destOrd="0" presId="urn:microsoft.com/office/officeart/2005/8/layout/vList2"/>
    <dgm:cxn modelId="{46C87B9D-7FF8-46EC-90F8-C01E55D4A364}" srcId="{65D247D5-E2B0-4D5C-82A6-3ED3218A24BC}" destId="{B03F4969-27D0-43A0-90F9-39251EA860E5}" srcOrd="0" destOrd="0" parTransId="{BD2D60FD-4A3D-43A4-BFAF-3BD068FF92A3}" sibTransId="{8677DF26-0408-4DBC-B0AE-E4EFFD52DD9F}"/>
    <dgm:cxn modelId="{C2AE3DBF-AE60-4A41-BB81-E5668FCBD084}" type="presOf" srcId="{35955C71-BC9B-44A7-B6C3-E7E037345E40}" destId="{F766C50C-61C7-49BA-AA73-1AF743D9FC70}" srcOrd="0" destOrd="0" presId="urn:microsoft.com/office/officeart/2005/8/layout/vList2"/>
    <dgm:cxn modelId="{FD2170D9-D917-4B80-85F3-705A95D9ADE1}" srcId="{B03F4969-27D0-43A0-90F9-39251EA860E5}" destId="{45777FEE-C8EE-41FD-9D99-495DB58E9A98}" srcOrd="0" destOrd="0" parTransId="{C9C5F9EC-3F6B-4122-954F-3E7D8ECDABEA}" sibTransId="{0B460F20-2AB5-4B01-B8D8-BF1782B58549}"/>
    <dgm:cxn modelId="{B79309EB-23C5-4356-8D4A-ABE3E56BB397}" type="presParOf" srcId="{40265372-6E88-4E3A-BC12-6FE700C209B2}" destId="{FE22A8AB-3293-4EDC-9175-B9AAA74F0868}" srcOrd="0" destOrd="0" presId="urn:microsoft.com/office/officeart/2005/8/layout/vList2"/>
    <dgm:cxn modelId="{C81CAF65-C0A4-4C01-8DF2-B967F40229A9}" type="presParOf" srcId="{40265372-6E88-4E3A-BC12-6FE700C209B2}" destId="{D25F8B07-512F-4489-ADE2-1DAACE91F9A5}" srcOrd="1" destOrd="0" presId="urn:microsoft.com/office/officeart/2005/8/layout/vList2"/>
    <dgm:cxn modelId="{9E5D7DDA-456C-4DB0-8BED-2F0874D7A57B}" type="presParOf" srcId="{40265372-6E88-4E3A-BC12-6FE700C209B2}" destId="{F766C50C-61C7-49BA-AA73-1AF743D9FC70}" srcOrd="2" destOrd="0" presId="urn:microsoft.com/office/officeart/2005/8/layout/vList2"/>
    <dgm:cxn modelId="{E552BA77-2D11-40BC-B4F8-8C0D191D4FF0}" type="presParOf" srcId="{40265372-6E88-4E3A-BC12-6FE700C209B2}" destId="{B22A62C4-C5E2-44A0-84B4-CE47533CD08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03F4969-27D0-43A0-90F9-39251EA860E5}">
      <dgm:prSet custT="1"/>
      <dgm:spPr/>
      <dgm:t>
        <a:bodyPr/>
        <a:lstStyle/>
        <a:p>
          <a:r>
            <a:rPr lang="en-US" sz="1800" b="1" dirty="0"/>
            <a:t>Identify the most well-received movie genres.</a:t>
          </a:r>
          <a:endParaRPr lang="en-IN" sz="1800" dirty="0"/>
        </a:p>
      </dgm:t>
    </dgm:pt>
    <dgm:pt modelId="{BD2D60FD-4A3D-43A4-BFAF-3BD068FF92A3}" type="parTrans" cxnId="{46C87B9D-7FF8-46EC-90F8-C01E55D4A364}">
      <dgm:prSet/>
      <dgm:spPr/>
      <dgm:t>
        <a:bodyPr/>
        <a:lstStyle/>
        <a:p>
          <a:endParaRPr lang="en-IN"/>
        </a:p>
      </dgm:t>
    </dgm:pt>
    <dgm:pt modelId="{8677DF26-0408-4DBC-B0AE-E4EFFD52DD9F}" type="sibTrans" cxnId="{46C87B9D-7FF8-46EC-90F8-C01E55D4A364}">
      <dgm:prSet/>
      <dgm:spPr/>
      <dgm:t>
        <a:bodyPr/>
        <a:lstStyle/>
        <a:p>
          <a:endParaRPr lang="en-IN"/>
        </a:p>
      </dgm:t>
    </dgm:pt>
    <dgm:pt modelId="{7C679644-8E2E-4612-87C9-315E93F93CA2}">
      <dgm:prSet custT="1"/>
      <dgm:spPr/>
      <dgm:t>
        <a:bodyPr/>
        <a:lstStyle/>
        <a:p>
          <a:r>
            <a:rPr lang="en-US" sz="1800" b="1" dirty="0"/>
            <a:t>History, War, and Drama have the highest audience ratings.</a:t>
          </a:r>
          <a:endParaRPr lang="en-IN" sz="1800" b="1" dirty="0"/>
        </a:p>
      </dgm:t>
    </dgm:pt>
    <dgm:pt modelId="{87504F95-307E-4940-A0F5-EE51CC10C646}" type="parTrans" cxnId="{0206A055-7BA7-42C8-AA84-9A3568CD83F3}">
      <dgm:prSet/>
      <dgm:spPr/>
      <dgm:t>
        <a:bodyPr/>
        <a:lstStyle/>
        <a:p>
          <a:endParaRPr lang="en-IN"/>
        </a:p>
      </dgm:t>
    </dgm:pt>
    <dgm:pt modelId="{F39216E9-CD81-4F05-AE92-F9D032D4BF32}" type="sibTrans" cxnId="{0206A055-7BA7-42C8-AA84-9A3568CD83F3}">
      <dgm:prSet/>
      <dgm:spPr/>
      <dgm:t>
        <a:bodyPr/>
        <a:lstStyle/>
        <a:p>
          <a:endParaRPr lang="en-IN"/>
        </a:p>
      </dgm:t>
    </dgm:pt>
    <dgm:pt modelId="{28B2634B-BA0E-41A9-9F77-CCFB76F91FD5}">
      <dgm:prSet custT="1"/>
      <dgm:spPr/>
      <dgm:t>
        <a:bodyPr/>
        <a:lstStyle/>
        <a:p>
          <a:r>
            <a:rPr lang="en-US" sz="1800" b="1" dirty="0"/>
            <a:t>Analyze the relationship between revenue and ratings.</a:t>
          </a:r>
          <a:endParaRPr lang="en-IN" sz="1800" b="1" dirty="0"/>
        </a:p>
      </dgm:t>
    </dgm:pt>
    <dgm:pt modelId="{F0B92AC9-A927-48BF-868D-066763200119}" type="parTrans" cxnId="{ABF3DBBF-9835-405D-AEFB-CC0F8F5BF851}">
      <dgm:prSet/>
      <dgm:spPr/>
      <dgm:t>
        <a:bodyPr/>
        <a:lstStyle/>
        <a:p>
          <a:endParaRPr lang="en-IN"/>
        </a:p>
      </dgm:t>
    </dgm:pt>
    <dgm:pt modelId="{61DD8434-2107-4947-9A7A-0F13B1B014E4}" type="sibTrans" cxnId="{ABF3DBBF-9835-405D-AEFB-CC0F8F5BF851}">
      <dgm:prSet/>
      <dgm:spPr/>
      <dgm:t>
        <a:bodyPr/>
        <a:lstStyle/>
        <a:p>
          <a:endParaRPr lang="en-IN"/>
        </a:p>
      </dgm:t>
    </dgm:pt>
    <dgm:pt modelId="{B79B278E-7216-4685-A767-D0091BDC4A7A}">
      <dgm:prSet custT="1"/>
      <dgm:spPr/>
      <dgm:t>
        <a:bodyPr/>
        <a:lstStyle/>
        <a:p>
          <a:r>
            <a:rPr lang="en-US" sz="1800" b="1" dirty="0"/>
            <a:t>High-revenue movies tend to receive more positive ratings.</a:t>
          </a:r>
          <a:endParaRPr lang="en-IN" sz="1800" b="1" dirty="0"/>
        </a:p>
      </dgm:t>
    </dgm:pt>
    <dgm:pt modelId="{434CB4FC-5440-4F4F-AE1E-52EC16C78B82}" type="parTrans" cxnId="{5C426781-A526-4ADE-8F2A-0DF68823FDFC}">
      <dgm:prSet/>
      <dgm:spPr/>
      <dgm:t>
        <a:bodyPr/>
        <a:lstStyle/>
        <a:p>
          <a:endParaRPr lang="en-IN"/>
        </a:p>
      </dgm:t>
    </dgm:pt>
    <dgm:pt modelId="{E2D107CE-A74B-4555-BBB5-F9B2935469BA}" type="sibTrans" cxnId="{5C426781-A526-4ADE-8F2A-0DF68823FDFC}">
      <dgm:prSet/>
      <dgm:spPr/>
      <dgm:t>
        <a:bodyPr/>
        <a:lstStyle/>
        <a:p>
          <a:endParaRPr lang="en-IN"/>
        </a:p>
      </dgm:t>
    </dgm:pt>
    <dgm:pt modelId="{3361A540-68A6-4C5A-82CE-386E50A39E7D}">
      <dgm:prSet custT="1"/>
      <dgm:spPr/>
      <dgm:t>
        <a:bodyPr/>
        <a:lstStyle/>
        <a:p>
          <a:r>
            <a:rPr lang="en-US" sz="1800" b="1" dirty="0"/>
            <a:t>Not all blockbusters are well-rated, but they perform better overall.</a:t>
          </a:r>
          <a:endParaRPr lang="en-IN" sz="1800" b="1" dirty="0"/>
        </a:p>
      </dgm:t>
    </dgm:pt>
    <dgm:pt modelId="{39E4E9AC-FB20-432F-8EF9-8B8D174D3B96}" type="parTrans" cxnId="{7EEBAB17-6CAB-4143-903A-ACC5FEB05191}">
      <dgm:prSet/>
      <dgm:spPr/>
      <dgm:t>
        <a:bodyPr/>
        <a:lstStyle/>
        <a:p>
          <a:endParaRPr lang="en-IN"/>
        </a:p>
      </dgm:t>
    </dgm:pt>
    <dgm:pt modelId="{B71960D8-095E-4C98-BD15-02A7A4650587}" type="sibTrans" cxnId="{7EEBAB17-6CAB-4143-903A-ACC5FEB05191}">
      <dgm:prSet/>
      <dgm:spPr/>
      <dgm:t>
        <a:bodyPr/>
        <a:lstStyle/>
        <a:p>
          <a:endParaRPr lang="en-IN"/>
        </a:p>
      </dgm:t>
    </dgm:pt>
    <dgm:pt modelId="{5349327C-28FE-4BD1-989C-0605451E53D1}">
      <dgm:prSet custT="1"/>
      <dgm:spPr/>
      <dgm:t>
        <a:bodyPr/>
        <a:lstStyle/>
        <a:p>
          <a:r>
            <a:rPr lang="en-US" sz="1800" b="1" dirty="0"/>
            <a:t>Genres like Animation and Crime also perform well.</a:t>
          </a:r>
          <a:endParaRPr lang="en-IN" sz="1800" b="1" dirty="0"/>
        </a:p>
      </dgm:t>
    </dgm:pt>
    <dgm:pt modelId="{B6B9BCC7-58E1-4E95-9273-C9AD60716412}" type="sibTrans" cxnId="{37143CDA-7127-4C5F-B0C4-1FEF1EE20681}">
      <dgm:prSet/>
      <dgm:spPr/>
      <dgm:t>
        <a:bodyPr/>
        <a:lstStyle/>
        <a:p>
          <a:endParaRPr lang="en-IN"/>
        </a:p>
      </dgm:t>
    </dgm:pt>
    <dgm:pt modelId="{B69B6B29-F62A-475D-A5D9-D1F52A3A13CE}" type="parTrans" cxnId="{37143CDA-7127-4C5F-B0C4-1FEF1EE20681}">
      <dgm:prSet/>
      <dgm:spPr/>
      <dgm:t>
        <a:bodyPr/>
        <a:lstStyle/>
        <a:p>
          <a:endParaRPr lang="en-IN"/>
        </a:p>
      </dgm:t>
    </dgm:pt>
    <dgm:pt modelId="{458D45EB-AFFB-4C58-839C-C5E734A8D4C4}" type="pres">
      <dgm:prSet presAssocID="{65D247D5-E2B0-4D5C-82A6-3ED3218A24BC}" presName="theList" presStyleCnt="0">
        <dgm:presLayoutVars>
          <dgm:dir/>
          <dgm:animLvl val="lvl"/>
          <dgm:resizeHandles val="exact"/>
        </dgm:presLayoutVars>
      </dgm:prSet>
      <dgm:spPr/>
    </dgm:pt>
    <dgm:pt modelId="{B3DD7EDB-1B8F-4C2D-8A50-82C0BD0D9165}" type="pres">
      <dgm:prSet presAssocID="{B03F4969-27D0-43A0-90F9-39251EA860E5}" presName="compNode" presStyleCnt="0"/>
      <dgm:spPr/>
    </dgm:pt>
    <dgm:pt modelId="{6DDEBBF0-EAD1-41B3-AD4C-10F4A4004AA5}" type="pres">
      <dgm:prSet presAssocID="{B03F4969-27D0-43A0-90F9-39251EA860E5}" presName="aNode" presStyleLbl="bgShp" presStyleIdx="0" presStyleCnt="2"/>
      <dgm:spPr/>
    </dgm:pt>
    <dgm:pt modelId="{FAA08D1B-6C78-4105-AA02-A926C46825D2}" type="pres">
      <dgm:prSet presAssocID="{B03F4969-27D0-43A0-90F9-39251EA860E5}" presName="textNode" presStyleLbl="bgShp" presStyleIdx="0" presStyleCnt="2"/>
      <dgm:spPr/>
    </dgm:pt>
    <dgm:pt modelId="{B10C37D3-121E-4F87-91DA-50A908A9AB35}" type="pres">
      <dgm:prSet presAssocID="{B03F4969-27D0-43A0-90F9-39251EA860E5}" presName="compChildNode" presStyleCnt="0"/>
      <dgm:spPr/>
    </dgm:pt>
    <dgm:pt modelId="{0F7FE801-04BE-4560-A87A-3795F91C2156}" type="pres">
      <dgm:prSet presAssocID="{B03F4969-27D0-43A0-90F9-39251EA860E5}" presName="theInnerList" presStyleCnt="0"/>
      <dgm:spPr/>
    </dgm:pt>
    <dgm:pt modelId="{EE334257-A976-43AD-946A-7FDB21F74BDB}" type="pres">
      <dgm:prSet presAssocID="{7C679644-8E2E-4612-87C9-315E93F93CA2}" presName="childNode" presStyleLbl="node1" presStyleIdx="0" presStyleCnt="4">
        <dgm:presLayoutVars>
          <dgm:bulletEnabled val="1"/>
        </dgm:presLayoutVars>
      </dgm:prSet>
      <dgm:spPr/>
    </dgm:pt>
    <dgm:pt modelId="{BBEE01A4-A150-41DA-B560-D01FA75F419F}" type="pres">
      <dgm:prSet presAssocID="{7C679644-8E2E-4612-87C9-315E93F93CA2}" presName="aSpace2" presStyleCnt="0"/>
      <dgm:spPr/>
    </dgm:pt>
    <dgm:pt modelId="{C4EA93AF-01F3-46C5-AD5D-121EE41A236A}" type="pres">
      <dgm:prSet presAssocID="{5349327C-28FE-4BD1-989C-0605451E53D1}" presName="childNode" presStyleLbl="node1" presStyleIdx="1" presStyleCnt="4">
        <dgm:presLayoutVars>
          <dgm:bulletEnabled val="1"/>
        </dgm:presLayoutVars>
      </dgm:prSet>
      <dgm:spPr/>
    </dgm:pt>
    <dgm:pt modelId="{C5C3083B-0CC0-4C21-84F7-0255C5F37568}" type="pres">
      <dgm:prSet presAssocID="{B03F4969-27D0-43A0-90F9-39251EA860E5}" presName="aSpace" presStyleCnt="0"/>
      <dgm:spPr/>
    </dgm:pt>
    <dgm:pt modelId="{0DE73C88-7559-4CF3-BA79-311112DFDE51}" type="pres">
      <dgm:prSet presAssocID="{28B2634B-BA0E-41A9-9F77-CCFB76F91FD5}" presName="compNode" presStyleCnt="0"/>
      <dgm:spPr/>
    </dgm:pt>
    <dgm:pt modelId="{5AC72FCB-2908-447E-A10A-C3E48507FEA7}" type="pres">
      <dgm:prSet presAssocID="{28B2634B-BA0E-41A9-9F77-CCFB76F91FD5}" presName="aNode" presStyleLbl="bgShp" presStyleIdx="1" presStyleCnt="2"/>
      <dgm:spPr/>
    </dgm:pt>
    <dgm:pt modelId="{540516E8-2313-441F-8507-DCD848969000}" type="pres">
      <dgm:prSet presAssocID="{28B2634B-BA0E-41A9-9F77-CCFB76F91FD5}" presName="textNode" presStyleLbl="bgShp" presStyleIdx="1" presStyleCnt="2"/>
      <dgm:spPr/>
    </dgm:pt>
    <dgm:pt modelId="{0927DA3E-2B48-4F5F-9746-CBCAE51AAA95}" type="pres">
      <dgm:prSet presAssocID="{28B2634B-BA0E-41A9-9F77-CCFB76F91FD5}" presName="compChildNode" presStyleCnt="0"/>
      <dgm:spPr/>
    </dgm:pt>
    <dgm:pt modelId="{38857430-E1CB-4BA9-8801-2F8392FA1D66}" type="pres">
      <dgm:prSet presAssocID="{28B2634B-BA0E-41A9-9F77-CCFB76F91FD5}" presName="theInnerList" presStyleCnt="0"/>
      <dgm:spPr/>
    </dgm:pt>
    <dgm:pt modelId="{B91958E9-4B31-4E6E-AA91-4776ED819C30}" type="pres">
      <dgm:prSet presAssocID="{B79B278E-7216-4685-A767-D0091BDC4A7A}" presName="childNode" presStyleLbl="node1" presStyleIdx="2" presStyleCnt="4">
        <dgm:presLayoutVars>
          <dgm:bulletEnabled val="1"/>
        </dgm:presLayoutVars>
      </dgm:prSet>
      <dgm:spPr/>
    </dgm:pt>
    <dgm:pt modelId="{11BAAFBA-AB7A-4623-8521-663C074EC4BA}" type="pres">
      <dgm:prSet presAssocID="{B79B278E-7216-4685-A767-D0091BDC4A7A}" presName="aSpace2" presStyleCnt="0"/>
      <dgm:spPr/>
    </dgm:pt>
    <dgm:pt modelId="{FF4A1F7D-878E-40B9-AAAC-5884655A6377}" type="pres">
      <dgm:prSet presAssocID="{3361A540-68A6-4C5A-82CE-386E50A39E7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ED9BE08-FC42-44C5-9482-9FDA6C61143D}" type="presOf" srcId="{3361A540-68A6-4C5A-82CE-386E50A39E7D}" destId="{FF4A1F7D-878E-40B9-AAAC-5884655A6377}" srcOrd="0" destOrd="0" presId="urn:microsoft.com/office/officeart/2005/8/layout/lProcess2"/>
    <dgm:cxn modelId="{6E81EF0F-688E-4AF6-8A54-7179BC0B2119}" type="presOf" srcId="{B03F4969-27D0-43A0-90F9-39251EA860E5}" destId="{6DDEBBF0-EAD1-41B3-AD4C-10F4A4004AA5}" srcOrd="0" destOrd="0" presId="urn:microsoft.com/office/officeart/2005/8/layout/lProcess2"/>
    <dgm:cxn modelId="{7EEBAB17-6CAB-4143-903A-ACC5FEB05191}" srcId="{28B2634B-BA0E-41A9-9F77-CCFB76F91FD5}" destId="{3361A540-68A6-4C5A-82CE-386E50A39E7D}" srcOrd="1" destOrd="0" parTransId="{39E4E9AC-FB20-432F-8EF9-8B8D174D3B96}" sibTransId="{B71960D8-095E-4C98-BD15-02A7A4650587}"/>
    <dgm:cxn modelId="{A96ABF53-3941-47D2-BEA0-DD129D979D53}" type="presOf" srcId="{65D247D5-E2B0-4D5C-82A6-3ED3218A24BC}" destId="{458D45EB-AFFB-4C58-839C-C5E734A8D4C4}" srcOrd="0" destOrd="0" presId="urn:microsoft.com/office/officeart/2005/8/layout/lProcess2"/>
    <dgm:cxn modelId="{0206A055-7BA7-42C8-AA84-9A3568CD83F3}" srcId="{B03F4969-27D0-43A0-90F9-39251EA860E5}" destId="{7C679644-8E2E-4612-87C9-315E93F93CA2}" srcOrd="0" destOrd="0" parTransId="{87504F95-307E-4940-A0F5-EE51CC10C646}" sibTransId="{F39216E9-CD81-4F05-AE92-F9D032D4BF32}"/>
    <dgm:cxn modelId="{5C426781-A526-4ADE-8F2A-0DF68823FDFC}" srcId="{28B2634B-BA0E-41A9-9F77-CCFB76F91FD5}" destId="{B79B278E-7216-4685-A767-D0091BDC4A7A}" srcOrd="0" destOrd="0" parTransId="{434CB4FC-5440-4F4F-AE1E-52EC16C78B82}" sibTransId="{E2D107CE-A74B-4555-BBB5-F9B2935469BA}"/>
    <dgm:cxn modelId="{6770EB97-C966-4233-900B-A477A564A579}" type="presOf" srcId="{B03F4969-27D0-43A0-90F9-39251EA860E5}" destId="{FAA08D1B-6C78-4105-AA02-A926C46825D2}" srcOrd="1" destOrd="0" presId="urn:microsoft.com/office/officeart/2005/8/layout/lProcess2"/>
    <dgm:cxn modelId="{E958EB99-CD9F-4882-A4DD-193F36F25FB3}" type="presOf" srcId="{28B2634B-BA0E-41A9-9F77-CCFB76F91FD5}" destId="{540516E8-2313-441F-8507-DCD848969000}" srcOrd="1" destOrd="0" presId="urn:microsoft.com/office/officeart/2005/8/layout/lProcess2"/>
    <dgm:cxn modelId="{151B529B-368C-4990-8587-5B931A074C6A}" type="presOf" srcId="{5349327C-28FE-4BD1-989C-0605451E53D1}" destId="{C4EA93AF-01F3-46C5-AD5D-121EE41A236A}" srcOrd="0" destOrd="0" presId="urn:microsoft.com/office/officeart/2005/8/layout/lProcess2"/>
    <dgm:cxn modelId="{46C87B9D-7FF8-46EC-90F8-C01E55D4A364}" srcId="{65D247D5-E2B0-4D5C-82A6-3ED3218A24BC}" destId="{B03F4969-27D0-43A0-90F9-39251EA860E5}" srcOrd="0" destOrd="0" parTransId="{BD2D60FD-4A3D-43A4-BFAF-3BD068FF92A3}" sibTransId="{8677DF26-0408-4DBC-B0AE-E4EFFD52DD9F}"/>
    <dgm:cxn modelId="{ABF3DBBF-9835-405D-AEFB-CC0F8F5BF851}" srcId="{65D247D5-E2B0-4D5C-82A6-3ED3218A24BC}" destId="{28B2634B-BA0E-41A9-9F77-CCFB76F91FD5}" srcOrd="1" destOrd="0" parTransId="{F0B92AC9-A927-48BF-868D-066763200119}" sibTransId="{61DD8434-2107-4947-9A7A-0F13B1B014E4}"/>
    <dgm:cxn modelId="{E8383BC9-2663-4B2F-8181-27CCFC19E627}" type="presOf" srcId="{28B2634B-BA0E-41A9-9F77-CCFB76F91FD5}" destId="{5AC72FCB-2908-447E-A10A-C3E48507FEA7}" srcOrd="0" destOrd="0" presId="urn:microsoft.com/office/officeart/2005/8/layout/lProcess2"/>
    <dgm:cxn modelId="{37143CDA-7127-4C5F-B0C4-1FEF1EE20681}" srcId="{B03F4969-27D0-43A0-90F9-39251EA860E5}" destId="{5349327C-28FE-4BD1-989C-0605451E53D1}" srcOrd="1" destOrd="0" parTransId="{B69B6B29-F62A-475D-A5D9-D1F52A3A13CE}" sibTransId="{B6B9BCC7-58E1-4E95-9273-C9AD60716412}"/>
    <dgm:cxn modelId="{3E284BE1-5E79-4E80-AB39-CCB6864654A1}" type="presOf" srcId="{7C679644-8E2E-4612-87C9-315E93F93CA2}" destId="{EE334257-A976-43AD-946A-7FDB21F74BDB}" srcOrd="0" destOrd="0" presId="urn:microsoft.com/office/officeart/2005/8/layout/lProcess2"/>
    <dgm:cxn modelId="{A42A63F4-D445-439F-BA50-21BF1DA2725B}" type="presOf" srcId="{B79B278E-7216-4685-A767-D0091BDC4A7A}" destId="{B91958E9-4B31-4E6E-AA91-4776ED819C30}" srcOrd="0" destOrd="0" presId="urn:microsoft.com/office/officeart/2005/8/layout/lProcess2"/>
    <dgm:cxn modelId="{2EAAD8F6-E90C-4C49-A087-1DCD80D6290D}" type="presParOf" srcId="{458D45EB-AFFB-4C58-839C-C5E734A8D4C4}" destId="{B3DD7EDB-1B8F-4C2D-8A50-82C0BD0D9165}" srcOrd="0" destOrd="0" presId="urn:microsoft.com/office/officeart/2005/8/layout/lProcess2"/>
    <dgm:cxn modelId="{EE20181B-99FC-4E71-A5ED-07F33F2CADC1}" type="presParOf" srcId="{B3DD7EDB-1B8F-4C2D-8A50-82C0BD0D9165}" destId="{6DDEBBF0-EAD1-41B3-AD4C-10F4A4004AA5}" srcOrd="0" destOrd="0" presId="urn:microsoft.com/office/officeart/2005/8/layout/lProcess2"/>
    <dgm:cxn modelId="{05FCF0DF-324C-4D74-9F03-E1947B530685}" type="presParOf" srcId="{B3DD7EDB-1B8F-4C2D-8A50-82C0BD0D9165}" destId="{FAA08D1B-6C78-4105-AA02-A926C46825D2}" srcOrd="1" destOrd="0" presId="urn:microsoft.com/office/officeart/2005/8/layout/lProcess2"/>
    <dgm:cxn modelId="{99FFFD8E-4841-4188-9934-BC6910C6ABBF}" type="presParOf" srcId="{B3DD7EDB-1B8F-4C2D-8A50-82C0BD0D9165}" destId="{B10C37D3-121E-4F87-91DA-50A908A9AB35}" srcOrd="2" destOrd="0" presId="urn:microsoft.com/office/officeart/2005/8/layout/lProcess2"/>
    <dgm:cxn modelId="{63253000-6BEF-49C2-87CD-56B075C0B572}" type="presParOf" srcId="{B10C37D3-121E-4F87-91DA-50A908A9AB35}" destId="{0F7FE801-04BE-4560-A87A-3795F91C2156}" srcOrd="0" destOrd="0" presId="urn:microsoft.com/office/officeart/2005/8/layout/lProcess2"/>
    <dgm:cxn modelId="{D229C630-7E99-4945-99C7-CD124EA55A55}" type="presParOf" srcId="{0F7FE801-04BE-4560-A87A-3795F91C2156}" destId="{EE334257-A976-43AD-946A-7FDB21F74BDB}" srcOrd="0" destOrd="0" presId="urn:microsoft.com/office/officeart/2005/8/layout/lProcess2"/>
    <dgm:cxn modelId="{EB02A7AB-1E19-4CCE-905A-4861D6FD38B0}" type="presParOf" srcId="{0F7FE801-04BE-4560-A87A-3795F91C2156}" destId="{BBEE01A4-A150-41DA-B560-D01FA75F419F}" srcOrd="1" destOrd="0" presId="urn:microsoft.com/office/officeart/2005/8/layout/lProcess2"/>
    <dgm:cxn modelId="{A30C15E8-7B86-4DBC-90EE-CB240E5A8841}" type="presParOf" srcId="{0F7FE801-04BE-4560-A87A-3795F91C2156}" destId="{C4EA93AF-01F3-46C5-AD5D-121EE41A236A}" srcOrd="2" destOrd="0" presId="urn:microsoft.com/office/officeart/2005/8/layout/lProcess2"/>
    <dgm:cxn modelId="{306DA3EC-15D0-4E27-939B-D2F27476A0F7}" type="presParOf" srcId="{458D45EB-AFFB-4C58-839C-C5E734A8D4C4}" destId="{C5C3083B-0CC0-4C21-84F7-0255C5F37568}" srcOrd="1" destOrd="0" presId="urn:microsoft.com/office/officeart/2005/8/layout/lProcess2"/>
    <dgm:cxn modelId="{5BF34802-BBBE-4D2C-993B-202985B9EC60}" type="presParOf" srcId="{458D45EB-AFFB-4C58-839C-C5E734A8D4C4}" destId="{0DE73C88-7559-4CF3-BA79-311112DFDE51}" srcOrd="2" destOrd="0" presId="urn:microsoft.com/office/officeart/2005/8/layout/lProcess2"/>
    <dgm:cxn modelId="{C53A5932-4799-4B80-9BE6-B49DE177339B}" type="presParOf" srcId="{0DE73C88-7559-4CF3-BA79-311112DFDE51}" destId="{5AC72FCB-2908-447E-A10A-C3E48507FEA7}" srcOrd="0" destOrd="0" presId="urn:microsoft.com/office/officeart/2005/8/layout/lProcess2"/>
    <dgm:cxn modelId="{628263AD-24E2-49BF-92A9-DCBD1ECC3D8E}" type="presParOf" srcId="{0DE73C88-7559-4CF3-BA79-311112DFDE51}" destId="{540516E8-2313-441F-8507-DCD848969000}" srcOrd="1" destOrd="0" presId="urn:microsoft.com/office/officeart/2005/8/layout/lProcess2"/>
    <dgm:cxn modelId="{0D8F3E91-B6AB-462D-9698-C804298CB5E9}" type="presParOf" srcId="{0DE73C88-7559-4CF3-BA79-311112DFDE51}" destId="{0927DA3E-2B48-4F5F-9746-CBCAE51AAA95}" srcOrd="2" destOrd="0" presId="urn:microsoft.com/office/officeart/2005/8/layout/lProcess2"/>
    <dgm:cxn modelId="{7A5CE948-4B00-472C-899D-516CCA8295A9}" type="presParOf" srcId="{0927DA3E-2B48-4F5F-9746-CBCAE51AAA95}" destId="{38857430-E1CB-4BA9-8801-2F8392FA1D66}" srcOrd="0" destOrd="0" presId="urn:microsoft.com/office/officeart/2005/8/layout/lProcess2"/>
    <dgm:cxn modelId="{72CB931C-FFE6-49F9-A101-D2655C016503}" type="presParOf" srcId="{38857430-E1CB-4BA9-8801-2F8392FA1D66}" destId="{B91958E9-4B31-4E6E-AA91-4776ED819C30}" srcOrd="0" destOrd="0" presId="urn:microsoft.com/office/officeart/2005/8/layout/lProcess2"/>
    <dgm:cxn modelId="{D771BE85-A8FF-4BBC-B71C-06CB86AE8150}" type="presParOf" srcId="{38857430-E1CB-4BA9-8801-2F8392FA1D66}" destId="{11BAAFBA-AB7A-4623-8521-663C074EC4BA}" srcOrd="1" destOrd="0" presId="urn:microsoft.com/office/officeart/2005/8/layout/lProcess2"/>
    <dgm:cxn modelId="{445F5BD5-CCC9-4F22-9080-FBD0E843925C}" type="presParOf" srcId="{38857430-E1CB-4BA9-8801-2F8392FA1D66}" destId="{FF4A1F7D-878E-40B9-AAAC-5884655A63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3F4969-27D0-43A0-90F9-39251EA860E5}">
      <dgm:prSet custT="1"/>
      <dgm:spPr/>
      <dgm:t>
        <a:bodyPr/>
        <a:lstStyle/>
        <a:p>
          <a:r>
            <a:rPr lang="en-US" sz="2000" b="1" dirty="0"/>
            <a:t>Predict Movie Rating Categories Accurately</a:t>
          </a:r>
          <a:endParaRPr lang="en-IN" sz="2000" dirty="0"/>
        </a:p>
      </dgm:t>
    </dgm:pt>
    <dgm:pt modelId="{BD2D60FD-4A3D-43A4-BFAF-3BD068FF92A3}" type="parTrans" cxnId="{46C87B9D-7FF8-46EC-90F8-C01E55D4A364}">
      <dgm:prSet/>
      <dgm:spPr/>
      <dgm:t>
        <a:bodyPr/>
        <a:lstStyle/>
        <a:p>
          <a:endParaRPr lang="en-IN"/>
        </a:p>
      </dgm:t>
    </dgm:pt>
    <dgm:pt modelId="{8677DF26-0408-4DBC-B0AE-E4EFFD52DD9F}" type="sibTrans" cxnId="{46C87B9D-7FF8-46EC-90F8-C01E55D4A364}">
      <dgm:prSet/>
      <dgm:spPr/>
      <dgm:t>
        <a:bodyPr/>
        <a:lstStyle/>
        <a:p>
          <a:endParaRPr lang="en-IN"/>
        </a:p>
      </dgm:t>
    </dgm:pt>
    <dgm:pt modelId="{39276C3D-3820-47FC-B2BC-7BB31ED72DB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Strong at detecting low-rated movies (75% recall, 367 true lows).</a:t>
          </a:r>
          <a:endParaRPr lang="en-IN" sz="1800" dirty="0"/>
        </a:p>
      </dgm:t>
    </dgm:pt>
    <dgm:pt modelId="{E5034DF2-50D3-40F7-9794-A82DA6BB38DE}" type="parTrans" cxnId="{C4823434-1974-4224-BF75-DBE0BE05EE23}">
      <dgm:prSet/>
      <dgm:spPr/>
      <dgm:t>
        <a:bodyPr/>
        <a:lstStyle/>
        <a:p>
          <a:endParaRPr lang="en-IN"/>
        </a:p>
      </dgm:t>
    </dgm:pt>
    <dgm:pt modelId="{2E1FA240-8511-4B83-AA7F-DF99E7B67A98}" type="sibTrans" cxnId="{C4823434-1974-4224-BF75-DBE0BE05EE23}">
      <dgm:prSet/>
      <dgm:spPr/>
      <dgm:t>
        <a:bodyPr/>
        <a:lstStyle/>
        <a:p>
          <a:endParaRPr lang="en-IN"/>
        </a:p>
      </dgm:t>
    </dgm:pt>
    <dgm:pt modelId="{F1B83F69-B584-4551-AEC9-EE617737680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dirty="0"/>
            <a:t>Balanced precision (69-71%) ensures consistent classification.</a:t>
          </a:r>
        </a:p>
      </dgm:t>
    </dgm:pt>
    <dgm:pt modelId="{102F851B-AD40-4CCE-B054-184D4FC9CF8C}" type="parTrans" cxnId="{9C97D699-1700-4EB4-813E-39FBCA54198A}">
      <dgm:prSet/>
      <dgm:spPr/>
      <dgm:t>
        <a:bodyPr/>
        <a:lstStyle/>
        <a:p>
          <a:endParaRPr lang="en-IN"/>
        </a:p>
      </dgm:t>
    </dgm:pt>
    <dgm:pt modelId="{D770601F-B0F3-4236-9C65-5A91D4EA07F0}" type="sibTrans" cxnId="{9C97D699-1700-4EB4-813E-39FBCA54198A}">
      <dgm:prSet/>
      <dgm:spPr/>
      <dgm:t>
        <a:bodyPr/>
        <a:lstStyle/>
        <a:p>
          <a:endParaRPr lang="en-IN"/>
        </a:p>
      </dgm:t>
    </dgm:pt>
    <dgm:pt modelId="{7973FB68-50EC-44CB-BC0F-49DE67A5B00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Fair overall accuracy (70%), outperforming random guessing.</a:t>
          </a:r>
          <a:endParaRPr lang="en-IN" sz="1800" dirty="0"/>
        </a:p>
      </dgm:t>
    </dgm:pt>
    <dgm:pt modelId="{07ABCFBB-A051-4C7A-A44F-DF4A4AE2A6F3}" type="parTrans" cxnId="{6988830E-930F-498F-B76C-F860AF19BA78}">
      <dgm:prSet/>
      <dgm:spPr/>
      <dgm:t>
        <a:bodyPr/>
        <a:lstStyle/>
        <a:p>
          <a:endParaRPr lang="en-IN"/>
        </a:p>
      </dgm:t>
    </dgm:pt>
    <dgm:pt modelId="{8A7C5BC6-2557-4B22-B4E4-CD7F94B02483}" type="sibTrans" cxnId="{6988830E-930F-498F-B76C-F860AF19BA78}">
      <dgm:prSet/>
      <dgm:spPr/>
      <dgm:t>
        <a:bodyPr/>
        <a:lstStyle/>
        <a:p>
          <a:endParaRPr lang="en-IN"/>
        </a:p>
      </dgm:t>
    </dgm:pt>
    <dgm:pt modelId="{C9FDB9FD-6E65-4329-BD4A-726EDE8F38E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Detects high-rated films with reasonable success (306 true highs).</a:t>
          </a:r>
          <a:endParaRPr lang="en-IN" sz="1800" dirty="0"/>
        </a:p>
      </dgm:t>
    </dgm:pt>
    <dgm:pt modelId="{EBBB26B2-6E77-454A-822C-8FF423F07238}" type="parTrans" cxnId="{ECD22E95-521C-4F1F-809C-9F481002F524}">
      <dgm:prSet/>
      <dgm:spPr/>
      <dgm:t>
        <a:bodyPr/>
        <a:lstStyle/>
        <a:p>
          <a:endParaRPr lang="en-IN"/>
        </a:p>
      </dgm:t>
    </dgm:pt>
    <dgm:pt modelId="{FBB5228E-E7DA-4E59-97A5-E5DCF5744FA2}" type="sibTrans" cxnId="{ECD22E95-521C-4F1F-809C-9F481002F524}">
      <dgm:prSet/>
      <dgm:spPr/>
      <dgm:t>
        <a:bodyPr/>
        <a:lstStyle/>
        <a:p>
          <a:endParaRPr lang="en-IN"/>
        </a:p>
      </dgm:t>
    </dgm:pt>
    <dgm:pt modelId="{C3043E13-1811-40BD-906F-F6F060B162CF}" type="pres">
      <dgm:prSet presAssocID="{65D247D5-E2B0-4D5C-82A6-3ED3218A24BC}" presName="linear" presStyleCnt="0">
        <dgm:presLayoutVars>
          <dgm:animLvl val="lvl"/>
          <dgm:resizeHandles val="exact"/>
        </dgm:presLayoutVars>
      </dgm:prSet>
      <dgm:spPr/>
    </dgm:pt>
    <dgm:pt modelId="{9BDF360C-6974-4730-A5F7-046FADE68D99}" type="pres">
      <dgm:prSet presAssocID="{B03F4969-27D0-43A0-90F9-39251EA860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033DC6F-0A2E-4A52-ACE4-39D1E1182BE5}" type="pres">
      <dgm:prSet presAssocID="{B03F4969-27D0-43A0-90F9-39251EA860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988830E-930F-498F-B76C-F860AF19BA78}" srcId="{B03F4969-27D0-43A0-90F9-39251EA860E5}" destId="{7973FB68-50EC-44CB-BC0F-49DE67A5B00E}" srcOrd="2" destOrd="0" parTransId="{07ABCFBB-A051-4C7A-A44F-DF4A4AE2A6F3}" sibTransId="{8A7C5BC6-2557-4B22-B4E4-CD7F94B02483}"/>
    <dgm:cxn modelId="{1F6D5221-035E-401C-AA93-99063049CEC9}" type="presOf" srcId="{F1B83F69-B584-4551-AEC9-EE617737680B}" destId="{4033DC6F-0A2E-4A52-ACE4-39D1E1182BE5}" srcOrd="0" destOrd="1" presId="urn:microsoft.com/office/officeart/2005/8/layout/vList2"/>
    <dgm:cxn modelId="{1D1BDA26-D185-42C1-86D5-BE4E0B12AFEC}" type="presOf" srcId="{C9FDB9FD-6E65-4329-BD4A-726EDE8F38E9}" destId="{4033DC6F-0A2E-4A52-ACE4-39D1E1182BE5}" srcOrd="0" destOrd="3" presId="urn:microsoft.com/office/officeart/2005/8/layout/vList2"/>
    <dgm:cxn modelId="{C4823434-1974-4224-BF75-DBE0BE05EE23}" srcId="{B03F4969-27D0-43A0-90F9-39251EA860E5}" destId="{39276C3D-3820-47FC-B2BC-7BB31ED72DB9}" srcOrd="0" destOrd="0" parTransId="{E5034DF2-50D3-40F7-9794-A82DA6BB38DE}" sibTransId="{2E1FA240-8511-4B83-AA7F-DF99E7B67A98}"/>
    <dgm:cxn modelId="{37E99188-7D7D-4208-A1EA-6E1C332B0068}" type="presOf" srcId="{7973FB68-50EC-44CB-BC0F-49DE67A5B00E}" destId="{4033DC6F-0A2E-4A52-ACE4-39D1E1182BE5}" srcOrd="0" destOrd="2" presId="urn:microsoft.com/office/officeart/2005/8/layout/vList2"/>
    <dgm:cxn modelId="{ECD22E95-521C-4F1F-809C-9F481002F524}" srcId="{B03F4969-27D0-43A0-90F9-39251EA860E5}" destId="{C9FDB9FD-6E65-4329-BD4A-726EDE8F38E9}" srcOrd="3" destOrd="0" parTransId="{EBBB26B2-6E77-454A-822C-8FF423F07238}" sibTransId="{FBB5228E-E7DA-4E59-97A5-E5DCF5744FA2}"/>
    <dgm:cxn modelId="{9C97D699-1700-4EB4-813E-39FBCA54198A}" srcId="{B03F4969-27D0-43A0-90F9-39251EA860E5}" destId="{F1B83F69-B584-4551-AEC9-EE617737680B}" srcOrd="1" destOrd="0" parTransId="{102F851B-AD40-4CCE-B054-184D4FC9CF8C}" sibTransId="{D770601F-B0F3-4236-9C65-5A91D4EA07F0}"/>
    <dgm:cxn modelId="{46C87B9D-7FF8-46EC-90F8-C01E55D4A364}" srcId="{65D247D5-E2B0-4D5C-82A6-3ED3218A24BC}" destId="{B03F4969-27D0-43A0-90F9-39251EA860E5}" srcOrd="0" destOrd="0" parTransId="{BD2D60FD-4A3D-43A4-BFAF-3BD068FF92A3}" sibTransId="{8677DF26-0408-4DBC-B0AE-E4EFFD52DD9F}"/>
    <dgm:cxn modelId="{CCE5FF9D-2238-4556-8007-CD951D998869}" type="presOf" srcId="{39276C3D-3820-47FC-B2BC-7BB31ED72DB9}" destId="{4033DC6F-0A2E-4A52-ACE4-39D1E1182BE5}" srcOrd="0" destOrd="0" presId="urn:microsoft.com/office/officeart/2005/8/layout/vList2"/>
    <dgm:cxn modelId="{A96936BD-FD9B-4EAD-A241-7010C8FF1002}" type="presOf" srcId="{B03F4969-27D0-43A0-90F9-39251EA860E5}" destId="{9BDF360C-6974-4730-A5F7-046FADE68D99}" srcOrd="0" destOrd="0" presId="urn:microsoft.com/office/officeart/2005/8/layout/vList2"/>
    <dgm:cxn modelId="{DC27FCE6-E012-435D-B165-60DC2BD07B5A}" type="presOf" srcId="{65D247D5-E2B0-4D5C-82A6-3ED3218A24BC}" destId="{C3043E13-1811-40BD-906F-F6F060B162CF}" srcOrd="0" destOrd="0" presId="urn:microsoft.com/office/officeart/2005/8/layout/vList2"/>
    <dgm:cxn modelId="{1947CFAC-8BEE-4323-A7E1-D57CB9CE9105}" type="presParOf" srcId="{C3043E13-1811-40BD-906F-F6F060B162CF}" destId="{9BDF360C-6974-4730-A5F7-046FADE68D99}" srcOrd="0" destOrd="0" presId="urn:microsoft.com/office/officeart/2005/8/layout/vList2"/>
    <dgm:cxn modelId="{8D73FBA0-E661-41FE-945A-C4B1375274CB}" type="presParOf" srcId="{C3043E13-1811-40BD-906F-F6F060B162CF}" destId="{4033DC6F-0A2E-4A52-ACE4-39D1E1182B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FCE1E-C09E-4CBD-943D-9457071FBD9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D9E2DA-A493-47BF-A77B-451F16B13840}">
      <dgm:prSet custT="1"/>
      <dgm:spPr/>
      <dgm:t>
        <a:bodyPr/>
        <a:lstStyle/>
        <a:p>
          <a:pPr>
            <a:buNone/>
          </a:pPr>
          <a:r>
            <a:rPr lang="en-US" sz="2800" b="1" dirty="0"/>
            <a:t>Data Cleaning</a:t>
          </a:r>
          <a:endParaRPr lang="en-IN" sz="2800" dirty="0"/>
        </a:p>
      </dgm:t>
    </dgm:pt>
    <dgm:pt modelId="{E1C5C8F7-F2D3-411C-AAE9-315EDFF7591C}" type="parTrans" cxnId="{8173BC54-9577-4B28-AF92-FE94730E4B59}">
      <dgm:prSet/>
      <dgm:spPr/>
      <dgm:t>
        <a:bodyPr/>
        <a:lstStyle/>
        <a:p>
          <a:endParaRPr lang="en-IN"/>
        </a:p>
      </dgm:t>
    </dgm:pt>
    <dgm:pt modelId="{A71CA906-2D5A-4E7E-8939-BAB4A76E732D}" type="sibTrans" cxnId="{8173BC54-9577-4B28-AF92-FE94730E4B59}">
      <dgm:prSet/>
      <dgm:spPr/>
      <dgm:t>
        <a:bodyPr/>
        <a:lstStyle/>
        <a:p>
          <a:endParaRPr lang="en-IN"/>
        </a:p>
      </dgm:t>
    </dgm:pt>
    <dgm:pt modelId="{1D82529C-F85B-4932-9969-63AB85BE525D}">
      <dgm:prSet custT="1"/>
      <dgm:spPr/>
      <dgm:t>
        <a:bodyPr/>
        <a:lstStyle/>
        <a:p>
          <a:pPr>
            <a:buNone/>
          </a:pPr>
          <a:r>
            <a:rPr lang="en-US" sz="2800" b="1" dirty="0"/>
            <a:t>Outlier Handling</a:t>
          </a:r>
          <a:endParaRPr lang="en-US" sz="2800" dirty="0"/>
        </a:p>
      </dgm:t>
    </dgm:pt>
    <dgm:pt modelId="{56E12814-4508-42C7-B15C-BD0B6EC9A677}" type="parTrans" cxnId="{78550231-4837-4DAB-9AAA-D2E7ED453C9B}">
      <dgm:prSet/>
      <dgm:spPr/>
      <dgm:t>
        <a:bodyPr/>
        <a:lstStyle/>
        <a:p>
          <a:endParaRPr lang="en-IN"/>
        </a:p>
      </dgm:t>
    </dgm:pt>
    <dgm:pt modelId="{D8002EFB-0A7F-4754-A532-C73FCF673CDB}" type="sibTrans" cxnId="{78550231-4837-4DAB-9AAA-D2E7ED453C9B}">
      <dgm:prSet/>
      <dgm:spPr/>
      <dgm:t>
        <a:bodyPr/>
        <a:lstStyle/>
        <a:p>
          <a:endParaRPr lang="en-IN"/>
        </a:p>
      </dgm:t>
    </dgm:pt>
    <dgm:pt modelId="{36D6E1C5-E06B-4C82-8EA9-D363C004D7DD}">
      <dgm:prSet custT="1"/>
      <dgm:spPr/>
      <dgm:t>
        <a:bodyPr/>
        <a:lstStyle/>
        <a:p>
          <a:pPr>
            <a:buNone/>
          </a:pPr>
          <a:r>
            <a:rPr lang="en-US" sz="2800" b="1" dirty="0"/>
            <a:t>Feature Engineering</a:t>
          </a:r>
          <a:endParaRPr lang="en-US" sz="2800" dirty="0"/>
        </a:p>
      </dgm:t>
    </dgm:pt>
    <dgm:pt modelId="{5088164B-DFD8-4A30-A60B-A514846EB878}" type="parTrans" cxnId="{8913CA74-761B-4A2C-A4CA-021A1670FCA0}">
      <dgm:prSet/>
      <dgm:spPr/>
      <dgm:t>
        <a:bodyPr/>
        <a:lstStyle/>
        <a:p>
          <a:endParaRPr lang="en-IN"/>
        </a:p>
      </dgm:t>
    </dgm:pt>
    <dgm:pt modelId="{42BA1B85-4B72-4735-9757-6AED053E3DA3}" type="sibTrans" cxnId="{8913CA74-761B-4A2C-A4CA-021A1670FCA0}">
      <dgm:prSet/>
      <dgm:spPr/>
      <dgm:t>
        <a:bodyPr/>
        <a:lstStyle/>
        <a:p>
          <a:endParaRPr lang="en-IN"/>
        </a:p>
      </dgm:t>
    </dgm:pt>
    <dgm:pt modelId="{3B98CEF4-23C3-45BA-88AF-37CE022E06F3}">
      <dgm:prSet custT="1"/>
      <dgm:spPr/>
      <dgm:t>
        <a:bodyPr/>
        <a:lstStyle/>
        <a:p>
          <a:pPr>
            <a:buNone/>
          </a:pPr>
          <a:r>
            <a:rPr lang="en-US" sz="2800" b="1" dirty="0"/>
            <a:t>Sampling &amp; Tests</a:t>
          </a:r>
          <a:endParaRPr lang="en-US" sz="2800" dirty="0"/>
        </a:p>
      </dgm:t>
    </dgm:pt>
    <dgm:pt modelId="{9B8C021C-F7A3-461F-BB10-3008C7EA287D}" type="parTrans" cxnId="{45853152-3E8B-4641-9B49-94693288AA2A}">
      <dgm:prSet/>
      <dgm:spPr/>
      <dgm:t>
        <a:bodyPr/>
        <a:lstStyle/>
        <a:p>
          <a:endParaRPr lang="en-IN"/>
        </a:p>
      </dgm:t>
    </dgm:pt>
    <dgm:pt modelId="{E4B949A8-CD15-480F-9FFF-4955F99A14D6}" type="sibTrans" cxnId="{45853152-3E8B-4641-9B49-94693288AA2A}">
      <dgm:prSet/>
      <dgm:spPr/>
      <dgm:t>
        <a:bodyPr/>
        <a:lstStyle/>
        <a:p>
          <a:endParaRPr lang="en-IN"/>
        </a:p>
      </dgm:t>
    </dgm:pt>
    <dgm:pt modelId="{7D4AA0B8-C431-456D-95B9-3A69BECE978B}">
      <dgm:prSet custT="1"/>
      <dgm:spPr/>
      <dgm:t>
        <a:bodyPr/>
        <a:lstStyle/>
        <a:p>
          <a:r>
            <a:rPr lang="en-US" sz="2800" b="1" dirty="0"/>
            <a:t>ML Modeling</a:t>
          </a:r>
          <a:endParaRPr lang="en-US" sz="2800" dirty="0"/>
        </a:p>
      </dgm:t>
    </dgm:pt>
    <dgm:pt modelId="{F31008C2-E4AC-48A9-96F8-CC096598CF81}" type="parTrans" cxnId="{44B867B5-8023-43DA-979E-5BEA1141EB09}">
      <dgm:prSet/>
      <dgm:spPr/>
      <dgm:t>
        <a:bodyPr/>
        <a:lstStyle/>
        <a:p>
          <a:endParaRPr lang="en-IN"/>
        </a:p>
      </dgm:t>
    </dgm:pt>
    <dgm:pt modelId="{D4CC625E-6602-4050-9B8A-E007F1EDAE90}" type="sibTrans" cxnId="{44B867B5-8023-43DA-979E-5BEA1141EB09}">
      <dgm:prSet/>
      <dgm:spPr/>
      <dgm:t>
        <a:bodyPr/>
        <a:lstStyle/>
        <a:p>
          <a:endParaRPr lang="en-IN"/>
        </a:p>
      </dgm:t>
    </dgm:pt>
    <dgm:pt modelId="{E9B7C08D-32A0-47B5-A8A9-04A59D2EB047}">
      <dgm:prSet custT="1"/>
      <dgm:spPr/>
      <dgm:t>
        <a:bodyPr/>
        <a:lstStyle/>
        <a:p>
          <a:pPr>
            <a:buNone/>
          </a:pPr>
          <a:r>
            <a:rPr lang="en-US" sz="2000" dirty="0"/>
            <a:t> Standardized formats, handled missing values.</a:t>
          </a:r>
          <a:endParaRPr lang="en-IN" sz="2000" dirty="0"/>
        </a:p>
      </dgm:t>
    </dgm:pt>
    <dgm:pt modelId="{8FBCA7E6-87F7-4A7E-B585-2FD5F112B839}" type="parTrans" cxnId="{2AD4F6D3-5E50-4C66-8E6E-60640F01A6F4}">
      <dgm:prSet/>
      <dgm:spPr/>
      <dgm:t>
        <a:bodyPr/>
        <a:lstStyle/>
        <a:p>
          <a:endParaRPr lang="en-IN"/>
        </a:p>
      </dgm:t>
    </dgm:pt>
    <dgm:pt modelId="{4F73E8A8-E946-4B92-9F92-8B548718D106}" type="sibTrans" cxnId="{2AD4F6D3-5E50-4C66-8E6E-60640F01A6F4}">
      <dgm:prSet/>
      <dgm:spPr/>
      <dgm:t>
        <a:bodyPr/>
        <a:lstStyle/>
        <a:p>
          <a:endParaRPr lang="en-IN"/>
        </a:p>
      </dgm:t>
    </dgm:pt>
    <dgm:pt modelId="{97A469A2-5291-4621-9038-0F7890E087E1}">
      <dgm:prSet custT="1"/>
      <dgm:spPr/>
      <dgm:t>
        <a:bodyPr/>
        <a:lstStyle/>
        <a:p>
          <a:pPr>
            <a:buNone/>
          </a:pPr>
          <a:r>
            <a:rPr lang="en-US" sz="2000" dirty="0"/>
            <a:t> Used </a:t>
          </a:r>
          <a:r>
            <a:rPr lang="en-US" sz="2000" dirty="0" err="1"/>
            <a:t>winsorization</a:t>
          </a:r>
          <a:r>
            <a:rPr lang="en-US" sz="2000" dirty="0"/>
            <a:t> method for extreme values.</a:t>
          </a:r>
        </a:p>
      </dgm:t>
    </dgm:pt>
    <dgm:pt modelId="{7AD6354F-822B-4AF5-BA3B-DB20A58A8396}" type="parTrans" cxnId="{EB816893-A770-4120-B2A7-7D2A453BC1E5}">
      <dgm:prSet/>
      <dgm:spPr/>
      <dgm:t>
        <a:bodyPr/>
        <a:lstStyle/>
        <a:p>
          <a:endParaRPr lang="en-IN"/>
        </a:p>
      </dgm:t>
    </dgm:pt>
    <dgm:pt modelId="{A3FABDCC-0485-4525-BD67-15FD24EC55F7}" type="sibTrans" cxnId="{EB816893-A770-4120-B2A7-7D2A453BC1E5}">
      <dgm:prSet/>
      <dgm:spPr/>
      <dgm:t>
        <a:bodyPr/>
        <a:lstStyle/>
        <a:p>
          <a:endParaRPr lang="en-IN"/>
        </a:p>
      </dgm:t>
    </dgm:pt>
    <dgm:pt modelId="{1B828FE7-EC37-4C65-BC4F-67A7C99BA3E2}">
      <dgm:prSet custT="1"/>
      <dgm:spPr/>
      <dgm:t>
        <a:bodyPr/>
        <a:lstStyle/>
        <a:p>
          <a:pPr>
            <a:buNone/>
          </a:pPr>
          <a:r>
            <a:rPr lang="en-US" sz="2000" dirty="0"/>
            <a:t> Created budget categories, language groups, and studio segments.</a:t>
          </a:r>
        </a:p>
      </dgm:t>
    </dgm:pt>
    <dgm:pt modelId="{3842A928-A437-4DD3-8303-1584591384A6}" type="parTrans" cxnId="{8BEC4124-EDAB-4666-89F0-2EC99E2037BC}">
      <dgm:prSet/>
      <dgm:spPr/>
      <dgm:t>
        <a:bodyPr/>
        <a:lstStyle/>
        <a:p>
          <a:endParaRPr lang="en-IN"/>
        </a:p>
      </dgm:t>
    </dgm:pt>
    <dgm:pt modelId="{287F6138-69A9-4359-933E-8DA4691AEB94}" type="sibTrans" cxnId="{8BEC4124-EDAB-4666-89F0-2EC99E2037BC}">
      <dgm:prSet/>
      <dgm:spPr/>
      <dgm:t>
        <a:bodyPr/>
        <a:lstStyle/>
        <a:p>
          <a:endParaRPr lang="en-IN"/>
        </a:p>
      </dgm:t>
    </dgm:pt>
    <dgm:pt modelId="{71DD9944-12E5-4007-BAE2-1B1DE3A8017C}">
      <dgm:prSet custT="1"/>
      <dgm:spPr/>
      <dgm:t>
        <a:bodyPr/>
        <a:lstStyle/>
        <a:p>
          <a:pPr>
            <a:buNone/>
          </a:pPr>
          <a:r>
            <a:rPr lang="en-US" sz="2000" dirty="0"/>
            <a:t> Applied T-Test, Z-Test, and random sampling.</a:t>
          </a:r>
        </a:p>
      </dgm:t>
    </dgm:pt>
    <dgm:pt modelId="{F49D1445-A3C4-45C2-B707-9038BF079CB8}" type="parTrans" cxnId="{80D2BFEA-3286-4935-A66A-2D4763F2D981}">
      <dgm:prSet/>
      <dgm:spPr/>
      <dgm:t>
        <a:bodyPr/>
        <a:lstStyle/>
        <a:p>
          <a:endParaRPr lang="en-IN"/>
        </a:p>
      </dgm:t>
    </dgm:pt>
    <dgm:pt modelId="{BD057E0F-CDEB-42D3-A0B3-29F92AC8E1C0}" type="sibTrans" cxnId="{80D2BFEA-3286-4935-A66A-2D4763F2D981}">
      <dgm:prSet/>
      <dgm:spPr/>
      <dgm:t>
        <a:bodyPr/>
        <a:lstStyle/>
        <a:p>
          <a:endParaRPr lang="en-IN"/>
        </a:p>
      </dgm:t>
    </dgm:pt>
    <dgm:pt modelId="{5938DFAE-9A0F-4C24-85F2-229031840C7D}">
      <dgm:prSet custT="1"/>
      <dgm:spPr/>
      <dgm:t>
        <a:bodyPr/>
        <a:lstStyle/>
        <a:p>
          <a:pPr>
            <a:buNone/>
          </a:pPr>
          <a:r>
            <a:rPr lang="en-US" sz="2000" dirty="0"/>
            <a:t> Used LR, KNN &amp; Random Forest for revenue and rating predictions.</a:t>
          </a:r>
        </a:p>
      </dgm:t>
    </dgm:pt>
    <dgm:pt modelId="{D7E7E4E4-BF00-4F6D-B9AA-252E0DB859AD}" type="parTrans" cxnId="{2FF2EB2D-162A-47AB-B0BF-5AFAEBD7D65F}">
      <dgm:prSet/>
      <dgm:spPr/>
      <dgm:t>
        <a:bodyPr/>
        <a:lstStyle/>
        <a:p>
          <a:endParaRPr lang="en-IN"/>
        </a:p>
      </dgm:t>
    </dgm:pt>
    <dgm:pt modelId="{8854982F-5355-458C-AA13-49A0E058BA58}" type="sibTrans" cxnId="{2FF2EB2D-162A-47AB-B0BF-5AFAEBD7D65F}">
      <dgm:prSet/>
      <dgm:spPr/>
      <dgm:t>
        <a:bodyPr/>
        <a:lstStyle/>
        <a:p>
          <a:endParaRPr lang="en-IN"/>
        </a:p>
      </dgm:t>
    </dgm:pt>
    <dgm:pt modelId="{4C6E3E50-8D13-412F-BE51-2B2E434493C0}" type="pres">
      <dgm:prSet presAssocID="{5FDFCE1E-C09E-4CBD-943D-9457071FBD98}" presName="Name0" presStyleCnt="0">
        <dgm:presLayoutVars>
          <dgm:dir/>
          <dgm:animLvl val="lvl"/>
          <dgm:resizeHandles/>
        </dgm:presLayoutVars>
      </dgm:prSet>
      <dgm:spPr/>
    </dgm:pt>
    <dgm:pt modelId="{7CB637C3-117A-48A3-8F89-80B595A37B62}" type="pres">
      <dgm:prSet presAssocID="{16D9E2DA-A493-47BF-A77B-451F16B13840}" presName="linNode" presStyleCnt="0"/>
      <dgm:spPr/>
    </dgm:pt>
    <dgm:pt modelId="{40CDFE93-93E8-4677-A843-B3A84B69EA9F}" type="pres">
      <dgm:prSet presAssocID="{16D9E2DA-A493-47BF-A77B-451F16B13840}" presName="parentShp" presStyleLbl="node1" presStyleIdx="0" presStyleCnt="5">
        <dgm:presLayoutVars>
          <dgm:bulletEnabled val="1"/>
        </dgm:presLayoutVars>
      </dgm:prSet>
      <dgm:spPr/>
    </dgm:pt>
    <dgm:pt modelId="{F28B7194-240B-4EBB-98B4-4834068016B6}" type="pres">
      <dgm:prSet presAssocID="{16D9E2DA-A493-47BF-A77B-451F16B13840}" presName="childShp" presStyleLbl="bgAccFollowNode1" presStyleIdx="0" presStyleCnt="5">
        <dgm:presLayoutVars>
          <dgm:bulletEnabled val="1"/>
        </dgm:presLayoutVars>
      </dgm:prSet>
      <dgm:spPr/>
    </dgm:pt>
    <dgm:pt modelId="{50866C28-CECD-4125-854F-609311CB83E7}" type="pres">
      <dgm:prSet presAssocID="{A71CA906-2D5A-4E7E-8939-BAB4A76E732D}" presName="spacing" presStyleCnt="0"/>
      <dgm:spPr/>
    </dgm:pt>
    <dgm:pt modelId="{FCE0E601-F1A0-497C-BE21-1CBE62D48E9D}" type="pres">
      <dgm:prSet presAssocID="{1D82529C-F85B-4932-9969-63AB85BE525D}" presName="linNode" presStyleCnt="0"/>
      <dgm:spPr/>
    </dgm:pt>
    <dgm:pt modelId="{BD4678A6-CEBA-4990-B2AF-529B9D32B3B3}" type="pres">
      <dgm:prSet presAssocID="{1D82529C-F85B-4932-9969-63AB85BE525D}" presName="parentShp" presStyleLbl="node1" presStyleIdx="1" presStyleCnt="5">
        <dgm:presLayoutVars>
          <dgm:bulletEnabled val="1"/>
        </dgm:presLayoutVars>
      </dgm:prSet>
      <dgm:spPr/>
    </dgm:pt>
    <dgm:pt modelId="{BAE48AFB-2958-4AF1-8EC5-D3ADA817D972}" type="pres">
      <dgm:prSet presAssocID="{1D82529C-F85B-4932-9969-63AB85BE525D}" presName="childShp" presStyleLbl="bgAccFollowNode1" presStyleIdx="1" presStyleCnt="5">
        <dgm:presLayoutVars>
          <dgm:bulletEnabled val="1"/>
        </dgm:presLayoutVars>
      </dgm:prSet>
      <dgm:spPr/>
    </dgm:pt>
    <dgm:pt modelId="{3B9B86E3-0AD5-4C41-908E-7F2F1EED21BB}" type="pres">
      <dgm:prSet presAssocID="{D8002EFB-0A7F-4754-A532-C73FCF673CDB}" presName="spacing" presStyleCnt="0"/>
      <dgm:spPr/>
    </dgm:pt>
    <dgm:pt modelId="{A1ACEA52-D1C1-41CB-971C-2F516E84B1A7}" type="pres">
      <dgm:prSet presAssocID="{36D6E1C5-E06B-4C82-8EA9-D363C004D7DD}" presName="linNode" presStyleCnt="0"/>
      <dgm:spPr/>
    </dgm:pt>
    <dgm:pt modelId="{FB0E1E06-F555-4517-A2C1-C48D02A6EC7A}" type="pres">
      <dgm:prSet presAssocID="{36D6E1C5-E06B-4C82-8EA9-D363C004D7DD}" presName="parentShp" presStyleLbl="node1" presStyleIdx="2" presStyleCnt="5">
        <dgm:presLayoutVars>
          <dgm:bulletEnabled val="1"/>
        </dgm:presLayoutVars>
      </dgm:prSet>
      <dgm:spPr/>
    </dgm:pt>
    <dgm:pt modelId="{F6EAC003-08B3-4859-87DA-802C3EA1A35F}" type="pres">
      <dgm:prSet presAssocID="{36D6E1C5-E06B-4C82-8EA9-D363C004D7DD}" presName="childShp" presStyleLbl="bgAccFollowNode1" presStyleIdx="2" presStyleCnt="5">
        <dgm:presLayoutVars>
          <dgm:bulletEnabled val="1"/>
        </dgm:presLayoutVars>
      </dgm:prSet>
      <dgm:spPr/>
    </dgm:pt>
    <dgm:pt modelId="{1D7E6CBE-EE44-4468-AB3D-11FC2B3AD2DB}" type="pres">
      <dgm:prSet presAssocID="{42BA1B85-4B72-4735-9757-6AED053E3DA3}" presName="spacing" presStyleCnt="0"/>
      <dgm:spPr/>
    </dgm:pt>
    <dgm:pt modelId="{43CB8BC1-C212-4BF3-B4E0-4594990B6CD7}" type="pres">
      <dgm:prSet presAssocID="{3B98CEF4-23C3-45BA-88AF-37CE022E06F3}" presName="linNode" presStyleCnt="0"/>
      <dgm:spPr/>
    </dgm:pt>
    <dgm:pt modelId="{1A307F24-FB2B-42CE-B3CF-5DD25DAC24D2}" type="pres">
      <dgm:prSet presAssocID="{3B98CEF4-23C3-45BA-88AF-37CE022E06F3}" presName="parentShp" presStyleLbl="node1" presStyleIdx="3" presStyleCnt="5">
        <dgm:presLayoutVars>
          <dgm:bulletEnabled val="1"/>
        </dgm:presLayoutVars>
      </dgm:prSet>
      <dgm:spPr/>
    </dgm:pt>
    <dgm:pt modelId="{9C2CFAD6-38C5-4A89-BCFF-D1B8ABF6ADE6}" type="pres">
      <dgm:prSet presAssocID="{3B98CEF4-23C3-45BA-88AF-37CE022E06F3}" presName="childShp" presStyleLbl="bgAccFollowNode1" presStyleIdx="3" presStyleCnt="5">
        <dgm:presLayoutVars>
          <dgm:bulletEnabled val="1"/>
        </dgm:presLayoutVars>
      </dgm:prSet>
      <dgm:spPr/>
    </dgm:pt>
    <dgm:pt modelId="{0CAA643A-0B00-449D-BAC4-DA21857F869C}" type="pres">
      <dgm:prSet presAssocID="{E4B949A8-CD15-480F-9FFF-4955F99A14D6}" presName="spacing" presStyleCnt="0"/>
      <dgm:spPr/>
    </dgm:pt>
    <dgm:pt modelId="{E05D9CA4-553B-49A2-A4E4-2A3F363D1B66}" type="pres">
      <dgm:prSet presAssocID="{7D4AA0B8-C431-456D-95B9-3A69BECE978B}" presName="linNode" presStyleCnt="0"/>
      <dgm:spPr/>
    </dgm:pt>
    <dgm:pt modelId="{80BC0ADB-A49D-4B20-A76F-87CD5452D148}" type="pres">
      <dgm:prSet presAssocID="{7D4AA0B8-C431-456D-95B9-3A69BECE978B}" presName="parentShp" presStyleLbl="node1" presStyleIdx="4" presStyleCnt="5">
        <dgm:presLayoutVars>
          <dgm:bulletEnabled val="1"/>
        </dgm:presLayoutVars>
      </dgm:prSet>
      <dgm:spPr/>
    </dgm:pt>
    <dgm:pt modelId="{C1528349-8081-4CE2-83CA-03A960BE6047}" type="pres">
      <dgm:prSet presAssocID="{7D4AA0B8-C431-456D-95B9-3A69BECE978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2C88FF17-34F4-4E86-9D82-7F0E76BFBAF3}" type="presOf" srcId="{36D6E1C5-E06B-4C82-8EA9-D363C004D7DD}" destId="{FB0E1E06-F555-4517-A2C1-C48D02A6EC7A}" srcOrd="0" destOrd="0" presId="urn:microsoft.com/office/officeart/2005/8/layout/vList6"/>
    <dgm:cxn modelId="{B7A4D221-A5A0-4E55-B7E2-EFF7361B98DF}" type="presOf" srcId="{71DD9944-12E5-4007-BAE2-1B1DE3A8017C}" destId="{9C2CFAD6-38C5-4A89-BCFF-D1B8ABF6ADE6}" srcOrd="0" destOrd="0" presId="urn:microsoft.com/office/officeart/2005/8/layout/vList6"/>
    <dgm:cxn modelId="{8BEC4124-EDAB-4666-89F0-2EC99E2037BC}" srcId="{36D6E1C5-E06B-4C82-8EA9-D363C004D7DD}" destId="{1B828FE7-EC37-4C65-BC4F-67A7C99BA3E2}" srcOrd="0" destOrd="0" parTransId="{3842A928-A437-4DD3-8303-1584591384A6}" sibTransId="{287F6138-69A9-4359-933E-8DA4691AEB94}"/>
    <dgm:cxn modelId="{681D8F2B-9540-47A9-80F1-4631BBE84687}" type="presOf" srcId="{1D82529C-F85B-4932-9969-63AB85BE525D}" destId="{BD4678A6-CEBA-4990-B2AF-529B9D32B3B3}" srcOrd="0" destOrd="0" presId="urn:microsoft.com/office/officeart/2005/8/layout/vList6"/>
    <dgm:cxn modelId="{2FF2EB2D-162A-47AB-B0BF-5AFAEBD7D65F}" srcId="{7D4AA0B8-C431-456D-95B9-3A69BECE978B}" destId="{5938DFAE-9A0F-4C24-85F2-229031840C7D}" srcOrd="0" destOrd="0" parTransId="{D7E7E4E4-BF00-4F6D-B9AA-252E0DB859AD}" sibTransId="{8854982F-5355-458C-AA13-49A0E058BA58}"/>
    <dgm:cxn modelId="{78550231-4837-4DAB-9AAA-D2E7ED453C9B}" srcId="{5FDFCE1E-C09E-4CBD-943D-9457071FBD98}" destId="{1D82529C-F85B-4932-9969-63AB85BE525D}" srcOrd="1" destOrd="0" parTransId="{56E12814-4508-42C7-B15C-BD0B6EC9A677}" sibTransId="{D8002EFB-0A7F-4754-A532-C73FCF673CDB}"/>
    <dgm:cxn modelId="{02CE676C-F57D-436C-AC83-562F7929FAF3}" type="presOf" srcId="{3B98CEF4-23C3-45BA-88AF-37CE022E06F3}" destId="{1A307F24-FB2B-42CE-B3CF-5DD25DAC24D2}" srcOrd="0" destOrd="0" presId="urn:microsoft.com/office/officeart/2005/8/layout/vList6"/>
    <dgm:cxn modelId="{45853152-3E8B-4641-9B49-94693288AA2A}" srcId="{5FDFCE1E-C09E-4CBD-943D-9457071FBD98}" destId="{3B98CEF4-23C3-45BA-88AF-37CE022E06F3}" srcOrd="3" destOrd="0" parTransId="{9B8C021C-F7A3-461F-BB10-3008C7EA287D}" sibTransId="{E4B949A8-CD15-480F-9FFF-4955F99A14D6}"/>
    <dgm:cxn modelId="{8173BC54-9577-4B28-AF92-FE94730E4B59}" srcId="{5FDFCE1E-C09E-4CBD-943D-9457071FBD98}" destId="{16D9E2DA-A493-47BF-A77B-451F16B13840}" srcOrd="0" destOrd="0" parTransId="{E1C5C8F7-F2D3-411C-AAE9-315EDFF7591C}" sibTransId="{A71CA906-2D5A-4E7E-8939-BAB4A76E732D}"/>
    <dgm:cxn modelId="{8913CA74-761B-4A2C-A4CA-021A1670FCA0}" srcId="{5FDFCE1E-C09E-4CBD-943D-9457071FBD98}" destId="{36D6E1C5-E06B-4C82-8EA9-D363C004D7DD}" srcOrd="2" destOrd="0" parTransId="{5088164B-DFD8-4A30-A60B-A514846EB878}" sibTransId="{42BA1B85-4B72-4735-9757-6AED053E3DA3}"/>
    <dgm:cxn modelId="{EB816893-A770-4120-B2A7-7D2A453BC1E5}" srcId="{1D82529C-F85B-4932-9969-63AB85BE525D}" destId="{97A469A2-5291-4621-9038-0F7890E087E1}" srcOrd="0" destOrd="0" parTransId="{7AD6354F-822B-4AF5-BA3B-DB20A58A8396}" sibTransId="{A3FABDCC-0485-4525-BD67-15FD24EC55F7}"/>
    <dgm:cxn modelId="{46B075A0-7238-40A8-BC81-F964441F7651}" type="presOf" srcId="{5FDFCE1E-C09E-4CBD-943D-9457071FBD98}" destId="{4C6E3E50-8D13-412F-BE51-2B2E434493C0}" srcOrd="0" destOrd="0" presId="urn:microsoft.com/office/officeart/2005/8/layout/vList6"/>
    <dgm:cxn modelId="{3F2465AC-D852-4281-A2C4-C24B21FB00B8}" type="presOf" srcId="{97A469A2-5291-4621-9038-0F7890E087E1}" destId="{BAE48AFB-2958-4AF1-8EC5-D3ADA817D972}" srcOrd="0" destOrd="0" presId="urn:microsoft.com/office/officeart/2005/8/layout/vList6"/>
    <dgm:cxn modelId="{44B867B5-8023-43DA-979E-5BEA1141EB09}" srcId="{5FDFCE1E-C09E-4CBD-943D-9457071FBD98}" destId="{7D4AA0B8-C431-456D-95B9-3A69BECE978B}" srcOrd="4" destOrd="0" parTransId="{F31008C2-E4AC-48A9-96F8-CC096598CF81}" sibTransId="{D4CC625E-6602-4050-9B8A-E007F1EDAE90}"/>
    <dgm:cxn modelId="{F32903BC-E57C-46EB-AA7F-D7C6F476CC8B}" type="presOf" srcId="{7D4AA0B8-C431-456D-95B9-3A69BECE978B}" destId="{80BC0ADB-A49D-4B20-A76F-87CD5452D148}" srcOrd="0" destOrd="0" presId="urn:microsoft.com/office/officeart/2005/8/layout/vList6"/>
    <dgm:cxn modelId="{C1AD41C6-7B28-4CA2-A11B-3274D10E8D82}" type="presOf" srcId="{5938DFAE-9A0F-4C24-85F2-229031840C7D}" destId="{C1528349-8081-4CE2-83CA-03A960BE6047}" srcOrd="0" destOrd="0" presId="urn:microsoft.com/office/officeart/2005/8/layout/vList6"/>
    <dgm:cxn modelId="{C29D9BC7-0BF4-4CA5-81CC-82CC499C2071}" type="presOf" srcId="{16D9E2DA-A493-47BF-A77B-451F16B13840}" destId="{40CDFE93-93E8-4677-A843-B3A84B69EA9F}" srcOrd="0" destOrd="0" presId="urn:microsoft.com/office/officeart/2005/8/layout/vList6"/>
    <dgm:cxn modelId="{2AD4F6D3-5E50-4C66-8E6E-60640F01A6F4}" srcId="{16D9E2DA-A493-47BF-A77B-451F16B13840}" destId="{E9B7C08D-32A0-47B5-A8A9-04A59D2EB047}" srcOrd="0" destOrd="0" parTransId="{8FBCA7E6-87F7-4A7E-B585-2FD5F112B839}" sibTransId="{4F73E8A8-E946-4B92-9F92-8B548718D106}"/>
    <dgm:cxn modelId="{80D2BFEA-3286-4935-A66A-2D4763F2D981}" srcId="{3B98CEF4-23C3-45BA-88AF-37CE022E06F3}" destId="{71DD9944-12E5-4007-BAE2-1B1DE3A8017C}" srcOrd="0" destOrd="0" parTransId="{F49D1445-A3C4-45C2-B707-9038BF079CB8}" sibTransId="{BD057E0F-CDEB-42D3-A0B3-29F92AC8E1C0}"/>
    <dgm:cxn modelId="{8D42EEEE-61DD-4F7F-95E4-7A60C1714932}" type="presOf" srcId="{1B828FE7-EC37-4C65-BC4F-67A7C99BA3E2}" destId="{F6EAC003-08B3-4859-87DA-802C3EA1A35F}" srcOrd="0" destOrd="0" presId="urn:microsoft.com/office/officeart/2005/8/layout/vList6"/>
    <dgm:cxn modelId="{D40396F4-DEFF-4187-91C8-85B516690E52}" type="presOf" srcId="{E9B7C08D-32A0-47B5-A8A9-04A59D2EB047}" destId="{F28B7194-240B-4EBB-98B4-4834068016B6}" srcOrd="0" destOrd="0" presId="urn:microsoft.com/office/officeart/2005/8/layout/vList6"/>
    <dgm:cxn modelId="{2F63BD83-2193-4304-B0CD-9467300ADC88}" type="presParOf" srcId="{4C6E3E50-8D13-412F-BE51-2B2E434493C0}" destId="{7CB637C3-117A-48A3-8F89-80B595A37B62}" srcOrd="0" destOrd="0" presId="urn:microsoft.com/office/officeart/2005/8/layout/vList6"/>
    <dgm:cxn modelId="{E905A03D-74CC-4946-8433-0887A8D4918D}" type="presParOf" srcId="{7CB637C3-117A-48A3-8F89-80B595A37B62}" destId="{40CDFE93-93E8-4677-A843-B3A84B69EA9F}" srcOrd="0" destOrd="0" presId="urn:microsoft.com/office/officeart/2005/8/layout/vList6"/>
    <dgm:cxn modelId="{17BC8220-B465-4DE5-97BB-8F6D073D2EBA}" type="presParOf" srcId="{7CB637C3-117A-48A3-8F89-80B595A37B62}" destId="{F28B7194-240B-4EBB-98B4-4834068016B6}" srcOrd="1" destOrd="0" presId="urn:microsoft.com/office/officeart/2005/8/layout/vList6"/>
    <dgm:cxn modelId="{B1646FE5-7965-47B7-B4EF-3FB331954FA5}" type="presParOf" srcId="{4C6E3E50-8D13-412F-BE51-2B2E434493C0}" destId="{50866C28-CECD-4125-854F-609311CB83E7}" srcOrd="1" destOrd="0" presId="urn:microsoft.com/office/officeart/2005/8/layout/vList6"/>
    <dgm:cxn modelId="{0AB4793A-6936-4A3F-899F-8ADE78CF2579}" type="presParOf" srcId="{4C6E3E50-8D13-412F-BE51-2B2E434493C0}" destId="{FCE0E601-F1A0-497C-BE21-1CBE62D48E9D}" srcOrd="2" destOrd="0" presId="urn:microsoft.com/office/officeart/2005/8/layout/vList6"/>
    <dgm:cxn modelId="{E0576AB1-7DE3-438B-9B02-7066D126361A}" type="presParOf" srcId="{FCE0E601-F1A0-497C-BE21-1CBE62D48E9D}" destId="{BD4678A6-CEBA-4990-B2AF-529B9D32B3B3}" srcOrd="0" destOrd="0" presId="urn:microsoft.com/office/officeart/2005/8/layout/vList6"/>
    <dgm:cxn modelId="{80E6D673-6EB8-40D4-8641-3CAEDB6646A3}" type="presParOf" srcId="{FCE0E601-F1A0-497C-BE21-1CBE62D48E9D}" destId="{BAE48AFB-2958-4AF1-8EC5-D3ADA817D972}" srcOrd="1" destOrd="0" presId="urn:microsoft.com/office/officeart/2005/8/layout/vList6"/>
    <dgm:cxn modelId="{CDD47758-6D2B-4026-9390-A55FD50D1FC0}" type="presParOf" srcId="{4C6E3E50-8D13-412F-BE51-2B2E434493C0}" destId="{3B9B86E3-0AD5-4C41-908E-7F2F1EED21BB}" srcOrd="3" destOrd="0" presId="urn:microsoft.com/office/officeart/2005/8/layout/vList6"/>
    <dgm:cxn modelId="{355C4BB9-773E-4B9E-B67E-9A9465E289EA}" type="presParOf" srcId="{4C6E3E50-8D13-412F-BE51-2B2E434493C0}" destId="{A1ACEA52-D1C1-41CB-971C-2F516E84B1A7}" srcOrd="4" destOrd="0" presId="urn:microsoft.com/office/officeart/2005/8/layout/vList6"/>
    <dgm:cxn modelId="{2019C40C-1B2E-43B3-AF94-FA4A90215275}" type="presParOf" srcId="{A1ACEA52-D1C1-41CB-971C-2F516E84B1A7}" destId="{FB0E1E06-F555-4517-A2C1-C48D02A6EC7A}" srcOrd="0" destOrd="0" presId="urn:microsoft.com/office/officeart/2005/8/layout/vList6"/>
    <dgm:cxn modelId="{F1BD1C47-8DD4-4559-841D-7F3E7C410B4D}" type="presParOf" srcId="{A1ACEA52-D1C1-41CB-971C-2F516E84B1A7}" destId="{F6EAC003-08B3-4859-87DA-802C3EA1A35F}" srcOrd="1" destOrd="0" presId="urn:microsoft.com/office/officeart/2005/8/layout/vList6"/>
    <dgm:cxn modelId="{B5F3AA5B-74D0-44F2-8484-B74C6E6B690B}" type="presParOf" srcId="{4C6E3E50-8D13-412F-BE51-2B2E434493C0}" destId="{1D7E6CBE-EE44-4468-AB3D-11FC2B3AD2DB}" srcOrd="5" destOrd="0" presId="urn:microsoft.com/office/officeart/2005/8/layout/vList6"/>
    <dgm:cxn modelId="{282685EC-77B7-4C2F-93CE-FCD17FB0CAE5}" type="presParOf" srcId="{4C6E3E50-8D13-412F-BE51-2B2E434493C0}" destId="{43CB8BC1-C212-4BF3-B4E0-4594990B6CD7}" srcOrd="6" destOrd="0" presId="urn:microsoft.com/office/officeart/2005/8/layout/vList6"/>
    <dgm:cxn modelId="{D7105998-5D2D-40BA-97C3-676AF8C2E28D}" type="presParOf" srcId="{43CB8BC1-C212-4BF3-B4E0-4594990B6CD7}" destId="{1A307F24-FB2B-42CE-B3CF-5DD25DAC24D2}" srcOrd="0" destOrd="0" presId="urn:microsoft.com/office/officeart/2005/8/layout/vList6"/>
    <dgm:cxn modelId="{F18E3149-57E6-4E17-B2C6-577FDDA69B69}" type="presParOf" srcId="{43CB8BC1-C212-4BF3-B4E0-4594990B6CD7}" destId="{9C2CFAD6-38C5-4A89-BCFF-D1B8ABF6ADE6}" srcOrd="1" destOrd="0" presId="urn:microsoft.com/office/officeart/2005/8/layout/vList6"/>
    <dgm:cxn modelId="{8A95332A-BD8A-4A8F-99C0-6C112CB81107}" type="presParOf" srcId="{4C6E3E50-8D13-412F-BE51-2B2E434493C0}" destId="{0CAA643A-0B00-449D-BAC4-DA21857F869C}" srcOrd="7" destOrd="0" presId="urn:microsoft.com/office/officeart/2005/8/layout/vList6"/>
    <dgm:cxn modelId="{2E5F18D3-4312-49CC-869F-E9F26F254B46}" type="presParOf" srcId="{4C6E3E50-8D13-412F-BE51-2B2E434493C0}" destId="{E05D9CA4-553B-49A2-A4E4-2A3F363D1B66}" srcOrd="8" destOrd="0" presId="urn:microsoft.com/office/officeart/2005/8/layout/vList6"/>
    <dgm:cxn modelId="{CE40A121-DF7C-4F89-B09A-B73D16B0FC0F}" type="presParOf" srcId="{E05D9CA4-553B-49A2-A4E4-2A3F363D1B66}" destId="{80BC0ADB-A49D-4B20-A76F-87CD5452D148}" srcOrd="0" destOrd="0" presId="urn:microsoft.com/office/officeart/2005/8/layout/vList6"/>
    <dgm:cxn modelId="{F2884838-4465-457E-8485-9A26BDD5A78D}" type="presParOf" srcId="{E05D9CA4-553B-49A2-A4E4-2A3F363D1B66}" destId="{C1528349-8081-4CE2-83CA-03A960BE604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To evaluate movie clusters by performance level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To identify traits within high-performance clusters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 custLinFactNeighborY="-8444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BB74AE-C980-4779-985C-B67FA813E533}">
      <dgm:prSet custT="1"/>
      <dgm:spPr/>
      <dgm:t>
        <a:bodyPr/>
        <a:lstStyle/>
        <a:p>
          <a:pPr algn="l"/>
          <a:r>
            <a:rPr lang="en-US" sz="1800" u="sng" dirty="0"/>
            <a:t>Interpretation: </a:t>
          </a:r>
          <a:r>
            <a:rPr lang="en-US" sz="1800" dirty="0"/>
            <a:t>Majority of clustered movies are low-performers (8400 vs. 3700)</a:t>
          </a:r>
          <a:endParaRPr lang="en-IN" sz="1800" dirty="0"/>
        </a:p>
      </dgm:t>
    </dgm:pt>
    <dgm:pt modelId="{B823CE88-FD65-4340-9DC8-5F66558D9E0A}" type="parTrans" cxnId="{EAE0572E-AFB9-4791-A705-9A91A516FF2E}">
      <dgm:prSet/>
      <dgm:spPr/>
      <dgm:t>
        <a:bodyPr/>
        <a:lstStyle/>
        <a:p>
          <a:endParaRPr lang="en-IN"/>
        </a:p>
      </dgm:t>
    </dgm:pt>
    <dgm:pt modelId="{2938C643-D17A-40D6-A854-556498D1E0D9}" type="sibTrans" cxnId="{EAE0572E-AFB9-4791-A705-9A91A516FF2E}">
      <dgm:prSet/>
      <dgm:spPr/>
      <dgm:t>
        <a:bodyPr/>
        <a:lstStyle/>
        <a:p>
          <a:endParaRPr lang="en-IN"/>
        </a:p>
      </dgm:t>
    </dgm:pt>
    <dgm:pt modelId="{50471943-DDA5-42E7-AD4E-DC0A949605C0}" type="pres">
      <dgm:prSet presAssocID="{47632962-5BD2-43EA-8E94-CD228A71478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94DF39C-E2F6-4CF1-9AB4-048AD42F6CD7}" type="pres">
      <dgm:prSet presAssocID="{0EBB74AE-C980-4779-985C-B67FA813E533}" presName="circle1" presStyleLbl="node1" presStyleIdx="0" presStyleCnt="1"/>
      <dgm:spPr/>
    </dgm:pt>
    <dgm:pt modelId="{B371DFFF-9E0F-4688-AE68-C2DD1CBA7FAE}" type="pres">
      <dgm:prSet presAssocID="{0EBB74AE-C980-4779-985C-B67FA813E533}" presName="space" presStyleCnt="0"/>
      <dgm:spPr/>
    </dgm:pt>
    <dgm:pt modelId="{5A551D11-9B03-49E0-BEC7-52400A15258F}" type="pres">
      <dgm:prSet presAssocID="{0EBB74AE-C980-4779-985C-B67FA813E533}" presName="rect1" presStyleLbl="alignAcc1" presStyleIdx="0" presStyleCnt="1" custLinFactNeighborX="-629" custLinFactNeighborY="-59535"/>
      <dgm:spPr/>
    </dgm:pt>
    <dgm:pt modelId="{D012851B-F560-4B13-B47F-1CB29361B3A9}" type="pres">
      <dgm:prSet presAssocID="{0EBB74AE-C980-4779-985C-B67FA813E5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EC3520F-2570-4B1A-8F02-25A41AE7EA79}" type="presOf" srcId="{0EBB74AE-C980-4779-985C-B67FA813E533}" destId="{D012851B-F560-4B13-B47F-1CB29361B3A9}" srcOrd="1" destOrd="0" presId="urn:microsoft.com/office/officeart/2005/8/layout/target3"/>
    <dgm:cxn modelId="{EAE0572E-AFB9-4791-A705-9A91A516FF2E}" srcId="{47632962-5BD2-43EA-8E94-CD228A71478C}" destId="{0EBB74AE-C980-4779-985C-B67FA813E533}" srcOrd="0" destOrd="0" parTransId="{B823CE88-FD65-4340-9DC8-5F66558D9E0A}" sibTransId="{2938C643-D17A-40D6-A854-556498D1E0D9}"/>
    <dgm:cxn modelId="{8AC55840-8208-4C61-BBD2-8CDD76D478BE}" type="presOf" srcId="{0EBB74AE-C980-4779-985C-B67FA813E533}" destId="{5A551D11-9B03-49E0-BEC7-52400A15258F}" srcOrd="0" destOrd="0" presId="urn:microsoft.com/office/officeart/2005/8/layout/target3"/>
    <dgm:cxn modelId="{792A98F7-F58E-46C0-9139-BE731A92F4AC}" type="presOf" srcId="{47632962-5BD2-43EA-8E94-CD228A71478C}" destId="{50471943-DDA5-42E7-AD4E-DC0A949605C0}" srcOrd="0" destOrd="0" presId="urn:microsoft.com/office/officeart/2005/8/layout/target3"/>
    <dgm:cxn modelId="{BE8D519A-4D49-4952-89E3-4A53C93E3350}" type="presParOf" srcId="{50471943-DDA5-42E7-AD4E-DC0A949605C0}" destId="{094DF39C-E2F6-4CF1-9AB4-048AD42F6CD7}" srcOrd="0" destOrd="0" presId="urn:microsoft.com/office/officeart/2005/8/layout/target3"/>
    <dgm:cxn modelId="{CD946C7C-46D6-420F-9B71-1FE842EFB48F}" type="presParOf" srcId="{50471943-DDA5-42E7-AD4E-DC0A949605C0}" destId="{B371DFFF-9E0F-4688-AE68-C2DD1CBA7FAE}" srcOrd="1" destOrd="0" presId="urn:microsoft.com/office/officeart/2005/8/layout/target3"/>
    <dgm:cxn modelId="{C954B31C-021C-4AF6-98A9-5072481B1D39}" type="presParOf" srcId="{50471943-DDA5-42E7-AD4E-DC0A949605C0}" destId="{5A551D11-9B03-49E0-BEC7-52400A15258F}" srcOrd="2" destOrd="0" presId="urn:microsoft.com/office/officeart/2005/8/layout/target3"/>
    <dgm:cxn modelId="{79E81D33-0157-4D5B-AB0A-F9D4E879981B}" type="presParOf" srcId="{50471943-DDA5-42E7-AD4E-DC0A949605C0}" destId="{D012851B-F560-4B13-B47F-1CB29361B3A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C0C2F0-9412-4904-91D3-D71B0A4F8FEB}">
      <dgm:prSet custT="1"/>
      <dgm:spPr/>
      <dgm:t>
        <a:bodyPr/>
        <a:lstStyle/>
        <a:p>
          <a:pPr algn="l"/>
          <a:r>
            <a:rPr lang="en-IN" sz="1800" u="sng" dirty="0"/>
            <a:t>Interpretation: </a:t>
          </a:r>
          <a:r>
            <a:rPr lang="en-US" sz="1800" dirty="0"/>
            <a:t>High performers: popular, 80–140 min runtime range</a:t>
          </a:r>
          <a:endParaRPr lang="en-IN" sz="1800" dirty="0"/>
        </a:p>
      </dgm:t>
    </dgm:pt>
    <dgm:pt modelId="{7D70FF1C-0A79-4435-9E28-B4A2D3D5387C}" type="parTrans" cxnId="{8ABBA399-CB26-48B3-91D4-3DE5E6C5E94F}">
      <dgm:prSet/>
      <dgm:spPr/>
      <dgm:t>
        <a:bodyPr/>
        <a:lstStyle/>
        <a:p>
          <a:endParaRPr lang="en-IN"/>
        </a:p>
      </dgm:t>
    </dgm:pt>
    <dgm:pt modelId="{96D4C49E-C3E2-4980-985E-A344F233826E}" type="sibTrans" cxnId="{8ABBA399-CB26-48B3-91D4-3DE5E6C5E94F}">
      <dgm:prSet/>
      <dgm:spPr/>
      <dgm:t>
        <a:bodyPr/>
        <a:lstStyle/>
        <a:p>
          <a:endParaRPr lang="en-IN"/>
        </a:p>
      </dgm:t>
    </dgm:pt>
    <dgm:pt modelId="{25E71D05-8768-47E8-8688-5ABEB1A545E7}" type="pres">
      <dgm:prSet presAssocID="{32880ADB-9013-46AC-9068-30A03CC0AE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91837A-5CA1-481F-A365-03D848E6A875}" type="pres">
      <dgm:prSet presAssocID="{2CC0C2F0-9412-4904-91D3-D71B0A4F8FEB}" presName="circle1" presStyleLbl="node1" presStyleIdx="0" presStyleCnt="1"/>
      <dgm:spPr/>
    </dgm:pt>
    <dgm:pt modelId="{41889D3D-A8D6-4A4E-991A-BABF67F1885E}" type="pres">
      <dgm:prSet presAssocID="{2CC0C2F0-9412-4904-91D3-D71B0A4F8FEB}" presName="space" presStyleCnt="0"/>
      <dgm:spPr/>
    </dgm:pt>
    <dgm:pt modelId="{A4408725-2D56-4430-96EC-D52AA99B2E7B}" type="pres">
      <dgm:prSet presAssocID="{2CC0C2F0-9412-4904-91D3-D71B0A4F8FEB}" presName="rect1" presStyleLbl="alignAcc1" presStyleIdx="0" presStyleCnt="1"/>
      <dgm:spPr/>
    </dgm:pt>
    <dgm:pt modelId="{0A200A50-8DDD-45D5-94E0-50E7B08A8C68}" type="pres">
      <dgm:prSet presAssocID="{2CC0C2F0-9412-4904-91D3-D71B0A4F8FE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3A44411-F05B-47E8-8126-2CCA2EE5C950}" type="presOf" srcId="{2CC0C2F0-9412-4904-91D3-D71B0A4F8FEB}" destId="{0A200A50-8DDD-45D5-94E0-50E7B08A8C68}" srcOrd="1" destOrd="0" presId="urn:microsoft.com/office/officeart/2005/8/layout/target3"/>
    <dgm:cxn modelId="{DC34A012-F074-440C-83A3-F8F25D2ADAEA}" type="presOf" srcId="{2CC0C2F0-9412-4904-91D3-D71B0A4F8FEB}" destId="{A4408725-2D56-4430-96EC-D52AA99B2E7B}" srcOrd="0" destOrd="0" presId="urn:microsoft.com/office/officeart/2005/8/layout/target3"/>
    <dgm:cxn modelId="{E4413696-15C1-4250-B1EA-C9F2DD4C4B5F}" type="presOf" srcId="{32880ADB-9013-46AC-9068-30A03CC0AEAF}" destId="{25E71D05-8768-47E8-8688-5ABEB1A545E7}" srcOrd="0" destOrd="0" presId="urn:microsoft.com/office/officeart/2005/8/layout/target3"/>
    <dgm:cxn modelId="{8ABBA399-CB26-48B3-91D4-3DE5E6C5E94F}" srcId="{32880ADB-9013-46AC-9068-30A03CC0AEAF}" destId="{2CC0C2F0-9412-4904-91D3-D71B0A4F8FEB}" srcOrd="0" destOrd="0" parTransId="{7D70FF1C-0A79-4435-9E28-B4A2D3D5387C}" sibTransId="{96D4C49E-C3E2-4980-985E-A344F233826E}"/>
    <dgm:cxn modelId="{9B2D4D87-6B0C-48F3-8CB4-5F51AF0E9348}" type="presParOf" srcId="{25E71D05-8768-47E8-8688-5ABEB1A545E7}" destId="{2291837A-5CA1-481F-A365-03D848E6A875}" srcOrd="0" destOrd="0" presId="urn:microsoft.com/office/officeart/2005/8/layout/target3"/>
    <dgm:cxn modelId="{50F61C2B-7128-440A-B129-921DA5FFDB47}" type="presParOf" srcId="{25E71D05-8768-47E8-8688-5ABEB1A545E7}" destId="{41889D3D-A8D6-4A4E-991A-BABF67F1885E}" srcOrd="1" destOrd="0" presId="urn:microsoft.com/office/officeart/2005/8/layout/target3"/>
    <dgm:cxn modelId="{865383AF-7A85-4FA3-A6F2-A2BACA2C3272}" type="presParOf" srcId="{25E71D05-8768-47E8-8688-5ABEB1A545E7}" destId="{A4408725-2D56-4430-96EC-D52AA99B2E7B}" srcOrd="2" destOrd="0" presId="urn:microsoft.com/office/officeart/2005/8/layout/target3"/>
    <dgm:cxn modelId="{2834D9D6-1FAE-4546-9AEB-24A75E47BDAA}" type="presParOf" srcId="{25E71D05-8768-47E8-8688-5ABEB1A545E7}" destId="{0A200A50-8DDD-45D5-94E0-50E7B08A8C6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CDD418-60DC-4A26-9E81-A14268C94866}">
      <dgm:prSet custT="1"/>
      <dgm:spPr/>
      <dgm:t>
        <a:bodyPr/>
        <a:lstStyle/>
        <a:p>
          <a:r>
            <a:rPr lang="en-US" sz="1800" dirty="0"/>
            <a:t>To identify genre-based success patterns using cluster analysis.</a:t>
          </a:r>
          <a:endParaRPr lang="en-IN" sz="1800" dirty="0"/>
        </a:p>
      </dgm:t>
    </dgm:pt>
    <dgm:pt modelId="{4D2A2346-AD48-420D-B2D3-2D88A2149EA7}" type="parTrans" cxnId="{A0D5099F-EC16-4092-A82C-C7679AB08A94}">
      <dgm:prSet/>
      <dgm:spPr/>
      <dgm:t>
        <a:bodyPr/>
        <a:lstStyle/>
        <a:p>
          <a:endParaRPr lang="en-IN"/>
        </a:p>
      </dgm:t>
    </dgm:pt>
    <dgm:pt modelId="{D7FEC685-415F-4D7A-82E0-6BF308D247B2}" type="sibTrans" cxnId="{A0D5099F-EC16-4092-A82C-C7679AB08A94}">
      <dgm:prSet/>
      <dgm:spPr/>
      <dgm:t>
        <a:bodyPr/>
        <a:lstStyle/>
        <a:p>
          <a:endParaRPr lang="en-IN"/>
        </a:p>
      </dgm:t>
    </dgm:pt>
    <dgm:pt modelId="{1DB1F1F7-71C4-41A2-B614-200077012AF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High-performing movies are often action, adventure, and sci-f.</a:t>
          </a:r>
          <a:endParaRPr lang="en-IN" sz="1800" dirty="0"/>
        </a:p>
      </dgm:t>
    </dgm:pt>
    <dgm:pt modelId="{82282488-887D-47F3-AACE-0808080D7F64}" type="parTrans" cxnId="{DC1CD1AA-D02A-4DAF-912C-72D7CC8862D9}">
      <dgm:prSet/>
      <dgm:spPr/>
      <dgm:t>
        <a:bodyPr/>
        <a:lstStyle/>
        <a:p>
          <a:endParaRPr lang="en-IN"/>
        </a:p>
      </dgm:t>
    </dgm:pt>
    <dgm:pt modelId="{B62BD284-2B5D-4E7B-B332-89B39E3A0F4F}" type="sibTrans" cxnId="{DC1CD1AA-D02A-4DAF-912C-72D7CC8862D9}">
      <dgm:prSet/>
      <dgm:spPr/>
      <dgm:t>
        <a:bodyPr/>
        <a:lstStyle/>
        <a:p>
          <a:endParaRPr lang="en-IN"/>
        </a:p>
      </dgm:t>
    </dgm:pt>
    <dgm:pt modelId="{0534A3EC-D151-4E33-B64B-8560A82D18F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 While low performers lean toward drama, horror, and romance.</a:t>
          </a:r>
          <a:endParaRPr lang="en-IN" sz="1800" dirty="0"/>
        </a:p>
      </dgm:t>
    </dgm:pt>
    <dgm:pt modelId="{6BA8F972-FD8C-4CB7-A65E-A7C232E25278}" type="parTrans" cxnId="{3EF0C983-1554-4D14-ABC4-50639236A0DB}">
      <dgm:prSet/>
      <dgm:spPr/>
      <dgm:t>
        <a:bodyPr/>
        <a:lstStyle/>
        <a:p>
          <a:endParaRPr lang="en-IN"/>
        </a:p>
      </dgm:t>
    </dgm:pt>
    <dgm:pt modelId="{1D3E519D-5D46-4D2E-95F5-FC205772C877}" type="sibTrans" cxnId="{3EF0C983-1554-4D14-ABC4-50639236A0DB}">
      <dgm:prSet/>
      <dgm:spPr/>
      <dgm:t>
        <a:bodyPr/>
        <a:lstStyle/>
        <a:p>
          <a:endParaRPr lang="en-IN"/>
        </a:p>
      </dgm:t>
    </dgm:pt>
    <dgm:pt modelId="{45C550FF-E044-41E9-BFF8-12ABC18C1AC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 Comedy is popular across both.</a:t>
          </a:r>
          <a:endParaRPr lang="en-IN" sz="1800" dirty="0"/>
        </a:p>
      </dgm:t>
    </dgm:pt>
    <dgm:pt modelId="{ECE0E795-B1E0-465E-8E46-CAD1EA360BF2}" type="parTrans" cxnId="{ED5CCE7C-F558-43B6-A4BC-EB422961CBED}">
      <dgm:prSet/>
      <dgm:spPr/>
      <dgm:t>
        <a:bodyPr/>
        <a:lstStyle/>
        <a:p>
          <a:endParaRPr lang="en-IN"/>
        </a:p>
      </dgm:t>
    </dgm:pt>
    <dgm:pt modelId="{68F43A15-E186-4237-ADE8-8827C3F2106E}" type="sibTrans" cxnId="{ED5CCE7C-F558-43B6-A4BC-EB422961CBED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16B89A2A-6A72-4EBB-9665-7CFCE3482EBF}" type="pres">
      <dgm:prSet presAssocID="{AECDD418-60DC-4A26-9E81-A14268C948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DFCB0-3275-46A2-A99A-C64298AD404A}" type="pres">
      <dgm:prSet presAssocID="{AECDD418-60DC-4A26-9E81-A14268C948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F3A412-E6EE-484E-9145-CE857121EAD8}" type="presOf" srcId="{0534A3EC-D151-4E33-B64B-8560A82D18F7}" destId="{EDADFCB0-3275-46A2-A99A-C64298AD404A}" srcOrd="0" destOrd="1" presId="urn:microsoft.com/office/officeart/2005/8/layout/vList2"/>
    <dgm:cxn modelId="{8367661B-E6FC-45F3-88B6-D02BED5CDCFA}" type="presOf" srcId="{1DB1F1F7-71C4-41A2-B614-200077012AF4}" destId="{EDADFCB0-3275-46A2-A99A-C64298AD404A}" srcOrd="0" destOrd="0" presId="urn:microsoft.com/office/officeart/2005/8/layout/vList2"/>
    <dgm:cxn modelId="{827B0C60-2DBD-42EB-BB32-C891EF6BD439}" type="presOf" srcId="{AECDD418-60DC-4A26-9E81-A14268C94866}" destId="{16B89A2A-6A72-4EBB-9665-7CFCE3482EBF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ED5CCE7C-F558-43B6-A4BC-EB422961CBED}" srcId="{AECDD418-60DC-4A26-9E81-A14268C94866}" destId="{45C550FF-E044-41E9-BFF8-12ABC18C1AC1}" srcOrd="2" destOrd="0" parTransId="{ECE0E795-B1E0-465E-8E46-CAD1EA360BF2}" sibTransId="{68F43A15-E186-4237-ADE8-8827C3F2106E}"/>
    <dgm:cxn modelId="{3EF0C983-1554-4D14-ABC4-50639236A0DB}" srcId="{AECDD418-60DC-4A26-9E81-A14268C94866}" destId="{0534A3EC-D151-4E33-B64B-8560A82D18F7}" srcOrd="1" destOrd="0" parTransId="{6BA8F972-FD8C-4CB7-A65E-A7C232E25278}" sibTransId="{1D3E519D-5D46-4D2E-95F5-FC205772C877}"/>
    <dgm:cxn modelId="{A0D5099F-EC16-4092-A82C-C7679AB08A94}" srcId="{34A9C019-C04D-4D98-8FCB-6AE8EAEBB677}" destId="{AECDD418-60DC-4A26-9E81-A14268C94866}" srcOrd="0" destOrd="0" parTransId="{4D2A2346-AD48-420D-B2D3-2D88A2149EA7}" sibTransId="{D7FEC685-415F-4D7A-82E0-6BF308D247B2}"/>
    <dgm:cxn modelId="{DC1CD1AA-D02A-4DAF-912C-72D7CC8862D9}" srcId="{AECDD418-60DC-4A26-9E81-A14268C94866}" destId="{1DB1F1F7-71C4-41A2-B614-200077012AF4}" srcOrd="0" destOrd="0" parTransId="{82282488-887D-47F3-AACE-0808080D7F64}" sibTransId="{B62BD284-2B5D-4E7B-B332-89B39E3A0F4F}"/>
    <dgm:cxn modelId="{D2F8CAAE-F3E6-4761-A31C-3B74C4D8B776}" type="presOf" srcId="{45C550FF-E044-41E9-BFF8-12ABC18C1AC1}" destId="{EDADFCB0-3275-46A2-A99A-C64298AD404A}" srcOrd="0" destOrd="2" presId="urn:microsoft.com/office/officeart/2005/8/layout/vList2"/>
    <dgm:cxn modelId="{9C8F12CD-0209-438A-B37F-F3EB93EC5D18}" type="presParOf" srcId="{FAFAE366-5941-481D-AF92-CB0C5C6CF2E7}" destId="{16B89A2A-6A72-4EBB-9665-7CFCE3482EBF}" srcOrd="0" destOrd="0" presId="urn:microsoft.com/office/officeart/2005/8/layout/vList2"/>
    <dgm:cxn modelId="{D28A01FE-0AFA-48E9-85D8-C78B7D96618D}" type="presParOf" srcId="{FAFAE366-5941-481D-AF92-CB0C5C6CF2E7}" destId="{EDADFCB0-3275-46A2-A99A-C64298AD40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471943-DDA5-42E7-AD4E-DC0A949605C0}" type="pres">
      <dgm:prSet presAssocID="{47632962-5BD2-43EA-8E94-CD228A71478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92A98F7-F58E-46C0-9139-BE731A92F4AC}" type="presOf" srcId="{47632962-5BD2-43EA-8E94-CD228A71478C}" destId="{50471943-DDA5-42E7-AD4E-DC0A949605C0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E71D05-8768-47E8-8688-5ABEB1A545E7}" type="pres">
      <dgm:prSet presAssocID="{32880ADB-9013-46AC-9068-30A03CC0AE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E4413696-15C1-4250-B1EA-C9F2DD4C4B5F}" type="presOf" srcId="{32880ADB-9013-46AC-9068-30A03CC0AEAF}" destId="{25E71D05-8768-47E8-8688-5ABEB1A545E7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3F4969-27D0-43A0-90F9-39251EA860E5}">
      <dgm:prSet custT="1"/>
      <dgm:spPr/>
      <dgm:t>
        <a:bodyPr/>
        <a:lstStyle/>
        <a:p>
          <a:r>
            <a:rPr lang="en-US" sz="2000" b="1" dirty="0"/>
            <a:t>Predict Movie Revenue Before Release</a:t>
          </a:r>
          <a:endParaRPr lang="en-IN" sz="2000" dirty="0"/>
        </a:p>
      </dgm:t>
    </dgm:pt>
    <dgm:pt modelId="{BD2D60FD-4A3D-43A4-BFAF-3BD068FF92A3}" type="parTrans" cxnId="{46C87B9D-7FF8-46EC-90F8-C01E55D4A364}">
      <dgm:prSet/>
      <dgm:spPr/>
      <dgm:t>
        <a:bodyPr/>
        <a:lstStyle/>
        <a:p>
          <a:endParaRPr lang="en-IN"/>
        </a:p>
      </dgm:t>
    </dgm:pt>
    <dgm:pt modelId="{8677DF26-0408-4DBC-B0AE-E4EFFD52DD9F}" type="sibTrans" cxnId="{46C87B9D-7FF8-46EC-90F8-C01E55D4A364}">
      <dgm:prSet/>
      <dgm:spPr/>
      <dgm:t>
        <a:bodyPr/>
        <a:lstStyle/>
        <a:p>
          <a:endParaRPr lang="en-IN"/>
        </a:p>
      </dgm:t>
    </dgm:pt>
    <dgm:pt modelId="{04C21E50-2F12-497A-8B59-A49FE970F84A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800" i="1" u="sng" dirty="0"/>
            <a:t>Example</a:t>
          </a:r>
          <a:r>
            <a:rPr lang="en-US" sz="1800" dirty="0"/>
            <a:t>: If a movie earns $120 million,</a:t>
          </a:r>
          <a:endParaRPr lang="en-IN" sz="1800" dirty="0"/>
        </a:p>
      </dgm:t>
    </dgm:pt>
    <dgm:pt modelId="{735F3D51-BA04-489C-9B43-B2ECB68724FF}" type="parTrans" cxnId="{3BB89F41-85D7-4C6A-B1FD-F217B4B3F57C}">
      <dgm:prSet/>
      <dgm:spPr/>
      <dgm:t>
        <a:bodyPr/>
        <a:lstStyle/>
        <a:p>
          <a:endParaRPr lang="en-IN"/>
        </a:p>
      </dgm:t>
    </dgm:pt>
    <dgm:pt modelId="{AE808CA5-E76F-4E0E-872D-F4BE6DB1A895}" type="sibTrans" cxnId="{3BB89F41-85D7-4C6A-B1FD-F217B4B3F57C}">
      <dgm:prSet/>
      <dgm:spPr/>
      <dgm:t>
        <a:bodyPr/>
        <a:lstStyle/>
        <a:p>
          <a:endParaRPr lang="en-IN"/>
        </a:p>
      </dgm:t>
    </dgm:pt>
    <dgm:pt modelId="{A1B3FB0F-CAE9-4A50-99EC-6744090AFDD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 Random Forest might predict $118M–122M</a:t>
          </a:r>
          <a:endParaRPr lang="en-IN" sz="1800" dirty="0"/>
        </a:p>
      </dgm:t>
    </dgm:pt>
    <dgm:pt modelId="{521FE383-55A7-4F64-A8DA-505D780B2F83}" type="parTrans" cxnId="{F809930F-4DFE-4893-A740-B72126855ED1}">
      <dgm:prSet/>
      <dgm:spPr/>
      <dgm:t>
        <a:bodyPr/>
        <a:lstStyle/>
        <a:p>
          <a:endParaRPr lang="en-IN"/>
        </a:p>
      </dgm:t>
    </dgm:pt>
    <dgm:pt modelId="{35529692-2B47-4F7A-BF0B-27A14DA7767D}" type="sibTrans" cxnId="{F809930F-4DFE-4893-A740-B72126855ED1}">
      <dgm:prSet/>
      <dgm:spPr/>
      <dgm:t>
        <a:bodyPr/>
        <a:lstStyle/>
        <a:p>
          <a:endParaRPr lang="en-IN"/>
        </a:p>
      </dgm:t>
    </dgm:pt>
    <dgm:pt modelId="{1A174F6F-0F65-47CA-A0B9-0F210578F59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dirty="0"/>
            <a:t> Others are less accurate</a:t>
          </a:r>
        </a:p>
      </dgm:t>
    </dgm:pt>
    <dgm:pt modelId="{C020C9D8-829F-4CEB-AFA5-88873C306EE0}" type="parTrans" cxnId="{3D7C6191-E394-479E-B491-A5363EEFB349}">
      <dgm:prSet/>
      <dgm:spPr/>
      <dgm:t>
        <a:bodyPr/>
        <a:lstStyle/>
        <a:p>
          <a:endParaRPr lang="en-IN"/>
        </a:p>
      </dgm:t>
    </dgm:pt>
    <dgm:pt modelId="{B1C53CAA-E95D-4883-9C3C-47A6F63F0A28}" type="sibTrans" cxnId="{3D7C6191-E394-479E-B491-A5363EEFB349}">
      <dgm:prSet/>
      <dgm:spPr/>
      <dgm:t>
        <a:bodyPr/>
        <a:lstStyle/>
        <a:p>
          <a:endParaRPr lang="en-IN"/>
        </a:p>
      </dgm:t>
    </dgm:pt>
    <dgm:pt modelId="{E34B9224-13FD-4886-A027-4184B98806BB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800" b="1" dirty="0"/>
            <a:t>Random Forest: </a:t>
          </a:r>
          <a:r>
            <a:rPr lang="en-IN" dirty="0"/>
            <a:t>Best at guessing revenue</a:t>
          </a:r>
          <a:endParaRPr lang="en-IN" sz="1800" dirty="0"/>
        </a:p>
      </dgm:t>
    </dgm:pt>
    <dgm:pt modelId="{B1D30BB3-1149-4D01-941A-1141C9DBB58F}" type="parTrans" cxnId="{5B5D2835-18AF-4407-B9A9-62ACC01E80D9}">
      <dgm:prSet/>
      <dgm:spPr/>
      <dgm:t>
        <a:bodyPr/>
        <a:lstStyle/>
        <a:p>
          <a:endParaRPr lang="en-IN"/>
        </a:p>
      </dgm:t>
    </dgm:pt>
    <dgm:pt modelId="{95274B5E-27D4-481D-8CD1-87DDA230F7C6}" type="sibTrans" cxnId="{5B5D2835-18AF-4407-B9A9-62ACC01E80D9}">
      <dgm:prSet/>
      <dgm:spPr/>
      <dgm:t>
        <a:bodyPr/>
        <a:lstStyle/>
        <a:p>
          <a:endParaRPr lang="en-IN"/>
        </a:p>
      </dgm:t>
    </dgm:pt>
    <dgm:pt modelId="{E48CB676-5D72-42EB-8A93-78E22F1CABB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 dirty="0"/>
            <a:t>On average, it's only </a:t>
          </a:r>
          <a:r>
            <a:rPr lang="en-US" sz="2800" b="1" dirty="0"/>
            <a:t>$2 million off</a:t>
          </a:r>
          <a:endParaRPr lang="en-US" sz="2800" dirty="0"/>
        </a:p>
      </dgm:t>
    </dgm:pt>
    <dgm:pt modelId="{63F1A497-2604-4492-B70E-DC07CA064DF7}" type="parTrans" cxnId="{37746137-9CDD-4F9A-BA21-959868BDC92B}">
      <dgm:prSet/>
      <dgm:spPr/>
      <dgm:t>
        <a:bodyPr/>
        <a:lstStyle/>
        <a:p>
          <a:endParaRPr lang="en-IN"/>
        </a:p>
      </dgm:t>
    </dgm:pt>
    <dgm:pt modelId="{E1A9CDD5-0D1F-4210-A0BC-C88FD342005A}" type="sibTrans" cxnId="{37746137-9CDD-4F9A-BA21-959868BDC92B}">
      <dgm:prSet/>
      <dgm:spPr/>
      <dgm:t>
        <a:bodyPr/>
        <a:lstStyle/>
        <a:p>
          <a:endParaRPr lang="en-IN"/>
        </a:p>
      </dgm:t>
    </dgm:pt>
    <dgm:pt modelId="{19CEBD44-44D0-4518-9C2E-3A32D54C2D04}">
      <dgm:prSet custT="1"/>
      <dgm:spPr/>
      <dgm:t>
        <a:bodyPr/>
        <a:lstStyle/>
        <a:p>
          <a:pPr>
            <a:lnSpc>
              <a:spcPct val="150000"/>
            </a:lnSpc>
            <a:buNone/>
          </a:pPr>
          <a:endParaRPr lang="en-IN" sz="1800" dirty="0"/>
        </a:p>
      </dgm:t>
    </dgm:pt>
    <dgm:pt modelId="{F6353E21-61D3-4427-90CF-3A85CC09D784}" type="parTrans" cxnId="{98568CE5-9234-41C7-AE33-7C6D84C956F6}">
      <dgm:prSet/>
      <dgm:spPr/>
      <dgm:t>
        <a:bodyPr/>
        <a:lstStyle/>
        <a:p>
          <a:endParaRPr lang="en-IN"/>
        </a:p>
      </dgm:t>
    </dgm:pt>
    <dgm:pt modelId="{61002242-FAAB-4A38-8229-98CB6B8ADAE4}" type="sibTrans" cxnId="{98568CE5-9234-41C7-AE33-7C6D84C956F6}">
      <dgm:prSet/>
      <dgm:spPr/>
      <dgm:t>
        <a:bodyPr/>
        <a:lstStyle/>
        <a:p>
          <a:endParaRPr lang="en-IN"/>
        </a:p>
      </dgm:t>
    </dgm:pt>
    <dgm:pt modelId="{D5576529-7292-4AD0-91F8-A4E502A618B5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800" dirty="0"/>
        </a:p>
      </dgm:t>
    </dgm:pt>
    <dgm:pt modelId="{A943F4A2-7784-4812-835E-A0989272C496}" type="parTrans" cxnId="{D1F81AEE-5A72-43A9-85B4-1B1709A3900B}">
      <dgm:prSet/>
      <dgm:spPr/>
      <dgm:t>
        <a:bodyPr/>
        <a:lstStyle/>
        <a:p>
          <a:endParaRPr lang="en-IN"/>
        </a:p>
      </dgm:t>
    </dgm:pt>
    <dgm:pt modelId="{DA3C923D-8748-4DC3-B223-8D002EB519FE}" type="sibTrans" cxnId="{D1F81AEE-5A72-43A9-85B4-1B1709A3900B}">
      <dgm:prSet/>
      <dgm:spPr/>
      <dgm:t>
        <a:bodyPr/>
        <a:lstStyle/>
        <a:p>
          <a:endParaRPr lang="en-IN"/>
        </a:p>
      </dgm:t>
    </dgm:pt>
    <dgm:pt modelId="{C3043E13-1811-40BD-906F-F6F060B162CF}" type="pres">
      <dgm:prSet presAssocID="{65D247D5-E2B0-4D5C-82A6-3ED3218A24BC}" presName="linear" presStyleCnt="0">
        <dgm:presLayoutVars>
          <dgm:animLvl val="lvl"/>
          <dgm:resizeHandles val="exact"/>
        </dgm:presLayoutVars>
      </dgm:prSet>
      <dgm:spPr/>
    </dgm:pt>
    <dgm:pt modelId="{9BDF360C-6974-4730-A5F7-046FADE68D99}" type="pres">
      <dgm:prSet presAssocID="{B03F4969-27D0-43A0-90F9-39251EA860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A2A0E72-70FE-463B-BDF1-56778E81E3E3}" type="pres">
      <dgm:prSet presAssocID="{B03F4969-27D0-43A0-90F9-39251EA860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809930F-4DFE-4893-A740-B72126855ED1}" srcId="{B03F4969-27D0-43A0-90F9-39251EA860E5}" destId="{A1B3FB0F-CAE9-4A50-99EC-6744090AFDD6}" srcOrd="5" destOrd="0" parTransId="{521FE383-55A7-4F64-A8DA-505D780B2F83}" sibTransId="{35529692-2B47-4F7A-BF0B-27A14DA7767D}"/>
    <dgm:cxn modelId="{C969D523-228A-4004-9C89-369FAD6A147C}" type="presOf" srcId="{E34B9224-13FD-4886-A027-4184B98806BB}" destId="{4A2A0E72-70FE-463B-BDF1-56778E81E3E3}" srcOrd="0" destOrd="0" presId="urn:microsoft.com/office/officeart/2005/8/layout/vList2"/>
    <dgm:cxn modelId="{4CBD6933-168D-4940-BDEA-B899EAF12005}" type="presOf" srcId="{D5576529-7292-4AD0-91F8-A4E502A618B5}" destId="{4A2A0E72-70FE-463B-BDF1-56778E81E3E3}" srcOrd="0" destOrd="3" presId="urn:microsoft.com/office/officeart/2005/8/layout/vList2"/>
    <dgm:cxn modelId="{5B5D2835-18AF-4407-B9A9-62ACC01E80D9}" srcId="{B03F4969-27D0-43A0-90F9-39251EA860E5}" destId="{E34B9224-13FD-4886-A027-4184B98806BB}" srcOrd="0" destOrd="0" parTransId="{B1D30BB3-1149-4D01-941A-1141C9DBB58F}" sibTransId="{95274B5E-27D4-481D-8CD1-87DDA230F7C6}"/>
    <dgm:cxn modelId="{37746137-9CDD-4F9A-BA21-959868BDC92B}" srcId="{B03F4969-27D0-43A0-90F9-39251EA860E5}" destId="{E48CB676-5D72-42EB-8A93-78E22F1CABB2}" srcOrd="2" destOrd="0" parTransId="{63F1A497-2604-4492-B70E-DC07CA064DF7}" sibTransId="{E1A9CDD5-0D1F-4210-A0BC-C88FD342005A}"/>
    <dgm:cxn modelId="{3BB89F41-85D7-4C6A-B1FD-F217B4B3F57C}" srcId="{B03F4969-27D0-43A0-90F9-39251EA860E5}" destId="{04C21E50-2F12-497A-8B59-A49FE970F84A}" srcOrd="4" destOrd="0" parTransId="{735F3D51-BA04-489C-9B43-B2ECB68724FF}" sibTransId="{AE808CA5-E76F-4E0E-872D-F4BE6DB1A895}"/>
    <dgm:cxn modelId="{F1119847-A0E2-48A4-9F2E-3F08B413CAAE}" type="presOf" srcId="{1A174F6F-0F65-47CA-A0B9-0F210578F596}" destId="{4A2A0E72-70FE-463B-BDF1-56778E81E3E3}" srcOrd="0" destOrd="6" presId="urn:microsoft.com/office/officeart/2005/8/layout/vList2"/>
    <dgm:cxn modelId="{8454A26B-9C83-4F0E-8701-3061456A735B}" type="presOf" srcId="{E48CB676-5D72-42EB-8A93-78E22F1CABB2}" destId="{4A2A0E72-70FE-463B-BDF1-56778E81E3E3}" srcOrd="0" destOrd="2" presId="urn:microsoft.com/office/officeart/2005/8/layout/vList2"/>
    <dgm:cxn modelId="{1FDB4A53-54D6-4979-B05B-F2AA8AFEF5B6}" type="presOf" srcId="{04C21E50-2F12-497A-8B59-A49FE970F84A}" destId="{4A2A0E72-70FE-463B-BDF1-56778E81E3E3}" srcOrd="0" destOrd="4" presId="urn:microsoft.com/office/officeart/2005/8/layout/vList2"/>
    <dgm:cxn modelId="{5809A577-3744-4CD5-9B64-DB628F0C747A}" type="presOf" srcId="{19CEBD44-44D0-4518-9C2E-3A32D54C2D04}" destId="{4A2A0E72-70FE-463B-BDF1-56778E81E3E3}" srcOrd="0" destOrd="1" presId="urn:microsoft.com/office/officeart/2005/8/layout/vList2"/>
    <dgm:cxn modelId="{3D7C6191-E394-479E-B491-A5363EEFB349}" srcId="{B03F4969-27D0-43A0-90F9-39251EA860E5}" destId="{1A174F6F-0F65-47CA-A0B9-0F210578F596}" srcOrd="6" destOrd="0" parTransId="{C020C9D8-829F-4CEB-AFA5-88873C306EE0}" sibTransId="{B1C53CAA-E95D-4883-9C3C-47A6F63F0A28}"/>
    <dgm:cxn modelId="{46C87B9D-7FF8-46EC-90F8-C01E55D4A364}" srcId="{65D247D5-E2B0-4D5C-82A6-3ED3218A24BC}" destId="{B03F4969-27D0-43A0-90F9-39251EA860E5}" srcOrd="0" destOrd="0" parTransId="{BD2D60FD-4A3D-43A4-BFAF-3BD068FF92A3}" sibTransId="{8677DF26-0408-4DBC-B0AE-E4EFFD52DD9F}"/>
    <dgm:cxn modelId="{A96936BD-FD9B-4EAD-A241-7010C8FF1002}" type="presOf" srcId="{B03F4969-27D0-43A0-90F9-39251EA860E5}" destId="{9BDF360C-6974-4730-A5F7-046FADE68D99}" srcOrd="0" destOrd="0" presId="urn:microsoft.com/office/officeart/2005/8/layout/vList2"/>
    <dgm:cxn modelId="{A9B004E4-D0C9-47AD-8B07-A5BA64739DED}" type="presOf" srcId="{A1B3FB0F-CAE9-4A50-99EC-6744090AFDD6}" destId="{4A2A0E72-70FE-463B-BDF1-56778E81E3E3}" srcOrd="0" destOrd="5" presId="urn:microsoft.com/office/officeart/2005/8/layout/vList2"/>
    <dgm:cxn modelId="{98568CE5-9234-41C7-AE33-7C6D84C956F6}" srcId="{B03F4969-27D0-43A0-90F9-39251EA860E5}" destId="{19CEBD44-44D0-4518-9C2E-3A32D54C2D04}" srcOrd="1" destOrd="0" parTransId="{F6353E21-61D3-4427-90CF-3A85CC09D784}" sibTransId="{61002242-FAAB-4A38-8229-98CB6B8ADAE4}"/>
    <dgm:cxn modelId="{DC27FCE6-E012-435D-B165-60DC2BD07B5A}" type="presOf" srcId="{65D247D5-E2B0-4D5C-82A6-3ED3218A24BC}" destId="{C3043E13-1811-40BD-906F-F6F060B162CF}" srcOrd="0" destOrd="0" presId="urn:microsoft.com/office/officeart/2005/8/layout/vList2"/>
    <dgm:cxn modelId="{D1F81AEE-5A72-43A9-85B4-1B1709A3900B}" srcId="{B03F4969-27D0-43A0-90F9-39251EA860E5}" destId="{D5576529-7292-4AD0-91F8-A4E502A618B5}" srcOrd="3" destOrd="0" parTransId="{A943F4A2-7784-4812-835E-A0989272C496}" sibTransId="{DA3C923D-8748-4DC3-B223-8D002EB519FE}"/>
    <dgm:cxn modelId="{1947CFAC-8BEE-4323-A7E1-D57CB9CE9105}" type="presParOf" srcId="{C3043E13-1811-40BD-906F-F6F060B162CF}" destId="{9BDF360C-6974-4730-A5F7-046FADE68D99}" srcOrd="0" destOrd="0" presId="urn:microsoft.com/office/officeart/2005/8/layout/vList2"/>
    <dgm:cxn modelId="{319A6A41-A242-45D4-AAB4-56916B00D62D}" type="presParOf" srcId="{C3043E13-1811-40BD-906F-F6F060B162CF}" destId="{4A2A0E72-70FE-463B-BDF1-56778E81E3E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65D247D5-E2B0-4D5C-82A6-3ED3218A2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3F4969-27D0-43A0-90F9-39251EA860E5}">
      <dgm:prSet custT="1"/>
      <dgm:spPr/>
      <dgm:t>
        <a:bodyPr/>
        <a:lstStyle/>
        <a:p>
          <a:r>
            <a:rPr lang="en-US" sz="2000" b="1" dirty="0"/>
            <a:t>Assess how accurately our model predicts movie revenue</a:t>
          </a:r>
          <a:endParaRPr lang="en-IN" sz="2000" dirty="0"/>
        </a:p>
      </dgm:t>
    </dgm:pt>
    <dgm:pt modelId="{BD2D60FD-4A3D-43A4-BFAF-3BD068FF92A3}" type="parTrans" cxnId="{46C87B9D-7FF8-46EC-90F8-C01E55D4A364}">
      <dgm:prSet/>
      <dgm:spPr/>
      <dgm:t>
        <a:bodyPr/>
        <a:lstStyle/>
        <a:p>
          <a:endParaRPr lang="en-IN"/>
        </a:p>
      </dgm:t>
    </dgm:pt>
    <dgm:pt modelId="{8677DF26-0408-4DBC-B0AE-E4EFFD52DD9F}" type="sibTrans" cxnId="{46C87B9D-7FF8-46EC-90F8-C01E55D4A364}">
      <dgm:prSet/>
      <dgm:spPr/>
      <dgm:t>
        <a:bodyPr/>
        <a:lstStyle/>
        <a:p>
          <a:endParaRPr lang="en-IN"/>
        </a:p>
      </dgm:t>
    </dgm:pt>
    <dgm:pt modelId="{E34B9224-13FD-4886-A027-4184B98806BB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800" dirty="0"/>
            <a:t>Predicted revenues closely match actuals, showing strong accuracy.</a:t>
          </a:r>
          <a:endParaRPr lang="en-IN" sz="1800" dirty="0"/>
        </a:p>
      </dgm:t>
    </dgm:pt>
    <dgm:pt modelId="{B1D30BB3-1149-4D01-941A-1141C9DBB58F}" type="parTrans" cxnId="{5B5D2835-18AF-4407-B9A9-62ACC01E80D9}">
      <dgm:prSet/>
      <dgm:spPr/>
      <dgm:t>
        <a:bodyPr/>
        <a:lstStyle/>
        <a:p>
          <a:endParaRPr lang="en-IN"/>
        </a:p>
      </dgm:t>
    </dgm:pt>
    <dgm:pt modelId="{95274B5E-27D4-481D-8CD1-87DDA230F7C6}" type="sibTrans" cxnId="{5B5D2835-18AF-4407-B9A9-62ACC01E80D9}">
      <dgm:prSet/>
      <dgm:spPr/>
      <dgm:t>
        <a:bodyPr/>
        <a:lstStyle/>
        <a:p>
          <a:endParaRPr lang="en-IN"/>
        </a:p>
      </dgm:t>
    </dgm:pt>
    <dgm:pt modelId="{D76A79CB-B1DF-489C-BB8D-2FB1E6E4F53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/>
            <a:t>Most points align with the ideal line, making it reliable for planning.</a:t>
          </a:r>
        </a:p>
      </dgm:t>
    </dgm:pt>
    <dgm:pt modelId="{3FDA5F62-35FE-4498-8ABF-476F814DB9EF}" type="parTrans" cxnId="{213596DA-D485-4B20-8DBD-AFA9A9652F2B}">
      <dgm:prSet/>
      <dgm:spPr/>
      <dgm:t>
        <a:bodyPr/>
        <a:lstStyle/>
        <a:p>
          <a:endParaRPr lang="en-IN"/>
        </a:p>
      </dgm:t>
    </dgm:pt>
    <dgm:pt modelId="{8A057817-4FF5-45BF-AD7C-B890B993B1C6}" type="sibTrans" cxnId="{213596DA-D485-4B20-8DBD-AFA9A9652F2B}">
      <dgm:prSet/>
      <dgm:spPr/>
      <dgm:t>
        <a:bodyPr/>
        <a:lstStyle/>
        <a:p>
          <a:endParaRPr lang="en-IN"/>
        </a:p>
      </dgm:t>
    </dgm:pt>
    <dgm:pt modelId="{C3043E13-1811-40BD-906F-F6F060B162CF}" type="pres">
      <dgm:prSet presAssocID="{65D247D5-E2B0-4D5C-82A6-3ED3218A24BC}" presName="linear" presStyleCnt="0">
        <dgm:presLayoutVars>
          <dgm:animLvl val="lvl"/>
          <dgm:resizeHandles val="exact"/>
        </dgm:presLayoutVars>
      </dgm:prSet>
      <dgm:spPr/>
    </dgm:pt>
    <dgm:pt modelId="{9BDF360C-6974-4730-A5F7-046FADE68D99}" type="pres">
      <dgm:prSet presAssocID="{B03F4969-27D0-43A0-90F9-39251EA860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A2A0E72-70FE-463B-BDF1-56778E81E3E3}" type="pres">
      <dgm:prSet presAssocID="{B03F4969-27D0-43A0-90F9-39251EA860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548E12-7AEC-443E-9CD8-3A6C007A0F73}" type="presOf" srcId="{D76A79CB-B1DF-489C-BB8D-2FB1E6E4F534}" destId="{4A2A0E72-70FE-463B-BDF1-56778E81E3E3}" srcOrd="0" destOrd="1" presId="urn:microsoft.com/office/officeart/2005/8/layout/vList2"/>
    <dgm:cxn modelId="{C969D523-228A-4004-9C89-369FAD6A147C}" type="presOf" srcId="{E34B9224-13FD-4886-A027-4184B98806BB}" destId="{4A2A0E72-70FE-463B-BDF1-56778E81E3E3}" srcOrd="0" destOrd="0" presId="urn:microsoft.com/office/officeart/2005/8/layout/vList2"/>
    <dgm:cxn modelId="{5B5D2835-18AF-4407-B9A9-62ACC01E80D9}" srcId="{B03F4969-27D0-43A0-90F9-39251EA860E5}" destId="{E34B9224-13FD-4886-A027-4184B98806BB}" srcOrd="0" destOrd="0" parTransId="{B1D30BB3-1149-4D01-941A-1141C9DBB58F}" sibTransId="{95274B5E-27D4-481D-8CD1-87DDA230F7C6}"/>
    <dgm:cxn modelId="{46C87B9D-7FF8-46EC-90F8-C01E55D4A364}" srcId="{65D247D5-E2B0-4D5C-82A6-3ED3218A24BC}" destId="{B03F4969-27D0-43A0-90F9-39251EA860E5}" srcOrd="0" destOrd="0" parTransId="{BD2D60FD-4A3D-43A4-BFAF-3BD068FF92A3}" sibTransId="{8677DF26-0408-4DBC-B0AE-E4EFFD52DD9F}"/>
    <dgm:cxn modelId="{A96936BD-FD9B-4EAD-A241-7010C8FF1002}" type="presOf" srcId="{B03F4969-27D0-43A0-90F9-39251EA860E5}" destId="{9BDF360C-6974-4730-A5F7-046FADE68D99}" srcOrd="0" destOrd="0" presId="urn:microsoft.com/office/officeart/2005/8/layout/vList2"/>
    <dgm:cxn modelId="{213596DA-D485-4B20-8DBD-AFA9A9652F2B}" srcId="{B03F4969-27D0-43A0-90F9-39251EA860E5}" destId="{D76A79CB-B1DF-489C-BB8D-2FB1E6E4F534}" srcOrd="1" destOrd="0" parTransId="{3FDA5F62-35FE-4498-8ABF-476F814DB9EF}" sibTransId="{8A057817-4FF5-45BF-AD7C-B890B993B1C6}"/>
    <dgm:cxn modelId="{DC27FCE6-E012-435D-B165-60DC2BD07B5A}" type="presOf" srcId="{65D247D5-E2B0-4D5C-82A6-3ED3218A24BC}" destId="{C3043E13-1811-40BD-906F-F6F060B162CF}" srcOrd="0" destOrd="0" presId="urn:microsoft.com/office/officeart/2005/8/layout/vList2"/>
    <dgm:cxn modelId="{1947CFAC-8BEE-4323-A7E1-D57CB9CE9105}" type="presParOf" srcId="{C3043E13-1811-40BD-906F-F6F060B162CF}" destId="{9BDF360C-6974-4730-A5F7-046FADE68D99}" srcOrd="0" destOrd="0" presId="urn:microsoft.com/office/officeart/2005/8/layout/vList2"/>
    <dgm:cxn modelId="{319A6A41-A242-45D4-AAB4-56916B00D62D}" type="presParOf" srcId="{C3043E13-1811-40BD-906F-F6F060B162CF}" destId="{4A2A0E72-70FE-463B-BDF1-56778E81E3E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A0C07-1DAF-4A19-8F48-E5FEAAD5B025}" type="doc">
      <dgm:prSet loTypeId="urn:microsoft.com/office/officeart/2005/8/layout/bProcess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005F9E-C8AD-498B-A3A5-262B7C786B98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Focus Area 1</a:t>
          </a:r>
          <a:endParaRPr lang="en-IN" sz="2000" dirty="0"/>
        </a:p>
      </dgm:t>
    </dgm:pt>
    <dgm:pt modelId="{D27A723D-809E-416B-BC6D-0700438F5785}" type="parTrans" cxnId="{7853D9CD-B415-4740-B082-17D77C291A25}">
      <dgm:prSet/>
      <dgm:spPr/>
      <dgm:t>
        <a:bodyPr/>
        <a:lstStyle/>
        <a:p>
          <a:endParaRPr lang="en-IN" sz="1800"/>
        </a:p>
      </dgm:t>
    </dgm:pt>
    <dgm:pt modelId="{C7FEA169-E6F1-41F6-818F-3F00CA293DAB}" type="sibTrans" cxnId="{7853D9CD-B415-4740-B082-17D77C291A25}">
      <dgm:prSet custT="1"/>
      <dgm:spPr/>
      <dgm:t>
        <a:bodyPr/>
        <a:lstStyle/>
        <a:p>
          <a:pPr algn="ctr"/>
          <a:endParaRPr lang="en-IN" sz="2000"/>
        </a:p>
      </dgm:t>
    </dgm:pt>
    <dgm:pt modelId="{63E14534-489C-4A6E-918A-8229098DDA89}">
      <dgm:prSet phldrT="[Text]" custT="1"/>
      <dgm:spPr/>
      <dgm:t>
        <a:bodyPr/>
        <a:lstStyle/>
        <a:p>
          <a:pPr algn="ctr">
            <a:buNone/>
          </a:pPr>
          <a:r>
            <a:rPr lang="en-US" sz="2000" b="1" dirty="0"/>
            <a:t>Box Office Performance</a:t>
          </a:r>
          <a:endParaRPr lang="en-IN" sz="2000" b="1" dirty="0"/>
        </a:p>
      </dgm:t>
    </dgm:pt>
    <dgm:pt modelId="{39B1318F-07C1-457E-A1E4-21746E642035}" type="parTrans" cxnId="{ACDEF793-98D1-46D6-B517-64843C032125}">
      <dgm:prSet/>
      <dgm:spPr/>
      <dgm:t>
        <a:bodyPr/>
        <a:lstStyle/>
        <a:p>
          <a:endParaRPr lang="en-IN" sz="1800"/>
        </a:p>
      </dgm:t>
    </dgm:pt>
    <dgm:pt modelId="{38083804-081C-48E0-905F-F49FB304579C}" type="sibTrans" cxnId="{ACDEF793-98D1-46D6-B517-64843C032125}">
      <dgm:prSet/>
      <dgm:spPr/>
      <dgm:t>
        <a:bodyPr/>
        <a:lstStyle/>
        <a:p>
          <a:endParaRPr lang="en-IN" sz="1800"/>
        </a:p>
      </dgm:t>
    </dgm:pt>
    <dgm:pt modelId="{2A8C13CA-92A3-456C-B900-DD2326C2C985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Focus Area 2</a:t>
          </a:r>
          <a:endParaRPr lang="en-IN" sz="2000" dirty="0"/>
        </a:p>
      </dgm:t>
    </dgm:pt>
    <dgm:pt modelId="{C31AEBE5-689B-44EE-BF90-938E5AB6BC85}" type="parTrans" cxnId="{926E5FCA-EBC4-43C0-885E-E1B016B63167}">
      <dgm:prSet/>
      <dgm:spPr/>
      <dgm:t>
        <a:bodyPr/>
        <a:lstStyle/>
        <a:p>
          <a:endParaRPr lang="en-IN" sz="1800"/>
        </a:p>
      </dgm:t>
    </dgm:pt>
    <dgm:pt modelId="{B3C4D42B-84F0-4455-BFC6-BE18995F38B7}" type="sibTrans" cxnId="{926E5FCA-EBC4-43C0-885E-E1B016B63167}">
      <dgm:prSet custT="1"/>
      <dgm:spPr/>
      <dgm:t>
        <a:bodyPr/>
        <a:lstStyle/>
        <a:p>
          <a:pPr algn="ctr"/>
          <a:endParaRPr lang="en-IN" sz="2000"/>
        </a:p>
      </dgm:t>
    </dgm:pt>
    <dgm:pt modelId="{8ECE21A7-B864-494A-BD15-6AB201D4BF2B}">
      <dgm:prSet phldrT="[Text]" custT="1"/>
      <dgm:spPr/>
      <dgm:t>
        <a:bodyPr/>
        <a:lstStyle/>
        <a:p>
          <a:pPr algn="ctr"/>
          <a:r>
            <a:rPr lang="en-US" sz="2000" dirty="0"/>
            <a:t>Focus Area 3</a:t>
          </a:r>
          <a:endParaRPr lang="en-IN" sz="2000" dirty="0"/>
        </a:p>
      </dgm:t>
    </dgm:pt>
    <dgm:pt modelId="{278B68F2-759E-4E78-9BF7-F4E3E8A1670C}" type="parTrans" cxnId="{1C8FDE23-52C0-4BCB-81A6-A55619A33685}">
      <dgm:prSet/>
      <dgm:spPr/>
      <dgm:t>
        <a:bodyPr/>
        <a:lstStyle/>
        <a:p>
          <a:endParaRPr lang="en-IN" sz="1800"/>
        </a:p>
      </dgm:t>
    </dgm:pt>
    <dgm:pt modelId="{0F7C8B50-C159-46FC-9AB3-727A511D8052}" type="sibTrans" cxnId="{1C8FDE23-52C0-4BCB-81A6-A55619A33685}">
      <dgm:prSet custT="1"/>
      <dgm:spPr/>
      <dgm:t>
        <a:bodyPr/>
        <a:lstStyle/>
        <a:p>
          <a:pPr algn="ctr"/>
          <a:endParaRPr lang="en-IN" sz="2000"/>
        </a:p>
      </dgm:t>
    </dgm:pt>
    <dgm:pt modelId="{26128CEA-4DA3-4AC6-8849-BA71E3EA3F84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Director &amp; Cast Influence</a:t>
          </a:r>
          <a:endParaRPr lang="en-IN" sz="2000" dirty="0"/>
        </a:p>
      </dgm:t>
    </dgm:pt>
    <dgm:pt modelId="{8165926F-54EB-4752-BF69-D62E60B1F8C1}" type="parTrans" cxnId="{5A1BD6C5-627F-484A-A722-324DE687CEE9}">
      <dgm:prSet/>
      <dgm:spPr/>
      <dgm:t>
        <a:bodyPr/>
        <a:lstStyle/>
        <a:p>
          <a:endParaRPr lang="en-IN" sz="1800"/>
        </a:p>
      </dgm:t>
    </dgm:pt>
    <dgm:pt modelId="{5E2F1BC8-5243-48A6-8B1E-091F49B5D31A}" type="sibTrans" cxnId="{5A1BD6C5-627F-484A-A722-324DE687CEE9}">
      <dgm:prSet/>
      <dgm:spPr/>
      <dgm:t>
        <a:bodyPr/>
        <a:lstStyle/>
        <a:p>
          <a:endParaRPr lang="en-IN" sz="1800"/>
        </a:p>
      </dgm:t>
    </dgm:pt>
    <dgm:pt modelId="{F16B7EC2-F228-415E-B500-880939800581}">
      <dgm:prSet phldrT="[Text]" custT="1"/>
      <dgm:spPr/>
      <dgm:t>
        <a:bodyPr/>
        <a:lstStyle/>
        <a:p>
          <a:pPr algn="ctr"/>
          <a:r>
            <a:rPr lang="en-US" sz="2000" dirty="0"/>
            <a:t>Focus Area 4</a:t>
          </a:r>
          <a:endParaRPr lang="en-IN" sz="2000" dirty="0"/>
        </a:p>
      </dgm:t>
    </dgm:pt>
    <dgm:pt modelId="{D1B3260C-D5EC-4041-92E3-2B08A7E5ED50}" type="parTrans" cxnId="{7B38427A-7F8C-436B-BFF9-F6BA91463DCD}">
      <dgm:prSet/>
      <dgm:spPr/>
      <dgm:t>
        <a:bodyPr/>
        <a:lstStyle/>
        <a:p>
          <a:endParaRPr lang="en-IN" sz="1800"/>
        </a:p>
      </dgm:t>
    </dgm:pt>
    <dgm:pt modelId="{EA70A381-1ED8-4B6E-9444-D9665F6E24CA}" type="sibTrans" cxnId="{7B38427A-7F8C-436B-BFF9-F6BA91463DCD}">
      <dgm:prSet custT="1"/>
      <dgm:spPr/>
      <dgm:t>
        <a:bodyPr/>
        <a:lstStyle/>
        <a:p>
          <a:pPr algn="ctr"/>
          <a:endParaRPr lang="en-IN" sz="2000"/>
        </a:p>
      </dgm:t>
    </dgm:pt>
    <dgm:pt modelId="{7CDD931C-BD22-4619-B4C5-267A887F963D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Language &amp; Market Reach Analysis</a:t>
          </a:r>
          <a:endParaRPr lang="en-IN" sz="2000" dirty="0"/>
        </a:p>
      </dgm:t>
    </dgm:pt>
    <dgm:pt modelId="{22C8FD7D-97AC-4877-9651-52A1437D8EEB}" type="parTrans" cxnId="{4FBCFF65-36AB-43E0-84FE-5162AE30128C}">
      <dgm:prSet/>
      <dgm:spPr/>
      <dgm:t>
        <a:bodyPr/>
        <a:lstStyle/>
        <a:p>
          <a:endParaRPr lang="en-IN" sz="1800"/>
        </a:p>
      </dgm:t>
    </dgm:pt>
    <dgm:pt modelId="{3AFDF21C-D23A-4019-BF59-E4CBFE921B83}" type="sibTrans" cxnId="{4FBCFF65-36AB-43E0-84FE-5162AE30128C}">
      <dgm:prSet/>
      <dgm:spPr/>
      <dgm:t>
        <a:bodyPr/>
        <a:lstStyle/>
        <a:p>
          <a:endParaRPr lang="en-IN" sz="1800"/>
        </a:p>
      </dgm:t>
    </dgm:pt>
    <dgm:pt modelId="{1B22007D-3878-4347-BA03-EDFAA83A1BF7}">
      <dgm:prSet phldrT="[Text]" custT="1"/>
      <dgm:spPr/>
      <dgm:t>
        <a:bodyPr/>
        <a:lstStyle/>
        <a:p>
          <a:pPr algn="ctr"/>
          <a:r>
            <a:rPr lang="en-US" sz="2000" dirty="0"/>
            <a:t>Focus Area 5</a:t>
          </a:r>
          <a:endParaRPr lang="en-IN" sz="2000" dirty="0"/>
        </a:p>
      </dgm:t>
    </dgm:pt>
    <dgm:pt modelId="{4D33C23C-D640-4643-82A9-7E06D5F8B78E}" type="parTrans" cxnId="{A87056B1-F805-48EA-ACE7-C1A6DB516EC4}">
      <dgm:prSet/>
      <dgm:spPr/>
      <dgm:t>
        <a:bodyPr/>
        <a:lstStyle/>
        <a:p>
          <a:endParaRPr lang="en-IN" sz="1800"/>
        </a:p>
      </dgm:t>
    </dgm:pt>
    <dgm:pt modelId="{6EF511E9-54A0-436C-A858-CB00C2F4725C}" type="sibTrans" cxnId="{A87056B1-F805-48EA-ACE7-C1A6DB516EC4}">
      <dgm:prSet custT="1"/>
      <dgm:spPr/>
      <dgm:t>
        <a:bodyPr/>
        <a:lstStyle/>
        <a:p>
          <a:pPr algn="ctr"/>
          <a:endParaRPr lang="en-IN" sz="2000"/>
        </a:p>
      </dgm:t>
    </dgm:pt>
    <dgm:pt modelId="{59A81710-64BF-4502-A86C-E00BB6BDCEC4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Release Timing &amp; Success Patterns</a:t>
          </a:r>
          <a:endParaRPr lang="en-IN" sz="2000" dirty="0"/>
        </a:p>
      </dgm:t>
    </dgm:pt>
    <dgm:pt modelId="{E9ADE97C-9E72-488A-8D2C-A65A6395FBC7}" type="parTrans" cxnId="{BA8F9C5D-BC28-476F-A70A-52F870144136}">
      <dgm:prSet/>
      <dgm:spPr/>
      <dgm:t>
        <a:bodyPr/>
        <a:lstStyle/>
        <a:p>
          <a:endParaRPr lang="en-IN" sz="1800"/>
        </a:p>
      </dgm:t>
    </dgm:pt>
    <dgm:pt modelId="{6A806BF8-DA15-4BA9-B222-D2E4D078A235}" type="sibTrans" cxnId="{BA8F9C5D-BC28-476F-A70A-52F870144136}">
      <dgm:prSet/>
      <dgm:spPr/>
      <dgm:t>
        <a:bodyPr/>
        <a:lstStyle/>
        <a:p>
          <a:endParaRPr lang="en-IN" sz="1800"/>
        </a:p>
      </dgm:t>
    </dgm:pt>
    <dgm:pt modelId="{D8013030-A57F-4095-9C57-8F180B81F8AB}">
      <dgm:prSet phldrT="[Text]" custT="1"/>
      <dgm:spPr/>
      <dgm:t>
        <a:bodyPr/>
        <a:lstStyle/>
        <a:p>
          <a:pPr algn="ctr"/>
          <a:r>
            <a:rPr lang="en-US" sz="2000" dirty="0"/>
            <a:t>Focus Area 6</a:t>
          </a:r>
          <a:endParaRPr lang="en-IN" sz="2000" dirty="0"/>
        </a:p>
      </dgm:t>
    </dgm:pt>
    <dgm:pt modelId="{DC495F7F-471B-4CB2-BE3B-48240150BEB6}" type="parTrans" cxnId="{AFEA0E2C-0616-4A38-B826-224A430DC7F9}">
      <dgm:prSet/>
      <dgm:spPr/>
      <dgm:t>
        <a:bodyPr/>
        <a:lstStyle/>
        <a:p>
          <a:endParaRPr lang="en-IN" sz="1800"/>
        </a:p>
      </dgm:t>
    </dgm:pt>
    <dgm:pt modelId="{54D384CA-9E90-4B7E-A2EA-C80903705A3F}" type="sibTrans" cxnId="{AFEA0E2C-0616-4A38-B826-224A430DC7F9}">
      <dgm:prSet custT="1"/>
      <dgm:spPr/>
      <dgm:t>
        <a:bodyPr/>
        <a:lstStyle/>
        <a:p>
          <a:pPr algn="ctr"/>
          <a:endParaRPr lang="en-IN" sz="2000"/>
        </a:p>
      </dgm:t>
    </dgm:pt>
    <dgm:pt modelId="{291DFD8E-5E3F-4635-97D8-BDF9F719150C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Production House Trends</a:t>
          </a:r>
          <a:endParaRPr lang="en-IN" sz="2000" dirty="0"/>
        </a:p>
      </dgm:t>
    </dgm:pt>
    <dgm:pt modelId="{3D8971D7-38AF-4004-A6D0-99801D6E0843}" type="parTrans" cxnId="{2BB472EA-5AEE-4D9E-9B74-F1AC72DC1B6F}">
      <dgm:prSet/>
      <dgm:spPr/>
      <dgm:t>
        <a:bodyPr/>
        <a:lstStyle/>
        <a:p>
          <a:endParaRPr lang="en-IN" sz="1800"/>
        </a:p>
      </dgm:t>
    </dgm:pt>
    <dgm:pt modelId="{C55DE595-007C-44DD-8E53-F072DF7BB834}" type="sibTrans" cxnId="{2BB472EA-5AEE-4D9E-9B74-F1AC72DC1B6F}">
      <dgm:prSet/>
      <dgm:spPr/>
      <dgm:t>
        <a:bodyPr/>
        <a:lstStyle/>
        <a:p>
          <a:endParaRPr lang="en-IN" sz="1800"/>
        </a:p>
      </dgm:t>
    </dgm:pt>
    <dgm:pt modelId="{F4DB775F-98A4-4165-BC72-581696CC0D24}">
      <dgm:prSet phldrT="[Text]" custT="1"/>
      <dgm:spPr/>
      <dgm:t>
        <a:bodyPr/>
        <a:lstStyle/>
        <a:p>
          <a:pPr algn="ctr"/>
          <a:r>
            <a:rPr lang="en-US" sz="2000" dirty="0"/>
            <a:t>Focus Area 7</a:t>
          </a:r>
          <a:endParaRPr lang="en-IN" sz="2000" dirty="0"/>
        </a:p>
      </dgm:t>
    </dgm:pt>
    <dgm:pt modelId="{ABBBA40B-9A86-4BAA-90D2-2EE3205E7A71}" type="parTrans" cxnId="{013F1EB4-BC2F-4727-9ADB-450062AD55C7}">
      <dgm:prSet/>
      <dgm:spPr/>
      <dgm:t>
        <a:bodyPr/>
        <a:lstStyle/>
        <a:p>
          <a:endParaRPr lang="en-IN" sz="1800"/>
        </a:p>
      </dgm:t>
    </dgm:pt>
    <dgm:pt modelId="{DF648BB2-328D-4C6C-A92C-F4B964E981D4}" type="sibTrans" cxnId="{013F1EB4-BC2F-4727-9ADB-450062AD55C7}">
      <dgm:prSet custT="1"/>
      <dgm:spPr/>
      <dgm:t>
        <a:bodyPr/>
        <a:lstStyle/>
        <a:p>
          <a:pPr algn="ctr"/>
          <a:endParaRPr lang="en-IN" sz="2000"/>
        </a:p>
      </dgm:t>
    </dgm:pt>
    <dgm:pt modelId="{93FC3797-030F-429C-8EFC-F7051C1BD5F7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Budget &amp; Revenue Analysis</a:t>
          </a:r>
          <a:endParaRPr lang="en-IN" sz="2000" dirty="0"/>
        </a:p>
      </dgm:t>
    </dgm:pt>
    <dgm:pt modelId="{2FAD7E05-70E2-4A36-965A-6D4FA6C06259}" type="parTrans" cxnId="{789D0842-9BDB-4C19-9720-428F8E90B06D}">
      <dgm:prSet/>
      <dgm:spPr/>
      <dgm:t>
        <a:bodyPr/>
        <a:lstStyle/>
        <a:p>
          <a:endParaRPr lang="en-IN" sz="1800"/>
        </a:p>
      </dgm:t>
    </dgm:pt>
    <dgm:pt modelId="{5A6EE537-8CAB-4BFE-B4C2-372B2B5C841B}" type="sibTrans" cxnId="{789D0842-9BDB-4C19-9720-428F8E90B06D}">
      <dgm:prSet/>
      <dgm:spPr/>
      <dgm:t>
        <a:bodyPr/>
        <a:lstStyle/>
        <a:p>
          <a:endParaRPr lang="en-IN" sz="1800"/>
        </a:p>
      </dgm:t>
    </dgm:pt>
    <dgm:pt modelId="{8C4585E8-29D3-452A-BE92-B7691863667D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Focus Area 8</a:t>
          </a:r>
          <a:endParaRPr lang="en-IN" sz="2000" dirty="0"/>
        </a:p>
      </dgm:t>
    </dgm:pt>
    <dgm:pt modelId="{134C8C67-400E-4AFC-B157-AB030623113E}" type="parTrans" cxnId="{4C79DAB8-6C70-4FCC-AD63-D53E0FE5CAF7}">
      <dgm:prSet/>
      <dgm:spPr/>
      <dgm:t>
        <a:bodyPr/>
        <a:lstStyle/>
        <a:p>
          <a:endParaRPr lang="en-IN" sz="1800"/>
        </a:p>
      </dgm:t>
    </dgm:pt>
    <dgm:pt modelId="{BD33BE7D-A7AD-4951-8DAE-6B1B6C2DDDE6}" type="sibTrans" cxnId="{4C79DAB8-6C70-4FCC-AD63-D53E0FE5CAF7}">
      <dgm:prSet custT="1"/>
      <dgm:spPr/>
      <dgm:t>
        <a:bodyPr/>
        <a:lstStyle/>
        <a:p>
          <a:pPr algn="ctr"/>
          <a:endParaRPr lang="en-IN" sz="2000"/>
        </a:p>
      </dgm:t>
    </dgm:pt>
    <dgm:pt modelId="{91ED432D-EB2D-4D23-883E-BB1A2AFE893D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Focus Area 9</a:t>
          </a:r>
          <a:endParaRPr lang="en-IN" sz="2000" dirty="0"/>
        </a:p>
      </dgm:t>
    </dgm:pt>
    <dgm:pt modelId="{0B71E86F-378E-473E-A179-090D989A553B}" type="parTrans" cxnId="{A40BBD41-F3CC-4397-8165-84BEBD27775E}">
      <dgm:prSet/>
      <dgm:spPr/>
      <dgm:t>
        <a:bodyPr/>
        <a:lstStyle/>
        <a:p>
          <a:endParaRPr lang="en-IN" sz="1800"/>
        </a:p>
      </dgm:t>
    </dgm:pt>
    <dgm:pt modelId="{5A588B98-F45E-4A13-A6B8-61B90E6B0DEA}" type="sibTrans" cxnId="{A40BBD41-F3CC-4397-8165-84BEBD27775E}">
      <dgm:prSet custT="1"/>
      <dgm:spPr/>
      <dgm:t>
        <a:bodyPr/>
        <a:lstStyle/>
        <a:p>
          <a:pPr algn="ctr"/>
          <a:endParaRPr lang="en-IN" sz="2000"/>
        </a:p>
      </dgm:t>
    </dgm:pt>
    <dgm:pt modelId="{88B30E97-DA85-4250-9FD6-2E7F6E5EAD18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Viewer Demographics</a:t>
          </a:r>
          <a:endParaRPr lang="en-IN" sz="2000" dirty="0"/>
        </a:p>
      </dgm:t>
    </dgm:pt>
    <dgm:pt modelId="{01414EC8-F4D0-47D8-B7BE-313619CEE4F0}" type="parTrans" cxnId="{48866DDC-033C-4EA4-9327-5B7E2D858B4B}">
      <dgm:prSet/>
      <dgm:spPr/>
      <dgm:t>
        <a:bodyPr/>
        <a:lstStyle/>
        <a:p>
          <a:endParaRPr lang="en-IN" sz="1800"/>
        </a:p>
      </dgm:t>
    </dgm:pt>
    <dgm:pt modelId="{C6175A48-B3C9-41EF-BE06-3EC52FDC6E1C}" type="sibTrans" cxnId="{48866DDC-033C-4EA4-9327-5B7E2D858B4B}">
      <dgm:prSet/>
      <dgm:spPr/>
      <dgm:t>
        <a:bodyPr/>
        <a:lstStyle/>
        <a:p>
          <a:endParaRPr lang="en-IN" sz="1800"/>
        </a:p>
      </dgm:t>
    </dgm:pt>
    <dgm:pt modelId="{D31E3D67-171B-4C76-BC20-843C096CFA99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Focus Area 10</a:t>
          </a:r>
          <a:endParaRPr lang="en-IN" sz="2000" dirty="0"/>
        </a:p>
      </dgm:t>
    </dgm:pt>
    <dgm:pt modelId="{8FB16F45-D2EE-452D-8945-B8EE1E49A3E6}" type="parTrans" cxnId="{37AEE832-6162-41B7-B5E5-CCD8733962E3}">
      <dgm:prSet/>
      <dgm:spPr/>
      <dgm:t>
        <a:bodyPr/>
        <a:lstStyle/>
        <a:p>
          <a:endParaRPr lang="en-IN" sz="1800"/>
        </a:p>
      </dgm:t>
    </dgm:pt>
    <dgm:pt modelId="{2128D615-AF02-4866-B572-BA6439BC5F2B}" type="sibTrans" cxnId="{37AEE832-6162-41B7-B5E5-CCD8733962E3}">
      <dgm:prSet/>
      <dgm:spPr/>
      <dgm:t>
        <a:bodyPr/>
        <a:lstStyle/>
        <a:p>
          <a:endParaRPr lang="en-IN" sz="1800"/>
        </a:p>
      </dgm:t>
    </dgm:pt>
    <dgm:pt modelId="{7915E33B-C64A-497D-B13C-38380A814359}">
      <dgm:prSet phldrT="[Text]" custT="1"/>
      <dgm:spPr/>
      <dgm:t>
        <a:bodyPr/>
        <a:lstStyle/>
        <a:p>
          <a:pPr algn="ctr">
            <a:buNone/>
          </a:pPr>
          <a:r>
            <a:rPr lang="en-IN" sz="2000" b="1" dirty="0"/>
            <a:t>Revenue Predictions</a:t>
          </a:r>
          <a:endParaRPr lang="en-IN" sz="2000" dirty="0"/>
        </a:p>
      </dgm:t>
    </dgm:pt>
    <dgm:pt modelId="{B6716079-C8DA-4F90-90CE-FB76A6D78B5C}" type="parTrans" cxnId="{121808B7-5490-4D30-A88C-1CE2DD5A5423}">
      <dgm:prSet/>
      <dgm:spPr/>
      <dgm:t>
        <a:bodyPr/>
        <a:lstStyle/>
        <a:p>
          <a:endParaRPr lang="en-IN" sz="1800"/>
        </a:p>
      </dgm:t>
    </dgm:pt>
    <dgm:pt modelId="{940A3C97-4626-41AE-A0BA-ADD0EA3A49C5}" type="sibTrans" cxnId="{121808B7-5490-4D30-A88C-1CE2DD5A5423}">
      <dgm:prSet/>
      <dgm:spPr/>
      <dgm:t>
        <a:bodyPr/>
        <a:lstStyle/>
        <a:p>
          <a:endParaRPr lang="en-IN" sz="1800"/>
        </a:p>
      </dgm:t>
    </dgm:pt>
    <dgm:pt modelId="{B79B86BA-FAD2-45C0-B8EF-06323997D163}">
      <dgm:prSet phldrT="[Text]" custT="1"/>
      <dgm:spPr/>
      <dgm:t>
        <a:bodyPr/>
        <a:lstStyle/>
        <a:p>
          <a:pPr algn="ctr">
            <a:buNone/>
          </a:pPr>
          <a:r>
            <a:rPr lang="en-US" sz="2000" b="1" dirty="0"/>
            <a:t>Genre Analysis</a:t>
          </a:r>
          <a:endParaRPr lang="en-IN" sz="2000" b="1" dirty="0"/>
        </a:p>
      </dgm:t>
    </dgm:pt>
    <dgm:pt modelId="{9466C19F-6D1C-4EFF-B7F3-1CEF9864B746}" type="sibTrans" cxnId="{B4A82842-62D4-41D2-AB6F-83FD1013977C}">
      <dgm:prSet/>
      <dgm:spPr/>
      <dgm:t>
        <a:bodyPr/>
        <a:lstStyle/>
        <a:p>
          <a:endParaRPr lang="en-IN" sz="1800"/>
        </a:p>
      </dgm:t>
    </dgm:pt>
    <dgm:pt modelId="{3B4D61FF-0CE4-43D0-93F4-D3C75C685BD6}" type="parTrans" cxnId="{B4A82842-62D4-41D2-AB6F-83FD1013977C}">
      <dgm:prSet/>
      <dgm:spPr/>
      <dgm:t>
        <a:bodyPr/>
        <a:lstStyle/>
        <a:p>
          <a:endParaRPr lang="en-IN" sz="1800"/>
        </a:p>
      </dgm:t>
    </dgm:pt>
    <dgm:pt modelId="{4D6B7238-1A61-489B-9732-046F5787428C}">
      <dgm:prSet custT="1"/>
      <dgm:spPr/>
      <dgm:t>
        <a:bodyPr/>
        <a:lstStyle/>
        <a:p>
          <a:pPr algn="ctr">
            <a:buNone/>
          </a:pPr>
          <a:endParaRPr lang="en-IN" sz="2000" b="1" dirty="0"/>
        </a:p>
      </dgm:t>
    </dgm:pt>
    <dgm:pt modelId="{7947F35B-507E-4707-B04F-B03BCAD5782C}" type="parTrans" cxnId="{14B7190F-1FE6-4136-A2BE-EB50907D4823}">
      <dgm:prSet/>
      <dgm:spPr/>
      <dgm:t>
        <a:bodyPr/>
        <a:lstStyle/>
        <a:p>
          <a:endParaRPr lang="en-IN"/>
        </a:p>
      </dgm:t>
    </dgm:pt>
    <dgm:pt modelId="{0B380331-F60C-4992-B9B6-A068201F26A1}" type="sibTrans" cxnId="{14B7190F-1FE6-4136-A2BE-EB50907D4823}">
      <dgm:prSet/>
      <dgm:spPr/>
      <dgm:t>
        <a:bodyPr/>
        <a:lstStyle/>
        <a:p>
          <a:endParaRPr lang="en-IN"/>
        </a:p>
      </dgm:t>
    </dgm:pt>
    <dgm:pt modelId="{7D7F2B80-6D79-4389-8058-B3B9B1BDAB42}">
      <dgm:prSet phldrT="[Text]" custT="1"/>
      <dgm:spPr/>
      <dgm:t>
        <a:bodyPr/>
        <a:lstStyle/>
        <a:p>
          <a:pPr algn="ctr">
            <a:buNone/>
          </a:pPr>
          <a:r>
            <a:rPr lang="en-US" sz="2000" b="1" dirty="0"/>
            <a:t>Audience and Critics Analysis</a:t>
          </a:r>
          <a:endParaRPr lang="en-IN" sz="2000" b="1" dirty="0"/>
        </a:p>
      </dgm:t>
    </dgm:pt>
    <dgm:pt modelId="{7E309EBB-332D-4FC2-9C5F-1C40D27B0C3C}" type="parTrans" cxnId="{46A00BA4-BA23-4904-9F32-3F93D4620242}">
      <dgm:prSet/>
      <dgm:spPr/>
      <dgm:t>
        <a:bodyPr/>
        <a:lstStyle/>
        <a:p>
          <a:endParaRPr lang="en-IN"/>
        </a:p>
      </dgm:t>
    </dgm:pt>
    <dgm:pt modelId="{78796D81-2D47-46C4-A64B-3F0B3AD4046D}" type="sibTrans" cxnId="{46A00BA4-BA23-4904-9F32-3F93D4620242}">
      <dgm:prSet/>
      <dgm:spPr/>
      <dgm:t>
        <a:bodyPr/>
        <a:lstStyle/>
        <a:p>
          <a:endParaRPr lang="en-IN"/>
        </a:p>
      </dgm:t>
    </dgm:pt>
    <dgm:pt modelId="{8B4DA9C1-E713-4E8D-8DF8-4D2B7878F80D}" type="pres">
      <dgm:prSet presAssocID="{276A0C07-1DAF-4A19-8F48-E5FEAAD5B025}" presName="Name0" presStyleCnt="0">
        <dgm:presLayoutVars>
          <dgm:dir/>
          <dgm:resizeHandles val="exact"/>
        </dgm:presLayoutVars>
      </dgm:prSet>
      <dgm:spPr/>
    </dgm:pt>
    <dgm:pt modelId="{272D1F41-BA11-414F-81F5-2EC3A0C3E192}" type="pres">
      <dgm:prSet presAssocID="{BB005F9E-C8AD-498B-A3A5-262B7C786B98}" presName="node" presStyleLbl="node1" presStyleIdx="0" presStyleCnt="10">
        <dgm:presLayoutVars>
          <dgm:bulletEnabled val="1"/>
        </dgm:presLayoutVars>
      </dgm:prSet>
      <dgm:spPr/>
    </dgm:pt>
    <dgm:pt modelId="{3D6AFAB7-E4C2-4EF9-A3D6-B4D793E6D9BA}" type="pres">
      <dgm:prSet presAssocID="{C7FEA169-E6F1-41F6-818F-3F00CA293DAB}" presName="sibTrans" presStyleLbl="sibTrans1D1" presStyleIdx="0" presStyleCnt="9"/>
      <dgm:spPr/>
    </dgm:pt>
    <dgm:pt modelId="{C5209DA3-4424-4906-9B72-3855AB88982D}" type="pres">
      <dgm:prSet presAssocID="{C7FEA169-E6F1-41F6-818F-3F00CA293DAB}" presName="connectorText" presStyleLbl="sibTrans1D1" presStyleIdx="0" presStyleCnt="9"/>
      <dgm:spPr/>
    </dgm:pt>
    <dgm:pt modelId="{6B1BA305-FE4F-4AD3-9E11-B10EFF3DE8FA}" type="pres">
      <dgm:prSet presAssocID="{2A8C13CA-92A3-456C-B900-DD2326C2C985}" presName="node" presStyleLbl="node1" presStyleIdx="1" presStyleCnt="10">
        <dgm:presLayoutVars>
          <dgm:bulletEnabled val="1"/>
        </dgm:presLayoutVars>
      </dgm:prSet>
      <dgm:spPr/>
    </dgm:pt>
    <dgm:pt modelId="{90E2AE87-6239-49A6-9F17-89853091F8E7}" type="pres">
      <dgm:prSet presAssocID="{B3C4D42B-84F0-4455-BFC6-BE18995F38B7}" presName="sibTrans" presStyleLbl="sibTrans1D1" presStyleIdx="1" presStyleCnt="9"/>
      <dgm:spPr/>
    </dgm:pt>
    <dgm:pt modelId="{5070E61B-D5C3-45E6-AA64-CEC2AAEB6426}" type="pres">
      <dgm:prSet presAssocID="{B3C4D42B-84F0-4455-BFC6-BE18995F38B7}" presName="connectorText" presStyleLbl="sibTrans1D1" presStyleIdx="1" presStyleCnt="9"/>
      <dgm:spPr/>
    </dgm:pt>
    <dgm:pt modelId="{08CB54BF-BE34-4110-B08E-4E2FD856C570}" type="pres">
      <dgm:prSet presAssocID="{8ECE21A7-B864-494A-BD15-6AB201D4BF2B}" presName="node" presStyleLbl="node1" presStyleIdx="2" presStyleCnt="10">
        <dgm:presLayoutVars>
          <dgm:bulletEnabled val="1"/>
        </dgm:presLayoutVars>
      </dgm:prSet>
      <dgm:spPr/>
    </dgm:pt>
    <dgm:pt modelId="{9E657F92-7726-4FDA-B6FD-E22F9DFD9750}" type="pres">
      <dgm:prSet presAssocID="{0F7C8B50-C159-46FC-9AB3-727A511D8052}" presName="sibTrans" presStyleLbl="sibTrans1D1" presStyleIdx="2" presStyleCnt="9"/>
      <dgm:spPr/>
    </dgm:pt>
    <dgm:pt modelId="{8B7D815F-BA53-4DA3-BAE9-705309E4E0F4}" type="pres">
      <dgm:prSet presAssocID="{0F7C8B50-C159-46FC-9AB3-727A511D8052}" presName="connectorText" presStyleLbl="sibTrans1D1" presStyleIdx="2" presStyleCnt="9"/>
      <dgm:spPr/>
    </dgm:pt>
    <dgm:pt modelId="{7C30EBA4-7FE6-478C-91E7-473DBF3C9307}" type="pres">
      <dgm:prSet presAssocID="{F16B7EC2-F228-415E-B500-880939800581}" presName="node" presStyleLbl="node1" presStyleIdx="3" presStyleCnt="10">
        <dgm:presLayoutVars>
          <dgm:bulletEnabled val="1"/>
        </dgm:presLayoutVars>
      </dgm:prSet>
      <dgm:spPr/>
    </dgm:pt>
    <dgm:pt modelId="{D093541B-5F63-4FCF-809E-B09C6FBC8DE1}" type="pres">
      <dgm:prSet presAssocID="{EA70A381-1ED8-4B6E-9444-D9665F6E24CA}" presName="sibTrans" presStyleLbl="sibTrans1D1" presStyleIdx="3" presStyleCnt="9"/>
      <dgm:spPr/>
    </dgm:pt>
    <dgm:pt modelId="{0018A7AF-2067-4D60-9E16-392E79DAEC84}" type="pres">
      <dgm:prSet presAssocID="{EA70A381-1ED8-4B6E-9444-D9665F6E24CA}" presName="connectorText" presStyleLbl="sibTrans1D1" presStyleIdx="3" presStyleCnt="9"/>
      <dgm:spPr/>
    </dgm:pt>
    <dgm:pt modelId="{A6BAF5B6-7EDA-43F8-B5AB-20F1B8A06010}" type="pres">
      <dgm:prSet presAssocID="{1B22007D-3878-4347-BA03-EDFAA83A1BF7}" presName="node" presStyleLbl="node1" presStyleIdx="4" presStyleCnt="10">
        <dgm:presLayoutVars>
          <dgm:bulletEnabled val="1"/>
        </dgm:presLayoutVars>
      </dgm:prSet>
      <dgm:spPr/>
    </dgm:pt>
    <dgm:pt modelId="{0CDCDB0B-2907-4941-984C-A921178E3968}" type="pres">
      <dgm:prSet presAssocID="{6EF511E9-54A0-436C-A858-CB00C2F4725C}" presName="sibTrans" presStyleLbl="sibTrans1D1" presStyleIdx="4" presStyleCnt="9"/>
      <dgm:spPr/>
    </dgm:pt>
    <dgm:pt modelId="{23D9435D-158C-4ED1-A3CE-DCF0603EA809}" type="pres">
      <dgm:prSet presAssocID="{6EF511E9-54A0-436C-A858-CB00C2F4725C}" presName="connectorText" presStyleLbl="sibTrans1D1" presStyleIdx="4" presStyleCnt="9"/>
      <dgm:spPr/>
    </dgm:pt>
    <dgm:pt modelId="{50767B1B-20FC-4912-9F80-E0F15D86D521}" type="pres">
      <dgm:prSet presAssocID="{D8013030-A57F-4095-9C57-8F180B81F8AB}" presName="node" presStyleLbl="node1" presStyleIdx="5" presStyleCnt="10">
        <dgm:presLayoutVars>
          <dgm:bulletEnabled val="1"/>
        </dgm:presLayoutVars>
      </dgm:prSet>
      <dgm:spPr/>
    </dgm:pt>
    <dgm:pt modelId="{94635ACB-14F2-4E8D-BFCA-9DC6DE2488D5}" type="pres">
      <dgm:prSet presAssocID="{54D384CA-9E90-4B7E-A2EA-C80903705A3F}" presName="sibTrans" presStyleLbl="sibTrans1D1" presStyleIdx="5" presStyleCnt="9"/>
      <dgm:spPr/>
    </dgm:pt>
    <dgm:pt modelId="{82CA7B26-37F8-40A1-85D5-9699D785728D}" type="pres">
      <dgm:prSet presAssocID="{54D384CA-9E90-4B7E-A2EA-C80903705A3F}" presName="connectorText" presStyleLbl="sibTrans1D1" presStyleIdx="5" presStyleCnt="9"/>
      <dgm:spPr/>
    </dgm:pt>
    <dgm:pt modelId="{83014C5B-2F14-45B2-99BE-D1D1C63DCB2A}" type="pres">
      <dgm:prSet presAssocID="{F4DB775F-98A4-4165-BC72-581696CC0D24}" presName="node" presStyleLbl="node1" presStyleIdx="6" presStyleCnt="10">
        <dgm:presLayoutVars>
          <dgm:bulletEnabled val="1"/>
        </dgm:presLayoutVars>
      </dgm:prSet>
      <dgm:spPr/>
    </dgm:pt>
    <dgm:pt modelId="{18D82DE7-84F2-465D-AF8F-F4B3BCFC0551}" type="pres">
      <dgm:prSet presAssocID="{DF648BB2-328D-4C6C-A92C-F4B964E981D4}" presName="sibTrans" presStyleLbl="sibTrans1D1" presStyleIdx="6" presStyleCnt="9"/>
      <dgm:spPr/>
    </dgm:pt>
    <dgm:pt modelId="{61E90F96-1EC2-4D63-85D6-318C8D515234}" type="pres">
      <dgm:prSet presAssocID="{DF648BB2-328D-4C6C-A92C-F4B964E981D4}" presName="connectorText" presStyleLbl="sibTrans1D1" presStyleIdx="6" presStyleCnt="9"/>
      <dgm:spPr/>
    </dgm:pt>
    <dgm:pt modelId="{0E914679-7263-4315-8BBA-BB9CECFF3D71}" type="pres">
      <dgm:prSet presAssocID="{8C4585E8-29D3-452A-BE92-B7691863667D}" presName="node" presStyleLbl="node1" presStyleIdx="7" presStyleCnt="10">
        <dgm:presLayoutVars>
          <dgm:bulletEnabled val="1"/>
        </dgm:presLayoutVars>
      </dgm:prSet>
      <dgm:spPr/>
    </dgm:pt>
    <dgm:pt modelId="{AB6A0ADA-80A6-4F64-B1E9-C5CD9BF1368B}" type="pres">
      <dgm:prSet presAssocID="{BD33BE7D-A7AD-4951-8DAE-6B1B6C2DDDE6}" presName="sibTrans" presStyleLbl="sibTrans1D1" presStyleIdx="7" presStyleCnt="9"/>
      <dgm:spPr/>
    </dgm:pt>
    <dgm:pt modelId="{94A8A0C0-D26F-40C8-9E56-0F14DA338EEB}" type="pres">
      <dgm:prSet presAssocID="{BD33BE7D-A7AD-4951-8DAE-6B1B6C2DDDE6}" presName="connectorText" presStyleLbl="sibTrans1D1" presStyleIdx="7" presStyleCnt="9"/>
      <dgm:spPr/>
    </dgm:pt>
    <dgm:pt modelId="{29AE9C65-95B1-4218-BB69-3EE8D24D03B0}" type="pres">
      <dgm:prSet presAssocID="{91ED432D-EB2D-4D23-883E-BB1A2AFE893D}" presName="node" presStyleLbl="node1" presStyleIdx="8" presStyleCnt="10">
        <dgm:presLayoutVars>
          <dgm:bulletEnabled val="1"/>
        </dgm:presLayoutVars>
      </dgm:prSet>
      <dgm:spPr/>
    </dgm:pt>
    <dgm:pt modelId="{3149B7A0-F46A-4E90-911E-AFA6C2C199AE}" type="pres">
      <dgm:prSet presAssocID="{5A588B98-F45E-4A13-A6B8-61B90E6B0DEA}" presName="sibTrans" presStyleLbl="sibTrans1D1" presStyleIdx="8" presStyleCnt="9"/>
      <dgm:spPr/>
    </dgm:pt>
    <dgm:pt modelId="{DDCC8B7D-DCD8-4BF9-A127-047B20BA2AFC}" type="pres">
      <dgm:prSet presAssocID="{5A588B98-F45E-4A13-A6B8-61B90E6B0DEA}" presName="connectorText" presStyleLbl="sibTrans1D1" presStyleIdx="8" presStyleCnt="9"/>
      <dgm:spPr/>
    </dgm:pt>
    <dgm:pt modelId="{D9F7004E-25B3-4EAE-9249-846719802360}" type="pres">
      <dgm:prSet presAssocID="{D31E3D67-171B-4C76-BC20-843C096CFA99}" presName="node" presStyleLbl="node1" presStyleIdx="9" presStyleCnt="10">
        <dgm:presLayoutVars>
          <dgm:bulletEnabled val="1"/>
        </dgm:presLayoutVars>
      </dgm:prSet>
      <dgm:spPr/>
    </dgm:pt>
  </dgm:ptLst>
  <dgm:cxnLst>
    <dgm:cxn modelId="{74D50003-5DB1-4CAB-A6D2-0EEA5E0B8558}" type="presOf" srcId="{D31E3D67-171B-4C76-BC20-843C096CFA99}" destId="{D9F7004E-25B3-4EAE-9249-846719802360}" srcOrd="0" destOrd="0" presId="urn:microsoft.com/office/officeart/2005/8/layout/bProcess3"/>
    <dgm:cxn modelId="{936DC807-DB0E-406B-A6C8-FA8808EA3AE1}" type="presOf" srcId="{5A588B98-F45E-4A13-A6B8-61B90E6B0DEA}" destId="{3149B7A0-F46A-4E90-911E-AFA6C2C199AE}" srcOrd="0" destOrd="0" presId="urn:microsoft.com/office/officeart/2005/8/layout/bProcess3"/>
    <dgm:cxn modelId="{3A56C109-CCBF-47DA-9B56-EB27EDCC5C85}" type="presOf" srcId="{D8013030-A57F-4095-9C57-8F180B81F8AB}" destId="{50767B1B-20FC-4912-9F80-E0F15D86D521}" srcOrd="0" destOrd="0" presId="urn:microsoft.com/office/officeart/2005/8/layout/bProcess3"/>
    <dgm:cxn modelId="{14B7190F-1FE6-4136-A2BE-EB50907D4823}" srcId="{F16B7EC2-F228-415E-B500-880939800581}" destId="{4D6B7238-1A61-489B-9732-046F5787428C}" srcOrd="1" destOrd="0" parTransId="{7947F35B-507E-4707-B04F-B03BCAD5782C}" sibTransId="{0B380331-F60C-4992-B9B6-A068201F26A1}"/>
    <dgm:cxn modelId="{6182271C-DD63-41F7-91F8-FC9BAF20F4E3}" type="presOf" srcId="{C7FEA169-E6F1-41F6-818F-3F00CA293DAB}" destId="{C5209DA3-4424-4906-9B72-3855AB88982D}" srcOrd="1" destOrd="0" presId="urn:microsoft.com/office/officeart/2005/8/layout/bProcess3"/>
    <dgm:cxn modelId="{9209FB21-3B14-44F3-8EB8-611EA5481555}" type="presOf" srcId="{B3C4D42B-84F0-4455-BFC6-BE18995F38B7}" destId="{90E2AE87-6239-49A6-9F17-89853091F8E7}" srcOrd="0" destOrd="0" presId="urn:microsoft.com/office/officeart/2005/8/layout/bProcess3"/>
    <dgm:cxn modelId="{1C8FDE23-52C0-4BCB-81A6-A55619A33685}" srcId="{276A0C07-1DAF-4A19-8F48-E5FEAAD5B025}" destId="{8ECE21A7-B864-494A-BD15-6AB201D4BF2B}" srcOrd="2" destOrd="0" parTransId="{278B68F2-759E-4E78-9BF7-F4E3E8A1670C}" sibTransId="{0F7C8B50-C159-46FC-9AB3-727A511D8052}"/>
    <dgm:cxn modelId="{AE556825-A1E6-4005-9BAD-03A290B49490}" type="presOf" srcId="{EA70A381-1ED8-4B6E-9444-D9665F6E24CA}" destId="{D093541B-5F63-4FCF-809E-B09C6FBC8DE1}" srcOrd="0" destOrd="0" presId="urn:microsoft.com/office/officeart/2005/8/layout/bProcess3"/>
    <dgm:cxn modelId="{BE8C6B26-88A8-4BF0-89BD-166DDD913107}" type="presOf" srcId="{7D7F2B80-6D79-4389-8058-B3B9B1BDAB42}" destId="{0E914679-7263-4315-8BBA-BB9CECFF3D71}" srcOrd="0" destOrd="1" presId="urn:microsoft.com/office/officeart/2005/8/layout/bProcess3"/>
    <dgm:cxn modelId="{1CD2322B-418E-4DCA-AD99-D0A70DBB8E46}" type="presOf" srcId="{F4DB775F-98A4-4165-BC72-581696CC0D24}" destId="{83014C5B-2F14-45B2-99BE-D1D1C63DCB2A}" srcOrd="0" destOrd="0" presId="urn:microsoft.com/office/officeart/2005/8/layout/bProcess3"/>
    <dgm:cxn modelId="{AFEA0E2C-0616-4A38-B826-224A430DC7F9}" srcId="{276A0C07-1DAF-4A19-8F48-E5FEAAD5B025}" destId="{D8013030-A57F-4095-9C57-8F180B81F8AB}" srcOrd="5" destOrd="0" parTransId="{DC495F7F-471B-4CB2-BE3B-48240150BEB6}" sibTransId="{54D384CA-9E90-4B7E-A2EA-C80903705A3F}"/>
    <dgm:cxn modelId="{FCA4872C-36AC-4EFA-9085-86EA9FCFDB15}" type="presOf" srcId="{B79B86BA-FAD2-45C0-B8EF-06323997D163}" destId="{6B1BA305-FE4F-4AD3-9E11-B10EFF3DE8FA}" srcOrd="0" destOrd="1" presId="urn:microsoft.com/office/officeart/2005/8/layout/bProcess3"/>
    <dgm:cxn modelId="{37AEE832-6162-41B7-B5E5-CCD8733962E3}" srcId="{276A0C07-1DAF-4A19-8F48-E5FEAAD5B025}" destId="{D31E3D67-171B-4C76-BC20-843C096CFA99}" srcOrd="9" destOrd="0" parTransId="{8FB16F45-D2EE-452D-8945-B8EE1E49A3E6}" sibTransId="{2128D615-AF02-4866-B572-BA6439BC5F2B}"/>
    <dgm:cxn modelId="{036EAD36-E5DD-43EC-87E3-0D926E10201E}" type="presOf" srcId="{6EF511E9-54A0-436C-A858-CB00C2F4725C}" destId="{23D9435D-158C-4ED1-A3CE-DCF0603EA809}" srcOrd="1" destOrd="0" presId="urn:microsoft.com/office/officeart/2005/8/layout/bProcess3"/>
    <dgm:cxn modelId="{04C18A3F-1EB8-46CC-A32D-B652A2DBB086}" type="presOf" srcId="{7CDD931C-BD22-4619-B4C5-267A887F963D}" destId="{7C30EBA4-7FE6-478C-91E7-473DBF3C9307}" srcOrd="0" destOrd="1" presId="urn:microsoft.com/office/officeart/2005/8/layout/bProcess3"/>
    <dgm:cxn modelId="{BA8F9C5D-BC28-476F-A70A-52F870144136}" srcId="{1B22007D-3878-4347-BA03-EDFAA83A1BF7}" destId="{59A81710-64BF-4502-A86C-E00BB6BDCEC4}" srcOrd="0" destOrd="0" parTransId="{E9ADE97C-9E72-488A-8D2C-A65A6395FBC7}" sibTransId="{6A806BF8-DA15-4BA9-B222-D2E4D078A235}"/>
    <dgm:cxn modelId="{2A62EB5E-644E-4C15-B6A0-280C05438075}" type="presOf" srcId="{2A8C13CA-92A3-456C-B900-DD2326C2C985}" destId="{6B1BA305-FE4F-4AD3-9E11-B10EFF3DE8FA}" srcOrd="0" destOrd="0" presId="urn:microsoft.com/office/officeart/2005/8/layout/bProcess3"/>
    <dgm:cxn modelId="{A40BBD41-F3CC-4397-8165-84BEBD27775E}" srcId="{276A0C07-1DAF-4A19-8F48-E5FEAAD5B025}" destId="{91ED432D-EB2D-4D23-883E-BB1A2AFE893D}" srcOrd="8" destOrd="0" parTransId="{0B71E86F-378E-473E-A179-090D989A553B}" sibTransId="{5A588B98-F45E-4A13-A6B8-61B90E6B0DEA}"/>
    <dgm:cxn modelId="{789D0842-9BDB-4C19-9720-428F8E90B06D}" srcId="{F4DB775F-98A4-4165-BC72-581696CC0D24}" destId="{93FC3797-030F-429C-8EFC-F7051C1BD5F7}" srcOrd="0" destOrd="0" parTransId="{2FAD7E05-70E2-4A36-965A-6D4FA6C06259}" sibTransId="{5A6EE537-8CAB-4BFE-B4C2-372B2B5C841B}"/>
    <dgm:cxn modelId="{B4A82842-62D4-41D2-AB6F-83FD1013977C}" srcId="{2A8C13CA-92A3-456C-B900-DD2326C2C985}" destId="{B79B86BA-FAD2-45C0-B8EF-06323997D163}" srcOrd="0" destOrd="0" parTransId="{3B4D61FF-0CE4-43D0-93F4-D3C75C685BD6}" sibTransId="{9466C19F-6D1C-4EFF-B7F3-1CEF9864B746}"/>
    <dgm:cxn modelId="{4FBCFF65-36AB-43E0-84FE-5162AE30128C}" srcId="{F16B7EC2-F228-415E-B500-880939800581}" destId="{7CDD931C-BD22-4619-B4C5-267A887F963D}" srcOrd="0" destOrd="0" parTransId="{22C8FD7D-97AC-4877-9651-52A1437D8EEB}" sibTransId="{3AFDF21C-D23A-4019-BF59-E4CBFE921B83}"/>
    <dgm:cxn modelId="{20036C66-53B7-4E82-A144-0DFBA9E098AB}" type="presOf" srcId="{C7FEA169-E6F1-41F6-818F-3F00CA293DAB}" destId="{3D6AFAB7-E4C2-4EF9-A3D6-B4D793E6D9BA}" srcOrd="0" destOrd="0" presId="urn:microsoft.com/office/officeart/2005/8/layout/bProcess3"/>
    <dgm:cxn modelId="{6D22E867-AC1A-456E-AB08-99085120D404}" type="presOf" srcId="{276A0C07-1DAF-4A19-8F48-E5FEAAD5B025}" destId="{8B4DA9C1-E713-4E8D-8DF8-4D2B7878F80D}" srcOrd="0" destOrd="0" presId="urn:microsoft.com/office/officeart/2005/8/layout/bProcess3"/>
    <dgm:cxn modelId="{F08DBB6A-0197-4575-BF9A-D07D1E98F7E7}" type="presOf" srcId="{59A81710-64BF-4502-A86C-E00BB6BDCEC4}" destId="{A6BAF5B6-7EDA-43F8-B5AB-20F1B8A06010}" srcOrd="0" destOrd="1" presId="urn:microsoft.com/office/officeart/2005/8/layout/bProcess3"/>
    <dgm:cxn modelId="{623BCA4A-E51E-40B3-B859-747F3786F583}" type="presOf" srcId="{93FC3797-030F-429C-8EFC-F7051C1BD5F7}" destId="{83014C5B-2F14-45B2-99BE-D1D1C63DCB2A}" srcOrd="0" destOrd="1" presId="urn:microsoft.com/office/officeart/2005/8/layout/bProcess3"/>
    <dgm:cxn modelId="{3C82B14B-541E-4721-86B4-D3CEBCA8C5EC}" type="presOf" srcId="{1B22007D-3878-4347-BA03-EDFAA83A1BF7}" destId="{A6BAF5B6-7EDA-43F8-B5AB-20F1B8A06010}" srcOrd="0" destOrd="0" presId="urn:microsoft.com/office/officeart/2005/8/layout/bProcess3"/>
    <dgm:cxn modelId="{4767126C-80DE-46C0-8847-F62C25904057}" type="presOf" srcId="{54D384CA-9E90-4B7E-A2EA-C80903705A3F}" destId="{82CA7B26-37F8-40A1-85D5-9699D785728D}" srcOrd="1" destOrd="0" presId="urn:microsoft.com/office/officeart/2005/8/layout/bProcess3"/>
    <dgm:cxn modelId="{1546096F-9DB2-4A2D-A68B-90965D9FD02F}" type="presOf" srcId="{4D6B7238-1A61-489B-9732-046F5787428C}" destId="{7C30EBA4-7FE6-478C-91E7-473DBF3C9307}" srcOrd="0" destOrd="2" presId="urn:microsoft.com/office/officeart/2005/8/layout/bProcess3"/>
    <dgm:cxn modelId="{7CB6E371-453A-40ED-B9B0-C79F6D1847C2}" type="presOf" srcId="{26128CEA-4DA3-4AC6-8849-BA71E3EA3F84}" destId="{08CB54BF-BE34-4110-B08E-4E2FD856C570}" srcOrd="0" destOrd="1" presId="urn:microsoft.com/office/officeart/2005/8/layout/bProcess3"/>
    <dgm:cxn modelId="{EBF96F54-FCC2-4251-A1D0-71374C52A1C1}" type="presOf" srcId="{5A588B98-F45E-4A13-A6B8-61B90E6B0DEA}" destId="{DDCC8B7D-DCD8-4BF9-A127-047B20BA2AFC}" srcOrd="1" destOrd="0" presId="urn:microsoft.com/office/officeart/2005/8/layout/bProcess3"/>
    <dgm:cxn modelId="{7B38427A-7F8C-436B-BFF9-F6BA91463DCD}" srcId="{276A0C07-1DAF-4A19-8F48-E5FEAAD5B025}" destId="{F16B7EC2-F228-415E-B500-880939800581}" srcOrd="3" destOrd="0" parTransId="{D1B3260C-D5EC-4041-92E3-2B08A7E5ED50}" sibTransId="{EA70A381-1ED8-4B6E-9444-D9665F6E24CA}"/>
    <dgm:cxn modelId="{2BA6477D-1574-40F2-8295-8BE2C3966DC8}" type="presOf" srcId="{88B30E97-DA85-4250-9FD6-2E7F6E5EAD18}" destId="{29AE9C65-95B1-4218-BB69-3EE8D24D03B0}" srcOrd="0" destOrd="1" presId="urn:microsoft.com/office/officeart/2005/8/layout/bProcess3"/>
    <dgm:cxn modelId="{7613EC87-A1FE-45D9-88F9-67302D9F6102}" type="presOf" srcId="{8ECE21A7-B864-494A-BD15-6AB201D4BF2B}" destId="{08CB54BF-BE34-4110-B08E-4E2FD856C570}" srcOrd="0" destOrd="0" presId="urn:microsoft.com/office/officeart/2005/8/layout/bProcess3"/>
    <dgm:cxn modelId="{5DC4F68B-6877-4AE4-B23B-F343F9B62F88}" type="presOf" srcId="{0F7C8B50-C159-46FC-9AB3-727A511D8052}" destId="{9E657F92-7726-4FDA-B6FD-E22F9DFD9750}" srcOrd="0" destOrd="0" presId="urn:microsoft.com/office/officeart/2005/8/layout/bProcess3"/>
    <dgm:cxn modelId="{9E73BE90-7DB4-42E4-BE4F-21F1D7E0D90E}" type="presOf" srcId="{BD33BE7D-A7AD-4951-8DAE-6B1B6C2DDDE6}" destId="{AB6A0ADA-80A6-4F64-B1E9-C5CD9BF1368B}" srcOrd="0" destOrd="0" presId="urn:microsoft.com/office/officeart/2005/8/layout/bProcess3"/>
    <dgm:cxn modelId="{4160E090-9B9F-45AF-8FBC-CE8CD5A92B96}" type="presOf" srcId="{EA70A381-1ED8-4B6E-9444-D9665F6E24CA}" destId="{0018A7AF-2067-4D60-9E16-392E79DAEC84}" srcOrd="1" destOrd="0" presId="urn:microsoft.com/office/officeart/2005/8/layout/bProcess3"/>
    <dgm:cxn modelId="{ACDEF793-98D1-46D6-B517-64843C032125}" srcId="{BB005F9E-C8AD-498B-A3A5-262B7C786B98}" destId="{63E14534-489C-4A6E-918A-8229098DDA89}" srcOrd="0" destOrd="0" parTransId="{39B1318F-07C1-457E-A1E4-21746E642035}" sibTransId="{38083804-081C-48E0-905F-F49FB304579C}"/>
    <dgm:cxn modelId="{3FFE4497-6C0F-4600-8E04-765A6CA3BB3B}" type="presOf" srcId="{0F7C8B50-C159-46FC-9AB3-727A511D8052}" destId="{8B7D815F-BA53-4DA3-BAE9-705309E4E0F4}" srcOrd="1" destOrd="0" presId="urn:microsoft.com/office/officeart/2005/8/layout/bProcess3"/>
    <dgm:cxn modelId="{F1C1DF9E-D73C-4526-A5C0-775FBB2B0B32}" type="presOf" srcId="{91ED432D-EB2D-4D23-883E-BB1A2AFE893D}" destId="{29AE9C65-95B1-4218-BB69-3EE8D24D03B0}" srcOrd="0" destOrd="0" presId="urn:microsoft.com/office/officeart/2005/8/layout/bProcess3"/>
    <dgm:cxn modelId="{46A00BA4-BA23-4904-9F32-3F93D4620242}" srcId="{8C4585E8-29D3-452A-BE92-B7691863667D}" destId="{7D7F2B80-6D79-4389-8058-B3B9B1BDAB42}" srcOrd="0" destOrd="0" parTransId="{7E309EBB-332D-4FC2-9C5F-1C40D27B0C3C}" sibTransId="{78796D81-2D47-46C4-A64B-3F0B3AD4046D}"/>
    <dgm:cxn modelId="{D0AA74AA-E4A9-4C1B-A2B0-3C4474F26828}" type="presOf" srcId="{7915E33B-C64A-497D-B13C-38380A814359}" destId="{D9F7004E-25B3-4EAE-9249-846719802360}" srcOrd="0" destOrd="1" presId="urn:microsoft.com/office/officeart/2005/8/layout/bProcess3"/>
    <dgm:cxn modelId="{D9F304B0-8E75-4814-898E-5F0B314D4EB7}" type="presOf" srcId="{F16B7EC2-F228-415E-B500-880939800581}" destId="{7C30EBA4-7FE6-478C-91E7-473DBF3C9307}" srcOrd="0" destOrd="0" presId="urn:microsoft.com/office/officeart/2005/8/layout/bProcess3"/>
    <dgm:cxn modelId="{A87056B1-F805-48EA-ACE7-C1A6DB516EC4}" srcId="{276A0C07-1DAF-4A19-8F48-E5FEAAD5B025}" destId="{1B22007D-3878-4347-BA03-EDFAA83A1BF7}" srcOrd="4" destOrd="0" parTransId="{4D33C23C-D640-4643-82A9-7E06D5F8B78E}" sibTransId="{6EF511E9-54A0-436C-A858-CB00C2F4725C}"/>
    <dgm:cxn modelId="{013F1EB4-BC2F-4727-9ADB-450062AD55C7}" srcId="{276A0C07-1DAF-4A19-8F48-E5FEAAD5B025}" destId="{F4DB775F-98A4-4165-BC72-581696CC0D24}" srcOrd="6" destOrd="0" parTransId="{ABBBA40B-9A86-4BAA-90D2-2EE3205E7A71}" sibTransId="{DF648BB2-328D-4C6C-A92C-F4B964E981D4}"/>
    <dgm:cxn modelId="{57E074B6-E933-4FD6-8948-0DBCBEC032BF}" type="presOf" srcId="{63E14534-489C-4A6E-918A-8229098DDA89}" destId="{272D1F41-BA11-414F-81F5-2EC3A0C3E192}" srcOrd="0" destOrd="1" presId="urn:microsoft.com/office/officeart/2005/8/layout/bProcess3"/>
    <dgm:cxn modelId="{121808B7-5490-4D30-A88C-1CE2DD5A5423}" srcId="{D31E3D67-171B-4C76-BC20-843C096CFA99}" destId="{7915E33B-C64A-497D-B13C-38380A814359}" srcOrd="0" destOrd="0" parTransId="{B6716079-C8DA-4F90-90CE-FB76A6D78B5C}" sibTransId="{940A3C97-4626-41AE-A0BA-ADD0EA3A49C5}"/>
    <dgm:cxn modelId="{AE4B5CB7-9BAF-426E-AA04-DBA8C9FF3B8E}" type="presOf" srcId="{DF648BB2-328D-4C6C-A92C-F4B964E981D4}" destId="{18D82DE7-84F2-465D-AF8F-F4B3BCFC0551}" srcOrd="0" destOrd="0" presId="urn:microsoft.com/office/officeart/2005/8/layout/bProcess3"/>
    <dgm:cxn modelId="{4C79DAB8-6C70-4FCC-AD63-D53E0FE5CAF7}" srcId="{276A0C07-1DAF-4A19-8F48-E5FEAAD5B025}" destId="{8C4585E8-29D3-452A-BE92-B7691863667D}" srcOrd="7" destOrd="0" parTransId="{134C8C67-400E-4AFC-B157-AB030623113E}" sibTransId="{BD33BE7D-A7AD-4951-8DAE-6B1B6C2DDDE6}"/>
    <dgm:cxn modelId="{A278DABC-4917-4685-9863-B614A0637B2D}" type="presOf" srcId="{291DFD8E-5E3F-4635-97D8-BDF9F719150C}" destId="{50767B1B-20FC-4912-9F80-E0F15D86D521}" srcOrd="0" destOrd="1" presId="urn:microsoft.com/office/officeart/2005/8/layout/bProcess3"/>
    <dgm:cxn modelId="{4A2FF7BF-87C8-4E0A-8F9F-BBA2C5856FC8}" type="presOf" srcId="{DF648BB2-328D-4C6C-A92C-F4B964E981D4}" destId="{61E90F96-1EC2-4D63-85D6-318C8D515234}" srcOrd="1" destOrd="0" presId="urn:microsoft.com/office/officeart/2005/8/layout/bProcess3"/>
    <dgm:cxn modelId="{5A1BD6C5-627F-484A-A722-324DE687CEE9}" srcId="{8ECE21A7-B864-494A-BD15-6AB201D4BF2B}" destId="{26128CEA-4DA3-4AC6-8849-BA71E3EA3F84}" srcOrd="0" destOrd="0" parTransId="{8165926F-54EB-4752-BF69-D62E60B1F8C1}" sibTransId="{5E2F1BC8-5243-48A6-8B1E-091F49B5D31A}"/>
    <dgm:cxn modelId="{926E5FCA-EBC4-43C0-885E-E1B016B63167}" srcId="{276A0C07-1DAF-4A19-8F48-E5FEAAD5B025}" destId="{2A8C13CA-92A3-456C-B900-DD2326C2C985}" srcOrd="1" destOrd="0" parTransId="{C31AEBE5-689B-44EE-BF90-938E5AB6BC85}" sibTransId="{B3C4D42B-84F0-4455-BFC6-BE18995F38B7}"/>
    <dgm:cxn modelId="{7853D9CD-B415-4740-B082-17D77C291A25}" srcId="{276A0C07-1DAF-4A19-8F48-E5FEAAD5B025}" destId="{BB005F9E-C8AD-498B-A3A5-262B7C786B98}" srcOrd="0" destOrd="0" parTransId="{D27A723D-809E-416B-BC6D-0700438F5785}" sibTransId="{C7FEA169-E6F1-41F6-818F-3F00CA293DAB}"/>
    <dgm:cxn modelId="{6619DED7-A711-4770-B372-563D902E1317}" type="presOf" srcId="{BB005F9E-C8AD-498B-A3A5-262B7C786B98}" destId="{272D1F41-BA11-414F-81F5-2EC3A0C3E192}" srcOrd="0" destOrd="0" presId="urn:microsoft.com/office/officeart/2005/8/layout/bProcess3"/>
    <dgm:cxn modelId="{48866DDC-033C-4EA4-9327-5B7E2D858B4B}" srcId="{91ED432D-EB2D-4D23-883E-BB1A2AFE893D}" destId="{88B30E97-DA85-4250-9FD6-2E7F6E5EAD18}" srcOrd="0" destOrd="0" parTransId="{01414EC8-F4D0-47D8-B7BE-313619CEE4F0}" sibTransId="{C6175A48-B3C9-41EF-BE06-3EC52FDC6E1C}"/>
    <dgm:cxn modelId="{A2C4ABDD-10FB-458B-99CF-62A3D84CF4AF}" type="presOf" srcId="{54D384CA-9E90-4B7E-A2EA-C80903705A3F}" destId="{94635ACB-14F2-4E8D-BFCA-9DC6DE2488D5}" srcOrd="0" destOrd="0" presId="urn:microsoft.com/office/officeart/2005/8/layout/bProcess3"/>
    <dgm:cxn modelId="{9A6E81DF-F328-4C6E-91CB-52CCF54AA1A7}" type="presOf" srcId="{B3C4D42B-84F0-4455-BFC6-BE18995F38B7}" destId="{5070E61B-D5C3-45E6-AA64-CEC2AAEB6426}" srcOrd="1" destOrd="0" presId="urn:microsoft.com/office/officeart/2005/8/layout/bProcess3"/>
    <dgm:cxn modelId="{2BB472EA-5AEE-4D9E-9B74-F1AC72DC1B6F}" srcId="{D8013030-A57F-4095-9C57-8F180B81F8AB}" destId="{291DFD8E-5E3F-4635-97D8-BDF9F719150C}" srcOrd="0" destOrd="0" parTransId="{3D8971D7-38AF-4004-A6D0-99801D6E0843}" sibTransId="{C55DE595-007C-44DD-8E53-F072DF7BB834}"/>
    <dgm:cxn modelId="{A43EB3EB-9705-4921-901A-42D9E10E4399}" type="presOf" srcId="{BD33BE7D-A7AD-4951-8DAE-6B1B6C2DDDE6}" destId="{94A8A0C0-D26F-40C8-9E56-0F14DA338EEB}" srcOrd="1" destOrd="0" presId="urn:microsoft.com/office/officeart/2005/8/layout/bProcess3"/>
    <dgm:cxn modelId="{975FB2F1-CEB8-42EE-95E1-8747EEA8818F}" type="presOf" srcId="{6EF511E9-54A0-436C-A858-CB00C2F4725C}" destId="{0CDCDB0B-2907-4941-984C-A921178E3968}" srcOrd="0" destOrd="0" presId="urn:microsoft.com/office/officeart/2005/8/layout/bProcess3"/>
    <dgm:cxn modelId="{30AF44F6-DCE7-4326-AB62-AB4D2D647425}" type="presOf" srcId="{8C4585E8-29D3-452A-BE92-B7691863667D}" destId="{0E914679-7263-4315-8BBA-BB9CECFF3D71}" srcOrd="0" destOrd="0" presId="urn:microsoft.com/office/officeart/2005/8/layout/bProcess3"/>
    <dgm:cxn modelId="{FA8FB8BA-23A5-4ADE-97FC-3FFC7636C500}" type="presParOf" srcId="{8B4DA9C1-E713-4E8D-8DF8-4D2B7878F80D}" destId="{272D1F41-BA11-414F-81F5-2EC3A0C3E192}" srcOrd="0" destOrd="0" presId="urn:microsoft.com/office/officeart/2005/8/layout/bProcess3"/>
    <dgm:cxn modelId="{4535D9D2-933A-4E11-BCA1-B25EB18176C1}" type="presParOf" srcId="{8B4DA9C1-E713-4E8D-8DF8-4D2B7878F80D}" destId="{3D6AFAB7-E4C2-4EF9-A3D6-B4D793E6D9BA}" srcOrd="1" destOrd="0" presId="urn:microsoft.com/office/officeart/2005/8/layout/bProcess3"/>
    <dgm:cxn modelId="{70022A5B-454D-4CE0-99BA-483BF7E2D02F}" type="presParOf" srcId="{3D6AFAB7-E4C2-4EF9-A3D6-B4D793E6D9BA}" destId="{C5209DA3-4424-4906-9B72-3855AB88982D}" srcOrd="0" destOrd="0" presId="urn:microsoft.com/office/officeart/2005/8/layout/bProcess3"/>
    <dgm:cxn modelId="{27AF376E-F44E-45E7-A608-0CC70F350809}" type="presParOf" srcId="{8B4DA9C1-E713-4E8D-8DF8-4D2B7878F80D}" destId="{6B1BA305-FE4F-4AD3-9E11-B10EFF3DE8FA}" srcOrd="2" destOrd="0" presId="urn:microsoft.com/office/officeart/2005/8/layout/bProcess3"/>
    <dgm:cxn modelId="{EBFE3A89-FC40-4007-A9CA-8584EDF12F99}" type="presParOf" srcId="{8B4DA9C1-E713-4E8D-8DF8-4D2B7878F80D}" destId="{90E2AE87-6239-49A6-9F17-89853091F8E7}" srcOrd="3" destOrd="0" presId="urn:microsoft.com/office/officeart/2005/8/layout/bProcess3"/>
    <dgm:cxn modelId="{E35A694B-B643-40DF-AE72-F66D86DB81AE}" type="presParOf" srcId="{90E2AE87-6239-49A6-9F17-89853091F8E7}" destId="{5070E61B-D5C3-45E6-AA64-CEC2AAEB6426}" srcOrd="0" destOrd="0" presId="urn:microsoft.com/office/officeart/2005/8/layout/bProcess3"/>
    <dgm:cxn modelId="{C530CF12-CC3B-4C43-A051-7294B37593CD}" type="presParOf" srcId="{8B4DA9C1-E713-4E8D-8DF8-4D2B7878F80D}" destId="{08CB54BF-BE34-4110-B08E-4E2FD856C570}" srcOrd="4" destOrd="0" presId="urn:microsoft.com/office/officeart/2005/8/layout/bProcess3"/>
    <dgm:cxn modelId="{B76C776D-A893-45D6-83C9-5E42DCBCD3F9}" type="presParOf" srcId="{8B4DA9C1-E713-4E8D-8DF8-4D2B7878F80D}" destId="{9E657F92-7726-4FDA-B6FD-E22F9DFD9750}" srcOrd="5" destOrd="0" presId="urn:microsoft.com/office/officeart/2005/8/layout/bProcess3"/>
    <dgm:cxn modelId="{49BDEE8F-5684-42FA-BAD6-41DF6616F132}" type="presParOf" srcId="{9E657F92-7726-4FDA-B6FD-E22F9DFD9750}" destId="{8B7D815F-BA53-4DA3-BAE9-705309E4E0F4}" srcOrd="0" destOrd="0" presId="urn:microsoft.com/office/officeart/2005/8/layout/bProcess3"/>
    <dgm:cxn modelId="{E3B82E43-F8F9-4E67-B16B-5C36FE16858D}" type="presParOf" srcId="{8B4DA9C1-E713-4E8D-8DF8-4D2B7878F80D}" destId="{7C30EBA4-7FE6-478C-91E7-473DBF3C9307}" srcOrd="6" destOrd="0" presId="urn:microsoft.com/office/officeart/2005/8/layout/bProcess3"/>
    <dgm:cxn modelId="{6360BDD8-40CD-4385-ACEF-A388AF09BB7C}" type="presParOf" srcId="{8B4DA9C1-E713-4E8D-8DF8-4D2B7878F80D}" destId="{D093541B-5F63-4FCF-809E-B09C6FBC8DE1}" srcOrd="7" destOrd="0" presId="urn:microsoft.com/office/officeart/2005/8/layout/bProcess3"/>
    <dgm:cxn modelId="{EF3BF0EC-0F09-4924-B9CE-566559E6D37A}" type="presParOf" srcId="{D093541B-5F63-4FCF-809E-B09C6FBC8DE1}" destId="{0018A7AF-2067-4D60-9E16-392E79DAEC84}" srcOrd="0" destOrd="0" presId="urn:microsoft.com/office/officeart/2005/8/layout/bProcess3"/>
    <dgm:cxn modelId="{A9B186F2-60BA-403F-BDCC-3EDA7EC23E18}" type="presParOf" srcId="{8B4DA9C1-E713-4E8D-8DF8-4D2B7878F80D}" destId="{A6BAF5B6-7EDA-43F8-B5AB-20F1B8A06010}" srcOrd="8" destOrd="0" presId="urn:microsoft.com/office/officeart/2005/8/layout/bProcess3"/>
    <dgm:cxn modelId="{57832EA2-2571-4051-84C2-56AB815B5955}" type="presParOf" srcId="{8B4DA9C1-E713-4E8D-8DF8-4D2B7878F80D}" destId="{0CDCDB0B-2907-4941-984C-A921178E3968}" srcOrd="9" destOrd="0" presId="urn:microsoft.com/office/officeart/2005/8/layout/bProcess3"/>
    <dgm:cxn modelId="{A84A389D-138B-4475-90A0-44EFA0A7DC59}" type="presParOf" srcId="{0CDCDB0B-2907-4941-984C-A921178E3968}" destId="{23D9435D-158C-4ED1-A3CE-DCF0603EA809}" srcOrd="0" destOrd="0" presId="urn:microsoft.com/office/officeart/2005/8/layout/bProcess3"/>
    <dgm:cxn modelId="{3F524762-6062-4B6F-BA9B-8943372F5764}" type="presParOf" srcId="{8B4DA9C1-E713-4E8D-8DF8-4D2B7878F80D}" destId="{50767B1B-20FC-4912-9F80-E0F15D86D521}" srcOrd="10" destOrd="0" presId="urn:microsoft.com/office/officeart/2005/8/layout/bProcess3"/>
    <dgm:cxn modelId="{2F9C5C5F-9F3B-4EAF-8D4D-0FCEFBEBAECF}" type="presParOf" srcId="{8B4DA9C1-E713-4E8D-8DF8-4D2B7878F80D}" destId="{94635ACB-14F2-4E8D-BFCA-9DC6DE2488D5}" srcOrd="11" destOrd="0" presId="urn:microsoft.com/office/officeart/2005/8/layout/bProcess3"/>
    <dgm:cxn modelId="{54F74D3D-F701-4BF4-8EEF-7FA05F539FF8}" type="presParOf" srcId="{94635ACB-14F2-4E8D-BFCA-9DC6DE2488D5}" destId="{82CA7B26-37F8-40A1-85D5-9699D785728D}" srcOrd="0" destOrd="0" presId="urn:microsoft.com/office/officeart/2005/8/layout/bProcess3"/>
    <dgm:cxn modelId="{3435B392-39B9-4A02-81E8-29160F82C93A}" type="presParOf" srcId="{8B4DA9C1-E713-4E8D-8DF8-4D2B7878F80D}" destId="{83014C5B-2F14-45B2-99BE-D1D1C63DCB2A}" srcOrd="12" destOrd="0" presId="urn:microsoft.com/office/officeart/2005/8/layout/bProcess3"/>
    <dgm:cxn modelId="{084FA303-EFA7-4A83-B934-320A3B7B950F}" type="presParOf" srcId="{8B4DA9C1-E713-4E8D-8DF8-4D2B7878F80D}" destId="{18D82DE7-84F2-465D-AF8F-F4B3BCFC0551}" srcOrd="13" destOrd="0" presId="urn:microsoft.com/office/officeart/2005/8/layout/bProcess3"/>
    <dgm:cxn modelId="{B2FF3F03-7249-42C1-8E1C-F29C7543A37D}" type="presParOf" srcId="{18D82DE7-84F2-465D-AF8F-F4B3BCFC0551}" destId="{61E90F96-1EC2-4D63-85D6-318C8D515234}" srcOrd="0" destOrd="0" presId="urn:microsoft.com/office/officeart/2005/8/layout/bProcess3"/>
    <dgm:cxn modelId="{F1B0CFE8-5C2E-4026-94C7-CD83A0B4AC39}" type="presParOf" srcId="{8B4DA9C1-E713-4E8D-8DF8-4D2B7878F80D}" destId="{0E914679-7263-4315-8BBA-BB9CECFF3D71}" srcOrd="14" destOrd="0" presId="urn:microsoft.com/office/officeart/2005/8/layout/bProcess3"/>
    <dgm:cxn modelId="{B741F008-C858-42AD-9070-3D7708EDC886}" type="presParOf" srcId="{8B4DA9C1-E713-4E8D-8DF8-4D2B7878F80D}" destId="{AB6A0ADA-80A6-4F64-B1E9-C5CD9BF1368B}" srcOrd="15" destOrd="0" presId="urn:microsoft.com/office/officeart/2005/8/layout/bProcess3"/>
    <dgm:cxn modelId="{9BF7E1F2-2C1F-45D2-9165-7692EF4B860A}" type="presParOf" srcId="{AB6A0ADA-80A6-4F64-B1E9-C5CD9BF1368B}" destId="{94A8A0C0-D26F-40C8-9E56-0F14DA338EEB}" srcOrd="0" destOrd="0" presId="urn:microsoft.com/office/officeart/2005/8/layout/bProcess3"/>
    <dgm:cxn modelId="{D13DBDA1-5470-42D8-A31D-DA9B09116330}" type="presParOf" srcId="{8B4DA9C1-E713-4E8D-8DF8-4D2B7878F80D}" destId="{29AE9C65-95B1-4218-BB69-3EE8D24D03B0}" srcOrd="16" destOrd="0" presId="urn:microsoft.com/office/officeart/2005/8/layout/bProcess3"/>
    <dgm:cxn modelId="{BE7A6792-0DF4-407F-8A0E-2B4B00D7F45D}" type="presParOf" srcId="{8B4DA9C1-E713-4E8D-8DF8-4D2B7878F80D}" destId="{3149B7A0-F46A-4E90-911E-AFA6C2C199AE}" srcOrd="17" destOrd="0" presId="urn:microsoft.com/office/officeart/2005/8/layout/bProcess3"/>
    <dgm:cxn modelId="{3893C897-B7DA-499F-87DD-F9B2635D43A0}" type="presParOf" srcId="{3149B7A0-F46A-4E90-911E-AFA6C2C199AE}" destId="{DDCC8B7D-DCD8-4BF9-A127-047B20BA2AFC}" srcOrd="0" destOrd="0" presId="urn:microsoft.com/office/officeart/2005/8/layout/bProcess3"/>
    <dgm:cxn modelId="{2965779B-E9B2-4F8D-8A5A-8863952E9DB7}" type="presParOf" srcId="{8B4DA9C1-E713-4E8D-8DF8-4D2B7878F80D}" destId="{D9F7004E-25B3-4EAE-9249-846719802360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Identify the most profitable movie genres.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/>
      <dgm:spPr/>
      <dgm:t>
        <a:bodyPr/>
        <a:lstStyle/>
        <a:p>
          <a:r>
            <a:rPr lang="en-US" dirty="0"/>
            <a:t>Are profitable genres also rate highly?</a:t>
          </a:r>
          <a:endParaRPr lang="en-IN" dirty="0"/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632962-5BD2-43EA-8E94-CD228A71478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0EBB74AE-C980-4779-985C-B67FA813E533}">
      <dgm:prSet/>
      <dgm:spPr/>
      <dgm:t>
        <a:bodyPr/>
        <a:lstStyle/>
        <a:p>
          <a:r>
            <a:rPr lang="en-US" dirty="0"/>
            <a:t>Interpretation:</a:t>
          </a:r>
          <a:endParaRPr lang="en-IN" dirty="0"/>
        </a:p>
      </dgm:t>
    </dgm:pt>
    <dgm:pt modelId="{B823CE88-FD65-4340-9DC8-5F66558D9E0A}" type="parTrans" cxnId="{EAE0572E-AFB9-4791-A705-9A91A516FF2E}">
      <dgm:prSet/>
      <dgm:spPr/>
      <dgm:t>
        <a:bodyPr/>
        <a:lstStyle/>
        <a:p>
          <a:endParaRPr lang="en-IN"/>
        </a:p>
      </dgm:t>
    </dgm:pt>
    <dgm:pt modelId="{2938C643-D17A-40D6-A854-556498D1E0D9}" type="sibTrans" cxnId="{EAE0572E-AFB9-4791-A705-9A91A516FF2E}">
      <dgm:prSet/>
      <dgm:spPr/>
      <dgm:t>
        <a:bodyPr/>
        <a:lstStyle/>
        <a:p>
          <a:endParaRPr lang="en-IN"/>
        </a:p>
      </dgm:t>
    </dgm:pt>
    <dgm:pt modelId="{6E2FC077-F2CD-44C6-A1C4-0CDBB272A519}">
      <dgm:prSet/>
      <dgm:spPr/>
      <dgm:t>
        <a:bodyPr/>
        <a:lstStyle/>
        <a:p>
          <a:r>
            <a:rPr lang="en-US" dirty="0"/>
            <a:t>Drama earns big despite lower budgets.</a:t>
          </a:r>
          <a:endParaRPr lang="en-IN" dirty="0"/>
        </a:p>
      </dgm:t>
    </dgm:pt>
    <dgm:pt modelId="{7F3FA256-8D75-455D-905D-75F77742A220}" type="parTrans" cxnId="{E1897627-7E23-43EB-8AB7-62E90EE32DBC}">
      <dgm:prSet/>
      <dgm:spPr/>
      <dgm:t>
        <a:bodyPr/>
        <a:lstStyle/>
        <a:p>
          <a:endParaRPr lang="en-IN"/>
        </a:p>
      </dgm:t>
    </dgm:pt>
    <dgm:pt modelId="{9DC25157-5536-4AD5-A89C-9478159E4838}" type="sibTrans" cxnId="{E1897627-7E23-43EB-8AB7-62E90EE32DBC}">
      <dgm:prSet/>
      <dgm:spPr/>
      <dgm:t>
        <a:bodyPr/>
        <a:lstStyle/>
        <a:p>
          <a:endParaRPr lang="en-IN"/>
        </a:p>
      </dgm:t>
    </dgm:pt>
    <dgm:pt modelId="{DCCA6D1D-BD97-4494-882B-2F47DA4E9C22}">
      <dgm:prSet/>
      <dgm:spPr/>
      <dgm:t>
        <a:bodyPr/>
        <a:lstStyle/>
        <a:p>
          <a:r>
            <a:rPr lang="en-US"/>
            <a:t>Comedy</a:t>
          </a:r>
          <a:r>
            <a:rPr lang="en-US" dirty="0"/>
            <a:t>, Action, Drama lead in total profit.</a:t>
          </a:r>
          <a:endParaRPr lang="en-IN" dirty="0"/>
        </a:p>
      </dgm:t>
    </dgm:pt>
    <dgm:pt modelId="{D18CFAE6-34F9-4DA7-8BAA-FD0A469A6C24}" type="parTrans" cxnId="{2CB8B5BC-7992-42FC-96EC-F0C90995FF30}">
      <dgm:prSet/>
      <dgm:spPr/>
      <dgm:t>
        <a:bodyPr/>
        <a:lstStyle/>
        <a:p>
          <a:endParaRPr lang="en-IN"/>
        </a:p>
      </dgm:t>
    </dgm:pt>
    <dgm:pt modelId="{61B86EDE-4F11-4273-B6E6-2D7AAE5AAD4E}" type="sibTrans" cxnId="{2CB8B5BC-7992-42FC-96EC-F0C90995FF30}">
      <dgm:prSet/>
      <dgm:spPr/>
      <dgm:t>
        <a:bodyPr/>
        <a:lstStyle/>
        <a:p>
          <a:endParaRPr lang="en-IN"/>
        </a:p>
      </dgm:t>
    </dgm:pt>
    <dgm:pt modelId="{399C06D9-B40A-42D7-8946-E89A2717797C}" type="pres">
      <dgm:prSet presAssocID="{47632962-5BD2-43EA-8E94-CD228A71478C}" presName="theList" presStyleCnt="0">
        <dgm:presLayoutVars>
          <dgm:dir/>
          <dgm:animLvl val="lvl"/>
          <dgm:resizeHandles val="exact"/>
        </dgm:presLayoutVars>
      </dgm:prSet>
      <dgm:spPr/>
    </dgm:pt>
    <dgm:pt modelId="{B0DB2340-5A9B-4D6C-AE27-79346AA6CF93}" type="pres">
      <dgm:prSet presAssocID="{0EBB74AE-C980-4779-985C-B67FA813E533}" presName="compNode" presStyleCnt="0"/>
      <dgm:spPr/>
    </dgm:pt>
    <dgm:pt modelId="{861B4A37-B98A-48D9-A19C-F5D59F83B626}" type="pres">
      <dgm:prSet presAssocID="{0EBB74AE-C980-4779-985C-B67FA813E533}" presName="aNode" presStyleLbl="bgShp" presStyleIdx="0" presStyleCnt="1"/>
      <dgm:spPr/>
    </dgm:pt>
    <dgm:pt modelId="{A5B53D8A-2098-4809-8D00-9389D562FFA9}" type="pres">
      <dgm:prSet presAssocID="{0EBB74AE-C980-4779-985C-B67FA813E533}" presName="textNode" presStyleLbl="bgShp" presStyleIdx="0" presStyleCnt="1"/>
      <dgm:spPr/>
    </dgm:pt>
    <dgm:pt modelId="{57D23B01-6BEB-4AE6-82A3-57CE20B1954A}" type="pres">
      <dgm:prSet presAssocID="{0EBB74AE-C980-4779-985C-B67FA813E533}" presName="compChildNode" presStyleCnt="0"/>
      <dgm:spPr/>
    </dgm:pt>
    <dgm:pt modelId="{5E2658A1-AA43-4192-A08E-F601B17D436A}" type="pres">
      <dgm:prSet presAssocID="{0EBB74AE-C980-4779-985C-B67FA813E533}" presName="theInnerList" presStyleCnt="0"/>
      <dgm:spPr/>
    </dgm:pt>
    <dgm:pt modelId="{38CEC643-987F-4DEE-9120-94D7CE98E086}" type="pres">
      <dgm:prSet presAssocID="{DCCA6D1D-BD97-4494-882B-2F47DA4E9C22}" presName="childNode" presStyleLbl="node1" presStyleIdx="0" presStyleCnt="2">
        <dgm:presLayoutVars>
          <dgm:bulletEnabled val="1"/>
        </dgm:presLayoutVars>
      </dgm:prSet>
      <dgm:spPr/>
    </dgm:pt>
    <dgm:pt modelId="{02A4077F-FD2F-4FD3-8C1C-B9491AAA50EE}" type="pres">
      <dgm:prSet presAssocID="{DCCA6D1D-BD97-4494-882B-2F47DA4E9C22}" presName="aSpace2" presStyleCnt="0"/>
      <dgm:spPr/>
    </dgm:pt>
    <dgm:pt modelId="{84B40411-6861-4CDD-A9DE-1BC9150CB908}" type="pres">
      <dgm:prSet presAssocID="{6E2FC077-F2CD-44C6-A1C4-0CDBB272A51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E6138F19-3826-4410-A8C5-615EF1E88954}" type="presOf" srcId="{0EBB74AE-C980-4779-985C-B67FA813E533}" destId="{A5B53D8A-2098-4809-8D00-9389D562FFA9}" srcOrd="1" destOrd="0" presId="urn:microsoft.com/office/officeart/2005/8/layout/lProcess2"/>
    <dgm:cxn modelId="{E1897627-7E23-43EB-8AB7-62E90EE32DBC}" srcId="{0EBB74AE-C980-4779-985C-B67FA813E533}" destId="{6E2FC077-F2CD-44C6-A1C4-0CDBB272A519}" srcOrd="1" destOrd="0" parTransId="{7F3FA256-8D75-455D-905D-75F77742A220}" sibTransId="{9DC25157-5536-4AD5-A89C-9478159E4838}"/>
    <dgm:cxn modelId="{EAE0572E-AFB9-4791-A705-9A91A516FF2E}" srcId="{47632962-5BD2-43EA-8E94-CD228A71478C}" destId="{0EBB74AE-C980-4779-985C-B67FA813E533}" srcOrd="0" destOrd="0" parTransId="{B823CE88-FD65-4340-9DC8-5F66558D9E0A}" sibTransId="{2938C643-D17A-40D6-A854-556498D1E0D9}"/>
    <dgm:cxn modelId="{9A39AC78-5FA0-4A8D-B2E8-64164A9492AB}" type="presOf" srcId="{6E2FC077-F2CD-44C6-A1C4-0CDBB272A519}" destId="{84B40411-6861-4CDD-A9DE-1BC9150CB908}" srcOrd="0" destOrd="0" presId="urn:microsoft.com/office/officeart/2005/8/layout/lProcess2"/>
    <dgm:cxn modelId="{15547490-FFC6-4B4F-B6BC-483AFB2E9BD6}" type="presOf" srcId="{0EBB74AE-C980-4779-985C-B67FA813E533}" destId="{861B4A37-B98A-48D9-A19C-F5D59F83B626}" srcOrd="0" destOrd="0" presId="urn:microsoft.com/office/officeart/2005/8/layout/lProcess2"/>
    <dgm:cxn modelId="{550D4FBA-7D6B-4023-8D8C-6ED8F386C006}" type="presOf" srcId="{47632962-5BD2-43EA-8E94-CD228A71478C}" destId="{399C06D9-B40A-42D7-8946-E89A2717797C}" srcOrd="0" destOrd="0" presId="urn:microsoft.com/office/officeart/2005/8/layout/lProcess2"/>
    <dgm:cxn modelId="{2CB8B5BC-7992-42FC-96EC-F0C90995FF30}" srcId="{0EBB74AE-C980-4779-985C-B67FA813E533}" destId="{DCCA6D1D-BD97-4494-882B-2F47DA4E9C22}" srcOrd="0" destOrd="0" parTransId="{D18CFAE6-34F9-4DA7-8BAA-FD0A469A6C24}" sibTransId="{61B86EDE-4F11-4273-B6E6-2D7AAE5AAD4E}"/>
    <dgm:cxn modelId="{121468C5-35B8-4E51-8AFC-79079B34D07F}" type="presOf" srcId="{DCCA6D1D-BD97-4494-882B-2F47DA4E9C22}" destId="{38CEC643-987F-4DEE-9120-94D7CE98E086}" srcOrd="0" destOrd="0" presId="urn:microsoft.com/office/officeart/2005/8/layout/lProcess2"/>
    <dgm:cxn modelId="{2FD96DDE-A85C-423B-BA7F-36C9AF1925A5}" type="presParOf" srcId="{399C06D9-B40A-42D7-8946-E89A2717797C}" destId="{B0DB2340-5A9B-4D6C-AE27-79346AA6CF93}" srcOrd="0" destOrd="0" presId="urn:microsoft.com/office/officeart/2005/8/layout/lProcess2"/>
    <dgm:cxn modelId="{778E0B5B-B0AC-4A66-B170-162CD60AE43C}" type="presParOf" srcId="{B0DB2340-5A9B-4D6C-AE27-79346AA6CF93}" destId="{861B4A37-B98A-48D9-A19C-F5D59F83B626}" srcOrd="0" destOrd="0" presId="urn:microsoft.com/office/officeart/2005/8/layout/lProcess2"/>
    <dgm:cxn modelId="{943EF656-95E1-4B1C-B7D0-013558AEE938}" type="presParOf" srcId="{B0DB2340-5A9B-4D6C-AE27-79346AA6CF93}" destId="{A5B53D8A-2098-4809-8D00-9389D562FFA9}" srcOrd="1" destOrd="0" presId="urn:microsoft.com/office/officeart/2005/8/layout/lProcess2"/>
    <dgm:cxn modelId="{7CAE77D8-DB5C-4DF2-807D-4C5D41970229}" type="presParOf" srcId="{B0DB2340-5A9B-4D6C-AE27-79346AA6CF93}" destId="{57D23B01-6BEB-4AE6-82A3-57CE20B1954A}" srcOrd="2" destOrd="0" presId="urn:microsoft.com/office/officeart/2005/8/layout/lProcess2"/>
    <dgm:cxn modelId="{448DF253-68DB-4045-8BCB-1692AEFD37FE}" type="presParOf" srcId="{57D23B01-6BEB-4AE6-82A3-57CE20B1954A}" destId="{5E2658A1-AA43-4192-A08E-F601B17D436A}" srcOrd="0" destOrd="0" presId="urn:microsoft.com/office/officeart/2005/8/layout/lProcess2"/>
    <dgm:cxn modelId="{B4055D55-3836-4352-989B-EE28377B77B5}" type="presParOf" srcId="{5E2658A1-AA43-4192-A08E-F601B17D436A}" destId="{38CEC643-987F-4DEE-9120-94D7CE98E086}" srcOrd="0" destOrd="0" presId="urn:microsoft.com/office/officeart/2005/8/layout/lProcess2"/>
    <dgm:cxn modelId="{A56E53C2-6864-4E4E-A4C7-4C18D23E2838}" type="presParOf" srcId="{5E2658A1-AA43-4192-A08E-F601B17D436A}" destId="{02A4077F-FD2F-4FD3-8C1C-B9491AAA50EE}" srcOrd="1" destOrd="0" presId="urn:microsoft.com/office/officeart/2005/8/layout/lProcess2"/>
    <dgm:cxn modelId="{9EC9320A-7E51-42C9-B22A-64F1DC53A7B3}" type="presParOf" srcId="{5E2658A1-AA43-4192-A08E-F601B17D436A}" destId="{84B40411-6861-4CDD-A9DE-1BC9150CB90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80ADB-9013-46AC-9068-30A03CC0AEA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CC0C2F0-9412-4904-91D3-D71B0A4F8FEB}">
      <dgm:prSet/>
      <dgm:spPr/>
      <dgm:t>
        <a:bodyPr/>
        <a:lstStyle/>
        <a:p>
          <a:r>
            <a:rPr lang="en-US" dirty="0"/>
            <a:t>Interpretation:</a:t>
          </a:r>
          <a:endParaRPr lang="en-IN" dirty="0"/>
        </a:p>
      </dgm:t>
    </dgm:pt>
    <dgm:pt modelId="{7D70FF1C-0A79-4435-9E28-B4A2D3D5387C}" type="parTrans" cxnId="{8ABBA399-CB26-48B3-91D4-3DE5E6C5E94F}">
      <dgm:prSet/>
      <dgm:spPr/>
      <dgm:t>
        <a:bodyPr/>
        <a:lstStyle/>
        <a:p>
          <a:endParaRPr lang="en-IN"/>
        </a:p>
      </dgm:t>
    </dgm:pt>
    <dgm:pt modelId="{96D4C49E-C3E2-4980-985E-A344F233826E}" type="sibTrans" cxnId="{8ABBA399-CB26-48B3-91D4-3DE5E6C5E94F}">
      <dgm:prSet/>
      <dgm:spPr/>
      <dgm:t>
        <a:bodyPr/>
        <a:lstStyle/>
        <a:p>
          <a:endParaRPr lang="en-IN"/>
        </a:p>
      </dgm:t>
    </dgm:pt>
    <dgm:pt modelId="{F65C8B1B-F5FB-4422-A18F-1402441C162E}">
      <dgm:prSet/>
      <dgm:spPr/>
      <dgm:t>
        <a:bodyPr/>
        <a:lstStyle/>
        <a:p>
          <a:r>
            <a:rPr lang="en-US" dirty="0"/>
            <a:t>Drama has top audience rating, solid profit.</a:t>
          </a:r>
          <a:endParaRPr lang="en-IN" dirty="0"/>
        </a:p>
      </dgm:t>
    </dgm:pt>
    <dgm:pt modelId="{5534A9AA-2C93-4683-9205-D6ACCBA15832}" type="parTrans" cxnId="{C67C983A-92FD-4F3C-AA01-DD28FD56E4E9}">
      <dgm:prSet/>
      <dgm:spPr/>
      <dgm:t>
        <a:bodyPr/>
        <a:lstStyle/>
        <a:p>
          <a:endParaRPr lang="en-IN"/>
        </a:p>
      </dgm:t>
    </dgm:pt>
    <dgm:pt modelId="{7D15B2D0-10AC-43DA-8EAA-F3B64EA77513}" type="sibTrans" cxnId="{C67C983A-92FD-4F3C-AA01-DD28FD56E4E9}">
      <dgm:prSet/>
      <dgm:spPr/>
      <dgm:t>
        <a:bodyPr/>
        <a:lstStyle/>
        <a:p>
          <a:endParaRPr lang="en-IN"/>
        </a:p>
      </dgm:t>
    </dgm:pt>
    <dgm:pt modelId="{A9D45B70-85A7-48BB-B26D-4B8644A7EF00}">
      <dgm:prSet/>
      <dgm:spPr/>
      <dgm:t>
        <a:bodyPr/>
        <a:lstStyle/>
        <a:p>
          <a:r>
            <a:rPr lang="en-US"/>
            <a:t>High </a:t>
          </a:r>
          <a:r>
            <a:rPr lang="en-US" dirty="0"/>
            <a:t>profits don’t mean high ratings.</a:t>
          </a:r>
          <a:endParaRPr lang="en-IN" dirty="0"/>
        </a:p>
      </dgm:t>
    </dgm:pt>
    <dgm:pt modelId="{A03727D6-1FC4-442E-9D3C-098F791E82D9}" type="parTrans" cxnId="{0B423DAD-3813-4D02-8C09-8EB001B7DDBF}">
      <dgm:prSet/>
      <dgm:spPr/>
      <dgm:t>
        <a:bodyPr/>
        <a:lstStyle/>
        <a:p>
          <a:endParaRPr lang="en-IN"/>
        </a:p>
      </dgm:t>
    </dgm:pt>
    <dgm:pt modelId="{2B70DA4C-5799-4017-9557-1765434A3773}" type="sibTrans" cxnId="{0B423DAD-3813-4D02-8C09-8EB001B7DDBF}">
      <dgm:prSet/>
      <dgm:spPr/>
      <dgm:t>
        <a:bodyPr/>
        <a:lstStyle/>
        <a:p>
          <a:endParaRPr lang="en-IN"/>
        </a:p>
      </dgm:t>
    </dgm:pt>
    <dgm:pt modelId="{CAF6F1A7-3AB5-4530-B98B-1C1CF04ABE05}" type="pres">
      <dgm:prSet presAssocID="{32880ADB-9013-46AC-9068-30A03CC0AEAF}" presName="theList" presStyleCnt="0">
        <dgm:presLayoutVars>
          <dgm:dir/>
          <dgm:animLvl val="lvl"/>
          <dgm:resizeHandles val="exact"/>
        </dgm:presLayoutVars>
      </dgm:prSet>
      <dgm:spPr/>
    </dgm:pt>
    <dgm:pt modelId="{DF902D21-CB46-4137-A32B-DD87D729B18F}" type="pres">
      <dgm:prSet presAssocID="{2CC0C2F0-9412-4904-91D3-D71B0A4F8FEB}" presName="compNode" presStyleCnt="0"/>
      <dgm:spPr/>
    </dgm:pt>
    <dgm:pt modelId="{645BA2E2-AC8F-44B2-B792-62AF37F04604}" type="pres">
      <dgm:prSet presAssocID="{2CC0C2F0-9412-4904-91D3-D71B0A4F8FEB}" presName="aNode" presStyleLbl="bgShp" presStyleIdx="0" presStyleCnt="1"/>
      <dgm:spPr/>
    </dgm:pt>
    <dgm:pt modelId="{BA0A24DF-A005-47B9-9A1E-D255784848FA}" type="pres">
      <dgm:prSet presAssocID="{2CC0C2F0-9412-4904-91D3-D71B0A4F8FEB}" presName="textNode" presStyleLbl="bgShp" presStyleIdx="0" presStyleCnt="1"/>
      <dgm:spPr/>
    </dgm:pt>
    <dgm:pt modelId="{05368CB7-C4C0-4D5D-A7E2-147489C41D44}" type="pres">
      <dgm:prSet presAssocID="{2CC0C2F0-9412-4904-91D3-D71B0A4F8FEB}" presName="compChildNode" presStyleCnt="0"/>
      <dgm:spPr/>
    </dgm:pt>
    <dgm:pt modelId="{CACA05FA-1A0D-4A6D-9FAB-6F592C80215C}" type="pres">
      <dgm:prSet presAssocID="{2CC0C2F0-9412-4904-91D3-D71B0A4F8FEB}" presName="theInnerList" presStyleCnt="0"/>
      <dgm:spPr/>
    </dgm:pt>
    <dgm:pt modelId="{78B339FB-2721-4324-8811-D1D235A2F190}" type="pres">
      <dgm:prSet presAssocID="{A9D45B70-85A7-48BB-B26D-4B8644A7EF00}" presName="childNode" presStyleLbl="node1" presStyleIdx="0" presStyleCnt="2">
        <dgm:presLayoutVars>
          <dgm:bulletEnabled val="1"/>
        </dgm:presLayoutVars>
      </dgm:prSet>
      <dgm:spPr/>
    </dgm:pt>
    <dgm:pt modelId="{0FE60B22-DF50-4329-AA93-F00019AF31B3}" type="pres">
      <dgm:prSet presAssocID="{A9D45B70-85A7-48BB-B26D-4B8644A7EF00}" presName="aSpace2" presStyleCnt="0"/>
      <dgm:spPr/>
    </dgm:pt>
    <dgm:pt modelId="{5ADBBFB9-C4E4-4B75-B8D2-DD3D6D181032}" type="pres">
      <dgm:prSet presAssocID="{F65C8B1B-F5FB-4422-A18F-1402441C162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C67C983A-92FD-4F3C-AA01-DD28FD56E4E9}" srcId="{2CC0C2F0-9412-4904-91D3-D71B0A4F8FEB}" destId="{F65C8B1B-F5FB-4422-A18F-1402441C162E}" srcOrd="1" destOrd="0" parTransId="{5534A9AA-2C93-4683-9205-D6ACCBA15832}" sibTransId="{7D15B2D0-10AC-43DA-8EAA-F3B64EA77513}"/>
    <dgm:cxn modelId="{9BFEF46A-094B-4B9D-8426-787CCEA70753}" type="presOf" srcId="{A9D45B70-85A7-48BB-B26D-4B8644A7EF00}" destId="{78B339FB-2721-4324-8811-D1D235A2F190}" srcOrd="0" destOrd="0" presId="urn:microsoft.com/office/officeart/2005/8/layout/lProcess2"/>
    <dgm:cxn modelId="{A0F56E4E-F8A3-4153-A48A-70970076B297}" type="presOf" srcId="{F65C8B1B-F5FB-4422-A18F-1402441C162E}" destId="{5ADBBFB9-C4E4-4B75-B8D2-DD3D6D181032}" srcOrd="0" destOrd="0" presId="urn:microsoft.com/office/officeart/2005/8/layout/lProcess2"/>
    <dgm:cxn modelId="{187F3351-6CB4-4696-B1BF-026A6DA7EFE8}" type="presOf" srcId="{32880ADB-9013-46AC-9068-30A03CC0AEAF}" destId="{CAF6F1A7-3AB5-4530-B98B-1C1CF04ABE05}" srcOrd="0" destOrd="0" presId="urn:microsoft.com/office/officeart/2005/8/layout/lProcess2"/>
    <dgm:cxn modelId="{8ABBA399-CB26-48B3-91D4-3DE5E6C5E94F}" srcId="{32880ADB-9013-46AC-9068-30A03CC0AEAF}" destId="{2CC0C2F0-9412-4904-91D3-D71B0A4F8FEB}" srcOrd="0" destOrd="0" parTransId="{7D70FF1C-0A79-4435-9E28-B4A2D3D5387C}" sibTransId="{96D4C49E-C3E2-4980-985E-A344F233826E}"/>
    <dgm:cxn modelId="{0B423DAD-3813-4D02-8C09-8EB001B7DDBF}" srcId="{2CC0C2F0-9412-4904-91D3-D71B0A4F8FEB}" destId="{A9D45B70-85A7-48BB-B26D-4B8644A7EF00}" srcOrd="0" destOrd="0" parTransId="{A03727D6-1FC4-442E-9D3C-098F791E82D9}" sibTransId="{2B70DA4C-5799-4017-9557-1765434A3773}"/>
    <dgm:cxn modelId="{3BDB82D3-C2EF-41EB-AAFC-313D334E2E00}" type="presOf" srcId="{2CC0C2F0-9412-4904-91D3-D71B0A4F8FEB}" destId="{645BA2E2-AC8F-44B2-B792-62AF37F04604}" srcOrd="0" destOrd="0" presId="urn:microsoft.com/office/officeart/2005/8/layout/lProcess2"/>
    <dgm:cxn modelId="{FE2267DA-7317-4B5E-A8BC-0ABC54BADA92}" type="presOf" srcId="{2CC0C2F0-9412-4904-91D3-D71B0A4F8FEB}" destId="{BA0A24DF-A005-47B9-9A1E-D255784848FA}" srcOrd="1" destOrd="0" presId="urn:microsoft.com/office/officeart/2005/8/layout/lProcess2"/>
    <dgm:cxn modelId="{AB06B569-7E06-4C0B-84D5-034C3E3DF4FD}" type="presParOf" srcId="{CAF6F1A7-3AB5-4530-B98B-1C1CF04ABE05}" destId="{DF902D21-CB46-4137-A32B-DD87D729B18F}" srcOrd="0" destOrd="0" presId="urn:microsoft.com/office/officeart/2005/8/layout/lProcess2"/>
    <dgm:cxn modelId="{D102F754-88FD-4906-B95D-176163AC7FA7}" type="presParOf" srcId="{DF902D21-CB46-4137-A32B-DD87D729B18F}" destId="{645BA2E2-AC8F-44B2-B792-62AF37F04604}" srcOrd="0" destOrd="0" presId="urn:microsoft.com/office/officeart/2005/8/layout/lProcess2"/>
    <dgm:cxn modelId="{FCDD98CC-7B5F-41B1-8F25-620084B38617}" type="presParOf" srcId="{DF902D21-CB46-4137-A32B-DD87D729B18F}" destId="{BA0A24DF-A005-47B9-9A1E-D255784848FA}" srcOrd="1" destOrd="0" presId="urn:microsoft.com/office/officeart/2005/8/layout/lProcess2"/>
    <dgm:cxn modelId="{F278B371-F879-41E1-BA2A-A5AE966ED45D}" type="presParOf" srcId="{DF902D21-CB46-4137-A32B-DD87D729B18F}" destId="{05368CB7-C4C0-4D5D-A7E2-147489C41D44}" srcOrd="2" destOrd="0" presId="urn:microsoft.com/office/officeart/2005/8/layout/lProcess2"/>
    <dgm:cxn modelId="{497531FD-AAB9-4921-858F-73B92AAC3F06}" type="presParOf" srcId="{05368CB7-C4C0-4D5D-A7E2-147489C41D44}" destId="{CACA05FA-1A0D-4A6D-9FAB-6F592C80215C}" srcOrd="0" destOrd="0" presId="urn:microsoft.com/office/officeart/2005/8/layout/lProcess2"/>
    <dgm:cxn modelId="{8714D72E-80C1-4EF5-84F0-9D8396A1D37C}" type="presParOf" srcId="{CACA05FA-1A0D-4A6D-9FAB-6F592C80215C}" destId="{78B339FB-2721-4324-8811-D1D235A2F190}" srcOrd="0" destOrd="0" presId="urn:microsoft.com/office/officeart/2005/8/layout/lProcess2"/>
    <dgm:cxn modelId="{980338F1-C53E-4A0B-9BA7-F95E3658897D}" type="presParOf" srcId="{CACA05FA-1A0D-4A6D-9FAB-6F592C80215C}" destId="{0FE60B22-DF50-4329-AA93-F00019AF31B3}" srcOrd="1" destOrd="0" presId="urn:microsoft.com/office/officeart/2005/8/layout/lProcess2"/>
    <dgm:cxn modelId="{266C8D63-2A2D-4496-9C4C-4E6BCADE3FA4}" type="presParOf" srcId="{CACA05FA-1A0D-4A6D-9FAB-6F592C80215C}" destId="{5ADBBFB9-C4E4-4B75-B8D2-DD3D6D18103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A9C019-C04D-4D98-8FCB-6AE8EAEBB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1D5EF6-FE76-4F37-A229-5D4EFB53364A}">
      <dgm:prSet custT="1"/>
      <dgm:spPr/>
      <dgm:t>
        <a:bodyPr/>
        <a:lstStyle/>
        <a:p>
          <a:r>
            <a:rPr lang="en-IN" sz="1900" dirty="0"/>
            <a:t>Compare genre success: modern vs. classic eras.</a:t>
          </a:r>
        </a:p>
      </dgm:t>
    </dgm:pt>
    <dgm:pt modelId="{FFA4921C-9221-486F-80B5-6CEBCC3186A3}" type="parTrans" cxnId="{0CB258C9-3EEC-4AD5-B753-7192AAE6520A}">
      <dgm:prSet/>
      <dgm:spPr/>
      <dgm:t>
        <a:bodyPr/>
        <a:lstStyle/>
        <a:p>
          <a:endParaRPr lang="en-IN"/>
        </a:p>
      </dgm:t>
    </dgm:pt>
    <dgm:pt modelId="{79D3CFA8-A10F-4674-AD16-871D734E3C34}" type="sibTrans" cxnId="{0CB258C9-3EEC-4AD5-B753-7192AAE6520A}">
      <dgm:prSet/>
      <dgm:spPr/>
      <dgm:t>
        <a:bodyPr/>
        <a:lstStyle/>
        <a:p>
          <a:endParaRPr lang="en-IN"/>
        </a:p>
      </dgm:t>
    </dgm:pt>
    <dgm:pt modelId="{FAFAE366-5941-481D-AF92-CB0C5C6CF2E7}" type="pres">
      <dgm:prSet presAssocID="{34A9C019-C04D-4D98-8FCB-6AE8EAEBB677}" presName="linear" presStyleCnt="0">
        <dgm:presLayoutVars>
          <dgm:animLvl val="lvl"/>
          <dgm:resizeHandles val="exact"/>
        </dgm:presLayoutVars>
      </dgm:prSet>
      <dgm:spPr/>
    </dgm:pt>
    <dgm:pt modelId="{D03BC6CC-BDDD-4C5E-B096-4595AAF78CED}" type="pres">
      <dgm:prSet presAssocID="{921D5EF6-FE76-4F37-A229-5D4EFB533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1D483E-71E2-41C0-A82E-458025153D1A}" type="presOf" srcId="{921D5EF6-FE76-4F37-A229-5D4EFB53364A}" destId="{D03BC6CC-BDDD-4C5E-B096-4595AAF78CED}" srcOrd="0" destOrd="0" presId="urn:microsoft.com/office/officeart/2005/8/layout/vList2"/>
    <dgm:cxn modelId="{D9DE6B79-EF51-4FA7-9336-C56AFDC6B255}" type="presOf" srcId="{34A9C019-C04D-4D98-8FCB-6AE8EAEBB677}" destId="{FAFAE366-5941-481D-AF92-CB0C5C6CF2E7}" srcOrd="0" destOrd="0" presId="urn:microsoft.com/office/officeart/2005/8/layout/vList2"/>
    <dgm:cxn modelId="{0CB258C9-3EEC-4AD5-B753-7192AAE6520A}" srcId="{34A9C019-C04D-4D98-8FCB-6AE8EAEBB677}" destId="{921D5EF6-FE76-4F37-A229-5D4EFB53364A}" srcOrd="0" destOrd="0" parTransId="{FFA4921C-9221-486F-80B5-6CEBCC3186A3}" sibTransId="{79D3CFA8-A10F-4674-AD16-871D734E3C34}"/>
    <dgm:cxn modelId="{7F76C396-E538-4415-BDC5-A742851C11F8}" type="presParOf" srcId="{FAFAE366-5941-481D-AF92-CB0C5C6CF2E7}" destId="{D03BC6CC-BDDD-4C5E-B096-4595AAF78C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EC84A-4CAA-41F9-B694-6029BF7420BA}">
      <dsp:nvSpPr>
        <dsp:cNvPr id="0" name=""/>
        <dsp:cNvSpPr/>
      </dsp:nvSpPr>
      <dsp:spPr>
        <a:xfrm>
          <a:off x="4516" y="298401"/>
          <a:ext cx="3949551" cy="3949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Statement:</a:t>
          </a:r>
          <a:br>
            <a:rPr lang="en-US" sz="1800" kern="1200" dirty="0"/>
          </a:br>
          <a:r>
            <a:rPr lang="en-US" sz="1800" kern="1200" dirty="0"/>
            <a:t>The film industry lacks data-driven tools to predict movie success and uncover key factors influencing ratings and revenue.</a:t>
          </a:r>
          <a:endParaRPr lang="en-IN" sz="1800" kern="1200" dirty="0"/>
        </a:p>
      </dsp:txBody>
      <dsp:txXfrm>
        <a:off x="582914" y="876799"/>
        <a:ext cx="2792755" cy="2792755"/>
      </dsp:txXfrm>
    </dsp:sp>
    <dsp:sp modelId="{74271693-2797-4736-9BF7-76E457FB9DCD}">
      <dsp:nvSpPr>
        <dsp:cNvPr id="0" name=""/>
        <dsp:cNvSpPr/>
      </dsp:nvSpPr>
      <dsp:spPr>
        <a:xfrm>
          <a:off x="4546501" y="1538560"/>
          <a:ext cx="1255957" cy="1469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500" kern="1200"/>
        </a:p>
      </dsp:txBody>
      <dsp:txXfrm>
        <a:off x="4546501" y="1832407"/>
        <a:ext cx="879170" cy="881539"/>
      </dsp:txXfrm>
    </dsp:sp>
    <dsp:sp modelId="{CC6C1E6E-27F2-4B31-85D7-C6F81C0E674D}">
      <dsp:nvSpPr>
        <dsp:cNvPr id="0" name=""/>
        <dsp:cNvSpPr/>
      </dsp:nvSpPr>
      <dsp:spPr>
        <a:xfrm>
          <a:off x="6323799" y="298401"/>
          <a:ext cx="3949551" cy="3949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Objective:</a:t>
          </a:r>
          <a:br>
            <a:rPr lang="en-US" sz="1800" kern="1200" dirty="0"/>
          </a:br>
          <a:r>
            <a:rPr lang="en-US" sz="1800" kern="1200" dirty="0"/>
            <a:t>To analyze movie data, predict success metrics, and extract key insights using machine learning and clustering techniques.</a:t>
          </a:r>
          <a:endParaRPr lang="en-IN" sz="1800" kern="1200" dirty="0"/>
        </a:p>
      </dsp:txBody>
      <dsp:txXfrm>
        <a:off x="6902197" y="876799"/>
        <a:ext cx="2792755" cy="27927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0"/>
          <a:ext cx="5347692" cy="533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genres with highest return on investment.</a:t>
          </a:r>
          <a:endParaRPr lang="en-IN" sz="1900" kern="1200" dirty="0"/>
        </a:p>
      </dsp:txBody>
      <dsp:txXfrm>
        <a:off x="26037" y="26037"/>
        <a:ext cx="5295618" cy="4812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7F604-0D53-43D2-A31E-FD9F0A4B18CC}">
      <dsp:nvSpPr>
        <dsp:cNvPr id="0" name=""/>
        <dsp:cNvSpPr/>
      </dsp:nvSpPr>
      <dsp:spPr>
        <a:xfrm>
          <a:off x="0" y="0"/>
          <a:ext cx="5778609" cy="1154605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71280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Interpretation:</a:t>
          </a:r>
          <a:endParaRPr lang="en-IN" sz="1600" kern="1200" dirty="0"/>
        </a:p>
      </dsp:txBody>
      <dsp:txXfrm>
        <a:off x="28745" y="28745"/>
        <a:ext cx="5721119" cy="1097115"/>
      </dsp:txXfrm>
    </dsp:sp>
    <dsp:sp modelId="{C57A8E71-E0A5-4C6A-B1F0-1EBC7EC0A16D}">
      <dsp:nvSpPr>
        <dsp:cNvPr id="0" name=""/>
        <dsp:cNvSpPr/>
      </dsp:nvSpPr>
      <dsp:spPr>
        <a:xfrm>
          <a:off x="144465" y="519572"/>
          <a:ext cx="2720714" cy="519572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Modern films lead revenue in all top genres.</a:t>
          </a:r>
          <a:endParaRPr lang="en-IN" sz="1800" kern="1200" dirty="0"/>
        </a:p>
      </dsp:txBody>
      <dsp:txXfrm>
        <a:off x="160444" y="535551"/>
        <a:ext cx="2688756" cy="487614"/>
      </dsp:txXfrm>
    </dsp:sp>
    <dsp:sp modelId="{C4A22089-040F-4249-B12A-1C85B822E53B}">
      <dsp:nvSpPr>
        <dsp:cNvPr id="0" name=""/>
        <dsp:cNvSpPr/>
      </dsp:nvSpPr>
      <dsp:spPr>
        <a:xfrm>
          <a:off x="2908138" y="519572"/>
          <a:ext cx="2720714" cy="519572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and Drama earn the highest overall revenue.</a:t>
          </a:r>
          <a:endParaRPr lang="en-IN" sz="1800" kern="1200" dirty="0"/>
        </a:p>
      </dsp:txBody>
      <dsp:txXfrm>
        <a:off x="2924117" y="535551"/>
        <a:ext cx="2688756" cy="487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42030-3842-4C8F-A8CC-0A5CE900AAED}">
      <dsp:nvSpPr>
        <dsp:cNvPr id="0" name=""/>
        <dsp:cNvSpPr/>
      </dsp:nvSpPr>
      <dsp:spPr>
        <a:xfrm>
          <a:off x="0" y="0"/>
          <a:ext cx="5429348" cy="1154605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71280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Interpretation</a:t>
          </a:r>
          <a:r>
            <a:rPr lang="en-US" sz="1500" kern="1200" dirty="0"/>
            <a:t>:</a:t>
          </a:r>
          <a:endParaRPr lang="en-IN" sz="1500" kern="1200" dirty="0"/>
        </a:p>
      </dsp:txBody>
      <dsp:txXfrm>
        <a:off x="28745" y="28745"/>
        <a:ext cx="5371858" cy="1097115"/>
      </dsp:txXfrm>
    </dsp:sp>
    <dsp:sp modelId="{BD20E24C-66BB-4B76-A57B-4286B059BD09}">
      <dsp:nvSpPr>
        <dsp:cNvPr id="0" name=""/>
        <dsp:cNvSpPr/>
      </dsp:nvSpPr>
      <dsp:spPr>
        <a:xfrm>
          <a:off x="135733" y="519572"/>
          <a:ext cx="2556273" cy="519572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Documentaries </a:t>
          </a:r>
          <a:r>
            <a:rPr lang="en-US" sz="1800" kern="1200" dirty="0"/>
            <a:t>win with tiny budgets, massive ROI.</a:t>
          </a:r>
          <a:endParaRPr lang="en-IN" sz="1800" kern="1200" dirty="0"/>
        </a:p>
      </dsp:txBody>
      <dsp:txXfrm>
        <a:off x="151712" y="535551"/>
        <a:ext cx="2524315" cy="487614"/>
      </dsp:txXfrm>
    </dsp:sp>
    <dsp:sp modelId="{82250120-8597-4ACE-93F5-C3EF55AF691E}">
      <dsp:nvSpPr>
        <dsp:cNvPr id="0" name=""/>
        <dsp:cNvSpPr/>
      </dsp:nvSpPr>
      <dsp:spPr>
        <a:xfrm>
          <a:off x="2732369" y="519572"/>
          <a:ext cx="2556273" cy="519572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Horror yields big returns from low-cost productions.</a:t>
          </a:r>
          <a:endParaRPr lang="en-IN" sz="1800" kern="1200" dirty="0"/>
        </a:p>
      </dsp:txBody>
      <dsp:txXfrm>
        <a:off x="2748348" y="535551"/>
        <a:ext cx="2524315" cy="4876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D4E32-C4A0-47CD-81A3-B59C7D8BB699}">
      <dsp:nvSpPr>
        <dsp:cNvPr id="0" name=""/>
        <dsp:cNvSpPr/>
      </dsp:nvSpPr>
      <dsp:spPr>
        <a:xfrm rot="5400000">
          <a:off x="6417511" y="-2713188"/>
          <a:ext cx="781570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Steven Spielberg leads with $5.3B across 27 films — more than double any other director.</a:t>
          </a:r>
          <a:endParaRPr lang="en-IN" sz="1800" kern="1200" dirty="0"/>
        </a:p>
      </dsp:txBody>
      <dsp:txXfrm rot="-5400000">
        <a:off x="3604393" y="138083"/>
        <a:ext cx="6369655" cy="705264"/>
      </dsp:txXfrm>
    </dsp:sp>
    <dsp:sp modelId="{E0B800E9-0221-4FE4-B411-75DF592D19A9}">
      <dsp:nvSpPr>
        <dsp:cNvPr id="0" name=""/>
        <dsp:cNvSpPr/>
      </dsp:nvSpPr>
      <dsp:spPr>
        <a:xfrm>
          <a:off x="0" y="2234"/>
          <a:ext cx="3604392" cy="976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directors who consistently drive high revenue</a:t>
          </a:r>
          <a:endParaRPr lang="en-IN" sz="1800" kern="1200" dirty="0"/>
        </a:p>
      </dsp:txBody>
      <dsp:txXfrm>
        <a:off x="47691" y="49925"/>
        <a:ext cx="3509010" cy="881581"/>
      </dsp:txXfrm>
    </dsp:sp>
    <dsp:sp modelId="{1304702E-BBC1-4041-9FA7-8CFCF0B55060}">
      <dsp:nvSpPr>
        <dsp:cNvPr id="0" name=""/>
        <dsp:cNvSpPr/>
      </dsp:nvSpPr>
      <dsp:spPr>
        <a:xfrm rot="5400000">
          <a:off x="6417511" y="-1687377"/>
          <a:ext cx="781570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Joseph Kosinski delivers the highest profit per movie, averaging $139.6M.</a:t>
          </a:r>
          <a:endParaRPr lang="en-IN" sz="1800" kern="1200" dirty="0"/>
        </a:p>
      </dsp:txBody>
      <dsp:txXfrm rot="-5400000">
        <a:off x="3604393" y="1163894"/>
        <a:ext cx="6369655" cy="705264"/>
      </dsp:txXfrm>
    </dsp:sp>
    <dsp:sp modelId="{3A72A8C7-87D7-4BF9-82AD-43593B34F85D}">
      <dsp:nvSpPr>
        <dsp:cNvPr id="0" name=""/>
        <dsp:cNvSpPr/>
      </dsp:nvSpPr>
      <dsp:spPr>
        <a:xfrm>
          <a:off x="0" y="1028045"/>
          <a:ext cx="3604392" cy="976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directors based on average profit per film</a:t>
          </a:r>
          <a:endParaRPr lang="en-IN" sz="1800" kern="1200" dirty="0"/>
        </a:p>
      </dsp:txBody>
      <dsp:txXfrm>
        <a:off x="47691" y="1075736"/>
        <a:ext cx="3509010" cy="881581"/>
      </dsp:txXfrm>
    </dsp:sp>
    <dsp:sp modelId="{FF991C09-DD00-4E6D-86A7-39A99ABBA910}">
      <dsp:nvSpPr>
        <dsp:cNvPr id="0" name=""/>
        <dsp:cNvSpPr/>
      </dsp:nvSpPr>
      <dsp:spPr>
        <a:xfrm rot="5400000">
          <a:off x="6417511" y="-661565"/>
          <a:ext cx="781570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Vincent D’Onofrio tops with 223 movies, $8.66B revenue, working with 190 unique directors.</a:t>
          </a:r>
          <a:endParaRPr lang="en-IN" sz="1800" kern="1200" dirty="0"/>
        </a:p>
      </dsp:txBody>
      <dsp:txXfrm rot="-5400000">
        <a:off x="3604393" y="2189706"/>
        <a:ext cx="6369655" cy="705264"/>
      </dsp:txXfrm>
    </dsp:sp>
    <dsp:sp modelId="{8C0E36AD-F1EA-401E-8A4F-CFF0C17420A5}">
      <dsp:nvSpPr>
        <dsp:cNvPr id="0" name=""/>
        <dsp:cNvSpPr/>
      </dsp:nvSpPr>
      <dsp:spPr>
        <a:xfrm>
          <a:off x="0" y="2053856"/>
          <a:ext cx="3604392" cy="976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Assess actors with the highest reach and impact</a:t>
          </a:r>
          <a:endParaRPr lang="en-IN" sz="1800" kern="1200" dirty="0"/>
        </a:p>
      </dsp:txBody>
      <dsp:txXfrm>
        <a:off x="47691" y="2101547"/>
        <a:ext cx="3509010" cy="881581"/>
      </dsp:txXfrm>
    </dsp:sp>
    <dsp:sp modelId="{5EE58A3F-9C53-46E9-A985-F771731B8786}">
      <dsp:nvSpPr>
        <dsp:cNvPr id="0" name=""/>
        <dsp:cNvSpPr/>
      </dsp:nvSpPr>
      <dsp:spPr>
        <a:xfrm rot="5400000">
          <a:off x="6417511" y="364245"/>
          <a:ext cx="781570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A-list actors earn avg. $80.6M per movie and score 6.03 ratings.</a:t>
          </a:r>
          <a:endParaRPr lang="en-IN" sz="1800" kern="1200" dirty="0"/>
        </a:p>
      </dsp:txBody>
      <dsp:txXfrm rot="-5400000">
        <a:off x="3604393" y="3215517"/>
        <a:ext cx="6369655" cy="705264"/>
      </dsp:txXfrm>
    </dsp:sp>
    <dsp:sp modelId="{83EDC9F0-865A-41C0-972D-377B455C5BF9}">
      <dsp:nvSpPr>
        <dsp:cNvPr id="0" name=""/>
        <dsp:cNvSpPr/>
      </dsp:nvSpPr>
      <dsp:spPr>
        <a:xfrm>
          <a:off x="0" y="3079668"/>
          <a:ext cx="3604392" cy="976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A-list actors’ influence on success</a:t>
          </a:r>
          <a:endParaRPr lang="en-IN" sz="1800" kern="1200" dirty="0"/>
        </a:p>
      </dsp:txBody>
      <dsp:txXfrm>
        <a:off x="47691" y="3127359"/>
        <a:ext cx="3509010" cy="881581"/>
      </dsp:txXfrm>
    </dsp:sp>
    <dsp:sp modelId="{654F7FE5-F867-48BE-BCEB-CFF792FE91C0}">
      <dsp:nvSpPr>
        <dsp:cNvPr id="0" name=""/>
        <dsp:cNvSpPr/>
      </dsp:nvSpPr>
      <dsp:spPr>
        <a:xfrm rot="5400000">
          <a:off x="6417511" y="1390056"/>
          <a:ext cx="781570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Experienced directors like Steven Spielberg bring 3.5× more revenue and higher ratings (6.27 vs 5.69).</a:t>
          </a:r>
          <a:endParaRPr lang="en-IN" sz="1800" kern="1200" dirty="0"/>
        </a:p>
      </dsp:txBody>
      <dsp:txXfrm rot="-5400000">
        <a:off x="3604393" y="4241328"/>
        <a:ext cx="6369655" cy="705264"/>
      </dsp:txXfrm>
    </dsp:sp>
    <dsp:sp modelId="{2EBD9BDE-F082-4BF4-AA49-60C526172CA1}">
      <dsp:nvSpPr>
        <dsp:cNvPr id="0" name=""/>
        <dsp:cNvSpPr/>
      </dsp:nvSpPr>
      <dsp:spPr>
        <a:xfrm>
          <a:off x="0" y="4105479"/>
          <a:ext cx="3604392" cy="976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how directorial experience affects outcomes</a:t>
          </a:r>
          <a:endParaRPr lang="en-IN" sz="1800" kern="1200" dirty="0"/>
        </a:p>
      </dsp:txBody>
      <dsp:txXfrm>
        <a:off x="47691" y="4153170"/>
        <a:ext cx="3509010" cy="8815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094DE-0AFE-4F3F-B761-63DA24EC84CB}">
      <dsp:nvSpPr>
        <dsp:cNvPr id="0" name=""/>
        <dsp:cNvSpPr/>
      </dsp:nvSpPr>
      <dsp:spPr>
        <a:xfrm rot="5400000">
          <a:off x="6152850" y="-2382113"/>
          <a:ext cx="1310893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Japanese and English films stand out for top average earnings.</a:t>
          </a:r>
          <a:endParaRPr lang="en-IN" sz="1800" kern="1200" dirty="0"/>
        </a:p>
      </dsp:txBody>
      <dsp:txXfrm rot="-5400000">
        <a:off x="3604393" y="230337"/>
        <a:ext cx="6343815" cy="1182907"/>
      </dsp:txXfrm>
    </dsp:sp>
    <dsp:sp modelId="{E0B800E9-0221-4FE4-B411-75DF592D19A9}">
      <dsp:nvSpPr>
        <dsp:cNvPr id="0" name=""/>
        <dsp:cNvSpPr/>
      </dsp:nvSpPr>
      <dsp:spPr>
        <a:xfrm>
          <a:off x="0" y="2482"/>
          <a:ext cx="3604392" cy="1638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languages driving the highest movie revenue</a:t>
          </a:r>
          <a:endParaRPr lang="en-IN" sz="1800" kern="1200" dirty="0"/>
        </a:p>
      </dsp:txBody>
      <dsp:txXfrm>
        <a:off x="79991" y="82473"/>
        <a:ext cx="3444410" cy="1478634"/>
      </dsp:txXfrm>
    </dsp:sp>
    <dsp:sp modelId="{ECAB5E01-76A2-426E-B0A7-A910E7F11172}">
      <dsp:nvSpPr>
        <dsp:cNvPr id="0" name=""/>
        <dsp:cNvSpPr/>
      </dsp:nvSpPr>
      <dsp:spPr>
        <a:xfrm rot="5400000">
          <a:off x="6152850" y="-661565"/>
          <a:ext cx="1310893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English films earn 3× more, though Japanese and Chinese lead among non-English titles.</a:t>
          </a:r>
          <a:endParaRPr lang="en-IN" sz="1800" kern="1200" dirty="0"/>
        </a:p>
      </dsp:txBody>
      <dsp:txXfrm rot="-5400000">
        <a:off x="3604393" y="1950885"/>
        <a:ext cx="6343815" cy="1182907"/>
      </dsp:txXfrm>
    </dsp:sp>
    <dsp:sp modelId="{337F4113-A3AA-447B-8B27-C68AB6435519}">
      <dsp:nvSpPr>
        <dsp:cNvPr id="0" name=""/>
        <dsp:cNvSpPr/>
      </dsp:nvSpPr>
      <dsp:spPr>
        <a:xfrm>
          <a:off x="0" y="1723030"/>
          <a:ext cx="3604392" cy="1638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Compare English vs. Non-English movie performance</a:t>
          </a:r>
          <a:endParaRPr lang="en-IN" sz="1800" kern="1200" dirty="0"/>
        </a:p>
      </dsp:txBody>
      <dsp:txXfrm>
        <a:off x="79991" y="1803021"/>
        <a:ext cx="3444410" cy="1478634"/>
      </dsp:txXfrm>
    </dsp:sp>
    <dsp:sp modelId="{27ACD56D-E217-43D2-9A7D-771CFC157046}">
      <dsp:nvSpPr>
        <dsp:cNvPr id="0" name=""/>
        <dsp:cNvSpPr/>
      </dsp:nvSpPr>
      <dsp:spPr>
        <a:xfrm rot="5400000">
          <a:off x="6152850" y="1058981"/>
          <a:ext cx="1310893" cy="640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Fantasy and Adventure genres bring in the most revenue abroad.</a:t>
          </a:r>
          <a:endParaRPr lang="en-IN" sz="1800" kern="1200" dirty="0"/>
        </a:p>
      </dsp:txBody>
      <dsp:txXfrm rot="-5400000">
        <a:off x="3604393" y="3671432"/>
        <a:ext cx="6343815" cy="1182907"/>
      </dsp:txXfrm>
    </dsp:sp>
    <dsp:sp modelId="{2143C4BB-48CE-4CCC-89D2-01BCACEFDCA2}">
      <dsp:nvSpPr>
        <dsp:cNvPr id="0" name=""/>
        <dsp:cNvSpPr/>
      </dsp:nvSpPr>
      <dsp:spPr>
        <a:xfrm>
          <a:off x="0" y="3443577"/>
          <a:ext cx="3604392" cy="1638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 genre trends in non-English markets</a:t>
          </a:r>
          <a:endParaRPr lang="en-IN" sz="1800" kern="1200"/>
        </a:p>
      </dsp:txBody>
      <dsp:txXfrm>
        <a:off x="79991" y="3523568"/>
        <a:ext cx="3444410" cy="14786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29152"/>
          <a:ext cx="458482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High-Budget Movies Have Higher ROI?</a:t>
          </a:r>
          <a:endParaRPr lang="en-IN" sz="2000" kern="1200" dirty="0"/>
        </a:p>
      </dsp:txBody>
      <dsp:txXfrm>
        <a:off x="22275" y="51427"/>
        <a:ext cx="4540271" cy="411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8C2E4-3C89-477E-BFAD-FAC8BB203B5C}">
      <dsp:nvSpPr>
        <dsp:cNvPr id="0" name=""/>
        <dsp:cNvSpPr/>
      </dsp:nvSpPr>
      <dsp:spPr>
        <a:xfrm>
          <a:off x="4591" y="2156381"/>
          <a:ext cx="2007378" cy="1260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Python</a:t>
          </a: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Data cleaning, preprocessing, EDA, visualization, ML modeling.</a:t>
          </a:r>
          <a:endParaRPr lang="en-IN" sz="1400" kern="1200" dirty="0"/>
        </a:p>
      </dsp:txBody>
      <dsp:txXfrm>
        <a:off x="41521" y="2193311"/>
        <a:ext cx="1933518" cy="1187024"/>
      </dsp:txXfrm>
    </dsp:sp>
    <dsp:sp modelId="{0DB95194-D13F-4936-B314-DDFDFC84E577}">
      <dsp:nvSpPr>
        <dsp:cNvPr id="0" name=""/>
        <dsp:cNvSpPr/>
      </dsp:nvSpPr>
      <dsp:spPr>
        <a:xfrm>
          <a:off x="2212707" y="2537909"/>
          <a:ext cx="425564" cy="4978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212707" y="2637475"/>
        <a:ext cx="297895" cy="298697"/>
      </dsp:txXfrm>
    </dsp:sp>
    <dsp:sp modelId="{EA5EFBD6-AAFE-496F-A2D1-9BB7091D6865}">
      <dsp:nvSpPr>
        <dsp:cNvPr id="0" name=""/>
        <dsp:cNvSpPr/>
      </dsp:nvSpPr>
      <dsp:spPr>
        <a:xfrm>
          <a:off x="2814920" y="2156381"/>
          <a:ext cx="2007378" cy="1260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Excel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/>
            <a:t>Saved </a:t>
          </a:r>
          <a:r>
            <a:rPr lang="en-US" sz="1400" b="1" kern="1200" dirty="0"/>
            <a:t>normalized data in CSV and XLSX format.</a:t>
          </a:r>
          <a:endParaRPr lang="en-IN" sz="1400" b="1" kern="1200" dirty="0"/>
        </a:p>
      </dsp:txBody>
      <dsp:txXfrm>
        <a:off x="2851850" y="2193311"/>
        <a:ext cx="1933518" cy="1187024"/>
      </dsp:txXfrm>
    </dsp:sp>
    <dsp:sp modelId="{F48696B4-88BB-4771-8A94-D9E086D31612}">
      <dsp:nvSpPr>
        <dsp:cNvPr id="0" name=""/>
        <dsp:cNvSpPr/>
      </dsp:nvSpPr>
      <dsp:spPr>
        <a:xfrm>
          <a:off x="5023036" y="2537909"/>
          <a:ext cx="425564" cy="4978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023036" y="2637475"/>
        <a:ext cx="297895" cy="298697"/>
      </dsp:txXfrm>
    </dsp:sp>
    <dsp:sp modelId="{AD54CE22-AB97-4217-9968-ED426E6A7700}">
      <dsp:nvSpPr>
        <dsp:cNvPr id="0" name=""/>
        <dsp:cNvSpPr/>
      </dsp:nvSpPr>
      <dsp:spPr>
        <a:xfrm>
          <a:off x="5625250" y="2156381"/>
          <a:ext cx="2007378" cy="1260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MYSQL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Stored cleaned data in a database.</a:t>
          </a:r>
          <a:endParaRPr lang="en-IN" sz="1400" b="1" kern="1200" dirty="0"/>
        </a:p>
      </dsp:txBody>
      <dsp:txXfrm>
        <a:off x="5662180" y="2193311"/>
        <a:ext cx="1933518" cy="1187024"/>
      </dsp:txXfrm>
    </dsp:sp>
    <dsp:sp modelId="{06A1E304-249F-4683-B5AF-91A7C693D640}">
      <dsp:nvSpPr>
        <dsp:cNvPr id="0" name=""/>
        <dsp:cNvSpPr/>
      </dsp:nvSpPr>
      <dsp:spPr>
        <a:xfrm>
          <a:off x="7833366" y="2537909"/>
          <a:ext cx="425564" cy="4978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833366" y="2637475"/>
        <a:ext cx="297895" cy="298697"/>
      </dsp:txXfrm>
    </dsp:sp>
    <dsp:sp modelId="{F25E2AC5-49A5-4E07-B6AC-206776D412B8}">
      <dsp:nvSpPr>
        <dsp:cNvPr id="0" name=""/>
        <dsp:cNvSpPr/>
      </dsp:nvSpPr>
      <dsp:spPr>
        <a:xfrm>
          <a:off x="8435579" y="2156381"/>
          <a:ext cx="2007378" cy="1260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Tableau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Created dashboards for capstone analysis.</a:t>
          </a:r>
          <a:endParaRPr lang="en-IN" sz="1400" b="1" kern="1200" dirty="0"/>
        </a:p>
      </dsp:txBody>
      <dsp:txXfrm>
        <a:off x="8472509" y="2193311"/>
        <a:ext cx="1933518" cy="11870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40559"/>
          <a:ext cx="4433991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 Major studios outperform Minor Studios?</a:t>
          </a:r>
          <a:endParaRPr lang="en-IN" sz="1900" kern="1200" dirty="0"/>
        </a:p>
      </dsp:txBody>
      <dsp:txXfrm>
        <a:off x="21161" y="61720"/>
        <a:ext cx="4391669" cy="39116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DF39C-E2F6-4CF1-9AB4-048AD42F6CD7}">
      <dsp:nvSpPr>
        <dsp:cNvPr id="0" name=""/>
        <dsp:cNvSpPr/>
      </dsp:nvSpPr>
      <dsp:spPr>
        <a:xfrm>
          <a:off x="0" y="0"/>
          <a:ext cx="735291" cy="7352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51D11-9B03-49E0-BEC7-52400A15258F}">
      <dsp:nvSpPr>
        <dsp:cNvPr id="0" name=""/>
        <dsp:cNvSpPr/>
      </dsp:nvSpPr>
      <dsp:spPr>
        <a:xfrm>
          <a:off x="335748" y="0"/>
          <a:ext cx="5071064" cy="735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kern="1200" dirty="0"/>
            <a:t>Interpretation: </a:t>
          </a:r>
          <a:r>
            <a:rPr lang="en-US" sz="2000" kern="1200" dirty="0"/>
            <a:t>High-budget movies do not guarantee better ROI.</a:t>
          </a:r>
          <a:endParaRPr lang="en-IN" sz="2000" kern="1200" dirty="0"/>
        </a:p>
      </dsp:txBody>
      <dsp:txXfrm>
        <a:off x="335748" y="0"/>
        <a:ext cx="5071064" cy="73529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1837A-5CA1-481F-A365-03D848E6A875}">
      <dsp:nvSpPr>
        <dsp:cNvPr id="0" name=""/>
        <dsp:cNvSpPr/>
      </dsp:nvSpPr>
      <dsp:spPr>
        <a:xfrm>
          <a:off x="0" y="0"/>
          <a:ext cx="754145" cy="7541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08725-2D56-4430-96EC-D52AA99B2E7B}">
      <dsp:nvSpPr>
        <dsp:cNvPr id="0" name=""/>
        <dsp:cNvSpPr/>
      </dsp:nvSpPr>
      <dsp:spPr>
        <a:xfrm>
          <a:off x="377072" y="0"/>
          <a:ext cx="5133930" cy="754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kern="1200" dirty="0"/>
            <a:t>Interpretation: </a:t>
          </a:r>
          <a:r>
            <a:rPr lang="en-US" sz="2000" kern="1200" dirty="0"/>
            <a:t>Reinforcing the advantages of established production houses in financial success.</a:t>
          </a:r>
          <a:endParaRPr lang="en-IN" sz="2000" kern="1200" dirty="0"/>
        </a:p>
      </dsp:txBody>
      <dsp:txXfrm>
        <a:off x="377072" y="0"/>
        <a:ext cx="5133930" cy="75414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8941"/>
          <a:ext cx="4999599" cy="689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identify the most profitable budget category based on ROI</a:t>
          </a:r>
          <a:endParaRPr lang="en-IN" sz="1900" kern="1200" dirty="0"/>
        </a:p>
      </dsp:txBody>
      <dsp:txXfrm>
        <a:off x="33641" y="42582"/>
        <a:ext cx="4932317" cy="62184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17883"/>
          <a:ext cx="4832123" cy="689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evaluate how budget levels influence overall revenue generation</a:t>
          </a:r>
          <a:endParaRPr lang="en-IN" sz="1900" kern="1200" dirty="0"/>
        </a:p>
      </dsp:txBody>
      <dsp:txXfrm>
        <a:off x="33641" y="51524"/>
        <a:ext cx="4764841" cy="62184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DF39C-E2F6-4CF1-9AB4-048AD42F6CD7}">
      <dsp:nvSpPr>
        <dsp:cNvPr id="0" name=""/>
        <dsp:cNvSpPr/>
      </dsp:nvSpPr>
      <dsp:spPr>
        <a:xfrm>
          <a:off x="0" y="0"/>
          <a:ext cx="735291" cy="7352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51D11-9B03-49E0-BEC7-52400A15258F}">
      <dsp:nvSpPr>
        <dsp:cNvPr id="0" name=""/>
        <dsp:cNvSpPr/>
      </dsp:nvSpPr>
      <dsp:spPr>
        <a:xfrm>
          <a:off x="335748" y="0"/>
          <a:ext cx="5071064" cy="735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Interpretation: </a:t>
          </a:r>
          <a:r>
            <a:rPr lang="en-US" sz="1800" kern="1200" dirty="0"/>
            <a:t>Low-budget films yield the highest ROI on average</a:t>
          </a:r>
          <a:endParaRPr lang="en-IN" sz="1800" kern="1200" dirty="0"/>
        </a:p>
      </dsp:txBody>
      <dsp:txXfrm>
        <a:off x="335748" y="0"/>
        <a:ext cx="5071064" cy="73529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1837A-5CA1-481F-A365-03D848E6A875}">
      <dsp:nvSpPr>
        <dsp:cNvPr id="0" name=""/>
        <dsp:cNvSpPr/>
      </dsp:nvSpPr>
      <dsp:spPr>
        <a:xfrm>
          <a:off x="0" y="0"/>
          <a:ext cx="754145" cy="7541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08725-2D56-4430-96EC-D52AA99B2E7B}">
      <dsp:nvSpPr>
        <dsp:cNvPr id="0" name=""/>
        <dsp:cNvSpPr/>
      </dsp:nvSpPr>
      <dsp:spPr>
        <a:xfrm>
          <a:off x="377072" y="0"/>
          <a:ext cx="5133930" cy="754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Interpretation: </a:t>
          </a:r>
          <a:r>
            <a:rPr lang="en-US" sz="1800" kern="1200" dirty="0"/>
            <a:t>Higher budgets drive significantly more total revenue</a:t>
          </a:r>
          <a:endParaRPr lang="en-IN" sz="1800" kern="1200" dirty="0"/>
        </a:p>
      </dsp:txBody>
      <dsp:txXfrm>
        <a:off x="377072" y="0"/>
        <a:ext cx="5133930" cy="75414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2A8AB-3293-4EDC-9175-B9AAA74F0868}">
      <dsp:nvSpPr>
        <dsp:cNvPr id="0" name=""/>
        <dsp:cNvSpPr/>
      </dsp:nvSpPr>
      <dsp:spPr>
        <a:xfrm>
          <a:off x="0" y="522955"/>
          <a:ext cx="411572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Analyze audience sentiment trends over time</a:t>
          </a:r>
          <a:endParaRPr lang="en-IN" sz="1800" kern="1200" dirty="0"/>
        </a:p>
      </dsp:txBody>
      <dsp:txXfrm>
        <a:off x="59399" y="582354"/>
        <a:ext cx="3996926" cy="1098002"/>
      </dsp:txXfrm>
    </dsp:sp>
    <dsp:sp modelId="{D25F8B07-512F-4489-ADE2-1DAACE91F9A5}">
      <dsp:nvSpPr>
        <dsp:cNvPr id="0" name=""/>
        <dsp:cNvSpPr/>
      </dsp:nvSpPr>
      <dsp:spPr>
        <a:xfrm>
          <a:off x="0" y="1739755"/>
          <a:ext cx="411572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7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Ratings </a:t>
          </a:r>
          <a:r>
            <a:rPr lang="en-US" sz="1800" kern="1200" dirty="0"/>
            <a:t>declined post-1960, stabilizing around 6.0. Older films show more fluctuations.</a:t>
          </a:r>
          <a:endParaRPr lang="en-IN" sz="1800" kern="1200" dirty="0"/>
        </a:p>
      </dsp:txBody>
      <dsp:txXfrm>
        <a:off x="0" y="1739755"/>
        <a:ext cx="4115724" cy="1076400"/>
      </dsp:txXfrm>
    </dsp:sp>
    <dsp:sp modelId="{F766C50C-61C7-49BA-AA73-1AF743D9FC70}">
      <dsp:nvSpPr>
        <dsp:cNvPr id="0" name=""/>
        <dsp:cNvSpPr/>
      </dsp:nvSpPr>
      <dsp:spPr>
        <a:xfrm>
          <a:off x="0" y="2816155"/>
          <a:ext cx="411572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Examine the relationship between vote count and ratings</a:t>
          </a:r>
          <a:endParaRPr lang="en-US" sz="1800" kern="1200" dirty="0"/>
        </a:p>
      </dsp:txBody>
      <dsp:txXfrm>
        <a:off x="59399" y="2875554"/>
        <a:ext cx="3996926" cy="1098002"/>
      </dsp:txXfrm>
    </dsp:sp>
    <dsp:sp modelId="{B22A62C4-C5E2-44A0-84B4-CE47533CD08A}">
      <dsp:nvSpPr>
        <dsp:cNvPr id="0" name=""/>
        <dsp:cNvSpPr/>
      </dsp:nvSpPr>
      <dsp:spPr>
        <a:xfrm>
          <a:off x="0" y="4032955"/>
          <a:ext cx="411572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7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Higher vote counts generally mean better ratings, but some low-rated films still get high votes.</a:t>
          </a:r>
        </a:p>
      </dsp:txBody>
      <dsp:txXfrm>
        <a:off x="0" y="4032955"/>
        <a:ext cx="4115724" cy="10764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EBBF0-EAD1-41B3-AD4C-10F4A4004AA5}">
      <dsp:nvSpPr>
        <dsp:cNvPr id="0" name=""/>
        <dsp:cNvSpPr/>
      </dsp:nvSpPr>
      <dsp:spPr>
        <a:xfrm>
          <a:off x="5416" y="0"/>
          <a:ext cx="5210283" cy="1594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Identify the most well-received movie genres.</a:t>
          </a:r>
          <a:endParaRPr lang="en-IN" sz="1800" kern="1200" dirty="0"/>
        </a:p>
      </dsp:txBody>
      <dsp:txXfrm>
        <a:off x="5416" y="0"/>
        <a:ext cx="5210283" cy="478482"/>
      </dsp:txXfrm>
    </dsp:sp>
    <dsp:sp modelId="{EE334257-A976-43AD-946A-7FDB21F74BDB}">
      <dsp:nvSpPr>
        <dsp:cNvPr id="0" name=""/>
        <dsp:cNvSpPr/>
      </dsp:nvSpPr>
      <dsp:spPr>
        <a:xfrm>
          <a:off x="526444" y="478949"/>
          <a:ext cx="4168226" cy="480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History, War, and Drama have the highest audience ratings.</a:t>
          </a:r>
          <a:endParaRPr lang="en-IN" sz="1800" b="1" kern="1200" dirty="0"/>
        </a:p>
      </dsp:txBody>
      <dsp:txXfrm>
        <a:off x="540529" y="493034"/>
        <a:ext cx="4140056" cy="452726"/>
      </dsp:txXfrm>
    </dsp:sp>
    <dsp:sp modelId="{C4EA93AF-01F3-46C5-AD5D-121EE41A236A}">
      <dsp:nvSpPr>
        <dsp:cNvPr id="0" name=""/>
        <dsp:cNvSpPr/>
      </dsp:nvSpPr>
      <dsp:spPr>
        <a:xfrm>
          <a:off x="526444" y="1033829"/>
          <a:ext cx="4168226" cy="480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Genres like Animation and Crime also perform well.</a:t>
          </a:r>
          <a:endParaRPr lang="en-IN" sz="1800" b="1" kern="1200" dirty="0"/>
        </a:p>
      </dsp:txBody>
      <dsp:txXfrm>
        <a:off x="540529" y="1047914"/>
        <a:ext cx="4140056" cy="452726"/>
      </dsp:txXfrm>
    </dsp:sp>
    <dsp:sp modelId="{5AC72FCB-2908-447E-A10A-C3E48507FEA7}">
      <dsp:nvSpPr>
        <dsp:cNvPr id="0" name=""/>
        <dsp:cNvSpPr/>
      </dsp:nvSpPr>
      <dsp:spPr>
        <a:xfrm>
          <a:off x="5606471" y="0"/>
          <a:ext cx="5210283" cy="1594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Analyze the relationship between revenue and ratings.</a:t>
          </a:r>
          <a:endParaRPr lang="en-IN" sz="1800" b="1" kern="1200" dirty="0"/>
        </a:p>
      </dsp:txBody>
      <dsp:txXfrm>
        <a:off x="5606471" y="0"/>
        <a:ext cx="5210283" cy="478482"/>
      </dsp:txXfrm>
    </dsp:sp>
    <dsp:sp modelId="{B91958E9-4B31-4E6E-AA91-4776ED819C30}">
      <dsp:nvSpPr>
        <dsp:cNvPr id="0" name=""/>
        <dsp:cNvSpPr/>
      </dsp:nvSpPr>
      <dsp:spPr>
        <a:xfrm>
          <a:off x="6127499" y="478949"/>
          <a:ext cx="4168226" cy="480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High-revenue movies tend to receive more positive ratings.</a:t>
          </a:r>
          <a:endParaRPr lang="en-IN" sz="1800" b="1" kern="1200" dirty="0"/>
        </a:p>
      </dsp:txBody>
      <dsp:txXfrm>
        <a:off x="6141584" y="493034"/>
        <a:ext cx="4140056" cy="452726"/>
      </dsp:txXfrm>
    </dsp:sp>
    <dsp:sp modelId="{FF4A1F7D-878E-40B9-AAAC-5884655A6377}">
      <dsp:nvSpPr>
        <dsp:cNvPr id="0" name=""/>
        <dsp:cNvSpPr/>
      </dsp:nvSpPr>
      <dsp:spPr>
        <a:xfrm>
          <a:off x="6127499" y="1033829"/>
          <a:ext cx="4168226" cy="4808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all blockbusters are well-rated, but they perform better overall.</a:t>
          </a:r>
          <a:endParaRPr lang="en-IN" sz="1800" b="1" kern="1200" dirty="0"/>
        </a:p>
      </dsp:txBody>
      <dsp:txXfrm>
        <a:off x="6141584" y="1047914"/>
        <a:ext cx="4140056" cy="4527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F360C-6974-4730-A5F7-046FADE68D99}">
      <dsp:nvSpPr>
        <dsp:cNvPr id="0" name=""/>
        <dsp:cNvSpPr/>
      </dsp:nvSpPr>
      <dsp:spPr>
        <a:xfrm>
          <a:off x="0" y="626792"/>
          <a:ext cx="567891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Predict Movie Rating Categories Accurately</a:t>
          </a:r>
          <a:endParaRPr lang="en-IN" sz="2000" kern="1200" dirty="0"/>
        </a:p>
      </dsp:txBody>
      <dsp:txXfrm>
        <a:off x="59399" y="686191"/>
        <a:ext cx="5560115" cy="1098002"/>
      </dsp:txXfrm>
    </dsp:sp>
    <dsp:sp modelId="{4033DC6F-0A2E-4A52-ACE4-39D1E1182BE5}">
      <dsp:nvSpPr>
        <dsp:cNvPr id="0" name=""/>
        <dsp:cNvSpPr/>
      </dsp:nvSpPr>
      <dsp:spPr>
        <a:xfrm>
          <a:off x="0" y="1843593"/>
          <a:ext cx="5678913" cy="3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0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Strong at detecting low-rated movies (75% recall, 367 true lows).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Balanced precision (69-71%) ensures consistent classification.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Fair overall accuracy (70%), outperforming random guessing.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Detects high-rated films with reasonable success (306 true highs).</a:t>
          </a:r>
          <a:endParaRPr lang="en-IN" sz="1800" kern="1200" dirty="0"/>
        </a:p>
      </dsp:txBody>
      <dsp:txXfrm>
        <a:off x="0" y="1843593"/>
        <a:ext cx="5678913" cy="316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B7194-240B-4EBB-98B4-4834068016B6}">
      <dsp:nvSpPr>
        <dsp:cNvPr id="0" name=""/>
        <dsp:cNvSpPr/>
      </dsp:nvSpPr>
      <dsp:spPr>
        <a:xfrm>
          <a:off x="4179019" y="1517"/>
          <a:ext cx="6268529" cy="8216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 Standardized formats, handled missing values.</a:t>
          </a:r>
          <a:endParaRPr lang="en-IN" sz="2000" kern="1200" dirty="0"/>
        </a:p>
      </dsp:txBody>
      <dsp:txXfrm>
        <a:off x="4179019" y="104225"/>
        <a:ext cx="5960405" cy="616248"/>
      </dsp:txXfrm>
    </dsp:sp>
    <dsp:sp modelId="{40CDFE93-93E8-4677-A843-B3A84B69EA9F}">
      <dsp:nvSpPr>
        <dsp:cNvPr id="0" name=""/>
        <dsp:cNvSpPr/>
      </dsp:nvSpPr>
      <dsp:spPr>
        <a:xfrm>
          <a:off x="0" y="1517"/>
          <a:ext cx="4179019" cy="82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Data Cleaning</a:t>
          </a:r>
          <a:endParaRPr lang="en-IN" sz="2800" kern="1200" dirty="0"/>
        </a:p>
      </dsp:txBody>
      <dsp:txXfrm>
        <a:off x="40110" y="41627"/>
        <a:ext cx="4098799" cy="741444"/>
      </dsp:txXfrm>
    </dsp:sp>
    <dsp:sp modelId="{BAE48AFB-2958-4AF1-8EC5-D3ADA817D972}">
      <dsp:nvSpPr>
        <dsp:cNvPr id="0" name=""/>
        <dsp:cNvSpPr/>
      </dsp:nvSpPr>
      <dsp:spPr>
        <a:xfrm>
          <a:off x="4179019" y="905348"/>
          <a:ext cx="6268529" cy="8216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 Used </a:t>
          </a:r>
          <a:r>
            <a:rPr lang="en-US" sz="2000" kern="1200" dirty="0" err="1"/>
            <a:t>winsorization</a:t>
          </a:r>
          <a:r>
            <a:rPr lang="en-US" sz="2000" kern="1200" dirty="0"/>
            <a:t> method for extreme values.</a:t>
          </a:r>
        </a:p>
      </dsp:txBody>
      <dsp:txXfrm>
        <a:off x="4179019" y="1008056"/>
        <a:ext cx="5960405" cy="616248"/>
      </dsp:txXfrm>
    </dsp:sp>
    <dsp:sp modelId="{BD4678A6-CEBA-4990-B2AF-529B9D32B3B3}">
      <dsp:nvSpPr>
        <dsp:cNvPr id="0" name=""/>
        <dsp:cNvSpPr/>
      </dsp:nvSpPr>
      <dsp:spPr>
        <a:xfrm>
          <a:off x="0" y="905348"/>
          <a:ext cx="4179019" cy="82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Outlier Handling</a:t>
          </a:r>
          <a:endParaRPr lang="en-US" sz="2800" kern="1200" dirty="0"/>
        </a:p>
      </dsp:txBody>
      <dsp:txXfrm>
        <a:off x="40110" y="945458"/>
        <a:ext cx="4098799" cy="741444"/>
      </dsp:txXfrm>
    </dsp:sp>
    <dsp:sp modelId="{F6EAC003-08B3-4859-87DA-802C3EA1A35F}">
      <dsp:nvSpPr>
        <dsp:cNvPr id="0" name=""/>
        <dsp:cNvSpPr/>
      </dsp:nvSpPr>
      <dsp:spPr>
        <a:xfrm>
          <a:off x="4179019" y="1809180"/>
          <a:ext cx="6268529" cy="8216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 Created budget categories, language groups, and studio segments.</a:t>
          </a:r>
        </a:p>
      </dsp:txBody>
      <dsp:txXfrm>
        <a:off x="4179019" y="1911888"/>
        <a:ext cx="5960405" cy="616248"/>
      </dsp:txXfrm>
    </dsp:sp>
    <dsp:sp modelId="{FB0E1E06-F555-4517-A2C1-C48D02A6EC7A}">
      <dsp:nvSpPr>
        <dsp:cNvPr id="0" name=""/>
        <dsp:cNvSpPr/>
      </dsp:nvSpPr>
      <dsp:spPr>
        <a:xfrm>
          <a:off x="0" y="1809180"/>
          <a:ext cx="4179019" cy="82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Feature Engineering</a:t>
          </a:r>
          <a:endParaRPr lang="en-US" sz="2800" kern="1200" dirty="0"/>
        </a:p>
      </dsp:txBody>
      <dsp:txXfrm>
        <a:off x="40110" y="1849290"/>
        <a:ext cx="4098799" cy="741444"/>
      </dsp:txXfrm>
    </dsp:sp>
    <dsp:sp modelId="{9C2CFAD6-38C5-4A89-BCFF-D1B8ABF6ADE6}">
      <dsp:nvSpPr>
        <dsp:cNvPr id="0" name=""/>
        <dsp:cNvSpPr/>
      </dsp:nvSpPr>
      <dsp:spPr>
        <a:xfrm>
          <a:off x="4179019" y="2713011"/>
          <a:ext cx="6268529" cy="8216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 Applied T-Test, Z-Test, and random sampling.</a:t>
          </a:r>
        </a:p>
      </dsp:txBody>
      <dsp:txXfrm>
        <a:off x="4179019" y="2815719"/>
        <a:ext cx="5960405" cy="616248"/>
      </dsp:txXfrm>
    </dsp:sp>
    <dsp:sp modelId="{1A307F24-FB2B-42CE-B3CF-5DD25DAC24D2}">
      <dsp:nvSpPr>
        <dsp:cNvPr id="0" name=""/>
        <dsp:cNvSpPr/>
      </dsp:nvSpPr>
      <dsp:spPr>
        <a:xfrm>
          <a:off x="0" y="2713011"/>
          <a:ext cx="4179019" cy="82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Sampling &amp; Tests</a:t>
          </a:r>
          <a:endParaRPr lang="en-US" sz="2800" kern="1200" dirty="0"/>
        </a:p>
      </dsp:txBody>
      <dsp:txXfrm>
        <a:off x="40110" y="2753121"/>
        <a:ext cx="4098799" cy="741444"/>
      </dsp:txXfrm>
    </dsp:sp>
    <dsp:sp modelId="{C1528349-8081-4CE2-83CA-03A960BE6047}">
      <dsp:nvSpPr>
        <dsp:cNvPr id="0" name=""/>
        <dsp:cNvSpPr/>
      </dsp:nvSpPr>
      <dsp:spPr>
        <a:xfrm>
          <a:off x="4179019" y="3616842"/>
          <a:ext cx="6268529" cy="8216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 Used LR, KNN &amp; Random Forest for revenue and rating predictions.</a:t>
          </a:r>
        </a:p>
      </dsp:txBody>
      <dsp:txXfrm>
        <a:off x="4179019" y="3719550"/>
        <a:ext cx="5960405" cy="616248"/>
      </dsp:txXfrm>
    </dsp:sp>
    <dsp:sp modelId="{80BC0ADB-A49D-4B20-A76F-87CD5452D148}">
      <dsp:nvSpPr>
        <dsp:cNvPr id="0" name=""/>
        <dsp:cNvSpPr/>
      </dsp:nvSpPr>
      <dsp:spPr>
        <a:xfrm>
          <a:off x="0" y="3616842"/>
          <a:ext cx="4179019" cy="82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ML Modeling</a:t>
          </a:r>
          <a:endParaRPr lang="en-US" sz="2800" kern="1200" dirty="0"/>
        </a:p>
      </dsp:txBody>
      <dsp:txXfrm>
        <a:off x="40110" y="3656952"/>
        <a:ext cx="4098799" cy="74144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136764"/>
          <a:ext cx="4999599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evaluate movie clusters by performance level</a:t>
          </a:r>
          <a:endParaRPr lang="en-IN" sz="1900" kern="1200" dirty="0"/>
        </a:p>
      </dsp:txBody>
      <dsp:txXfrm>
        <a:off x="21161" y="157925"/>
        <a:ext cx="4957277" cy="39116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86826"/>
          <a:ext cx="520344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identify traits within high-performance clusters</a:t>
          </a:r>
          <a:endParaRPr lang="en-IN" sz="2000" kern="1200" dirty="0"/>
        </a:p>
      </dsp:txBody>
      <dsp:txXfrm>
        <a:off x="22275" y="109101"/>
        <a:ext cx="5158896" cy="41175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DF39C-E2F6-4CF1-9AB4-048AD42F6CD7}">
      <dsp:nvSpPr>
        <dsp:cNvPr id="0" name=""/>
        <dsp:cNvSpPr/>
      </dsp:nvSpPr>
      <dsp:spPr>
        <a:xfrm>
          <a:off x="0" y="0"/>
          <a:ext cx="735291" cy="7352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51D11-9B03-49E0-BEC7-52400A15258F}">
      <dsp:nvSpPr>
        <dsp:cNvPr id="0" name=""/>
        <dsp:cNvSpPr/>
      </dsp:nvSpPr>
      <dsp:spPr>
        <a:xfrm>
          <a:off x="335748" y="0"/>
          <a:ext cx="5071064" cy="735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Interpretation: </a:t>
          </a:r>
          <a:r>
            <a:rPr lang="en-US" sz="1800" kern="1200" dirty="0"/>
            <a:t>Majority of clustered movies are low-performers (8400 vs. 3700)</a:t>
          </a:r>
          <a:endParaRPr lang="en-IN" sz="1800" kern="1200" dirty="0"/>
        </a:p>
      </dsp:txBody>
      <dsp:txXfrm>
        <a:off x="335748" y="0"/>
        <a:ext cx="5071064" cy="73529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1837A-5CA1-481F-A365-03D848E6A875}">
      <dsp:nvSpPr>
        <dsp:cNvPr id="0" name=""/>
        <dsp:cNvSpPr/>
      </dsp:nvSpPr>
      <dsp:spPr>
        <a:xfrm>
          <a:off x="0" y="0"/>
          <a:ext cx="754145" cy="7541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08725-2D56-4430-96EC-D52AA99B2E7B}">
      <dsp:nvSpPr>
        <dsp:cNvPr id="0" name=""/>
        <dsp:cNvSpPr/>
      </dsp:nvSpPr>
      <dsp:spPr>
        <a:xfrm>
          <a:off x="377072" y="0"/>
          <a:ext cx="5133930" cy="754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Interpretation: </a:t>
          </a:r>
          <a:r>
            <a:rPr lang="en-US" sz="1800" kern="1200" dirty="0"/>
            <a:t>High performers: popular, 80–140 min runtime range</a:t>
          </a:r>
          <a:endParaRPr lang="en-IN" sz="1800" kern="1200" dirty="0"/>
        </a:p>
      </dsp:txBody>
      <dsp:txXfrm>
        <a:off x="377072" y="0"/>
        <a:ext cx="5133930" cy="75414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89A2A-6A72-4EBB-9665-7CFCE3482EBF}">
      <dsp:nvSpPr>
        <dsp:cNvPr id="0" name=""/>
        <dsp:cNvSpPr/>
      </dsp:nvSpPr>
      <dsp:spPr>
        <a:xfrm>
          <a:off x="0" y="944004"/>
          <a:ext cx="378537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identify genre-based success patterns using cluster analysis.</a:t>
          </a:r>
          <a:endParaRPr lang="en-IN" sz="1800" kern="1200" dirty="0"/>
        </a:p>
      </dsp:txBody>
      <dsp:txXfrm>
        <a:off x="59399" y="1003403"/>
        <a:ext cx="3666574" cy="1098002"/>
      </dsp:txXfrm>
    </dsp:sp>
    <dsp:sp modelId="{EDADFCB0-3275-46A2-A99A-C64298AD404A}">
      <dsp:nvSpPr>
        <dsp:cNvPr id="0" name=""/>
        <dsp:cNvSpPr/>
      </dsp:nvSpPr>
      <dsp:spPr>
        <a:xfrm>
          <a:off x="0" y="2160804"/>
          <a:ext cx="3785372" cy="198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High-performing movies are often action, adventure, and sci-f.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 While low performers lean toward drama, horror, and romance.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 Comedy is popular across both.</a:t>
          </a:r>
          <a:endParaRPr lang="en-IN" sz="1800" kern="1200" dirty="0"/>
        </a:p>
      </dsp:txBody>
      <dsp:txXfrm>
        <a:off x="0" y="2160804"/>
        <a:ext cx="3785372" cy="198461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F360C-6974-4730-A5F7-046FADE68D99}">
      <dsp:nvSpPr>
        <dsp:cNvPr id="0" name=""/>
        <dsp:cNvSpPr/>
      </dsp:nvSpPr>
      <dsp:spPr>
        <a:xfrm>
          <a:off x="0" y="408679"/>
          <a:ext cx="567891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Predict Movie Revenue Before Release</a:t>
          </a:r>
          <a:endParaRPr lang="en-IN" sz="2000" kern="1200" dirty="0"/>
        </a:p>
      </dsp:txBody>
      <dsp:txXfrm>
        <a:off x="59399" y="468078"/>
        <a:ext cx="5560115" cy="1098002"/>
      </dsp:txXfrm>
    </dsp:sp>
    <dsp:sp modelId="{4A2A0E72-70FE-463B-BDF1-56778E81E3E3}">
      <dsp:nvSpPr>
        <dsp:cNvPr id="0" name=""/>
        <dsp:cNvSpPr/>
      </dsp:nvSpPr>
      <dsp:spPr>
        <a:xfrm>
          <a:off x="0" y="1625479"/>
          <a:ext cx="5678913" cy="296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0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1800" b="1" kern="1200" dirty="0"/>
            <a:t>Random Forest: </a:t>
          </a:r>
          <a:r>
            <a:rPr lang="en-IN" kern="1200" dirty="0"/>
            <a:t>Best at guessing revenue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endParaRPr lang="en-IN" sz="1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2800" kern="1200" dirty="0"/>
            <a:t>On average, it's only </a:t>
          </a:r>
          <a:r>
            <a:rPr lang="en-US" sz="2800" b="1" kern="1200" dirty="0"/>
            <a:t>$2 million off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 sz="2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800" i="1" u="sng" kern="1200" dirty="0"/>
            <a:t>Example</a:t>
          </a:r>
          <a:r>
            <a:rPr lang="en-US" sz="1800" kern="1200" dirty="0"/>
            <a:t>: If a movie earns $120 million,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 Random Forest might predict $118M–122M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Others are less accurate</a:t>
          </a:r>
        </a:p>
      </dsp:txBody>
      <dsp:txXfrm>
        <a:off x="0" y="1625479"/>
        <a:ext cx="5678913" cy="296009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F360C-6974-4730-A5F7-046FADE68D99}">
      <dsp:nvSpPr>
        <dsp:cNvPr id="0" name=""/>
        <dsp:cNvSpPr/>
      </dsp:nvSpPr>
      <dsp:spPr>
        <a:xfrm>
          <a:off x="0" y="1416834"/>
          <a:ext cx="523688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Assess how accurately our model predicts movie revenue</a:t>
          </a:r>
          <a:endParaRPr lang="en-IN" sz="2000" kern="1200" dirty="0"/>
        </a:p>
      </dsp:txBody>
      <dsp:txXfrm>
        <a:off x="59399" y="1476233"/>
        <a:ext cx="5118090" cy="1098002"/>
      </dsp:txXfrm>
    </dsp:sp>
    <dsp:sp modelId="{4A2A0E72-70FE-463B-BDF1-56778E81E3E3}">
      <dsp:nvSpPr>
        <dsp:cNvPr id="0" name=""/>
        <dsp:cNvSpPr/>
      </dsp:nvSpPr>
      <dsp:spPr>
        <a:xfrm>
          <a:off x="0" y="2633634"/>
          <a:ext cx="5236888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Predicted revenues closely match actuals, showing strong accuracy.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Most points align with the ideal line, making it reliable for planning.</a:t>
          </a:r>
        </a:p>
      </dsp:txBody>
      <dsp:txXfrm>
        <a:off x="0" y="2633634"/>
        <a:ext cx="5236888" cy="1580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AFAB7-E4C2-4EF9-A3D6-B4D793E6D9BA}">
      <dsp:nvSpPr>
        <dsp:cNvPr id="0" name=""/>
        <dsp:cNvSpPr/>
      </dsp:nvSpPr>
      <dsp:spPr>
        <a:xfrm>
          <a:off x="2211974" y="790998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437752" y="834178"/>
        <a:ext cx="25376" cy="5080"/>
      </dsp:txXfrm>
    </dsp:sp>
    <dsp:sp modelId="{272D1F41-BA11-414F-81F5-2EC3A0C3E192}">
      <dsp:nvSpPr>
        <dsp:cNvPr id="0" name=""/>
        <dsp:cNvSpPr/>
      </dsp:nvSpPr>
      <dsp:spPr>
        <a:xfrm>
          <a:off x="7120" y="174722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1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Box Office Performance</a:t>
          </a:r>
          <a:endParaRPr lang="en-IN" sz="2000" b="1" kern="1200" dirty="0"/>
        </a:p>
      </dsp:txBody>
      <dsp:txXfrm>
        <a:off x="7120" y="174722"/>
        <a:ext cx="2206654" cy="1323992"/>
      </dsp:txXfrm>
    </dsp:sp>
    <dsp:sp modelId="{90E2AE87-6239-49A6-9F17-89853091F8E7}">
      <dsp:nvSpPr>
        <dsp:cNvPr id="0" name=""/>
        <dsp:cNvSpPr/>
      </dsp:nvSpPr>
      <dsp:spPr>
        <a:xfrm>
          <a:off x="4926160" y="790998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5151937" y="834178"/>
        <a:ext cx="25376" cy="5080"/>
      </dsp:txXfrm>
    </dsp:sp>
    <dsp:sp modelId="{6B1BA305-FE4F-4AD3-9E11-B10EFF3DE8FA}">
      <dsp:nvSpPr>
        <dsp:cNvPr id="0" name=""/>
        <dsp:cNvSpPr/>
      </dsp:nvSpPr>
      <dsp:spPr>
        <a:xfrm>
          <a:off x="2721305" y="174722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2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Genre Analysis</a:t>
          </a:r>
          <a:endParaRPr lang="en-IN" sz="2000" b="1" kern="1200" dirty="0"/>
        </a:p>
      </dsp:txBody>
      <dsp:txXfrm>
        <a:off x="2721305" y="174722"/>
        <a:ext cx="2206654" cy="1323992"/>
      </dsp:txXfrm>
    </dsp:sp>
    <dsp:sp modelId="{9E657F92-7726-4FDA-B6FD-E22F9DFD9750}">
      <dsp:nvSpPr>
        <dsp:cNvPr id="0" name=""/>
        <dsp:cNvSpPr/>
      </dsp:nvSpPr>
      <dsp:spPr>
        <a:xfrm>
          <a:off x="7640345" y="790998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7866122" y="834178"/>
        <a:ext cx="25376" cy="5080"/>
      </dsp:txXfrm>
    </dsp:sp>
    <dsp:sp modelId="{08CB54BF-BE34-4110-B08E-4E2FD856C570}">
      <dsp:nvSpPr>
        <dsp:cNvPr id="0" name=""/>
        <dsp:cNvSpPr/>
      </dsp:nvSpPr>
      <dsp:spPr>
        <a:xfrm>
          <a:off x="5435490" y="174722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3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Director &amp; Cast Influence</a:t>
          </a:r>
          <a:endParaRPr lang="en-IN" sz="2000" kern="1200" dirty="0"/>
        </a:p>
      </dsp:txBody>
      <dsp:txXfrm>
        <a:off x="5435490" y="174722"/>
        <a:ext cx="2206654" cy="1323992"/>
      </dsp:txXfrm>
    </dsp:sp>
    <dsp:sp modelId="{D093541B-5F63-4FCF-809E-B09C6FBC8DE1}">
      <dsp:nvSpPr>
        <dsp:cNvPr id="0" name=""/>
        <dsp:cNvSpPr/>
      </dsp:nvSpPr>
      <dsp:spPr>
        <a:xfrm>
          <a:off x="1110447" y="1496915"/>
          <a:ext cx="8142555" cy="476930"/>
        </a:xfrm>
        <a:custGeom>
          <a:avLst/>
          <a:gdLst/>
          <a:ahLst/>
          <a:cxnLst/>
          <a:rect l="0" t="0" r="0" b="0"/>
          <a:pathLst>
            <a:path>
              <a:moveTo>
                <a:pt x="8142555" y="0"/>
              </a:moveTo>
              <a:lnTo>
                <a:pt x="8142555" y="255565"/>
              </a:lnTo>
              <a:lnTo>
                <a:pt x="0" y="255565"/>
              </a:lnTo>
              <a:lnTo>
                <a:pt x="0" y="4769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977766" y="1732840"/>
        <a:ext cx="407917" cy="5080"/>
      </dsp:txXfrm>
    </dsp:sp>
    <dsp:sp modelId="{7C30EBA4-7FE6-478C-91E7-473DBF3C9307}">
      <dsp:nvSpPr>
        <dsp:cNvPr id="0" name=""/>
        <dsp:cNvSpPr/>
      </dsp:nvSpPr>
      <dsp:spPr>
        <a:xfrm>
          <a:off x="8149676" y="174722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4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Language &amp; Market Reach Analysis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000" b="1" kern="1200" dirty="0"/>
        </a:p>
      </dsp:txBody>
      <dsp:txXfrm>
        <a:off x="8149676" y="174722"/>
        <a:ext cx="2206654" cy="1323992"/>
      </dsp:txXfrm>
    </dsp:sp>
    <dsp:sp modelId="{0CDCDB0B-2907-4941-984C-A921178E3968}">
      <dsp:nvSpPr>
        <dsp:cNvPr id="0" name=""/>
        <dsp:cNvSpPr/>
      </dsp:nvSpPr>
      <dsp:spPr>
        <a:xfrm>
          <a:off x="2211974" y="2622522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437752" y="2665701"/>
        <a:ext cx="25376" cy="5080"/>
      </dsp:txXfrm>
    </dsp:sp>
    <dsp:sp modelId="{A6BAF5B6-7EDA-43F8-B5AB-20F1B8A06010}">
      <dsp:nvSpPr>
        <dsp:cNvPr id="0" name=""/>
        <dsp:cNvSpPr/>
      </dsp:nvSpPr>
      <dsp:spPr>
        <a:xfrm>
          <a:off x="7120" y="2006245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5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Release Timing &amp; Success Patterns</a:t>
          </a:r>
          <a:endParaRPr lang="en-IN" sz="2000" kern="1200" dirty="0"/>
        </a:p>
      </dsp:txBody>
      <dsp:txXfrm>
        <a:off x="7120" y="2006245"/>
        <a:ext cx="2206654" cy="1323992"/>
      </dsp:txXfrm>
    </dsp:sp>
    <dsp:sp modelId="{94635ACB-14F2-4E8D-BFCA-9DC6DE2488D5}">
      <dsp:nvSpPr>
        <dsp:cNvPr id="0" name=""/>
        <dsp:cNvSpPr/>
      </dsp:nvSpPr>
      <dsp:spPr>
        <a:xfrm>
          <a:off x="4926160" y="2622522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5151937" y="2665701"/>
        <a:ext cx="25376" cy="5080"/>
      </dsp:txXfrm>
    </dsp:sp>
    <dsp:sp modelId="{50767B1B-20FC-4912-9F80-E0F15D86D521}">
      <dsp:nvSpPr>
        <dsp:cNvPr id="0" name=""/>
        <dsp:cNvSpPr/>
      </dsp:nvSpPr>
      <dsp:spPr>
        <a:xfrm>
          <a:off x="2721305" y="2006245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6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Production House Trends</a:t>
          </a:r>
          <a:endParaRPr lang="en-IN" sz="2000" kern="1200" dirty="0"/>
        </a:p>
      </dsp:txBody>
      <dsp:txXfrm>
        <a:off x="2721305" y="2006245"/>
        <a:ext cx="2206654" cy="1323992"/>
      </dsp:txXfrm>
    </dsp:sp>
    <dsp:sp modelId="{18D82DE7-84F2-465D-AF8F-F4B3BCFC0551}">
      <dsp:nvSpPr>
        <dsp:cNvPr id="0" name=""/>
        <dsp:cNvSpPr/>
      </dsp:nvSpPr>
      <dsp:spPr>
        <a:xfrm>
          <a:off x="7640345" y="2622522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7866122" y="2665701"/>
        <a:ext cx="25376" cy="5080"/>
      </dsp:txXfrm>
    </dsp:sp>
    <dsp:sp modelId="{83014C5B-2F14-45B2-99BE-D1D1C63DCB2A}">
      <dsp:nvSpPr>
        <dsp:cNvPr id="0" name=""/>
        <dsp:cNvSpPr/>
      </dsp:nvSpPr>
      <dsp:spPr>
        <a:xfrm>
          <a:off x="5435490" y="2006245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7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Budget &amp; Revenue Analysis</a:t>
          </a:r>
          <a:endParaRPr lang="en-IN" sz="2000" kern="1200" dirty="0"/>
        </a:p>
      </dsp:txBody>
      <dsp:txXfrm>
        <a:off x="5435490" y="2006245"/>
        <a:ext cx="2206654" cy="1323992"/>
      </dsp:txXfrm>
    </dsp:sp>
    <dsp:sp modelId="{AB6A0ADA-80A6-4F64-B1E9-C5CD9BF1368B}">
      <dsp:nvSpPr>
        <dsp:cNvPr id="0" name=""/>
        <dsp:cNvSpPr/>
      </dsp:nvSpPr>
      <dsp:spPr>
        <a:xfrm>
          <a:off x="1110447" y="3328438"/>
          <a:ext cx="8142555" cy="476930"/>
        </a:xfrm>
        <a:custGeom>
          <a:avLst/>
          <a:gdLst/>
          <a:ahLst/>
          <a:cxnLst/>
          <a:rect l="0" t="0" r="0" b="0"/>
          <a:pathLst>
            <a:path>
              <a:moveTo>
                <a:pt x="8142555" y="0"/>
              </a:moveTo>
              <a:lnTo>
                <a:pt x="8142555" y="255565"/>
              </a:lnTo>
              <a:lnTo>
                <a:pt x="0" y="255565"/>
              </a:lnTo>
              <a:lnTo>
                <a:pt x="0" y="4769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977766" y="3564363"/>
        <a:ext cx="407917" cy="5080"/>
      </dsp:txXfrm>
    </dsp:sp>
    <dsp:sp modelId="{0E914679-7263-4315-8BBA-BB9CECFF3D71}">
      <dsp:nvSpPr>
        <dsp:cNvPr id="0" name=""/>
        <dsp:cNvSpPr/>
      </dsp:nvSpPr>
      <dsp:spPr>
        <a:xfrm>
          <a:off x="8149676" y="2006245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8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Audience and Critics Analysis</a:t>
          </a:r>
          <a:endParaRPr lang="en-IN" sz="2000" b="1" kern="1200" dirty="0"/>
        </a:p>
      </dsp:txBody>
      <dsp:txXfrm>
        <a:off x="8149676" y="2006245"/>
        <a:ext cx="2206654" cy="1323992"/>
      </dsp:txXfrm>
    </dsp:sp>
    <dsp:sp modelId="{3149B7A0-F46A-4E90-911E-AFA6C2C199AE}">
      <dsp:nvSpPr>
        <dsp:cNvPr id="0" name=""/>
        <dsp:cNvSpPr/>
      </dsp:nvSpPr>
      <dsp:spPr>
        <a:xfrm>
          <a:off x="2211974" y="4454045"/>
          <a:ext cx="4769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3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437752" y="4497225"/>
        <a:ext cx="25376" cy="5080"/>
      </dsp:txXfrm>
    </dsp:sp>
    <dsp:sp modelId="{29AE9C65-95B1-4218-BB69-3EE8D24D03B0}">
      <dsp:nvSpPr>
        <dsp:cNvPr id="0" name=""/>
        <dsp:cNvSpPr/>
      </dsp:nvSpPr>
      <dsp:spPr>
        <a:xfrm>
          <a:off x="7120" y="3837768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9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Viewer Demographics</a:t>
          </a:r>
          <a:endParaRPr lang="en-IN" sz="2000" kern="1200" dirty="0"/>
        </a:p>
      </dsp:txBody>
      <dsp:txXfrm>
        <a:off x="7120" y="3837768"/>
        <a:ext cx="2206654" cy="1323992"/>
      </dsp:txXfrm>
    </dsp:sp>
    <dsp:sp modelId="{D9F7004E-25B3-4EAE-9249-846719802360}">
      <dsp:nvSpPr>
        <dsp:cNvPr id="0" name=""/>
        <dsp:cNvSpPr/>
      </dsp:nvSpPr>
      <dsp:spPr>
        <a:xfrm>
          <a:off x="2721305" y="3837768"/>
          <a:ext cx="2206654" cy="1323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Area 10</a:t>
          </a: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/>
            <a:t>Revenue Predictions</a:t>
          </a:r>
          <a:endParaRPr lang="en-IN" sz="2000" kern="1200" dirty="0"/>
        </a:p>
      </dsp:txBody>
      <dsp:txXfrm>
        <a:off x="2721305" y="3837768"/>
        <a:ext cx="2206654" cy="1323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29152"/>
          <a:ext cx="4584821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the most profitable movie genres.</a:t>
          </a:r>
          <a:endParaRPr lang="en-IN" sz="2000" kern="1200" dirty="0"/>
        </a:p>
      </dsp:txBody>
      <dsp:txXfrm>
        <a:off x="22275" y="51427"/>
        <a:ext cx="4540271" cy="411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17744"/>
          <a:ext cx="4433991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Are profitable genres also rate highly?</a:t>
          </a:r>
          <a:endParaRPr lang="en-IN" sz="2100" kern="1200" dirty="0"/>
        </a:p>
      </dsp:txBody>
      <dsp:txXfrm>
        <a:off x="23388" y="41132"/>
        <a:ext cx="4387215" cy="432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4A37-B98A-48D9-A19C-F5D59F83B626}">
      <dsp:nvSpPr>
        <dsp:cNvPr id="0" name=""/>
        <dsp:cNvSpPr/>
      </dsp:nvSpPr>
      <dsp:spPr>
        <a:xfrm>
          <a:off x="0" y="0"/>
          <a:ext cx="5435972" cy="10341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Interpretation:</a:t>
          </a:r>
          <a:endParaRPr lang="en-IN" sz="1500" kern="1200" dirty="0"/>
        </a:p>
      </dsp:txBody>
      <dsp:txXfrm>
        <a:off x="0" y="0"/>
        <a:ext cx="5435972" cy="310239"/>
      </dsp:txXfrm>
    </dsp:sp>
    <dsp:sp modelId="{38CEC643-987F-4DEE-9120-94D7CE98E086}">
      <dsp:nvSpPr>
        <dsp:cNvPr id="0" name=""/>
        <dsp:cNvSpPr/>
      </dsp:nvSpPr>
      <dsp:spPr>
        <a:xfrm>
          <a:off x="543597" y="310542"/>
          <a:ext cx="4348778" cy="311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Comedy</a:t>
          </a:r>
          <a:r>
            <a:rPr lang="en-US" sz="1800" kern="1200" dirty="0"/>
            <a:t>, Action, Drama lead in total profit.</a:t>
          </a:r>
          <a:endParaRPr lang="en-IN" sz="1800" kern="1200" dirty="0"/>
        </a:p>
      </dsp:txBody>
      <dsp:txXfrm>
        <a:off x="552729" y="319674"/>
        <a:ext cx="4330514" cy="293540"/>
      </dsp:txXfrm>
    </dsp:sp>
    <dsp:sp modelId="{84B40411-6861-4CDD-A9DE-1BC9150CB908}">
      <dsp:nvSpPr>
        <dsp:cNvPr id="0" name=""/>
        <dsp:cNvSpPr/>
      </dsp:nvSpPr>
      <dsp:spPr>
        <a:xfrm>
          <a:off x="543597" y="670317"/>
          <a:ext cx="4348778" cy="311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Drama earns big despite lower budgets.</a:t>
          </a:r>
          <a:endParaRPr lang="en-IN" sz="1800" kern="1200" dirty="0"/>
        </a:p>
      </dsp:txBody>
      <dsp:txXfrm>
        <a:off x="552729" y="679449"/>
        <a:ext cx="4330514" cy="293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A2E2-AC8F-44B2-B792-62AF37F04604}">
      <dsp:nvSpPr>
        <dsp:cNvPr id="0" name=""/>
        <dsp:cNvSpPr/>
      </dsp:nvSpPr>
      <dsp:spPr>
        <a:xfrm>
          <a:off x="0" y="0"/>
          <a:ext cx="5615287" cy="1077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Interpretation:</a:t>
          </a:r>
          <a:endParaRPr lang="en-IN" sz="1600" kern="1200" dirty="0"/>
        </a:p>
      </dsp:txBody>
      <dsp:txXfrm>
        <a:off x="0" y="0"/>
        <a:ext cx="5615287" cy="323103"/>
      </dsp:txXfrm>
    </dsp:sp>
    <dsp:sp modelId="{78B339FB-2721-4324-8811-D1D235A2F190}">
      <dsp:nvSpPr>
        <dsp:cNvPr id="0" name=""/>
        <dsp:cNvSpPr/>
      </dsp:nvSpPr>
      <dsp:spPr>
        <a:xfrm>
          <a:off x="561528" y="323419"/>
          <a:ext cx="4492229" cy="3247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</a:t>
          </a:r>
          <a:r>
            <a:rPr lang="en-US" sz="1800" kern="1200" dirty="0"/>
            <a:t>profits don’t mean high ratings.</a:t>
          </a:r>
          <a:endParaRPr lang="en-IN" sz="1800" kern="1200" dirty="0"/>
        </a:p>
      </dsp:txBody>
      <dsp:txXfrm>
        <a:off x="571039" y="332930"/>
        <a:ext cx="4473207" cy="305712"/>
      </dsp:txXfrm>
    </dsp:sp>
    <dsp:sp modelId="{5ADBBFB9-C4E4-4B75-B8D2-DD3D6D181032}">
      <dsp:nvSpPr>
        <dsp:cNvPr id="0" name=""/>
        <dsp:cNvSpPr/>
      </dsp:nvSpPr>
      <dsp:spPr>
        <a:xfrm>
          <a:off x="561528" y="698112"/>
          <a:ext cx="4492229" cy="3247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Drama has top audience rating, solid profit.</a:t>
          </a:r>
          <a:endParaRPr lang="en-IN" sz="1800" kern="1200" dirty="0"/>
        </a:p>
      </dsp:txBody>
      <dsp:txXfrm>
        <a:off x="571039" y="707623"/>
        <a:ext cx="4473207" cy="3057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C6CC-BDDD-4C5E-B096-4595AAF78CED}">
      <dsp:nvSpPr>
        <dsp:cNvPr id="0" name=""/>
        <dsp:cNvSpPr/>
      </dsp:nvSpPr>
      <dsp:spPr>
        <a:xfrm>
          <a:off x="0" y="4672"/>
          <a:ext cx="5257447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Compare genre success: modern vs. classic eras.</a:t>
          </a:r>
        </a:p>
      </dsp:txBody>
      <dsp:txXfrm>
        <a:off x="26501" y="31173"/>
        <a:ext cx="5204445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E53F-0E41-41E2-A526-5844098A558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AD3EB-93A0-408E-AB28-B519516FF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5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C6EF-D059-EF86-A9DC-69BF8F5ED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B024B-4093-CC5D-6ACA-9F4930174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A8766-4D4E-3847-10C7-ABB52746B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36DF-CD45-C22F-B48C-B3193EA7E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AD3EB-93A0-408E-AB28-B519516FFF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8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B62C-6543-EACF-2FA7-C6415C09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9B0EA-F55B-8C46-4976-131885B55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2D8F9-307E-F65E-F855-824B9B84C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5AE0-F94A-DD95-A7BC-D601651A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AD3EB-93A0-408E-AB28-B519516FFF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2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AD3EB-93A0-408E-AB28-B519516FFF5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7515A-7317-BD53-13A1-8E2740FCA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557BC-49B5-37AE-B98A-2B2CA3360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2905E-ECAA-ED4F-0C19-2D6C3C692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629C-8E55-3474-5FAB-8609085F9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AD3EB-93A0-408E-AB28-B519516FFF5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7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2278-52A1-2E70-948A-C9122E519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014A9-82E6-E9D3-AF5F-8CE89152C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1DCCF-C17F-7D76-041E-F1AE98561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2409-6C90-5042-3532-325065D1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AD3EB-93A0-408E-AB28-B519516FFF5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7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4A9D1-C0CA-6D19-0A2C-8771BED7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A3BC8-6507-05C4-96CC-FEE422994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3E23F-8024-6EC5-F1B8-F6406921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690AE-6BD4-AB3A-144B-492F91C1D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AD3EB-93A0-408E-AB28-B519516FFF5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7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27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5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0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56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8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8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5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3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5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8707F0-AD39-4F8E-9DC3-7D29AF248C4C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7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image" Target="../media/image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diagramData" Target="../diagrams/data22.xml"/><Relationship Id="rId3" Type="http://schemas.openxmlformats.org/officeDocument/2006/relationships/diagramData" Target="../diagrams/data19.xml"/><Relationship Id="rId21" Type="http://schemas.openxmlformats.org/officeDocument/2006/relationships/diagramColors" Target="../diagrams/colors22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21.xml"/><Relationship Id="rId20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diagramLayout" Target="../diagrams/layout22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Relationship Id="rId22" Type="http://schemas.microsoft.com/office/2007/relationships/diagramDrawing" Target="../diagrams/drawing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13" Type="http://schemas.openxmlformats.org/officeDocument/2006/relationships/diagramData" Target="../diagrams/data25.xml"/><Relationship Id="rId18" Type="http://schemas.openxmlformats.org/officeDocument/2006/relationships/diagramData" Target="../diagrams/data26.xml"/><Relationship Id="rId3" Type="http://schemas.openxmlformats.org/officeDocument/2006/relationships/diagramData" Target="../diagrams/data23.xml"/><Relationship Id="rId21" Type="http://schemas.openxmlformats.org/officeDocument/2006/relationships/diagramColors" Target="../diagrams/colors26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17" Type="http://schemas.microsoft.com/office/2007/relationships/diagramDrawing" Target="../diagrams/drawing25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25.xml"/><Relationship Id="rId20" Type="http://schemas.openxmlformats.org/officeDocument/2006/relationships/diagramQuickStyle" Target="../diagrams/quickStyl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24" Type="http://schemas.openxmlformats.org/officeDocument/2006/relationships/image" Target="../media/image10.png"/><Relationship Id="rId5" Type="http://schemas.openxmlformats.org/officeDocument/2006/relationships/diagramQuickStyle" Target="../diagrams/quickStyle23.xml"/><Relationship Id="rId15" Type="http://schemas.openxmlformats.org/officeDocument/2006/relationships/diagramQuickStyle" Target="../diagrams/quickStyle25.xml"/><Relationship Id="rId23" Type="http://schemas.openxmlformats.org/officeDocument/2006/relationships/image" Target="../media/image9.png"/><Relationship Id="rId10" Type="http://schemas.openxmlformats.org/officeDocument/2006/relationships/diagramQuickStyle" Target="../diagrams/quickStyle24.xml"/><Relationship Id="rId19" Type="http://schemas.openxmlformats.org/officeDocument/2006/relationships/diagramLayout" Target="../diagrams/layout26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Relationship Id="rId14" Type="http://schemas.openxmlformats.org/officeDocument/2006/relationships/diagramLayout" Target="../diagrams/layout25.xml"/><Relationship Id="rId22" Type="http://schemas.microsoft.com/office/2007/relationships/diagramDrawing" Target="../diagrams/drawin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11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1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1.xml"/><Relationship Id="rId13" Type="http://schemas.openxmlformats.org/officeDocument/2006/relationships/diagramData" Target="../diagrams/data32.xml"/><Relationship Id="rId18" Type="http://schemas.openxmlformats.org/officeDocument/2006/relationships/diagramData" Target="../diagrams/data33.xml"/><Relationship Id="rId3" Type="http://schemas.openxmlformats.org/officeDocument/2006/relationships/diagramData" Target="../diagrams/data30.xml"/><Relationship Id="rId21" Type="http://schemas.openxmlformats.org/officeDocument/2006/relationships/diagramColors" Target="../diagrams/colors33.xml"/><Relationship Id="rId7" Type="http://schemas.microsoft.com/office/2007/relationships/diagramDrawing" Target="../diagrams/drawing30.xml"/><Relationship Id="rId12" Type="http://schemas.microsoft.com/office/2007/relationships/diagramDrawing" Target="../diagrams/drawing31.xml"/><Relationship Id="rId17" Type="http://schemas.microsoft.com/office/2007/relationships/diagramDrawing" Target="../diagrams/drawing32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2.xml"/><Relationship Id="rId20" Type="http://schemas.openxmlformats.org/officeDocument/2006/relationships/diagramQuickStyle" Target="../diagrams/quickStyl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11" Type="http://schemas.openxmlformats.org/officeDocument/2006/relationships/diagramColors" Target="../diagrams/colors31.xml"/><Relationship Id="rId24" Type="http://schemas.openxmlformats.org/officeDocument/2006/relationships/image" Target="../media/image16.png"/><Relationship Id="rId5" Type="http://schemas.openxmlformats.org/officeDocument/2006/relationships/diagramQuickStyle" Target="../diagrams/quickStyle30.xml"/><Relationship Id="rId15" Type="http://schemas.openxmlformats.org/officeDocument/2006/relationships/diagramQuickStyle" Target="../diagrams/quickStyle32.xml"/><Relationship Id="rId23" Type="http://schemas.openxmlformats.org/officeDocument/2006/relationships/image" Target="../media/image15.png"/><Relationship Id="rId10" Type="http://schemas.openxmlformats.org/officeDocument/2006/relationships/diagramQuickStyle" Target="../diagrams/quickStyle31.xml"/><Relationship Id="rId19" Type="http://schemas.openxmlformats.org/officeDocument/2006/relationships/diagramLayout" Target="../diagrams/layout33.xml"/><Relationship Id="rId4" Type="http://schemas.openxmlformats.org/officeDocument/2006/relationships/diagramLayout" Target="../diagrams/layout30.xml"/><Relationship Id="rId9" Type="http://schemas.openxmlformats.org/officeDocument/2006/relationships/diagramLayout" Target="../diagrams/layout31.xml"/><Relationship Id="rId14" Type="http://schemas.openxmlformats.org/officeDocument/2006/relationships/diagramLayout" Target="../diagrams/layout32.xml"/><Relationship Id="rId22" Type="http://schemas.microsoft.com/office/2007/relationships/diagramDrawing" Target="../diagrams/drawing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diagramData" Target="../diagrams/data36.xml"/><Relationship Id="rId18" Type="http://schemas.openxmlformats.org/officeDocument/2006/relationships/image" Target="../media/image17.png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17" Type="http://schemas.microsoft.com/office/2007/relationships/diagramDrawing" Target="../diagrams/drawing36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Relationship Id="rId14" Type="http://schemas.openxmlformats.org/officeDocument/2006/relationships/diagramLayout" Target="../diagrams/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openxmlformats.org/officeDocument/2006/relationships/image" Target="../media/image18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image" Target="../media/image4.png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image" Target="../media/image6.png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361E-787C-1227-3C79-4C7FED2CF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905" y="1452977"/>
            <a:ext cx="7766936" cy="2695575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Movie Data Analysis and predictions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D36BB-83BD-BF83-87BE-6C110D65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6543" y="5319298"/>
            <a:ext cx="2751496" cy="6178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– Deepshikha Singh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(DA41 Batch)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8456-51C1-F1BE-0B10-C96268F15AAC}"/>
              </a:ext>
            </a:extLst>
          </p:cNvPr>
          <p:cNvSpPr txBox="1"/>
          <p:nvPr/>
        </p:nvSpPr>
        <p:spPr>
          <a:xfrm>
            <a:off x="4351754" y="3706304"/>
            <a:ext cx="578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          Project Overview, Analysis, Findings and Conclusions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8565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02A177-CA4F-13A6-7C42-C56283D3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84EFF1-B4DE-5005-A00F-621069147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419479"/>
              </p:ext>
            </p:extLst>
          </p:nvPr>
        </p:nvGraphicFramePr>
        <p:xfrm>
          <a:off x="1058963" y="797649"/>
          <a:ext cx="10012201" cy="50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127A19F-7982-B8BE-BC28-FD12CB463A3E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4. Language and market reach analysis</a:t>
            </a:r>
          </a:p>
        </p:txBody>
      </p:sp>
    </p:spTree>
    <p:extLst>
      <p:ext uri="{BB962C8B-B14F-4D97-AF65-F5344CB8AC3E}">
        <p14:creationId xmlns:p14="http://schemas.microsoft.com/office/powerpoint/2010/main" val="226090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FEBD1B-C0CF-E0A9-5ED7-D4E87E0B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EF11-13B8-F901-44D2-D1ED1F63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4839"/>
            <a:ext cx="10061794" cy="7070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5. Release Timing </a:t>
            </a:r>
            <a:r>
              <a:rPr lang="en-IN" sz="2800" dirty="0" err="1"/>
              <a:t>ANalysis</a:t>
            </a: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3C3DDEB-4ED3-746D-AE7B-C83F15E60056}"/>
              </a:ext>
            </a:extLst>
          </p:cNvPr>
          <p:cNvGraphicFramePr/>
          <p:nvPr/>
        </p:nvGraphicFramePr>
        <p:xfrm>
          <a:off x="405525" y="5715460"/>
          <a:ext cx="5438710" cy="73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BECC7790-FB7D-C8ED-54A8-6F9400647B01}"/>
              </a:ext>
            </a:extLst>
          </p:cNvPr>
          <p:cNvGraphicFramePr/>
          <p:nvPr/>
        </p:nvGraphicFramePr>
        <p:xfrm>
          <a:off x="6347767" y="5696606"/>
          <a:ext cx="5511003" cy="7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3876721-1B9A-0C60-8818-63D7CC2407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" b="2028"/>
          <a:stretch/>
        </p:blipFill>
        <p:spPr>
          <a:xfrm>
            <a:off x="1106078" y="487305"/>
            <a:ext cx="9895239" cy="6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23AF08-148F-7410-4121-FB73CC9B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660E-CB9A-8483-AA0C-F721D871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84839"/>
            <a:ext cx="10052367" cy="7070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/>
              <a:t>6. PRODUCTION HOUSE TRENDS</a:t>
            </a: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9526EBC-8D12-43AC-6013-6A08E293177A}"/>
              </a:ext>
            </a:extLst>
          </p:cNvPr>
          <p:cNvGraphicFramePr/>
          <p:nvPr/>
        </p:nvGraphicFramePr>
        <p:xfrm>
          <a:off x="405525" y="5715460"/>
          <a:ext cx="5438710" cy="73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4C98F320-1D51-E8CC-90CE-9BDF05C5118F}"/>
              </a:ext>
            </a:extLst>
          </p:cNvPr>
          <p:cNvGraphicFramePr/>
          <p:nvPr/>
        </p:nvGraphicFramePr>
        <p:xfrm>
          <a:off x="6347767" y="5696606"/>
          <a:ext cx="5511003" cy="7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974C260-5AB9-AD99-93B0-95008DD74D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312" y="407249"/>
            <a:ext cx="9888768" cy="64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0BB317-75EC-E816-EEDA-33FE64BB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3DB0184-4F70-CA58-E82A-2C7953CB1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710332"/>
              </p:ext>
            </p:extLst>
          </p:nvPr>
        </p:nvGraphicFramePr>
        <p:xfrm>
          <a:off x="760177" y="607186"/>
          <a:ext cx="4584821" cy="51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720909F-B8C8-6FBE-CB4C-4431243C0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852261"/>
              </p:ext>
            </p:extLst>
          </p:nvPr>
        </p:nvGraphicFramePr>
        <p:xfrm>
          <a:off x="7168048" y="607186"/>
          <a:ext cx="4433991" cy="51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2BA0A5-56C8-E350-900D-03B928CBA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085624"/>
              </p:ext>
            </p:extLst>
          </p:nvPr>
        </p:nvGraphicFramePr>
        <p:xfrm>
          <a:off x="333232" y="5460936"/>
          <a:ext cx="5438710" cy="73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80CB66D9-5402-9DBD-C148-04B8A3E52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849508"/>
              </p:ext>
            </p:extLst>
          </p:nvPr>
        </p:nvGraphicFramePr>
        <p:xfrm>
          <a:off x="6243482" y="5418055"/>
          <a:ext cx="5511003" cy="7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CF89C8-01FB-C523-9F70-52D04059C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28662"/>
              </p:ext>
            </p:extLst>
          </p:nvPr>
        </p:nvGraphicFramePr>
        <p:xfrm>
          <a:off x="1120790" y="1439945"/>
          <a:ext cx="4224214" cy="3028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112107">
                  <a:extLst>
                    <a:ext uri="{9D8B030D-6E8A-4147-A177-3AD203B41FA5}">
                      <a16:colId xmlns:a16="http://schemas.microsoft.com/office/drawing/2014/main" val="1764697524"/>
                    </a:ext>
                  </a:extLst>
                </a:gridCol>
                <a:gridCol w="2112107">
                  <a:extLst>
                    <a:ext uri="{9D8B030D-6E8A-4147-A177-3AD203B41FA5}">
                      <a16:colId xmlns:a16="http://schemas.microsoft.com/office/drawing/2014/main" val="3483570605"/>
                    </a:ext>
                  </a:extLst>
                </a:gridCol>
              </a:tblGrid>
              <a:tr h="5936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 Z-Statistic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-2.659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901910"/>
                  </a:ext>
                </a:extLst>
              </a:tr>
              <a:tr h="569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 P-Value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0.9961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01425"/>
                  </a:ext>
                </a:extLst>
              </a:tr>
              <a:tr h="18647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 Conclusion: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No significant evidence that high-budget movies have higher ROI. </a:t>
                      </a:r>
                    </a:p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01793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ED1B56E-CAF3-9BEB-A6BF-7EF2232BE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04748"/>
              </p:ext>
            </p:extLst>
          </p:nvPr>
        </p:nvGraphicFramePr>
        <p:xfrm>
          <a:off x="7168048" y="1439945"/>
          <a:ext cx="4224208" cy="302835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112104">
                  <a:extLst>
                    <a:ext uri="{9D8B030D-6E8A-4147-A177-3AD203B41FA5}">
                      <a16:colId xmlns:a16="http://schemas.microsoft.com/office/drawing/2014/main" val="1764697524"/>
                    </a:ext>
                  </a:extLst>
                </a:gridCol>
                <a:gridCol w="2112104">
                  <a:extLst>
                    <a:ext uri="{9D8B030D-6E8A-4147-A177-3AD203B41FA5}">
                      <a16:colId xmlns:a16="http://schemas.microsoft.com/office/drawing/2014/main" val="3483570605"/>
                    </a:ext>
                  </a:extLst>
                </a:gridCol>
              </a:tblGrid>
              <a:tr h="549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 T-Statistic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dirty="0"/>
                        <a:t>3.0553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901910"/>
                  </a:ext>
                </a:extLst>
              </a:tr>
              <a:tr h="580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 P-Value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0.0018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01425"/>
                  </a:ext>
                </a:extLst>
              </a:tr>
              <a:tr h="18982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 Conclusion: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Major studios significantly outperform Indie studios in profit.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01793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74BA315-92A6-BA8F-CE9A-AC24B53FADBC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9720072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7. Budget and revenue ANALYSIS</a:t>
            </a:r>
          </a:p>
        </p:txBody>
      </p:sp>
    </p:spTree>
    <p:extLst>
      <p:ext uri="{BB962C8B-B14F-4D97-AF65-F5344CB8AC3E}">
        <p14:creationId xmlns:p14="http://schemas.microsoft.com/office/powerpoint/2010/main" val="256066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70F417-F478-A1A1-00DB-643C809A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ADE9AD-7817-5D4E-064A-D487D9716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968140"/>
              </p:ext>
            </p:extLst>
          </p:nvPr>
        </p:nvGraphicFramePr>
        <p:xfrm>
          <a:off x="760177" y="607186"/>
          <a:ext cx="4999599" cy="70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9CA98CD-692F-30AC-AC91-4112FC501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80239"/>
              </p:ext>
            </p:extLst>
          </p:nvPr>
        </p:nvGraphicFramePr>
        <p:xfrm>
          <a:off x="7026646" y="607185"/>
          <a:ext cx="4832124" cy="70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1A254E0-E62B-19B6-F1DC-46D816926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072705"/>
              </p:ext>
            </p:extLst>
          </p:nvPr>
        </p:nvGraphicFramePr>
        <p:xfrm>
          <a:off x="405525" y="5715460"/>
          <a:ext cx="5438710" cy="73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AC5E7057-812D-9996-6B34-F2CB9BD83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044812"/>
              </p:ext>
            </p:extLst>
          </p:nvPr>
        </p:nvGraphicFramePr>
        <p:xfrm>
          <a:off x="6347767" y="5696606"/>
          <a:ext cx="5511003" cy="7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475853-039C-1DE1-8DA3-7282F37735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3" y="1561564"/>
            <a:ext cx="5699577" cy="3501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1B25F-DA7C-4B60-B04B-214F53C3EE9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7" y="1561564"/>
            <a:ext cx="5595524" cy="35013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11D25E-A667-E889-A783-339BAF5A867D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9720072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7. Budget and revenue ANALYSIS</a:t>
            </a:r>
          </a:p>
        </p:txBody>
      </p:sp>
    </p:spTree>
    <p:extLst>
      <p:ext uri="{BB962C8B-B14F-4D97-AF65-F5344CB8AC3E}">
        <p14:creationId xmlns:p14="http://schemas.microsoft.com/office/powerpoint/2010/main" val="293186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2D5B71-6045-F84E-EB2E-FABA9E51F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6D9D-C279-A61F-2A48-507A612B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63" y="55265"/>
            <a:ext cx="10432311" cy="591555"/>
          </a:xfrm>
        </p:spPr>
        <p:txBody>
          <a:bodyPr>
            <a:normAutofit/>
          </a:bodyPr>
          <a:lstStyle/>
          <a:p>
            <a:pPr algn="ctr"/>
            <a:r>
              <a:rPr lang="en-IN" sz="2500" dirty="0"/>
              <a:t>8. Audience Critic ANALYSIS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3BF645-0A99-8661-97EB-1EB829766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839933"/>
              </p:ext>
            </p:extLst>
          </p:nvPr>
        </p:nvGraphicFramePr>
        <p:xfrm>
          <a:off x="7472961" y="763368"/>
          <a:ext cx="411572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D3368AB-99BD-CACE-73B3-551A05897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3" y="646820"/>
            <a:ext cx="6123232" cy="60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A6D834-94A5-5806-25F2-04F3080E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15DB6B0-F8A7-7733-664A-ACFC364D6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320939"/>
              </p:ext>
            </p:extLst>
          </p:nvPr>
        </p:nvGraphicFramePr>
        <p:xfrm>
          <a:off x="608016" y="5052767"/>
          <a:ext cx="10822171" cy="159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77E5A5BB-C83C-9272-D602-EB5971E01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13" y="748532"/>
            <a:ext cx="4978811" cy="34369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4DE637-A307-DC8E-C545-31D7EA316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4" y="748532"/>
            <a:ext cx="6372050" cy="35406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09BBAC-9754-222E-23C5-918FCAF1DD02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/>
              <a:t>8. Audience Critic ANALYSIS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55940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E24D57-7790-A6F2-AB96-411A46B31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BEE16B2-2DDA-D5F0-629D-31F2A2B49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513502"/>
              </p:ext>
            </p:extLst>
          </p:nvPr>
        </p:nvGraphicFramePr>
        <p:xfrm>
          <a:off x="240085" y="709980"/>
          <a:ext cx="567891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53D980A-63B3-CD2A-57CE-81CFF68C6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03" y="1263702"/>
            <a:ext cx="5477812" cy="452486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0309F4-9C42-DEA9-30CD-875E2D40B9C2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/>
              <a:t>8. Audience Critic ANALYSIS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8451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D37443-3CAC-22C2-7951-49040C7B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EB17081-5635-6EBD-4CCB-DFA5869A9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676234"/>
              </p:ext>
            </p:extLst>
          </p:nvPr>
        </p:nvGraphicFramePr>
        <p:xfrm>
          <a:off x="760177" y="607186"/>
          <a:ext cx="4999599" cy="70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301FC83-1DC4-AA2C-066D-F6CE7CB96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260644"/>
              </p:ext>
            </p:extLst>
          </p:nvPr>
        </p:nvGraphicFramePr>
        <p:xfrm>
          <a:off x="6655324" y="607185"/>
          <a:ext cx="5203446" cy="70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CB7C5D3-4F9B-3E08-6D2B-987324852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746457"/>
              </p:ext>
            </p:extLst>
          </p:nvPr>
        </p:nvGraphicFramePr>
        <p:xfrm>
          <a:off x="405525" y="5715460"/>
          <a:ext cx="5438710" cy="73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1AF39F0F-F159-EDE1-47D2-2BB26A2C8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066074"/>
              </p:ext>
            </p:extLst>
          </p:nvPr>
        </p:nvGraphicFramePr>
        <p:xfrm>
          <a:off x="6347767" y="5696606"/>
          <a:ext cx="5511003" cy="7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BDE111E-B657-EC01-7BE5-5126E2D247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6" y="1538148"/>
            <a:ext cx="5771408" cy="3654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977AB9-BC12-160D-ED13-FEED8A97009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2" y="1538148"/>
            <a:ext cx="5467092" cy="36549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2C7DBE-19EF-D403-B97C-DA140353732C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9720072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9. Viewer demographics-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50379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EE5335-2222-1FAE-3870-BC476E915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B8DEDDD-7550-144F-EA7D-5C34E5FC3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623721"/>
              </p:ext>
            </p:extLst>
          </p:nvPr>
        </p:nvGraphicFramePr>
        <p:xfrm>
          <a:off x="8073398" y="607184"/>
          <a:ext cx="3785372" cy="508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190CAFA-9E5F-9292-AE14-501CF33E3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632870"/>
              </p:ext>
            </p:extLst>
          </p:nvPr>
        </p:nvGraphicFramePr>
        <p:xfrm>
          <a:off x="405525" y="5715460"/>
          <a:ext cx="5438710" cy="73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6A16A268-9039-FCED-4A13-5F2692AD7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105755"/>
              </p:ext>
            </p:extLst>
          </p:nvPr>
        </p:nvGraphicFramePr>
        <p:xfrm>
          <a:off x="6347767" y="5696606"/>
          <a:ext cx="5511003" cy="7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6068CFE-7329-FD5C-7C61-3B5BCD8626A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646" r="5173"/>
          <a:stretch/>
        </p:blipFill>
        <p:spPr>
          <a:xfrm>
            <a:off x="480908" y="607184"/>
            <a:ext cx="7088958" cy="57332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5B0EAA-67DF-FDB8-8CA2-F8BB9558E743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9720072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9. Viewer demographics-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1294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07EF-6442-200F-8D79-1D6E564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548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cs typeface="Times New Roman" panose="02020603050405020304" pitchFamily="18" charset="0"/>
              </a:rPr>
              <a:t>Problem Statement and objective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AE5C54-71B2-73FC-A9BC-FB83C205B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605156"/>
              </p:ext>
            </p:extLst>
          </p:nvPr>
        </p:nvGraphicFramePr>
        <p:xfrm>
          <a:off x="864616" y="1307690"/>
          <a:ext cx="10277868" cy="4546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5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BAE09B-BDD0-CDAD-EB33-26725DB71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C56F4F0-F4F0-014C-4924-1E6FA4E17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416143"/>
              </p:ext>
            </p:extLst>
          </p:nvPr>
        </p:nvGraphicFramePr>
        <p:xfrm>
          <a:off x="240085" y="788222"/>
          <a:ext cx="5678914" cy="4994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EE4348-1D88-DBB3-5A12-FA94882F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71398"/>
              </p:ext>
            </p:extLst>
          </p:nvPr>
        </p:nvGraphicFramePr>
        <p:xfrm>
          <a:off x="6273002" y="1178351"/>
          <a:ext cx="5519932" cy="41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83">
                  <a:extLst>
                    <a:ext uri="{9D8B030D-6E8A-4147-A177-3AD203B41FA5}">
                      <a16:colId xmlns:a16="http://schemas.microsoft.com/office/drawing/2014/main" val="1476659085"/>
                    </a:ext>
                  </a:extLst>
                </a:gridCol>
                <a:gridCol w="1379983">
                  <a:extLst>
                    <a:ext uri="{9D8B030D-6E8A-4147-A177-3AD203B41FA5}">
                      <a16:colId xmlns:a16="http://schemas.microsoft.com/office/drawing/2014/main" val="2545411173"/>
                    </a:ext>
                  </a:extLst>
                </a:gridCol>
                <a:gridCol w="1379983">
                  <a:extLst>
                    <a:ext uri="{9D8B030D-6E8A-4147-A177-3AD203B41FA5}">
                      <a16:colId xmlns:a16="http://schemas.microsoft.com/office/drawing/2014/main" val="1994210044"/>
                    </a:ext>
                  </a:extLst>
                </a:gridCol>
                <a:gridCol w="1379983">
                  <a:extLst>
                    <a:ext uri="{9D8B030D-6E8A-4147-A177-3AD203B41FA5}">
                      <a16:colId xmlns:a16="http://schemas.microsoft.com/office/drawing/2014/main" val="1774883239"/>
                    </a:ext>
                  </a:extLst>
                </a:gridCol>
              </a:tblGrid>
              <a:tr h="8150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MODEL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MAE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MSE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R2 SCORE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192099"/>
                  </a:ext>
                </a:extLst>
              </a:tr>
              <a:tr h="1123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5.60186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133.8869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8309684"/>
                  </a:ext>
                </a:extLst>
              </a:tr>
              <a:tr h="1123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4.180577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6371937"/>
                  </a:ext>
                </a:extLst>
              </a:tr>
              <a:tr h="1123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2.046523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52.8764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130096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EC96959-52D7-E0A0-3306-C24927DD1012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9720072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10. Predictive ml modelling for revenue predictions</a:t>
            </a:r>
          </a:p>
        </p:txBody>
      </p:sp>
    </p:spTree>
    <p:extLst>
      <p:ext uri="{BB962C8B-B14F-4D97-AF65-F5344CB8AC3E}">
        <p14:creationId xmlns:p14="http://schemas.microsoft.com/office/powerpoint/2010/main" val="403667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AA19D4-2546-7A19-9B92-FE597C29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2542E17-F584-FCB1-01DD-BA425EA0C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331871"/>
              </p:ext>
            </p:extLst>
          </p:nvPr>
        </p:nvGraphicFramePr>
        <p:xfrm>
          <a:off x="240085" y="420576"/>
          <a:ext cx="5236888" cy="563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2E2CD2-2029-65A2-561D-3385E994678C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9720072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10. Predictive ml modelling for revenue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32C72-2C4C-1895-DD2F-575658972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23" y="1515796"/>
            <a:ext cx="5818213" cy="44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AAD407-1548-0442-FECB-4EE106886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74F9-8DB0-D5AB-462D-B8C5437F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63" y="55265"/>
            <a:ext cx="9720072" cy="591555"/>
          </a:xfrm>
        </p:spPr>
        <p:txBody>
          <a:bodyPr>
            <a:normAutofit/>
          </a:bodyPr>
          <a:lstStyle/>
          <a:p>
            <a:pPr algn="ctr"/>
            <a:r>
              <a:rPr lang="en-IN" sz="2500" dirty="0"/>
              <a:t>SUMMARY OF THE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FA498-681E-2066-F298-6A5E66EDF56C}"/>
              </a:ext>
            </a:extLst>
          </p:cNvPr>
          <p:cNvSpPr txBox="1"/>
          <p:nvPr/>
        </p:nvSpPr>
        <p:spPr>
          <a:xfrm>
            <a:off x="693263" y="737679"/>
            <a:ext cx="1080547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Top Genres: </a:t>
            </a:r>
            <a:r>
              <a:rPr lang="en-US" sz="1700" dirty="0"/>
              <a:t>Comedy leads in total profit ($50.9B), followed by Action and Drama.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High ROI Genres: </a:t>
            </a:r>
            <a:r>
              <a:rPr lang="en-US" sz="1700" dirty="0"/>
              <a:t>Documentaries, Drama, and Comedy deliver best returns for their cost.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Success Rate: </a:t>
            </a:r>
            <a:r>
              <a:rPr lang="en-US" sz="1700" dirty="0"/>
              <a:t>Only 30% movies are top-performers but earn 24× more revenue.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Best Release Time: </a:t>
            </a:r>
            <a:r>
              <a:rPr lang="en-US" sz="1700" dirty="0"/>
              <a:t>Summer (May–July) and December bring in most earnings.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Studios: </a:t>
            </a:r>
            <a:r>
              <a:rPr lang="en-US" sz="1700" dirty="0"/>
              <a:t>Paramount leads in revenue ($26.6B). Small studios earned 56.5% of total profit.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Language Trends: </a:t>
            </a:r>
            <a:r>
              <a:rPr lang="en-US" sz="1700" dirty="0"/>
              <a:t>English films earn 3× more than others while Japanese &amp; Chinese top in non-English category.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Holiday Releases: </a:t>
            </a:r>
            <a:r>
              <a:rPr lang="en-US" sz="1700" dirty="0"/>
              <a:t>Only 23% of movies, but still profitable.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Weekday Advantage: </a:t>
            </a:r>
            <a:r>
              <a:rPr lang="en-US" sz="1700" dirty="0"/>
              <a:t>Weekday releases made 8× more than weekend ones.</a:t>
            </a:r>
          </a:p>
          <a:p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Audience &amp; Critic Trends: </a:t>
            </a:r>
            <a:r>
              <a:rPr lang="en-US" sz="1700" dirty="0"/>
              <a:t>High revenue ≠ High ratings.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Revenue Prediction: </a:t>
            </a:r>
            <a:r>
              <a:rPr lang="en-US" sz="1700" dirty="0"/>
              <a:t>Model predicts revenue with ±$2M accuracy. </a:t>
            </a:r>
          </a:p>
          <a:p>
            <a:endParaRPr lang="en-US" sz="17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b="1" dirty="0"/>
              <a:t>Predicts movie rating categories </a:t>
            </a:r>
            <a:r>
              <a:rPr lang="en-US" sz="1700" dirty="0"/>
              <a:t>with </a:t>
            </a:r>
            <a:r>
              <a:rPr lang="en-US" sz="1700" b="1" dirty="0"/>
              <a:t>70% accuracy</a:t>
            </a:r>
            <a:r>
              <a:rPr lang="en-US" sz="1700" dirty="0"/>
              <a:t>, detecting low-rated films with </a:t>
            </a:r>
            <a:r>
              <a:rPr lang="en-US" sz="1700" b="1" dirty="0"/>
              <a:t>75% recall</a:t>
            </a:r>
            <a:r>
              <a:rPr lang="en-US" sz="1700" dirty="0"/>
              <a:t> and strong overall balance.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20899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318EE7-2C54-E836-C9C6-A22A53B4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33F4-2A68-DBC4-0373-C32B2EE8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63" y="55265"/>
            <a:ext cx="9720072" cy="591555"/>
          </a:xfrm>
        </p:spPr>
        <p:txBody>
          <a:bodyPr>
            <a:normAutofit/>
          </a:bodyPr>
          <a:lstStyle/>
          <a:p>
            <a:pPr algn="ctr"/>
            <a:r>
              <a:rPr lang="en-IN" sz="25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54495-3531-AAF1-0B15-F6DDD85AB8EB}"/>
              </a:ext>
            </a:extLst>
          </p:cNvPr>
          <p:cNvSpPr txBox="1"/>
          <p:nvPr/>
        </p:nvSpPr>
        <p:spPr>
          <a:xfrm>
            <a:off x="820132" y="876692"/>
            <a:ext cx="11133056" cy="444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Comedy, Action, and Drama drive the most profit, but low-budget genres like Horror and Documentary offer higher ROI.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Experienced directors and A-list actors consistently lead to higher revenue and ratings.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English films dominate, but Japanese and Chinese movies succeed in non-English markets.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Releasing in May, June, and December boosts both revenue and ratings—timing is crucial.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Smaller studios deliver more profit overall, showing that budget isn’t everything.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ML models like Random Forest help accurately predict revenue, aiding smarter investment decisions.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813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55E6EA-8DDD-CEF6-5E42-D2D76EEAC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03B4-2859-6103-48A4-CFF98715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63" y="55265"/>
            <a:ext cx="9720072" cy="591555"/>
          </a:xfrm>
        </p:spPr>
        <p:txBody>
          <a:bodyPr>
            <a:normAutofit/>
          </a:bodyPr>
          <a:lstStyle/>
          <a:p>
            <a:pPr algn="ctr"/>
            <a:r>
              <a:rPr lang="en-IN" sz="2500" dirty="0"/>
              <a:t>STRATEGIES AND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400E4-E464-51CC-5959-787CA8A758ED}"/>
              </a:ext>
            </a:extLst>
          </p:cNvPr>
          <p:cNvSpPr txBox="1"/>
          <p:nvPr/>
        </p:nvSpPr>
        <p:spPr>
          <a:xfrm>
            <a:off x="820132" y="876692"/>
            <a:ext cx="10539167" cy="55335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Focus on Summer &amp; Holiday Releases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Target May–June &amp; December for maximum revenue.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Invest in High-ROI Genres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Prioritize Documentaries for cost-effective success if your budget is 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Leverage Weekday Releases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Big-budget films can benefit from weekday openings.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Support Small Studios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Encourage indie content—they bring high profit share.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Boost Regional Language Content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Invest in Japanese &amp; Chinese markets for non-English success.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Back Proven Directors &amp; A-list Actors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High-grossing talent brings better returns.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Balance Ratings &amp; Popularity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Aim for both quality and mass appeal to sustain success.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 Predictive Models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Plan budgets and box office targets using ML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720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9DA82E-E2E1-EA83-A4DF-6F1BB338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095E-DE1E-4B27-BE30-4BE82BE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24" y="2685343"/>
            <a:ext cx="9720072" cy="59155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991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76BA39-4F12-D641-6DED-EAE28DCA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70A4-920A-7518-1241-49DBDD3E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548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cs typeface="Times New Roman" panose="02020603050405020304" pitchFamily="18" charset="0"/>
              </a:rPr>
              <a:t>Technologies used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E7ED6E-8405-D208-1F9B-F2E1EE76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09414"/>
              </p:ext>
            </p:extLst>
          </p:nvPr>
        </p:nvGraphicFramePr>
        <p:xfrm>
          <a:off x="872224" y="904974"/>
          <a:ext cx="10447549" cy="5573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56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5E3AD6-05C1-1B35-C3E9-1B7FC7B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B4D6-2E7E-858A-3022-558B32EE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548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cs typeface="Times New Roman" panose="02020603050405020304" pitchFamily="18" charset="0"/>
              </a:rPr>
              <a:t>Data preprocessing and observations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AAB9DD-328E-28F3-61B0-9B1C8F916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014706"/>
              </p:ext>
            </p:extLst>
          </p:nvPr>
        </p:nvGraphicFramePr>
        <p:xfrm>
          <a:off x="872224" y="1593130"/>
          <a:ext cx="10447549" cy="444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0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04F09A-274B-0640-D1A6-6576ACA76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D73E-8403-4E47-9017-D09D501A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548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cs typeface="Times New Roman" panose="02020603050405020304" pitchFamily="18" charset="0"/>
              </a:rPr>
              <a:t>OVERVIEW OF project</a:t>
            </a:r>
            <a:endParaRPr lang="en-IN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36EFD2-B4B7-9EF4-A504-C2C7963BA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005659"/>
              </p:ext>
            </p:extLst>
          </p:nvPr>
        </p:nvGraphicFramePr>
        <p:xfrm>
          <a:off x="1024128" y="1054890"/>
          <a:ext cx="10363451" cy="533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41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FBFF49-D224-FE67-6920-27548940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4FAAB-AF03-1CEE-0F89-300964D17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02" y="593281"/>
            <a:ext cx="9354294" cy="62094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9D70DB4-3E4A-6ED7-B687-C13F72F5DDF3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1. BOX OFFICE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82578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2FF95B9-F760-8EAA-4BE6-AB4F6E337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25882"/>
              </p:ext>
            </p:extLst>
          </p:nvPr>
        </p:nvGraphicFramePr>
        <p:xfrm>
          <a:off x="760177" y="607186"/>
          <a:ext cx="4584821" cy="51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C746586-155B-D474-8A36-F14A65DE6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323270"/>
              </p:ext>
            </p:extLst>
          </p:nvPr>
        </p:nvGraphicFramePr>
        <p:xfrm>
          <a:off x="7168048" y="607186"/>
          <a:ext cx="4433991" cy="51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4B6E1737-D10B-C2EF-0B18-C018457C1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473265"/>
              </p:ext>
            </p:extLst>
          </p:nvPr>
        </p:nvGraphicFramePr>
        <p:xfrm>
          <a:off x="333231" y="5460936"/>
          <a:ext cx="5435973" cy="103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CEE6B539-0A77-439E-088D-739FAEAFF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505292"/>
              </p:ext>
            </p:extLst>
          </p:nvPr>
        </p:nvGraphicFramePr>
        <p:xfrm>
          <a:off x="6243482" y="5418055"/>
          <a:ext cx="5615287" cy="107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DF4C58D-E118-B842-FBE9-A9D93C2F3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r="2390"/>
          <a:stretch/>
        </p:blipFill>
        <p:spPr>
          <a:xfrm>
            <a:off x="156029" y="1219931"/>
            <a:ext cx="5848845" cy="3622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0E72F-701F-D9CB-1C71-2831735A15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3210"/>
          <a:stretch/>
        </p:blipFill>
        <p:spPr>
          <a:xfrm>
            <a:off x="6243482" y="1219931"/>
            <a:ext cx="5818130" cy="3622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1CD7D2-692C-3B76-5707-544F33831661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2. GENRE analysis</a:t>
            </a:r>
          </a:p>
        </p:txBody>
      </p:sp>
    </p:spTree>
    <p:extLst>
      <p:ext uri="{BB962C8B-B14F-4D97-AF65-F5344CB8AC3E}">
        <p14:creationId xmlns:p14="http://schemas.microsoft.com/office/powerpoint/2010/main" val="120311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7459B5-05C3-735E-DDA3-667EA04AB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B2CA9C2-3EF4-1E56-67A4-4FFEE6DD4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12564"/>
              </p:ext>
            </p:extLst>
          </p:nvPr>
        </p:nvGraphicFramePr>
        <p:xfrm>
          <a:off x="624345" y="598935"/>
          <a:ext cx="5257447" cy="55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F9EA60C-63C2-80BC-06CE-8EE618C96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576395"/>
              </p:ext>
            </p:extLst>
          </p:nvPr>
        </p:nvGraphicFramePr>
        <p:xfrm>
          <a:off x="6583051" y="617788"/>
          <a:ext cx="5347692" cy="53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F629202-7607-40EA-301F-3278D126A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361387"/>
              </p:ext>
            </p:extLst>
          </p:nvPr>
        </p:nvGraphicFramePr>
        <p:xfrm>
          <a:off x="443082" y="5463012"/>
          <a:ext cx="5778609" cy="115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63A78508-C8A7-8CDD-5013-7BAE1936A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674376"/>
              </p:ext>
            </p:extLst>
          </p:nvPr>
        </p:nvGraphicFramePr>
        <p:xfrm>
          <a:off x="6501396" y="5463012"/>
          <a:ext cx="5429348" cy="115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15794D-A62C-41D9-80C4-E3B86654EE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" y="1305948"/>
            <a:ext cx="6169089" cy="3712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F48D4-EFC8-7B9A-E0EB-5ABDC75B80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73" y="1324801"/>
            <a:ext cx="5388308" cy="36935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1A37A-B923-1DA4-79AA-6D4DE577D20B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2. GENRE analysis</a:t>
            </a:r>
          </a:p>
        </p:txBody>
      </p:sp>
    </p:spTree>
    <p:extLst>
      <p:ext uri="{BB962C8B-B14F-4D97-AF65-F5344CB8AC3E}">
        <p14:creationId xmlns:p14="http://schemas.microsoft.com/office/powerpoint/2010/main" val="238890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72B8A4-A019-7A46-C04E-4C4DA7CD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DB17F3-39F8-5B13-6F50-408C31283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022043"/>
              </p:ext>
            </p:extLst>
          </p:nvPr>
        </p:nvGraphicFramePr>
        <p:xfrm>
          <a:off x="1058963" y="797649"/>
          <a:ext cx="10012201" cy="508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EB5A32-DBDF-B8C9-9946-559B5EB574D9}"/>
              </a:ext>
            </a:extLst>
          </p:cNvPr>
          <p:cNvSpPr txBox="1">
            <a:spLocks/>
          </p:cNvSpPr>
          <p:nvPr/>
        </p:nvSpPr>
        <p:spPr>
          <a:xfrm>
            <a:off x="1058963" y="55265"/>
            <a:ext cx="10432311" cy="59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/>
              <a:t>3. Director and cast influence</a:t>
            </a:r>
          </a:p>
        </p:txBody>
      </p:sp>
    </p:spTree>
    <p:extLst>
      <p:ext uri="{BB962C8B-B14F-4D97-AF65-F5344CB8AC3E}">
        <p14:creationId xmlns:p14="http://schemas.microsoft.com/office/powerpoint/2010/main" val="3627146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rgbClr val="2E2B21"/>
      </a:dk1>
      <a:lt1>
        <a:srgbClr val="D7E5E4"/>
      </a:lt1>
      <a:dk2>
        <a:srgbClr val="605B4F"/>
      </a:dk2>
      <a:lt2>
        <a:srgbClr val="E9ECEB"/>
      </a:lt2>
      <a:accent1>
        <a:srgbClr val="507C7A"/>
      </a:accent1>
      <a:accent2>
        <a:srgbClr val="AAC7C6"/>
      </a:accent2>
      <a:accent3>
        <a:srgbClr val="D2CB6C"/>
      </a:accent3>
      <a:accent4>
        <a:srgbClr val="95A39D"/>
      </a:accent4>
      <a:accent5>
        <a:srgbClr val="D7E5E4"/>
      </a:accent5>
      <a:accent6>
        <a:srgbClr val="C89F5D"/>
      </a:accent6>
      <a:hlink>
        <a:srgbClr val="D2CB6C"/>
      </a:hlink>
      <a:folHlink>
        <a:srgbClr val="EFECE7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1544</TotalTime>
  <Words>1456</Words>
  <Application>Microsoft Office PowerPoint</Application>
  <PresentationFormat>Widescreen</PresentationFormat>
  <Paragraphs>218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Movie Data Analysis and predictions </vt:lpstr>
      <vt:lpstr>Problem Statement and objective</vt:lpstr>
      <vt:lpstr>Technologies used</vt:lpstr>
      <vt:lpstr>Data preprocessing and observations</vt:lpstr>
      <vt:lpstr>OVERVIEW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Release Timing ANalysis </vt:lpstr>
      <vt:lpstr>6. PRODUCTION HOUSE TRENDS </vt:lpstr>
      <vt:lpstr>PowerPoint Presentation</vt:lpstr>
      <vt:lpstr>PowerPoint Presentation</vt:lpstr>
      <vt:lpstr>8. Audience Critic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THE ANALYSIS</vt:lpstr>
      <vt:lpstr>CONCLUSION</vt:lpstr>
      <vt:lpstr>STRATEGIES AND 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Deepshikha Singh</dc:creator>
  <cp:lastModifiedBy>Deepshikha Singh</cp:lastModifiedBy>
  <cp:revision>226</cp:revision>
  <dcterms:created xsi:type="dcterms:W3CDTF">2025-01-29T08:29:02Z</dcterms:created>
  <dcterms:modified xsi:type="dcterms:W3CDTF">2025-04-14T03:49:36Z</dcterms:modified>
</cp:coreProperties>
</file>