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7" r:id="rId1"/>
    <p:sldMasterId id="2147483906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6" r:id="rId9"/>
    <p:sldId id="267" r:id="rId10"/>
    <p:sldId id="264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CEA38E2-A31B-114D-F0F2-B3FBD2CCEBBB}" name="Deepshi Sachan" initials="DS" userId="5b22a2488cace128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15F1CE3-993C-421D-BAF7-9C23DDD20821}" v="30" dt="2023-03-04T08:37:03.8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microsoft.com/office/2018/10/relationships/authors" Target="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epshi Sachan" userId="5b22a2488cace128" providerId="LiveId" clId="{F15F1CE3-993C-421D-BAF7-9C23DDD20821}"/>
    <pc:docChg chg="undo custSel addSld delSld modSld sldOrd">
      <pc:chgData name="Deepshi Sachan" userId="5b22a2488cace128" providerId="LiveId" clId="{F15F1CE3-993C-421D-BAF7-9C23DDD20821}" dt="2023-03-04T08:41:51.489" v="3324" actId="14100"/>
      <pc:docMkLst>
        <pc:docMk/>
      </pc:docMkLst>
      <pc:sldChg chg="modSp mod">
        <pc:chgData name="Deepshi Sachan" userId="5b22a2488cace128" providerId="LiveId" clId="{F15F1CE3-993C-421D-BAF7-9C23DDD20821}" dt="2023-02-27T00:35:10.900" v="3063" actId="20577"/>
        <pc:sldMkLst>
          <pc:docMk/>
          <pc:sldMk cId="0" sldId="257"/>
        </pc:sldMkLst>
        <pc:spChg chg="mod">
          <ac:chgData name="Deepshi Sachan" userId="5b22a2488cace128" providerId="LiveId" clId="{F15F1CE3-993C-421D-BAF7-9C23DDD20821}" dt="2023-02-27T00:35:10.900" v="3063" actId="20577"/>
          <ac:spMkLst>
            <pc:docMk/>
            <pc:sldMk cId="0" sldId="257"/>
            <ac:spMk id="5" creationId="{AC4A5146-6F2C-8F8D-6E51-19454FB2C9A4}"/>
          </ac:spMkLst>
        </pc:spChg>
      </pc:sldChg>
      <pc:sldChg chg="addSp delSp modSp mod delCm">
        <pc:chgData name="Deepshi Sachan" userId="5b22a2488cace128" providerId="LiveId" clId="{F15F1CE3-993C-421D-BAF7-9C23DDD20821}" dt="2023-02-27T06:28:45.219" v="3268" actId="1076"/>
        <pc:sldMkLst>
          <pc:docMk/>
          <pc:sldMk cId="3170623485" sldId="258"/>
        </pc:sldMkLst>
        <pc:spChg chg="mod">
          <ac:chgData name="Deepshi Sachan" userId="5b22a2488cace128" providerId="LiveId" clId="{F15F1CE3-993C-421D-BAF7-9C23DDD20821}" dt="2023-02-27T06:28:45.219" v="3268" actId="1076"/>
          <ac:spMkLst>
            <pc:docMk/>
            <pc:sldMk cId="3170623485" sldId="258"/>
            <ac:spMk id="2" creationId="{43F5ED59-7559-AE31-98E3-9E542A1F25A3}"/>
          </ac:spMkLst>
        </pc:spChg>
        <pc:spChg chg="mod">
          <ac:chgData name="Deepshi Sachan" userId="5b22a2488cace128" providerId="LiveId" clId="{F15F1CE3-993C-421D-BAF7-9C23DDD20821}" dt="2023-02-27T06:27:01.462" v="3264" actId="1076"/>
          <ac:spMkLst>
            <pc:docMk/>
            <pc:sldMk cId="3170623485" sldId="258"/>
            <ac:spMk id="3" creationId="{C05E80DF-E0CE-9518-9271-93E64D638877}"/>
          </ac:spMkLst>
        </pc:spChg>
        <pc:picChg chg="add del mod">
          <ac:chgData name="Deepshi Sachan" userId="5b22a2488cace128" providerId="LiveId" clId="{F15F1CE3-993C-421D-BAF7-9C23DDD20821}" dt="2023-02-27T01:27:35.424" v="3065" actId="478"/>
          <ac:picMkLst>
            <pc:docMk/>
            <pc:sldMk cId="3170623485" sldId="258"/>
            <ac:picMk id="4" creationId="{303D5AFC-F176-FBCC-A2C9-C7D57727BC1E}"/>
          </ac:picMkLst>
        </pc:picChg>
        <pc:picChg chg="add del mod modCrop">
          <ac:chgData name="Deepshi Sachan" userId="5b22a2488cace128" providerId="LiveId" clId="{F15F1CE3-993C-421D-BAF7-9C23DDD20821}" dt="2023-02-26T07:50:03.499" v="2758" actId="478"/>
          <ac:picMkLst>
            <pc:docMk/>
            <pc:sldMk cId="3170623485" sldId="258"/>
            <ac:picMk id="5" creationId="{9F050069-706D-FCBA-E357-0E92AB822F31}"/>
          </ac:picMkLst>
        </pc:picChg>
        <pc:picChg chg="add mod modCrop">
          <ac:chgData name="Deepshi Sachan" userId="5b22a2488cace128" providerId="LiveId" clId="{F15F1CE3-993C-421D-BAF7-9C23DDD20821}" dt="2023-02-27T01:28:06.594" v="3072" actId="14100"/>
          <ac:picMkLst>
            <pc:docMk/>
            <pc:sldMk cId="3170623485" sldId="258"/>
            <ac:picMk id="6" creationId="{810BB83B-D8FD-9A72-E69A-4510CF1A8BB6}"/>
          </ac:picMkLst>
        </pc:picChg>
        <pc:picChg chg="del mod">
          <ac:chgData name="Deepshi Sachan" userId="5b22a2488cace128" providerId="LiveId" clId="{F15F1CE3-993C-421D-BAF7-9C23DDD20821}" dt="2023-02-27T01:27:39.249" v="3067" actId="478"/>
          <ac:picMkLst>
            <pc:docMk/>
            <pc:sldMk cId="3170623485" sldId="258"/>
            <ac:picMk id="10" creationId="{E23D1E0B-81D4-10AB-5E24-156407A0CFA0}"/>
          </ac:picMkLst>
        </pc:picChg>
        <pc:picChg chg="mod">
          <ac:chgData name="Deepshi Sachan" userId="5b22a2488cace128" providerId="LiveId" clId="{F15F1CE3-993C-421D-BAF7-9C23DDD20821}" dt="2023-02-26T19:56:29.302" v="2800" actId="1076"/>
          <ac:picMkLst>
            <pc:docMk/>
            <pc:sldMk cId="3170623485" sldId="258"/>
            <ac:picMk id="14" creationId="{82633744-F7FB-2C6A-F34F-6852C7FD8948}"/>
          </ac:picMkLst>
        </pc:picChg>
        <pc:picChg chg="mod">
          <ac:chgData name="Deepshi Sachan" userId="5b22a2488cace128" providerId="LiveId" clId="{F15F1CE3-993C-421D-BAF7-9C23DDD20821}" dt="2023-02-26T19:56:25.005" v="2799" actId="1076"/>
          <ac:picMkLst>
            <pc:docMk/>
            <pc:sldMk cId="3170623485" sldId="258"/>
            <ac:picMk id="15" creationId="{189BAA8D-2F17-9394-7F60-56436DCD815B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Deepshi Sachan" userId="5b22a2488cace128" providerId="LiveId" clId="{F15F1CE3-993C-421D-BAF7-9C23DDD20821}" dt="2023-02-26T01:51:28.995" v="1743"/>
              <pc2:cmMkLst xmlns:pc2="http://schemas.microsoft.com/office/powerpoint/2019/9/main/command">
                <pc:docMk/>
                <pc:sldMk cId="3170623485" sldId="258"/>
                <pc2:cmMk id="{88C4643E-F8A5-41BF-B435-D257DDCDE3CA}"/>
              </pc2:cmMkLst>
            </pc226:cmChg>
          </p:ext>
        </pc:extLst>
      </pc:sldChg>
      <pc:sldChg chg="addSp delSp modSp mod">
        <pc:chgData name="Deepshi Sachan" userId="5b22a2488cace128" providerId="LiveId" clId="{F15F1CE3-993C-421D-BAF7-9C23DDD20821}" dt="2023-02-27T05:41:15.847" v="3148" actId="1076"/>
        <pc:sldMkLst>
          <pc:docMk/>
          <pc:sldMk cId="970331809" sldId="259"/>
        </pc:sldMkLst>
        <pc:picChg chg="add mod">
          <ac:chgData name="Deepshi Sachan" userId="5b22a2488cace128" providerId="LiveId" clId="{F15F1CE3-993C-421D-BAF7-9C23DDD20821}" dt="2023-02-26T03:13:47.090" v="1762" actId="1036"/>
          <ac:picMkLst>
            <pc:docMk/>
            <pc:sldMk cId="970331809" sldId="259"/>
            <ac:picMk id="2" creationId="{C5135C3C-35E0-0B31-B2C2-52D33FEF2E91}"/>
          </ac:picMkLst>
        </pc:picChg>
        <pc:picChg chg="del mod">
          <ac:chgData name="Deepshi Sachan" userId="5b22a2488cace128" providerId="LiveId" clId="{F15F1CE3-993C-421D-BAF7-9C23DDD20821}" dt="2023-02-26T03:13:04.053" v="1757" actId="478"/>
          <ac:picMkLst>
            <pc:docMk/>
            <pc:sldMk cId="970331809" sldId="259"/>
            <ac:picMk id="5" creationId="{341CF8CE-F8FB-639C-D052-C82274EF8182}"/>
          </ac:picMkLst>
        </pc:picChg>
        <pc:picChg chg="mod">
          <ac:chgData name="Deepshi Sachan" userId="5b22a2488cace128" providerId="LiveId" clId="{F15F1CE3-993C-421D-BAF7-9C23DDD20821}" dt="2023-02-26T03:12:54.955" v="1753" actId="1076"/>
          <ac:picMkLst>
            <pc:docMk/>
            <pc:sldMk cId="970331809" sldId="259"/>
            <ac:picMk id="10" creationId="{592FE3A3-7A3F-EE17-A1FC-570451F0FFB2}"/>
          </ac:picMkLst>
        </pc:picChg>
        <pc:picChg chg="mod">
          <ac:chgData name="Deepshi Sachan" userId="5b22a2488cace128" providerId="LiveId" clId="{F15F1CE3-993C-421D-BAF7-9C23DDD20821}" dt="2023-02-26T03:13:56.333" v="1763" actId="1076"/>
          <ac:picMkLst>
            <pc:docMk/>
            <pc:sldMk cId="970331809" sldId="259"/>
            <ac:picMk id="14" creationId="{32CCB284-BF71-E486-D82B-0A4D8F307D4A}"/>
          </ac:picMkLst>
        </pc:picChg>
        <pc:picChg chg="mod">
          <ac:chgData name="Deepshi Sachan" userId="5b22a2488cace128" providerId="LiveId" clId="{F15F1CE3-993C-421D-BAF7-9C23DDD20821}" dt="2023-02-26T03:14:09.063" v="1793" actId="1037"/>
          <ac:picMkLst>
            <pc:docMk/>
            <pc:sldMk cId="970331809" sldId="259"/>
            <ac:picMk id="26" creationId="{5C623DD9-862A-DB9E-C156-76BBEE6A512A}"/>
          </ac:picMkLst>
        </pc:picChg>
        <pc:picChg chg="mod">
          <ac:chgData name="Deepshi Sachan" userId="5b22a2488cace128" providerId="LiveId" clId="{F15F1CE3-993C-421D-BAF7-9C23DDD20821}" dt="2023-02-26T03:13:45.191" v="1761" actId="1076"/>
          <ac:picMkLst>
            <pc:docMk/>
            <pc:sldMk cId="970331809" sldId="259"/>
            <ac:picMk id="36" creationId="{857CF885-B9C3-67DC-65F2-7E773E20964E}"/>
          </ac:picMkLst>
        </pc:picChg>
        <pc:picChg chg="mod">
          <ac:chgData name="Deepshi Sachan" userId="5b22a2488cace128" providerId="LiveId" clId="{F15F1CE3-993C-421D-BAF7-9C23DDD20821}" dt="2023-02-27T05:41:15.847" v="3148" actId="1076"/>
          <ac:picMkLst>
            <pc:docMk/>
            <pc:sldMk cId="970331809" sldId="259"/>
            <ac:picMk id="46" creationId="{C494C31E-77AB-34E5-91F0-205335F5ACCD}"/>
          </ac:picMkLst>
        </pc:picChg>
        <pc:picChg chg="mod">
          <ac:chgData name="Deepshi Sachan" userId="5b22a2488cace128" providerId="LiveId" clId="{F15F1CE3-993C-421D-BAF7-9C23DDD20821}" dt="2023-02-26T03:14:05.910" v="1784" actId="1037"/>
          <ac:picMkLst>
            <pc:docMk/>
            <pc:sldMk cId="970331809" sldId="259"/>
            <ac:picMk id="48" creationId="{5F6675F0-F409-C4F7-42D6-B5441ABE7089}"/>
          </ac:picMkLst>
        </pc:picChg>
      </pc:sldChg>
      <pc:sldChg chg="addSp delSp modSp mod">
        <pc:chgData name="Deepshi Sachan" userId="5b22a2488cace128" providerId="LiveId" clId="{F15F1CE3-993C-421D-BAF7-9C23DDD20821}" dt="2023-02-27T05:53:22.122" v="3158" actId="1076"/>
        <pc:sldMkLst>
          <pc:docMk/>
          <pc:sldMk cId="1790354862" sldId="260"/>
        </pc:sldMkLst>
        <pc:spChg chg="mod">
          <ac:chgData name="Deepshi Sachan" userId="5b22a2488cace128" providerId="LiveId" clId="{F15F1CE3-993C-421D-BAF7-9C23DDD20821}" dt="2023-02-27T05:53:22.122" v="3158" actId="1076"/>
          <ac:spMkLst>
            <pc:docMk/>
            <pc:sldMk cId="1790354862" sldId="260"/>
            <ac:spMk id="3" creationId="{FC4A2DEE-DC61-3F5F-725B-645182E82406}"/>
          </ac:spMkLst>
        </pc:spChg>
        <pc:spChg chg="add del mod">
          <ac:chgData name="Deepshi Sachan" userId="5b22a2488cace128" providerId="LiveId" clId="{F15F1CE3-993C-421D-BAF7-9C23DDD20821}" dt="2023-02-27T05:53:11.732" v="3156" actId="478"/>
          <ac:spMkLst>
            <pc:docMk/>
            <pc:sldMk cId="1790354862" sldId="260"/>
            <ac:spMk id="5" creationId="{8B85FCB4-0076-69CD-573E-5FBC14F703DA}"/>
          </ac:spMkLst>
        </pc:spChg>
        <pc:picChg chg="add del mod">
          <ac:chgData name="Deepshi Sachan" userId="5b22a2488cace128" providerId="LiveId" clId="{F15F1CE3-993C-421D-BAF7-9C23DDD20821}" dt="2023-02-26T07:30:41.512" v="2415" actId="21"/>
          <ac:picMkLst>
            <pc:docMk/>
            <pc:sldMk cId="1790354862" sldId="260"/>
            <ac:picMk id="2" creationId="{AFB81EA5-03F7-28BC-6416-DF228E334A13}"/>
          </ac:picMkLst>
        </pc:picChg>
        <pc:picChg chg="add mod modCrop">
          <ac:chgData name="Deepshi Sachan" userId="5b22a2488cace128" providerId="LiveId" clId="{F15F1CE3-993C-421D-BAF7-9C23DDD20821}" dt="2023-02-26T20:04:53.706" v="2861" actId="1076"/>
          <ac:picMkLst>
            <pc:docMk/>
            <pc:sldMk cId="1790354862" sldId="260"/>
            <ac:picMk id="4" creationId="{9A1BD66C-5FA6-0E4B-8833-140038237E82}"/>
          </ac:picMkLst>
        </pc:picChg>
        <pc:picChg chg="del mod">
          <ac:chgData name="Deepshi Sachan" userId="5b22a2488cace128" providerId="LiveId" clId="{F15F1CE3-993C-421D-BAF7-9C23DDD20821}" dt="2023-02-26T03:32:57.419" v="1891" actId="478"/>
          <ac:picMkLst>
            <pc:docMk/>
            <pc:sldMk cId="1790354862" sldId="260"/>
            <ac:picMk id="5" creationId="{767A0B16-F51B-6A46-8C6A-C864D6E2E9B7}"/>
          </ac:picMkLst>
        </pc:picChg>
        <pc:picChg chg="add mod">
          <ac:chgData name="Deepshi Sachan" userId="5b22a2488cace128" providerId="LiveId" clId="{F15F1CE3-993C-421D-BAF7-9C23DDD20821}" dt="2023-02-27T00:33:23.938" v="3062"/>
          <ac:picMkLst>
            <pc:docMk/>
            <pc:sldMk cId="1790354862" sldId="260"/>
            <ac:picMk id="5" creationId="{FC7C1070-9B7F-0764-F17A-4A7B192AF0D9}"/>
          </ac:picMkLst>
        </pc:picChg>
        <pc:picChg chg="del mod">
          <ac:chgData name="Deepshi Sachan" userId="5b22a2488cace128" providerId="LiveId" clId="{F15F1CE3-993C-421D-BAF7-9C23DDD20821}" dt="2023-02-26T03:32:59.257" v="1893" actId="478"/>
          <ac:picMkLst>
            <pc:docMk/>
            <pc:sldMk cId="1790354862" sldId="260"/>
            <ac:picMk id="7" creationId="{81699150-1F45-D70D-F152-B7ADF2C10CF1}"/>
          </ac:picMkLst>
        </pc:picChg>
        <pc:picChg chg="del mod">
          <ac:chgData name="Deepshi Sachan" userId="5b22a2488cace128" providerId="LiveId" clId="{F15F1CE3-993C-421D-BAF7-9C23DDD20821}" dt="2023-02-26T20:04:31.583" v="2857" actId="478"/>
          <ac:picMkLst>
            <pc:docMk/>
            <pc:sldMk cId="1790354862" sldId="260"/>
            <ac:picMk id="12" creationId="{65862E79-59AF-D288-C8C9-8653812766ED}"/>
          </ac:picMkLst>
        </pc:picChg>
      </pc:sldChg>
      <pc:sldChg chg="addSp delSp modSp mod ord modClrScheme delDesignElem chgLayout">
        <pc:chgData name="Deepshi Sachan" userId="5b22a2488cace128" providerId="LiveId" clId="{F15F1CE3-993C-421D-BAF7-9C23DDD20821}" dt="2023-03-04T08:38:22.317" v="3314" actId="1076"/>
        <pc:sldMkLst>
          <pc:docMk/>
          <pc:sldMk cId="364528761" sldId="261"/>
        </pc:sldMkLst>
        <pc:spChg chg="del">
          <ac:chgData name="Deepshi Sachan" userId="5b22a2488cace128" providerId="LiveId" clId="{F15F1CE3-993C-421D-BAF7-9C23DDD20821}" dt="2023-02-24T05:20:11.671" v="562" actId="478"/>
          <ac:spMkLst>
            <pc:docMk/>
            <pc:sldMk cId="364528761" sldId="261"/>
            <ac:spMk id="2" creationId="{4E7528D0-D728-7E6B-3007-FB6E294BCDCB}"/>
          </ac:spMkLst>
        </pc:spChg>
        <pc:spChg chg="add del">
          <ac:chgData name="Deepshi Sachan" userId="5b22a2488cace128" providerId="LiveId" clId="{F15F1CE3-993C-421D-BAF7-9C23DDD20821}" dt="2023-02-27T03:19:36.693" v="3100" actId="22"/>
          <ac:spMkLst>
            <pc:docMk/>
            <pc:sldMk cId="364528761" sldId="261"/>
            <ac:spMk id="4" creationId="{5E5E9478-F730-2C2A-9382-48B4C2274E5D}"/>
          </ac:spMkLst>
        </pc:spChg>
        <pc:spChg chg="del">
          <ac:chgData name="Deepshi Sachan" userId="5b22a2488cace128" providerId="LiveId" clId="{F15F1CE3-993C-421D-BAF7-9C23DDD20821}" dt="2023-02-24T05:20:13.352" v="563" actId="478"/>
          <ac:spMkLst>
            <pc:docMk/>
            <pc:sldMk cId="364528761" sldId="261"/>
            <ac:spMk id="4" creationId="{986C309E-D346-8F27-DB00-2B495C3251BF}"/>
          </ac:spMkLst>
        </pc:spChg>
        <pc:spChg chg="add del mod">
          <ac:chgData name="Deepshi Sachan" userId="5b22a2488cace128" providerId="LiveId" clId="{F15F1CE3-993C-421D-BAF7-9C23DDD20821}" dt="2023-02-24T05:19:55.785" v="558" actId="22"/>
          <ac:spMkLst>
            <pc:docMk/>
            <pc:sldMk cId="364528761" sldId="261"/>
            <ac:spMk id="6" creationId="{00DADB89-A53A-277A-B701-AD4DA74F94E0}"/>
          </ac:spMkLst>
        </pc:spChg>
        <pc:spChg chg="add del mod">
          <ac:chgData name="Deepshi Sachan" userId="5b22a2488cace128" providerId="LiveId" clId="{F15F1CE3-993C-421D-BAF7-9C23DDD20821}" dt="2023-02-27T05:36:59.034" v="3144" actId="22"/>
          <ac:spMkLst>
            <pc:docMk/>
            <pc:sldMk cId="364528761" sldId="261"/>
            <ac:spMk id="9" creationId="{003B03DA-9146-D804-3F1D-18076A6CF1D3}"/>
          </ac:spMkLst>
        </pc:spChg>
        <pc:spChg chg="add del mod">
          <ac:chgData name="Deepshi Sachan" userId="5b22a2488cace128" providerId="LiveId" clId="{F15F1CE3-993C-421D-BAF7-9C23DDD20821}" dt="2023-02-24T05:20:07.771" v="561" actId="478"/>
          <ac:spMkLst>
            <pc:docMk/>
            <pc:sldMk cId="364528761" sldId="261"/>
            <ac:spMk id="23" creationId="{BBBE5159-0395-0613-1938-B4E18464202C}"/>
          </ac:spMkLst>
        </pc:spChg>
        <pc:spChg chg="del">
          <ac:chgData name="Deepshi Sachan" userId="5b22a2488cace128" providerId="LiveId" clId="{F15F1CE3-993C-421D-BAF7-9C23DDD20821}" dt="2023-02-24T05:22:40.828" v="571" actId="700"/>
          <ac:spMkLst>
            <pc:docMk/>
            <pc:sldMk cId="364528761" sldId="261"/>
            <ac:spMk id="38" creationId="{1996130F-9AB5-4DE9-8574-3AF891C5C172}"/>
          </ac:spMkLst>
        </pc:spChg>
        <pc:spChg chg="del">
          <ac:chgData name="Deepshi Sachan" userId="5b22a2488cace128" providerId="LiveId" clId="{F15F1CE3-993C-421D-BAF7-9C23DDD20821}" dt="2023-02-24T05:22:40.828" v="571" actId="700"/>
          <ac:spMkLst>
            <pc:docMk/>
            <pc:sldMk cId="364528761" sldId="261"/>
            <ac:spMk id="40" creationId="{7326F4E6-9131-42DA-97B2-0BA8D1E258AD}"/>
          </ac:spMkLst>
        </pc:spChg>
        <pc:spChg chg="add mod ord">
          <ac:chgData name="Deepshi Sachan" userId="5b22a2488cace128" providerId="LiveId" clId="{F15F1CE3-993C-421D-BAF7-9C23DDD20821}" dt="2023-02-26T20:40:10.809" v="2890" actId="1076"/>
          <ac:spMkLst>
            <pc:docMk/>
            <pc:sldMk cId="364528761" sldId="261"/>
            <ac:spMk id="45" creationId="{E96E2601-82A9-969B-20BE-57A3D3BEFB8A}"/>
          </ac:spMkLst>
        </pc:spChg>
        <pc:spChg chg="add del mod">
          <ac:chgData name="Deepshi Sachan" userId="5b22a2488cace128" providerId="LiveId" clId="{F15F1CE3-993C-421D-BAF7-9C23DDD20821}" dt="2023-02-24T05:28:02.724" v="848"/>
          <ac:spMkLst>
            <pc:docMk/>
            <pc:sldMk cId="364528761" sldId="261"/>
            <ac:spMk id="46" creationId="{BDED3298-8ABF-0044-8214-0B8ECFD755CF}"/>
          </ac:spMkLst>
        </pc:spChg>
        <pc:spChg chg="add del mod">
          <ac:chgData name="Deepshi Sachan" userId="5b22a2488cace128" providerId="LiveId" clId="{F15F1CE3-993C-421D-BAF7-9C23DDD20821}" dt="2023-02-24T05:28:56.954" v="859" actId="478"/>
          <ac:spMkLst>
            <pc:docMk/>
            <pc:sldMk cId="364528761" sldId="261"/>
            <ac:spMk id="47" creationId="{719F02E9-650E-0F58-1BEC-13F2F98978D5}"/>
          </ac:spMkLst>
        </pc:spChg>
        <pc:spChg chg="add mod">
          <ac:chgData name="Deepshi Sachan" userId="5b22a2488cace128" providerId="LiveId" clId="{F15F1CE3-993C-421D-BAF7-9C23DDD20821}" dt="2023-02-26T20:40:07.699" v="2889" actId="1076"/>
          <ac:spMkLst>
            <pc:docMk/>
            <pc:sldMk cId="364528761" sldId="261"/>
            <ac:spMk id="48" creationId="{6E8B2E9C-02DA-92CC-38FB-9A81B1F007E1}"/>
          </ac:spMkLst>
        </pc:spChg>
        <pc:grpChg chg="del">
          <ac:chgData name="Deepshi Sachan" userId="5b22a2488cace128" providerId="LiveId" clId="{F15F1CE3-993C-421D-BAF7-9C23DDD20821}" dt="2023-02-24T05:22:40.828" v="571" actId="700"/>
          <ac:grpSpMkLst>
            <pc:docMk/>
            <pc:sldMk cId="364528761" sldId="261"/>
            <ac:grpSpMk id="10" creationId="{166BF9EE-F7AC-4FA5-AC7E-001B3A642F75}"/>
          </ac:grpSpMkLst>
        </pc:grpChg>
        <pc:grpChg chg="del">
          <ac:chgData name="Deepshi Sachan" userId="5b22a2488cace128" providerId="LiveId" clId="{F15F1CE3-993C-421D-BAF7-9C23DDD20821}" dt="2023-02-24T05:22:40.828" v="571" actId="700"/>
          <ac:grpSpMkLst>
            <pc:docMk/>
            <pc:sldMk cId="364528761" sldId="261"/>
            <ac:grpSpMk id="24" creationId="{E312DBA5-56D8-42B2-BA94-28168C2A6703}"/>
          </ac:grpSpMkLst>
        </pc:grpChg>
        <pc:picChg chg="add del mod">
          <ac:chgData name="Deepshi Sachan" userId="5b22a2488cace128" providerId="LiveId" clId="{F15F1CE3-993C-421D-BAF7-9C23DDD20821}" dt="2023-02-26T23:17:59.114" v="3042" actId="478"/>
          <ac:picMkLst>
            <pc:docMk/>
            <pc:sldMk cId="364528761" sldId="261"/>
            <ac:picMk id="2" creationId="{10A6F163-97EA-22C6-8C39-DA6377B0CCC1}"/>
          </ac:picMkLst>
        </pc:picChg>
        <pc:picChg chg="add mod">
          <ac:chgData name="Deepshi Sachan" userId="5b22a2488cace128" providerId="LiveId" clId="{F15F1CE3-993C-421D-BAF7-9C23DDD20821}" dt="2023-03-04T08:04:43.997" v="3294"/>
          <ac:picMkLst>
            <pc:docMk/>
            <pc:sldMk cId="364528761" sldId="261"/>
            <ac:picMk id="2" creationId="{27D5C14F-1BC8-43A8-ECA7-BAB266E5073E}"/>
          </ac:picMkLst>
        </pc:picChg>
        <pc:picChg chg="add del mod">
          <ac:chgData name="Deepshi Sachan" userId="5b22a2488cace128" providerId="LiveId" clId="{F15F1CE3-993C-421D-BAF7-9C23DDD20821}" dt="2023-02-26T07:30:38.161" v="2414" actId="478"/>
          <ac:picMkLst>
            <pc:docMk/>
            <pc:sldMk cId="364528761" sldId="261"/>
            <ac:picMk id="2" creationId="{FCB15B1A-CC04-2EFC-4A35-FD43B52082CD}"/>
          </ac:picMkLst>
        </pc:picChg>
        <pc:picChg chg="add del mod">
          <ac:chgData name="Deepshi Sachan" userId="5b22a2488cace128" providerId="LiveId" clId="{F15F1CE3-993C-421D-BAF7-9C23DDD20821}" dt="2023-02-24T22:04:56.497" v="1027" actId="478"/>
          <ac:picMkLst>
            <pc:docMk/>
            <pc:sldMk cId="364528761" sldId="261"/>
            <ac:picMk id="3" creationId="{973BF8EA-D589-7033-1FF1-72B9F0A487AB}"/>
          </ac:picMkLst>
        </pc:picChg>
        <pc:picChg chg="add del mod modCrop">
          <ac:chgData name="Deepshi Sachan" userId="5b22a2488cace128" providerId="LiveId" clId="{F15F1CE3-993C-421D-BAF7-9C23DDD20821}" dt="2023-03-04T08:36:07.160" v="3298" actId="478"/>
          <ac:picMkLst>
            <pc:docMk/>
            <pc:sldMk cId="364528761" sldId="261"/>
            <ac:picMk id="3" creationId="{E266AEDC-BF49-556D-F0C8-2B5CCEEE37B6}"/>
          </ac:picMkLst>
        </pc:picChg>
        <pc:picChg chg="add del mod ord">
          <ac:chgData name="Deepshi Sachan" userId="5b22a2488cace128" providerId="LiveId" clId="{F15F1CE3-993C-421D-BAF7-9C23DDD20821}" dt="2023-02-26T19:54:03.424" v="2782" actId="21"/>
          <ac:picMkLst>
            <pc:docMk/>
            <pc:sldMk cId="364528761" sldId="261"/>
            <ac:picMk id="4" creationId="{78CCCB14-F853-C0C3-7295-BD5837923FD1}"/>
          </ac:picMkLst>
        </pc:picChg>
        <pc:picChg chg="del mod">
          <ac:chgData name="Deepshi Sachan" userId="5b22a2488cace128" providerId="LiveId" clId="{F15F1CE3-993C-421D-BAF7-9C23DDD20821}" dt="2023-02-24T05:18:32.919" v="557" actId="478"/>
          <ac:picMkLst>
            <pc:docMk/>
            <pc:sldMk cId="364528761" sldId="261"/>
            <ac:picMk id="5" creationId="{596ABACE-5CB0-426D-415B-8C3C52687080}"/>
          </ac:picMkLst>
        </pc:picChg>
        <pc:picChg chg="add del mod ord modCrop">
          <ac:chgData name="Deepshi Sachan" userId="5b22a2488cace128" providerId="LiveId" clId="{F15F1CE3-993C-421D-BAF7-9C23DDD20821}" dt="2023-02-26T21:59:41.902" v="3012" actId="478"/>
          <ac:picMkLst>
            <pc:docMk/>
            <pc:sldMk cId="364528761" sldId="261"/>
            <ac:picMk id="5" creationId="{6189D2F3-55D0-A9C6-8528-30E46C9D213D}"/>
          </ac:picMkLst>
        </pc:picChg>
        <pc:picChg chg="add del">
          <ac:chgData name="Deepshi Sachan" userId="5b22a2488cace128" providerId="LiveId" clId="{F15F1CE3-993C-421D-BAF7-9C23DDD20821}" dt="2023-03-04T08:37:36.136" v="3308" actId="478"/>
          <ac:picMkLst>
            <pc:docMk/>
            <pc:sldMk cId="364528761" sldId="261"/>
            <ac:picMk id="5" creationId="{E16B613D-1B91-93B4-0E4E-414EB0FA4C9A}"/>
          </ac:picMkLst>
        </pc:picChg>
        <pc:picChg chg="add del mod modCrop">
          <ac:chgData name="Deepshi Sachan" userId="5b22a2488cace128" providerId="LiveId" clId="{F15F1CE3-993C-421D-BAF7-9C23DDD20821}" dt="2023-02-27T03:25:47.124" v="3122" actId="478"/>
          <ac:picMkLst>
            <pc:docMk/>
            <pc:sldMk cId="364528761" sldId="261"/>
            <ac:picMk id="6" creationId="{DA04CA12-09EC-FDF1-381B-0DA2375730A3}"/>
          </ac:picMkLst>
        </pc:picChg>
        <pc:picChg chg="add del mod">
          <ac:chgData name="Deepshi Sachan" userId="5b22a2488cace128" providerId="LiveId" clId="{F15F1CE3-993C-421D-BAF7-9C23DDD20821}" dt="2023-02-26T23:12:23.909" v="3038" actId="478"/>
          <ac:picMkLst>
            <pc:docMk/>
            <pc:sldMk cId="364528761" sldId="261"/>
            <ac:picMk id="7" creationId="{16DAB67B-462D-F183-7429-9FC1AA0A3BC9}"/>
          </ac:picMkLst>
        </pc:picChg>
        <pc:picChg chg="add del mod modCrop">
          <ac:chgData name="Deepshi Sachan" userId="5b22a2488cace128" providerId="LiveId" clId="{F15F1CE3-993C-421D-BAF7-9C23DDD20821}" dt="2023-03-04T08:37:57.861" v="3311" actId="478"/>
          <ac:picMkLst>
            <pc:docMk/>
            <pc:sldMk cId="364528761" sldId="261"/>
            <ac:picMk id="7" creationId="{890EE580-4D12-1D47-C11F-5474D2487094}"/>
          </ac:picMkLst>
        </pc:picChg>
        <pc:picChg chg="add del mod ord modCrop">
          <ac:chgData name="Deepshi Sachan" userId="5b22a2488cace128" providerId="LiveId" clId="{F15F1CE3-993C-421D-BAF7-9C23DDD20821}" dt="2023-02-24T05:20:00.744" v="560" actId="478"/>
          <ac:picMkLst>
            <pc:docMk/>
            <pc:sldMk cId="364528761" sldId="261"/>
            <ac:picMk id="8" creationId="{7A9D10E9-EFE0-46ED-7676-44872067541E}"/>
          </ac:picMkLst>
        </pc:picChg>
        <pc:picChg chg="add del mod ord modCrop">
          <ac:chgData name="Deepshi Sachan" userId="5b22a2488cace128" providerId="LiveId" clId="{F15F1CE3-993C-421D-BAF7-9C23DDD20821}" dt="2023-03-04T08:37:30.218" v="3306" actId="478"/>
          <ac:picMkLst>
            <pc:docMk/>
            <pc:sldMk cId="364528761" sldId="261"/>
            <ac:picMk id="8" creationId="{B6168F47-14FA-067F-7859-8B9E7D00E4AD}"/>
          </ac:picMkLst>
        </pc:picChg>
        <pc:picChg chg="add mod">
          <ac:chgData name="Deepshi Sachan" userId="5b22a2488cace128" providerId="LiveId" clId="{F15F1CE3-993C-421D-BAF7-9C23DDD20821}" dt="2023-03-04T08:38:22.317" v="3314" actId="1076"/>
          <ac:picMkLst>
            <pc:docMk/>
            <pc:sldMk cId="364528761" sldId="261"/>
            <ac:picMk id="9" creationId="{7A3BDD82-D2FC-BE1D-D0B5-81809A83E32E}"/>
          </ac:picMkLst>
        </pc:picChg>
        <pc:picChg chg="add del mod modCrop">
          <ac:chgData name="Deepshi Sachan" userId="5b22a2488cace128" providerId="LiveId" clId="{F15F1CE3-993C-421D-BAF7-9C23DDD20821}" dt="2023-02-26T01:49:03.332" v="1672" actId="478"/>
          <ac:picMkLst>
            <pc:docMk/>
            <pc:sldMk cId="364528761" sldId="261"/>
            <ac:picMk id="9" creationId="{AFB81EA5-03F7-28BC-6416-DF228E334A13}"/>
          </ac:picMkLst>
        </pc:picChg>
        <pc:picChg chg="add del mod">
          <ac:chgData name="Deepshi Sachan" userId="5b22a2488cace128" providerId="LiveId" clId="{F15F1CE3-993C-421D-BAF7-9C23DDD20821}" dt="2023-03-04T08:37:07.489" v="3302" actId="478"/>
          <ac:picMkLst>
            <pc:docMk/>
            <pc:sldMk cId="364528761" sldId="261"/>
            <ac:picMk id="10" creationId="{D72E603A-DC57-EEF4-057B-1543FD5F57D5}"/>
          </ac:picMkLst>
        </pc:picChg>
        <pc:picChg chg="add mod modCrop">
          <ac:chgData name="Deepshi Sachan" userId="5b22a2488cace128" providerId="LiveId" clId="{F15F1CE3-993C-421D-BAF7-9C23DDD20821}" dt="2023-03-04T08:38:17.874" v="3313" actId="1076"/>
          <ac:picMkLst>
            <pc:docMk/>
            <pc:sldMk cId="364528761" sldId="261"/>
            <ac:picMk id="12" creationId="{E77045DF-A7ED-9AD5-E06E-B1ED0AA6B8FD}"/>
          </ac:picMkLst>
        </pc:picChg>
        <pc:picChg chg="add del mod ord modCrop">
          <ac:chgData name="Deepshi Sachan" userId="5b22a2488cace128" providerId="LiveId" clId="{F15F1CE3-993C-421D-BAF7-9C23DDD20821}" dt="2023-02-24T22:05:27.565" v="1032" actId="478"/>
          <ac:picMkLst>
            <pc:docMk/>
            <pc:sldMk cId="364528761" sldId="261"/>
            <ac:picMk id="39" creationId="{DCE36603-3573-E86F-BCCD-EF8DFA354294}"/>
          </ac:picMkLst>
        </pc:picChg>
        <pc:picChg chg="add del mod modCrop">
          <ac:chgData name="Deepshi Sachan" userId="5b22a2488cace128" providerId="LiveId" clId="{F15F1CE3-993C-421D-BAF7-9C23DDD20821}" dt="2023-02-24T22:06:28.474" v="1037" actId="478"/>
          <ac:picMkLst>
            <pc:docMk/>
            <pc:sldMk cId="364528761" sldId="261"/>
            <ac:picMk id="42" creationId="{F0AC1736-489B-2DF3-F64F-1B33D02E7D90}"/>
          </ac:picMkLst>
        </pc:picChg>
        <pc:picChg chg="add del">
          <ac:chgData name="Deepshi Sachan" userId="5b22a2488cace128" providerId="LiveId" clId="{F15F1CE3-993C-421D-BAF7-9C23DDD20821}" dt="2023-02-24T05:22:33.981" v="570" actId="22"/>
          <ac:picMkLst>
            <pc:docMk/>
            <pc:sldMk cId="364528761" sldId="261"/>
            <ac:picMk id="44" creationId="{E38FA9C4-EA7B-897C-418D-CBEF79231B7D}"/>
          </ac:picMkLst>
        </pc:picChg>
        <pc:picChg chg="add del mod modCrop">
          <ac:chgData name="Deepshi Sachan" userId="5b22a2488cace128" providerId="LiveId" clId="{F15F1CE3-993C-421D-BAF7-9C23DDD20821}" dt="2023-02-24T05:41:28.704" v="930" actId="478"/>
          <ac:picMkLst>
            <pc:docMk/>
            <pc:sldMk cId="364528761" sldId="261"/>
            <ac:picMk id="50" creationId="{4D297A89-C77B-E722-F46A-8A50272A5694}"/>
          </ac:picMkLst>
        </pc:picChg>
        <pc:picChg chg="add del mod modCrop">
          <ac:chgData name="Deepshi Sachan" userId="5b22a2488cace128" providerId="LiveId" clId="{F15F1CE3-993C-421D-BAF7-9C23DDD20821}" dt="2023-02-24T22:08:18.619" v="1043" actId="478"/>
          <ac:picMkLst>
            <pc:docMk/>
            <pc:sldMk cId="364528761" sldId="261"/>
            <ac:picMk id="52" creationId="{EEB16F30-A97A-F5F9-343B-307268B22338}"/>
          </ac:picMkLst>
        </pc:picChg>
      </pc:sldChg>
      <pc:sldChg chg="addSp delSp modSp mod">
        <pc:chgData name="Deepshi Sachan" userId="5b22a2488cace128" providerId="LiveId" clId="{F15F1CE3-993C-421D-BAF7-9C23DDD20821}" dt="2023-03-04T08:41:51.489" v="3324" actId="14100"/>
        <pc:sldMkLst>
          <pc:docMk/>
          <pc:sldMk cId="2496041687" sldId="262"/>
        </pc:sldMkLst>
        <pc:spChg chg="mod">
          <ac:chgData name="Deepshi Sachan" userId="5b22a2488cace128" providerId="LiveId" clId="{F15F1CE3-993C-421D-BAF7-9C23DDD20821}" dt="2023-02-26T07:49:13.862" v="2749" actId="113"/>
          <ac:spMkLst>
            <pc:docMk/>
            <pc:sldMk cId="2496041687" sldId="262"/>
            <ac:spMk id="4" creationId="{15FFF3C3-E106-9340-5785-916916ABF935}"/>
          </ac:spMkLst>
        </pc:spChg>
        <pc:spChg chg="mod">
          <ac:chgData name="Deepshi Sachan" userId="5b22a2488cace128" providerId="LiveId" clId="{F15F1CE3-993C-421D-BAF7-9C23DDD20821}" dt="2023-02-26T07:47:24.949" v="2737" actId="12"/>
          <ac:spMkLst>
            <pc:docMk/>
            <pc:sldMk cId="2496041687" sldId="262"/>
            <ac:spMk id="13" creationId="{D365B8E2-48CC-502D-5659-106F0411A4B0}"/>
          </ac:spMkLst>
        </pc:spChg>
        <pc:picChg chg="add del mod modCrop">
          <ac:chgData name="Deepshi Sachan" userId="5b22a2488cace128" providerId="LiveId" clId="{F15F1CE3-993C-421D-BAF7-9C23DDD20821}" dt="2023-02-27T03:05:57.856" v="3080" actId="478"/>
          <ac:picMkLst>
            <pc:docMk/>
            <pc:sldMk cId="2496041687" sldId="262"/>
            <ac:picMk id="2" creationId="{61937B94-AE71-816A-5747-52254432611E}"/>
          </ac:picMkLst>
        </pc:picChg>
        <pc:picChg chg="add mod">
          <ac:chgData name="Deepshi Sachan" userId="5b22a2488cace128" providerId="LiveId" clId="{F15F1CE3-993C-421D-BAF7-9C23DDD20821}" dt="2023-03-04T08:41:31.646" v="3322" actId="14100"/>
          <ac:picMkLst>
            <pc:docMk/>
            <pc:sldMk cId="2496041687" sldId="262"/>
            <ac:picMk id="2" creationId="{E679E084-470D-5634-755A-FB4D5024FBB0}"/>
          </ac:picMkLst>
        </pc:picChg>
        <pc:picChg chg="add del mod modCrop">
          <ac:chgData name="Deepshi Sachan" userId="5b22a2488cace128" providerId="LiveId" clId="{F15F1CE3-993C-421D-BAF7-9C23DDD20821}" dt="2023-02-24T21:51:53.115" v="1007" actId="478"/>
          <ac:picMkLst>
            <pc:docMk/>
            <pc:sldMk cId="2496041687" sldId="262"/>
            <ac:picMk id="3" creationId="{5FE91BF7-1D57-7CBD-6595-33E2C75AAA1F}"/>
          </ac:picMkLst>
        </pc:picChg>
        <pc:picChg chg="add del mod modCrop">
          <ac:chgData name="Deepshi Sachan" userId="5b22a2488cace128" providerId="LiveId" clId="{F15F1CE3-993C-421D-BAF7-9C23DDD20821}" dt="2023-03-04T08:03:41.442" v="3284" actId="478"/>
          <ac:picMkLst>
            <pc:docMk/>
            <pc:sldMk cId="2496041687" sldId="262"/>
            <ac:picMk id="5" creationId="{9A20C9A1-6B2B-A4B2-65B2-D050AE623E9D}"/>
          </ac:picMkLst>
        </pc:picChg>
        <pc:picChg chg="add del mod modCrop">
          <ac:chgData name="Deepshi Sachan" userId="5b22a2488cace128" providerId="LiveId" clId="{F15F1CE3-993C-421D-BAF7-9C23DDD20821}" dt="2023-02-27T03:06:45.846" v="3089" actId="478"/>
          <ac:picMkLst>
            <pc:docMk/>
            <pc:sldMk cId="2496041687" sldId="262"/>
            <ac:picMk id="6" creationId="{89497892-E7AA-9600-9F86-0A1CFF1BD6FF}"/>
          </ac:picMkLst>
        </pc:picChg>
        <pc:picChg chg="add mod modCrop">
          <ac:chgData name="Deepshi Sachan" userId="5b22a2488cace128" providerId="LiveId" clId="{F15F1CE3-993C-421D-BAF7-9C23DDD20821}" dt="2023-03-04T08:41:51.489" v="3324" actId="14100"/>
          <ac:picMkLst>
            <pc:docMk/>
            <pc:sldMk cId="2496041687" sldId="262"/>
            <ac:picMk id="8" creationId="{1A859014-E585-7B65-C5BB-2FCAA780049A}"/>
          </ac:picMkLst>
        </pc:picChg>
        <pc:picChg chg="del">
          <ac:chgData name="Deepshi Sachan" userId="5b22a2488cace128" providerId="LiveId" clId="{F15F1CE3-993C-421D-BAF7-9C23DDD20821}" dt="2023-02-24T05:15:34.053" v="527" actId="478"/>
          <ac:picMkLst>
            <pc:docMk/>
            <pc:sldMk cId="2496041687" sldId="262"/>
            <ac:picMk id="8" creationId="{9E99007C-9F74-786F-04E9-C30D6511E096}"/>
          </ac:picMkLst>
        </pc:picChg>
      </pc:sldChg>
      <pc:sldChg chg="delSp modSp new mod">
        <pc:chgData name="Deepshi Sachan" userId="5b22a2488cace128" providerId="LiveId" clId="{F15F1CE3-993C-421D-BAF7-9C23DDD20821}" dt="2023-02-24T05:45:43.195" v="1003" actId="33524"/>
        <pc:sldMkLst>
          <pc:docMk/>
          <pc:sldMk cId="1127196462" sldId="263"/>
        </pc:sldMkLst>
        <pc:spChg chg="del mod">
          <ac:chgData name="Deepshi Sachan" userId="5b22a2488cace128" providerId="LiveId" clId="{F15F1CE3-993C-421D-BAF7-9C23DDD20821}" dt="2023-02-24T04:56:46.438" v="414" actId="478"/>
          <ac:spMkLst>
            <pc:docMk/>
            <pc:sldMk cId="1127196462" sldId="263"/>
            <ac:spMk id="2" creationId="{31BE4919-A668-75F4-F427-0DC3B909A36B}"/>
          </ac:spMkLst>
        </pc:spChg>
        <pc:spChg chg="mod">
          <ac:chgData name="Deepshi Sachan" userId="5b22a2488cace128" providerId="LiveId" clId="{F15F1CE3-993C-421D-BAF7-9C23DDD20821}" dt="2023-02-24T05:45:43.195" v="1003" actId="33524"/>
          <ac:spMkLst>
            <pc:docMk/>
            <pc:sldMk cId="1127196462" sldId="263"/>
            <ac:spMk id="3" creationId="{F122BACC-0F1F-0386-014C-AEB6EFB1EE5B}"/>
          </ac:spMkLst>
        </pc:spChg>
      </pc:sldChg>
      <pc:sldChg chg="modSp new mod">
        <pc:chgData name="Deepshi Sachan" userId="5b22a2488cace128" providerId="LiveId" clId="{F15F1CE3-993C-421D-BAF7-9C23DDD20821}" dt="2023-02-24T04:58:02.978" v="448" actId="1076"/>
        <pc:sldMkLst>
          <pc:docMk/>
          <pc:sldMk cId="646657045" sldId="264"/>
        </pc:sldMkLst>
        <pc:spChg chg="mod">
          <ac:chgData name="Deepshi Sachan" userId="5b22a2488cace128" providerId="LiveId" clId="{F15F1CE3-993C-421D-BAF7-9C23DDD20821}" dt="2023-02-24T04:58:02.978" v="448" actId="1076"/>
          <ac:spMkLst>
            <pc:docMk/>
            <pc:sldMk cId="646657045" sldId="264"/>
            <ac:spMk id="2" creationId="{83F33396-FFF3-5093-4540-B701BDC8CDBF}"/>
          </ac:spMkLst>
        </pc:spChg>
      </pc:sldChg>
      <pc:sldChg chg="addSp delSp modSp new add del mod">
        <pc:chgData name="Deepshi Sachan" userId="5b22a2488cace128" providerId="LiveId" clId="{F15F1CE3-993C-421D-BAF7-9C23DDD20821}" dt="2023-02-26T01:51:09.784" v="1742" actId="2696"/>
        <pc:sldMkLst>
          <pc:docMk/>
          <pc:sldMk cId="2536427585" sldId="265"/>
        </pc:sldMkLst>
        <pc:spChg chg="del">
          <ac:chgData name="Deepshi Sachan" userId="5b22a2488cace128" providerId="LiveId" clId="{F15F1CE3-993C-421D-BAF7-9C23DDD20821}" dt="2023-02-25T03:29:33.801" v="1299" actId="478"/>
          <ac:spMkLst>
            <pc:docMk/>
            <pc:sldMk cId="2536427585" sldId="265"/>
            <ac:spMk id="2" creationId="{7CE71051-6B55-650B-BE1D-EFB94631F7C2}"/>
          </ac:spMkLst>
        </pc:spChg>
        <pc:spChg chg="del">
          <ac:chgData name="Deepshi Sachan" userId="5b22a2488cace128" providerId="LiveId" clId="{F15F1CE3-993C-421D-BAF7-9C23DDD20821}" dt="2023-02-25T03:44:54.646" v="1376" actId="478"/>
          <ac:spMkLst>
            <pc:docMk/>
            <pc:sldMk cId="2536427585" sldId="265"/>
            <ac:spMk id="3" creationId="{982C890A-1910-F35D-CA8C-83BE494043C4}"/>
          </ac:spMkLst>
        </pc:spChg>
        <pc:picChg chg="add mod ord">
          <ac:chgData name="Deepshi Sachan" userId="5b22a2488cace128" providerId="LiveId" clId="{F15F1CE3-993C-421D-BAF7-9C23DDD20821}" dt="2023-02-25T03:46:34.461" v="1516" actId="1038"/>
          <ac:picMkLst>
            <pc:docMk/>
            <pc:sldMk cId="2536427585" sldId="265"/>
            <ac:picMk id="4" creationId="{008FF2F0-39DC-3A2A-7E28-21E8AC2879D3}"/>
          </ac:picMkLst>
        </pc:picChg>
        <pc:picChg chg="add mod modCrop">
          <ac:chgData name="Deepshi Sachan" userId="5b22a2488cace128" providerId="LiveId" clId="{F15F1CE3-993C-421D-BAF7-9C23DDD20821}" dt="2023-02-26T01:38:50.115" v="1624" actId="1076"/>
          <ac:picMkLst>
            <pc:docMk/>
            <pc:sldMk cId="2536427585" sldId="265"/>
            <ac:picMk id="6" creationId="{9C3F3C84-F3A0-4740-CC9E-D2D894691D36}"/>
          </ac:picMkLst>
        </pc:picChg>
        <pc:picChg chg="add del mod modCrop">
          <ac:chgData name="Deepshi Sachan" userId="5b22a2488cace128" providerId="LiveId" clId="{F15F1CE3-993C-421D-BAF7-9C23DDD20821}" dt="2023-02-25T03:31:48.161" v="1335" actId="478"/>
          <ac:picMkLst>
            <pc:docMk/>
            <pc:sldMk cId="2536427585" sldId="265"/>
            <ac:picMk id="8" creationId="{EBCCD7F3-81DE-644D-5EBC-9F9A387C1F6D}"/>
          </ac:picMkLst>
        </pc:picChg>
        <pc:picChg chg="add mod">
          <ac:chgData name="Deepshi Sachan" userId="5b22a2488cace128" providerId="LiveId" clId="{F15F1CE3-993C-421D-BAF7-9C23DDD20821}" dt="2023-02-25T03:46:48.350" v="1566" actId="14100"/>
          <ac:picMkLst>
            <pc:docMk/>
            <pc:sldMk cId="2536427585" sldId="265"/>
            <ac:picMk id="9" creationId="{F60941A8-6A9A-C17E-4033-49555F8A5322}"/>
          </ac:picMkLst>
        </pc:picChg>
        <pc:picChg chg="add del mod modCrop">
          <ac:chgData name="Deepshi Sachan" userId="5b22a2488cace128" providerId="LiveId" clId="{F15F1CE3-993C-421D-BAF7-9C23DDD20821}" dt="2023-02-26T01:39:07.976" v="1626" actId="1076"/>
          <ac:picMkLst>
            <pc:docMk/>
            <pc:sldMk cId="2536427585" sldId="265"/>
            <ac:picMk id="10" creationId="{B327EFF7-4A6C-2DB6-3C8A-AFA8DF26AE16}"/>
          </ac:picMkLst>
        </pc:picChg>
      </pc:sldChg>
      <pc:sldChg chg="addSp delSp modSp add mod">
        <pc:chgData name="Deepshi Sachan" userId="5b22a2488cace128" providerId="LiveId" clId="{F15F1CE3-993C-421D-BAF7-9C23DDD20821}" dt="2023-03-04T08:39:00.194" v="3320" actId="20577"/>
        <pc:sldMkLst>
          <pc:docMk/>
          <pc:sldMk cId="3726642175" sldId="266"/>
        </pc:sldMkLst>
        <pc:spChg chg="add mod">
          <ac:chgData name="Deepshi Sachan" userId="5b22a2488cace128" providerId="LiveId" clId="{F15F1CE3-993C-421D-BAF7-9C23DDD20821}" dt="2023-02-27T06:16:35.616" v="3165" actId="1076"/>
          <ac:spMkLst>
            <pc:docMk/>
            <pc:sldMk cId="3726642175" sldId="266"/>
            <ac:spMk id="3" creationId="{AE47845B-EC14-7FF6-B89B-4132F22E0CC3}"/>
          </ac:spMkLst>
        </pc:spChg>
        <pc:spChg chg="add mod">
          <ac:chgData name="Deepshi Sachan" userId="5b22a2488cace128" providerId="LiveId" clId="{F15F1CE3-993C-421D-BAF7-9C23DDD20821}" dt="2023-03-04T08:39:00.194" v="3320" actId="20577"/>
          <ac:spMkLst>
            <pc:docMk/>
            <pc:sldMk cId="3726642175" sldId="266"/>
            <ac:spMk id="5" creationId="{028D7095-5FAE-1698-291D-98B822C12FF3}"/>
          </ac:spMkLst>
        </pc:spChg>
        <pc:picChg chg="add del mod">
          <ac:chgData name="Deepshi Sachan" userId="5b22a2488cace128" providerId="LiveId" clId="{F15F1CE3-993C-421D-BAF7-9C23DDD20821}" dt="2023-02-26T03:38:52.921" v="1904" actId="478"/>
          <ac:picMkLst>
            <pc:docMk/>
            <pc:sldMk cId="3726642175" sldId="266"/>
            <ac:picMk id="2" creationId="{9F358386-E298-6443-2F07-9AC75246944E}"/>
          </ac:picMkLst>
        </pc:picChg>
        <pc:picChg chg="add del mod ord modCrop">
          <ac:chgData name="Deepshi Sachan" userId="5b22a2488cace128" providerId="LiveId" clId="{F15F1CE3-993C-421D-BAF7-9C23DDD20821}" dt="2023-02-26T07:33:55.506" v="2441" actId="478"/>
          <ac:picMkLst>
            <pc:docMk/>
            <pc:sldMk cId="3726642175" sldId="266"/>
            <ac:picMk id="3" creationId="{D4B3A7E8-CB4E-97D3-ABB1-5165678FA4D4}"/>
          </ac:picMkLst>
        </pc:picChg>
        <pc:picChg chg="del mod ord">
          <ac:chgData name="Deepshi Sachan" userId="5b22a2488cace128" providerId="LiveId" clId="{F15F1CE3-993C-421D-BAF7-9C23DDD20821}" dt="2023-02-26T07:39:20.045" v="2496" actId="21"/>
          <ac:picMkLst>
            <pc:docMk/>
            <pc:sldMk cId="3726642175" sldId="266"/>
            <ac:picMk id="4" creationId="{008FF2F0-39DC-3A2A-7E28-21E8AC2879D3}"/>
          </ac:picMkLst>
        </pc:picChg>
        <pc:picChg chg="mod modCrop">
          <ac:chgData name="Deepshi Sachan" userId="5b22a2488cace128" providerId="LiveId" clId="{F15F1CE3-993C-421D-BAF7-9C23DDD20821}" dt="2023-02-26T20:54:33.240" v="2974" actId="1076"/>
          <ac:picMkLst>
            <pc:docMk/>
            <pc:sldMk cId="3726642175" sldId="266"/>
            <ac:picMk id="6" creationId="{9C3F3C84-F3A0-4740-CC9E-D2D894691D36}"/>
          </ac:picMkLst>
        </pc:picChg>
        <pc:picChg chg="add del mod">
          <ac:chgData name="Deepshi Sachan" userId="5b22a2488cace128" providerId="LiveId" clId="{F15F1CE3-993C-421D-BAF7-9C23DDD20821}" dt="2023-02-26T07:33:36.130" v="2435" actId="478"/>
          <ac:picMkLst>
            <pc:docMk/>
            <pc:sldMk cId="3726642175" sldId="266"/>
            <ac:picMk id="8" creationId="{1E79BF75-F4C0-1C47-C10F-D12B6C02E115}"/>
          </ac:picMkLst>
        </pc:picChg>
        <pc:picChg chg="mod ord">
          <ac:chgData name="Deepshi Sachan" userId="5b22a2488cace128" providerId="LiveId" clId="{F15F1CE3-993C-421D-BAF7-9C23DDD20821}" dt="2023-02-26T20:54:41.267" v="2975" actId="1076"/>
          <ac:picMkLst>
            <pc:docMk/>
            <pc:sldMk cId="3726642175" sldId="266"/>
            <ac:picMk id="9" creationId="{F60941A8-6A9A-C17E-4033-49555F8A5322}"/>
          </ac:picMkLst>
        </pc:picChg>
        <pc:picChg chg="add del mod modCrop">
          <ac:chgData name="Deepshi Sachan" userId="5b22a2488cace128" providerId="LiveId" clId="{F15F1CE3-993C-421D-BAF7-9C23DDD20821}" dt="2023-02-26T07:34:08.353" v="2443" actId="21"/>
          <ac:picMkLst>
            <pc:docMk/>
            <pc:sldMk cId="3726642175" sldId="266"/>
            <ac:picMk id="11" creationId="{000F3A5A-5B44-FAFE-DBAF-240C9FC01B10}"/>
          </ac:picMkLst>
        </pc:picChg>
      </pc:sldChg>
      <pc:sldChg chg="modSp new del mod">
        <pc:chgData name="Deepshi Sachan" userId="5b22a2488cace128" providerId="LiveId" clId="{F15F1CE3-993C-421D-BAF7-9C23DDD20821}" dt="2023-02-26T20:54:31.135" v="2972" actId="680"/>
        <pc:sldMkLst>
          <pc:docMk/>
          <pc:sldMk cId="1303035162" sldId="267"/>
        </pc:sldMkLst>
        <pc:spChg chg="mod">
          <ac:chgData name="Deepshi Sachan" userId="5b22a2488cace128" providerId="LiveId" clId="{F15F1CE3-993C-421D-BAF7-9C23DDD20821}" dt="2023-02-26T20:54:30.695" v="2971" actId="20577"/>
          <ac:spMkLst>
            <pc:docMk/>
            <pc:sldMk cId="1303035162" sldId="267"/>
            <ac:spMk id="2" creationId="{ED726A63-1849-AEBC-6F14-BC8FF04AAA9A}"/>
          </ac:spMkLst>
        </pc:spChg>
      </pc:sldChg>
      <pc:sldChg chg="modSp new mod">
        <pc:chgData name="Deepshi Sachan" userId="5b22a2488cace128" providerId="LiveId" clId="{F15F1CE3-993C-421D-BAF7-9C23DDD20821}" dt="2023-02-27T20:50:59.752" v="3280" actId="313"/>
        <pc:sldMkLst>
          <pc:docMk/>
          <pc:sldMk cId="1578605666" sldId="267"/>
        </pc:sldMkLst>
        <pc:spChg chg="mod">
          <ac:chgData name="Deepshi Sachan" userId="5b22a2488cace128" providerId="LiveId" clId="{F15F1CE3-993C-421D-BAF7-9C23DDD20821}" dt="2023-02-27T20:50:59.752" v="3280" actId="313"/>
          <ac:spMkLst>
            <pc:docMk/>
            <pc:sldMk cId="1578605666" sldId="267"/>
            <ac:spMk id="2" creationId="{E08E908C-97CE-B35E-6BF5-129688B25CE3}"/>
          </ac:spMkLst>
        </pc:spChg>
      </pc:sldChg>
      <pc:sldChg chg="addSp delSp modSp new del mod">
        <pc:chgData name="Deepshi Sachan" userId="5b22a2488cace128" providerId="LiveId" clId="{F15F1CE3-993C-421D-BAF7-9C23DDD20821}" dt="2023-02-26T03:40:56.217" v="1958" actId="2696"/>
        <pc:sldMkLst>
          <pc:docMk/>
          <pc:sldMk cId="2151872786" sldId="267"/>
        </pc:sldMkLst>
        <pc:picChg chg="add del mod">
          <ac:chgData name="Deepshi Sachan" userId="5b22a2488cace128" providerId="LiveId" clId="{F15F1CE3-993C-421D-BAF7-9C23DDD20821}" dt="2023-02-26T03:39:10.634" v="1905" actId="21"/>
          <ac:picMkLst>
            <pc:docMk/>
            <pc:sldMk cId="2151872786" sldId="267"/>
            <ac:picMk id="2" creationId="{CB6B259F-5A59-F0E8-C617-9667D0145CAF}"/>
          </ac:picMkLst>
        </pc:picChg>
        <pc:picChg chg="add mod">
          <ac:chgData name="Deepshi Sachan" userId="5b22a2488cace128" providerId="LiveId" clId="{F15F1CE3-993C-421D-BAF7-9C23DDD20821}" dt="2023-02-26T01:50:29.446" v="1741" actId="1076"/>
          <ac:picMkLst>
            <pc:docMk/>
            <pc:sldMk cId="2151872786" sldId="267"/>
            <ac:picMk id="3" creationId="{F69D5640-2F49-3F22-D542-017190CD3A14}"/>
          </ac:picMkLst>
        </pc:picChg>
      </pc:sldChg>
      <pc:sldChg chg="modSp new del mod">
        <pc:chgData name="Deepshi Sachan" userId="5b22a2488cace128" providerId="LiveId" clId="{F15F1CE3-993C-421D-BAF7-9C23DDD20821}" dt="2023-02-26T20:41:37.880" v="2908" actId="2696"/>
        <pc:sldMkLst>
          <pc:docMk/>
          <pc:sldMk cId="3156739252" sldId="267"/>
        </pc:sldMkLst>
        <pc:spChg chg="mod">
          <ac:chgData name="Deepshi Sachan" userId="5b22a2488cace128" providerId="LiveId" clId="{F15F1CE3-993C-421D-BAF7-9C23DDD20821}" dt="2023-02-26T20:41:28.538" v="2907" actId="1076"/>
          <ac:spMkLst>
            <pc:docMk/>
            <pc:sldMk cId="3156739252" sldId="267"/>
            <ac:spMk id="2" creationId="{C9D1051E-4428-6209-DF83-2D861E04737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999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655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180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4495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2806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1950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9601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8368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9048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5966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6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0833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3696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8041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4750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2458981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45926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9853479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8844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29759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457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005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315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76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11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833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314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8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40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  <p:sldLayoutId id="2147483843" r:id="rId2"/>
    <p:sldLayoutId id="2147483844" r:id="rId3"/>
    <p:sldLayoutId id="2147483845" r:id="rId4"/>
    <p:sldLayoutId id="2147483846" r:id="rId5"/>
    <p:sldLayoutId id="2147483840" r:id="rId6"/>
    <p:sldLayoutId id="2147483835" r:id="rId7"/>
    <p:sldLayoutId id="2147483836" r:id="rId8"/>
    <p:sldLayoutId id="2147483837" r:id="rId9"/>
    <p:sldLayoutId id="2147483838" r:id="rId10"/>
    <p:sldLayoutId id="2147483839" r:id="rId11"/>
    <p:sldLayoutId id="214748384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73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7" r:id="rId1"/>
    <p:sldLayoutId id="2147483908" r:id="rId2"/>
    <p:sldLayoutId id="2147483909" r:id="rId3"/>
    <p:sldLayoutId id="2147483910" r:id="rId4"/>
    <p:sldLayoutId id="2147483911" r:id="rId5"/>
    <p:sldLayoutId id="2147483912" r:id="rId6"/>
    <p:sldLayoutId id="2147483913" r:id="rId7"/>
    <p:sldLayoutId id="2147483914" r:id="rId8"/>
    <p:sldLayoutId id="2147483915" r:id="rId9"/>
    <p:sldLayoutId id="2147483916" r:id="rId10"/>
    <p:sldLayoutId id="2147483917" r:id="rId11"/>
    <p:sldLayoutId id="2147483918" r:id="rId12"/>
    <p:sldLayoutId id="2147483919" r:id="rId13"/>
    <p:sldLayoutId id="2147483920" r:id="rId14"/>
    <p:sldLayoutId id="2147483921" r:id="rId15"/>
    <p:sldLayoutId id="214748392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13" Type="http://schemas.openxmlformats.org/officeDocument/2006/relationships/image" Target="../media/image15.emf"/><Relationship Id="rId3" Type="http://schemas.openxmlformats.org/officeDocument/2006/relationships/image" Target="../media/image5.emf"/><Relationship Id="rId7" Type="http://schemas.openxmlformats.org/officeDocument/2006/relationships/image" Target="../media/image9.emf"/><Relationship Id="rId12" Type="http://schemas.openxmlformats.org/officeDocument/2006/relationships/image" Target="../media/image14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8.emf"/><Relationship Id="rId11" Type="http://schemas.openxmlformats.org/officeDocument/2006/relationships/image" Target="../media/image13.emf"/><Relationship Id="rId5" Type="http://schemas.openxmlformats.org/officeDocument/2006/relationships/image" Target="../media/image7.emf"/><Relationship Id="rId10" Type="http://schemas.openxmlformats.org/officeDocument/2006/relationships/image" Target="../media/image12.emf"/><Relationship Id="rId4" Type="http://schemas.openxmlformats.org/officeDocument/2006/relationships/image" Target="../media/image6.emf"/><Relationship Id="rId9" Type="http://schemas.openxmlformats.org/officeDocument/2006/relationships/image" Target="../media/image11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C4A5146-6F2C-8F8D-6E51-19454FB2C9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57424" y="228600"/>
            <a:ext cx="9934575" cy="2206487"/>
          </a:xfrm>
        </p:spPr>
        <p:txBody>
          <a:bodyPr>
            <a:normAutofit fontScale="90000"/>
          </a:bodyPr>
          <a:lstStyle/>
          <a:p>
            <a:r>
              <a:rPr lang="en-US" sz="4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Predicting Chances of booking cancellation using Logistics Regression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858250" y="4733926"/>
            <a:ext cx="3333750" cy="162955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By-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Deepshi Sachan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ID: 4213188</a:t>
            </a:r>
          </a:p>
          <a:p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2BACC-0F1F-0386-014C-AEB6EFB1E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6669" y="0"/>
            <a:ext cx="9915332" cy="68579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Dictionary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Booking_ID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unique identifier of each booking</a:t>
            </a:r>
          </a:p>
          <a:p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no_of_adults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Number of adults</a:t>
            </a:r>
          </a:p>
          <a:p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no_of_children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Number of Children</a:t>
            </a:r>
          </a:p>
          <a:p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no_of_weekend_nights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Number of weekend nights (Saturday or Sunday) the guest stayed or booked to stay at the hotel</a:t>
            </a:r>
          </a:p>
          <a:p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no_of_week_nights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Number of weeknights (Monday to Friday) the guest stayed or booked to stay at the hotel</a:t>
            </a:r>
          </a:p>
          <a:p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type_of_meal_plan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Type of meal plan booked by the customer:</a:t>
            </a:r>
          </a:p>
          <a:p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required_car_parking_space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Does the customer require a car parking space? (0 - No, 1- Yes)</a:t>
            </a:r>
          </a:p>
          <a:p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room_type_reserved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Type of room reserved by the customer. The values are ciphered (encoded) by INN Hotels.</a:t>
            </a:r>
          </a:p>
          <a:p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lead_time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Number of days between the date of booking and the arrival date</a:t>
            </a:r>
          </a:p>
          <a:p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arrival_year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Year of arrival date</a:t>
            </a:r>
          </a:p>
          <a:p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arrival_month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Month of arrival date</a:t>
            </a:r>
          </a:p>
          <a:p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arrival_date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Date of the month</a:t>
            </a:r>
          </a:p>
          <a:p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market_segment_type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Market segment designation.</a:t>
            </a:r>
          </a:p>
          <a:p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repeated_guest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Is the customer a repeated guest? (0 - No, 1- Yes)</a:t>
            </a:r>
          </a:p>
          <a:p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no_of_previous_cancellations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Number of previous bookings that were canceled by the customer prior to the current booking</a:t>
            </a:r>
          </a:p>
          <a:p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no_of_previous_bookings_not_canceled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Number of previous bookings not canceled by the customer prior to the current booking</a:t>
            </a:r>
          </a:p>
          <a:p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avg_price_per_room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Average price per day of the reservation; prices of the rooms are dynamic. (in euros)</a:t>
            </a:r>
          </a:p>
          <a:p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no_of_special_requests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Total number of special requests made by the customer (e.g. high floor, view from the room,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booking_status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Flag indicating if the booking was canceled or not.</a:t>
            </a:r>
          </a:p>
        </p:txBody>
      </p:sp>
    </p:spTree>
    <p:extLst>
      <p:ext uri="{BB962C8B-B14F-4D97-AF65-F5344CB8AC3E}">
        <p14:creationId xmlns:p14="http://schemas.microsoft.com/office/powerpoint/2010/main" val="1127196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5ED59-7559-AE31-98E3-9E542A1F2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6076" y="286323"/>
            <a:ext cx="8911687" cy="1085277"/>
          </a:xfrm>
        </p:spPr>
        <p:txBody>
          <a:bodyPr/>
          <a:lstStyle/>
          <a:p>
            <a:r>
              <a:rPr lang="en-US" b="1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E80DF-E0CE-9518-9271-93E64D638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6492" y="1053865"/>
            <a:ext cx="10586184" cy="5999587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Source of this dataset is Kaggle.com website. (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Hotel_reservations.csv)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dataset contains 36725 observations and 19 variables.</a:t>
            </a:r>
          </a:p>
          <a:p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Contains different attributes of hotel reservations like type of room reserved by the customer, Number of weekend nights, type of meal plan booked, etc.</a:t>
            </a:r>
            <a:endParaRPr lang="en-GB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Logistic Regression model to forecast the chances of booking cancellation.</a:t>
            </a:r>
          </a:p>
          <a:p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Transformed Categorical variable (booking status) to Numerical. (0- Not Cancelled, 1- Cancelled)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2633744-F7FB-2C6A-F34F-6852C7FD89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9964" b="20064"/>
          <a:stretch/>
        </p:blipFill>
        <p:spPr>
          <a:xfrm>
            <a:off x="5265937" y="4224197"/>
            <a:ext cx="2767294" cy="252780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89BAA8D-2F17-9394-7F60-56436DCD815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683" r="21893" b="19640"/>
          <a:stretch/>
        </p:blipFill>
        <p:spPr>
          <a:xfrm>
            <a:off x="8445242" y="4335694"/>
            <a:ext cx="2885967" cy="239460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10BB83B-D8FD-9A72-E69A-4510CF1A8BB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1820" b="19946"/>
          <a:stretch/>
        </p:blipFill>
        <p:spPr>
          <a:xfrm>
            <a:off x="1933125" y="4053659"/>
            <a:ext cx="2920801" cy="2804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623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7B40965-A869-B21A-C765-8A193AC52C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9250" b="19565"/>
          <a:stretch/>
        </p:blipFill>
        <p:spPr>
          <a:xfrm>
            <a:off x="245576" y="-72628"/>
            <a:ext cx="2653541" cy="22064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6B0E2BA-68BD-236A-FF1E-397A0E58D6B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81" t="2096" r="20029" b="19885"/>
          <a:stretch/>
        </p:blipFill>
        <p:spPr>
          <a:xfrm>
            <a:off x="5589244" y="2384084"/>
            <a:ext cx="2653541" cy="223695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92FE3A3-7A3F-EE17-A1FC-570451F0FFB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01" r="22579" b="20232"/>
          <a:stretch/>
        </p:blipFill>
        <p:spPr>
          <a:xfrm>
            <a:off x="2951918" y="-67905"/>
            <a:ext cx="2335695" cy="247691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2CCB284-BF71-E486-D82B-0A4D8F307D4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43" t="4181" r="18475" b="18883"/>
          <a:stretch/>
        </p:blipFill>
        <p:spPr>
          <a:xfrm>
            <a:off x="5328746" y="-42268"/>
            <a:ext cx="2514601" cy="247691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328C87A-3AFD-AABE-B61E-770B6A95311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808" r="21670" b="18736"/>
          <a:stretch/>
        </p:blipFill>
        <p:spPr>
          <a:xfrm>
            <a:off x="2958196" y="2384084"/>
            <a:ext cx="2514601" cy="247691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C623DD9-862A-DB9E-C156-76BBEE6A512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804" r="21189" b="20152"/>
          <a:stretch/>
        </p:blipFill>
        <p:spPr>
          <a:xfrm>
            <a:off x="3090732" y="4855615"/>
            <a:ext cx="2431243" cy="1997002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8994A93C-30EC-BF99-F0A1-636D167CA21A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20609" b="20956"/>
          <a:stretch/>
        </p:blipFill>
        <p:spPr>
          <a:xfrm>
            <a:off x="7884480" y="-36515"/>
            <a:ext cx="4307520" cy="2445580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C494C31E-77AB-34E5-91F0-205335F5ACCD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1958" r="22731" b="20425"/>
          <a:stretch/>
        </p:blipFill>
        <p:spPr>
          <a:xfrm>
            <a:off x="9207583" y="4544007"/>
            <a:ext cx="2767304" cy="2313993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857CF885-B9C3-67DC-65F2-7E773E20964E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r="21619" b="20367"/>
          <a:stretch/>
        </p:blipFill>
        <p:spPr>
          <a:xfrm>
            <a:off x="272810" y="4332193"/>
            <a:ext cx="2503085" cy="2452543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5F6675F0-F409-C4F7-42D6-B5441ABE7089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t="5102" r="22899" b="19765"/>
          <a:stretch/>
        </p:blipFill>
        <p:spPr>
          <a:xfrm>
            <a:off x="5923901" y="4662909"/>
            <a:ext cx="2700116" cy="2189708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F7CA9D6F-3412-616E-8BFB-44F6509F37CA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r="21535" b="20367"/>
          <a:stretch/>
        </p:blipFill>
        <p:spPr>
          <a:xfrm>
            <a:off x="8272351" y="2390015"/>
            <a:ext cx="3908882" cy="227565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5135C3C-35E0-0B31-B2C2-52D33FEF2E91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t="2104" r="20200" b="21512"/>
          <a:stretch/>
        </p:blipFill>
        <p:spPr>
          <a:xfrm>
            <a:off x="204443" y="2135037"/>
            <a:ext cx="2639987" cy="2189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331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A2DEE-DC61-3F5F-725B-645182E824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2227" y="111967"/>
            <a:ext cx="9731829" cy="663406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Verifying the correlation between our variables.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Strong Correlation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1BD66C-5FA6-0E4B-8833-140038237E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3318" b="19888"/>
          <a:stretch/>
        </p:blipFill>
        <p:spPr>
          <a:xfrm>
            <a:off x="4992886" y="1155247"/>
            <a:ext cx="6659786" cy="5702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354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44">
            <a:extLst>
              <a:ext uri="{FF2B5EF4-FFF2-40B4-BE49-F238E27FC236}">
                <a16:creationId xmlns:a16="http://schemas.microsoft.com/office/drawing/2014/main" id="{E96E2601-82A9-969B-20BE-57A3D3BEF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1516" y="193701"/>
            <a:ext cx="9461207" cy="635523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 Model</a:t>
            </a:r>
            <a:b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8" name="Title 44">
            <a:extLst>
              <a:ext uri="{FF2B5EF4-FFF2-40B4-BE49-F238E27FC236}">
                <a16:creationId xmlns:a16="http://schemas.microsoft.com/office/drawing/2014/main" id="{6E8B2E9C-02DA-92CC-38FB-9A81B1F007E1}"/>
              </a:ext>
            </a:extLst>
          </p:cNvPr>
          <p:cNvSpPr txBox="1">
            <a:spLocks/>
          </p:cNvSpPr>
          <p:nvPr/>
        </p:nvSpPr>
        <p:spPr>
          <a:xfrm>
            <a:off x="1651516" y="994012"/>
            <a:ext cx="9461207" cy="179712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Ratio of training to test dataset is 7:3.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trained on the train dataset.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tested on test dataset and results are shown below.</a:t>
            </a:r>
          </a:p>
        </p:txBody>
      </p:sp>
      <p:pic>
        <p:nvPicPr>
          <p:cNvPr id="9" name="Picture 8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7A3BDD82-D2FC-BE1D-D0B5-81809A83E3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6594" y="2589504"/>
            <a:ext cx="4173698" cy="407479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77045DF-A7ED-9AD5-E06E-B1ED0AA6B8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0633" b="19813"/>
          <a:stretch/>
        </p:blipFill>
        <p:spPr>
          <a:xfrm>
            <a:off x="1651516" y="2450272"/>
            <a:ext cx="4732370" cy="4399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28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5FFF3C3-E106-9340-5785-916916ABF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6624" y="271686"/>
            <a:ext cx="9993294" cy="1280890"/>
          </a:xfrm>
        </p:spPr>
        <p:txBody>
          <a:bodyPr>
            <a:noAutofit/>
          </a:bodyPr>
          <a:lstStyle/>
          <a:p>
            <a:r>
              <a:rPr lang="en-US" sz="3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Checking the most important variables of the model</a:t>
            </a:r>
            <a:br>
              <a:rPr lang="en-US" sz="3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1F2F11F2-EB1B-72AA-AD8A-20D66162AD7F}"/>
              </a:ext>
            </a:extLst>
          </p:cNvPr>
          <p:cNvSpPr txBox="1">
            <a:spLocks/>
          </p:cNvSpPr>
          <p:nvPr/>
        </p:nvSpPr>
        <p:spPr>
          <a:xfrm>
            <a:off x="5048250" y="1133476"/>
            <a:ext cx="6819900" cy="218122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65B8E2-48CC-502D-5659-106F0411A4B0}"/>
              </a:ext>
            </a:extLst>
          </p:cNvPr>
          <p:cNvSpPr txBox="1"/>
          <p:nvPr/>
        </p:nvSpPr>
        <p:spPr>
          <a:xfrm>
            <a:off x="1716624" y="1243925"/>
            <a:ext cx="1021722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Lead_time is by far the most important predictor variable, followed by no_of_special_request, and average price per room.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A859014-E585-7B65-C5BB-2FCAA78004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r="20769" b="20159"/>
          <a:stretch/>
        </p:blipFill>
        <p:spPr>
          <a:xfrm>
            <a:off x="6272707" y="2414366"/>
            <a:ext cx="5919293" cy="447162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679E084-470D-5634-755A-FB4D5024FBB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22" b="19200"/>
          <a:stretch/>
        </p:blipFill>
        <p:spPr bwMode="auto">
          <a:xfrm>
            <a:off x="340006" y="2604507"/>
            <a:ext cx="5860548" cy="428148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496041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C3F3C84-F3A0-4740-CC9E-D2D894691D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46" r="23545" b="19772"/>
          <a:stretch/>
        </p:blipFill>
        <p:spPr>
          <a:xfrm>
            <a:off x="7923722" y="3375018"/>
            <a:ext cx="3852325" cy="34829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60941A8-6A9A-C17E-4033-49555F8A53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44" r="14667" b="21051"/>
          <a:stretch/>
        </p:blipFill>
        <p:spPr bwMode="auto">
          <a:xfrm>
            <a:off x="1823152" y="3117708"/>
            <a:ext cx="5276511" cy="360932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028D7095-5FAE-1698-291D-98B822C12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5929" y="365854"/>
            <a:ext cx="7637441" cy="375827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3600" b="1" dirty="0">
                <a:latin typeface="Times New Roman" panose="02020603050405020304" charset="0"/>
                <a:cs typeface="Times New Roman" panose="02020603050405020304" charset="0"/>
              </a:rPr>
              <a:t>CONCLUSION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2200" dirty="0">
                <a:latin typeface="Times New Roman" panose="02020603050405020304" charset="0"/>
                <a:cs typeface="Times New Roman" panose="02020603050405020304" charset="0"/>
              </a:rPr>
              <a:t>Model Accuracy </a:t>
            </a:r>
            <a:r>
              <a:rPr lang="en-US" sz="2200">
                <a:latin typeface="Times New Roman" panose="02020603050405020304" charset="0"/>
                <a:cs typeface="Times New Roman" panose="02020603050405020304" charset="0"/>
              </a:rPr>
              <a:t>is 80.03%.</a:t>
            </a:r>
            <a:endParaRPr lang="en-US" sz="22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2200" dirty="0">
                <a:latin typeface="Times New Roman" panose="02020603050405020304" charset="0"/>
                <a:cs typeface="Times New Roman" panose="02020603050405020304" charset="0"/>
              </a:rPr>
              <a:t>Most important variable for predicting is Lead_time, followed by Average price per room and no. of special guest.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16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47845B-EC14-7FF6-B89B-4132F22E0CC3}"/>
              </a:ext>
            </a:extLst>
          </p:cNvPr>
          <p:cNvSpPr txBox="1"/>
          <p:nvPr/>
        </p:nvSpPr>
        <p:spPr>
          <a:xfrm>
            <a:off x="8343013" y="2794542"/>
            <a:ext cx="34173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 = Not Cancelled, 1 = Cancelled)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642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E908C-97CE-B35E-6BF5-129688B25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4687" y="2484012"/>
            <a:ext cx="8911687" cy="1280890"/>
          </a:xfrm>
        </p:spPr>
        <p:txBody>
          <a:bodyPr>
            <a:normAutofit/>
          </a:bodyPr>
          <a:lstStyle/>
          <a:p>
            <a:r>
              <a:rPr lang="en-US" sz="6000">
                <a:latin typeface="Arial Black" panose="020B0A04020102020204" pitchFamily="34" charset="0"/>
              </a:rPr>
              <a:t>Thank You</a:t>
            </a:r>
            <a:endParaRPr lang="en-US" sz="6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8605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33396-FFF3-5093-4540-B701BDC8C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2786" y="2595979"/>
            <a:ext cx="8911687" cy="1280890"/>
          </a:xfrm>
        </p:spPr>
        <p:txBody>
          <a:bodyPr>
            <a:normAutofit/>
          </a:bodyPr>
          <a:lstStyle/>
          <a:p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646657045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LightSeedLeftStep">
      <a:dk1>
        <a:srgbClr val="000000"/>
      </a:dk1>
      <a:lt1>
        <a:srgbClr val="FFFFFF"/>
      </a:lt1>
      <a:dk2>
        <a:srgbClr val="41243E"/>
      </a:dk2>
      <a:lt2>
        <a:srgbClr val="E2E6E8"/>
      </a:lt2>
      <a:accent1>
        <a:srgbClr val="C39983"/>
      </a:accent1>
      <a:accent2>
        <a:srgbClr val="BF7A7F"/>
      </a:accent2>
      <a:accent3>
        <a:srgbClr val="CB92AE"/>
      </a:accent3>
      <a:accent4>
        <a:srgbClr val="BF7AB9"/>
      </a:accent4>
      <a:accent5>
        <a:srgbClr val="B892CB"/>
      </a:accent5>
      <a:accent6>
        <a:srgbClr val="8B7ABF"/>
      </a:accent6>
      <a:hlink>
        <a:srgbClr val="5B879D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ppt/theme/theme2.xml><?xml version="1.0" encoding="utf-8"?>
<a:theme xmlns:a="http://schemas.openxmlformats.org/drawingml/2006/main" name="Wisp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2261</TotalTime>
  <Words>564</Words>
  <Application>Microsoft Office PowerPoint</Application>
  <PresentationFormat>Widescreen</PresentationFormat>
  <Paragraphs>53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Arial Black</vt:lpstr>
      <vt:lpstr>Century Gothic</vt:lpstr>
      <vt:lpstr>Elephant</vt:lpstr>
      <vt:lpstr>Times New Roman</vt:lpstr>
      <vt:lpstr>Wingdings</vt:lpstr>
      <vt:lpstr>Wingdings 3</vt:lpstr>
      <vt:lpstr>BrushVTI</vt:lpstr>
      <vt:lpstr>Wisp</vt:lpstr>
      <vt:lpstr>Predicting Chances of booking cancellation using Logistics Regression</vt:lpstr>
      <vt:lpstr>ABOUT DATASETS</vt:lpstr>
      <vt:lpstr>PowerPoint Presentation</vt:lpstr>
      <vt:lpstr>PowerPoint Presentation</vt:lpstr>
      <vt:lpstr>Logistic Regression Model   </vt:lpstr>
      <vt:lpstr>Checking the most important variables of the model </vt:lpstr>
      <vt:lpstr>PowerPoint Presentation</vt:lpstr>
      <vt:lpstr>Thank You</vt:lpstr>
      <vt:lpstr>APPENDIX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will cancel a reservation or not Using Regression Analysis</dc:title>
  <dc:creator>Deepshi Sachan</dc:creator>
  <cp:lastModifiedBy>Deepshi Sachan</cp:lastModifiedBy>
  <cp:revision>1</cp:revision>
  <dcterms:created xsi:type="dcterms:W3CDTF">2023-02-23T19:52:44Z</dcterms:created>
  <dcterms:modified xsi:type="dcterms:W3CDTF">2023-03-04T08:41:59Z</dcterms:modified>
</cp:coreProperties>
</file>