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4"/>
  </p:notesMasterIdLst>
  <p:sldIdLst>
    <p:sldId id="257" r:id="rId2"/>
    <p:sldId id="256" r:id="rId3"/>
    <p:sldId id="258" r:id="rId4"/>
    <p:sldId id="260" r:id="rId5"/>
    <p:sldId id="262" r:id="rId6"/>
    <p:sldId id="263" r:id="rId7"/>
    <p:sldId id="261" r:id="rId8"/>
    <p:sldId id="264" r:id="rId9"/>
    <p:sldId id="265" r:id="rId10"/>
    <p:sldId id="259"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0FC92D-443E-4587-B211-2BF3672E8167}" v="441" dt="2024-05-09T02:56:48.9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25" autoAdjust="0"/>
  </p:normalViewPr>
  <p:slideViewPr>
    <p:cSldViewPr snapToGrid="0">
      <p:cViewPr varScale="1">
        <p:scale>
          <a:sx n="77" d="100"/>
          <a:sy n="77" d="100"/>
        </p:scale>
        <p:origin x="91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shi Sachan" userId="5b22a2488cace128" providerId="LiveId" clId="{1C0FC92D-443E-4587-B211-2BF3672E8167}"/>
    <pc:docChg chg="undo custSel addSld delSld modSld">
      <pc:chgData name="Deepshi Sachan" userId="5b22a2488cace128" providerId="LiveId" clId="{1C0FC92D-443E-4587-B211-2BF3672E8167}" dt="2024-05-09T02:56:48.926" v="4438" actId="1076"/>
      <pc:docMkLst>
        <pc:docMk/>
      </pc:docMkLst>
      <pc:sldChg chg="addSp delSp modSp mod">
        <pc:chgData name="Deepshi Sachan" userId="5b22a2488cace128" providerId="LiveId" clId="{1C0FC92D-443E-4587-B211-2BF3672E8167}" dt="2024-04-24T19:40:27.367" v="2864" actId="33524"/>
        <pc:sldMkLst>
          <pc:docMk/>
          <pc:sldMk cId="2710938931" sldId="256"/>
        </pc:sldMkLst>
        <pc:spChg chg="mod">
          <ac:chgData name="Deepshi Sachan" userId="5b22a2488cace128" providerId="LiveId" clId="{1C0FC92D-443E-4587-B211-2BF3672E8167}" dt="2024-04-24T14:11:20.316" v="1220" actId="1076"/>
          <ac:spMkLst>
            <pc:docMk/>
            <pc:sldMk cId="2710938931" sldId="256"/>
            <ac:spMk id="2" creationId="{7477A7CF-3416-7A42-AF01-C8816E02D89C}"/>
          </ac:spMkLst>
        </pc:spChg>
        <pc:spChg chg="mod ord">
          <ac:chgData name="Deepshi Sachan" userId="5b22a2488cace128" providerId="LiveId" clId="{1C0FC92D-443E-4587-B211-2BF3672E8167}" dt="2024-04-24T19:40:27.367" v="2864" actId="33524"/>
          <ac:spMkLst>
            <pc:docMk/>
            <pc:sldMk cId="2710938931" sldId="256"/>
            <ac:spMk id="3" creationId="{589891BA-A324-7340-37E2-EF085FD83F53}"/>
          </ac:spMkLst>
        </pc:spChg>
        <pc:spChg chg="add del">
          <ac:chgData name="Deepshi Sachan" userId="5b22a2488cace128" providerId="LiveId" clId="{1C0FC92D-443E-4587-B211-2BF3672E8167}" dt="2024-04-24T14:10:33.714" v="1205" actId="26606"/>
          <ac:spMkLst>
            <pc:docMk/>
            <pc:sldMk cId="2710938931" sldId="256"/>
            <ac:spMk id="9" creationId="{A5D0B0D3-D735-4619-AA45-B57B791E1744}"/>
          </ac:spMkLst>
        </pc:spChg>
        <pc:spChg chg="add del">
          <ac:chgData name="Deepshi Sachan" userId="5b22a2488cace128" providerId="LiveId" clId="{1C0FC92D-443E-4587-B211-2BF3672E8167}" dt="2024-04-24T14:10:33.714" v="1205" actId="26606"/>
          <ac:spMkLst>
            <pc:docMk/>
            <pc:sldMk cId="2710938931" sldId="256"/>
            <ac:spMk id="11" creationId="{752C2BA4-3BBE-4D22-A0D9-8D2A7B8F1C71}"/>
          </ac:spMkLst>
        </pc:spChg>
        <pc:spChg chg="add del">
          <ac:chgData name="Deepshi Sachan" userId="5b22a2488cace128" providerId="LiveId" clId="{1C0FC92D-443E-4587-B211-2BF3672E8167}" dt="2024-04-24T14:10:33.714" v="1205" actId="26606"/>
          <ac:spMkLst>
            <pc:docMk/>
            <pc:sldMk cId="2710938931" sldId="256"/>
            <ac:spMk id="13" creationId="{82AA7049-B18D-49D6-AD7D-DBB9E19FBB78}"/>
          </ac:spMkLst>
        </pc:spChg>
        <pc:spChg chg="add del">
          <ac:chgData name="Deepshi Sachan" userId="5b22a2488cace128" providerId="LiveId" clId="{1C0FC92D-443E-4587-B211-2BF3672E8167}" dt="2024-04-24T14:09:54.712" v="1199" actId="26606"/>
          <ac:spMkLst>
            <pc:docMk/>
            <pc:sldMk cId="2710938931" sldId="256"/>
            <ac:spMk id="30" creationId="{435959F4-53DA-47FF-BC24-1E5B75C69876}"/>
          </ac:spMkLst>
        </pc:spChg>
        <pc:spChg chg="add del">
          <ac:chgData name="Deepshi Sachan" userId="5b22a2488cace128" providerId="LiveId" clId="{1C0FC92D-443E-4587-B211-2BF3672E8167}" dt="2024-04-24T14:09:24.812" v="1193" actId="26606"/>
          <ac:spMkLst>
            <pc:docMk/>
            <pc:sldMk cId="2710938931" sldId="256"/>
            <ac:spMk id="33" creationId="{435959F4-53DA-47FF-BC24-1E5B75C69876}"/>
          </ac:spMkLst>
        </pc:spChg>
        <pc:spChg chg="add del">
          <ac:chgData name="Deepshi Sachan" userId="5b22a2488cace128" providerId="LiveId" clId="{1C0FC92D-443E-4587-B211-2BF3672E8167}" dt="2024-04-24T14:09:24.812" v="1193" actId="26606"/>
          <ac:spMkLst>
            <pc:docMk/>
            <pc:sldMk cId="2710938931" sldId="256"/>
            <ac:spMk id="44" creationId="{59226104-0061-4319-8237-9C001BF85D49}"/>
          </ac:spMkLst>
        </pc:spChg>
        <pc:spChg chg="add del">
          <ac:chgData name="Deepshi Sachan" userId="5b22a2488cace128" providerId="LiveId" clId="{1C0FC92D-443E-4587-B211-2BF3672E8167}" dt="2024-04-24T14:10:33.714" v="1205" actId="26606"/>
          <ac:spMkLst>
            <pc:docMk/>
            <pc:sldMk cId="2710938931" sldId="256"/>
            <ac:spMk id="45" creationId="{3D505D40-32E9-4C48-81F8-AD80433BE6B7}"/>
          </ac:spMkLst>
        </pc:spChg>
        <pc:spChg chg="add del">
          <ac:chgData name="Deepshi Sachan" userId="5b22a2488cace128" providerId="LiveId" clId="{1C0FC92D-443E-4587-B211-2BF3672E8167}" dt="2024-04-24T14:09:24.812" v="1193" actId="26606"/>
          <ac:spMkLst>
            <pc:docMk/>
            <pc:sldMk cId="2710938931" sldId="256"/>
            <ac:spMk id="54" creationId="{2F9C493A-9F03-49B4-B3FB-19CE5AC115BE}"/>
          </ac:spMkLst>
        </pc:spChg>
        <pc:spChg chg="add del">
          <ac:chgData name="Deepshi Sachan" userId="5b22a2488cace128" providerId="LiveId" clId="{1C0FC92D-443E-4587-B211-2BF3672E8167}" dt="2024-04-24T14:09:24.812" v="1193" actId="26606"/>
          <ac:spMkLst>
            <pc:docMk/>
            <pc:sldMk cId="2710938931" sldId="256"/>
            <ac:spMk id="56" creationId="{90A46C7D-C1BB-49B8-8D37-39742820E964}"/>
          </ac:spMkLst>
        </pc:spChg>
        <pc:spChg chg="add del">
          <ac:chgData name="Deepshi Sachan" userId="5b22a2488cace128" providerId="LiveId" clId="{1C0FC92D-443E-4587-B211-2BF3672E8167}" dt="2024-04-24T14:09:54.712" v="1199" actId="26606"/>
          <ac:spMkLst>
            <pc:docMk/>
            <pc:sldMk cId="2710938931" sldId="256"/>
            <ac:spMk id="65" creationId="{59226104-0061-4319-8237-9C001BF85D49}"/>
          </ac:spMkLst>
        </pc:spChg>
        <pc:spChg chg="add del">
          <ac:chgData name="Deepshi Sachan" userId="5b22a2488cace128" providerId="LiveId" clId="{1C0FC92D-443E-4587-B211-2BF3672E8167}" dt="2024-04-24T14:09:24.812" v="1193" actId="26606"/>
          <ac:spMkLst>
            <pc:docMk/>
            <pc:sldMk cId="2710938931" sldId="256"/>
            <ac:spMk id="66" creationId="{55820E42-2F9D-41EF-B67F-522A133B3373}"/>
          </ac:spMkLst>
        </pc:spChg>
        <pc:spChg chg="add del">
          <ac:chgData name="Deepshi Sachan" userId="5b22a2488cace128" providerId="LiveId" clId="{1C0FC92D-443E-4587-B211-2BF3672E8167}" dt="2024-04-24T14:09:31.104" v="1195" actId="26606"/>
          <ac:spMkLst>
            <pc:docMk/>
            <pc:sldMk cId="2710938931" sldId="256"/>
            <ac:spMk id="77" creationId="{435959F4-53DA-47FF-BC24-1E5B75C69876}"/>
          </ac:spMkLst>
        </pc:spChg>
        <pc:spChg chg="add del">
          <ac:chgData name="Deepshi Sachan" userId="5b22a2488cace128" providerId="LiveId" clId="{1C0FC92D-443E-4587-B211-2BF3672E8167}" dt="2024-04-24T14:09:54.712" v="1199" actId="26606"/>
          <ac:spMkLst>
            <pc:docMk/>
            <pc:sldMk cId="2710938931" sldId="256"/>
            <ac:spMk id="83" creationId="{2F9C493A-9F03-49B4-B3FB-19CE5AC115BE}"/>
          </ac:spMkLst>
        </pc:spChg>
        <pc:spChg chg="add del">
          <ac:chgData name="Deepshi Sachan" userId="5b22a2488cace128" providerId="LiveId" clId="{1C0FC92D-443E-4587-B211-2BF3672E8167}" dt="2024-04-24T14:09:54.712" v="1199" actId="26606"/>
          <ac:spMkLst>
            <pc:docMk/>
            <pc:sldMk cId="2710938931" sldId="256"/>
            <ac:spMk id="84" creationId="{90A46C7D-C1BB-49B8-8D37-39742820E964}"/>
          </ac:spMkLst>
        </pc:spChg>
        <pc:spChg chg="add del">
          <ac:chgData name="Deepshi Sachan" userId="5b22a2488cace128" providerId="LiveId" clId="{1C0FC92D-443E-4587-B211-2BF3672E8167}" dt="2024-04-24T14:09:31.104" v="1195" actId="26606"/>
          <ac:spMkLst>
            <pc:docMk/>
            <pc:sldMk cId="2710938931" sldId="256"/>
            <ac:spMk id="86" creationId="{59226104-0061-4319-8237-9C001BF85D49}"/>
          </ac:spMkLst>
        </pc:spChg>
        <pc:spChg chg="add del">
          <ac:chgData name="Deepshi Sachan" userId="5b22a2488cace128" providerId="LiveId" clId="{1C0FC92D-443E-4587-B211-2BF3672E8167}" dt="2024-04-24T14:09:31.104" v="1195" actId="26606"/>
          <ac:spMkLst>
            <pc:docMk/>
            <pc:sldMk cId="2710938931" sldId="256"/>
            <ac:spMk id="93" creationId="{F420BC5C-C418-4843-B04B-6918968D0982}"/>
          </ac:spMkLst>
        </pc:spChg>
        <pc:spChg chg="add del">
          <ac:chgData name="Deepshi Sachan" userId="5b22a2488cace128" providerId="LiveId" clId="{1C0FC92D-443E-4587-B211-2BF3672E8167}" dt="2024-04-24T14:09:31.104" v="1195" actId="26606"/>
          <ac:spMkLst>
            <pc:docMk/>
            <pc:sldMk cId="2710938931" sldId="256"/>
            <ac:spMk id="94" creationId="{13E5F285-BD95-4989-B20B-77899015947C}"/>
          </ac:spMkLst>
        </pc:spChg>
        <pc:spChg chg="add del">
          <ac:chgData name="Deepshi Sachan" userId="5b22a2488cace128" providerId="LiveId" clId="{1C0FC92D-443E-4587-B211-2BF3672E8167}" dt="2024-04-24T14:09:54.712" v="1199" actId="26606"/>
          <ac:spMkLst>
            <pc:docMk/>
            <pc:sldMk cId="2710938931" sldId="256"/>
            <ac:spMk id="96" creationId="{55820E42-2F9D-41EF-B67F-522A133B3373}"/>
          </ac:spMkLst>
        </pc:spChg>
        <pc:spChg chg="add del">
          <ac:chgData name="Deepshi Sachan" userId="5b22a2488cace128" providerId="LiveId" clId="{1C0FC92D-443E-4587-B211-2BF3672E8167}" dt="2024-04-24T14:09:31.104" v="1195" actId="26606"/>
          <ac:spMkLst>
            <pc:docMk/>
            <pc:sldMk cId="2710938931" sldId="256"/>
            <ac:spMk id="101" creationId="{6B6061A8-D267-4967-AF47-C3CC45138582}"/>
          </ac:spMkLst>
        </pc:spChg>
        <pc:spChg chg="add del">
          <ac:chgData name="Deepshi Sachan" userId="5b22a2488cace128" providerId="LiveId" clId="{1C0FC92D-443E-4587-B211-2BF3672E8167}" dt="2024-04-24T14:10:21.766" v="1201" actId="26606"/>
          <ac:spMkLst>
            <pc:docMk/>
            <pc:sldMk cId="2710938931" sldId="256"/>
            <ac:spMk id="108" creationId="{435959F4-53DA-47FF-BC24-1E5B75C69876}"/>
          </ac:spMkLst>
        </pc:spChg>
        <pc:spChg chg="add del">
          <ac:chgData name="Deepshi Sachan" userId="5b22a2488cace128" providerId="LiveId" clId="{1C0FC92D-443E-4587-B211-2BF3672E8167}" dt="2024-04-24T14:10:21.766" v="1201" actId="26606"/>
          <ac:spMkLst>
            <pc:docMk/>
            <pc:sldMk cId="2710938931" sldId="256"/>
            <ac:spMk id="110" creationId="{59226104-0061-4319-8237-9C001BF85D49}"/>
          </ac:spMkLst>
        </pc:spChg>
        <pc:spChg chg="add del">
          <ac:chgData name="Deepshi Sachan" userId="5b22a2488cace128" providerId="LiveId" clId="{1C0FC92D-443E-4587-B211-2BF3672E8167}" dt="2024-04-24T14:09:33.223" v="1197" actId="26606"/>
          <ac:spMkLst>
            <pc:docMk/>
            <pc:sldMk cId="2710938931" sldId="256"/>
            <ac:spMk id="111" creationId="{435959F4-53DA-47FF-BC24-1E5B75C69876}"/>
          </ac:spMkLst>
        </pc:spChg>
        <pc:spChg chg="add del">
          <ac:chgData name="Deepshi Sachan" userId="5b22a2488cace128" providerId="LiveId" clId="{1C0FC92D-443E-4587-B211-2BF3672E8167}" dt="2024-04-24T14:09:33.223" v="1197" actId="26606"/>
          <ac:spMkLst>
            <pc:docMk/>
            <pc:sldMk cId="2710938931" sldId="256"/>
            <ac:spMk id="113" creationId="{59226104-0061-4319-8237-9C001BF85D49}"/>
          </ac:spMkLst>
        </pc:spChg>
        <pc:spChg chg="add del">
          <ac:chgData name="Deepshi Sachan" userId="5b22a2488cace128" providerId="LiveId" clId="{1C0FC92D-443E-4587-B211-2BF3672E8167}" dt="2024-04-24T14:09:33.223" v="1197" actId="26606"/>
          <ac:spMkLst>
            <pc:docMk/>
            <pc:sldMk cId="2710938931" sldId="256"/>
            <ac:spMk id="115" creationId="{142D98E1-37D2-4470-BF74-845E897954C6}"/>
          </ac:spMkLst>
        </pc:spChg>
        <pc:spChg chg="add del">
          <ac:chgData name="Deepshi Sachan" userId="5b22a2488cace128" providerId="LiveId" clId="{1C0FC92D-443E-4587-B211-2BF3672E8167}" dt="2024-04-24T14:09:33.223" v="1197" actId="26606"/>
          <ac:spMkLst>
            <pc:docMk/>
            <pc:sldMk cId="2710938931" sldId="256"/>
            <ac:spMk id="116" creationId="{E9BFB270-A887-4B62-B243-50F92509AD58}"/>
          </ac:spMkLst>
        </pc:spChg>
        <pc:spChg chg="add del">
          <ac:chgData name="Deepshi Sachan" userId="5b22a2488cace128" providerId="LiveId" clId="{1C0FC92D-443E-4587-B211-2BF3672E8167}" dt="2024-04-24T14:09:33.223" v="1197" actId="26606"/>
          <ac:spMkLst>
            <pc:docMk/>
            <pc:sldMk cId="2710938931" sldId="256"/>
            <ac:spMk id="118" creationId="{E1BEDD21-8CC9-4E04-B8CF-CE59786DFB3A}"/>
          </ac:spMkLst>
        </pc:spChg>
        <pc:spChg chg="add del">
          <ac:chgData name="Deepshi Sachan" userId="5b22a2488cace128" providerId="LiveId" clId="{1C0FC92D-443E-4587-B211-2BF3672E8167}" dt="2024-04-24T14:10:21.766" v="1201" actId="26606"/>
          <ac:spMkLst>
            <pc:docMk/>
            <pc:sldMk cId="2710938931" sldId="256"/>
            <ac:spMk id="121" creationId="{F420BC5C-C418-4843-B04B-6918968D0982}"/>
          </ac:spMkLst>
        </pc:spChg>
        <pc:spChg chg="add del">
          <ac:chgData name="Deepshi Sachan" userId="5b22a2488cace128" providerId="LiveId" clId="{1C0FC92D-443E-4587-B211-2BF3672E8167}" dt="2024-04-24T14:10:21.766" v="1201" actId="26606"/>
          <ac:spMkLst>
            <pc:docMk/>
            <pc:sldMk cId="2710938931" sldId="256"/>
            <ac:spMk id="122" creationId="{13E5F285-BD95-4989-B20B-77899015947C}"/>
          </ac:spMkLst>
        </pc:spChg>
        <pc:spChg chg="add del">
          <ac:chgData name="Deepshi Sachan" userId="5b22a2488cace128" providerId="LiveId" clId="{1C0FC92D-443E-4587-B211-2BF3672E8167}" dt="2024-04-24T14:10:21.766" v="1201" actId="26606"/>
          <ac:spMkLst>
            <pc:docMk/>
            <pc:sldMk cId="2710938931" sldId="256"/>
            <ac:spMk id="124" creationId="{6B6061A8-D267-4967-AF47-C3CC45138582}"/>
          </ac:spMkLst>
        </pc:spChg>
        <pc:spChg chg="add del">
          <ac:chgData name="Deepshi Sachan" userId="5b22a2488cace128" providerId="LiveId" clId="{1C0FC92D-443E-4587-B211-2BF3672E8167}" dt="2024-04-24T14:10:33.714" v="1205" actId="26606"/>
          <ac:spMkLst>
            <pc:docMk/>
            <pc:sldMk cId="2710938931" sldId="256"/>
            <ac:spMk id="127" creationId="{A5D0B0D3-D735-4619-AA45-B57B791E1744}"/>
          </ac:spMkLst>
        </pc:spChg>
        <pc:spChg chg="add del">
          <ac:chgData name="Deepshi Sachan" userId="5b22a2488cace128" providerId="LiveId" clId="{1C0FC92D-443E-4587-B211-2BF3672E8167}" dt="2024-04-24T14:10:33.714" v="1205" actId="26606"/>
          <ac:spMkLst>
            <pc:docMk/>
            <pc:sldMk cId="2710938931" sldId="256"/>
            <ac:spMk id="128" creationId="{CF7F2079-504C-499A-A644-58F4DDC7643B}"/>
          </ac:spMkLst>
        </pc:spChg>
        <pc:spChg chg="add del">
          <ac:chgData name="Deepshi Sachan" userId="5b22a2488cace128" providerId="LiveId" clId="{1C0FC92D-443E-4587-B211-2BF3672E8167}" dt="2024-04-24T14:10:43.059" v="1207" actId="26606"/>
          <ac:spMkLst>
            <pc:docMk/>
            <pc:sldMk cId="2710938931" sldId="256"/>
            <ac:spMk id="145" creationId="{435959F4-53DA-47FF-BC24-1E5B75C69876}"/>
          </ac:spMkLst>
        </pc:spChg>
        <pc:spChg chg="add del">
          <ac:chgData name="Deepshi Sachan" userId="5b22a2488cace128" providerId="LiveId" clId="{1C0FC92D-443E-4587-B211-2BF3672E8167}" dt="2024-04-24T14:10:43.059" v="1207" actId="26606"/>
          <ac:spMkLst>
            <pc:docMk/>
            <pc:sldMk cId="2710938931" sldId="256"/>
            <ac:spMk id="156" creationId="{59226104-0061-4319-8237-9C001BF85D49}"/>
          </ac:spMkLst>
        </pc:spChg>
        <pc:spChg chg="add del">
          <ac:chgData name="Deepshi Sachan" userId="5b22a2488cace128" providerId="LiveId" clId="{1C0FC92D-443E-4587-B211-2BF3672E8167}" dt="2024-04-24T14:10:52.071" v="1213" actId="26606"/>
          <ac:spMkLst>
            <pc:docMk/>
            <pc:sldMk cId="2710938931" sldId="256"/>
            <ac:spMk id="157" creationId="{3D505D40-32E9-4C48-81F8-AD80433BE6B7}"/>
          </ac:spMkLst>
        </pc:spChg>
        <pc:spChg chg="add del">
          <ac:chgData name="Deepshi Sachan" userId="5b22a2488cace128" providerId="LiveId" clId="{1C0FC92D-443E-4587-B211-2BF3672E8167}" dt="2024-04-24T14:10:43.059" v="1207" actId="26606"/>
          <ac:spMkLst>
            <pc:docMk/>
            <pc:sldMk cId="2710938931" sldId="256"/>
            <ac:spMk id="166" creationId="{2F9C493A-9F03-49B4-B3FB-19CE5AC115BE}"/>
          </ac:spMkLst>
        </pc:spChg>
        <pc:spChg chg="add del">
          <ac:chgData name="Deepshi Sachan" userId="5b22a2488cace128" providerId="LiveId" clId="{1C0FC92D-443E-4587-B211-2BF3672E8167}" dt="2024-04-24T14:10:43.059" v="1207" actId="26606"/>
          <ac:spMkLst>
            <pc:docMk/>
            <pc:sldMk cId="2710938931" sldId="256"/>
            <ac:spMk id="168" creationId="{90A46C7D-C1BB-49B8-8D37-39742820E964}"/>
          </ac:spMkLst>
        </pc:spChg>
        <pc:spChg chg="add del">
          <ac:chgData name="Deepshi Sachan" userId="5b22a2488cace128" providerId="LiveId" clId="{1C0FC92D-443E-4587-B211-2BF3672E8167}" dt="2024-04-24T14:10:43.059" v="1207" actId="26606"/>
          <ac:spMkLst>
            <pc:docMk/>
            <pc:sldMk cId="2710938931" sldId="256"/>
            <ac:spMk id="178" creationId="{55820E42-2F9D-41EF-B67F-522A133B3373}"/>
          </ac:spMkLst>
        </pc:spChg>
        <pc:spChg chg="add del">
          <ac:chgData name="Deepshi Sachan" userId="5b22a2488cace128" providerId="LiveId" clId="{1C0FC92D-443E-4587-B211-2BF3672E8167}" dt="2024-04-24T14:10:44.931" v="1209" actId="26606"/>
          <ac:spMkLst>
            <pc:docMk/>
            <pc:sldMk cId="2710938931" sldId="256"/>
            <ac:spMk id="189" creationId="{A5D0B0D3-D735-4619-AA45-B57B791E1744}"/>
          </ac:spMkLst>
        </pc:spChg>
        <pc:spChg chg="add del">
          <ac:chgData name="Deepshi Sachan" userId="5b22a2488cace128" providerId="LiveId" clId="{1C0FC92D-443E-4587-B211-2BF3672E8167}" dt="2024-04-24T14:10:44.931" v="1209" actId="26606"/>
          <ac:spMkLst>
            <pc:docMk/>
            <pc:sldMk cId="2710938931" sldId="256"/>
            <ac:spMk id="190" creationId="{752C2BA4-3BBE-4D22-A0D9-8D2A7B8F1C71}"/>
          </ac:spMkLst>
        </pc:spChg>
        <pc:spChg chg="add del">
          <ac:chgData name="Deepshi Sachan" userId="5b22a2488cace128" providerId="LiveId" clId="{1C0FC92D-443E-4587-B211-2BF3672E8167}" dt="2024-04-24T14:10:44.931" v="1209" actId="26606"/>
          <ac:spMkLst>
            <pc:docMk/>
            <pc:sldMk cId="2710938931" sldId="256"/>
            <ac:spMk id="191" creationId="{82AA7049-B18D-49D6-AD7D-DBB9E19FBB78}"/>
          </ac:spMkLst>
        </pc:spChg>
        <pc:spChg chg="add del">
          <ac:chgData name="Deepshi Sachan" userId="5b22a2488cace128" providerId="LiveId" clId="{1C0FC92D-443E-4587-B211-2BF3672E8167}" dt="2024-04-24T14:10:46.217" v="1211" actId="26606"/>
          <ac:spMkLst>
            <pc:docMk/>
            <pc:sldMk cId="2710938931" sldId="256"/>
            <ac:spMk id="204" creationId="{435959F4-53DA-47FF-BC24-1E5B75C69876}"/>
          </ac:spMkLst>
        </pc:spChg>
        <pc:spChg chg="add del">
          <ac:chgData name="Deepshi Sachan" userId="5b22a2488cace128" providerId="LiveId" clId="{1C0FC92D-443E-4587-B211-2BF3672E8167}" dt="2024-04-24T14:10:46.217" v="1211" actId="26606"/>
          <ac:spMkLst>
            <pc:docMk/>
            <pc:sldMk cId="2710938931" sldId="256"/>
            <ac:spMk id="206" creationId="{59226104-0061-4319-8237-9C001BF85D49}"/>
          </ac:spMkLst>
        </pc:spChg>
        <pc:spChg chg="add del">
          <ac:chgData name="Deepshi Sachan" userId="5b22a2488cace128" providerId="LiveId" clId="{1C0FC92D-443E-4587-B211-2BF3672E8167}" dt="2024-04-24T14:10:46.217" v="1211" actId="26606"/>
          <ac:spMkLst>
            <pc:docMk/>
            <pc:sldMk cId="2710938931" sldId="256"/>
            <ac:spMk id="208" creationId="{2F9C493A-9F03-49B4-B3FB-19CE5AC115BE}"/>
          </ac:spMkLst>
        </pc:spChg>
        <pc:spChg chg="add del">
          <ac:chgData name="Deepshi Sachan" userId="5b22a2488cace128" providerId="LiveId" clId="{1C0FC92D-443E-4587-B211-2BF3672E8167}" dt="2024-04-24T14:10:46.217" v="1211" actId="26606"/>
          <ac:spMkLst>
            <pc:docMk/>
            <pc:sldMk cId="2710938931" sldId="256"/>
            <ac:spMk id="209" creationId="{90A46C7D-C1BB-49B8-8D37-39742820E964}"/>
          </ac:spMkLst>
        </pc:spChg>
        <pc:spChg chg="add del">
          <ac:chgData name="Deepshi Sachan" userId="5b22a2488cace128" providerId="LiveId" clId="{1C0FC92D-443E-4587-B211-2BF3672E8167}" dt="2024-04-24T14:10:46.217" v="1211" actId="26606"/>
          <ac:spMkLst>
            <pc:docMk/>
            <pc:sldMk cId="2710938931" sldId="256"/>
            <ac:spMk id="211" creationId="{55820E42-2F9D-41EF-B67F-522A133B3373}"/>
          </ac:spMkLst>
        </pc:spChg>
        <pc:spChg chg="add del">
          <ac:chgData name="Deepshi Sachan" userId="5b22a2488cace128" providerId="LiveId" clId="{1C0FC92D-443E-4587-B211-2BF3672E8167}" dt="2024-04-24T14:10:52.071" v="1213" actId="26606"/>
          <ac:spMkLst>
            <pc:docMk/>
            <pc:sldMk cId="2710938931" sldId="256"/>
            <ac:spMk id="214" creationId="{A5D0B0D3-D735-4619-AA45-B57B791E1744}"/>
          </ac:spMkLst>
        </pc:spChg>
        <pc:spChg chg="add del">
          <ac:chgData name="Deepshi Sachan" userId="5b22a2488cace128" providerId="LiveId" clId="{1C0FC92D-443E-4587-B211-2BF3672E8167}" dt="2024-04-24T14:10:52.071" v="1213" actId="26606"/>
          <ac:spMkLst>
            <pc:docMk/>
            <pc:sldMk cId="2710938931" sldId="256"/>
            <ac:spMk id="215" creationId="{CF7F2079-504C-499A-A644-58F4DDC7643B}"/>
          </ac:spMkLst>
        </pc:spChg>
        <pc:spChg chg="add del">
          <ac:chgData name="Deepshi Sachan" userId="5b22a2488cace128" providerId="LiveId" clId="{1C0FC92D-443E-4587-B211-2BF3672E8167}" dt="2024-04-24T14:10:54.379" v="1216" actId="26606"/>
          <ac:spMkLst>
            <pc:docMk/>
            <pc:sldMk cId="2710938931" sldId="256"/>
            <ac:spMk id="229" creationId="{A5D0B0D3-D735-4619-AA45-B57B791E1744}"/>
          </ac:spMkLst>
        </pc:spChg>
        <pc:spChg chg="add del">
          <ac:chgData name="Deepshi Sachan" userId="5b22a2488cace128" providerId="LiveId" clId="{1C0FC92D-443E-4587-B211-2BF3672E8167}" dt="2024-04-24T14:10:54.379" v="1216" actId="26606"/>
          <ac:spMkLst>
            <pc:docMk/>
            <pc:sldMk cId="2710938931" sldId="256"/>
            <ac:spMk id="230" creationId="{8972B65B-8AFA-4B5C-BFC6-E443F37775FF}"/>
          </ac:spMkLst>
        </pc:spChg>
        <pc:spChg chg="add del">
          <ac:chgData name="Deepshi Sachan" userId="5b22a2488cace128" providerId="LiveId" clId="{1C0FC92D-443E-4587-B211-2BF3672E8167}" dt="2024-04-24T14:10:54.379" v="1216" actId="26606"/>
          <ac:spMkLst>
            <pc:docMk/>
            <pc:sldMk cId="2710938931" sldId="256"/>
            <ac:spMk id="232" creationId="{286E5E1D-FD49-448F-83C8-E06466BE54BB}"/>
          </ac:spMkLst>
        </pc:spChg>
        <pc:grpChg chg="add del">
          <ac:chgData name="Deepshi Sachan" userId="5b22a2488cace128" providerId="LiveId" clId="{1C0FC92D-443E-4587-B211-2BF3672E8167}" dt="2024-04-24T14:10:33.714" v="1205" actId="26606"/>
          <ac:grpSpMkLst>
            <pc:docMk/>
            <pc:sldMk cId="2710938931" sldId="256"/>
            <ac:grpSpMk id="15" creationId="{3850DB66-16D1-4953-A6E3-FCA3DC5F276F}"/>
          </ac:grpSpMkLst>
        </pc:grpChg>
        <pc:grpChg chg="add del">
          <ac:chgData name="Deepshi Sachan" userId="5b22a2488cace128" providerId="LiveId" clId="{1C0FC92D-443E-4587-B211-2BF3672E8167}" dt="2024-04-24T14:10:33.714" v="1205" actId="26606"/>
          <ac:grpSpMkLst>
            <pc:docMk/>
            <pc:sldMk cId="2710938931" sldId="256"/>
            <ac:grpSpMk id="22" creationId="{06B4C967-D337-479B-87CA-7587B7FCFF5E}"/>
          </ac:grpSpMkLst>
        </pc:grpChg>
        <pc:grpChg chg="add del">
          <ac:chgData name="Deepshi Sachan" userId="5b22a2488cace128" providerId="LiveId" clId="{1C0FC92D-443E-4587-B211-2BF3672E8167}" dt="2024-04-24T14:09:54.712" v="1199" actId="26606"/>
          <ac:grpSpMkLst>
            <pc:docMk/>
            <pc:sldMk cId="2710938931" sldId="256"/>
            <ac:grpSpMk id="31" creationId="{A7CF83E8-F6F0-41E3-B580-7412A04DDFB5}"/>
          </ac:grpSpMkLst>
        </pc:grpChg>
        <pc:grpChg chg="add del">
          <ac:chgData name="Deepshi Sachan" userId="5b22a2488cace128" providerId="LiveId" clId="{1C0FC92D-443E-4587-B211-2BF3672E8167}" dt="2024-04-24T14:09:24.812" v="1193" actId="26606"/>
          <ac:grpSpMkLst>
            <pc:docMk/>
            <pc:sldMk cId="2710938931" sldId="256"/>
            <ac:grpSpMk id="35" creationId="{A7CF83E8-F6F0-41E3-B580-7412A04DDFB5}"/>
          </ac:grpSpMkLst>
        </pc:grpChg>
        <pc:grpChg chg="add del">
          <ac:chgData name="Deepshi Sachan" userId="5b22a2488cace128" providerId="LiveId" clId="{1C0FC92D-443E-4587-B211-2BF3672E8167}" dt="2024-04-24T14:09:24.812" v="1193" actId="26606"/>
          <ac:grpSpMkLst>
            <pc:docMk/>
            <pc:sldMk cId="2710938931" sldId="256"/>
            <ac:grpSpMk id="46" creationId="{AC552FEA-472E-4E74-B31D-531852C1908D}"/>
          </ac:grpSpMkLst>
        </pc:grpChg>
        <pc:grpChg chg="add del">
          <ac:chgData name="Deepshi Sachan" userId="5b22a2488cace128" providerId="LiveId" clId="{1C0FC92D-443E-4587-B211-2BF3672E8167}" dt="2024-04-24T14:09:24.812" v="1193" actId="26606"/>
          <ac:grpSpMkLst>
            <pc:docMk/>
            <pc:sldMk cId="2710938931" sldId="256"/>
            <ac:grpSpMk id="58" creationId="{61BBAB6F-65E6-4E2B-B363-6AB27C84E0C1}"/>
          </ac:grpSpMkLst>
        </pc:grpChg>
        <pc:grpChg chg="add del">
          <ac:chgData name="Deepshi Sachan" userId="5b22a2488cace128" providerId="LiveId" clId="{1C0FC92D-443E-4587-B211-2BF3672E8167}" dt="2024-04-24T14:09:54.712" v="1199" actId="26606"/>
          <ac:grpSpMkLst>
            <pc:docMk/>
            <pc:sldMk cId="2710938931" sldId="256"/>
            <ac:grpSpMk id="67" creationId="{AC552FEA-472E-4E74-B31D-531852C1908D}"/>
          </ac:grpSpMkLst>
        </pc:grpChg>
        <pc:grpChg chg="add del">
          <ac:chgData name="Deepshi Sachan" userId="5b22a2488cace128" providerId="LiveId" clId="{1C0FC92D-443E-4587-B211-2BF3672E8167}" dt="2024-04-24T14:09:24.812" v="1193" actId="26606"/>
          <ac:grpSpMkLst>
            <pc:docMk/>
            <pc:sldMk cId="2710938931" sldId="256"/>
            <ac:grpSpMk id="68" creationId="{13D9BC31-B57D-4933-AD83-94F462D4C2F9}"/>
          </ac:grpSpMkLst>
        </pc:grpChg>
        <pc:grpChg chg="add del">
          <ac:chgData name="Deepshi Sachan" userId="5b22a2488cace128" providerId="LiveId" clId="{1C0FC92D-443E-4587-B211-2BF3672E8167}" dt="2024-04-24T14:09:31.104" v="1195" actId="26606"/>
          <ac:grpSpMkLst>
            <pc:docMk/>
            <pc:sldMk cId="2710938931" sldId="256"/>
            <ac:grpSpMk id="78" creationId="{A7CF83E8-F6F0-41E3-B580-7412A04DDFB5}"/>
          </ac:grpSpMkLst>
        </pc:grpChg>
        <pc:grpChg chg="add del">
          <ac:chgData name="Deepshi Sachan" userId="5b22a2488cace128" providerId="LiveId" clId="{1C0FC92D-443E-4587-B211-2BF3672E8167}" dt="2024-04-24T14:09:54.712" v="1199" actId="26606"/>
          <ac:grpSpMkLst>
            <pc:docMk/>
            <pc:sldMk cId="2710938931" sldId="256"/>
            <ac:grpSpMk id="85" creationId="{61BBAB6F-65E6-4E2B-B363-6AB27C84E0C1}"/>
          </ac:grpSpMkLst>
        </pc:grpChg>
        <pc:grpChg chg="add del">
          <ac:chgData name="Deepshi Sachan" userId="5b22a2488cace128" providerId="LiveId" clId="{1C0FC92D-443E-4587-B211-2BF3672E8167}" dt="2024-04-24T14:09:31.104" v="1195" actId="26606"/>
          <ac:grpSpMkLst>
            <pc:docMk/>
            <pc:sldMk cId="2710938931" sldId="256"/>
            <ac:grpSpMk id="87" creationId="{AC552FEA-472E-4E74-B31D-531852C1908D}"/>
          </ac:grpSpMkLst>
        </pc:grpChg>
        <pc:grpChg chg="add del">
          <ac:chgData name="Deepshi Sachan" userId="5b22a2488cace128" providerId="LiveId" clId="{1C0FC92D-443E-4587-B211-2BF3672E8167}" dt="2024-04-24T14:09:31.104" v="1195" actId="26606"/>
          <ac:grpSpMkLst>
            <pc:docMk/>
            <pc:sldMk cId="2710938931" sldId="256"/>
            <ac:grpSpMk id="95" creationId="{6C02F4BE-6538-4CAD-B506-5FEB41D378BC}"/>
          </ac:grpSpMkLst>
        </pc:grpChg>
        <pc:grpChg chg="add del">
          <ac:chgData name="Deepshi Sachan" userId="5b22a2488cace128" providerId="LiveId" clId="{1C0FC92D-443E-4587-B211-2BF3672E8167}" dt="2024-04-24T14:09:54.712" v="1199" actId="26606"/>
          <ac:grpSpMkLst>
            <pc:docMk/>
            <pc:sldMk cId="2710938931" sldId="256"/>
            <ac:grpSpMk id="97" creationId="{13D9BC31-B57D-4933-AD83-94F462D4C2F9}"/>
          </ac:grpSpMkLst>
        </pc:grpChg>
        <pc:grpChg chg="add del">
          <ac:chgData name="Deepshi Sachan" userId="5b22a2488cace128" providerId="LiveId" clId="{1C0FC92D-443E-4587-B211-2BF3672E8167}" dt="2024-04-24T14:09:31.104" v="1195" actId="26606"/>
          <ac:grpSpMkLst>
            <pc:docMk/>
            <pc:sldMk cId="2710938931" sldId="256"/>
            <ac:grpSpMk id="102" creationId="{12DB770A-658D-4212-9BF2-236070D5D7A4}"/>
          </ac:grpSpMkLst>
        </pc:grpChg>
        <pc:grpChg chg="add del">
          <ac:chgData name="Deepshi Sachan" userId="5b22a2488cace128" providerId="LiveId" clId="{1C0FC92D-443E-4587-B211-2BF3672E8167}" dt="2024-04-24T14:10:21.766" v="1201" actId="26606"/>
          <ac:grpSpMkLst>
            <pc:docMk/>
            <pc:sldMk cId="2710938931" sldId="256"/>
            <ac:grpSpMk id="109" creationId="{A7CF83E8-F6F0-41E3-B580-7412A04DDFB5}"/>
          </ac:grpSpMkLst>
        </pc:grpChg>
        <pc:grpChg chg="add del">
          <ac:chgData name="Deepshi Sachan" userId="5b22a2488cace128" providerId="LiveId" clId="{1C0FC92D-443E-4587-B211-2BF3672E8167}" dt="2024-04-24T14:09:33.223" v="1197" actId="26606"/>
          <ac:grpSpMkLst>
            <pc:docMk/>
            <pc:sldMk cId="2710938931" sldId="256"/>
            <ac:grpSpMk id="112" creationId="{A7CF83E8-F6F0-41E3-B580-7412A04DDFB5}"/>
          </ac:grpSpMkLst>
        </pc:grpChg>
        <pc:grpChg chg="add del">
          <ac:chgData name="Deepshi Sachan" userId="5b22a2488cace128" providerId="LiveId" clId="{1C0FC92D-443E-4587-B211-2BF3672E8167}" dt="2024-04-24T14:09:33.223" v="1197" actId="26606"/>
          <ac:grpSpMkLst>
            <pc:docMk/>
            <pc:sldMk cId="2710938931" sldId="256"/>
            <ac:grpSpMk id="114" creationId="{AC552FEA-472E-4E74-B31D-531852C1908D}"/>
          </ac:grpSpMkLst>
        </pc:grpChg>
        <pc:grpChg chg="add del">
          <ac:chgData name="Deepshi Sachan" userId="5b22a2488cace128" providerId="LiveId" clId="{1C0FC92D-443E-4587-B211-2BF3672E8167}" dt="2024-04-24T14:09:33.223" v="1197" actId="26606"/>
          <ac:grpSpMkLst>
            <pc:docMk/>
            <pc:sldMk cId="2710938931" sldId="256"/>
            <ac:grpSpMk id="117" creationId="{2EDC2578-BDB0-4118-975D-CFCE02823D48}"/>
          </ac:grpSpMkLst>
        </pc:grpChg>
        <pc:grpChg chg="add del">
          <ac:chgData name="Deepshi Sachan" userId="5b22a2488cace128" providerId="LiveId" clId="{1C0FC92D-443E-4587-B211-2BF3672E8167}" dt="2024-04-24T14:09:33.223" v="1197" actId="26606"/>
          <ac:grpSpMkLst>
            <pc:docMk/>
            <pc:sldMk cId="2710938931" sldId="256"/>
            <ac:grpSpMk id="119" creationId="{3B108AF4-088E-4064-B983-46D04AE2E231}"/>
          </ac:grpSpMkLst>
        </pc:grpChg>
        <pc:grpChg chg="add del">
          <ac:chgData name="Deepshi Sachan" userId="5b22a2488cace128" providerId="LiveId" clId="{1C0FC92D-443E-4587-B211-2BF3672E8167}" dt="2024-04-24T14:10:21.766" v="1201" actId="26606"/>
          <ac:grpSpMkLst>
            <pc:docMk/>
            <pc:sldMk cId="2710938931" sldId="256"/>
            <ac:grpSpMk id="120" creationId="{AC552FEA-472E-4E74-B31D-531852C1908D}"/>
          </ac:grpSpMkLst>
        </pc:grpChg>
        <pc:grpChg chg="add del">
          <ac:chgData name="Deepshi Sachan" userId="5b22a2488cace128" providerId="LiveId" clId="{1C0FC92D-443E-4587-B211-2BF3672E8167}" dt="2024-04-24T14:10:21.766" v="1201" actId="26606"/>
          <ac:grpSpMkLst>
            <pc:docMk/>
            <pc:sldMk cId="2710938931" sldId="256"/>
            <ac:grpSpMk id="123" creationId="{6C02F4BE-6538-4CAD-B506-5FEB41D378BC}"/>
          </ac:grpSpMkLst>
        </pc:grpChg>
        <pc:grpChg chg="add del">
          <ac:chgData name="Deepshi Sachan" userId="5b22a2488cace128" providerId="LiveId" clId="{1C0FC92D-443E-4587-B211-2BF3672E8167}" dt="2024-04-24T14:10:21.766" v="1201" actId="26606"/>
          <ac:grpSpMkLst>
            <pc:docMk/>
            <pc:sldMk cId="2710938931" sldId="256"/>
            <ac:grpSpMk id="125" creationId="{12DB770A-658D-4212-9BF2-236070D5D7A4}"/>
          </ac:grpSpMkLst>
        </pc:grpChg>
        <pc:grpChg chg="add del">
          <ac:chgData name="Deepshi Sachan" userId="5b22a2488cace128" providerId="LiveId" clId="{1C0FC92D-443E-4587-B211-2BF3672E8167}" dt="2024-04-24T14:10:33.714" v="1205" actId="26606"/>
          <ac:grpSpMkLst>
            <pc:docMk/>
            <pc:sldMk cId="2710938931" sldId="256"/>
            <ac:grpSpMk id="129" creationId="{DBBA0A0D-8F6A-400A-9E49-8C008E2C7DB1}"/>
          </ac:grpSpMkLst>
        </pc:grpChg>
        <pc:grpChg chg="add del">
          <ac:chgData name="Deepshi Sachan" userId="5b22a2488cace128" providerId="LiveId" clId="{1C0FC92D-443E-4587-B211-2BF3672E8167}" dt="2024-04-24T14:10:33.714" v="1205" actId="26606"/>
          <ac:grpSpMkLst>
            <pc:docMk/>
            <pc:sldMk cId="2710938931" sldId="256"/>
            <ac:grpSpMk id="135" creationId="{C507BF36-B92B-4CAC-BCA7-8364B51E1F09}"/>
          </ac:grpSpMkLst>
        </pc:grpChg>
        <pc:grpChg chg="add del">
          <ac:chgData name="Deepshi Sachan" userId="5b22a2488cace128" providerId="LiveId" clId="{1C0FC92D-443E-4587-B211-2BF3672E8167}" dt="2024-04-24T14:10:43.059" v="1207" actId="26606"/>
          <ac:grpSpMkLst>
            <pc:docMk/>
            <pc:sldMk cId="2710938931" sldId="256"/>
            <ac:grpSpMk id="147" creationId="{A7CF83E8-F6F0-41E3-B580-7412A04DDFB5}"/>
          </ac:grpSpMkLst>
        </pc:grpChg>
        <pc:grpChg chg="add del">
          <ac:chgData name="Deepshi Sachan" userId="5b22a2488cace128" providerId="LiveId" clId="{1C0FC92D-443E-4587-B211-2BF3672E8167}" dt="2024-04-24T14:10:54.379" v="1216" actId="26606"/>
          <ac:grpSpMkLst>
            <pc:docMk/>
            <pc:sldMk cId="2710938931" sldId="256"/>
            <ac:grpSpMk id="149" creationId="{8B32F32D-2578-47BA-A8C8-B9CC3F8A0958}"/>
          </ac:grpSpMkLst>
        </pc:grpChg>
        <pc:grpChg chg="add del">
          <ac:chgData name="Deepshi Sachan" userId="5b22a2488cace128" providerId="LiveId" clId="{1C0FC92D-443E-4587-B211-2BF3672E8167}" dt="2024-04-24T14:10:43.059" v="1207" actId="26606"/>
          <ac:grpSpMkLst>
            <pc:docMk/>
            <pc:sldMk cId="2710938931" sldId="256"/>
            <ac:grpSpMk id="158" creationId="{AC552FEA-472E-4E74-B31D-531852C1908D}"/>
          </ac:grpSpMkLst>
        </pc:grpChg>
        <pc:grpChg chg="add del">
          <ac:chgData name="Deepshi Sachan" userId="5b22a2488cace128" providerId="LiveId" clId="{1C0FC92D-443E-4587-B211-2BF3672E8167}" dt="2024-04-24T14:10:54.379" v="1216" actId="26606"/>
          <ac:grpSpMkLst>
            <pc:docMk/>
            <pc:sldMk cId="2710938931" sldId="256"/>
            <ac:grpSpMk id="159" creationId="{D82E7BA0-A7BA-4C61-9D6F-5345A540569F}"/>
          </ac:grpSpMkLst>
        </pc:grpChg>
        <pc:grpChg chg="add del">
          <ac:chgData name="Deepshi Sachan" userId="5b22a2488cace128" providerId="LiveId" clId="{1C0FC92D-443E-4587-B211-2BF3672E8167}" dt="2024-04-24T14:10:43.059" v="1207" actId="26606"/>
          <ac:grpSpMkLst>
            <pc:docMk/>
            <pc:sldMk cId="2710938931" sldId="256"/>
            <ac:grpSpMk id="170" creationId="{61BBAB6F-65E6-4E2B-B363-6AB27C84E0C1}"/>
          </ac:grpSpMkLst>
        </pc:grpChg>
        <pc:grpChg chg="add del">
          <ac:chgData name="Deepshi Sachan" userId="5b22a2488cace128" providerId="LiveId" clId="{1C0FC92D-443E-4587-B211-2BF3672E8167}" dt="2024-04-24T14:10:43.059" v="1207" actId="26606"/>
          <ac:grpSpMkLst>
            <pc:docMk/>
            <pc:sldMk cId="2710938931" sldId="256"/>
            <ac:grpSpMk id="180" creationId="{13D9BC31-B57D-4933-AD83-94F462D4C2F9}"/>
          </ac:grpSpMkLst>
        </pc:grpChg>
        <pc:grpChg chg="add del">
          <ac:chgData name="Deepshi Sachan" userId="5b22a2488cace128" providerId="LiveId" clId="{1C0FC92D-443E-4587-B211-2BF3672E8167}" dt="2024-04-24T14:10:44.931" v="1209" actId="26606"/>
          <ac:grpSpMkLst>
            <pc:docMk/>
            <pc:sldMk cId="2710938931" sldId="256"/>
            <ac:grpSpMk id="192" creationId="{3850DB66-16D1-4953-A6E3-FCA3DC5F276F}"/>
          </ac:grpSpMkLst>
        </pc:grpChg>
        <pc:grpChg chg="add del">
          <ac:chgData name="Deepshi Sachan" userId="5b22a2488cace128" providerId="LiveId" clId="{1C0FC92D-443E-4587-B211-2BF3672E8167}" dt="2024-04-24T14:10:44.931" v="1209" actId="26606"/>
          <ac:grpSpMkLst>
            <pc:docMk/>
            <pc:sldMk cId="2710938931" sldId="256"/>
            <ac:grpSpMk id="197" creationId="{06B4C967-D337-479B-87CA-7587B7FCFF5E}"/>
          </ac:grpSpMkLst>
        </pc:grpChg>
        <pc:grpChg chg="add del">
          <ac:chgData name="Deepshi Sachan" userId="5b22a2488cace128" providerId="LiveId" clId="{1C0FC92D-443E-4587-B211-2BF3672E8167}" dt="2024-04-24T14:10:46.217" v="1211" actId="26606"/>
          <ac:grpSpMkLst>
            <pc:docMk/>
            <pc:sldMk cId="2710938931" sldId="256"/>
            <ac:grpSpMk id="205" creationId="{A7CF83E8-F6F0-41E3-B580-7412A04DDFB5}"/>
          </ac:grpSpMkLst>
        </pc:grpChg>
        <pc:grpChg chg="add del">
          <ac:chgData name="Deepshi Sachan" userId="5b22a2488cace128" providerId="LiveId" clId="{1C0FC92D-443E-4587-B211-2BF3672E8167}" dt="2024-04-24T14:10:46.217" v="1211" actId="26606"/>
          <ac:grpSpMkLst>
            <pc:docMk/>
            <pc:sldMk cId="2710938931" sldId="256"/>
            <ac:grpSpMk id="207" creationId="{AC552FEA-472E-4E74-B31D-531852C1908D}"/>
          </ac:grpSpMkLst>
        </pc:grpChg>
        <pc:grpChg chg="add del">
          <ac:chgData name="Deepshi Sachan" userId="5b22a2488cace128" providerId="LiveId" clId="{1C0FC92D-443E-4587-B211-2BF3672E8167}" dt="2024-04-24T14:10:46.217" v="1211" actId="26606"/>
          <ac:grpSpMkLst>
            <pc:docMk/>
            <pc:sldMk cId="2710938931" sldId="256"/>
            <ac:grpSpMk id="210" creationId="{61BBAB6F-65E6-4E2B-B363-6AB27C84E0C1}"/>
          </ac:grpSpMkLst>
        </pc:grpChg>
        <pc:grpChg chg="add del">
          <ac:chgData name="Deepshi Sachan" userId="5b22a2488cace128" providerId="LiveId" clId="{1C0FC92D-443E-4587-B211-2BF3672E8167}" dt="2024-04-24T14:10:46.217" v="1211" actId="26606"/>
          <ac:grpSpMkLst>
            <pc:docMk/>
            <pc:sldMk cId="2710938931" sldId="256"/>
            <ac:grpSpMk id="212" creationId="{13D9BC31-B57D-4933-AD83-94F462D4C2F9}"/>
          </ac:grpSpMkLst>
        </pc:grpChg>
        <pc:grpChg chg="add del">
          <ac:chgData name="Deepshi Sachan" userId="5b22a2488cace128" providerId="LiveId" clId="{1C0FC92D-443E-4587-B211-2BF3672E8167}" dt="2024-04-24T14:10:52.071" v="1213" actId="26606"/>
          <ac:grpSpMkLst>
            <pc:docMk/>
            <pc:sldMk cId="2710938931" sldId="256"/>
            <ac:grpSpMk id="216" creationId="{DBBA0A0D-8F6A-400A-9E49-8C008E2C7DB1}"/>
          </ac:grpSpMkLst>
        </pc:grpChg>
        <pc:grpChg chg="add del">
          <ac:chgData name="Deepshi Sachan" userId="5b22a2488cace128" providerId="LiveId" clId="{1C0FC92D-443E-4587-B211-2BF3672E8167}" dt="2024-04-24T14:10:52.071" v="1213" actId="26606"/>
          <ac:grpSpMkLst>
            <pc:docMk/>
            <pc:sldMk cId="2710938931" sldId="256"/>
            <ac:grpSpMk id="222" creationId="{C507BF36-B92B-4CAC-BCA7-8364B51E1F09}"/>
          </ac:grpSpMkLst>
        </pc:grpChg>
        <pc:picChg chg="mod">
          <ac:chgData name="Deepshi Sachan" userId="5b22a2488cace128" providerId="LiveId" clId="{1C0FC92D-443E-4587-B211-2BF3672E8167}" dt="2024-04-24T19:40:00.741" v="2859" actId="14100"/>
          <ac:picMkLst>
            <pc:docMk/>
            <pc:sldMk cId="2710938931" sldId="256"/>
            <ac:picMk id="4" creationId="{D3AF4E7D-3473-FEDD-9311-2C8E0DF7BBA3}"/>
          </ac:picMkLst>
        </pc:picChg>
      </pc:sldChg>
      <pc:sldChg chg="modSp mod">
        <pc:chgData name="Deepshi Sachan" userId="5b22a2488cace128" providerId="LiveId" clId="{1C0FC92D-443E-4587-B211-2BF3672E8167}" dt="2024-04-25T00:27:12.436" v="4235" actId="1076"/>
        <pc:sldMkLst>
          <pc:docMk/>
          <pc:sldMk cId="1521094665" sldId="257"/>
        </pc:sldMkLst>
        <pc:spChg chg="mod">
          <ac:chgData name="Deepshi Sachan" userId="5b22a2488cace128" providerId="LiveId" clId="{1C0FC92D-443E-4587-B211-2BF3672E8167}" dt="2024-04-25T00:15:00.569" v="4232" actId="14100"/>
          <ac:spMkLst>
            <pc:docMk/>
            <pc:sldMk cId="1521094665" sldId="257"/>
            <ac:spMk id="2" creationId="{0A389CEE-4D68-7288-7BDD-00FD40B4CC4C}"/>
          </ac:spMkLst>
        </pc:spChg>
        <pc:spChg chg="mod">
          <ac:chgData name="Deepshi Sachan" userId="5b22a2488cace128" providerId="LiveId" clId="{1C0FC92D-443E-4587-B211-2BF3672E8167}" dt="2024-04-25T00:27:12.436" v="4235" actId="1076"/>
          <ac:spMkLst>
            <pc:docMk/>
            <pc:sldMk cId="1521094665" sldId="257"/>
            <ac:spMk id="3" creationId="{C47927F7-DD55-ECCF-ABF4-A7280E07B233}"/>
          </ac:spMkLst>
        </pc:spChg>
      </pc:sldChg>
      <pc:sldChg chg="addSp delSp modSp mod">
        <pc:chgData name="Deepshi Sachan" userId="5b22a2488cace128" providerId="LiveId" clId="{1C0FC92D-443E-4587-B211-2BF3672E8167}" dt="2024-04-25T00:32:06.058" v="4236"/>
        <pc:sldMkLst>
          <pc:docMk/>
          <pc:sldMk cId="3898276570" sldId="258"/>
        </pc:sldMkLst>
        <pc:spChg chg="mod">
          <ac:chgData name="Deepshi Sachan" userId="5b22a2488cace128" providerId="LiveId" clId="{1C0FC92D-443E-4587-B211-2BF3672E8167}" dt="2024-04-24T23:02:01.422" v="3999" actId="1076"/>
          <ac:spMkLst>
            <pc:docMk/>
            <pc:sldMk cId="3898276570" sldId="258"/>
            <ac:spMk id="2" creationId="{1BAAFFC9-1914-4A62-6AC6-A72BFE24F296}"/>
          </ac:spMkLst>
        </pc:spChg>
        <pc:spChg chg="mod">
          <ac:chgData name="Deepshi Sachan" userId="5b22a2488cace128" providerId="LiveId" clId="{1C0FC92D-443E-4587-B211-2BF3672E8167}" dt="2024-04-25T00:11:59.066" v="4203" actId="14100"/>
          <ac:spMkLst>
            <pc:docMk/>
            <pc:sldMk cId="3898276570" sldId="258"/>
            <ac:spMk id="3" creationId="{C6224C6F-165C-6F13-9E4B-3BED40A1EFD7}"/>
          </ac:spMkLst>
        </pc:spChg>
        <pc:graphicFrameChg chg="add del mod">
          <ac:chgData name="Deepshi Sachan" userId="5b22a2488cace128" providerId="LiveId" clId="{1C0FC92D-443E-4587-B211-2BF3672E8167}" dt="2024-04-25T00:32:06.058" v="4236"/>
          <ac:graphicFrameMkLst>
            <pc:docMk/>
            <pc:sldMk cId="3898276570" sldId="258"/>
            <ac:graphicFrameMk id="4" creationId="{8ECF19DE-29BA-12C4-7CBC-52488F97CB78}"/>
          </ac:graphicFrameMkLst>
        </pc:graphicFrameChg>
      </pc:sldChg>
      <pc:sldChg chg="addSp delSp modSp mod setBg chgLayout modNotesTx">
        <pc:chgData name="Deepshi Sachan" userId="5b22a2488cace128" providerId="LiveId" clId="{1C0FC92D-443E-4587-B211-2BF3672E8167}" dt="2024-04-24T23:53:12.934" v="4164" actId="1037"/>
        <pc:sldMkLst>
          <pc:docMk/>
          <pc:sldMk cId="918821386" sldId="259"/>
        </pc:sldMkLst>
        <pc:spChg chg="add mod">
          <ac:chgData name="Deepshi Sachan" userId="5b22a2488cace128" providerId="LiveId" clId="{1C0FC92D-443E-4587-B211-2BF3672E8167}" dt="2024-04-24T23:51:31.313" v="4156" actId="1037"/>
          <ac:spMkLst>
            <pc:docMk/>
            <pc:sldMk cId="918821386" sldId="259"/>
            <ac:spMk id="3" creationId="{75DA3F8A-CCD0-F4FB-A371-4B834F78A91C}"/>
          </ac:spMkLst>
        </pc:spChg>
        <pc:spChg chg="add mod">
          <ac:chgData name="Deepshi Sachan" userId="5b22a2488cace128" providerId="LiveId" clId="{1C0FC92D-443E-4587-B211-2BF3672E8167}" dt="2024-04-24T16:55:56.989" v="2433" actId="14100"/>
          <ac:spMkLst>
            <pc:docMk/>
            <pc:sldMk cId="918821386" sldId="259"/>
            <ac:spMk id="5" creationId="{83879591-A3EB-F0FC-9844-18AE62727BD1}"/>
          </ac:spMkLst>
        </pc:spChg>
        <pc:spChg chg="add del">
          <ac:chgData name="Deepshi Sachan" userId="5b22a2488cace128" providerId="LiveId" clId="{1C0FC92D-443E-4587-B211-2BF3672E8167}" dt="2024-04-24T14:04:56.387" v="1123" actId="26606"/>
          <ac:spMkLst>
            <pc:docMk/>
            <pc:sldMk cId="918821386" sldId="259"/>
            <ac:spMk id="9" creationId="{435959F4-53DA-47FF-BC24-1E5B75C69876}"/>
          </ac:spMkLst>
        </pc:spChg>
        <pc:spChg chg="add del">
          <ac:chgData name="Deepshi Sachan" userId="5b22a2488cace128" providerId="LiveId" clId="{1C0FC92D-443E-4587-B211-2BF3672E8167}" dt="2024-04-24T13:54:44.287" v="1045" actId="26606"/>
          <ac:spMkLst>
            <pc:docMk/>
            <pc:sldMk cId="918821386" sldId="259"/>
            <ac:spMk id="10" creationId="{435959F4-53DA-47FF-BC24-1E5B75C69876}"/>
          </ac:spMkLst>
        </pc:spChg>
        <pc:spChg chg="add del">
          <ac:chgData name="Deepshi Sachan" userId="5b22a2488cace128" providerId="LiveId" clId="{1C0FC92D-443E-4587-B211-2BF3672E8167}" dt="2024-04-24T14:04:56.387" v="1123" actId="26606"/>
          <ac:spMkLst>
            <pc:docMk/>
            <pc:sldMk cId="918821386" sldId="259"/>
            <ac:spMk id="13" creationId="{59226104-0061-4319-8237-9C001BF85D49}"/>
          </ac:spMkLst>
        </pc:spChg>
        <pc:spChg chg="add del">
          <ac:chgData name="Deepshi Sachan" userId="5b22a2488cace128" providerId="LiveId" clId="{1C0FC92D-443E-4587-B211-2BF3672E8167}" dt="2024-04-24T13:54:44.287" v="1045" actId="26606"/>
          <ac:spMkLst>
            <pc:docMk/>
            <pc:sldMk cId="918821386" sldId="259"/>
            <ac:spMk id="21" creationId="{59226104-0061-4319-8237-9C001BF85D49}"/>
          </ac:spMkLst>
        </pc:spChg>
        <pc:spChg chg="add del">
          <ac:chgData name="Deepshi Sachan" userId="5b22a2488cace128" providerId="LiveId" clId="{1C0FC92D-443E-4587-B211-2BF3672E8167}" dt="2024-04-24T14:04:56.387" v="1123" actId="26606"/>
          <ac:spMkLst>
            <pc:docMk/>
            <pc:sldMk cId="918821386" sldId="259"/>
            <ac:spMk id="24" creationId="{142D98E1-37D2-4470-BF74-845E897954C6}"/>
          </ac:spMkLst>
        </pc:spChg>
        <pc:spChg chg="add del">
          <ac:chgData name="Deepshi Sachan" userId="5b22a2488cace128" providerId="LiveId" clId="{1C0FC92D-443E-4587-B211-2BF3672E8167}" dt="2024-04-24T13:54:44.287" v="1045" actId="26606"/>
          <ac:spMkLst>
            <pc:docMk/>
            <pc:sldMk cId="918821386" sldId="259"/>
            <ac:spMk id="31" creationId="{2F9C493A-9F03-49B4-B3FB-19CE5AC115BE}"/>
          </ac:spMkLst>
        </pc:spChg>
        <pc:spChg chg="add del">
          <ac:chgData name="Deepshi Sachan" userId="5b22a2488cace128" providerId="LiveId" clId="{1C0FC92D-443E-4587-B211-2BF3672E8167}" dt="2024-04-24T13:54:44.287" v="1045" actId="26606"/>
          <ac:spMkLst>
            <pc:docMk/>
            <pc:sldMk cId="918821386" sldId="259"/>
            <ac:spMk id="33" creationId="{90A46C7D-C1BB-49B8-8D37-39742820E964}"/>
          </ac:spMkLst>
        </pc:spChg>
        <pc:spChg chg="add del">
          <ac:chgData name="Deepshi Sachan" userId="5b22a2488cace128" providerId="LiveId" clId="{1C0FC92D-443E-4587-B211-2BF3672E8167}" dt="2024-04-24T14:04:56.387" v="1123" actId="26606"/>
          <ac:spMkLst>
            <pc:docMk/>
            <pc:sldMk cId="918821386" sldId="259"/>
            <ac:spMk id="34" creationId="{E1BEDD21-8CC9-4E04-B8CF-CE59786DFB3A}"/>
          </ac:spMkLst>
        </pc:spChg>
        <pc:spChg chg="add del">
          <ac:chgData name="Deepshi Sachan" userId="5b22a2488cace128" providerId="LiveId" clId="{1C0FC92D-443E-4587-B211-2BF3672E8167}" dt="2024-04-24T13:54:44.287" v="1045" actId="26606"/>
          <ac:spMkLst>
            <pc:docMk/>
            <pc:sldMk cId="918821386" sldId="259"/>
            <ac:spMk id="43" creationId="{55820E42-2F9D-41EF-B67F-522A133B3373}"/>
          </ac:spMkLst>
        </pc:spChg>
        <pc:spChg chg="add del">
          <ac:chgData name="Deepshi Sachan" userId="5b22a2488cace128" providerId="LiveId" clId="{1C0FC92D-443E-4587-B211-2BF3672E8167}" dt="2024-04-24T14:05:16.671" v="1131" actId="26606"/>
          <ac:spMkLst>
            <pc:docMk/>
            <pc:sldMk cId="918821386" sldId="259"/>
            <ac:spMk id="44" creationId="{435959F4-53DA-47FF-BC24-1E5B75C69876}"/>
          </ac:spMkLst>
        </pc:spChg>
        <pc:spChg chg="add del">
          <ac:chgData name="Deepshi Sachan" userId="5b22a2488cace128" providerId="LiveId" clId="{1C0FC92D-443E-4587-B211-2BF3672E8167}" dt="2024-04-24T13:55:01.437" v="1051" actId="26606"/>
          <ac:spMkLst>
            <pc:docMk/>
            <pc:sldMk cId="918821386" sldId="259"/>
            <ac:spMk id="54" creationId="{435959F4-53DA-47FF-BC24-1E5B75C69876}"/>
          </ac:spMkLst>
        </pc:spChg>
        <pc:spChg chg="add del">
          <ac:chgData name="Deepshi Sachan" userId="5b22a2488cace128" providerId="LiveId" clId="{1C0FC92D-443E-4587-B211-2BF3672E8167}" dt="2024-04-24T13:55:01.437" v="1051" actId="26606"/>
          <ac:spMkLst>
            <pc:docMk/>
            <pc:sldMk cId="918821386" sldId="259"/>
            <ac:spMk id="63" creationId="{59226104-0061-4319-8237-9C001BF85D49}"/>
          </ac:spMkLst>
        </pc:spChg>
        <pc:spChg chg="add del">
          <ac:chgData name="Deepshi Sachan" userId="5b22a2488cace128" providerId="LiveId" clId="{1C0FC92D-443E-4587-B211-2BF3672E8167}" dt="2024-04-24T14:05:16.671" v="1131" actId="26606"/>
          <ac:spMkLst>
            <pc:docMk/>
            <pc:sldMk cId="918821386" sldId="259"/>
            <ac:spMk id="65" creationId="{59226104-0061-4319-8237-9C001BF85D49}"/>
          </ac:spMkLst>
        </pc:spChg>
        <pc:spChg chg="add del">
          <ac:chgData name="Deepshi Sachan" userId="5b22a2488cace128" providerId="LiveId" clId="{1C0FC92D-443E-4587-B211-2BF3672E8167}" dt="2024-04-24T13:55:01.437" v="1051" actId="26606"/>
          <ac:spMkLst>
            <pc:docMk/>
            <pc:sldMk cId="918821386" sldId="259"/>
            <ac:spMk id="70" creationId="{F420BC5C-C418-4843-B04B-6918968D0982}"/>
          </ac:spMkLst>
        </pc:spChg>
        <pc:spChg chg="add del">
          <ac:chgData name="Deepshi Sachan" userId="5b22a2488cace128" providerId="LiveId" clId="{1C0FC92D-443E-4587-B211-2BF3672E8167}" dt="2024-04-24T13:55:01.437" v="1051" actId="26606"/>
          <ac:spMkLst>
            <pc:docMk/>
            <pc:sldMk cId="918821386" sldId="259"/>
            <ac:spMk id="71" creationId="{13E5F285-BD95-4989-B20B-77899015947C}"/>
          </ac:spMkLst>
        </pc:spChg>
        <pc:spChg chg="add del">
          <ac:chgData name="Deepshi Sachan" userId="5b22a2488cace128" providerId="LiveId" clId="{1C0FC92D-443E-4587-B211-2BF3672E8167}" dt="2024-04-24T14:05:16.671" v="1131" actId="26606"/>
          <ac:spMkLst>
            <pc:docMk/>
            <pc:sldMk cId="918821386" sldId="259"/>
            <ac:spMk id="75" creationId="{142D98E1-37D2-4470-BF74-845E897954C6}"/>
          </ac:spMkLst>
        </pc:spChg>
        <pc:spChg chg="add del">
          <ac:chgData name="Deepshi Sachan" userId="5b22a2488cace128" providerId="LiveId" clId="{1C0FC92D-443E-4587-B211-2BF3672E8167}" dt="2024-04-24T13:55:01.437" v="1051" actId="26606"/>
          <ac:spMkLst>
            <pc:docMk/>
            <pc:sldMk cId="918821386" sldId="259"/>
            <ac:spMk id="78" creationId="{6B6061A8-D267-4967-AF47-C3CC45138582}"/>
          </ac:spMkLst>
        </pc:spChg>
        <pc:spChg chg="add del">
          <ac:chgData name="Deepshi Sachan" userId="5b22a2488cace128" providerId="LiveId" clId="{1C0FC92D-443E-4587-B211-2BF3672E8167}" dt="2024-04-24T14:05:16.671" v="1131" actId="26606"/>
          <ac:spMkLst>
            <pc:docMk/>
            <pc:sldMk cId="918821386" sldId="259"/>
            <ac:spMk id="84" creationId="{E1BEDD21-8CC9-4E04-B8CF-CE59786DFB3A}"/>
          </ac:spMkLst>
        </pc:spChg>
        <pc:grpChg chg="add del">
          <ac:chgData name="Deepshi Sachan" userId="5b22a2488cace128" providerId="LiveId" clId="{1C0FC92D-443E-4587-B211-2BF3672E8167}" dt="2024-04-24T13:54:44.287" v="1045" actId="26606"/>
          <ac:grpSpMkLst>
            <pc:docMk/>
            <pc:sldMk cId="918821386" sldId="259"/>
            <ac:grpSpMk id="12" creationId="{A7CF83E8-F6F0-41E3-B580-7412A04DDFB5}"/>
          </ac:grpSpMkLst>
        </pc:grpChg>
        <pc:grpChg chg="add del">
          <ac:chgData name="Deepshi Sachan" userId="5b22a2488cace128" providerId="LiveId" clId="{1C0FC92D-443E-4587-B211-2BF3672E8167}" dt="2024-04-24T14:04:56.387" v="1123" actId="26606"/>
          <ac:grpSpMkLst>
            <pc:docMk/>
            <pc:sldMk cId="918821386" sldId="259"/>
            <ac:grpSpMk id="14" creationId="{A7CF83E8-F6F0-41E3-B580-7412A04DDFB5}"/>
          </ac:grpSpMkLst>
        </pc:grpChg>
        <pc:grpChg chg="add del">
          <ac:chgData name="Deepshi Sachan" userId="5b22a2488cace128" providerId="LiveId" clId="{1C0FC92D-443E-4587-B211-2BF3672E8167}" dt="2024-04-24T13:54:44.287" v="1045" actId="26606"/>
          <ac:grpSpMkLst>
            <pc:docMk/>
            <pc:sldMk cId="918821386" sldId="259"/>
            <ac:grpSpMk id="23" creationId="{AC552FEA-472E-4E74-B31D-531852C1908D}"/>
          </ac:grpSpMkLst>
        </pc:grpChg>
        <pc:grpChg chg="add del">
          <ac:chgData name="Deepshi Sachan" userId="5b22a2488cace128" providerId="LiveId" clId="{1C0FC92D-443E-4587-B211-2BF3672E8167}" dt="2024-04-24T14:04:56.387" v="1123" actId="26606"/>
          <ac:grpSpMkLst>
            <pc:docMk/>
            <pc:sldMk cId="918821386" sldId="259"/>
            <ac:grpSpMk id="25" creationId="{AC552FEA-472E-4E74-B31D-531852C1908D}"/>
          </ac:grpSpMkLst>
        </pc:grpChg>
        <pc:grpChg chg="add del">
          <ac:chgData name="Deepshi Sachan" userId="5b22a2488cace128" providerId="LiveId" clId="{1C0FC92D-443E-4587-B211-2BF3672E8167}" dt="2024-04-24T14:04:56.387" v="1123" actId="26606"/>
          <ac:grpSpMkLst>
            <pc:docMk/>
            <pc:sldMk cId="918821386" sldId="259"/>
            <ac:grpSpMk id="32" creationId="{2EDC2578-BDB0-4118-975D-CFCE02823D48}"/>
          </ac:grpSpMkLst>
        </pc:grpChg>
        <pc:grpChg chg="add del">
          <ac:chgData name="Deepshi Sachan" userId="5b22a2488cace128" providerId="LiveId" clId="{1C0FC92D-443E-4587-B211-2BF3672E8167}" dt="2024-04-24T13:54:44.287" v="1045" actId="26606"/>
          <ac:grpSpMkLst>
            <pc:docMk/>
            <pc:sldMk cId="918821386" sldId="259"/>
            <ac:grpSpMk id="35" creationId="{61BBAB6F-65E6-4E2B-B363-6AB27C84E0C1}"/>
          </ac:grpSpMkLst>
        </pc:grpChg>
        <pc:grpChg chg="add del">
          <ac:chgData name="Deepshi Sachan" userId="5b22a2488cace128" providerId="LiveId" clId="{1C0FC92D-443E-4587-B211-2BF3672E8167}" dt="2024-04-24T14:04:56.387" v="1123" actId="26606"/>
          <ac:grpSpMkLst>
            <pc:docMk/>
            <pc:sldMk cId="918821386" sldId="259"/>
            <ac:grpSpMk id="42" creationId="{A6DA475A-533E-4A16-A83E-0171FFB6D8BA}"/>
          </ac:grpSpMkLst>
        </pc:grpChg>
        <pc:grpChg chg="add del">
          <ac:chgData name="Deepshi Sachan" userId="5b22a2488cace128" providerId="LiveId" clId="{1C0FC92D-443E-4587-B211-2BF3672E8167}" dt="2024-04-24T13:54:44.287" v="1045" actId="26606"/>
          <ac:grpSpMkLst>
            <pc:docMk/>
            <pc:sldMk cId="918821386" sldId="259"/>
            <ac:grpSpMk id="45" creationId="{13D9BC31-B57D-4933-AD83-94F462D4C2F9}"/>
          </ac:grpSpMkLst>
        </pc:grpChg>
        <pc:grpChg chg="add del">
          <ac:chgData name="Deepshi Sachan" userId="5b22a2488cace128" providerId="LiveId" clId="{1C0FC92D-443E-4587-B211-2BF3672E8167}" dt="2024-04-24T14:05:16.671" v="1131" actId="26606"/>
          <ac:grpSpMkLst>
            <pc:docMk/>
            <pc:sldMk cId="918821386" sldId="259"/>
            <ac:grpSpMk id="53" creationId="{A7CF83E8-F6F0-41E3-B580-7412A04DDFB5}"/>
          </ac:grpSpMkLst>
        </pc:grpChg>
        <pc:grpChg chg="add del">
          <ac:chgData name="Deepshi Sachan" userId="5b22a2488cace128" providerId="LiveId" clId="{1C0FC92D-443E-4587-B211-2BF3672E8167}" dt="2024-04-24T13:55:01.437" v="1051" actId="26606"/>
          <ac:grpSpMkLst>
            <pc:docMk/>
            <pc:sldMk cId="918821386" sldId="259"/>
            <ac:grpSpMk id="55" creationId="{A7CF83E8-F6F0-41E3-B580-7412A04DDFB5}"/>
          </ac:grpSpMkLst>
        </pc:grpChg>
        <pc:grpChg chg="add del">
          <ac:chgData name="Deepshi Sachan" userId="5b22a2488cace128" providerId="LiveId" clId="{1C0FC92D-443E-4587-B211-2BF3672E8167}" dt="2024-04-24T13:55:01.437" v="1051" actId="26606"/>
          <ac:grpSpMkLst>
            <pc:docMk/>
            <pc:sldMk cId="918821386" sldId="259"/>
            <ac:grpSpMk id="64" creationId="{AC552FEA-472E-4E74-B31D-531852C1908D}"/>
          </ac:grpSpMkLst>
        </pc:grpChg>
        <pc:grpChg chg="add del">
          <ac:chgData name="Deepshi Sachan" userId="5b22a2488cace128" providerId="LiveId" clId="{1C0FC92D-443E-4587-B211-2BF3672E8167}" dt="2024-04-24T14:05:16.671" v="1131" actId="26606"/>
          <ac:grpSpMkLst>
            <pc:docMk/>
            <pc:sldMk cId="918821386" sldId="259"/>
            <ac:grpSpMk id="66" creationId="{AC552FEA-472E-4E74-B31D-531852C1908D}"/>
          </ac:grpSpMkLst>
        </pc:grpChg>
        <pc:grpChg chg="add del">
          <ac:chgData name="Deepshi Sachan" userId="5b22a2488cace128" providerId="LiveId" clId="{1C0FC92D-443E-4587-B211-2BF3672E8167}" dt="2024-04-24T13:55:01.437" v="1051" actId="26606"/>
          <ac:grpSpMkLst>
            <pc:docMk/>
            <pc:sldMk cId="918821386" sldId="259"/>
            <ac:grpSpMk id="72" creationId="{6C02F4BE-6538-4CAD-B506-5FEB41D378BC}"/>
          </ac:grpSpMkLst>
        </pc:grpChg>
        <pc:grpChg chg="add del">
          <ac:chgData name="Deepshi Sachan" userId="5b22a2488cace128" providerId="LiveId" clId="{1C0FC92D-443E-4587-B211-2BF3672E8167}" dt="2024-04-24T14:05:16.671" v="1131" actId="26606"/>
          <ac:grpSpMkLst>
            <pc:docMk/>
            <pc:sldMk cId="918821386" sldId="259"/>
            <ac:grpSpMk id="76" creationId="{2EDC2578-BDB0-4118-975D-CFCE02823D48}"/>
          </ac:grpSpMkLst>
        </pc:grpChg>
        <pc:grpChg chg="add del">
          <ac:chgData name="Deepshi Sachan" userId="5b22a2488cace128" providerId="LiveId" clId="{1C0FC92D-443E-4587-B211-2BF3672E8167}" dt="2024-04-24T13:55:01.437" v="1051" actId="26606"/>
          <ac:grpSpMkLst>
            <pc:docMk/>
            <pc:sldMk cId="918821386" sldId="259"/>
            <ac:grpSpMk id="79" creationId="{12DB770A-658D-4212-9BF2-236070D5D7A4}"/>
          </ac:grpSpMkLst>
        </pc:grpChg>
        <pc:grpChg chg="add del">
          <ac:chgData name="Deepshi Sachan" userId="5b22a2488cace128" providerId="LiveId" clId="{1C0FC92D-443E-4587-B211-2BF3672E8167}" dt="2024-04-24T14:05:16.671" v="1131" actId="26606"/>
          <ac:grpSpMkLst>
            <pc:docMk/>
            <pc:sldMk cId="918821386" sldId="259"/>
            <ac:grpSpMk id="85" creationId="{A6DA475A-533E-4A16-A83E-0171FFB6D8BA}"/>
          </ac:grpSpMkLst>
        </pc:grpChg>
        <pc:picChg chg="mod ord modCrop">
          <ac:chgData name="Deepshi Sachan" userId="5b22a2488cace128" providerId="LiveId" clId="{1C0FC92D-443E-4587-B211-2BF3672E8167}" dt="2024-04-24T16:56:59.842" v="2460" actId="1035"/>
          <ac:picMkLst>
            <pc:docMk/>
            <pc:sldMk cId="918821386" sldId="259"/>
            <ac:picMk id="2" creationId="{A669D5D2-07CF-B9A7-70A8-6D0647B485CB}"/>
          </ac:picMkLst>
        </pc:picChg>
        <pc:picChg chg="add mod">
          <ac:chgData name="Deepshi Sachan" userId="5b22a2488cace128" providerId="LiveId" clId="{1C0FC92D-443E-4587-B211-2BF3672E8167}" dt="2024-04-24T23:53:12.934" v="4164" actId="1037"/>
          <ac:picMkLst>
            <pc:docMk/>
            <pc:sldMk cId="918821386" sldId="259"/>
            <ac:picMk id="4" creationId="{25DED04E-5EF8-9087-6209-070969DD0521}"/>
          </ac:picMkLst>
        </pc:picChg>
        <pc:picChg chg="add del mod modCrop">
          <ac:chgData name="Deepshi Sachan" userId="5b22a2488cace128" providerId="LiveId" clId="{1C0FC92D-443E-4587-B211-2BF3672E8167}" dt="2024-04-24T16:58:22.692" v="2508" actId="478"/>
          <ac:picMkLst>
            <pc:docMk/>
            <pc:sldMk cId="918821386" sldId="259"/>
            <ac:picMk id="7" creationId="{6A71BFEB-EE55-BEC8-C7C9-1ECE22880575}"/>
          </ac:picMkLst>
        </pc:picChg>
        <pc:picChg chg="add mod">
          <ac:chgData name="Deepshi Sachan" userId="5b22a2488cace128" providerId="LiveId" clId="{1C0FC92D-443E-4587-B211-2BF3672E8167}" dt="2024-04-24T23:51:24.660" v="4152" actId="1037"/>
          <ac:picMkLst>
            <pc:docMk/>
            <pc:sldMk cId="918821386" sldId="259"/>
            <ac:picMk id="93" creationId="{F2712E1A-723F-05D7-1AB2-B649229D78F6}"/>
          </ac:picMkLst>
        </pc:picChg>
        <pc:picChg chg="add del mod modCrop">
          <ac:chgData name="Deepshi Sachan" userId="5b22a2488cace128" providerId="LiveId" clId="{1C0FC92D-443E-4587-B211-2BF3672E8167}" dt="2024-04-24T23:44:40.002" v="4133" actId="478"/>
          <ac:picMkLst>
            <pc:docMk/>
            <pc:sldMk cId="918821386" sldId="259"/>
            <ac:picMk id="95" creationId="{962982AB-8A22-644C-6C88-B2D00E496FF5}"/>
          </ac:picMkLst>
        </pc:picChg>
      </pc:sldChg>
      <pc:sldChg chg="addSp delSp modSp new mod setBg">
        <pc:chgData name="Deepshi Sachan" userId="5b22a2488cace128" providerId="LiveId" clId="{1C0FC92D-443E-4587-B211-2BF3672E8167}" dt="2024-04-24T19:46:13.735" v="2889" actId="14100"/>
        <pc:sldMkLst>
          <pc:docMk/>
          <pc:sldMk cId="2482880323" sldId="260"/>
        </pc:sldMkLst>
        <pc:spChg chg="mod">
          <ac:chgData name="Deepshi Sachan" userId="5b22a2488cace128" providerId="LiveId" clId="{1C0FC92D-443E-4587-B211-2BF3672E8167}" dt="2024-04-24T19:46:13.735" v="2889" actId="14100"/>
          <ac:spMkLst>
            <pc:docMk/>
            <pc:sldMk cId="2482880323" sldId="260"/>
            <ac:spMk id="2" creationId="{8D7238CD-9A05-ABC9-DDFA-BFC5A1047523}"/>
          </ac:spMkLst>
        </pc:spChg>
        <pc:spChg chg="add mod ord">
          <ac:chgData name="Deepshi Sachan" userId="5b22a2488cace128" providerId="LiveId" clId="{1C0FC92D-443E-4587-B211-2BF3672E8167}" dt="2024-04-24T19:22:30.885" v="2849" actId="14100"/>
          <ac:spMkLst>
            <pc:docMk/>
            <pc:sldMk cId="2482880323" sldId="260"/>
            <ac:spMk id="3" creationId="{F64D17E6-4D25-1D38-B461-F25227D5FB8C}"/>
          </ac:spMkLst>
        </pc:spChg>
        <pc:spChg chg="add del">
          <ac:chgData name="Deepshi Sachan" userId="5b22a2488cace128" providerId="LiveId" clId="{1C0FC92D-443E-4587-B211-2BF3672E8167}" dt="2024-04-24T17:44:01.793" v="2787" actId="26606"/>
          <ac:spMkLst>
            <pc:docMk/>
            <pc:sldMk cId="2482880323" sldId="260"/>
            <ac:spMk id="12" creationId="{435959F4-53DA-47FF-BC24-1E5B75C69876}"/>
          </ac:spMkLst>
        </pc:spChg>
        <pc:spChg chg="add del">
          <ac:chgData name="Deepshi Sachan" userId="5b22a2488cace128" providerId="LiveId" clId="{1C0FC92D-443E-4587-B211-2BF3672E8167}" dt="2024-04-24T17:44:01.793" v="2787" actId="26606"/>
          <ac:spMkLst>
            <pc:docMk/>
            <pc:sldMk cId="2482880323" sldId="260"/>
            <ac:spMk id="23" creationId="{59226104-0061-4319-8237-9C001BF85D49}"/>
          </ac:spMkLst>
        </pc:spChg>
        <pc:spChg chg="add del">
          <ac:chgData name="Deepshi Sachan" userId="5b22a2488cace128" providerId="LiveId" clId="{1C0FC92D-443E-4587-B211-2BF3672E8167}" dt="2024-04-24T17:44:01.793" v="2787" actId="26606"/>
          <ac:spMkLst>
            <pc:docMk/>
            <pc:sldMk cId="2482880323" sldId="260"/>
            <ac:spMk id="33" creationId="{142D98E1-37D2-4470-BF74-845E897954C6}"/>
          </ac:spMkLst>
        </pc:spChg>
        <pc:spChg chg="add del">
          <ac:chgData name="Deepshi Sachan" userId="5b22a2488cace128" providerId="LiveId" clId="{1C0FC92D-443E-4587-B211-2BF3672E8167}" dt="2024-04-24T17:44:01.793" v="2787" actId="26606"/>
          <ac:spMkLst>
            <pc:docMk/>
            <pc:sldMk cId="2482880323" sldId="260"/>
            <ac:spMk id="43" creationId="{E1BEDD21-8CC9-4E04-B8CF-CE59786DFB3A}"/>
          </ac:spMkLst>
        </pc:spChg>
        <pc:spChg chg="add del">
          <ac:chgData name="Deepshi Sachan" userId="5b22a2488cace128" providerId="LiveId" clId="{1C0FC92D-443E-4587-B211-2BF3672E8167}" dt="2024-04-24T17:44:04.152" v="2789" actId="26606"/>
          <ac:spMkLst>
            <pc:docMk/>
            <pc:sldMk cId="2482880323" sldId="260"/>
            <ac:spMk id="55" creationId="{435959F4-53DA-47FF-BC24-1E5B75C69876}"/>
          </ac:spMkLst>
        </pc:spChg>
        <pc:spChg chg="add del">
          <ac:chgData name="Deepshi Sachan" userId="5b22a2488cace128" providerId="LiveId" clId="{1C0FC92D-443E-4587-B211-2BF3672E8167}" dt="2024-04-24T17:44:04.152" v="2789" actId="26606"/>
          <ac:spMkLst>
            <pc:docMk/>
            <pc:sldMk cId="2482880323" sldId="260"/>
            <ac:spMk id="64" creationId="{59226104-0061-4319-8237-9C001BF85D49}"/>
          </ac:spMkLst>
        </pc:spChg>
        <pc:spChg chg="add del">
          <ac:chgData name="Deepshi Sachan" userId="5b22a2488cace128" providerId="LiveId" clId="{1C0FC92D-443E-4587-B211-2BF3672E8167}" dt="2024-04-24T17:44:04.152" v="2789" actId="26606"/>
          <ac:spMkLst>
            <pc:docMk/>
            <pc:sldMk cId="2482880323" sldId="260"/>
            <ac:spMk id="71" creationId="{F420BC5C-C418-4843-B04B-6918968D0982}"/>
          </ac:spMkLst>
        </pc:spChg>
        <pc:spChg chg="add del">
          <ac:chgData name="Deepshi Sachan" userId="5b22a2488cace128" providerId="LiveId" clId="{1C0FC92D-443E-4587-B211-2BF3672E8167}" dt="2024-04-24T17:44:04.152" v="2789" actId="26606"/>
          <ac:spMkLst>
            <pc:docMk/>
            <pc:sldMk cId="2482880323" sldId="260"/>
            <ac:spMk id="72" creationId="{13E5F285-BD95-4989-B20B-77899015947C}"/>
          </ac:spMkLst>
        </pc:spChg>
        <pc:spChg chg="add del">
          <ac:chgData name="Deepshi Sachan" userId="5b22a2488cace128" providerId="LiveId" clId="{1C0FC92D-443E-4587-B211-2BF3672E8167}" dt="2024-04-24T17:44:04.152" v="2789" actId="26606"/>
          <ac:spMkLst>
            <pc:docMk/>
            <pc:sldMk cId="2482880323" sldId="260"/>
            <ac:spMk id="78" creationId="{6B6061A8-D267-4967-AF47-C3CC45138582}"/>
          </ac:spMkLst>
        </pc:spChg>
        <pc:spChg chg="add del">
          <ac:chgData name="Deepshi Sachan" userId="5b22a2488cace128" providerId="LiveId" clId="{1C0FC92D-443E-4587-B211-2BF3672E8167}" dt="2024-04-24T17:44:05.846" v="2791" actId="26606"/>
          <ac:spMkLst>
            <pc:docMk/>
            <pc:sldMk cId="2482880323" sldId="260"/>
            <ac:spMk id="86" creationId="{435959F4-53DA-47FF-BC24-1E5B75C69876}"/>
          </ac:spMkLst>
        </pc:spChg>
        <pc:spChg chg="add del">
          <ac:chgData name="Deepshi Sachan" userId="5b22a2488cace128" providerId="LiveId" clId="{1C0FC92D-443E-4587-B211-2BF3672E8167}" dt="2024-04-24T17:44:05.846" v="2791" actId="26606"/>
          <ac:spMkLst>
            <pc:docMk/>
            <pc:sldMk cId="2482880323" sldId="260"/>
            <ac:spMk id="88" creationId="{59226104-0061-4319-8237-9C001BF85D49}"/>
          </ac:spMkLst>
        </pc:spChg>
        <pc:spChg chg="add del">
          <ac:chgData name="Deepshi Sachan" userId="5b22a2488cace128" providerId="LiveId" clId="{1C0FC92D-443E-4587-B211-2BF3672E8167}" dt="2024-04-24T17:44:05.846" v="2791" actId="26606"/>
          <ac:spMkLst>
            <pc:docMk/>
            <pc:sldMk cId="2482880323" sldId="260"/>
            <ac:spMk id="90" creationId="{142D98E1-37D2-4470-BF74-845E897954C6}"/>
          </ac:spMkLst>
        </pc:spChg>
        <pc:spChg chg="add del">
          <ac:chgData name="Deepshi Sachan" userId="5b22a2488cace128" providerId="LiveId" clId="{1C0FC92D-443E-4587-B211-2BF3672E8167}" dt="2024-04-24T17:44:06.734" v="2793" actId="26606"/>
          <ac:spMkLst>
            <pc:docMk/>
            <pc:sldMk cId="2482880323" sldId="260"/>
            <ac:spMk id="94" creationId="{435959F4-53DA-47FF-BC24-1E5B75C69876}"/>
          </ac:spMkLst>
        </pc:spChg>
        <pc:spChg chg="add del">
          <ac:chgData name="Deepshi Sachan" userId="5b22a2488cace128" providerId="LiveId" clId="{1C0FC92D-443E-4587-B211-2BF3672E8167}" dt="2024-04-24T17:44:06.734" v="2793" actId="26606"/>
          <ac:spMkLst>
            <pc:docMk/>
            <pc:sldMk cId="2482880323" sldId="260"/>
            <ac:spMk id="103" creationId="{59226104-0061-4319-8237-9C001BF85D49}"/>
          </ac:spMkLst>
        </pc:spChg>
        <pc:spChg chg="add del">
          <ac:chgData name="Deepshi Sachan" userId="5b22a2488cace128" providerId="LiveId" clId="{1C0FC92D-443E-4587-B211-2BF3672E8167}" dt="2024-04-24T17:44:06.734" v="2793" actId="26606"/>
          <ac:spMkLst>
            <pc:docMk/>
            <pc:sldMk cId="2482880323" sldId="260"/>
            <ac:spMk id="110" creationId="{2F9C493A-9F03-49B4-B3FB-19CE5AC115BE}"/>
          </ac:spMkLst>
        </pc:spChg>
        <pc:spChg chg="add del">
          <ac:chgData name="Deepshi Sachan" userId="5b22a2488cace128" providerId="LiveId" clId="{1C0FC92D-443E-4587-B211-2BF3672E8167}" dt="2024-04-24T17:44:06.734" v="2793" actId="26606"/>
          <ac:spMkLst>
            <pc:docMk/>
            <pc:sldMk cId="2482880323" sldId="260"/>
            <ac:spMk id="118" creationId="{62F1D297-74F5-4948-9655-BC87A30A469D}"/>
          </ac:spMkLst>
        </pc:spChg>
        <pc:spChg chg="add del">
          <ac:chgData name="Deepshi Sachan" userId="5b22a2488cace128" providerId="LiveId" clId="{1C0FC92D-443E-4587-B211-2BF3672E8167}" dt="2024-04-24T17:44:10.412" v="2795" actId="26606"/>
          <ac:spMkLst>
            <pc:docMk/>
            <pc:sldMk cId="2482880323" sldId="260"/>
            <ac:spMk id="121" creationId="{435959F4-53DA-47FF-BC24-1E5B75C69876}"/>
          </ac:spMkLst>
        </pc:spChg>
        <pc:spChg chg="add del">
          <ac:chgData name="Deepshi Sachan" userId="5b22a2488cace128" providerId="LiveId" clId="{1C0FC92D-443E-4587-B211-2BF3672E8167}" dt="2024-04-24T17:44:10.412" v="2795" actId="26606"/>
          <ac:spMkLst>
            <pc:docMk/>
            <pc:sldMk cId="2482880323" sldId="260"/>
            <ac:spMk id="123" creationId="{59226104-0061-4319-8237-9C001BF85D49}"/>
          </ac:spMkLst>
        </pc:spChg>
        <pc:spChg chg="add del">
          <ac:chgData name="Deepshi Sachan" userId="5b22a2488cace128" providerId="LiveId" clId="{1C0FC92D-443E-4587-B211-2BF3672E8167}" dt="2024-04-24T17:44:10.412" v="2795" actId="26606"/>
          <ac:spMkLst>
            <pc:docMk/>
            <pc:sldMk cId="2482880323" sldId="260"/>
            <ac:spMk id="125" creationId="{2F9C493A-9F03-49B4-B3FB-19CE5AC115BE}"/>
          </ac:spMkLst>
        </pc:spChg>
        <pc:spChg chg="add del">
          <ac:chgData name="Deepshi Sachan" userId="5b22a2488cace128" providerId="LiveId" clId="{1C0FC92D-443E-4587-B211-2BF3672E8167}" dt="2024-04-24T17:44:10.412" v="2795" actId="26606"/>
          <ac:spMkLst>
            <pc:docMk/>
            <pc:sldMk cId="2482880323" sldId="260"/>
            <ac:spMk id="126" creationId="{90A46C7D-C1BB-49B8-8D37-39742820E964}"/>
          </ac:spMkLst>
        </pc:spChg>
        <pc:spChg chg="add del">
          <ac:chgData name="Deepshi Sachan" userId="5b22a2488cace128" providerId="LiveId" clId="{1C0FC92D-443E-4587-B211-2BF3672E8167}" dt="2024-04-24T17:44:12.344" v="2797" actId="26606"/>
          <ac:spMkLst>
            <pc:docMk/>
            <pc:sldMk cId="2482880323" sldId="260"/>
            <ac:spMk id="130" creationId="{435959F4-53DA-47FF-BC24-1E5B75C69876}"/>
          </ac:spMkLst>
        </pc:spChg>
        <pc:spChg chg="add del">
          <ac:chgData name="Deepshi Sachan" userId="5b22a2488cace128" providerId="LiveId" clId="{1C0FC92D-443E-4587-B211-2BF3672E8167}" dt="2024-04-24T17:44:12.344" v="2797" actId="26606"/>
          <ac:spMkLst>
            <pc:docMk/>
            <pc:sldMk cId="2482880323" sldId="260"/>
            <ac:spMk id="139" creationId="{59226104-0061-4319-8237-9C001BF85D49}"/>
          </ac:spMkLst>
        </pc:spChg>
        <pc:spChg chg="add del">
          <ac:chgData name="Deepshi Sachan" userId="5b22a2488cace128" providerId="LiveId" clId="{1C0FC92D-443E-4587-B211-2BF3672E8167}" dt="2024-04-24T17:44:12.344" v="2797" actId="26606"/>
          <ac:spMkLst>
            <pc:docMk/>
            <pc:sldMk cId="2482880323" sldId="260"/>
            <ac:spMk id="146" creationId="{142D98E1-37D2-4470-BF74-845E897954C6}"/>
          </ac:spMkLst>
        </pc:spChg>
        <pc:spChg chg="add del">
          <ac:chgData name="Deepshi Sachan" userId="5b22a2488cace128" providerId="LiveId" clId="{1C0FC92D-443E-4587-B211-2BF3672E8167}" dt="2024-04-24T17:44:13.215" v="2799" actId="26606"/>
          <ac:spMkLst>
            <pc:docMk/>
            <pc:sldMk cId="2482880323" sldId="260"/>
            <ac:spMk id="153" creationId="{435959F4-53DA-47FF-BC24-1E5B75C69876}"/>
          </ac:spMkLst>
        </pc:spChg>
        <pc:spChg chg="add del">
          <ac:chgData name="Deepshi Sachan" userId="5b22a2488cace128" providerId="LiveId" clId="{1C0FC92D-443E-4587-B211-2BF3672E8167}" dt="2024-04-24T17:44:13.215" v="2799" actId="26606"/>
          <ac:spMkLst>
            <pc:docMk/>
            <pc:sldMk cId="2482880323" sldId="260"/>
            <ac:spMk id="155" creationId="{59226104-0061-4319-8237-9C001BF85D49}"/>
          </ac:spMkLst>
        </pc:spChg>
        <pc:spChg chg="add del">
          <ac:chgData name="Deepshi Sachan" userId="5b22a2488cace128" providerId="LiveId" clId="{1C0FC92D-443E-4587-B211-2BF3672E8167}" dt="2024-04-24T17:44:13.215" v="2799" actId="26606"/>
          <ac:spMkLst>
            <pc:docMk/>
            <pc:sldMk cId="2482880323" sldId="260"/>
            <ac:spMk id="157" creationId="{2F9C493A-9F03-49B4-B3FB-19CE5AC115BE}"/>
          </ac:spMkLst>
        </pc:spChg>
        <pc:spChg chg="add del">
          <ac:chgData name="Deepshi Sachan" userId="5b22a2488cace128" providerId="LiveId" clId="{1C0FC92D-443E-4587-B211-2BF3672E8167}" dt="2024-04-24T17:44:13.215" v="2799" actId="26606"/>
          <ac:spMkLst>
            <pc:docMk/>
            <pc:sldMk cId="2482880323" sldId="260"/>
            <ac:spMk id="158" creationId="{90A46C7D-C1BB-49B8-8D37-39742820E964}"/>
          </ac:spMkLst>
        </pc:spChg>
        <pc:spChg chg="add del">
          <ac:chgData name="Deepshi Sachan" userId="5b22a2488cace128" providerId="LiveId" clId="{1C0FC92D-443E-4587-B211-2BF3672E8167}" dt="2024-04-24T17:44:13.215" v="2799" actId="26606"/>
          <ac:spMkLst>
            <pc:docMk/>
            <pc:sldMk cId="2482880323" sldId="260"/>
            <ac:spMk id="162" creationId="{55820E42-2F9D-41EF-B67F-522A133B3373}"/>
          </ac:spMkLst>
        </pc:spChg>
        <pc:grpChg chg="add del">
          <ac:chgData name="Deepshi Sachan" userId="5b22a2488cace128" providerId="LiveId" clId="{1C0FC92D-443E-4587-B211-2BF3672E8167}" dt="2024-04-24T17:44:01.793" v="2787" actId="26606"/>
          <ac:grpSpMkLst>
            <pc:docMk/>
            <pc:sldMk cId="2482880323" sldId="260"/>
            <ac:grpSpMk id="14" creationId="{A7CF83E8-F6F0-41E3-B580-7412A04DDFB5}"/>
          </ac:grpSpMkLst>
        </pc:grpChg>
        <pc:grpChg chg="add del">
          <ac:chgData name="Deepshi Sachan" userId="5b22a2488cace128" providerId="LiveId" clId="{1C0FC92D-443E-4587-B211-2BF3672E8167}" dt="2024-04-24T17:44:01.793" v="2787" actId="26606"/>
          <ac:grpSpMkLst>
            <pc:docMk/>
            <pc:sldMk cId="2482880323" sldId="260"/>
            <ac:grpSpMk id="25" creationId="{AC552FEA-472E-4E74-B31D-531852C1908D}"/>
          </ac:grpSpMkLst>
        </pc:grpChg>
        <pc:grpChg chg="add del">
          <ac:chgData name="Deepshi Sachan" userId="5b22a2488cace128" providerId="LiveId" clId="{1C0FC92D-443E-4587-B211-2BF3672E8167}" dt="2024-04-24T17:44:01.793" v="2787" actId="26606"/>
          <ac:grpSpMkLst>
            <pc:docMk/>
            <pc:sldMk cId="2482880323" sldId="260"/>
            <ac:grpSpMk id="35" creationId="{2EDC2578-BDB0-4118-975D-CFCE02823D48}"/>
          </ac:grpSpMkLst>
        </pc:grpChg>
        <pc:grpChg chg="add del">
          <ac:chgData name="Deepshi Sachan" userId="5b22a2488cace128" providerId="LiveId" clId="{1C0FC92D-443E-4587-B211-2BF3672E8167}" dt="2024-04-24T17:44:04.152" v="2789" actId="26606"/>
          <ac:grpSpMkLst>
            <pc:docMk/>
            <pc:sldMk cId="2482880323" sldId="260"/>
            <ac:grpSpMk id="37" creationId="{6C02F4BE-6538-4CAD-B506-5FEB41D378BC}"/>
          </ac:grpSpMkLst>
        </pc:grpChg>
        <pc:grpChg chg="add del">
          <ac:chgData name="Deepshi Sachan" userId="5b22a2488cace128" providerId="LiveId" clId="{1C0FC92D-443E-4587-B211-2BF3672E8167}" dt="2024-04-24T17:44:01.793" v="2787" actId="26606"/>
          <ac:grpSpMkLst>
            <pc:docMk/>
            <pc:sldMk cId="2482880323" sldId="260"/>
            <ac:grpSpMk id="45" creationId="{A6DA475A-533E-4A16-A83E-0171FFB6D8BA}"/>
          </ac:grpSpMkLst>
        </pc:grpChg>
        <pc:grpChg chg="add del">
          <ac:chgData name="Deepshi Sachan" userId="5b22a2488cace128" providerId="LiveId" clId="{1C0FC92D-443E-4587-B211-2BF3672E8167}" dt="2024-04-24T17:44:13.215" v="2799" actId="26606"/>
          <ac:grpSpMkLst>
            <pc:docMk/>
            <pc:sldMk cId="2482880323" sldId="260"/>
            <ac:grpSpMk id="47" creationId="{13D9BC31-B57D-4933-AD83-94F462D4C2F9}"/>
          </ac:grpSpMkLst>
        </pc:grpChg>
        <pc:grpChg chg="add del">
          <ac:chgData name="Deepshi Sachan" userId="5b22a2488cace128" providerId="LiveId" clId="{1C0FC92D-443E-4587-B211-2BF3672E8167}" dt="2024-04-24T17:44:04.152" v="2789" actId="26606"/>
          <ac:grpSpMkLst>
            <pc:docMk/>
            <pc:sldMk cId="2482880323" sldId="260"/>
            <ac:grpSpMk id="56" creationId="{A7CF83E8-F6F0-41E3-B580-7412A04DDFB5}"/>
          </ac:grpSpMkLst>
        </pc:grpChg>
        <pc:grpChg chg="add del">
          <ac:chgData name="Deepshi Sachan" userId="5b22a2488cace128" providerId="LiveId" clId="{1C0FC92D-443E-4587-B211-2BF3672E8167}" dt="2024-04-24T17:44:04.152" v="2789" actId="26606"/>
          <ac:grpSpMkLst>
            <pc:docMk/>
            <pc:sldMk cId="2482880323" sldId="260"/>
            <ac:grpSpMk id="65" creationId="{AC552FEA-472E-4E74-B31D-531852C1908D}"/>
          </ac:grpSpMkLst>
        </pc:grpChg>
        <pc:grpChg chg="add del">
          <ac:chgData name="Deepshi Sachan" userId="5b22a2488cace128" providerId="LiveId" clId="{1C0FC92D-443E-4587-B211-2BF3672E8167}" dt="2024-04-24T17:44:04.152" v="2789" actId="26606"/>
          <ac:grpSpMkLst>
            <pc:docMk/>
            <pc:sldMk cId="2482880323" sldId="260"/>
            <ac:grpSpMk id="79" creationId="{12DB770A-658D-4212-9BF2-236070D5D7A4}"/>
          </ac:grpSpMkLst>
        </pc:grpChg>
        <pc:grpChg chg="add del">
          <ac:chgData name="Deepshi Sachan" userId="5b22a2488cace128" providerId="LiveId" clId="{1C0FC92D-443E-4587-B211-2BF3672E8167}" dt="2024-04-24T17:44:05.846" v="2791" actId="26606"/>
          <ac:grpSpMkLst>
            <pc:docMk/>
            <pc:sldMk cId="2482880323" sldId="260"/>
            <ac:grpSpMk id="87" creationId="{A7CF83E8-F6F0-41E3-B580-7412A04DDFB5}"/>
          </ac:grpSpMkLst>
        </pc:grpChg>
        <pc:grpChg chg="add del">
          <ac:chgData name="Deepshi Sachan" userId="5b22a2488cace128" providerId="LiveId" clId="{1C0FC92D-443E-4587-B211-2BF3672E8167}" dt="2024-04-24T17:44:05.846" v="2791" actId="26606"/>
          <ac:grpSpMkLst>
            <pc:docMk/>
            <pc:sldMk cId="2482880323" sldId="260"/>
            <ac:grpSpMk id="89" creationId="{AC552FEA-472E-4E74-B31D-531852C1908D}"/>
          </ac:grpSpMkLst>
        </pc:grpChg>
        <pc:grpChg chg="add del">
          <ac:chgData name="Deepshi Sachan" userId="5b22a2488cace128" providerId="LiveId" clId="{1C0FC92D-443E-4587-B211-2BF3672E8167}" dt="2024-04-24T17:44:05.846" v="2791" actId="26606"/>
          <ac:grpSpMkLst>
            <pc:docMk/>
            <pc:sldMk cId="2482880323" sldId="260"/>
            <ac:grpSpMk id="91" creationId="{554A72DC-6122-426C-9473-FE48DFBD1634}"/>
          </ac:grpSpMkLst>
        </pc:grpChg>
        <pc:grpChg chg="add del">
          <ac:chgData name="Deepshi Sachan" userId="5b22a2488cace128" providerId="LiveId" clId="{1C0FC92D-443E-4587-B211-2BF3672E8167}" dt="2024-04-24T17:44:06.734" v="2793" actId="26606"/>
          <ac:grpSpMkLst>
            <pc:docMk/>
            <pc:sldMk cId="2482880323" sldId="260"/>
            <ac:grpSpMk id="95" creationId="{A7CF83E8-F6F0-41E3-B580-7412A04DDFB5}"/>
          </ac:grpSpMkLst>
        </pc:grpChg>
        <pc:grpChg chg="add del">
          <ac:chgData name="Deepshi Sachan" userId="5b22a2488cace128" providerId="LiveId" clId="{1C0FC92D-443E-4587-B211-2BF3672E8167}" dt="2024-04-24T17:44:06.734" v="2793" actId="26606"/>
          <ac:grpSpMkLst>
            <pc:docMk/>
            <pc:sldMk cId="2482880323" sldId="260"/>
            <ac:grpSpMk id="104" creationId="{AC552FEA-472E-4E74-B31D-531852C1908D}"/>
          </ac:grpSpMkLst>
        </pc:grpChg>
        <pc:grpChg chg="add del">
          <ac:chgData name="Deepshi Sachan" userId="5b22a2488cace128" providerId="LiveId" clId="{1C0FC92D-443E-4587-B211-2BF3672E8167}" dt="2024-04-24T17:44:06.734" v="2793" actId="26606"/>
          <ac:grpSpMkLst>
            <pc:docMk/>
            <pc:sldMk cId="2482880323" sldId="260"/>
            <ac:grpSpMk id="111" creationId="{5E46079A-4648-465E-9D1A-479174C99FFA}"/>
          </ac:grpSpMkLst>
        </pc:grpChg>
        <pc:grpChg chg="add del">
          <ac:chgData name="Deepshi Sachan" userId="5b22a2488cace128" providerId="LiveId" clId="{1C0FC92D-443E-4587-B211-2BF3672E8167}" dt="2024-04-24T17:44:06.734" v="2793" actId="26606"/>
          <ac:grpSpMkLst>
            <pc:docMk/>
            <pc:sldMk cId="2482880323" sldId="260"/>
            <ac:grpSpMk id="119" creationId="{756DB040-BB4B-446D-9172-7253A56604B0}"/>
          </ac:grpSpMkLst>
        </pc:grpChg>
        <pc:grpChg chg="add del">
          <ac:chgData name="Deepshi Sachan" userId="5b22a2488cace128" providerId="LiveId" clId="{1C0FC92D-443E-4587-B211-2BF3672E8167}" dt="2024-04-24T17:44:10.412" v="2795" actId="26606"/>
          <ac:grpSpMkLst>
            <pc:docMk/>
            <pc:sldMk cId="2482880323" sldId="260"/>
            <ac:grpSpMk id="122" creationId="{A7CF83E8-F6F0-41E3-B580-7412A04DDFB5}"/>
          </ac:grpSpMkLst>
        </pc:grpChg>
        <pc:grpChg chg="add del">
          <ac:chgData name="Deepshi Sachan" userId="5b22a2488cace128" providerId="LiveId" clId="{1C0FC92D-443E-4587-B211-2BF3672E8167}" dt="2024-04-24T17:44:10.412" v="2795" actId="26606"/>
          <ac:grpSpMkLst>
            <pc:docMk/>
            <pc:sldMk cId="2482880323" sldId="260"/>
            <ac:grpSpMk id="124" creationId="{AC552FEA-472E-4E74-B31D-531852C1908D}"/>
          </ac:grpSpMkLst>
        </pc:grpChg>
        <pc:grpChg chg="add del">
          <ac:chgData name="Deepshi Sachan" userId="5b22a2488cace128" providerId="LiveId" clId="{1C0FC92D-443E-4587-B211-2BF3672E8167}" dt="2024-04-24T17:44:10.412" v="2795" actId="26606"/>
          <ac:grpSpMkLst>
            <pc:docMk/>
            <pc:sldMk cId="2482880323" sldId="260"/>
            <ac:grpSpMk id="127" creationId="{61BBAB6F-65E6-4E2B-B363-6AB27C84E0C1}"/>
          </ac:grpSpMkLst>
        </pc:grpChg>
        <pc:grpChg chg="add del">
          <ac:chgData name="Deepshi Sachan" userId="5b22a2488cace128" providerId="LiveId" clId="{1C0FC92D-443E-4587-B211-2BF3672E8167}" dt="2024-04-24T17:44:12.344" v="2797" actId="26606"/>
          <ac:grpSpMkLst>
            <pc:docMk/>
            <pc:sldMk cId="2482880323" sldId="260"/>
            <ac:grpSpMk id="131" creationId="{A7CF83E8-F6F0-41E3-B580-7412A04DDFB5}"/>
          </ac:grpSpMkLst>
        </pc:grpChg>
        <pc:grpChg chg="add del">
          <ac:chgData name="Deepshi Sachan" userId="5b22a2488cace128" providerId="LiveId" clId="{1C0FC92D-443E-4587-B211-2BF3672E8167}" dt="2024-04-24T17:44:12.344" v="2797" actId="26606"/>
          <ac:grpSpMkLst>
            <pc:docMk/>
            <pc:sldMk cId="2482880323" sldId="260"/>
            <ac:grpSpMk id="140" creationId="{AC552FEA-472E-4E74-B31D-531852C1908D}"/>
          </ac:grpSpMkLst>
        </pc:grpChg>
        <pc:grpChg chg="add del">
          <ac:chgData name="Deepshi Sachan" userId="5b22a2488cace128" providerId="LiveId" clId="{1C0FC92D-443E-4587-B211-2BF3672E8167}" dt="2024-04-24T17:44:12.344" v="2797" actId="26606"/>
          <ac:grpSpMkLst>
            <pc:docMk/>
            <pc:sldMk cId="2482880323" sldId="260"/>
            <ac:grpSpMk id="147" creationId="{C5035748-E666-464D-B95F-ED8146346809}"/>
          </ac:grpSpMkLst>
        </pc:grpChg>
        <pc:grpChg chg="add del">
          <ac:chgData name="Deepshi Sachan" userId="5b22a2488cace128" providerId="LiveId" clId="{1C0FC92D-443E-4587-B211-2BF3672E8167}" dt="2024-04-24T17:44:13.215" v="2799" actId="26606"/>
          <ac:grpSpMkLst>
            <pc:docMk/>
            <pc:sldMk cId="2482880323" sldId="260"/>
            <ac:grpSpMk id="154" creationId="{A7CF83E8-F6F0-41E3-B580-7412A04DDFB5}"/>
          </ac:grpSpMkLst>
        </pc:grpChg>
        <pc:grpChg chg="add del">
          <ac:chgData name="Deepshi Sachan" userId="5b22a2488cace128" providerId="LiveId" clId="{1C0FC92D-443E-4587-B211-2BF3672E8167}" dt="2024-04-24T17:44:13.215" v="2799" actId="26606"/>
          <ac:grpSpMkLst>
            <pc:docMk/>
            <pc:sldMk cId="2482880323" sldId="260"/>
            <ac:grpSpMk id="156" creationId="{AC552FEA-472E-4E74-B31D-531852C1908D}"/>
          </ac:grpSpMkLst>
        </pc:grpChg>
        <pc:grpChg chg="add del">
          <ac:chgData name="Deepshi Sachan" userId="5b22a2488cace128" providerId="LiveId" clId="{1C0FC92D-443E-4587-B211-2BF3672E8167}" dt="2024-04-24T17:44:13.215" v="2799" actId="26606"/>
          <ac:grpSpMkLst>
            <pc:docMk/>
            <pc:sldMk cId="2482880323" sldId="260"/>
            <ac:grpSpMk id="159" creationId="{61BBAB6F-65E6-4E2B-B363-6AB27C84E0C1}"/>
          </ac:grpSpMkLst>
        </pc:grpChg>
        <pc:picChg chg="add del mod">
          <ac:chgData name="Deepshi Sachan" userId="5b22a2488cace128" providerId="LiveId" clId="{1C0FC92D-443E-4587-B211-2BF3672E8167}" dt="2024-04-24T15:33:48.101" v="1523" actId="21"/>
          <ac:picMkLst>
            <pc:docMk/>
            <pc:sldMk cId="2482880323" sldId="260"/>
            <ac:picMk id="4" creationId="{CEC86137-3CAF-09C1-3591-534B1BA0368C}"/>
          </ac:picMkLst>
        </pc:picChg>
        <pc:picChg chg="add mod">
          <ac:chgData name="Deepshi Sachan" userId="5b22a2488cace128" providerId="LiveId" clId="{1C0FC92D-443E-4587-B211-2BF3672E8167}" dt="2024-04-24T19:09:34.254" v="2846" actId="1036"/>
          <ac:picMkLst>
            <pc:docMk/>
            <pc:sldMk cId="2482880323" sldId="260"/>
            <ac:picMk id="5" creationId="{259A2DFE-15B9-7D32-D16A-94AE84053316}"/>
          </ac:picMkLst>
        </pc:picChg>
        <pc:picChg chg="add del">
          <ac:chgData name="Deepshi Sachan" userId="5b22a2488cace128" providerId="LiveId" clId="{1C0FC92D-443E-4587-B211-2BF3672E8167}" dt="2024-04-24T19:06:51.409" v="2827" actId="478"/>
          <ac:picMkLst>
            <pc:docMk/>
            <pc:sldMk cId="2482880323" sldId="260"/>
            <ac:picMk id="6" creationId="{B0253B67-14D7-9B0C-6912-A183246B4D24}"/>
          </ac:picMkLst>
        </pc:picChg>
        <pc:picChg chg="add del mod">
          <ac:chgData name="Deepshi Sachan" userId="5b22a2488cace128" providerId="LiveId" clId="{1C0FC92D-443E-4587-B211-2BF3672E8167}" dt="2024-04-24T19:06:12.564" v="2825" actId="478"/>
          <ac:picMkLst>
            <pc:docMk/>
            <pc:sldMk cId="2482880323" sldId="260"/>
            <ac:picMk id="7" creationId="{81E5550C-8399-8294-EA2B-4DC53F8DE302}"/>
          </ac:picMkLst>
        </pc:picChg>
        <pc:picChg chg="add mod">
          <ac:chgData name="Deepshi Sachan" userId="5b22a2488cace128" providerId="LiveId" clId="{1C0FC92D-443E-4587-B211-2BF3672E8167}" dt="2024-04-24T19:45:51.974" v="2887" actId="1035"/>
          <ac:picMkLst>
            <pc:docMk/>
            <pc:sldMk cId="2482880323" sldId="260"/>
            <ac:picMk id="9" creationId="{8C2D9F90-343B-6B2F-A52C-1AC6DF737715}"/>
          </ac:picMkLst>
        </pc:picChg>
      </pc:sldChg>
      <pc:sldChg chg="addSp delSp modSp new mod setBg">
        <pc:chgData name="Deepshi Sachan" userId="5b22a2488cace128" providerId="LiveId" clId="{1C0FC92D-443E-4587-B211-2BF3672E8167}" dt="2024-04-24T20:17:56.642" v="2986" actId="20577"/>
        <pc:sldMkLst>
          <pc:docMk/>
          <pc:sldMk cId="250966529" sldId="261"/>
        </pc:sldMkLst>
        <pc:spChg chg="mod">
          <ac:chgData name="Deepshi Sachan" userId="5b22a2488cace128" providerId="LiveId" clId="{1C0FC92D-443E-4587-B211-2BF3672E8167}" dt="2024-04-24T16:02:12.385" v="1834" actId="14100"/>
          <ac:spMkLst>
            <pc:docMk/>
            <pc:sldMk cId="250966529" sldId="261"/>
            <ac:spMk id="2" creationId="{CCC5EE6E-06EF-B348-9F15-B58441BC4196}"/>
          </ac:spMkLst>
        </pc:spChg>
        <pc:spChg chg="del">
          <ac:chgData name="Deepshi Sachan" userId="5b22a2488cace128" providerId="LiveId" clId="{1C0FC92D-443E-4587-B211-2BF3672E8167}" dt="2024-04-24T13:43:26.284" v="690" actId="26606"/>
          <ac:spMkLst>
            <pc:docMk/>
            <pc:sldMk cId="250966529" sldId="261"/>
            <ac:spMk id="3" creationId="{0253B7B6-6B1C-9018-4B6D-6AF012C56C70}"/>
          </ac:spMkLst>
        </pc:spChg>
        <pc:spChg chg="del mod">
          <ac:chgData name="Deepshi Sachan" userId="5b22a2488cace128" providerId="LiveId" clId="{1C0FC92D-443E-4587-B211-2BF3672E8167}" dt="2024-04-24T13:43:26.284" v="690" actId="26606"/>
          <ac:spMkLst>
            <pc:docMk/>
            <pc:sldMk cId="250966529" sldId="261"/>
            <ac:spMk id="4" creationId="{0EE961D7-DED7-643E-23B2-C875A5347371}"/>
          </ac:spMkLst>
        </pc:spChg>
        <pc:spChg chg="add mod">
          <ac:chgData name="Deepshi Sachan" userId="5b22a2488cace128" providerId="LiveId" clId="{1C0FC92D-443E-4587-B211-2BF3672E8167}" dt="2024-04-24T16:03:02.733" v="1840" actId="14100"/>
          <ac:spMkLst>
            <pc:docMk/>
            <pc:sldMk cId="250966529" sldId="261"/>
            <ac:spMk id="5" creationId="{47E2317B-C294-2DE2-3A2F-C3770DB81B2D}"/>
          </ac:spMkLst>
        </pc:spChg>
        <pc:spChg chg="add del">
          <ac:chgData name="Deepshi Sachan" userId="5b22a2488cace128" providerId="LiveId" clId="{1C0FC92D-443E-4587-B211-2BF3672E8167}" dt="2024-04-24T13:43:40.872" v="692" actId="26606"/>
          <ac:spMkLst>
            <pc:docMk/>
            <pc:sldMk cId="250966529" sldId="261"/>
            <ac:spMk id="10" creationId="{435959F4-53DA-47FF-BC24-1E5B75C69876}"/>
          </ac:spMkLst>
        </pc:spChg>
        <pc:spChg chg="add del">
          <ac:chgData name="Deepshi Sachan" userId="5b22a2488cace128" providerId="LiveId" clId="{1C0FC92D-443E-4587-B211-2BF3672E8167}" dt="2024-04-24T13:43:40.872" v="692" actId="26606"/>
          <ac:spMkLst>
            <pc:docMk/>
            <pc:sldMk cId="250966529" sldId="261"/>
            <ac:spMk id="21" creationId="{59226104-0061-4319-8237-9C001BF85D49}"/>
          </ac:spMkLst>
        </pc:spChg>
        <pc:spChg chg="add del">
          <ac:chgData name="Deepshi Sachan" userId="5b22a2488cace128" providerId="LiveId" clId="{1C0FC92D-443E-4587-B211-2BF3672E8167}" dt="2024-04-24T13:43:40.872" v="692" actId="26606"/>
          <ac:spMkLst>
            <pc:docMk/>
            <pc:sldMk cId="250966529" sldId="261"/>
            <ac:spMk id="31" creationId="{2F9C493A-9F03-49B4-B3FB-19CE5AC115BE}"/>
          </ac:spMkLst>
        </pc:spChg>
        <pc:spChg chg="add del">
          <ac:chgData name="Deepshi Sachan" userId="5b22a2488cace128" providerId="LiveId" clId="{1C0FC92D-443E-4587-B211-2BF3672E8167}" dt="2024-04-24T13:43:40.872" v="692" actId="26606"/>
          <ac:spMkLst>
            <pc:docMk/>
            <pc:sldMk cId="250966529" sldId="261"/>
            <ac:spMk id="41" creationId="{90A46C7D-C1BB-49B8-8D37-39742820E964}"/>
          </ac:spMkLst>
        </pc:spChg>
        <pc:spChg chg="add del">
          <ac:chgData name="Deepshi Sachan" userId="5b22a2488cace128" providerId="LiveId" clId="{1C0FC92D-443E-4587-B211-2BF3672E8167}" dt="2024-04-24T13:45:17.546" v="700" actId="26606"/>
          <ac:spMkLst>
            <pc:docMk/>
            <pc:sldMk cId="250966529" sldId="261"/>
            <ac:spMk id="46" creationId="{435959F4-53DA-47FF-BC24-1E5B75C69876}"/>
          </ac:spMkLst>
        </pc:spChg>
        <pc:spChg chg="add del">
          <ac:chgData name="Deepshi Sachan" userId="5b22a2488cace128" providerId="LiveId" clId="{1C0FC92D-443E-4587-B211-2BF3672E8167}" dt="2024-04-24T13:45:17.546" v="700" actId="26606"/>
          <ac:spMkLst>
            <pc:docMk/>
            <pc:sldMk cId="250966529" sldId="261"/>
            <ac:spMk id="57" creationId="{59226104-0061-4319-8237-9C001BF85D49}"/>
          </ac:spMkLst>
        </pc:spChg>
        <pc:spChg chg="add del">
          <ac:chgData name="Deepshi Sachan" userId="5b22a2488cace128" providerId="LiveId" clId="{1C0FC92D-443E-4587-B211-2BF3672E8167}" dt="2024-04-24T13:45:17.546" v="700" actId="26606"/>
          <ac:spMkLst>
            <pc:docMk/>
            <pc:sldMk cId="250966529" sldId="261"/>
            <ac:spMk id="67" creationId="{2F9C493A-9F03-49B4-B3FB-19CE5AC115BE}"/>
          </ac:spMkLst>
        </pc:spChg>
        <pc:spChg chg="add del">
          <ac:chgData name="Deepshi Sachan" userId="5b22a2488cace128" providerId="LiveId" clId="{1C0FC92D-443E-4587-B211-2BF3672E8167}" dt="2024-04-24T13:45:17.546" v="700" actId="26606"/>
          <ac:spMkLst>
            <pc:docMk/>
            <pc:sldMk cId="250966529" sldId="261"/>
            <ac:spMk id="69" creationId="{90A46C7D-C1BB-49B8-8D37-39742820E964}"/>
          </ac:spMkLst>
        </pc:spChg>
        <pc:spChg chg="add del">
          <ac:chgData name="Deepshi Sachan" userId="5b22a2488cace128" providerId="LiveId" clId="{1C0FC92D-443E-4587-B211-2BF3672E8167}" dt="2024-04-24T13:45:17.546" v="700" actId="26606"/>
          <ac:spMkLst>
            <pc:docMk/>
            <pc:sldMk cId="250966529" sldId="261"/>
            <ac:spMk id="79" creationId="{55820E42-2F9D-41EF-B67F-522A133B3373}"/>
          </ac:spMkLst>
        </pc:spChg>
        <pc:spChg chg="add">
          <ac:chgData name="Deepshi Sachan" userId="5b22a2488cace128" providerId="LiveId" clId="{1C0FC92D-443E-4587-B211-2BF3672E8167}" dt="2024-04-24T13:45:17.546" v="700" actId="26606"/>
          <ac:spMkLst>
            <pc:docMk/>
            <pc:sldMk cId="250966529" sldId="261"/>
            <ac:spMk id="90" creationId="{435959F4-53DA-47FF-BC24-1E5B75C69876}"/>
          </ac:spMkLst>
        </pc:spChg>
        <pc:spChg chg="add del">
          <ac:chgData name="Deepshi Sachan" userId="5b22a2488cace128" providerId="LiveId" clId="{1C0FC92D-443E-4587-B211-2BF3672E8167}" dt="2024-04-24T13:45:05.204" v="699" actId="26606"/>
          <ac:spMkLst>
            <pc:docMk/>
            <pc:sldMk cId="250966529" sldId="261"/>
            <ac:spMk id="93" creationId="{435959F4-53DA-47FF-BC24-1E5B75C69876}"/>
          </ac:spMkLst>
        </pc:spChg>
        <pc:spChg chg="add del">
          <ac:chgData name="Deepshi Sachan" userId="5b22a2488cace128" providerId="LiveId" clId="{1C0FC92D-443E-4587-B211-2BF3672E8167}" dt="2024-04-24T13:45:05.204" v="699" actId="26606"/>
          <ac:spMkLst>
            <pc:docMk/>
            <pc:sldMk cId="250966529" sldId="261"/>
            <ac:spMk id="104" creationId="{59226104-0061-4319-8237-9C001BF85D49}"/>
          </ac:spMkLst>
        </pc:spChg>
        <pc:spChg chg="add del">
          <ac:chgData name="Deepshi Sachan" userId="5b22a2488cace128" providerId="LiveId" clId="{1C0FC92D-443E-4587-B211-2BF3672E8167}" dt="2024-04-24T13:45:05.204" v="699" actId="26606"/>
          <ac:spMkLst>
            <pc:docMk/>
            <pc:sldMk cId="250966529" sldId="261"/>
            <ac:spMk id="114" creationId="{142D98E1-37D2-4470-BF74-845E897954C6}"/>
          </ac:spMkLst>
        </pc:spChg>
        <pc:spChg chg="add">
          <ac:chgData name="Deepshi Sachan" userId="5b22a2488cace128" providerId="LiveId" clId="{1C0FC92D-443E-4587-B211-2BF3672E8167}" dt="2024-04-24T13:45:17.546" v="700" actId="26606"/>
          <ac:spMkLst>
            <pc:docMk/>
            <pc:sldMk cId="250966529" sldId="261"/>
            <ac:spMk id="118" creationId="{59226104-0061-4319-8237-9C001BF85D49}"/>
          </ac:spMkLst>
        </pc:spChg>
        <pc:spChg chg="add">
          <ac:chgData name="Deepshi Sachan" userId="5b22a2488cace128" providerId="LiveId" clId="{1C0FC92D-443E-4587-B211-2BF3672E8167}" dt="2024-04-24T13:45:17.546" v="700" actId="26606"/>
          <ac:spMkLst>
            <pc:docMk/>
            <pc:sldMk cId="250966529" sldId="261"/>
            <ac:spMk id="123" creationId="{A5D0B0D3-D735-4619-AA45-B57B791E1744}"/>
          </ac:spMkLst>
        </pc:spChg>
        <pc:grpChg chg="add del">
          <ac:chgData name="Deepshi Sachan" userId="5b22a2488cace128" providerId="LiveId" clId="{1C0FC92D-443E-4587-B211-2BF3672E8167}" dt="2024-04-24T13:43:40.872" v="692" actId="26606"/>
          <ac:grpSpMkLst>
            <pc:docMk/>
            <pc:sldMk cId="250966529" sldId="261"/>
            <ac:grpSpMk id="12" creationId="{A7CF83E8-F6F0-41E3-B580-7412A04DDFB5}"/>
          </ac:grpSpMkLst>
        </pc:grpChg>
        <pc:grpChg chg="add del">
          <ac:chgData name="Deepshi Sachan" userId="5b22a2488cace128" providerId="LiveId" clId="{1C0FC92D-443E-4587-B211-2BF3672E8167}" dt="2024-04-24T13:43:40.872" v="692" actId="26606"/>
          <ac:grpSpMkLst>
            <pc:docMk/>
            <pc:sldMk cId="250966529" sldId="261"/>
            <ac:grpSpMk id="23" creationId="{AC552FEA-472E-4E74-B31D-531852C1908D}"/>
          </ac:grpSpMkLst>
        </pc:grpChg>
        <pc:grpChg chg="add del">
          <ac:chgData name="Deepshi Sachan" userId="5b22a2488cace128" providerId="LiveId" clId="{1C0FC92D-443E-4587-B211-2BF3672E8167}" dt="2024-04-24T13:43:40.872" v="692" actId="26606"/>
          <ac:grpSpMkLst>
            <pc:docMk/>
            <pc:sldMk cId="250966529" sldId="261"/>
            <ac:grpSpMk id="33" creationId="{BC3D4A83-1EFA-4B2C-B330-849E3589503E}"/>
          </ac:grpSpMkLst>
        </pc:grpChg>
        <pc:grpChg chg="add del">
          <ac:chgData name="Deepshi Sachan" userId="5b22a2488cace128" providerId="LiveId" clId="{1C0FC92D-443E-4587-B211-2BF3672E8167}" dt="2024-04-24T13:45:17.546" v="700" actId="26606"/>
          <ac:grpSpMkLst>
            <pc:docMk/>
            <pc:sldMk cId="250966529" sldId="261"/>
            <ac:grpSpMk id="48" creationId="{A7CF83E8-F6F0-41E3-B580-7412A04DDFB5}"/>
          </ac:grpSpMkLst>
        </pc:grpChg>
        <pc:grpChg chg="add del">
          <ac:chgData name="Deepshi Sachan" userId="5b22a2488cace128" providerId="LiveId" clId="{1C0FC92D-443E-4587-B211-2BF3672E8167}" dt="2024-04-24T13:45:17.546" v="700" actId="26606"/>
          <ac:grpSpMkLst>
            <pc:docMk/>
            <pc:sldMk cId="250966529" sldId="261"/>
            <ac:grpSpMk id="59" creationId="{AC552FEA-472E-4E74-B31D-531852C1908D}"/>
          </ac:grpSpMkLst>
        </pc:grpChg>
        <pc:grpChg chg="add del">
          <ac:chgData name="Deepshi Sachan" userId="5b22a2488cace128" providerId="LiveId" clId="{1C0FC92D-443E-4587-B211-2BF3672E8167}" dt="2024-04-24T13:45:17.546" v="700" actId="26606"/>
          <ac:grpSpMkLst>
            <pc:docMk/>
            <pc:sldMk cId="250966529" sldId="261"/>
            <ac:grpSpMk id="71" creationId="{61BBAB6F-65E6-4E2B-B363-6AB27C84E0C1}"/>
          </ac:grpSpMkLst>
        </pc:grpChg>
        <pc:grpChg chg="add del">
          <ac:chgData name="Deepshi Sachan" userId="5b22a2488cace128" providerId="LiveId" clId="{1C0FC92D-443E-4587-B211-2BF3672E8167}" dt="2024-04-24T13:45:17.546" v="700" actId="26606"/>
          <ac:grpSpMkLst>
            <pc:docMk/>
            <pc:sldMk cId="250966529" sldId="261"/>
            <ac:grpSpMk id="81" creationId="{13D9BC31-B57D-4933-AD83-94F462D4C2F9}"/>
          </ac:grpSpMkLst>
        </pc:grpChg>
        <pc:grpChg chg="add">
          <ac:chgData name="Deepshi Sachan" userId="5b22a2488cace128" providerId="LiveId" clId="{1C0FC92D-443E-4587-B211-2BF3672E8167}" dt="2024-04-24T13:45:17.546" v="700" actId="26606"/>
          <ac:grpSpMkLst>
            <pc:docMk/>
            <pc:sldMk cId="250966529" sldId="261"/>
            <ac:grpSpMk id="91" creationId="{A7CF83E8-F6F0-41E3-B580-7412A04DDFB5}"/>
          </ac:grpSpMkLst>
        </pc:grpChg>
        <pc:grpChg chg="add del">
          <ac:chgData name="Deepshi Sachan" userId="5b22a2488cace128" providerId="LiveId" clId="{1C0FC92D-443E-4587-B211-2BF3672E8167}" dt="2024-04-24T13:45:05.204" v="699" actId="26606"/>
          <ac:grpSpMkLst>
            <pc:docMk/>
            <pc:sldMk cId="250966529" sldId="261"/>
            <ac:grpSpMk id="95" creationId="{A7CF83E8-F6F0-41E3-B580-7412A04DDFB5}"/>
          </ac:grpSpMkLst>
        </pc:grpChg>
        <pc:grpChg chg="add del">
          <ac:chgData name="Deepshi Sachan" userId="5b22a2488cace128" providerId="LiveId" clId="{1C0FC92D-443E-4587-B211-2BF3672E8167}" dt="2024-04-24T13:45:05.204" v="699" actId="26606"/>
          <ac:grpSpMkLst>
            <pc:docMk/>
            <pc:sldMk cId="250966529" sldId="261"/>
            <ac:grpSpMk id="106" creationId="{AC552FEA-472E-4E74-B31D-531852C1908D}"/>
          </ac:grpSpMkLst>
        </pc:grpChg>
        <pc:grpChg chg="add del">
          <ac:chgData name="Deepshi Sachan" userId="5b22a2488cace128" providerId="LiveId" clId="{1C0FC92D-443E-4587-B211-2BF3672E8167}" dt="2024-04-24T13:45:05.204" v="699" actId="26606"/>
          <ac:grpSpMkLst>
            <pc:docMk/>
            <pc:sldMk cId="250966529" sldId="261"/>
            <ac:grpSpMk id="116" creationId="{6F3B5563-53C7-4E0A-A4B8-8E56453344EC}"/>
          </ac:grpSpMkLst>
        </pc:grpChg>
        <pc:graphicFrameChg chg="add mod modGraphic">
          <ac:chgData name="Deepshi Sachan" userId="5b22a2488cace128" providerId="LiveId" clId="{1C0FC92D-443E-4587-B211-2BF3672E8167}" dt="2024-04-24T20:17:56.642" v="2986" actId="20577"/>
          <ac:graphicFrameMkLst>
            <pc:docMk/>
            <pc:sldMk cId="250966529" sldId="261"/>
            <ac:graphicFrameMk id="6" creationId="{65DD70E6-5950-B2E6-0E6E-08C200D14F8F}"/>
          </ac:graphicFrameMkLst>
        </pc:graphicFrameChg>
        <pc:picChg chg="add mod modCrop">
          <ac:chgData name="Deepshi Sachan" userId="5b22a2488cace128" providerId="LiveId" clId="{1C0FC92D-443E-4587-B211-2BF3672E8167}" dt="2024-04-24T16:02:46.033" v="1838" actId="732"/>
          <ac:picMkLst>
            <pc:docMk/>
            <pc:sldMk cId="250966529" sldId="261"/>
            <ac:picMk id="8" creationId="{47EFA3C5-AA5F-B4DE-232D-C7C6B3B22A6C}"/>
          </ac:picMkLst>
        </pc:picChg>
        <pc:picChg chg="add mod">
          <ac:chgData name="Deepshi Sachan" userId="5b22a2488cace128" providerId="LiveId" clId="{1C0FC92D-443E-4587-B211-2BF3672E8167}" dt="2024-04-24T16:02:03.728" v="1833" actId="1076"/>
          <ac:picMkLst>
            <pc:docMk/>
            <pc:sldMk cId="250966529" sldId="261"/>
            <ac:picMk id="11" creationId="{7914BF28-4467-A054-6759-1C56D9178CFB}"/>
          </ac:picMkLst>
        </pc:picChg>
      </pc:sldChg>
      <pc:sldChg chg="addSp delSp modSp new mod setBg">
        <pc:chgData name="Deepshi Sachan" userId="5b22a2488cace128" providerId="LiveId" clId="{1C0FC92D-443E-4587-B211-2BF3672E8167}" dt="2024-04-25T00:19:20.909" v="4233" actId="1076"/>
        <pc:sldMkLst>
          <pc:docMk/>
          <pc:sldMk cId="2450983551" sldId="262"/>
        </pc:sldMkLst>
        <pc:spChg chg="mod">
          <ac:chgData name="Deepshi Sachan" userId="5b22a2488cace128" providerId="LiveId" clId="{1C0FC92D-443E-4587-B211-2BF3672E8167}" dt="2024-04-25T00:19:20.909" v="4233" actId="1076"/>
          <ac:spMkLst>
            <pc:docMk/>
            <pc:sldMk cId="2450983551" sldId="262"/>
            <ac:spMk id="2" creationId="{2F50F4D8-DF56-FB43-3A1D-3324AF0CEC48}"/>
          </ac:spMkLst>
        </pc:spChg>
        <pc:spChg chg="del mod">
          <ac:chgData name="Deepshi Sachan" userId="5b22a2488cace128" providerId="LiveId" clId="{1C0FC92D-443E-4587-B211-2BF3672E8167}" dt="2024-04-24T13:47:35.265" v="846" actId="26606"/>
          <ac:spMkLst>
            <pc:docMk/>
            <pc:sldMk cId="2450983551" sldId="262"/>
            <ac:spMk id="3" creationId="{8F8191FF-CED9-036D-955A-3DF3FC28BF00}"/>
          </ac:spMkLst>
        </pc:spChg>
        <pc:spChg chg="add del mod">
          <ac:chgData name="Deepshi Sachan" userId="5b22a2488cace128" providerId="LiveId" clId="{1C0FC92D-443E-4587-B211-2BF3672E8167}" dt="2024-04-24T15:30:32.605" v="1474" actId="21"/>
          <ac:spMkLst>
            <pc:docMk/>
            <pc:sldMk cId="2450983551" sldId="262"/>
            <ac:spMk id="6" creationId="{1D619EEB-B6F7-087E-15D3-A3322E2646CE}"/>
          </ac:spMkLst>
        </pc:spChg>
        <pc:spChg chg="add del">
          <ac:chgData name="Deepshi Sachan" userId="5b22a2488cace128" providerId="LiveId" clId="{1C0FC92D-443E-4587-B211-2BF3672E8167}" dt="2024-04-24T15:38:25.441" v="1566" actId="26606"/>
          <ac:spMkLst>
            <pc:docMk/>
            <pc:sldMk cId="2450983551" sldId="262"/>
            <ac:spMk id="10" creationId="{435959F4-53DA-47FF-BC24-1E5B75C69876}"/>
          </ac:spMkLst>
        </pc:spChg>
        <pc:spChg chg="add del">
          <ac:chgData name="Deepshi Sachan" userId="5b22a2488cace128" providerId="LiveId" clId="{1C0FC92D-443E-4587-B211-2BF3672E8167}" dt="2024-04-24T15:38:25.441" v="1566" actId="26606"/>
          <ac:spMkLst>
            <pc:docMk/>
            <pc:sldMk cId="2450983551" sldId="262"/>
            <ac:spMk id="21" creationId="{59226104-0061-4319-8237-9C001BF85D49}"/>
          </ac:spMkLst>
        </pc:spChg>
        <pc:spChg chg="add mod">
          <ac:chgData name="Deepshi Sachan" userId="5b22a2488cace128" providerId="LiveId" clId="{1C0FC92D-443E-4587-B211-2BF3672E8167}" dt="2024-04-25T00:13:37.186" v="4227" actId="1076"/>
          <ac:spMkLst>
            <pc:docMk/>
            <pc:sldMk cId="2450983551" sldId="262"/>
            <ac:spMk id="30" creationId="{8DD3BD36-E785-0823-ABF7-7EFF3AC90C07}"/>
          </ac:spMkLst>
        </pc:spChg>
        <pc:spChg chg="add del">
          <ac:chgData name="Deepshi Sachan" userId="5b22a2488cace128" providerId="LiveId" clId="{1C0FC92D-443E-4587-B211-2BF3672E8167}" dt="2024-04-24T15:38:25.441" v="1566" actId="26606"/>
          <ac:spMkLst>
            <pc:docMk/>
            <pc:sldMk cId="2450983551" sldId="262"/>
            <ac:spMk id="31" creationId="{E20BB609-EF92-42DB-836C-0699A590B5CF}"/>
          </ac:spMkLst>
        </pc:spChg>
        <pc:spChg chg="add del">
          <ac:chgData name="Deepshi Sachan" userId="5b22a2488cace128" providerId="LiveId" clId="{1C0FC92D-443E-4587-B211-2BF3672E8167}" dt="2024-04-24T15:38:25.441" v="1566" actId="26606"/>
          <ac:spMkLst>
            <pc:docMk/>
            <pc:sldMk cId="2450983551" sldId="262"/>
            <ac:spMk id="44" creationId="{435959F4-53DA-47FF-BC24-1E5B75C69876}"/>
          </ac:spMkLst>
        </pc:spChg>
        <pc:spChg chg="add del">
          <ac:chgData name="Deepshi Sachan" userId="5b22a2488cace128" providerId="LiveId" clId="{1C0FC92D-443E-4587-B211-2BF3672E8167}" dt="2024-04-24T15:38:25.441" v="1566" actId="26606"/>
          <ac:spMkLst>
            <pc:docMk/>
            <pc:sldMk cId="2450983551" sldId="262"/>
            <ac:spMk id="55" creationId="{59226104-0061-4319-8237-9C001BF85D49}"/>
          </ac:spMkLst>
        </pc:spChg>
        <pc:spChg chg="add del">
          <ac:chgData name="Deepshi Sachan" userId="5b22a2488cace128" providerId="LiveId" clId="{1C0FC92D-443E-4587-B211-2BF3672E8167}" dt="2024-04-24T15:38:25.441" v="1566" actId="26606"/>
          <ac:spMkLst>
            <pc:docMk/>
            <pc:sldMk cId="2450983551" sldId="262"/>
            <ac:spMk id="65" creationId="{A5D0B0D3-D735-4619-AA45-B57B791E1744}"/>
          </ac:spMkLst>
        </pc:spChg>
        <pc:spChg chg="add del">
          <ac:chgData name="Deepshi Sachan" userId="5b22a2488cace128" providerId="LiveId" clId="{1C0FC92D-443E-4587-B211-2BF3672E8167}" dt="2024-04-24T15:38:25.441" v="1566" actId="26606"/>
          <ac:spMkLst>
            <pc:docMk/>
            <pc:sldMk cId="2450983551" sldId="262"/>
            <ac:spMk id="75" creationId="{82AA7049-B18D-49D6-AD7D-DBB9E19FBB78}"/>
          </ac:spMkLst>
        </pc:spChg>
        <pc:spChg chg="add del">
          <ac:chgData name="Deepshi Sachan" userId="5b22a2488cace128" providerId="LiveId" clId="{1C0FC92D-443E-4587-B211-2BF3672E8167}" dt="2024-04-24T15:38:25.441" v="1566" actId="26606"/>
          <ac:spMkLst>
            <pc:docMk/>
            <pc:sldMk cId="2450983551" sldId="262"/>
            <ac:spMk id="84" creationId="{752C2BA4-3BBE-4D22-A0D9-8D2A7B8F1C71}"/>
          </ac:spMkLst>
        </pc:spChg>
        <pc:grpChg chg="add del">
          <ac:chgData name="Deepshi Sachan" userId="5b22a2488cace128" providerId="LiveId" clId="{1C0FC92D-443E-4587-B211-2BF3672E8167}" dt="2024-04-24T15:38:25.441" v="1566" actId="26606"/>
          <ac:grpSpMkLst>
            <pc:docMk/>
            <pc:sldMk cId="2450983551" sldId="262"/>
            <ac:grpSpMk id="12" creationId="{A7CF83E8-F6F0-41E3-B580-7412A04DDFB5}"/>
          </ac:grpSpMkLst>
        </pc:grpChg>
        <pc:grpChg chg="add del">
          <ac:chgData name="Deepshi Sachan" userId="5b22a2488cace128" providerId="LiveId" clId="{1C0FC92D-443E-4587-B211-2BF3672E8167}" dt="2024-04-24T15:38:25.441" v="1566" actId="26606"/>
          <ac:grpSpMkLst>
            <pc:docMk/>
            <pc:sldMk cId="2450983551" sldId="262"/>
            <ac:grpSpMk id="23" creationId="{51B01909-73B8-4486-A749-C643B1D7E361}"/>
          </ac:grpSpMkLst>
        </pc:grpChg>
        <pc:grpChg chg="add del">
          <ac:chgData name="Deepshi Sachan" userId="5b22a2488cace128" providerId="LiveId" clId="{1C0FC92D-443E-4587-B211-2BF3672E8167}" dt="2024-04-24T15:38:25.441" v="1566" actId="26606"/>
          <ac:grpSpMkLst>
            <pc:docMk/>
            <pc:sldMk cId="2450983551" sldId="262"/>
            <ac:grpSpMk id="33" creationId="{674FBD09-398F-4886-8D52-3CCAB16ED12F}"/>
          </ac:grpSpMkLst>
        </pc:grpChg>
        <pc:grpChg chg="add del">
          <ac:chgData name="Deepshi Sachan" userId="5b22a2488cace128" providerId="LiveId" clId="{1C0FC92D-443E-4587-B211-2BF3672E8167}" dt="2024-04-24T15:38:25.441" v="1566" actId="26606"/>
          <ac:grpSpMkLst>
            <pc:docMk/>
            <pc:sldMk cId="2450983551" sldId="262"/>
            <ac:grpSpMk id="46" creationId="{A7CF83E8-F6F0-41E3-B580-7412A04DDFB5}"/>
          </ac:grpSpMkLst>
        </pc:grpChg>
        <pc:grpChg chg="add del">
          <ac:chgData name="Deepshi Sachan" userId="5b22a2488cace128" providerId="LiveId" clId="{1C0FC92D-443E-4587-B211-2BF3672E8167}" dt="2024-04-24T15:38:25.441" v="1566" actId="26606"/>
          <ac:grpSpMkLst>
            <pc:docMk/>
            <pc:sldMk cId="2450983551" sldId="262"/>
            <ac:grpSpMk id="57" creationId="{51B01909-73B8-4486-A749-C643B1D7E361}"/>
          </ac:grpSpMkLst>
        </pc:grpChg>
        <pc:grpChg chg="add del">
          <ac:chgData name="Deepshi Sachan" userId="5b22a2488cace128" providerId="LiveId" clId="{1C0FC92D-443E-4587-B211-2BF3672E8167}" dt="2024-04-24T15:38:25.441" v="1566" actId="26606"/>
          <ac:grpSpMkLst>
            <pc:docMk/>
            <pc:sldMk cId="2450983551" sldId="262"/>
            <ac:grpSpMk id="67" creationId="{06B4C967-D337-479B-87CA-7587B7FCFF5E}"/>
          </ac:grpSpMkLst>
        </pc:grpChg>
        <pc:grpChg chg="add del">
          <ac:chgData name="Deepshi Sachan" userId="5b22a2488cace128" providerId="LiveId" clId="{1C0FC92D-443E-4587-B211-2BF3672E8167}" dt="2024-04-24T15:38:25.441" v="1566" actId="26606"/>
          <ac:grpSpMkLst>
            <pc:docMk/>
            <pc:sldMk cId="2450983551" sldId="262"/>
            <ac:grpSpMk id="77" creationId="{3850DB66-16D1-4953-A6E3-FCA3DC5F276F}"/>
          </ac:grpSpMkLst>
        </pc:grpChg>
        <pc:graphicFrameChg chg="add del mod">
          <ac:chgData name="Deepshi Sachan" userId="5b22a2488cace128" providerId="LiveId" clId="{1C0FC92D-443E-4587-B211-2BF3672E8167}" dt="2024-04-24T15:36:30.700" v="1546" actId="21"/>
          <ac:graphicFrameMkLst>
            <pc:docMk/>
            <pc:sldMk cId="2450983551" sldId="262"/>
            <ac:graphicFrameMk id="5" creationId="{1201B148-4DD3-2788-A4C6-65F0D6163C9B}"/>
          </ac:graphicFrameMkLst>
        </pc:graphicFrameChg>
        <pc:picChg chg="add del mod ord modCrop">
          <ac:chgData name="Deepshi Sachan" userId="5b22a2488cace128" providerId="LiveId" clId="{1C0FC92D-443E-4587-B211-2BF3672E8167}" dt="2024-04-25T00:12:22.809" v="4210" actId="478"/>
          <ac:picMkLst>
            <pc:docMk/>
            <pc:sldMk cId="2450983551" sldId="262"/>
            <ac:picMk id="8" creationId="{A8090D9A-7FD0-26CF-273E-7EE9B0D4FB71}"/>
          </ac:picMkLst>
        </pc:picChg>
        <pc:picChg chg="add del mod modCrop">
          <ac:chgData name="Deepshi Sachan" userId="5b22a2488cace128" providerId="LiveId" clId="{1C0FC92D-443E-4587-B211-2BF3672E8167}" dt="2024-04-24T15:29:41.814" v="1459" actId="478"/>
          <ac:picMkLst>
            <pc:docMk/>
            <pc:sldMk cId="2450983551" sldId="262"/>
            <ac:picMk id="11" creationId="{1FAE7748-3E12-BB1D-7184-8429B9CC7125}"/>
          </ac:picMkLst>
        </pc:picChg>
        <pc:picChg chg="add mod">
          <ac:chgData name="Deepshi Sachan" userId="5b22a2488cace128" providerId="LiveId" clId="{1C0FC92D-443E-4587-B211-2BF3672E8167}" dt="2024-04-25T00:13:23.102" v="4225" actId="1076"/>
          <ac:picMkLst>
            <pc:docMk/>
            <pc:sldMk cId="2450983551" sldId="262"/>
            <ac:picMk id="22" creationId="{9C9848E1-50AB-C8FF-6A74-9BFB125A0A69}"/>
          </ac:picMkLst>
        </pc:picChg>
      </pc:sldChg>
      <pc:sldChg chg="addSp delSp modSp new mod">
        <pc:chgData name="Deepshi Sachan" userId="5b22a2488cace128" providerId="LiveId" clId="{1C0FC92D-443E-4587-B211-2BF3672E8167}" dt="2024-04-25T00:03:27.313" v="4180" actId="14100"/>
        <pc:sldMkLst>
          <pc:docMk/>
          <pc:sldMk cId="1781778264" sldId="263"/>
        </pc:sldMkLst>
        <pc:spChg chg="add mod">
          <ac:chgData name="Deepshi Sachan" userId="5b22a2488cace128" providerId="LiveId" clId="{1C0FC92D-443E-4587-B211-2BF3672E8167}" dt="2024-04-25T00:03:21.579" v="4179" actId="1076"/>
          <ac:spMkLst>
            <pc:docMk/>
            <pc:sldMk cId="1781778264" sldId="263"/>
            <ac:spMk id="6" creationId="{1D619EEB-B6F7-087E-15D3-A3322E2646CE}"/>
          </ac:spMkLst>
        </pc:spChg>
        <pc:spChg chg="add mod">
          <ac:chgData name="Deepshi Sachan" userId="5b22a2488cace128" providerId="LiveId" clId="{1C0FC92D-443E-4587-B211-2BF3672E8167}" dt="2024-04-24T23:43:14.252" v="4127" actId="207"/>
          <ac:spMkLst>
            <pc:docMk/>
            <pc:sldMk cId="1781778264" sldId="263"/>
            <ac:spMk id="8" creationId="{7DC3EB1F-DF23-8766-F85F-4E3F7342AB41}"/>
          </ac:spMkLst>
        </pc:spChg>
        <pc:spChg chg="add del">
          <ac:chgData name="Deepshi Sachan" userId="5b22a2488cace128" providerId="LiveId" clId="{1C0FC92D-443E-4587-B211-2BF3672E8167}" dt="2024-04-24T15:37:10.275" v="1553" actId="478"/>
          <ac:spMkLst>
            <pc:docMk/>
            <pc:sldMk cId="1781778264" sldId="263"/>
            <ac:spMk id="12" creationId="{F81E23A7-E786-657F-01E1-053EEE65CDCC}"/>
          </ac:spMkLst>
        </pc:spChg>
        <pc:spChg chg="add mod">
          <ac:chgData name="Deepshi Sachan" userId="5b22a2488cace128" providerId="LiveId" clId="{1C0FC92D-443E-4587-B211-2BF3672E8167}" dt="2024-04-24T20:06:53.258" v="2908" actId="1076"/>
          <ac:spMkLst>
            <pc:docMk/>
            <pc:sldMk cId="1781778264" sldId="263"/>
            <ac:spMk id="13" creationId="{7CAB806F-26D5-8337-2E3F-73567C8F80C9}"/>
          </ac:spMkLst>
        </pc:spChg>
        <pc:graphicFrameChg chg="add mod">
          <ac:chgData name="Deepshi Sachan" userId="5b22a2488cace128" providerId="LiveId" clId="{1C0FC92D-443E-4587-B211-2BF3672E8167}" dt="2024-04-25T00:03:09.748" v="4176" actId="1076"/>
          <ac:graphicFrameMkLst>
            <pc:docMk/>
            <pc:sldMk cId="1781778264" sldId="263"/>
            <ac:graphicFrameMk id="10" creationId="{1201B148-4DD3-2788-A4C6-65F0D6163C9B}"/>
          </ac:graphicFrameMkLst>
        </pc:graphicFrameChg>
        <pc:picChg chg="add del mod modCrop">
          <ac:chgData name="Deepshi Sachan" userId="5b22a2488cace128" providerId="LiveId" clId="{1C0FC92D-443E-4587-B211-2BF3672E8167}" dt="2024-04-24T23:16:30.407" v="4034" actId="478"/>
          <ac:picMkLst>
            <pc:docMk/>
            <pc:sldMk cId="1781778264" sldId="263"/>
            <ac:picMk id="3" creationId="{9BF505F9-13E9-21B1-981F-5038DAF6D4ED}"/>
          </ac:picMkLst>
        </pc:picChg>
        <pc:picChg chg="add mod">
          <ac:chgData name="Deepshi Sachan" userId="5b22a2488cace128" providerId="LiveId" clId="{1C0FC92D-443E-4587-B211-2BF3672E8167}" dt="2024-04-25T00:02:56.163" v="4173" actId="1076"/>
          <ac:picMkLst>
            <pc:docMk/>
            <pc:sldMk cId="1781778264" sldId="263"/>
            <ac:picMk id="4" creationId="{CEC86137-3CAF-09C1-3591-534B1BA0368C}"/>
          </ac:picMkLst>
        </pc:picChg>
        <pc:picChg chg="add mod">
          <ac:chgData name="Deepshi Sachan" userId="5b22a2488cace128" providerId="LiveId" clId="{1C0FC92D-443E-4587-B211-2BF3672E8167}" dt="2024-04-25T00:03:17.547" v="4178" actId="1076"/>
          <ac:picMkLst>
            <pc:docMk/>
            <pc:sldMk cId="1781778264" sldId="263"/>
            <ac:picMk id="5" creationId="{04ED30CD-94C3-7F5B-C8DB-7BC7E6FFCE9E}"/>
          </ac:picMkLst>
        </pc:picChg>
        <pc:picChg chg="add del mod modCrop">
          <ac:chgData name="Deepshi Sachan" userId="5b22a2488cace128" providerId="LiveId" clId="{1C0FC92D-443E-4587-B211-2BF3672E8167}" dt="2024-04-24T15:35:46.171" v="1534" actId="478"/>
          <ac:picMkLst>
            <pc:docMk/>
            <pc:sldMk cId="1781778264" sldId="263"/>
            <ac:picMk id="7" creationId="{2A9E464D-EF91-88F1-C228-2608EFE8F3B0}"/>
          </ac:picMkLst>
        </pc:picChg>
        <pc:picChg chg="add del mod">
          <ac:chgData name="Deepshi Sachan" userId="5b22a2488cace128" providerId="LiveId" clId="{1C0FC92D-443E-4587-B211-2BF3672E8167}" dt="2024-04-24T20:12:45.563" v="2977" actId="478"/>
          <ac:picMkLst>
            <pc:docMk/>
            <pc:sldMk cId="1781778264" sldId="263"/>
            <ac:picMk id="8" creationId="{6F4A2283-31AB-5709-A23A-A394A1DA8E63}"/>
          </ac:picMkLst>
        </pc:picChg>
        <pc:picChg chg="add del mod modCrop">
          <ac:chgData name="Deepshi Sachan" userId="5b22a2488cace128" providerId="LiveId" clId="{1C0FC92D-443E-4587-B211-2BF3672E8167}" dt="2024-04-24T15:36:09.720" v="1541" actId="478"/>
          <ac:picMkLst>
            <pc:docMk/>
            <pc:sldMk cId="1781778264" sldId="263"/>
            <ac:picMk id="9" creationId="{85FF3B41-A4FE-F656-B79C-56A80B382C2B}"/>
          </ac:picMkLst>
        </pc:picChg>
        <pc:picChg chg="add mod">
          <ac:chgData name="Deepshi Sachan" userId="5b22a2488cace128" providerId="LiveId" clId="{1C0FC92D-443E-4587-B211-2BF3672E8167}" dt="2024-04-25T00:03:13.619" v="4177" actId="1076"/>
          <ac:picMkLst>
            <pc:docMk/>
            <pc:sldMk cId="1781778264" sldId="263"/>
            <ac:picMk id="11" creationId="{7219F628-796C-3002-4AE1-8D517425CF73}"/>
          </ac:picMkLst>
        </pc:picChg>
        <pc:picChg chg="add mod">
          <ac:chgData name="Deepshi Sachan" userId="5b22a2488cace128" providerId="LiveId" clId="{1C0FC92D-443E-4587-B211-2BF3672E8167}" dt="2024-04-25T00:03:27.313" v="4180" actId="14100"/>
          <ac:picMkLst>
            <pc:docMk/>
            <pc:sldMk cId="1781778264" sldId="263"/>
            <ac:picMk id="12" creationId="{2983D749-BBAA-B98C-1D87-F3DE7750880A}"/>
          </ac:picMkLst>
        </pc:picChg>
        <pc:cxnChg chg="add">
          <ac:chgData name="Deepshi Sachan" userId="5b22a2488cace128" providerId="LiveId" clId="{1C0FC92D-443E-4587-B211-2BF3672E8167}" dt="2024-04-24T23:31:39.419" v="4101" actId="11529"/>
          <ac:cxnSpMkLst>
            <pc:docMk/>
            <pc:sldMk cId="1781778264" sldId="263"/>
            <ac:cxnSpMk id="7" creationId="{2BDC5534-F783-EB3C-562A-FAB6561396E6}"/>
          </ac:cxnSpMkLst>
        </pc:cxnChg>
      </pc:sldChg>
      <pc:sldChg chg="addSp delSp modSp add mod">
        <pc:chgData name="Deepshi Sachan" userId="5b22a2488cace128" providerId="LiveId" clId="{1C0FC92D-443E-4587-B211-2BF3672E8167}" dt="2024-05-09T02:36:38.240" v="4276" actId="20577"/>
        <pc:sldMkLst>
          <pc:docMk/>
          <pc:sldMk cId="1482413473" sldId="264"/>
        </pc:sldMkLst>
        <pc:spChg chg="mod">
          <ac:chgData name="Deepshi Sachan" userId="5b22a2488cace128" providerId="LiveId" clId="{1C0FC92D-443E-4587-B211-2BF3672E8167}" dt="2024-04-24T16:03:40.930" v="1860" actId="1076"/>
          <ac:spMkLst>
            <pc:docMk/>
            <pc:sldMk cId="1482413473" sldId="264"/>
            <ac:spMk id="2" creationId="{CCC5EE6E-06EF-B348-9F15-B58441BC4196}"/>
          </ac:spMkLst>
        </pc:spChg>
        <pc:spChg chg="mod">
          <ac:chgData name="Deepshi Sachan" userId="5b22a2488cace128" providerId="LiveId" clId="{1C0FC92D-443E-4587-B211-2BF3672E8167}" dt="2024-04-24T16:10:02.266" v="2067" actId="12"/>
          <ac:spMkLst>
            <pc:docMk/>
            <pc:sldMk cId="1482413473" sldId="264"/>
            <ac:spMk id="5" creationId="{47E2317B-C294-2DE2-3A2F-C3770DB81B2D}"/>
          </ac:spMkLst>
        </pc:spChg>
        <pc:spChg chg="add mod">
          <ac:chgData name="Deepshi Sachan" userId="5b22a2488cace128" providerId="LiveId" clId="{1C0FC92D-443E-4587-B211-2BF3672E8167}" dt="2024-04-24T16:15:53.093" v="2265" actId="12"/>
          <ac:spMkLst>
            <pc:docMk/>
            <pc:sldMk cId="1482413473" sldId="264"/>
            <ac:spMk id="7" creationId="{B754717A-6420-C2DF-0F77-921288893C61}"/>
          </ac:spMkLst>
        </pc:spChg>
        <pc:graphicFrameChg chg="add mod modGraphic">
          <ac:chgData name="Deepshi Sachan" userId="5b22a2488cace128" providerId="LiveId" clId="{1C0FC92D-443E-4587-B211-2BF3672E8167}" dt="2024-05-09T02:35:48.984" v="4266" actId="20577"/>
          <ac:graphicFrameMkLst>
            <pc:docMk/>
            <pc:sldMk cId="1482413473" sldId="264"/>
            <ac:graphicFrameMk id="3" creationId="{FE14A29C-ABB7-B408-976B-7F0311A4DCFD}"/>
          </ac:graphicFrameMkLst>
        </pc:graphicFrameChg>
        <pc:graphicFrameChg chg="del">
          <ac:chgData name="Deepshi Sachan" userId="5b22a2488cace128" providerId="LiveId" clId="{1C0FC92D-443E-4587-B211-2BF3672E8167}" dt="2024-04-24T16:05:27.034" v="2012" actId="478"/>
          <ac:graphicFrameMkLst>
            <pc:docMk/>
            <pc:sldMk cId="1482413473" sldId="264"/>
            <ac:graphicFrameMk id="6" creationId="{65DD70E6-5950-B2E6-0E6E-08C200D14F8F}"/>
          </ac:graphicFrameMkLst>
        </pc:graphicFrameChg>
        <pc:graphicFrameChg chg="add mod modGraphic">
          <ac:chgData name="Deepshi Sachan" userId="5b22a2488cace128" providerId="LiveId" clId="{1C0FC92D-443E-4587-B211-2BF3672E8167}" dt="2024-05-09T02:36:38.240" v="4276" actId="20577"/>
          <ac:graphicFrameMkLst>
            <pc:docMk/>
            <pc:sldMk cId="1482413473" sldId="264"/>
            <ac:graphicFrameMk id="10" creationId="{3BD6E75D-18E4-0589-2CBE-2E33EA0B2B57}"/>
          </ac:graphicFrameMkLst>
        </pc:graphicFrameChg>
        <pc:picChg chg="del">
          <ac:chgData name="Deepshi Sachan" userId="5b22a2488cace128" providerId="LiveId" clId="{1C0FC92D-443E-4587-B211-2BF3672E8167}" dt="2024-04-24T16:03:48.507" v="1862" actId="478"/>
          <ac:picMkLst>
            <pc:docMk/>
            <pc:sldMk cId="1482413473" sldId="264"/>
            <ac:picMk id="8" creationId="{47EFA3C5-AA5F-B4DE-232D-C7C6B3B22A6C}"/>
          </ac:picMkLst>
        </pc:picChg>
        <pc:picChg chg="add mod">
          <ac:chgData name="Deepshi Sachan" userId="5b22a2488cace128" providerId="LiveId" clId="{1C0FC92D-443E-4587-B211-2BF3672E8167}" dt="2024-04-24T22:40:49.611" v="3661" actId="14100"/>
          <ac:picMkLst>
            <pc:docMk/>
            <pc:sldMk cId="1482413473" sldId="264"/>
            <ac:picMk id="9" creationId="{79B5EF01-6507-CE91-C872-3CEF3014AE44}"/>
          </ac:picMkLst>
        </pc:picChg>
        <pc:picChg chg="add del">
          <ac:chgData name="Deepshi Sachan" userId="5b22a2488cace128" providerId="LiveId" clId="{1C0FC92D-443E-4587-B211-2BF3672E8167}" dt="2024-04-24T16:04:02.116" v="1870" actId="478"/>
          <ac:picMkLst>
            <pc:docMk/>
            <pc:sldMk cId="1482413473" sldId="264"/>
            <ac:picMk id="11" creationId="{7914BF28-4467-A054-6759-1C56D9178CFB}"/>
          </ac:picMkLst>
        </pc:picChg>
      </pc:sldChg>
      <pc:sldChg chg="addSp delSp modSp add mod">
        <pc:chgData name="Deepshi Sachan" userId="5b22a2488cace128" providerId="LiveId" clId="{1C0FC92D-443E-4587-B211-2BF3672E8167}" dt="2024-05-09T02:51:22.066" v="4374" actId="1076"/>
        <pc:sldMkLst>
          <pc:docMk/>
          <pc:sldMk cId="4140485032" sldId="265"/>
        </pc:sldMkLst>
        <pc:spChg chg="mod">
          <ac:chgData name="Deepshi Sachan" userId="5b22a2488cace128" providerId="LiveId" clId="{1C0FC92D-443E-4587-B211-2BF3672E8167}" dt="2024-04-24T17:37:07.467" v="2534" actId="1076"/>
          <ac:spMkLst>
            <pc:docMk/>
            <pc:sldMk cId="4140485032" sldId="265"/>
            <ac:spMk id="2" creationId="{CCC5EE6E-06EF-B348-9F15-B58441BC4196}"/>
          </ac:spMkLst>
        </pc:spChg>
        <pc:spChg chg="mod">
          <ac:chgData name="Deepshi Sachan" userId="5b22a2488cace128" providerId="LiveId" clId="{1C0FC92D-443E-4587-B211-2BF3672E8167}" dt="2024-04-24T23:33:19.504" v="4125" actId="1076"/>
          <ac:spMkLst>
            <pc:docMk/>
            <pc:sldMk cId="4140485032" sldId="265"/>
            <ac:spMk id="5" creationId="{47E2317B-C294-2DE2-3A2F-C3770DB81B2D}"/>
          </ac:spMkLst>
        </pc:spChg>
        <pc:spChg chg="mod">
          <ac:chgData name="Deepshi Sachan" userId="5b22a2488cace128" providerId="LiveId" clId="{1C0FC92D-443E-4587-B211-2BF3672E8167}" dt="2024-04-24T23:33:22.744" v="4126" actId="1076"/>
          <ac:spMkLst>
            <pc:docMk/>
            <pc:sldMk cId="4140485032" sldId="265"/>
            <ac:spMk id="7" creationId="{B754717A-6420-C2DF-0F77-921288893C61}"/>
          </ac:spMkLst>
        </pc:spChg>
        <pc:graphicFrameChg chg="del mod">
          <ac:chgData name="Deepshi Sachan" userId="5b22a2488cace128" providerId="LiveId" clId="{1C0FC92D-443E-4587-B211-2BF3672E8167}" dt="2024-04-24T16:13:11.285" v="2213" actId="478"/>
          <ac:graphicFrameMkLst>
            <pc:docMk/>
            <pc:sldMk cId="4140485032" sldId="265"/>
            <ac:graphicFrameMk id="3" creationId="{FE14A29C-ABB7-B408-976B-7F0311A4DCFD}"/>
          </ac:graphicFrameMkLst>
        </pc:graphicFrameChg>
        <pc:graphicFrameChg chg="add mod modGraphic">
          <ac:chgData name="Deepshi Sachan" userId="5b22a2488cace128" providerId="LiveId" clId="{1C0FC92D-443E-4587-B211-2BF3672E8167}" dt="2024-05-09T02:49:34.657" v="4345" actId="20577"/>
          <ac:graphicFrameMkLst>
            <pc:docMk/>
            <pc:sldMk cId="4140485032" sldId="265"/>
            <ac:graphicFrameMk id="4" creationId="{D9BE8A6E-A8BA-66FD-090F-B21FE08A797C}"/>
          </ac:graphicFrameMkLst>
        </pc:graphicFrameChg>
        <pc:graphicFrameChg chg="add mod modGraphic">
          <ac:chgData name="Deepshi Sachan" userId="5b22a2488cace128" providerId="LiveId" clId="{1C0FC92D-443E-4587-B211-2BF3672E8167}" dt="2024-05-09T02:49:53.064" v="4364" actId="20577"/>
          <ac:graphicFrameMkLst>
            <pc:docMk/>
            <pc:sldMk cId="4140485032" sldId="265"/>
            <ac:graphicFrameMk id="6" creationId="{757736B1-9AC2-C360-2E66-037AF451A634}"/>
          </ac:graphicFrameMkLst>
        </pc:graphicFrameChg>
        <pc:picChg chg="add del mod modCrop">
          <ac:chgData name="Deepshi Sachan" userId="5b22a2488cace128" providerId="LiveId" clId="{1C0FC92D-443E-4587-B211-2BF3672E8167}" dt="2024-04-24T23:12:51.664" v="4022" actId="478"/>
          <ac:picMkLst>
            <pc:docMk/>
            <pc:sldMk cId="4140485032" sldId="265"/>
            <ac:picMk id="8" creationId="{C3B7856B-1A92-6F6A-07F7-68A28316C292}"/>
          </ac:picMkLst>
        </pc:picChg>
        <pc:picChg chg="add del mod">
          <ac:chgData name="Deepshi Sachan" userId="5b22a2488cace128" providerId="LiveId" clId="{1C0FC92D-443E-4587-B211-2BF3672E8167}" dt="2024-05-09T02:51:09.421" v="4369" actId="478"/>
          <ac:picMkLst>
            <pc:docMk/>
            <pc:sldMk cId="4140485032" sldId="265"/>
            <ac:picMk id="8" creationId="{D5B710BD-E0E1-5431-422D-CB2BCE5AC2E0}"/>
          </ac:picMkLst>
        </pc:picChg>
        <pc:picChg chg="del mod">
          <ac:chgData name="Deepshi Sachan" userId="5b22a2488cace128" providerId="LiveId" clId="{1C0FC92D-443E-4587-B211-2BF3672E8167}" dt="2024-04-24T16:14:07.338" v="2224" actId="478"/>
          <ac:picMkLst>
            <pc:docMk/>
            <pc:sldMk cId="4140485032" sldId="265"/>
            <ac:picMk id="9" creationId="{79B5EF01-6507-CE91-C872-3CEF3014AE44}"/>
          </ac:picMkLst>
        </pc:picChg>
        <pc:picChg chg="add del mod modCrop">
          <ac:chgData name="Deepshi Sachan" userId="5b22a2488cace128" providerId="LiveId" clId="{1C0FC92D-443E-4587-B211-2BF3672E8167}" dt="2024-04-24T16:34:18.530" v="2329" actId="478"/>
          <ac:picMkLst>
            <pc:docMk/>
            <pc:sldMk cId="4140485032" sldId="265"/>
            <ac:picMk id="10" creationId="{BF4C08A3-2FB9-0404-C8B0-D1D02769F5E8}"/>
          </ac:picMkLst>
        </pc:picChg>
        <pc:picChg chg="add mod modCrop">
          <ac:chgData name="Deepshi Sachan" userId="5b22a2488cace128" providerId="LiveId" clId="{1C0FC92D-443E-4587-B211-2BF3672E8167}" dt="2024-04-24T23:13:11.005" v="4027" actId="1076"/>
          <ac:picMkLst>
            <pc:docMk/>
            <pc:sldMk cId="4140485032" sldId="265"/>
            <ac:picMk id="10" creationId="{C2F023F4-0D3C-8753-F86C-BC4C591B4279}"/>
          </ac:picMkLst>
        </pc:picChg>
        <pc:picChg chg="add mod">
          <ac:chgData name="Deepshi Sachan" userId="5b22a2488cace128" providerId="LiveId" clId="{1C0FC92D-443E-4587-B211-2BF3672E8167}" dt="2024-05-09T02:51:22.066" v="4374" actId="1076"/>
          <ac:picMkLst>
            <pc:docMk/>
            <pc:sldMk cId="4140485032" sldId="265"/>
            <ac:picMk id="11" creationId="{458D64CF-5701-A912-ACF0-43C84ADE040F}"/>
          </ac:picMkLst>
        </pc:picChg>
        <pc:picChg chg="add del mod">
          <ac:chgData name="Deepshi Sachan" userId="5b22a2488cace128" providerId="LiveId" clId="{1C0FC92D-443E-4587-B211-2BF3672E8167}" dt="2024-04-25T01:04:12.767" v="4239" actId="478"/>
          <ac:picMkLst>
            <pc:docMk/>
            <pc:sldMk cId="4140485032" sldId="265"/>
            <ac:picMk id="11" creationId="{6E669AA4-114A-0667-BE04-E5FBE76DE459}"/>
          </ac:picMkLst>
        </pc:picChg>
        <pc:picChg chg="add del mod">
          <ac:chgData name="Deepshi Sachan" userId="5b22a2488cace128" providerId="LiveId" clId="{1C0FC92D-443E-4587-B211-2BF3672E8167}" dt="2024-05-09T02:50:07.330" v="4365" actId="478"/>
          <ac:picMkLst>
            <pc:docMk/>
            <pc:sldMk cId="4140485032" sldId="265"/>
            <ac:picMk id="12" creationId="{7202F45B-E24F-9421-8A29-6B8D01DFBA23}"/>
          </ac:picMkLst>
        </pc:picChg>
      </pc:sldChg>
      <pc:sldChg chg="addSp modSp new del mod">
        <pc:chgData name="Deepshi Sachan" userId="5b22a2488cace128" providerId="LiveId" clId="{1C0FC92D-443E-4587-B211-2BF3672E8167}" dt="2024-04-24T22:58:59.385" v="3973" actId="2696"/>
        <pc:sldMkLst>
          <pc:docMk/>
          <pc:sldMk cId="711645983" sldId="266"/>
        </pc:sldMkLst>
        <pc:graphicFrameChg chg="add mod">
          <ac:chgData name="Deepshi Sachan" userId="5b22a2488cace128" providerId="LiveId" clId="{1C0FC92D-443E-4587-B211-2BF3672E8167}" dt="2024-04-24T22:53:44.029" v="3972" actId="14100"/>
          <ac:graphicFrameMkLst>
            <pc:docMk/>
            <pc:sldMk cId="711645983" sldId="266"/>
            <ac:graphicFrameMk id="2" creationId="{8ECF19DE-29BA-12C4-7CBC-52488F97CB78}"/>
          </ac:graphicFrameMkLst>
        </pc:graphicFrameChg>
      </pc:sldChg>
      <pc:sldChg chg="modSp new mod">
        <pc:chgData name="Deepshi Sachan" userId="5b22a2488cace128" providerId="LiveId" clId="{1C0FC92D-443E-4587-B211-2BF3672E8167}" dt="2024-04-25T00:06:08.939" v="4200" actId="14100"/>
        <pc:sldMkLst>
          <pc:docMk/>
          <pc:sldMk cId="1755209938" sldId="266"/>
        </pc:sldMkLst>
        <pc:spChg chg="mod">
          <ac:chgData name="Deepshi Sachan" userId="5b22a2488cace128" providerId="LiveId" clId="{1C0FC92D-443E-4587-B211-2BF3672E8167}" dt="2024-04-25T00:06:08.939" v="4200" actId="14100"/>
          <ac:spMkLst>
            <pc:docMk/>
            <pc:sldMk cId="1755209938" sldId="266"/>
            <ac:spMk id="2" creationId="{095FCCE3-BDE2-3F96-FF15-BFDEE93A5C0B}"/>
          </ac:spMkLst>
        </pc:spChg>
      </pc:sldChg>
      <pc:sldChg chg="addSp delSp modSp new del mod">
        <pc:chgData name="Deepshi Sachan" userId="5b22a2488cace128" providerId="LiveId" clId="{1C0FC92D-443E-4587-B211-2BF3672E8167}" dt="2024-04-24T23:15:01.806" v="4033" actId="680"/>
        <pc:sldMkLst>
          <pc:docMk/>
          <pc:sldMk cId="3450087765" sldId="266"/>
        </pc:sldMkLst>
        <pc:graphicFrameChg chg="add mod">
          <ac:chgData name="Deepshi Sachan" userId="5b22a2488cace128" providerId="LiveId" clId="{1C0FC92D-443E-4587-B211-2BF3672E8167}" dt="2024-04-24T23:14:53.991" v="4032" actId="12093"/>
          <ac:graphicFrameMkLst>
            <pc:docMk/>
            <pc:sldMk cId="3450087765" sldId="266"/>
            <ac:graphicFrameMk id="4" creationId="{E475EF50-2489-B791-85FD-E6C1CD0D5F6B}"/>
          </ac:graphicFrameMkLst>
        </pc:graphicFrameChg>
        <pc:picChg chg="add del">
          <ac:chgData name="Deepshi Sachan" userId="5b22a2488cace128" providerId="LiveId" clId="{1C0FC92D-443E-4587-B211-2BF3672E8167}" dt="2024-04-24T23:14:03.612" v="4030" actId="22"/>
          <ac:picMkLst>
            <pc:docMk/>
            <pc:sldMk cId="3450087765" sldId="266"/>
            <ac:picMk id="3" creationId="{1E4A2926-9F49-BC31-1A6D-5E9F77ADD714}"/>
          </ac:picMkLst>
        </pc:picChg>
      </pc:sldChg>
      <pc:sldChg chg="delSp modSp add del mod">
        <pc:chgData name="Deepshi Sachan" userId="5b22a2488cace128" providerId="LiveId" clId="{1C0FC92D-443E-4587-B211-2BF3672E8167}" dt="2024-04-24T23:05:58.674" v="4015" actId="2696"/>
        <pc:sldMkLst>
          <pc:docMk/>
          <pc:sldMk cId="3500338159" sldId="266"/>
        </pc:sldMkLst>
        <pc:graphicFrameChg chg="del mod">
          <ac:chgData name="Deepshi Sachan" userId="5b22a2488cace128" providerId="LiveId" clId="{1C0FC92D-443E-4587-B211-2BF3672E8167}" dt="2024-04-24T23:00:55.166" v="3992" actId="21"/>
          <ac:graphicFrameMkLst>
            <pc:docMk/>
            <pc:sldMk cId="3500338159" sldId="266"/>
            <ac:graphicFrameMk id="2" creationId="{8ECF19DE-29BA-12C4-7CBC-52488F97CB78}"/>
          </ac:graphicFrameMkLst>
        </pc:graphicFrameChg>
      </pc:sldChg>
      <pc:sldChg chg="addSp modSp new del mod">
        <pc:chgData name="Deepshi Sachan" userId="5b22a2488cace128" providerId="LiveId" clId="{1C0FC92D-443E-4587-B211-2BF3672E8167}" dt="2024-04-24T23:21:27.371" v="4098" actId="680"/>
        <pc:sldMkLst>
          <pc:docMk/>
          <pc:sldMk cId="3966778902" sldId="266"/>
        </pc:sldMkLst>
        <pc:graphicFrameChg chg="add mod">
          <ac:chgData name="Deepshi Sachan" userId="5b22a2488cace128" providerId="LiveId" clId="{1C0FC92D-443E-4587-B211-2BF3672E8167}" dt="2024-04-24T23:21:26.130" v="4097" actId="14100"/>
          <ac:graphicFrameMkLst>
            <pc:docMk/>
            <pc:sldMk cId="3966778902" sldId="266"/>
            <ac:graphicFrameMk id="4" creationId="{8ECF19DE-29BA-12C4-7CBC-52488F97CB78}"/>
          </ac:graphicFrameMkLst>
        </pc:graphicFrameChg>
      </pc:sldChg>
      <pc:sldChg chg="addSp delSp modSp new mod">
        <pc:chgData name="Deepshi Sachan" userId="5b22a2488cace128" providerId="LiveId" clId="{1C0FC92D-443E-4587-B211-2BF3672E8167}" dt="2024-05-09T02:56:48.926" v="4438" actId="1076"/>
        <pc:sldMkLst>
          <pc:docMk/>
          <pc:sldMk cId="4278235256" sldId="267"/>
        </pc:sldMkLst>
        <pc:spChg chg="del mod">
          <ac:chgData name="Deepshi Sachan" userId="5b22a2488cace128" providerId="LiveId" clId="{1C0FC92D-443E-4587-B211-2BF3672E8167}" dt="2024-05-09T02:52:50.217" v="4387"/>
          <ac:spMkLst>
            <pc:docMk/>
            <pc:sldMk cId="4278235256" sldId="267"/>
            <ac:spMk id="2" creationId="{92499507-8FD2-EDFA-92D8-C5C37F648C9F}"/>
          </ac:spMkLst>
        </pc:spChg>
        <pc:spChg chg="add mod">
          <ac:chgData name="Deepshi Sachan" userId="5b22a2488cace128" providerId="LiveId" clId="{1C0FC92D-443E-4587-B211-2BF3672E8167}" dt="2024-05-09T02:56:48.926" v="4438" actId="1076"/>
          <ac:spMkLst>
            <pc:docMk/>
            <pc:sldMk cId="4278235256" sldId="267"/>
            <ac:spMk id="6" creationId="{18B27399-44D3-6976-A03F-5665058AD7F6}"/>
          </ac:spMkLst>
        </pc:spChg>
        <pc:spChg chg="add mod">
          <ac:chgData name="Deepshi Sachan" userId="5b22a2488cace128" providerId="LiveId" clId="{1C0FC92D-443E-4587-B211-2BF3672E8167}" dt="2024-05-09T02:56:43.878" v="4437" actId="2711"/>
          <ac:spMkLst>
            <pc:docMk/>
            <pc:sldMk cId="4278235256" sldId="267"/>
            <ac:spMk id="8" creationId="{BDB610CD-18C8-4489-42A1-9FFEF9270AD4}"/>
          </ac:spMkLst>
        </pc:spChg>
        <pc:picChg chg="add mod">
          <ac:chgData name="Deepshi Sachan" userId="5b22a2488cace128" providerId="LiveId" clId="{1C0FC92D-443E-4587-B211-2BF3672E8167}" dt="2024-05-09T02:56:27.631" v="4433" actId="14100"/>
          <ac:picMkLst>
            <pc:docMk/>
            <pc:sldMk cId="4278235256" sldId="267"/>
            <ac:picMk id="3" creationId="{A4D66476-0E5C-2C8D-408D-083937067A31}"/>
          </ac:picMkLst>
        </pc:picChg>
        <pc:picChg chg="add del mod">
          <ac:chgData name="Deepshi Sachan" userId="5b22a2488cace128" providerId="LiveId" clId="{1C0FC92D-443E-4587-B211-2BF3672E8167}" dt="2024-05-09T02:55:42.646" v="4425" actId="478"/>
          <ac:picMkLst>
            <pc:docMk/>
            <pc:sldMk cId="4278235256" sldId="267"/>
            <ac:picMk id="5" creationId="{4B6EAF60-85EC-9287-3B2F-CD80660E0D2B}"/>
          </ac:picMkLst>
        </pc:pic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8B7C6B-E61E-4533-A835-62975A6017E7}"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F07032C1-B99F-43C9-A7AE-0E799005BD77}">
      <dgm:prSet/>
      <dgm:spPr/>
      <dgm:t>
        <a:bodyPr/>
        <a:lstStyle/>
        <a:p>
          <a:r>
            <a:rPr lang="en-US" b="1" dirty="0"/>
            <a:t>2. Identify customer as defaulter or not</a:t>
          </a:r>
        </a:p>
      </dgm:t>
    </dgm:pt>
    <dgm:pt modelId="{DE020275-41A4-41AE-ABE6-16424711EB16}" type="parTrans" cxnId="{E5846D9F-2696-419C-B90C-3A3538F7997F}">
      <dgm:prSet/>
      <dgm:spPr/>
      <dgm:t>
        <a:bodyPr/>
        <a:lstStyle/>
        <a:p>
          <a:endParaRPr lang="en-US"/>
        </a:p>
      </dgm:t>
    </dgm:pt>
    <dgm:pt modelId="{9AF96A0D-19BB-4445-9F11-5C6A5EF5F12A}" type="sibTrans" cxnId="{E5846D9F-2696-419C-B90C-3A3538F7997F}">
      <dgm:prSet/>
      <dgm:spPr/>
      <dgm:t>
        <a:bodyPr/>
        <a:lstStyle/>
        <a:p>
          <a:endParaRPr lang="en-US" b="1"/>
        </a:p>
      </dgm:t>
    </dgm:pt>
    <dgm:pt modelId="{95B36315-80C0-4347-B49E-8C99DC52DE04}">
      <dgm:prSet/>
      <dgm:spPr/>
      <dgm:t>
        <a:bodyPr/>
        <a:lstStyle/>
        <a:p>
          <a:r>
            <a:rPr lang="en-US" b="1" dirty="0"/>
            <a:t>3. If defaulted, </a:t>
          </a:r>
        </a:p>
      </dgm:t>
    </dgm:pt>
    <dgm:pt modelId="{0244A527-6110-4D1C-A5A6-C1978CD818BF}" type="parTrans" cxnId="{3AB04AAE-8D28-4833-B9D3-8EE01CEFC171}">
      <dgm:prSet/>
      <dgm:spPr/>
      <dgm:t>
        <a:bodyPr/>
        <a:lstStyle/>
        <a:p>
          <a:endParaRPr lang="en-US"/>
        </a:p>
      </dgm:t>
    </dgm:pt>
    <dgm:pt modelId="{2476FD2D-B1B4-481A-B798-CD047915CC35}" type="sibTrans" cxnId="{3AB04AAE-8D28-4833-B9D3-8EE01CEFC171}">
      <dgm:prSet/>
      <dgm:spPr/>
      <dgm:t>
        <a:bodyPr/>
        <a:lstStyle/>
        <a:p>
          <a:endParaRPr lang="en-US" b="1"/>
        </a:p>
      </dgm:t>
    </dgm:pt>
    <dgm:pt modelId="{1E4B5C7A-7EF5-4938-BB80-CA10205DBD99}">
      <dgm:prSet/>
      <dgm:spPr/>
      <dgm:t>
        <a:bodyPr/>
        <a:lstStyle/>
        <a:p>
          <a:r>
            <a:rPr lang="en-US" b="1" dirty="0"/>
            <a:t>4. At what time will they default.</a:t>
          </a:r>
        </a:p>
      </dgm:t>
    </dgm:pt>
    <dgm:pt modelId="{12ECD15C-5A30-4EA0-9EDA-3ACB3F7B87EC}" type="parTrans" cxnId="{1A5A6B61-9732-4950-BB1C-9F2CB6518705}">
      <dgm:prSet/>
      <dgm:spPr/>
      <dgm:t>
        <a:bodyPr/>
        <a:lstStyle/>
        <a:p>
          <a:endParaRPr lang="en-US"/>
        </a:p>
      </dgm:t>
    </dgm:pt>
    <dgm:pt modelId="{3A0DCE5A-4D7B-43D3-9CCF-0828B5915D73}" type="sibTrans" cxnId="{1A5A6B61-9732-4950-BB1C-9F2CB6518705}">
      <dgm:prSet/>
      <dgm:spPr/>
      <dgm:t>
        <a:bodyPr/>
        <a:lstStyle/>
        <a:p>
          <a:endParaRPr lang="en-US" b="1"/>
        </a:p>
      </dgm:t>
    </dgm:pt>
    <dgm:pt modelId="{7FBFDFDC-FD5A-4FDD-A0E7-07379C50485A}">
      <dgm:prSet/>
      <dgm:spPr/>
      <dgm:t>
        <a:bodyPr/>
        <a:lstStyle/>
        <a:p>
          <a:r>
            <a:rPr lang="en-US" b="1" dirty="0"/>
            <a:t>Take action on early-stage customer to reduce risk.</a:t>
          </a:r>
        </a:p>
      </dgm:t>
    </dgm:pt>
    <dgm:pt modelId="{2B95A2AC-A7D2-42A3-8868-9F9CED20E072}" type="sibTrans" cxnId="{F83D90AE-E699-4756-A95D-08B531CA3A48}">
      <dgm:prSet/>
      <dgm:spPr/>
      <dgm:t>
        <a:bodyPr/>
        <a:lstStyle/>
        <a:p>
          <a:endParaRPr lang="en-US" b="1"/>
        </a:p>
      </dgm:t>
    </dgm:pt>
    <dgm:pt modelId="{294A61CE-477D-4078-B595-2532815DE9D7}" type="parTrans" cxnId="{F83D90AE-E699-4756-A95D-08B531CA3A48}">
      <dgm:prSet/>
      <dgm:spPr/>
      <dgm:t>
        <a:bodyPr/>
        <a:lstStyle/>
        <a:p>
          <a:endParaRPr lang="en-US"/>
        </a:p>
      </dgm:t>
    </dgm:pt>
    <dgm:pt modelId="{C67D1697-803F-4BFF-8BD6-5F264C9E2914}">
      <dgm:prSet/>
      <dgm:spPr/>
      <dgm:t>
        <a:bodyPr/>
        <a:lstStyle/>
        <a:p>
          <a:r>
            <a:rPr lang="en-US" b="1" dirty="0"/>
            <a:t>1. Apply these models on new customer.</a:t>
          </a:r>
        </a:p>
      </dgm:t>
    </dgm:pt>
    <dgm:pt modelId="{FA17EA09-8A15-4528-B1EC-ED4FFB1F7E5A}" type="parTrans" cxnId="{6BE90DD0-3630-447A-AE3B-470220DA633B}">
      <dgm:prSet/>
      <dgm:spPr/>
      <dgm:t>
        <a:bodyPr/>
        <a:lstStyle/>
        <a:p>
          <a:endParaRPr lang="en-US"/>
        </a:p>
      </dgm:t>
    </dgm:pt>
    <dgm:pt modelId="{6D7C29DB-4C04-40F6-844E-A3757018A0E4}" type="sibTrans" cxnId="{6BE90DD0-3630-447A-AE3B-470220DA633B}">
      <dgm:prSet/>
      <dgm:spPr/>
      <dgm:t>
        <a:bodyPr/>
        <a:lstStyle/>
        <a:p>
          <a:endParaRPr lang="en-US" b="1"/>
        </a:p>
      </dgm:t>
    </dgm:pt>
    <dgm:pt modelId="{D9439C32-D863-484E-B719-C75FFCA65D87}" type="pres">
      <dgm:prSet presAssocID="{FD8B7C6B-E61E-4533-A835-62975A6017E7}" presName="cycle" presStyleCnt="0">
        <dgm:presLayoutVars>
          <dgm:dir/>
          <dgm:resizeHandles val="exact"/>
        </dgm:presLayoutVars>
      </dgm:prSet>
      <dgm:spPr/>
    </dgm:pt>
    <dgm:pt modelId="{68DF720B-5C26-4709-A86B-F7C0251172A3}" type="pres">
      <dgm:prSet presAssocID="{F07032C1-B99F-43C9-A7AE-0E799005BD77}" presName="node" presStyleLbl="node1" presStyleIdx="0" presStyleCnt="5" custScaleX="115959" custScaleY="99641" custRadScaleRad="99602">
        <dgm:presLayoutVars>
          <dgm:bulletEnabled val="1"/>
        </dgm:presLayoutVars>
      </dgm:prSet>
      <dgm:spPr/>
    </dgm:pt>
    <dgm:pt modelId="{410E00E0-4478-47B9-A06C-FCAD01860998}" type="pres">
      <dgm:prSet presAssocID="{F07032C1-B99F-43C9-A7AE-0E799005BD77}" presName="spNode" presStyleCnt="0"/>
      <dgm:spPr/>
    </dgm:pt>
    <dgm:pt modelId="{0D0451D2-3358-484A-B04E-1C91D1CBC821}" type="pres">
      <dgm:prSet presAssocID="{9AF96A0D-19BB-4445-9F11-5C6A5EF5F12A}" presName="sibTrans" presStyleLbl="sibTrans1D1" presStyleIdx="0" presStyleCnt="5"/>
      <dgm:spPr/>
    </dgm:pt>
    <dgm:pt modelId="{1FA768E9-4934-4871-8635-05E99AC8C143}" type="pres">
      <dgm:prSet presAssocID="{95B36315-80C0-4347-B49E-8C99DC52DE04}" presName="node" presStyleLbl="node1" presStyleIdx="1" presStyleCnt="5" custScaleX="98807" custScaleY="99033" custRadScaleRad="104192" custRadScaleInc="-8882">
        <dgm:presLayoutVars>
          <dgm:bulletEnabled val="1"/>
        </dgm:presLayoutVars>
      </dgm:prSet>
      <dgm:spPr/>
    </dgm:pt>
    <dgm:pt modelId="{F2E9BD2E-A549-4095-A4CB-798EA9C3C8E9}" type="pres">
      <dgm:prSet presAssocID="{95B36315-80C0-4347-B49E-8C99DC52DE04}" presName="spNode" presStyleCnt="0"/>
      <dgm:spPr/>
    </dgm:pt>
    <dgm:pt modelId="{81683756-B544-42FC-8B9E-C2DF15C2D798}" type="pres">
      <dgm:prSet presAssocID="{2476FD2D-B1B4-481A-B798-CD047915CC35}" presName="sibTrans" presStyleLbl="sibTrans1D1" presStyleIdx="1" presStyleCnt="5"/>
      <dgm:spPr/>
    </dgm:pt>
    <dgm:pt modelId="{EC0BDA77-EF61-4CC2-A8AE-D97781E86153}" type="pres">
      <dgm:prSet presAssocID="{1E4B5C7A-7EF5-4938-BB80-CA10205DBD99}" presName="node" presStyleLbl="node1" presStyleIdx="2" presStyleCnt="5" custScaleX="117406" custScaleY="104615" custRadScaleRad="97085" custRadScaleInc="-24754">
        <dgm:presLayoutVars>
          <dgm:bulletEnabled val="1"/>
        </dgm:presLayoutVars>
      </dgm:prSet>
      <dgm:spPr/>
    </dgm:pt>
    <dgm:pt modelId="{A94438A3-0D77-4026-B667-108C709C0880}" type="pres">
      <dgm:prSet presAssocID="{1E4B5C7A-7EF5-4938-BB80-CA10205DBD99}" presName="spNode" presStyleCnt="0"/>
      <dgm:spPr/>
    </dgm:pt>
    <dgm:pt modelId="{50352A04-0E9E-41E3-A7A7-08FD56223C28}" type="pres">
      <dgm:prSet presAssocID="{3A0DCE5A-4D7B-43D3-9CCF-0828B5915D73}" presName="sibTrans" presStyleLbl="sibTrans1D1" presStyleIdx="2" presStyleCnt="5"/>
      <dgm:spPr/>
    </dgm:pt>
    <dgm:pt modelId="{7BE4643A-9CFF-4683-83CA-25BE48C771E4}" type="pres">
      <dgm:prSet presAssocID="{7FBFDFDC-FD5A-4FDD-A0E7-07379C50485A}" presName="node" presStyleLbl="node1" presStyleIdx="3" presStyleCnt="5" custScaleX="113731" custScaleY="124419" custRadScaleRad="108962" custRadScaleInc="68198">
        <dgm:presLayoutVars>
          <dgm:bulletEnabled val="1"/>
        </dgm:presLayoutVars>
      </dgm:prSet>
      <dgm:spPr/>
    </dgm:pt>
    <dgm:pt modelId="{5193EEFA-B5AB-4D2F-A93D-DD09F5239AE8}" type="pres">
      <dgm:prSet presAssocID="{7FBFDFDC-FD5A-4FDD-A0E7-07379C50485A}" presName="spNode" presStyleCnt="0"/>
      <dgm:spPr/>
    </dgm:pt>
    <dgm:pt modelId="{F8F77B28-CD26-4BB2-8882-1214984609FE}" type="pres">
      <dgm:prSet presAssocID="{2B95A2AC-A7D2-42A3-8868-9F9CED20E072}" presName="sibTrans" presStyleLbl="sibTrans1D1" presStyleIdx="3" presStyleCnt="5"/>
      <dgm:spPr/>
    </dgm:pt>
    <dgm:pt modelId="{4C9FB990-B74C-4FE4-8B2A-BEC82F0A1AAE}" type="pres">
      <dgm:prSet presAssocID="{C67D1697-803F-4BFF-8BD6-5F264C9E2914}" presName="node" presStyleLbl="node1" presStyleIdx="4" presStyleCnt="5" custScaleX="108056" custScaleY="100221" custRadScaleRad="123550" custRadScaleInc="20763">
        <dgm:presLayoutVars>
          <dgm:bulletEnabled val="1"/>
        </dgm:presLayoutVars>
      </dgm:prSet>
      <dgm:spPr/>
    </dgm:pt>
    <dgm:pt modelId="{653446AA-A68F-4C98-AF08-C85AEED04679}" type="pres">
      <dgm:prSet presAssocID="{C67D1697-803F-4BFF-8BD6-5F264C9E2914}" presName="spNode" presStyleCnt="0"/>
      <dgm:spPr/>
    </dgm:pt>
    <dgm:pt modelId="{967FB352-90A3-4804-9729-FD8317F7D986}" type="pres">
      <dgm:prSet presAssocID="{6D7C29DB-4C04-40F6-844E-A3757018A0E4}" presName="sibTrans" presStyleLbl="sibTrans1D1" presStyleIdx="4" presStyleCnt="5"/>
      <dgm:spPr/>
    </dgm:pt>
  </dgm:ptLst>
  <dgm:cxnLst>
    <dgm:cxn modelId="{DF960C04-0DC6-4857-8DAA-7C47D8F74F35}" type="presOf" srcId="{9AF96A0D-19BB-4445-9F11-5C6A5EF5F12A}" destId="{0D0451D2-3358-484A-B04E-1C91D1CBC821}" srcOrd="0" destOrd="0" presId="urn:microsoft.com/office/officeart/2005/8/layout/cycle5"/>
    <dgm:cxn modelId="{6BF07B10-C803-42DE-9F7E-4CD4D03E80A2}" type="presOf" srcId="{C67D1697-803F-4BFF-8BD6-5F264C9E2914}" destId="{4C9FB990-B74C-4FE4-8B2A-BEC82F0A1AAE}" srcOrd="0" destOrd="0" presId="urn:microsoft.com/office/officeart/2005/8/layout/cycle5"/>
    <dgm:cxn modelId="{C1F0DA32-B701-4908-B8BE-86AE8D252965}" type="presOf" srcId="{7FBFDFDC-FD5A-4FDD-A0E7-07379C50485A}" destId="{7BE4643A-9CFF-4683-83CA-25BE48C771E4}" srcOrd="0" destOrd="0" presId="urn:microsoft.com/office/officeart/2005/8/layout/cycle5"/>
    <dgm:cxn modelId="{1A3E825F-A026-416F-9569-389CCF39288F}" type="presOf" srcId="{3A0DCE5A-4D7B-43D3-9CCF-0828B5915D73}" destId="{50352A04-0E9E-41E3-A7A7-08FD56223C28}" srcOrd="0" destOrd="0" presId="urn:microsoft.com/office/officeart/2005/8/layout/cycle5"/>
    <dgm:cxn modelId="{1A5A6B61-9732-4950-BB1C-9F2CB6518705}" srcId="{FD8B7C6B-E61E-4533-A835-62975A6017E7}" destId="{1E4B5C7A-7EF5-4938-BB80-CA10205DBD99}" srcOrd="2" destOrd="0" parTransId="{12ECD15C-5A30-4EA0-9EDA-3ACB3F7B87EC}" sibTransId="{3A0DCE5A-4D7B-43D3-9CCF-0828B5915D73}"/>
    <dgm:cxn modelId="{83121165-C2CC-4724-A488-05F0E520155B}" type="presOf" srcId="{2476FD2D-B1B4-481A-B798-CD047915CC35}" destId="{81683756-B544-42FC-8B9E-C2DF15C2D798}" srcOrd="0" destOrd="0" presId="urn:microsoft.com/office/officeart/2005/8/layout/cycle5"/>
    <dgm:cxn modelId="{9FD85870-0295-4162-B5C8-FB424AB835F4}" type="presOf" srcId="{1E4B5C7A-7EF5-4938-BB80-CA10205DBD99}" destId="{EC0BDA77-EF61-4CC2-A8AE-D97781E86153}" srcOrd="0" destOrd="0" presId="urn:microsoft.com/office/officeart/2005/8/layout/cycle5"/>
    <dgm:cxn modelId="{91E0FE71-705A-482C-BC15-6B3F5298F03B}" type="presOf" srcId="{FD8B7C6B-E61E-4533-A835-62975A6017E7}" destId="{D9439C32-D863-484E-B719-C75FFCA65D87}" srcOrd="0" destOrd="0" presId="urn:microsoft.com/office/officeart/2005/8/layout/cycle5"/>
    <dgm:cxn modelId="{016E3474-0362-44BF-AC4D-3242AD1EFD07}" type="presOf" srcId="{95B36315-80C0-4347-B49E-8C99DC52DE04}" destId="{1FA768E9-4934-4871-8635-05E99AC8C143}" srcOrd="0" destOrd="0" presId="urn:microsoft.com/office/officeart/2005/8/layout/cycle5"/>
    <dgm:cxn modelId="{A58F3F78-D82C-490F-8A36-7E5EE9BB6EDD}" type="presOf" srcId="{2B95A2AC-A7D2-42A3-8868-9F9CED20E072}" destId="{F8F77B28-CD26-4BB2-8882-1214984609FE}" srcOrd="0" destOrd="0" presId="urn:microsoft.com/office/officeart/2005/8/layout/cycle5"/>
    <dgm:cxn modelId="{E5846D9F-2696-419C-B90C-3A3538F7997F}" srcId="{FD8B7C6B-E61E-4533-A835-62975A6017E7}" destId="{F07032C1-B99F-43C9-A7AE-0E799005BD77}" srcOrd="0" destOrd="0" parTransId="{DE020275-41A4-41AE-ABE6-16424711EB16}" sibTransId="{9AF96A0D-19BB-4445-9F11-5C6A5EF5F12A}"/>
    <dgm:cxn modelId="{C16BEF9F-1A8D-4D61-B01B-705856FC3721}" type="presOf" srcId="{F07032C1-B99F-43C9-A7AE-0E799005BD77}" destId="{68DF720B-5C26-4709-A86B-F7C0251172A3}" srcOrd="0" destOrd="0" presId="urn:microsoft.com/office/officeart/2005/8/layout/cycle5"/>
    <dgm:cxn modelId="{3AB04AAE-8D28-4833-B9D3-8EE01CEFC171}" srcId="{FD8B7C6B-E61E-4533-A835-62975A6017E7}" destId="{95B36315-80C0-4347-B49E-8C99DC52DE04}" srcOrd="1" destOrd="0" parTransId="{0244A527-6110-4D1C-A5A6-C1978CD818BF}" sibTransId="{2476FD2D-B1B4-481A-B798-CD047915CC35}"/>
    <dgm:cxn modelId="{F83D90AE-E699-4756-A95D-08B531CA3A48}" srcId="{FD8B7C6B-E61E-4533-A835-62975A6017E7}" destId="{7FBFDFDC-FD5A-4FDD-A0E7-07379C50485A}" srcOrd="3" destOrd="0" parTransId="{294A61CE-477D-4078-B595-2532815DE9D7}" sibTransId="{2B95A2AC-A7D2-42A3-8868-9F9CED20E072}"/>
    <dgm:cxn modelId="{6BE90DD0-3630-447A-AE3B-470220DA633B}" srcId="{FD8B7C6B-E61E-4533-A835-62975A6017E7}" destId="{C67D1697-803F-4BFF-8BD6-5F264C9E2914}" srcOrd="4" destOrd="0" parTransId="{FA17EA09-8A15-4528-B1EC-ED4FFB1F7E5A}" sibTransId="{6D7C29DB-4C04-40F6-844E-A3757018A0E4}"/>
    <dgm:cxn modelId="{22C98ED4-549C-4AED-BB46-BFBC8B59F7CD}" type="presOf" srcId="{6D7C29DB-4C04-40F6-844E-A3757018A0E4}" destId="{967FB352-90A3-4804-9729-FD8317F7D986}" srcOrd="0" destOrd="0" presId="urn:microsoft.com/office/officeart/2005/8/layout/cycle5"/>
    <dgm:cxn modelId="{AA4E5711-0FF6-4923-BCFF-DB2A8E81EEBB}" type="presParOf" srcId="{D9439C32-D863-484E-B719-C75FFCA65D87}" destId="{68DF720B-5C26-4709-A86B-F7C0251172A3}" srcOrd="0" destOrd="0" presId="urn:microsoft.com/office/officeart/2005/8/layout/cycle5"/>
    <dgm:cxn modelId="{C3745A73-C1CC-4E2A-909E-59C4B5D2F763}" type="presParOf" srcId="{D9439C32-D863-484E-B719-C75FFCA65D87}" destId="{410E00E0-4478-47B9-A06C-FCAD01860998}" srcOrd="1" destOrd="0" presId="urn:microsoft.com/office/officeart/2005/8/layout/cycle5"/>
    <dgm:cxn modelId="{6DD18CE1-F7C9-4E61-9536-B53A74C2126E}" type="presParOf" srcId="{D9439C32-D863-484E-B719-C75FFCA65D87}" destId="{0D0451D2-3358-484A-B04E-1C91D1CBC821}" srcOrd="2" destOrd="0" presId="urn:microsoft.com/office/officeart/2005/8/layout/cycle5"/>
    <dgm:cxn modelId="{E2389434-4073-477C-9EC3-12B5B4198CED}" type="presParOf" srcId="{D9439C32-D863-484E-B719-C75FFCA65D87}" destId="{1FA768E9-4934-4871-8635-05E99AC8C143}" srcOrd="3" destOrd="0" presId="urn:microsoft.com/office/officeart/2005/8/layout/cycle5"/>
    <dgm:cxn modelId="{095B442B-0544-44AC-ABCD-CE89B30D6BBA}" type="presParOf" srcId="{D9439C32-D863-484E-B719-C75FFCA65D87}" destId="{F2E9BD2E-A549-4095-A4CB-798EA9C3C8E9}" srcOrd="4" destOrd="0" presId="urn:microsoft.com/office/officeart/2005/8/layout/cycle5"/>
    <dgm:cxn modelId="{81EA409B-CEB8-47C0-B2C8-CE54C4CD7DFB}" type="presParOf" srcId="{D9439C32-D863-484E-B719-C75FFCA65D87}" destId="{81683756-B544-42FC-8B9E-C2DF15C2D798}" srcOrd="5" destOrd="0" presId="urn:microsoft.com/office/officeart/2005/8/layout/cycle5"/>
    <dgm:cxn modelId="{A569D17E-0A66-4A27-9E75-70E7867A56D6}" type="presParOf" srcId="{D9439C32-D863-484E-B719-C75FFCA65D87}" destId="{EC0BDA77-EF61-4CC2-A8AE-D97781E86153}" srcOrd="6" destOrd="0" presId="urn:microsoft.com/office/officeart/2005/8/layout/cycle5"/>
    <dgm:cxn modelId="{23E64C9E-C4C9-4BBC-A045-7ECB4E143541}" type="presParOf" srcId="{D9439C32-D863-484E-B719-C75FFCA65D87}" destId="{A94438A3-0D77-4026-B667-108C709C0880}" srcOrd="7" destOrd="0" presId="urn:microsoft.com/office/officeart/2005/8/layout/cycle5"/>
    <dgm:cxn modelId="{A3636B13-6E7B-45F8-B72B-A2E1C9ED96D0}" type="presParOf" srcId="{D9439C32-D863-484E-B719-C75FFCA65D87}" destId="{50352A04-0E9E-41E3-A7A7-08FD56223C28}" srcOrd="8" destOrd="0" presId="urn:microsoft.com/office/officeart/2005/8/layout/cycle5"/>
    <dgm:cxn modelId="{A3445712-AF4B-469B-94AC-D70EE675360C}" type="presParOf" srcId="{D9439C32-D863-484E-B719-C75FFCA65D87}" destId="{7BE4643A-9CFF-4683-83CA-25BE48C771E4}" srcOrd="9" destOrd="0" presId="urn:microsoft.com/office/officeart/2005/8/layout/cycle5"/>
    <dgm:cxn modelId="{3B255B5C-89FA-4BA7-B1E9-7FBAF63283F8}" type="presParOf" srcId="{D9439C32-D863-484E-B719-C75FFCA65D87}" destId="{5193EEFA-B5AB-4D2F-A93D-DD09F5239AE8}" srcOrd="10" destOrd="0" presId="urn:microsoft.com/office/officeart/2005/8/layout/cycle5"/>
    <dgm:cxn modelId="{722C56EC-1CEA-42CE-BA4D-930146AC4B71}" type="presParOf" srcId="{D9439C32-D863-484E-B719-C75FFCA65D87}" destId="{F8F77B28-CD26-4BB2-8882-1214984609FE}" srcOrd="11" destOrd="0" presId="urn:microsoft.com/office/officeart/2005/8/layout/cycle5"/>
    <dgm:cxn modelId="{7F92C6B1-1A1E-4C92-A4D4-7CA06CD04691}" type="presParOf" srcId="{D9439C32-D863-484E-B719-C75FFCA65D87}" destId="{4C9FB990-B74C-4FE4-8B2A-BEC82F0A1AAE}" srcOrd="12" destOrd="0" presId="urn:microsoft.com/office/officeart/2005/8/layout/cycle5"/>
    <dgm:cxn modelId="{F41BA286-0141-4B3A-99CC-14BFB67511F1}" type="presParOf" srcId="{D9439C32-D863-484E-B719-C75FFCA65D87}" destId="{653446AA-A68F-4C98-AF08-C85AEED04679}" srcOrd="13" destOrd="0" presId="urn:microsoft.com/office/officeart/2005/8/layout/cycle5"/>
    <dgm:cxn modelId="{955E2F56-1AF8-4AF5-9BA6-25621FD309CE}" type="presParOf" srcId="{D9439C32-D863-484E-B719-C75FFCA65D87}" destId="{967FB352-90A3-4804-9729-FD8317F7D986}"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B9856E-9C1F-46ED-9734-89F92F336F82}"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135EF246-44D9-4A4D-BB5C-9C5106AD1529}">
      <dgm:prSet/>
      <dgm:spPr/>
      <dgm:t>
        <a:bodyPr/>
        <a:lstStyle/>
        <a:p>
          <a:r>
            <a:rPr lang="en-US" dirty="0"/>
            <a:t>Loan Borrower</a:t>
          </a:r>
        </a:p>
      </dgm:t>
    </dgm:pt>
    <dgm:pt modelId="{0DD0E45C-76AD-43E0-93C4-18CCBE2A9FA4}" type="parTrans" cxnId="{E638C706-D79B-4321-A026-F9B7B2C6E2C3}">
      <dgm:prSet/>
      <dgm:spPr/>
      <dgm:t>
        <a:bodyPr/>
        <a:lstStyle/>
        <a:p>
          <a:endParaRPr lang="en-US"/>
        </a:p>
      </dgm:t>
    </dgm:pt>
    <dgm:pt modelId="{6365E372-B6FC-4186-BD8B-7C72EFE2A467}" type="sibTrans" cxnId="{E638C706-D79B-4321-A026-F9B7B2C6E2C3}">
      <dgm:prSet/>
      <dgm:spPr/>
      <dgm:t>
        <a:bodyPr/>
        <a:lstStyle/>
        <a:p>
          <a:endParaRPr lang="en-US"/>
        </a:p>
      </dgm:t>
    </dgm:pt>
    <dgm:pt modelId="{7775060E-900B-454D-A60B-66E85A9A7996}">
      <dgm:prSet/>
      <dgm:spPr/>
      <dgm:t>
        <a:bodyPr/>
        <a:lstStyle/>
        <a:p>
          <a:r>
            <a:rPr lang="en-US" dirty="0"/>
            <a:t>Active Customer</a:t>
          </a:r>
        </a:p>
      </dgm:t>
    </dgm:pt>
    <dgm:pt modelId="{5D1D5E18-3654-45DF-A15B-B11DBA7A61B3}" type="parTrans" cxnId="{F16F384F-E44E-46CB-A6DE-9CE871BF602B}">
      <dgm:prSet/>
      <dgm:spPr/>
      <dgm:t>
        <a:bodyPr/>
        <a:lstStyle/>
        <a:p>
          <a:endParaRPr lang="en-US"/>
        </a:p>
      </dgm:t>
    </dgm:pt>
    <dgm:pt modelId="{155892C1-A6FD-48A9-9E64-BD8F0A722057}" type="sibTrans" cxnId="{F16F384F-E44E-46CB-A6DE-9CE871BF602B}">
      <dgm:prSet/>
      <dgm:spPr/>
      <dgm:t>
        <a:bodyPr/>
        <a:lstStyle/>
        <a:p>
          <a:endParaRPr lang="en-US"/>
        </a:p>
      </dgm:t>
    </dgm:pt>
    <dgm:pt modelId="{183AD73E-9C4B-49DB-9AFE-E6D35ACE581F}">
      <dgm:prSet/>
      <dgm:spPr/>
      <dgm:t>
        <a:bodyPr/>
        <a:lstStyle/>
        <a:p>
          <a:r>
            <a:rPr lang="en-US"/>
            <a:t>Non-active Customer</a:t>
          </a:r>
        </a:p>
      </dgm:t>
    </dgm:pt>
    <dgm:pt modelId="{001B336C-D2BF-4C0E-AB35-780160B75A17}" type="parTrans" cxnId="{0F874DFA-C90A-481D-8C09-4996A7EA6541}">
      <dgm:prSet/>
      <dgm:spPr/>
      <dgm:t>
        <a:bodyPr/>
        <a:lstStyle/>
        <a:p>
          <a:endParaRPr lang="en-US"/>
        </a:p>
      </dgm:t>
    </dgm:pt>
    <dgm:pt modelId="{412E81E3-70E3-4FB4-8734-38F037E6510C}" type="sibTrans" cxnId="{0F874DFA-C90A-481D-8C09-4996A7EA6541}">
      <dgm:prSet/>
      <dgm:spPr/>
      <dgm:t>
        <a:bodyPr/>
        <a:lstStyle/>
        <a:p>
          <a:endParaRPr lang="en-US"/>
        </a:p>
      </dgm:t>
    </dgm:pt>
    <dgm:pt modelId="{AF02414D-0E02-481B-93B5-BABC2D686CDC}" type="pres">
      <dgm:prSet presAssocID="{16B9856E-9C1F-46ED-9734-89F92F336F82}" presName="hierChild1" presStyleCnt="0">
        <dgm:presLayoutVars>
          <dgm:chPref val="1"/>
          <dgm:dir/>
          <dgm:animOne val="branch"/>
          <dgm:animLvl val="lvl"/>
          <dgm:resizeHandles/>
        </dgm:presLayoutVars>
      </dgm:prSet>
      <dgm:spPr/>
    </dgm:pt>
    <dgm:pt modelId="{4E2DA815-23C5-43A6-B1DA-A6E29B1E1601}" type="pres">
      <dgm:prSet presAssocID="{135EF246-44D9-4A4D-BB5C-9C5106AD1529}" presName="hierRoot1" presStyleCnt="0"/>
      <dgm:spPr/>
    </dgm:pt>
    <dgm:pt modelId="{4D5358FF-283B-43A1-A413-2E1778E65406}" type="pres">
      <dgm:prSet presAssocID="{135EF246-44D9-4A4D-BB5C-9C5106AD1529}" presName="composite" presStyleCnt="0"/>
      <dgm:spPr/>
    </dgm:pt>
    <dgm:pt modelId="{2E0145F4-29EA-40DB-91B9-F752FCB79655}" type="pres">
      <dgm:prSet presAssocID="{135EF246-44D9-4A4D-BB5C-9C5106AD1529}" presName="background" presStyleLbl="node0" presStyleIdx="0" presStyleCnt="1"/>
      <dgm:spPr/>
    </dgm:pt>
    <dgm:pt modelId="{E8617294-54C7-43AB-8F49-D0C14CDCE6A6}" type="pres">
      <dgm:prSet presAssocID="{135EF246-44D9-4A4D-BB5C-9C5106AD1529}" presName="text" presStyleLbl="fgAcc0" presStyleIdx="0" presStyleCnt="1">
        <dgm:presLayoutVars>
          <dgm:chPref val="3"/>
        </dgm:presLayoutVars>
      </dgm:prSet>
      <dgm:spPr/>
    </dgm:pt>
    <dgm:pt modelId="{4B429C16-5E72-4DFC-B068-EB7E82319682}" type="pres">
      <dgm:prSet presAssocID="{135EF246-44D9-4A4D-BB5C-9C5106AD1529}" presName="hierChild2" presStyleCnt="0"/>
      <dgm:spPr/>
    </dgm:pt>
    <dgm:pt modelId="{67ECEF47-C180-48F0-9EE9-8B7148906517}" type="pres">
      <dgm:prSet presAssocID="{5D1D5E18-3654-45DF-A15B-B11DBA7A61B3}" presName="Name10" presStyleLbl="parChTrans1D2" presStyleIdx="0" presStyleCnt="2"/>
      <dgm:spPr/>
    </dgm:pt>
    <dgm:pt modelId="{C529663C-3B13-4044-84CB-DA1DEDA3F7D7}" type="pres">
      <dgm:prSet presAssocID="{7775060E-900B-454D-A60B-66E85A9A7996}" presName="hierRoot2" presStyleCnt="0"/>
      <dgm:spPr/>
    </dgm:pt>
    <dgm:pt modelId="{E3423B9F-EF23-4009-996B-074A54362027}" type="pres">
      <dgm:prSet presAssocID="{7775060E-900B-454D-A60B-66E85A9A7996}" presName="composite2" presStyleCnt="0"/>
      <dgm:spPr/>
    </dgm:pt>
    <dgm:pt modelId="{259EEDDB-20D7-49A2-BA88-61639F119AF0}" type="pres">
      <dgm:prSet presAssocID="{7775060E-900B-454D-A60B-66E85A9A7996}" presName="background2" presStyleLbl="node2" presStyleIdx="0" presStyleCnt="2"/>
      <dgm:spPr/>
    </dgm:pt>
    <dgm:pt modelId="{6E4B71DF-58F0-48B7-8618-A15FFE46C2F2}" type="pres">
      <dgm:prSet presAssocID="{7775060E-900B-454D-A60B-66E85A9A7996}" presName="text2" presStyleLbl="fgAcc2" presStyleIdx="0" presStyleCnt="2">
        <dgm:presLayoutVars>
          <dgm:chPref val="3"/>
        </dgm:presLayoutVars>
      </dgm:prSet>
      <dgm:spPr/>
    </dgm:pt>
    <dgm:pt modelId="{AA83C3F1-A5C5-4D11-9A44-46AA4796DACE}" type="pres">
      <dgm:prSet presAssocID="{7775060E-900B-454D-A60B-66E85A9A7996}" presName="hierChild3" presStyleCnt="0"/>
      <dgm:spPr/>
    </dgm:pt>
    <dgm:pt modelId="{6BB814C9-C0FF-4320-87EA-F90B5728BC0C}" type="pres">
      <dgm:prSet presAssocID="{001B336C-D2BF-4C0E-AB35-780160B75A17}" presName="Name10" presStyleLbl="parChTrans1D2" presStyleIdx="1" presStyleCnt="2"/>
      <dgm:spPr/>
    </dgm:pt>
    <dgm:pt modelId="{7D5EB940-5F33-4EEF-A698-1801162AB2BB}" type="pres">
      <dgm:prSet presAssocID="{183AD73E-9C4B-49DB-9AFE-E6D35ACE581F}" presName="hierRoot2" presStyleCnt="0"/>
      <dgm:spPr/>
    </dgm:pt>
    <dgm:pt modelId="{806CFE83-D891-4AA6-B868-2C0B94693DD3}" type="pres">
      <dgm:prSet presAssocID="{183AD73E-9C4B-49DB-9AFE-E6D35ACE581F}" presName="composite2" presStyleCnt="0"/>
      <dgm:spPr/>
    </dgm:pt>
    <dgm:pt modelId="{3A34C9C6-C37E-4155-A8DC-2D6F0FE1E209}" type="pres">
      <dgm:prSet presAssocID="{183AD73E-9C4B-49DB-9AFE-E6D35ACE581F}" presName="background2" presStyleLbl="node2" presStyleIdx="1" presStyleCnt="2"/>
      <dgm:spPr/>
    </dgm:pt>
    <dgm:pt modelId="{12F17C33-B0EC-422C-AB06-3358545DDD0E}" type="pres">
      <dgm:prSet presAssocID="{183AD73E-9C4B-49DB-9AFE-E6D35ACE581F}" presName="text2" presStyleLbl="fgAcc2" presStyleIdx="1" presStyleCnt="2">
        <dgm:presLayoutVars>
          <dgm:chPref val="3"/>
        </dgm:presLayoutVars>
      </dgm:prSet>
      <dgm:spPr/>
    </dgm:pt>
    <dgm:pt modelId="{46974AE8-07E1-4AC0-ACFB-38DBA6E0A96B}" type="pres">
      <dgm:prSet presAssocID="{183AD73E-9C4B-49DB-9AFE-E6D35ACE581F}" presName="hierChild3" presStyleCnt="0"/>
      <dgm:spPr/>
    </dgm:pt>
  </dgm:ptLst>
  <dgm:cxnLst>
    <dgm:cxn modelId="{E638C706-D79B-4321-A026-F9B7B2C6E2C3}" srcId="{16B9856E-9C1F-46ED-9734-89F92F336F82}" destId="{135EF246-44D9-4A4D-BB5C-9C5106AD1529}" srcOrd="0" destOrd="0" parTransId="{0DD0E45C-76AD-43E0-93C4-18CCBE2A9FA4}" sibTransId="{6365E372-B6FC-4186-BD8B-7C72EFE2A467}"/>
    <dgm:cxn modelId="{6BDAA117-67F2-4ECE-8E86-897A0173AF7F}" type="presOf" srcId="{16B9856E-9C1F-46ED-9734-89F92F336F82}" destId="{AF02414D-0E02-481B-93B5-BABC2D686CDC}" srcOrd="0" destOrd="0" presId="urn:microsoft.com/office/officeart/2005/8/layout/hierarchy1"/>
    <dgm:cxn modelId="{4340CC21-5A8A-4FD0-BE08-577BBD558F65}" type="presOf" srcId="{001B336C-D2BF-4C0E-AB35-780160B75A17}" destId="{6BB814C9-C0FF-4320-87EA-F90B5728BC0C}" srcOrd="0" destOrd="0" presId="urn:microsoft.com/office/officeart/2005/8/layout/hierarchy1"/>
    <dgm:cxn modelId="{FC18C263-EE55-4849-AC5E-EA678194D90C}" type="presOf" srcId="{183AD73E-9C4B-49DB-9AFE-E6D35ACE581F}" destId="{12F17C33-B0EC-422C-AB06-3358545DDD0E}" srcOrd="0" destOrd="0" presId="urn:microsoft.com/office/officeart/2005/8/layout/hierarchy1"/>
    <dgm:cxn modelId="{F16F384F-E44E-46CB-A6DE-9CE871BF602B}" srcId="{135EF246-44D9-4A4D-BB5C-9C5106AD1529}" destId="{7775060E-900B-454D-A60B-66E85A9A7996}" srcOrd="0" destOrd="0" parTransId="{5D1D5E18-3654-45DF-A15B-B11DBA7A61B3}" sibTransId="{155892C1-A6FD-48A9-9E64-BD8F0A722057}"/>
    <dgm:cxn modelId="{DF74AF90-E815-42E9-AB11-EC87E6EA6471}" type="presOf" srcId="{7775060E-900B-454D-A60B-66E85A9A7996}" destId="{6E4B71DF-58F0-48B7-8618-A15FFE46C2F2}" srcOrd="0" destOrd="0" presId="urn:microsoft.com/office/officeart/2005/8/layout/hierarchy1"/>
    <dgm:cxn modelId="{1EB1E4CE-ECE5-4EC2-A9BA-277C9697FED9}" type="presOf" srcId="{5D1D5E18-3654-45DF-A15B-B11DBA7A61B3}" destId="{67ECEF47-C180-48F0-9EE9-8B7148906517}" srcOrd="0" destOrd="0" presId="urn:microsoft.com/office/officeart/2005/8/layout/hierarchy1"/>
    <dgm:cxn modelId="{50C7FBDC-59FF-45CF-A1AC-97E9DB17EBC3}" type="presOf" srcId="{135EF246-44D9-4A4D-BB5C-9C5106AD1529}" destId="{E8617294-54C7-43AB-8F49-D0C14CDCE6A6}" srcOrd="0" destOrd="0" presId="urn:microsoft.com/office/officeart/2005/8/layout/hierarchy1"/>
    <dgm:cxn modelId="{0F874DFA-C90A-481D-8C09-4996A7EA6541}" srcId="{135EF246-44D9-4A4D-BB5C-9C5106AD1529}" destId="{183AD73E-9C4B-49DB-9AFE-E6D35ACE581F}" srcOrd="1" destOrd="0" parTransId="{001B336C-D2BF-4C0E-AB35-780160B75A17}" sibTransId="{412E81E3-70E3-4FB4-8734-38F037E6510C}"/>
    <dgm:cxn modelId="{5B96E15C-2F77-42E3-A950-46F54817B4F8}" type="presParOf" srcId="{AF02414D-0E02-481B-93B5-BABC2D686CDC}" destId="{4E2DA815-23C5-43A6-B1DA-A6E29B1E1601}" srcOrd="0" destOrd="0" presId="urn:microsoft.com/office/officeart/2005/8/layout/hierarchy1"/>
    <dgm:cxn modelId="{CD6092BD-150F-4765-91D8-112504BF4628}" type="presParOf" srcId="{4E2DA815-23C5-43A6-B1DA-A6E29B1E1601}" destId="{4D5358FF-283B-43A1-A413-2E1778E65406}" srcOrd="0" destOrd="0" presId="urn:microsoft.com/office/officeart/2005/8/layout/hierarchy1"/>
    <dgm:cxn modelId="{94108BB3-5901-48CE-B92C-8DA76CB3ED54}" type="presParOf" srcId="{4D5358FF-283B-43A1-A413-2E1778E65406}" destId="{2E0145F4-29EA-40DB-91B9-F752FCB79655}" srcOrd="0" destOrd="0" presId="urn:microsoft.com/office/officeart/2005/8/layout/hierarchy1"/>
    <dgm:cxn modelId="{7E43FE7E-A88D-4F30-A52B-F9625EC8BCB3}" type="presParOf" srcId="{4D5358FF-283B-43A1-A413-2E1778E65406}" destId="{E8617294-54C7-43AB-8F49-D0C14CDCE6A6}" srcOrd="1" destOrd="0" presId="urn:microsoft.com/office/officeart/2005/8/layout/hierarchy1"/>
    <dgm:cxn modelId="{FFB65AED-6813-415C-AA25-0A1FB902C021}" type="presParOf" srcId="{4E2DA815-23C5-43A6-B1DA-A6E29B1E1601}" destId="{4B429C16-5E72-4DFC-B068-EB7E82319682}" srcOrd="1" destOrd="0" presId="urn:microsoft.com/office/officeart/2005/8/layout/hierarchy1"/>
    <dgm:cxn modelId="{50DC3F40-6B43-423F-84B0-940101EF7315}" type="presParOf" srcId="{4B429C16-5E72-4DFC-B068-EB7E82319682}" destId="{67ECEF47-C180-48F0-9EE9-8B7148906517}" srcOrd="0" destOrd="0" presId="urn:microsoft.com/office/officeart/2005/8/layout/hierarchy1"/>
    <dgm:cxn modelId="{D76A7749-CEE0-44F0-82E8-5B0BA8E06CD5}" type="presParOf" srcId="{4B429C16-5E72-4DFC-B068-EB7E82319682}" destId="{C529663C-3B13-4044-84CB-DA1DEDA3F7D7}" srcOrd="1" destOrd="0" presId="urn:microsoft.com/office/officeart/2005/8/layout/hierarchy1"/>
    <dgm:cxn modelId="{E46BC5FE-9C4E-482D-96D5-B1DD51A3620C}" type="presParOf" srcId="{C529663C-3B13-4044-84CB-DA1DEDA3F7D7}" destId="{E3423B9F-EF23-4009-996B-074A54362027}" srcOrd="0" destOrd="0" presId="urn:microsoft.com/office/officeart/2005/8/layout/hierarchy1"/>
    <dgm:cxn modelId="{8F868D4B-47AC-4133-A1A8-25B2FFABFAF2}" type="presParOf" srcId="{E3423B9F-EF23-4009-996B-074A54362027}" destId="{259EEDDB-20D7-49A2-BA88-61639F119AF0}" srcOrd="0" destOrd="0" presId="urn:microsoft.com/office/officeart/2005/8/layout/hierarchy1"/>
    <dgm:cxn modelId="{BE1AC3DB-C973-4142-9AD1-0A9D9C8F8313}" type="presParOf" srcId="{E3423B9F-EF23-4009-996B-074A54362027}" destId="{6E4B71DF-58F0-48B7-8618-A15FFE46C2F2}" srcOrd="1" destOrd="0" presId="urn:microsoft.com/office/officeart/2005/8/layout/hierarchy1"/>
    <dgm:cxn modelId="{A192D9D8-62D9-4481-B1B0-94E2B2493E75}" type="presParOf" srcId="{C529663C-3B13-4044-84CB-DA1DEDA3F7D7}" destId="{AA83C3F1-A5C5-4D11-9A44-46AA4796DACE}" srcOrd="1" destOrd="0" presId="urn:microsoft.com/office/officeart/2005/8/layout/hierarchy1"/>
    <dgm:cxn modelId="{2CDB9D45-DA15-427C-94F4-95A068F0A503}" type="presParOf" srcId="{4B429C16-5E72-4DFC-B068-EB7E82319682}" destId="{6BB814C9-C0FF-4320-87EA-F90B5728BC0C}" srcOrd="2" destOrd="0" presId="urn:microsoft.com/office/officeart/2005/8/layout/hierarchy1"/>
    <dgm:cxn modelId="{8383A05C-3A85-48A6-BC64-5650C1EB49BD}" type="presParOf" srcId="{4B429C16-5E72-4DFC-B068-EB7E82319682}" destId="{7D5EB940-5F33-4EEF-A698-1801162AB2BB}" srcOrd="3" destOrd="0" presId="urn:microsoft.com/office/officeart/2005/8/layout/hierarchy1"/>
    <dgm:cxn modelId="{A866267A-339C-4C12-9D96-F68AB70925C2}" type="presParOf" srcId="{7D5EB940-5F33-4EEF-A698-1801162AB2BB}" destId="{806CFE83-D891-4AA6-B868-2C0B94693DD3}" srcOrd="0" destOrd="0" presId="urn:microsoft.com/office/officeart/2005/8/layout/hierarchy1"/>
    <dgm:cxn modelId="{3F24774E-BA14-4B1B-8DA7-A47FA8D3D8D2}" type="presParOf" srcId="{806CFE83-D891-4AA6-B868-2C0B94693DD3}" destId="{3A34C9C6-C37E-4155-A8DC-2D6F0FE1E209}" srcOrd="0" destOrd="0" presId="urn:microsoft.com/office/officeart/2005/8/layout/hierarchy1"/>
    <dgm:cxn modelId="{0743EF70-2AC4-4CF6-9C4A-7A62844A724D}" type="presParOf" srcId="{806CFE83-D891-4AA6-B868-2C0B94693DD3}" destId="{12F17C33-B0EC-422C-AB06-3358545DDD0E}" srcOrd="1" destOrd="0" presId="urn:microsoft.com/office/officeart/2005/8/layout/hierarchy1"/>
    <dgm:cxn modelId="{052FCFDB-9A04-4DBF-BFC2-32445F284C8F}" type="presParOf" srcId="{7D5EB940-5F33-4EEF-A698-1801162AB2BB}" destId="{46974AE8-07E1-4AC0-ACFB-38DBA6E0A96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F12566-E1C9-4144-A156-385A254683A0}"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778C053D-B5ED-4AAF-9C1D-D7A780D7A1F4}">
      <dgm:prSet/>
      <dgm:spPr/>
      <dgm:t>
        <a:bodyPr/>
        <a:lstStyle/>
        <a:p>
          <a:pPr>
            <a:lnSpc>
              <a:spcPct val="100000"/>
            </a:lnSpc>
            <a:defRPr cap="all"/>
          </a:pPr>
          <a:r>
            <a:rPr lang="en-US" dirty="0"/>
            <a:t>Training</a:t>
          </a:r>
        </a:p>
        <a:p>
          <a:pPr>
            <a:lnSpc>
              <a:spcPct val="100000"/>
            </a:lnSpc>
            <a:defRPr cap="all"/>
          </a:pPr>
          <a:r>
            <a:rPr lang="en-US" dirty="0"/>
            <a:t>60% </a:t>
          </a:r>
        </a:p>
      </dgm:t>
    </dgm:pt>
    <dgm:pt modelId="{FC9FD947-AE96-4A07-A750-A50171437E57}" type="parTrans" cxnId="{7A41D85D-22ED-404C-AB19-2EE98420DB8C}">
      <dgm:prSet/>
      <dgm:spPr/>
      <dgm:t>
        <a:bodyPr/>
        <a:lstStyle/>
        <a:p>
          <a:endParaRPr lang="en-US"/>
        </a:p>
      </dgm:t>
    </dgm:pt>
    <dgm:pt modelId="{E14F1F26-27E1-4632-B849-C31716C15C70}" type="sibTrans" cxnId="{7A41D85D-22ED-404C-AB19-2EE98420DB8C}">
      <dgm:prSet/>
      <dgm:spPr/>
      <dgm:t>
        <a:bodyPr/>
        <a:lstStyle/>
        <a:p>
          <a:endParaRPr lang="en-US"/>
        </a:p>
      </dgm:t>
    </dgm:pt>
    <dgm:pt modelId="{5144BF81-D2C1-41FB-94E2-275616827E2C}">
      <dgm:prSet/>
      <dgm:spPr/>
      <dgm:t>
        <a:bodyPr/>
        <a:lstStyle/>
        <a:p>
          <a:pPr>
            <a:lnSpc>
              <a:spcPct val="100000"/>
            </a:lnSpc>
            <a:defRPr cap="all"/>
          </a:pPr>
          <a:r>
            <a:rPr lang="en-US" dirty="0"/>
            <a:t>Validation </a:t>
          </a:r>
        </a:p>
        <a:p>
          <a:pPr>
            <a:lnSpc>
              <a:spcPct val="100000"/>
            </a:lnSpc>
            <a:defRPr cap="all"/>
          </a:pPr>
          <a:r>
            <a:rPr lang="en-US" dirty="0"/>
            <a:t>20%</a:t>
          </a:r>
        </a:p>
      </dgm:t>
    </dgm:pt>
    <dgm:pt modelId="{8DA3CBEC-49A1-49B0-AA35-4C206A084368}" type="parTrans" cxnId="{528433D0-031F-4D70-A2C9-66FE452131F6}">
      <dgm:prSet/>
      <dgm:spPr/>
      <dgm:t>
        <a:bodyPr/>
        <a:lstStyle/>
        <a:p>
          <a:endParaRPr lang="en-US"/>
        </a:p>
      </dgm:t>
    </dgm:pt>
    <dgm:pt modelId="{BB6DE8C1-4F5F-4E5C-ACD3-C842B625F1BE}" type="sibTrans" cxnId="{528433D0-031F-4D70-A2C9-66FE452131F6}">
      <dgm:prSet/>
      <dgm:spPr/>
      <dgm:t>
        <a:bodyPr/>
        <a:lstStyle/>
        <a:p>
          <a:endParaRPr lang="en-US"/>
        </a:p>
      </dgm:t>
    </dgm:pt>
    <dgm:pt modelId="{C0095DC9-6364-40DC-B556-A31EF1D9FA32}">
      <dgm:prSet/>
      <dgm:spPr/>
      <dgm:t>
        <a:bodyPr/>
        <a:lstStyle/>
        <a:p>
          <a:pPr>
            <a:lnSpc>
              <a:spcPct val="100000"/>
            </a:lnSpc>
            <a:defRPr cap="all"/>
          </a:pPr>
          <a:r>
            <a:rPr lang="en-US" dirty="0"/>
            <a:t>Holdout</a:t>
          </a:r>
        </a:p>
        <a:p>
          <a:pPr>
            <a:lnSpc>
              <a:spcPct val="100000"/>
            </a:lnSpc>
            <a:defRPr cap="all"/>
          </a:pPr>
          <a:r>
            <a:rPr lang="en-US" dirty="0"/>
            <a:t>20%</a:t>
          </a:r>
        </a:p>
      </dgm:t>
    </dgm:pt>
    <dgm:pt modelId="{9B0E1DB0-7625-4A05-90B5-B159FB85C77B}" type="parTrans" cxnId="{1594A59A-C7AC-4FDB-99A6-9ACFA100517B}">
      <dgm:prSet/>
      <dgm:spPr/>
      <dgm:t>
        <a:bodyPr/>
        <a:lstStyle/>
        <a:p>
          <a:endParaRPr lang="en-US"/>
        </a:p>
      </dgm:t>
    </dgm:pt>
    <dgm:pt modelId="{3EB78339-3927-440A-8D25-80FE72983733}" type="sibTrans" cxnId="{1594A59A-C7AC-4FDB-99A6-9ACFA100517B}">
      <dgm:prSet/>
      <dgm:spPr/>
      <dgm:t>
        <a:bodyPr/>
        <a:lstStyle/>
        <a:p>
          <a:endParaRPr lang="en-US"/>
        </a:p>
      </dgm:t>
    </dgm:pt>
    <dgm:pt modelId="{592222F0-052A-4D24-8C75-8D2E9754E6F4}" type="pres">
      <dgm:prSet presAssocID="{B0F12566-E1C9-4144-A156-385A254683A0}" presName="root" presStyleCnt="0">
        <dgm:presLayoutVars>
          <dgm:dir/>
          <dgm:resizeHandles val="exact"/>
        </dgm:presLayoutVars>
      </dgm:prSet>
      <dgm:spPr/>
    </dgm:pt>
    <dgm:pt modelId="{2E160BF0-683B-4574-9352-3CCB3A53DD79}" type="pres">
      <dgm:prSet presAssocID="{778C053D-B5ED-4AAF-9C1D-D7A780D7A1F4}" presName="compNode" presStyleCnt="0"/>
      <dgm:spPr/>
    </dgm:pt>
    <dgm:pt modelId="{8111F8E5-29D8-4A88-8AFC-F0E5AC01D1DC}" type="pres">
      <dgm:prSet presAssocID="{778C053D-B5ED-4AAF-9C1D-D7A780D7A1F4}" presName="iconBgRect" presStyleLbl="bgShp" presStyleIdx="0" presStyleCnt="3"/>
      <dgm:spPr/>
    </dgm:pt>
    <dgm:pt modelId="{A1997F3C-4A30-48A3-BAD2-83B476A59DA8}" type="pres">
      <dgm:prSet presAssocID="{778C053D-B5ED-4AAF-9C1D-D7A780D7A1F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AEC986D8-3864-4F92-B649-5E55D80CCF70}" type="pres">
      <dgm:prSet presAssocID="{778C053D-B5ED-4AAF-9C1D-D7A780D7A1F4}" presName="spaceRect" presStyleCnt="0"/>
      <dgm:spPr/>
    </dgm:pt>
    <dgm:pt modelId="{550EE708-644A-460E-8FC4-091BEA2D548B}" type="pres">
      <dgm:prSet presAssocID="{778C053D-B5ED-4AAF-9C1D-D7A780D7A1F4}" presName="textRect" presStyleLbl="revTx" presStyleIdx="0" presStyleCnt="3">
        <dgm:presLayoutVars>
          <dgm:chMax val="1"/>
          <dgm:chPref val="1"/>
        </dgm:presLayoutVars>
      </dgm:prSet>
      <dgm:spPr/>
    </dgm:pt>
    <dgm:pt modelId="{53DA9AB1-5B02-464F-BD41-B1DBB8308B02}" type="pres">
      <dgm:prSet presAssocID="{E14F1F26-27E1-4632-B849-C31716C15C70}" presName="sibTrans" presStyleCnt="0"/>
      <dgm:spPr/>
    </dgm:pt>
    <dgm:pt modelId="{CB6E0E5A-373B-4F58-B300-E37D58490702}" type="pres">
      <dgm:prSet presAssocID="{5144BF81-D2C1-41FB-94E2-275616827E2C}" presName="compNode" presStyleCnt="0"/>
      <dgm:spPr/>
    </dgm:pt>
    <dgm:pt modelId="{B4A9EC0B-4F3B-485A-9A2F-25F4E54AC356}" type="pres">
      <dgm:prSet presAssocID="{5144BF81-D2C1-41FB-94E2-275616827E2C}" presName="iconBgRect" presStyleLbl="bgShp" presStyleIdx="1" presStyleCnt="3"/>
      <dgm:spPr/>
    </dgm:pt>
    <dgm:pt modelId="{4D450A6D-2105-43E0-BB98-A36507542319}" type="pres">
      <dgm:prSet presAssocID="{5144BF81-D2C1-41FB-94E2-275616827E2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9A60B36B-7FE8-4444-B024-52A6F287C4FB}" type="pres">
      <dgm:prSet presAssocID="{5144BF81-D2C1-41FB-94E2-275616827E2C}" presName="spaceRect" presStyleCnt="0"/>
      <dgm:spPr/>
    </dgm:pt>
    <dgm:pt modelId="{C06925D4-DB75-488C-8FCB-4A19B5AFDEFD}" type="pres">
      <dgm:prSet presAssocID="{5144BF81-D2C1-41FB-94E2-275616827E2C}" presName="textRect" presStyleLbl="revTx" presStyleIdx="1" presStyleCnt="3">
        <dgm:presLayoutVars>
          <dgm:chMax val="1"/>
          <dgm:chPref val="1"/>
        </dgm:presLayoutVars>
      </dgm:prSet>
      <dgm:spPr/>
    </dgm:pt>
    <dgm:pt modelId="{5A9CBB0F-016E-40F4-A5BC-9C02E770DEE1}" type="pres">
      <dgm:prSet presAssocID="{BB6DE8C1-4F5F-4E5C-ACD3-C842B625F1BE}" presName="sibTrans" presStyleCnt="0"/>
      <dgm:spPr/>
    </dgm:pt>
    <dgm:pt modelId="{B6B7F96C-A2FA-42FB-A1B3-35F599C968A4}" type="pres">
      <dgm:prSet presAssocID="{C0095DC9-6364-40DC-B556-A31EF1D9FA32}" presName="compNode" presStyleCnt="0"/>
      <dgm:spPr/>
    </dgm:pt>
    <dgm:pt modelId="{D278646B-55F3-408B-946C-4C688F3B43A8}" type="pres">
      <dgm:prSet presAssocID="{C0095DC9-6364-40DC-B556-A31EF1D9FA32}" presName="iconBgRect" presStyleLbl="bgShp" presStyleIdx="2" presStyleCnt="3"/>
      <dgm:spPr/>
    </dgm:pt>
    <dgm:pt modelId="{60E2562A-D5E9-46FF-81C8-B04E5991FEB6}" type="pres">
      <dgm:prSet presAssocID="{C0095DC9-6364-40DC-B556-A31EF1D9FA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st tubes"/>
        </a:ext>
      </dgm:extLst>
    </dgm:pt>
    <dgm:pt modelId="{CF79F4F6-C504-4E72-B3C7-FCF302150B08}" type="pres">
      <dgm:prSet presAssocID="{C0095DC9-6364-40DC-B556-A31EF1D9FA32}" presName="spaceRect" presStyleCnt="0"/>
      <dgm:spPr/>
    </dgm:pt>
    <dgm:pt modelId="{EA8C4E96-1359-4EE7-A240-E8D2A6B768F5}" type="pres">
      <dgm:prSet presAssocID="{C0095DC9-6364-40DC-B556-A31EF1D9FA32}" presName="textRect" presStyleLbl="revTx" presStyleIdx="2" presStyleCnt="3">
        <dgm:presLayoutVars>
          <dgm:chMax val="1"/>
          <dgm:chPref val="1"/>
        </dgm:presLayoutVars>
      </dgm:prSet>
      <dgm:spPr/>
    </dgm:pt>
  </dgm:ptLst>
  <dgm:cxnLst>
    <dgm:cxn modelId="{E7614227-B3BF-4118-A56E-BDA1C551AA11}" type="presOf" srcId="{B0F12566-E1C9-4144-A156-385A254683A0}" destId="{592222F0-052A-4D24-8C75-8D2E9754E6F4}" srcOrd="0" destOrd="0" presId="urn:microsoft.com/office/officeart/2018/5/layout/IconCircleLabelList"/>
    <dgm:cxn modelId="{72681A30-1BBC-4E2E-9E72-9FF0A6E8B871}" type="presOf" srcId="{5144BF81-D2C1-41FB-94E2-275616827E2C}" destId="{C06925D4-DB75-488C-8FCB-4A19B5AFDEFD}" srcOrd="0" destOrd="0" presId="urn:microsoft.com/office/officeart/2018/5/layout/IconCircleLabelList"/>
    <dgm:cxn modelId="{7A41D85D-22ED-404C-AB19-2EE98420DB8C}" srcId="{B0F12566-E1C9-4144-A156-385A254683A0}" destId="{778C053D-B5ED-4AAF-9C1D-D7A780D7A1F4}" srcOrd="0" destOrd="0" parTransId="{FC9FD947-AE96-4A07-A750-A50171437E57}" sibTransId="{E14F1F26-27E1-4632-B849-C31716C15C70}"/>
    <dgm:cxn modelId="{5A828A71-77D4-4D9F-A0A8-6B0846E6F8F4}" type="presOf" srcId="{C0095DC9-6364-40DC-B556-A31EF1D9FA32}" destId="{EA8C4E96-1359-4EE7-A240-E8D2A6B768F5}" srcOrd="0" destOrd="0" presId="urn:microsoft.com/office/officeart/2018/5/layout/IconCircleLabelList"/>
    <dgm:cxn modelId="{F7125984-F671-4B6B-86DF-4A0F354A8706}" type="presOf" srcId="{778C053D-B5ED-4AAF-9C1D-D7A780D7A1F4}" destId="{550EE708-644A-460E-8FC4-091BEA2D548B}" srcOrd="0" destOrd="0" presId="urn:microsoft.com/office/officeart/2018/5/layout/IconCircleLabelList"/>
    <dgm:cxn modelId="{1594A59A-C7AC-4FDB-99A6-9ACFA100517B}" srcId="{B0F12566-E1C9-4144-A156-385A254683A0}" destId="{C0095DC9-6364-40DC-B556-A31EF1D9FA32}" srcOrd="2" destOrd="0" parTransId="{9B0E1DB0-7625-4A05-90B5-B159FB85C77B}" sibTransId="{3EB78339-3927-440A-8D25-80FE72983733}"/>
    <dgm:cxn modelId="{528433D0-031F-4D70-A2C9-66FE452131F6}" srcId="{B0F12566-E1C9-4144-A156-385A254683A0}" destId="{5144BF81-D2C1-41FB-94E2-275616827E2C}" srcOrd="1" destOrd="0" parTransId="{8DA3CBEC-49A1-49B0-AA35-4C206A084368}" sibTransId="{BB6DE8C1-4F5F-4E5C-ACD3-C842B625F1BE}"/>
    <dgm:cxn modelId="{4E3D7A4D-7C2A-40C3-8798-493F3037F0A9}" type="presParOf" srcId="{592222F0-052A-4D24-8C75-8D2E9754E6F4}" destId="{2E160BF0-683B-4574-9352-3CCB3A53DD79}" srcOrd="0" destOrd="0" presId="urn:microsoft.com/office/officeart/2018/5/layout/IconCircleLabelList"/>
    <dgm:cxn modelId="{C540FB0C-09A8-40C5-BEB8-D1FB453AB989}" type="presParOf" srcId="{2E160BF0-683B-4574-9352-3CCB3A53DD79}" destId="{8111F8E5-29D8-4A88-8AFC-F0E5AC01D1DC}" srcOrd="0" destOrd="0" presId="urn:microsoft.com/office/officeart/2018/5/layout/IconCircleLabelList"/>
    <dgm:cxn modelId="{558A07BA-EA58-47AB-8130-234F23FF1B06}" type="presParOf" srcId="{2E160BF0-683B-4574-9352-3CCB3A53DD79}" destId="{A1997F3C-4A30-48A3-BAD2-83B476A59DA8}" srcOrd="1" destOrd="0" presId="urn:microsoft.com/office/officeart/2018/5/layout/IconCircleLabelList"/>
    <dgm:cxn modelId="{B125DE86-4F52-4700-9176-3EBFBC20F10D}" type="presParOf" srcId="{2E160BF0-683B-4574-9352-3CCB3A53DD79}" destId="{AEC986D8-3864-4F92-B649-5E55D80CCF70}" srcOrd="2" destOrd="0" presId="urn:microsoft.com/office/officeart/2018/5/layout/IconCircleLabelList"/>
    <dgm:cxn modelId="{5D9D374A-B00C-4184-9E3E-CF83659C3191}" type="presParOf" srcId="{2E160BF0-683B-4574-9352-3CCB3A53DD79}" destId="{550EE708-644A-460E-8FC4-091BEA2D548B}" srcOrd="3" destOrd="0" presId="urn:microsoft.com/office/officeart/2018/5/layout/IconCircleLabelList"/>
    <dgm:cxn modelId="{60C36174-DE6B-461A-BDC7-43DF7FA012D8}" type="presParOf" srcId="{592222F0-052A-4D24-8C75-8D2E9754E6F4}" destId="{53DA9AB1-5B02-464F-BD41-B1DBB8308B02}" srcOrd="1" destOrd="0" presId="urn:microsoft.com/office/officeart/2018/5/layout/IconCircleLabelList"/>
    <dgm:cxn modelId="{E13C0A3F-0C56-4FCB-AF5E-E9B12B681542}" type="presParOf" srcId="{592222F0-052A-4D24-8C75-8D2E9754E6F4}" destId="{CB6E0E5A-373B-4F58-B300-E37D58490702}" srcOrd="2" destOrd="0" presId="urn:microsoft.com/office/officeart/2018/5/layout/IconCircleLabelList"/>
    <dgm:cxn modelId="{02F96806-66A2-4111-903B-2CDD71112959}" type="presParOf" srcId="{CB6E0E5A-373B-4F58-B300-E37D58490702}" destId="{B4A9EC0B-4F3B-485A-9A2F-25F4E54AC356}" srcOrd="0" destOrd="0" presId="urn:microsoft.com/office/officeart/2018/5/layout/IconCircleLabelList"/>
    <dgm:cxn modelId="{4D1DB2AC-FAB3-4C78-A88E-1FD7BC472AB4}" type="presParOf" srcId="{CB6E0E5A-373B-4F58-B300-E37D58490702}" destId="{4D450A6D-2105-43E0-BB98-A36507542319}" srcOrd="1" destOrd="0" presId="urn:microsoft.com/office/officeart/2018/5/layout/IconCircleLabelList"/>
    <dgm:cxn modelId="{BB15AABC-B264-4A8E-8BD6-277C155EF315}" type="presParOf" srcId="{CB6E0E5A-373B-4F58-B300-E37D58490702}" destId="{9A60B36B-7FE8-4444-B024-52A6F287C4FB}" srcOrd="2" destOrd="0" presId="urn:microsoft.com/office/officeart/2018/5/layout/IconCircleLabelList"/>
    <dgm:cxn modelId="{D519DCDA-53B8-44F1-8540-495BD0FE5354}" type="presParOf" srcId="{CB6E0E5A-373B-4F58-B300-E37D58490702}" destId="{C06925D4-DB75-488C-8FCB-4A19B5AFDEFD}" srcOrd="3" destOrd="0" presId="urn:microsoft.com/office/officeart/2018/5/layout/IconCircleLabelList"/>
    <dgm:cxn modelId="{6B28EA78-C147-4C45-9654-CC64202DF7EC}" type="presParOf" srcId="{592222F0-052A-4D24-8C75-8D2E9754E6F4}" destId="{5A9CBB0F-016E-40F4-A5BC-9C02E770DEE1}" srcOrd="3" destOrd="0" presId="urn:microsoft.com/office/officeart/2018/5/layout/IconCircleLabelList"/>
    <dgm:cxn modelId="{8E8A1709-20BA-40C2-A699-6837502BBF12}" type="presParOf" srcId="{592222F0-052A-4D24-8C75-8D2E9754E6F4}" destId="{B6B7F96C-A2FA-42FB-A1B3-35F599C968A4}" srcOrd="4" destOrd="0" presId="urn:microsoft.com/office/officeart/2018/5/layout/IconCircleLabelList"/>
    <dgm:cxn modelId="{03384CDD-6A89-4C2F-B8DE-D86D203E6C63}" type="presParOf" srcId="{B6B7F96C-A2FA-42FB-A1B3-35F599C968A4}" destId="{D278646B-55F3-408B-946C-4C688F3B43A8}" srcOrd="0" destOrd="0" presId="urn:microsoft.com/office/officeart/2018/5/layout/IconCircleLabelList"/>
    <dgm:cxn modelId="{777DE80A-EEB6-4046-9041-929500D68F6B}" type="presParOf" srcId="{B6B7F96C-A2FA-42FB-A1B3-35F599C968A4}" destId="{60E2562A-D5E9-46FF-81C8-B04E5991FEB6}" srcOrd="1" destOrd="0" presId="urn:microsoft.com/office/officeart/2018/5/layout/IconCircleLabelList"/>
    <dgm:cxn modelId="{97F5CD74-8AC4-4FD0-A1F6-8C549DB27394}" type="presParOf" srcId="{B6B7F96C-A2FA-42FB-A1B3-35F599C968A4}" destId="{CF79F4F6-C504-4E72-B3C7-FCF302150B08}" srcOrd="2" destOrd="0" presId="urn:microsoft.com/office/officeart/2018/5/layout/IconCircleLabelList"/>
    <dgm:cxn modelId="{FE1DC9AB-10E3-40F4-BECD-DEED6FBC4D86}" type="presParOf" srcId="{B6B7F96C-A2FA-42FB-A1B3-35F599C968A4}" destId="{EA8C4E96-1359-4EE7-A240-E8D2A6B768F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DF720B-5C26-4709-A86B-F7C0251172A3}">
      <dsp:nvSpPr>
        <dsp:cNvPr id="0" name=""/>
        <dsp:cNvSpPr/>
      </dsp:nvSpPr>
      <dsp:spPr>
        <a:xfrm>
          <a:off x="1841718" y="-16648"/>
          <a:ext cx="1718165" cy="95964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t>2. Identify customer as defaulter or not</a:t>
          </a:r>
        </a:p>
      </dsp:txBody>
      <dsp:txXfrm>
        <a:off x="1888564" y="30198"/>
        <a:ext cx="1624473" cy="865955"/>
      </dsp:txXfrm>
    </dsp:sp>
    <dsp:sp modelId="{0D0451D2-3358-484A-B04E-1C91D1CBC821}">
      <dsp:nvSpPr>
        <dsp:cNvPr id="0" name=""/>
        <dsp:cNvSpPr/>
      </dsp:nvSpPr>
      <dsp:spPr>
        <a:xfrm>
          <a:off x="943877" y="537568"/>
          <a:ext cx="3846818" cy="3846818"/>
        </a:xfrm>
        <a:custGeom>
          <a:avLst/>
          <a:gdLst/>
          <a:ahLst/>
          <a:cxnLst/>
          <a:rect l="0" t="0" r="0" b="0"/>
          <a:pathLst>
            <a:path>
              <a:moveTo>
                <a:pt x="2788535" y="205544"/>
              </a:moveTo>
              <a:arcTo wR="1923409" hR="1923409" stAng="17803804" swAng="1029814"/>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FA768E9-4934-4871-8635-05E99AC8C143}">
      <dsp:nvSpPr>
        <dsp:cNvPr id="0" name=""/>
        <dsp:cNvSpPr/>
      </dsp:nvSpPr>
      <dsp:spPr>
        <a:xfrm>
          <a:off x="3850389" y="1212285"/>
          <a:ext cx="1464024" cy="9537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t>3. If defaulted, </a:t>
          </a:r>
        </a:p>
      </dsp:txBody>
      <dsp:txXfrm>
        <a:off x="3896949" y="1258845"/>
        <a:ext cx="1370904" cy="860672"/>
      </dsp:txXfrm>
    </dsp:sp>
    <dsp:sp modelId="{81683756-B544-42FC-8B9E-C2DF15C2D798}">
      <dsp:nvSpPr>
        <dsp:cNvPr id="0" name=""/>
        <dsp:cNvSpPr/>
      </dsp:nvSpPr>
      <dsp:spPr>
        <a:xfrm>
          <a:off x="846695" y="236545"/>
          <a:ext cx="3846818" cy="3846818"/>
        </a:xfrm>
        <a:custGeom>
          <a:avLst/>
          <a:gdLst/>
          <a:ahLst/>
          <a:cxnLst/>
          <a:rect l="0" t="0" r="0" b="0"/>
          <a:pathLst>
            <a:path>
              <a:moveTo>
                <a:pt x="3832292" y="2159346"/>
              </a:moveTo>
              <a:arcTo wR="1923409" hR="1923409" stAng="422760" swAng="1267539"/>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EC0BDA77-EF61-4CC2-A8AE-D97781E86153}">
      <dsp:nvSpPr>
        <dsp:cNvPr id="0" name=""/>
        <dsp:cNvSpPr/>
      </dsp:nvSpPr>
      <dsp:spPr>
        <a:xfrm>
          <a:off x="3079063" y="3264144"/>
          <a:ext cx="1739605" cy="10075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t>4. At what time will they default.</a:t>
          </a:r>
        </a:p>
      </dsp:txBody>
      <dsp:txXfrm>
        <a:off x="3128248" y="3313329"/>
        <a:ext cx="1641235" cy="909182"/>
      </dsp:txXfrm>
    </dsp:sp>
    <dsp:sp modelId="{50352A04-0E9E-41E3-A7A7-08FD56223C28}">
      <dsp:nvSpPr>
        <dsp:cNvPr id="0" name=""/>
        <dsp:cNvSpPr/>
      </dsp:nvSpPr>
      <dsp:spPr>
        <a:xfrm>
          <a:off x="432792" y="501741"/>
          <a:ext cx="3846818" cy="3846818"/>
        </a:xfrm>
        <a:custGeom>
          <a:avLst/>
          <a:gdLst/>
          <a:ahLst/>
          <a:cxnLst/>
          <a:rect l="0" t="0" r="0" b="0"/>
          <a:pathLst>
            <a:path>
              <a:moveTo>
                <a:pt x="2397946" y="3787361"/>
              </a:moveTo>
              <a:arcTo wR="1923409" hR="1923409" stAng="4543002" swAng="145008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7BE4643A-9CFF-4683-83CA-25BE48C771E4}">
      <dsp:nvSpPr>
        <dsp:cNvPr id="0" name=""/>
        <dsp:cNvSpPr/>
      </dsp:nvSpPr>
      <dsp:spPr>
        <a:xfrm>
          <a:off x="198480" y="3059460"/>
          <a:ext cx="1685153" cy="11982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t>Take action on early-stage customer to reduce risk.</a:t>
          </a:r>
        </a:p>
      </dsp:txBody>
      <dsp:txXfrm>
        <a:off x="256976" y="3117956"/>
        <a:ext cx="1568161" cy="1081294"/>
      </dsp:txXfrm>
    </dsp:sp>
    <dsp:sp modelId="{F8F77B28-CD26-4BB2-8882-1214984609FE}">
      <dsp:nvSpPr>
        <dsp:cNvPr id="0" name=""/>
        <dsp:cNvSpPr/>
      </dsp:nvSpPr>
      <dsp:spPr>
        <a:xfrm>
          <a:off x="586112" y="434595"/>
          <a:ext cx="3846818" cy="3846818"/>
        </a:xfrm>
        <a:custGeom>
          <a:avLst/>
          <a:gdLst/>
          <a:ahLst/>
          <a:cxnLst/>
          <a:rect l="0" t="0" r="0" b="0"/>
          <a:pathLst>
            <a:path>
              <a:moveTo>
                <a:pt x="62638" y="2410270"/>
              </a:moveTo>
              <a:arcTo wR="1923409" hR="1923409" stAng="9920253" swAng="1240886"/>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4C9FB990-B74C-4FE4-8B2A-BEC82F0A1AAE}">
      <dsp:nvSpPr>
        <dsp:cNvPr id="0" name=""/>
        <dsp:cNvSpPr/>
      </dsp:nvSpPr>
      <dsp:spPr>
        <a:xfrm>
          <a:off x="0" y="968434"/>
          <a:ext cx="1601066" cy="96523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t>1. Apply these models on new customer.</a:t>
          </a:r>
        </a:p>
      </dsp:txBody>
      <dsp:txXfrm>
        <a:off x="47119" y="1015553"/>
        <a:ext cx="1506828" cy="870995"/>
      </dsp:txXfrm>
    </dsp:sp>
    <dsp:sp modelId="{967FB352-90A3-4804-9729-FD8317F7D986}">
      <dsp:nvSpPr>
        <dsp:cNvPr id="0" name=""/>
        <dsp:cNvSpPr/>
      </dsp:nvSpPr>
      <dsp:spPr>
        <a:xfrm>
          <a:off x="291359" y="630070"/>
          <a:ext cx="3846818" cy="3846818"/>
        </a:xfrm>
        <a:custGeom>
          <a:avLst/>
          <a:gdLst/>
          <a:ahLst/>
          <a:cxnLst/>
          <a:rect l="0" t="0" r="0" b="0"/>
          <a:pathLst>
            <a:path>
              <a:moveTo>
                <a:pt x="965414" y="255551"/>
              </a:moveTo>
              <a:arcTo wR="1923409" hR="1923409" stAng="14407651" swAng="843411"/>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B814C9-C0FF-4320-87EA-F90B5728BC0C}">
      <dsp:nvSpPr>
        <dsp:cNvPr id="0" name=""/>
        <dsp:cNvSpPr/>
      </dsp:nvSpPr>
      <dsp:spPr>
        <a:xfrm>
          <a:off x="2079493" y="932509"/>
          <a:ext cx="896035" cy="426431"/>
        </a:xfrm>
        <a:custGeom>
          <a:avLst/>
          <a:gdLst/>
          <a:ahLst/>
          <a:cxnLst/>
          <a:rect l="0" t="0" r="0" b="0"/>
          <a:pathLst>
            <a:path>
              <a:moveTo>
                <a:pt x="0" y="0"/>
              </a:moveTo>
              <a:lnTo>
                <a:pt x="0" y="290600"/>
              </a:lnTo>
              <a:lnTo>
                <a:pt x="896035" y="290600"/>
              </a:lnTo>
              <a:lnTo>
                <a:pt x="896035" y="4264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ECEF47-C180-48F0-9EE9-8B7148906517}">
      <dsp:nvSpPr>
        <dsp:cNvPr id="0" name=""/>
        <dsp:cNvSpPr/>
      </dsp:nvSpPr>
      <dsp:spPr>
        <a:xfrm>
          <a:off x="1183458" y="932509"/>
          <a:ext cx="896035" cy="426431"/>
        </a:xfrm>
        <a:custGeom>
          <a:avLst/>
          <a:gdLst/>
          <a:ahLst/>
          <a:cxnLst/>
          <a:rect l="0" t="0" r="0" b="0"/>
          <a:pathLst>
            <a:path>
              <a:moveTo>
                <a:pt x="896035" y="0"/>
              </a:moveTo>
              <a:lnTo>
                <a:pt x="896035" y="290600"/>
              </a:lnTo>
              <a:lnTo>
                <a:pt x="0" y="290600"/>
              </a:lnTo>
              <a:lnTo>
                <a:pt x="0" y="4264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0145F4-29EA-40DB-91B9-F752FCB79655}">
      <dsp:nvSpPr>
        <dsp:cNvPr id="0" name=""/>
        <dsp:cNvSpPr/>
      </dsp:nvSpPr>
      <dsp:spPr>
        <a:xfrm>
          <a:off x="1346374" y="1447"/>
          <a:ext cx="1466239" cy="9310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617294-54C7-43AB-8F49-D0C14CDCE6A6}">
      <dsp:nvSpPr>
        <dsp:cNvPr id="0" name=""/>
        <dsp:cNvSpPr/>
      </dsp:nvSpPr>
      <dsp:spPr>
        <a:xfrm>
          <a:off x="1509289" y="156216"/>
          <a:ext cx="1466239" cy="9310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Loan Borrower</a:t>
          </a:r>
        </a:p>
      </dsp:txBody>
      <dsp:txXfrm>
        <a:off x="1536559" y="183486"/>
        <a:ext cx="1411699" cy="876521"/>
      </dsp:txXfrm>
    </dsp:sp>
    <dsp:sp modelId="{259EEDDB-20D7-49A2-BA88-61639F119AF0}">
      <dsp:nvSpPr>
        <dsp:cNvPr id="0" name=""/>
        <dsp:cNvSpPr/>
      </dsp:nvSpPr>
      <dsp:spPr>
        <a:xfrm>
          <a:off x="450338" y="1358940"/>
          <a:ext cx="1466239" cy="9310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4B71DF-58F0-48B7-8618-A15FFE46C2F2}">
      <dsp:nvSpPr>
        <dsp:cNvPr id="0" name=""/>
        <dsp:cNvSpPr/>
      </dsp:nvSpPr>
      <dsp:spPr>
        <a:xfrm>
          <a:off x="613254" y="1513709"/>
          <a:ext cx="1466239" cy="9310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Active Customer</a:t>
          </a:r>
        </a:p>
      </dsp:txBody>
      <dsp:txXfrm>
        <a:off x="640524" y="1540979"/>
        <a:ext cx="1411699" cy="876521"/>
      </dsp:txXfrm>
    </dsp:sp>
    <dsp:sp modelId="{3A34C9C6-C37E-4155-A8DC-2D6F0FE1E209}">
      <dsp:nvSpPr>
        <dsp:cNvPr id="0" name=""/>
        <dsp:cNvSpPr/>
      </dsp:nvSpPr>
      <dsp:spPr>
        <a:xfrm>
          <a:off x="2242409" y="1358940"/>
          <a:ext cx="1466239" cy="9310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F17C33-B0EC-422C-AB06-3358545DDD0E}">
      <dsp:nvSpPr>
        <dsp:cNvPr id="0" name=""/>
        <dsp:cNvSpPr/>
      </dsp:nvSpPr>
      <dsp:spPr>
        <a:xfrm>
          <a:off x="2405324" y="1513709"/>
          <a:ext cx="1466239" cy="9310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Non-active Customer</a:t>
          </a:r>
        </a:p>
      </dsp:txBody>
      <dsp:txXfrm>
        <a:off x="2432594" y="1540979"/>
        <a:ext cx="1411699" cy="8765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11F8E5-29D8-4A88-8AFC-F0E5AC01D1DC}">
      <dsp:nvSpPr>
        <dsp:cNvPr id="0" name=""/>
        <dsp:cNvSpPr/>
      </dsp:nvSpPr>
      <dsp:spPr>
        <a:xfrm>
          <a:off x="313470" y="250886"/>
          <a:ext cx="974689" cy="97468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997F3C-4A30-48A3-BAD2-83B476A59DA8}">
      <dsp:nvSpPr>
        <dsp:cNvPr id="0" name=""/>
        <dsp:cNvSpPr/>
      </dsp:nvSpPr>
      <dsp:spPr>
        <a:xfrm>
          <a:off x="521190" y="458607"/>
          <a:ext cx="559248" cy="5592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0EE708-644A-460E-8FC4-091BEA2D548B}">
      <dsp:nvSpPr>
        <dsp:cNvPr id="0" name=""/>
        <dsp:cNvSpPr/>
      </dsp:nvSpPr>
      <dsp:spPr>
        <a:xfrm>
          <a:off x="1889" y="1529167"/>
          <a:ext cx="1597851" cy="639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t>Training</a:t>
          </a:r>
        </a:p>
        <a:p>
          <a:pPr marL="0" lvl="0" indent="0" algn="ctr" defTabSz="755650">
            <a:lnSpc>
              <a:spcPct val="100000"/>
            </a:lnSpc>
            <a:spcBef>
              <a:spcPct val="0"/>
            </a:spcBef>
            <a:spcAft>
              <a:spcPct val="35000"/>
            </a:spcAft>
            <a:buNone/>
            <a:defRPr cap="all"/>
          </a:pPr>
          <a:r>
            <a:rPr lang="en-US" sz="1700" kern="1200" dirty="0"/>
            <a:t>60% </a:t>
          </a:r>
        </a:p>
      </dsp:txBody>
      <dsp:txXfrm>
        <a:off x="1889" y="1529167"/>
        <a:ext cx="1597851" cy="639140"/>
      </dsp:txXfrm>
    </dsp:sp>
    <dsp:sp modelId="{B4A9EC0B-4F3B-485A-9A2F-25F4E54AC356}">
      <dsp:nvSpPr>
        <dsp:cNvPr id="0" name=""/>
        <dsp:cNvSpPr/>
      </dsp:nvSpPr>
      <dsp:spPr>
        <a:xfrm>
          <a:off x="2190945" y="250886"/>
          <a:ext cx="974689" cy="97468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450A6D-2105-43E0-BB98-A36507542319}">
      <dsp:nvSpPr>
        <dsp:cNvPr id="0" name=""/>
        <dsp:cNvSpPr/>
      </dsp:nvSpPr>
      <dsp:spPr>
        <a:xfrm>
          <a:off x="2398666" y="458607"/>
          <a:ext cx="559248" cy="5592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6925D4-DB75-488C-8FCB-4A19B5AFDEFD}">
      <dsp:nvSpPr>
        <dsp:cNvPr id="0" name=""/>
        <dsp:cNvSpPr/>
      </dsp:nvSpPr>
      <dsp:spPr>
        <a:xfrm>
          <a:off x="1879364" y="1529167"/>
          <a:ext cx="1597851" cy="639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t>Validation </a:t>
          </a:r>
        </a:p>
        <a:p>
          <a:pPr marL="0" lvl="0" indent="0" algn="ctr" defTabSz="755650">
            <a:lnSpc>
              <a:spcPct val="100000"/>
            </a:lnSpc>
            <a:spcBef>
              <a:spcPct val="0"/>
            </a:spcBef>
            <a:spcAft>
              <a:spcPct val="35000"/>
            </a:spcAft>
            <a:buNone/>
            <a:defRPr cap="all"/>
          </a:pPr>
          <a:r>
            <a:rPr lang="en-US" sz="1700" kern="1200" dirty="0"/>
            <a:t>20%</a:t>
          </a:r>
        </a:p>
      </dsp:txBody>
      <dsp:txXfrm>
        <a:off x="1879364" y="1529167"/>
        <a:ext cx="1597851" cy="639140"/>
      </dsp:txXfrm>
    </dsp:sp>
    <dsp:sp modelId="{D278646B-55F3-408B-946C-4C688F3B43A8}">
      <dsp:nvSpPr>
        <dsp:cNvPr id="0" name=""/>
        <dsp:cNvSpPr/>
      </dsp:nvSpPr>
      <dsp:spPr>
        <a:xfrm>
          <a:off x="4068421" y="250886"/>
          <a:ext cx="974689" cy="97468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E2562A-D5E9-46FF-81C8-B04E5991FEB6}">
      <dsp:nvSpPr>
        <dsp:cNvPr id="0" name=""/>
        <dsp:cNvSpPr/>
      </dsp:nvSpPr>
      <dsp:spPr>
        <a:xfrm>
          <a:off x="4276142" y="458607"/>
          <a:ext cx="559248" cy="5592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8C4E96-1359-4EE7-A240-E8D2A6B768F5}">
      <dsp:nvSpPr>
        <dsp:cNvPr id="0" name=""/>
        <dsp:cNvSpPr/>
      </dsp:nvSpPr>
      <dsp:spPr>
        <a:xfrm>
          <a:off x="3756840" y="1529167"/>
          <a:ext cx="1597851" cy="639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t>Holdout</a:t>
          </a:r>
        </a:p>
        <a:p>
          <a:pPr marL="0" lvl="0" indent="0" algn="ctr" defTabSz="755650">
            <a:lnSpc>
              <a:spcPct val="100000"/>
            </a:lnSpc>
            <a:spcBef>
              <a:spcPct val="0"/>
            </a:spcBef>
            <a:spcAft>
              <a:spcPct val="35000"/>
            </a:spcAft>
            <a:buNone/>
            <a:defRPr cap="all"/>
          </a:pPr>
          <a:r>
            <a:rPr lang="en-US" sz="1700" kern="1200" dirty="0"/>
            <a:t>20%</a:t>
          </a:r>
        </a:p>
      </dsp:txBody>
      <dsp:txXfrm>
        <a:off x="3756840" y="1529167"/>
        <a:ext cx="1597851" cy="639140"/>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453528-3205-4CA1-8D77-DAE21F30244A}" type="datetimeFigureOut">
              <a:rPr lang="en-US" smtClean="0"/>
              <a:t>5/8/2024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9ECE96-7BD8-4A00-AF2A-2F881946DE67}" type="slidenum">
              <a:rPr lang="en-US" smtClean="0"/>
              <a:t>‹#›</a:t>
            </a:fld>
            <a:endParaRPr lang="en-US"/>
          </a:p>
        </p:txBody>
      </p:sp>
    </p:spTree>
    <p:extLst>
      <p:ext uri="{BB962C8B-B14F-4D97-AF65-F5344CB8AC3E}">
        <p14:creationId xmlns:p14="http://schemas.microsoft.com/office/powerpoint/2010/main" val="3109569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9ECE96-7BD8-4A00-AF2A-2F881946DE67}" type="slidenum">
              <a:rPr lang="en-US" smtClean="0"/>
              <a:t>9</a:t>
            </a:fld>
            <a:endParaRPr lang="en-US"/>
          </a:p>
        </p:txBody>
      </p:sp>
    </p:spTree>
    <p:extLst>
      <p:ext uri="{BB962C8B-B14F-4D97-AF65-F5344CB8AC3E}">
        <p14:creationId xmlns:p14="http://schemas.microsoft.com/office/powerpoint/2010/main" val="3710115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highlight>
                  <a:srgbClr val="F9F9F9"/>
                </a:highlight>
                <a:latin typeface="-apple-system"/>
              </a:rPr>
              <a:t>Cluster 1- LTV was high and low </a:t>
            </a:r>
            <a:r>
              <a:rPr lang="en-US" b="0" i="0" dirty="0" err="1">
                <a:solidFill>
                  <a:srgbClr val="111111"/>
                </a:solidFill>
                <a:effectLst/>
                <a:highlight>
                  <a:srgbClr val="F9F9F9"/>
                </a:highlight>
                <a:latin typeface="-apple-system"/>
              </a:rPr>
              <a:t>gdp</a:t>
            </a:r>
            <a:r>
              <a:rPr lang="en-US" b="0" i="0" dirty="0">
                <a:solidFill>
                  <a:srgbClr val="111111"/>
                </a:solidFill>
                <a:effectLst/>
                <a:highlight>
                  <a:srgbClr val="F9F9F9"/>
                </a:highlight>
                <a:latin typeface="-apple-system"/>
              </a:rPr>
              <a:t> value. Higher LTV suggest that customer has less equity and loan is risky.</a:t>
            </a:r>
          </a:p>
          <a:p>
            <a:r>
              <a:rPr lang="en-US" b="0" i="0" dirty="0">
                <a:solidFill>
                  <a:srgbClr val="111111"/>
                </a:solidFill>
                <a:effectLst/>
                <a:highlight>
                  <a:srgbClr val="F9F9F9"/>
                </a:highlight>
                <a:latin typeface="-apple-system"/>
              </a:rPr>
              <a:t>2- No such observation found. Unemployment rate is high, </a:t>
            </a:r>
            <a:r>
              <a:rPr lang="en-US" b="0" i="0" dirty="0" err="1">
                <a:solidFill>
                  <a:srgbClr val="111111"/>
                </a:solidFill>
                <a:effectLst/>
                <a:highlight>
                  <a:srgbClr val="F9F9F9"/>
                </a:highlight>
                <a:latin typeface="-apple-system"/>
              </a:rPr>
              <a:t>gdp</a:t>
            </a:r>
            <a:r>
              <a:rPr lang="en-US" b="0" i="0" dirty="0">
                <a:solidFill>
                  <a:srgbClr val="111111"/>
                </a:solidFill>
                <a:effectLst/>
                <a:highlight>
                  <a:srgbClr val="F9F9F9"/>
                </a:highlight>
                <a:latin typeface="-apple-system"/>
              </a:rPr>
              <a:t> of a country is low.</a:t>
            </a:r>
          </a:p>
          <a:p>
            <a:r>
              <a:rPr lang="en-US" b="0" i="0" dirty="0">
                <a:solidFill>
                  <a:srgbClr val="111111"/>
                </a:solidFill>
                <a:effectLst/>
                <a:highlight>
                  <a:srgbClr val="F9F9F9"/>
                </a:highlight>
                <a:latin typeface="-apple-system"/>
              </a:rPr>
              <a:t>3- Customer who might pay off the loan has low </a:t>
            </a:r>
            <a:r>
              <a:rPr lang="en-US" b="0" i="0" dirty="0" err="1">
                <a:solidFill>
                  <a:srgbClr val="111111"/>
                </a:solidFill>
                <a:effectLst/>
                <a:highlight>
                  <a:srgbClr val="F9F9F9"/>
                </a:highlight>
                <a:latin typeface="-apple-system"/>
              </a:rPr>
              <a:t>hpi</a:t>
            </a:r>
            <a:r>
              <a:rPr lang="en-US" b="0" i="0" dirty="0">
                <a:solidFill>
                  <a:srgbClr val="111111"/>
                </a:solidFill>
                <a:effectLst/>
                <a:highlight>
                  <a:srgbClr val="F9F9F9"/>
                </a:highlight>
                <a:latin typeface="-apple-system"/>
              </a:rPr>
              <a:t> index at origin, low LTV ratio, medium </a:t>
            </a:r>
            <a:r>
              <a:rPr lang="en-US" b="0" i="0" dirty="0" err="1">
                <a:solidFill>
                  <a:srgbClr val="111111"/>
                </a:solidFill>
                <a:effectLst/>
                <a:highlight>
                  <a:srgbClr val="F9F9F9"/>
                </a:highlight>
                <a:latin typeface="-apple-system"/>
              </a:rPr>
              <a:t>gdp</a:t>
            </a:r>
            <a:r>
              <a:rPr lang="en-US" b="0" i="0" dirty="0">
                <a:solidFill>
                  <a:srgbClr val="111111"/>
                </a:solidFill>
                <a:effectLst/>
                <a:highlight>
                  <a:srgbClr val="F9F9F9"/>
                </a:highlight>
                <a:latin typeface="-apple-system"/>
              </a:rPr>
              <a:t>.</a:t>
            </a:r>
          </a:p>
          <a:p>
            <a:r>
              <a:rPr lang="en-US" b="0" i="0" dirty="0">
                <a:solidFill>
                  <a:srgbClr val="111111"/>
                </a:solidFill>
                <a:effectLst/>
                <a:highlight>
                  <a:srgbClr val="F9F9F9"/>
                </a:highlight>
                <a:latin typeface="-apple-system"/>
              </a:rPr>
              <a:t>4- Customer who will payoff the loan as their country </a:t>
            </a:r>
            <a:r>
              <a:rPr lang="en-US" b="0" i="0" dirty="0" err="1">
                <a:solidFill>
                  <a:srgbClr val="111111"/>
                </a:solidFill>
                <a:effectLst/>
                <a:highlight>
                  <a:srgbClr val="F9F9F9"/>
                </a:highlight>
                <a:latin typeface="-apple-system"/>
              </a:rPr>
              <a:t>gdp</a:t>
            </a:r>
            <a:r>
              <a:rPr lang="en-US" b="0" i="0" dirty="0">
                <a:solidFill>
                  <a:srgbClr val="111111"/>
                </a:solidFill>
                <a:effectLst/>
                <a:highlight>
                  <a:srgbClr val="F9F9F9"/>
                </a:highlight>
                <a:latin typeface="-apple-system"/>
              </a:rPr>
              <a:t> is high, has low unemployment rate and it shows that customer will payoff the loan.</a:t>
            </a:r>
          </a:p>
          <a:p>
            <a:r>
              <a:rPr lang="en-US" b="0" i="0" dirty="0">
                <a:solidFill>
                  <a:srgbClr val="111111"/>
                </a:solidFill>
                <a:effectLst/>
                <a:highlight>
                  <a:srgbClr val="F9F9F9"/>
                </a:highlight>
                <a:latin typeface="-apple-system"/>
              </a:rPr>
              <a:t>A lower LTV ratio is better in the eyes of lenders because it means the borrower has more equity in the property and the loan is less risky.</a:t>
            </a:r>
            <a:endParaRPr lang="en-US" dirty="0"/>
          </a:p>
        </p:txBody>
      </p:sp>
      <p:sp>
        <p:nvSpPr>
          <p:cNvPr id="4" name="Slide Number Placeholder 3"/>
          <p:cNvSpPr>
            <a:spLocks noGrp="1"/>
          </p:cNvSpPr>
          <p:nvPr>
            <p:ph type="sldNum" sz="quarter" idx="5"/>
          </p:nvPr>
        </p:nvSpPr>
        <p:spPr/>
        <p:txBody>
          <a:bodyPr/>
          <a:lstStyle/>
          <a:p>
            <a:fld id="{E09ECE96-7BD8-4A00-AF2A-2F881946DE67}" type="slidenum">
              <a:rPr lang="en-US" smtClean="0"/>
              <a:t>10</a:t>
            </a:fld>
            <a:endParaRPr lang="en-US"/>
          </a:p>
        </p:txBody>
      </p:sp>
    </p:spTree>
    <p:extLst>
      <p:ext uri="{BB962C8B-B14F-4D97-AF65-F5344CB8AC3E}">
        <p14:creationId xmlns:p14="http://schemas.microsoft.com/office/powerpoint/2010/main" val="2611978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5/8/2024</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70331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5/8/2024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182749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5/8/2024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137653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5/8/2024</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419379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5/8/2024</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559318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5/8/2024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23071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5/8/2024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821541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5/8/2024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120350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5/8/2024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759647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5/8/2024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40525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5/8/2024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664407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5/8/2024</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200002579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2.emf"/><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emf"/><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8.png"/><Relationship Id="rId4" Type="http://schemas.openxmlformats.org/officeDocument/2006/relationships/diagramLayout" Target="../diagrams/layout2.xml"/><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3.xml"/><Relationship Id="rId7" Type="http://schemas.openxmlformats.org/officeDocument/2006/relationships/image" Target="../media/image15.png"/><Relationship Id="rId2" Type="http://schemas.openxmlformats.org/officeDocument/2006/relationships/diagramData" Target="../diagrams/data3.xml"/><Relationship Id="rId1" Type="http://schemas.openxmlformats.org/officeDocument/2006/relationships/slideLayout" Target="../slideLayouts/slideLayout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89CEE-4D68-7288-7BDD-00FD40B4CC4C}"/>
              </a:ext>
            </a:extLst>
          </p:cNvPr>
          <p:cNvSpPr>
            <a:spLocks noGrp="1"/>
          </p:cNvSpPr>
          <p:nvPr>
            <p:ph type="title"/>
          </p:nvPr>
        </p:nvSpPr>
        <p:spPr>
          <a:xfrm>
            <a:off x="499521" y="1538792"/>
            <a:ext cx="9916688" cy="1415845"/>
          </a:xfrm>
        </p:spPr>
        <p:txBody>
          <a:bodyPr>
            <a:normAutofit fontScale="90000"/>
          </a:bodyPr>
          <a:lstStyle/>
          <a:p>
            <a:r>
              <a:rPr lang="en-US" sz="6000" dirty="0"/>
              <a:t>Mortgage Payback Analytics</a:t>
            </a:r>
            <a:br>
              <a:rPr lang="en-US" sz="6000" dirty="0"/>
            </a:br>
            <a:r>
              <a:rPr lang="en-US" sz="4000" dirty="0"/>
              <a:t>for ABC bank</a:t>
            </a:r>
            <a:endParaRPr lang="en-US" sz="6000" dirty="0"/>
          </a:p>
        </p:txBody>
      </p:sp>
      <p:sp>
        <p:nvSpPr>
          <p:cNvPr id="3" name="Content Placeholder 2">
            <a:extLst>
              <a:ext uri="{FF2B5EF4-FFF2-40B4-BE49-F238E27FC236}">
                <a16:creationId xmlns:a16="http://schemas.microsoft.com/office/drawing/2014/main" id="{C47927F7-DD55-ECCF-ABF4-A7280E07B233}"/>
              </a:ext>
            </a:extLst>
          </p:cNvPr>
          <p:cNvSpPr>
            <a:spLocks noGrp="1"/>
          </p:cNvSpPr>
          <p:nvPr>
            <p:ph idx="1"/>
          </p:nvPr>
        </p:nvSpPr>
        <p:spPr>
          <a:xfrm>
            <a:off x="7673757" y="5459788"/>
            <a:ext cx="2553609" cy="891316"/>
          </a:xfrm>
        </p:spPr>
        <p:txBody>
          <a:bodyPr/>
          <a:lstStyle/>
          <a:p>
            <a:r>
              <a:rPr lang="en-US" dirty="0">
                <a:latin typeface="+mj-lt"/>
              </a:rPr>
              <a:t>By- </a:t>
            </a:r>
          </a:p>
          <a:p>
            <a:r>
              <a:rPr lang="en-US" dirty="0">
                <a:latin typeface="+mj-lt"/>
              </a:rPr>
              <a:t>Deepshi Sachan</a:t>
            </a:r>
          </a:p>
        </p:txBody>
      </p:sp>
    </p:spTree>
    <p:extLst>
      <p:ext uri="{BB962C8B-B14F-4D97-AF65-F5344CB8AC3E}">
        <p14:creationId xmlns:p14="http://schemas.microsoft.com/office/powerpoint/2010/main" val="1521094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69D5D2-07CF-B9A7-70A8-6D0647B485CB}"/>
              </a:ext>
            </a:extLst>
          </p:cNvPr>
          <p:cNvPicPr>
            <a:picLocks noChangeAspect="1"/>
          </p:cNvPicPr>
          <p:nvPr/>
        </p:nvPicPr>
        <p:blipFill rotWithShape="1">
          <a:blip r:embed="rId3">
            <a:extLst>
              <a:ext uri="{28A0092B-C50C-407E-A947-70E740481C1C}">
                <a14:useLocalDpi xmlns:a14="http://schemas.microsoft.com/office/drawing/2010/main" val="0"/>
              </a:ext>
            </a:extLst>
          </a:blip>
          <a:srcRect t="9435" r="25016" b="19766"/>
          <a:stretch/>
        </p:blipFill>
        <p:spPr bwMode="auto">
          <a:xfrm>
            <a:off x="4961274" y="1808922"/>
            <a:ext cx="7229243" cy="5039140"/>
          </a:xfrm>
          <a:prstGeom prst="rect">
            <a:avLst/>
          </a:prstGeom>
          <a:noFill/>
          <a:ln>
            <a:noFill/>
          </a:ln>
          <a:extLst>
            <a:ext uri="{53640926-AAD7-44D8-BBD7-CCE9431645EC}">
              <a14:shadowObscured xmlns:a14="http://schemas.microsoft.com/office/drawing/2010/main"/>
            </a:ext>
          </a:extLst>
        </p:spPr>
      </p:pic>
      <p:sp>
        <p:nvSpPr>
          <p:cNvPr id="3" name="Title 1">
            <a:extLst>
              <a:ext uri="{FF2B5EF4-FFF2-40B4-BE49-F238E27FC236}">
                <a16:creationId xmlns:a16="http://schemas.microsoft.com/office/drawing/2014/main" id="{75DA3F8A-CCD0-F4FB-A371-4B834F78A91C}"/>
              </a:ext>
            </a:extLst>
          </p:cNvPr>
          <p:cNvSpPr txBox="1">
            <a:spLocks/>
          </p:cNvSpPr>
          <p:nvPr/>
        </p:nvSpPr>
        <p:spPr>
          <a:xfrm>
            <a:off x="110814" y="746321"/>
            <a:ext cx="4769300" cy="806703"/>
          </a:xfrm>
          <a:prstGeom prst="rect">
            <a:avLst/>
          </a:prstGeom>
        </p:spPr>
        <p:txBody>
          <a:bodyPr vert="horz" lIns="91440" tIns="45720" rIns="91440" bIns="45720" rtlCol="0" anchor="t">
            <a:normAutofit fontScale="92500"/>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r>
              <a:rPr lang="en-US" sz="4000" dirty="0"/>
              <a:t>K-means Clustering</a:t>
            </a:r>
          </a:p>
        </p:txBody>
      </p:sp>
      <p:sp>
        <p:nvSpPr>
          <p:cNvPr id="5" name="TextBox 4">
            <a:extLst>
              <a:ext uri="{FF2B5EF4-FFF2-40B4-BE49-F238E27FC236}">
                <a16:creationId xmlns:a16="http://schemas.microsoft.com/office/drawing/2014/main" id="{83879591-A3EB-F0FC-9844-18AE62727BD1}"/>
              </a:ext>
            </a:extLst>
          </p:cNvPr>
          <p:cNvSpPr txBox="1"/>
          <p:nvPr/>
        </p:nvSpPr>
        <p:spPr>
          <a:xfrm>
            <a:off x="0" y="1614547"/>
            <a:ext cx="4919870" cy="1015663"/>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Identify helpful pattern and factors that determine if a customer will pay off the loan or will default.</a:t>
            </a:r>
          </a:p>
        </p:txBody>
      </p:sp>
      <p:pic>
        <p:nvPicPr>
          <p:cNvPr id="93" name="Picture 92">
            <a:extLst>
              <a:ext uri="{FF2B5EF4-FFF2-40B4-BE49-F238E27FC236}">
                <a16:creationId xmlns:a16="http://schemas.microsoft.com/office/drawing/2014/main" id="{F2712E1A-723F-05D7-1AB2-B649229D78F6}"/>
              </a:ext>
            </a:extLst>
          </p:cNvPr>
          <p:cNvPicPr>
            <a:picLocks noChangeAspect="1"/>
          </p:cNvPicPr>
          <p:nvPr/>
        </p:nvPicPr>
        <p:blipFill>
          <a:blip r:embed="rId4"/>
          <a:stretch>
            <a:fillRect/>
          </a:stretch>
        </p:blipFill>
        <p:spPr>
          <a:xfrm>
            <a:off x="4951335" y="188845"/>
            <a:ext cx="7224748" cy="1538676"/>
          </a:xfrm>
          <a:prstGeom prst="rect">
            <a:avLst/>
          </a:prstGeom>
        </p:spPr>
      </p:pic>
      <p:pic>
        <p:nvPicPr>
          <p:cNvPr id="4" name="Picture 3">
            <a:extLst>
              <a:ext uri="{FF2B5EF4-FFF2-40B4-BE49-F238E27FC236}">
                <a16:creationId xmlns:a16="http://schemas.microsoft.com/office/drawing/2014/main" id="{25DED04E-5EF8-9087-6209-070969DD0521}"/>
              </a:ext>
            </a:extLst>
          </p:cNvPr>
          <p:cNvPicPr>
            <a:picLocks noChangeAspect="1"/>
          </p:cNvPicPr>
          <p:nvPr/>
        </p:nvPicPr>
        <p:blipFill rotWithShape="1">
          <a:blip r:embed="rId5">
            <a:extLst>
              <a:ext uri="{28A0092B-C50C-407E-A947-70E740481C1C}">
                <a14:useLocalDpi xmlns:a14="http://schemas.microsoft.com/office/drawing/2010/main" val="0"/>
              </a:ext>
            </a:extLst>
          </a:blip>
          <a:srcRect t="6282" r="23205" b="18789"/>
          <a:stretch/>
        </p:blipFill>
        <p:spPr bwMode="auto">
          <a:xfrm>
            <a:off x="29710" y="4046221"/>
            <a:ext cx="4919870" cy="281178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18821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D66476-0E5C-2C8D-408D-083937067A31}"/>
              </a:ext>
            </a:extLst>
          </p:cNvPr>
          <p:cNvPicPr>
            <a:picLocks noChangeAspect="1"/>
          </p:cNvPicPr>
          <p:nvPr/>
        </p:nvPicPr>
        <p:blipFill rotWithShape="1">
          <a:blip r:embed="rId2">
            <a:extLst>
              <a:ext uri="{28A0092B-C50C-407E-A947-70E740481C1C}">
                <a14:useLocalDpi xmlns:a14="http://schemas.microsoft.com/office/drawing/2010/main" val="0"/>
              </a:ext>
            </a:extLst>
          </a:blip>
          <a:srcRect r="25256" b="19253"/>
          <a:stretch/>
        </p:blipFill>
        <p:spPr bwMode="auto">
          <a:xfrm>
            <a:off x="5549162" y="2280015"/>
            <a:ext cx="6642838" cy="4577985"/>
          </a:xfrm>
          <a:prstGeom prst="rect">
            <a:avLst/>
          </a:prstGeom>
          <a:noFill/>
          <a:ln>
            <a:noFill/>
          </a:ln>
          <a:extLst>
            <a:ext uri="{53640926-AAD7-44D8-BBD7-CCE9431645EC}">
              <a14:shadowObscured xmlns:a14="http://schemas.microsoft.com/office/drawing/2010/main"/>
            </a:ext>
          </a:extLst>
        </p:spPr>
      </p:pic>
      <p:sp>
        <p:nvSpPr>
          <p:cNvPr id="6" name="Rectangle 1">
            <a:extLst>
              <a:ext uri="{FF2B5EF4-FFF2-40B4-BE49-F238E27FC236}">
                <a16:creationId xmlns:a16="http://schemas.microsoft.com/office/drawing/2014/main" id="{18B27399-44D3-6976-A03F-5665058AD7F6}"/>
              </a:ext>
            </a:extLst>
          </p:cNvPr>
          <p:cNvSpPr>
            <a:spLocks noGrp="1" noChangeArrowheads="1"/>
          </p:cNvSpPr>
          <p:nvPr>
            <p:ph type="title"/>
          </p:nvPr>
        </p:nvSpPr>
        <p:spPr bwMode="auto">
          <a:xfrm>
            <a:off x="154088" y="964881"/>
            <a:ext cx="11883823"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Performing further </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k-means clustering </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to identify- </a:t>
            </a:r>
            <a:r>
              <a:rPr lang="en-US" altLang="en-US" sz="2400" i="0" dirty="0">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what factors lead customer to default on loan”</a:t>
            </a:r>
          </a:p>
        </p:txBody>
      </p:sp>
      <p:sp>
        <p:nvSpPr>
          <p:cNvPr id="8" name="TextBox 7">
            <a:extLst>
              <a:ext uri="{FF2B5EF4-FFF2-40B4-BE49-F238E27FC236}">
                <a16:creationId xmlns:a16="http://schemas.microsoft.com/office/drawing/2014/main" id="{BDB610CD-18C8-4489-42A1-9FFEF9270AD4}"/>
              </a:ext>
            </a:extLst>
          </p:cNvPr>
          <p:cNvSpPr txBox="1"/>
          <p:nvPr/>
        </p:nvSpPr>
        <p:spPr>
          <a:xfrm>
            <a:off x="-1" y="2280015"/>
            <a:ext cx="5549163" cy="4577985"/>
          </a:xfrm>
          <a:prstGeom prst="rect">
            <a:avLst/>
          </a:prstGeom>
          <a:noFill/>
        </p:spPr>
        <p:txBody>
          <a:bodyPr wrap="square">
            <a:spAutoFit/>
          </a:bodyPr>
          <a:lstStyle/>
          <a:p>
            <a:pPr marL="342900" marR="0" lvl="0" indent="-342900">
              <a:lnSpc>
                <a:spcPct val="150000"/>
              </a:lnSpc>
              <a:spcBef>
                <a:spcPts val="0"/>
              </a:spcBef>
              <a:spcAft>
                <a:spcPts val="0"/>
              </a:spcAft>
              <a:buFont typeface="Wingdings" panose="05000000000000000000" pitchFamily="2" charset="2"/>
              <a:buChar char=""/>
            </a:pPr>
            <a:r>
              <a:rPr lang="en-US" sz="1400" kern="0" dirty="0">
                <a:effectLst/>
                <a:latin typeface="Times New Roman" panose="02020603050405020304" pitchFamily="18" charset="0"/>
                <a:ea typeface="Calibri" panose="020F0502020204030204" pitchFamily="34" charset="0"/>
                <a:cs typeface="Times New Roman" panose="02020603050405020304" pitchFamily="18" charset="0"/>
              </a:rPr>
              <a:t>Cluster 1 tells those customers whose balance loan at origin is high and unemployment rate is little higher while GDP is low then a customer can default.</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US" sz="1400" kern="0" dirty="0">
                <a:effectLst/>
                <a:latin typeface="Times New Roman" panose="02020603050405020304" pitchFamily="18" charset="0"/>
                <a:ea typeface="Calibri" panose="020F0502020204030204" pitchFamily="34" charset="0"/>
                <a:cs typeface="Times New Roman" panose="02020603050405020304" pitchFamily="18" charset="0"/>
              </a:rPr>
              <a:t>Cluster 2 tells if unemployment rate is high and GDP is low, and if customer is using this property for investment purpose, then customer can default on loan. </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US" sz="1400" kern="0" dirty="0">
                <a:effectLst/>
                <a:latin typeface="Times New Roman" panose="02020603050405020304" pitchFamily="18" charset="0"/>
                <a:ea typeface="Calibri" panose="020F0502020204030204" pitchFamily="34" charset="0"/>
                <a:cs typeface="Times New Roman" panose="02020603050405020304" pitchFamily="18" charset="0"/>
              </a:rPr>
              <a:t>Cluster 3 shows that even though GDP is high, and balance is low but if fico score of the loan borrower is low and house price index is low then customers might default on loan as the overall credit score is low and price of the house is not high in the market.</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US" sz="1400" kern="0" dirty="0">
                <a:effectLst/>
                <a:latin typeface="Times New Roman" panose="02020603050405020304" pitchFamily="18" charset="0"/>
                <a:ea typeface="Calibri" panose="020F0502020204030204" pitchFamily="34" charset="0"/>
                <a:cs typeface="Times New Roman" panose="02020603050405020304" pitchFamily="18" charset="0"/>
              </a:rPr>
              <a:t>Cluster 4 shows that when interest rates at origin is high even though if </a:t>
            </a:r>
            <a:r>
              <a:rPr lang="en-US" sz="1400" kern="0" dirty="0" err="1">
                <a:effectLst/>
                <a:latin typeface="Times New Roman" panose="02020603050405020304" pitchFamily="18" charset="0"/>
                <a:ea typeface="Calibri" panose="020F0502020204030204" pitchFamily="34" charset="0"/>
                <a:cs typeface="Times New Roman" panose="02020603050405020304" pitchFamily="18" charset="0"/>
              </a:rPr>
              <a:t>gdp</a:t>
            </a:r>
            <a:r>
              <a:rPr lang="en-US" sz="1400" kern="0" dirty="0">
                <a:effectLst/>
                <a:latin typeface="Times New Roman" panose="02020603050405020304" pitchFamily="18" charset="0"/>
                <a:ea typeface="Calibri" panose="020F0502020204030204" pitchFamily="34" charset="0"/>
                <a:cs typeface="Times New Roman" panose="02020603050405020304" pitchFamily="18" charset="0"/>
              </a:rPr>
              <a:t> is high, chances of customer defaulting on loan will rise.</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600"/>
              </a:spcAft>
              <a:buFont typeface="Wingdings" panose="05000000000000000000" pitchFamily="2" charset="2"/>
              <a:buChar char=""/>
            </a:pPr>
            <a:r>
              <a:rPr lang="en-US" sz="1400" kern="0" dirty="0">
                <a:effectLst/>
                <a:latin typeface="Times New Roman" panose="02020603050405020304" pitchFamily="18" charset="0"/>
                <a:ea typeface="Calibri" panose="020F0502020204030204" pitchFamily="34" charset="0"/>
                <a:cs typeface="Times New Roman" panose="02020603050405020304" pitchFamily="18" charset="0"/>
              </a:rPr>
              <a:t>Cluster 5 shows if LTV at origin is high which suggests that customer has less equity that means loan is risky.</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78235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FCCE3-BDE2-3F96-FF15-BFDEE93A5C0B}"/>
              </a:ext>
            </a:extLst>
          </p:cNvPr>
          <p:cNvSpPr>
            <a:spLocks noGrp="1"/>
          </p:cNvSpPr>
          <p:nvPr>
            <p:ph type="title"/>
          </p:nvPr>
        </p:nvSpPr>
        <p:spPr>
          <a:xfrm>
            <a:off x="4194314" y="2385390"/>
            <a:ext cx="3230218" cy="1043609"/>
          </a:xfrm>
        </p:spPr>
        <p:txBody>
          <a:bodyPr>
            <a:normAutofit/>
          </a:bodyPr>
          <a:lstStyle/>
          <a:p>
            <a:r>
              <a:rPr lang="en-US" sz="4400" dirty="0"/>
              <a:t>Thank You</a:t>
            </a:r>
          </a:p>
        </p:txBody>
      </p:sp>
    </p:spTree>
    <p:extLst>
      <p:ext uri="{BB962C8B-B14F-4D97-AF65-F5344CB8AC3E}">
        <p14:creationId xmlns:p14="http://schemas.microsoft.com/office/powerpoint/2010/main" val="1755209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7477A7CF-3416-7A42-AF01-C8816E02D89C}"/>
              </a:ext>
            </a:extLst>
          </p:cNvPr>
          <p:cNvSpPr>
            <a:spLocks noGrp="1"/>
          </p:cNvSpPr>
          <p:nvPr>
            <p:ph type="ctrTitle"/>
          </p:nvPr>
        </p:nvSpPr>
        <p:spPr>
          <a:xfrm>
            <a:off x="368296" y="309074"/>
            <a:ext cx="5727704" cy="766117"/>
          </a:xfrm>
        </p:spPr>
        <p:txBody>
          <a:bodyPr>
            <a:normAutofit/>
          </a:bodyPr>
          <a:lstStyle/>
          <a:p>
            <a:r>
              <a:rPr lang="en-US" dirty="0"/>
              <a:t>Business Goal</a:t>
            </a:r>
          </a:p>
        </p:txBody>
      </p:sp>
      <p:sp>
        <p:nvSpPr>
          <p:cNvPr id="3" name="Subtitle 2">
            <a:extLst>
              <a:ext uri="{FF2B5EF4-FFF2-40B4-BE49-F238E27FC236}">
                <a16:creationId xmlns:a16="http://schemas.microsoft.com/office/drawing/2014/main" id="{589891BA-A324-7340-37E2-EF085FD83F53}"/>
              </a:ext>
            </a:extLst>
          </p:cNvPr>
          <p:cNvSpPr>
            <a:spLocks noGrp="1"/>
          </p:cNvSpPr>
          <p:nvPr>
            <p:ph type="subTitle" idx="1"/>
          </p:nvPr>
        </p:nvSpPr>
        <p:spPr>
          <a:xfrm>
            <a:off x="83127" y="962197"/>
            <a:ext cx="6279897" cy="5041037"/>
          </a:xfrm>
        </p:spPr>
        <p:txBody>
          <a:bodyPr>
            <a:normAutofit/>
          </a:bodyPr>
          <a:lstStyle/>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Identify whether loan borrower will payback their loan or will default.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Business wants to find if customer is defaulting on loan, then at what time (i.e., time percentage) they will default- early or later stage.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Identify helpful pattern and factors that determine if a customer will pay off the loan or will default.</a:t>
            </a:r>
          </a:p>
        </p:txBody>
      </p:sp>
      <p:sp>
        <p:nvSpPr>
          <p:cNvPr id="11" name="Freeform: Shape 10">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3" descr="A colorful light bulb with business icons">
            <a:extLst>
              <a:ext uri="{FF2B5EF4-FFF2-40B4-BE49-F238E27FC236}">
                <a16:creationId xmlns:a16="http://schemas.microsoft.com/office/drawing/2014/main" id="{D3AF4E7D-3473-FEDD-9311-2C8E0DF7BBA3}"/>
              </a:ext>
            </a:extLst>
          </p:cNvPr>
          <p:cNvPicPr>
            <a:picLocks noChangeAspect="1"/>
          </p:cNvPicPr>
          <p:nvPr/>
        </p:nvPicPr>
        <p:blipFill rotWithShape="1">
          <a:blip r:embed="rId2"/>
          <a:srcRect l="10896" r="19079" b="-2"/>
          <a:stretch/>
        </p:blipFill>
        <p:spPr>
          <a:xfrm>
            <a:off x="6543225" y="1021630"/>
            <a:ext cx="5648023" cy="5836368"/>
          </a:xfrm>
          <a:prstGeom prst="rect">
            <a:avLst/>
          </a:prstGeom>
        </p:spPr>
      </p:pic>
      <p:sp>
        <p:nvSpPr>
          <p:cNvPr id="13" name="Freeform: Shape 12">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 name="Group 14">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28232"/>
            <a:ext cx="886142" cy="693398"/>
            <a:chOff x="10948005" y="3379098"/>
            <a:chExt cx="868640" cy="679702"/>
          </a:xfrm>
          <a:solidFill>
            <a:schemeClr val="accent6"/>
          </a:solidFill>
        </p:grpSpPr>
        <p:sp>
          <p:nvSpPr>
            <p:cNvPr id="16" name="Freeform: Shape 15">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 name="Freeform: Shape 16">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8"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710938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3" name="Group 52">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4" name="Freeform: Shape 53">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5" name="Freeform: Shape 54">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6" name="Freeform: Shape 55">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7"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8"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9"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1" name="Freeform: Shape 60">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6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3"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64"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65"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66"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67"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68" name="Rectangle 67">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1BAAFFC9-1914-4A62-6AC6-A72BFE24F296}"/>
              </a:ext>
            </a:extLst>
          </p:cNvPr>
          <p:cNvSpPr>
            <a:spLocks noGrp="1"/>
          </p:cNvSpPr>
          <p:nvPr>
            <p:ph type="title"/>
          </p:nvPr>
        </p:nvSpPr>
        <p:spPr>
          <a:xfrm>
            <a:off x="2195500" y="200585"/>
            <a:ext cx="5660475" cy="944699"/>
          </a:xfrm>
        </p:spPr>
        <p:txBody>
          <a:bodyPr vert="horz" lIns="91440" tIns="45720" rIns="91440" bIns="45720" rtlCol="0" anchor="b">
            <a:normAutofit/>
          </a:bodyPr>
          <a:lstStyle/>
          <a:p>
            <a:r>
              <a:rPr lang="en-US" sz="4000" dirty="0"/>
              <a:t>Analytical Approach</a:t>
            </a:r>
          </a:p>
        </p:txBody>
      </p:sp>
      <p:sp>
        <p:nvSpPr>
          <p:cNvPr id="3" name="Text Placeholder 2">
            <a:extLst>
              <a:ext uri="{FF2B5EF4-FFF2-40B4-BE49-F238E27FC236}">
                <a16:creationId xmlns:a16="http://schemas.microsoft.com/office/drawing/2014/main" id="{C6224C6F-165C-6F13-9E4B-3BED40A1EFD7}"/>
              </a:ext>
            </a:extLst>
          </p:cNvPr>
          <p:cNvSpPr>
            <a:spLocks noGrp="1"/>
          </p:cNvSpPr>
          <p:nvPr>
            <p:ph type="body" idx="1"/>
          </p:nvPr>
        </p:nvSpPr>
        <p:spPr>
          <a:xfrm>
            <a:off x="0" y="1777790"/>
            <a:ext cx="7056783" cy="5080210"/>
          </a:xfrm>
        </p:spPr>
        <p:txBody>
          <a:bodyPr vert="horz" lIns="91440" tIns="45720" rIns="91440" bIns="45720" rtlCol="0">
            <a:normAutofit fontScale="92500" lnSpcReduction="20000"/>
          </a:bodyPr>
          <a:lstStyle/>
          <a:p>
            <a:r>
              <a:rPr lang="en-US" sz="2400" kern="100" dirty="0">
                <a:solidFill>
                  <a:schemeClr val="tx2">
                    <a:lumMod val="50000"/>
                  </a:schemeClr>
                </a:solidFill>
                <a:latin typeface="Times New Roman" panose="02020603050405020304" pitchFamily="18" charset="0"/>
                <a:ea typeface="Calibri" panose="020F0502020204030204" pitchFamily="34" charset="0"/>
                <a:cs typeface="Times New Roman" panose="02020603050405020304" pitchFamily="18" charset="0"/>
              </a:rPr>
              <a:t> By creating two predictive models.</a:t>
            </a:r>
            <a:endParaRPr lang="en-US" sz="2400" dirty="0">
              <a:solidFill>
                <a:schemeClr val="tx2">
                  <a:lumMod val="50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chemeClr val="tx2">
                    <a:lumMod val="50000"/>
                  </a:schemeClr>
                </a:solidFill>
                <a:latin typeface="Times New Roman" panose="02020603050405020304" pitchFamily="18" charset="0"/>
                <a:cs typeface="Times New Roman" panose="02020603050405020304" pitchFamily="18" charset="0"/>
              </a:rPr>
              <a:t>Create a classification model to classify loan borrower as Defaulter or Not.</a:t>
            </a:r>
          </a:p>
          <a:p>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sz="2200" dirty="0">
                <a:solidFill>
                  <a:schemeClr val="tx2">
                    <a:lumMod val="50000"/>
                  </a:schemeClr>
                </a:solidFill>
                <a:latin typeface="Times New Roman" panose="02020603050405020304" pitchFamily="18" charset="0"/>
                <a:cs typeface="Times New Roman" panose="02020603050405020304" pitchFamily="18" charset="0"/>
              </a:rPr>
              <a:t>Status time – Outcome variable</a:t>
            </a:r>
          </a:p>
          <a:p>
            <a:pPr marL="342900" indent="-342900">
              <a:buFont typeface="Arial" panose="020B0604020202020204" pitchFamily="34" charset="0"/>
              <a:buChar char="•"/>
            </a:pPr>
            <a:r>
              <a:rPr lang="en-US" sz="2400" dirty="0">
                <a:solidFill>
                  <a:schemeClr val="tx2">
                    <a:lumMod val="50000"/>
                  </a:schemeClr>
                </a:solidFill>
                <a:latin typeface="Times New Roman" panose="02020603050405020304" pitchFamily="18" charset="0"/>
                <a:cs typeface="Times New Roman" panose="02020603050405020304" pitchFamily="18" charset="0"/>
              </a:rPr>
              <a:t>Create a regression model to predict the time at which customer are defaulting on loan.</a:t>
            </a:r>
          </a:p>
          <a:p>
            <a:r>
              <a:rPr lang="en-US" sz="2400" dirty="0">
                <a:solidFill>
                  <a:schemeClr val="tx2">
                    <a:lumMod val="50000"/>
                  </a:schemeClr>
                </a:solidFill>
                <a:latin typeface="Times New Roman" panose="02020603050405020304" pitchFamily="18" charset="0"/>
                <a:cs typeface="Times New Roman" panose="02020603050405020304" pitchFamily="18" charset="0"/>
              </a:rPr>
              <a:t>	</a:t>
            </a:r>
            <a:r>
              <a:rPr lang="en-US" sz="2200" dirty="0">
                <a:solidFill>
                  <a:schemeClr val="tx2">
                    <a:lumMod val="50000"/>
                  </a:schemeClr>
                </a:solidFill>
                <a:latin typeface="Times New Roman" panose="02020603050405020304" pitchFamily="18" charset="0"/>
                <a:cs typeface="Times New Roman" panose="02020603050405020304" pitchFamily="18" charset="0"/>
              </a:rPr>
              <a:t>time percentage – Outcome Variable</a:t>
            </a:r>
            <a:endParaRPr lang="en-US" sz="2600" dirty="0">
              <a:solidFill>
                <a:schemeClr val="tx2">
                  <a:lumMod val="50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chemeClr val="tx2">
                    <a:lumMod val="50000"/>
                  </a:schemeClr>
                </a:solidFill>
                <a:latin typeface="Times New Roman" panose="02020603050405020304" pitchFamily="18" charset="0"/>
                <a:cs typeface="Times New Roman" panose="02020603050405020304" pitchFamily="18" charset="0"/>
              </a:rPr>
              <a:t>Utilizing k-means clustering method, to determine what are the different combination of customer financial features that will segment them into categories of defaulter, or payoff.</a:t>
            </a:r>
          </a:p>
          <a:p>
            <a:r>
              <a:rPr lang="en-US" dirty="0">
                <a:solidFill>
                  <a:schemeClr val="tx2">
                    <a:lumMod val="50000"/>
                  </a:schemeClr>
                </a:solidFill>
                <a:latin typeface="Times New Roman" panose="02020603050405020304" pitchFamily="18" charset="0"/>
                <a:cs typeface="Times New Roman" panose="02020603050405020304" pitchFamily="18" charset="0"/>
              </a:rPr>
              <a:t>	</a:t>
            </a:r>
          </a:p>
          <a:p>
            <a:r>
              <a:rPr lang="en-US" dirty="0">
                <a:solidFill>
                  <a:schemeClr val="tx2">
                    <a:lumMod val="50000"/>
                  </a:schemeClr>
                </a:solidFill>
                <a:latin typeface="Times New Roman" panose="02020603050405020304" pitchFamily="18" charset="0"/>
                <a:cs typeface="Times New Roman" panose="02020603050405020304" pitchFamily="18" charset="0"/>
              </a:rPr>
              <a:t>	</a:t>
            </a:r>
            <a:endParaRPr lang="en-US" sz="2400" dirty="0"/>
          </a:p>
        </p:txBody>
      </p:sp>
      <p:sp>
        <p:nvSpPr>
          <p:cNvPr id="69" name="Freeform: Shape 68">
            <a:extLst>
              <a:ext uri="{FF2B5EF4-FFF2-40B4-BE49-F238E27FC236}">
                <a16:creationId xmlns:a16="http://schemas.microsoft.com/office/drawing/2014/main" id="{CF7F2079-504C-499A-A644-58F4DDC7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0"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71"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5"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72"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73"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74"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75"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76" name="Freeform: Shape 75">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7" name="Group 76">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78" name="Freeform: Shape 77">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9" name="Freeform: Shape 78">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0" name="Freeform: Shape 79">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1"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82"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3"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4" name="Text Placeholder 5">
            <a:extLst>
              <a:ext uri="{FF2B5EF4-FFF2-40B4-BE49-F238E27FC236}">
                <a16:creationId xmlns:a16="http://schemas.microsoft.com/office/drawing/2014/main" id="{8ECF19DE-29BA-12C4-7CBC-52488F97CB78}"/>
              </a:ext>
            </a:extLst>
          </p:cNvPr>
          <p:cNvGraphicFramePr/>
          <p:nvPr>
            <p:extLst>
              <p:ext uri="{D42A27DB-BD31-4B8C-83A1-F6EECF244321}">
                <p14:modId xmlns:p14="http://schemas.microsoft.com/office/powerpoint/2010/main" val="1420372759"/>
              </p:ext>
            </p:extLst>
          </p:nvPr>
        </p:nvGraphicFramePr>
        <p:xfrm>
          <a:off x="6858306" y="1837761"/>
          <a:ext cx="5333081" cy="4509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8276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238CD-9A05-ABC9-DDFA-BFC5A1047523}"/>
              </a:ext>
            </a:extLst>
          </p:cNvPr>
          <p:cNvSpPr>
            <a:spLocks noGrp="1"/>
          </p:cNvSpPr>
          <p:nvPr>
            <p:ph type="title"/>
          </p:nvPr>
        </p:nvSpPr>
        <p:spPr>
          <a:xfrm>
            <a:off x="2784857" y="72585"/>
            <a:ext cx="5340023" cy="788787"/>
          </a:xfrm>
        </p:spPr>
        <p:txBody>
          <a:bodyPr>
            <a:normAutofit/>
          </a:bodyPr>
          <a:lstStyle/>
          <a:p>
            <a:r>
              <a:rPr lang="en-US" b="1" dirty="0"/>
              <a:t>Data Exploration</a:t>
            </a:r>
          </a:p>
        </p:txBody>
      </p:sp>
      <p:sp>
        <p:nvSpPr>
          <p:cNvPr id="3" name="Text Placeholder 3">
            <a:extLst>
              <a:ext uri="{FF2B5EF4-FFF2-40B4-BE49-F238E27FC236}">
                <a16:creationId xmlns:a16="http://schemas.microsoft.com/office/drawing/2014/main" id="{F64D17E6-4D25-1D38-B461-F25227D5FB8C}"/>
              </a:ext>
            </a:extLst>
          </p:cNvPr>
          <p:cNvSpPr txBox="1">
            <a:spLocks/>
          </p:cNvSpPr>
          <p:nvPr/>
        </p:nvSpPr>
        <p:spPr>
          <a:xfrm>
            <a:off x="0" y="869160"/>
            <a:ext cx="4372839" cy="2415209"/>
          </a:xfrm>
          <a:prstGeom prst="rect">
            <a:avLst/>
          </a:prstGeom>
        </p:spPr>
        <p:txBody>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Dataset contain 50,000 customer information on mortgage loan and 23 variables. </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Missing values were handled.</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No multicollinearity.</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Dimension reduction is not required.</a:t>
            </a:r>
          </a:p>
          <a:p>
            <a:pPr marL="342900" indent="-342900">
              <a:buFont typeface="Wingdings" panose="05000000000000000000" pitchFamily="2" charset="2"/>
              <a:buChar char="Ø"/>
            </a:pPr>
            <a:endParaRPr lang="en-US" dirty="0"/>
          </a:p>
          <a:p>
            <a:br>
              <a:rPr lang="en-US" dirty="0">
                <a:solidFill>
                  <a:schemeClr val="tx2">
                    <a:lumMod val="50000"/>
                  </a:schemeClr>
                </a:solidFill>
                <a:latin typeface="Times New Roman" panose="02020603050405020304" pitchFamily="18" charset="0"/>
                <a:cs typeface="Times New Roman" panose="02020603050405020304" pitchFamily="18" charset="0"/>
              </a:rPr>
            </a:br>
            <a:endParaRPr lang="en-US" dirty="0"/>
          </a:p>
        </p:txBody>
      </p:sp>
      <p:pic>
        <p:nvPicPr>
          <p:cNvPr id="5" name="Picture 4">
            <a:extLst>
              <a:ext uri="{FF2B5EF4-FFF2-40B4-BE49-F238E27FC236}">
                <a16:creationId xmlns:a16="http://schemas.microsoft.com/office/drawing/2014/main" id="{259A2DFE-15B9-7D32-D16A-94AE84053316}"/>
              </a:ext>
            </a:extLst>
          </p:cNvPr>
          <p:cNvPicPr>
            <a:picLocks noChangeAspect="1"/>
          </p:cNvPicPr>
          <p:nvPr/>
        </p:nvPicPr>
        <p:blipFill rotWithShape="1">
          <a:blip r:embed="rId2">
            <a:extLst>
              <a:ext uri="{28A0092B-C50C-407E-A947-70E740481C1C}">
                <a14:useLocalDpi xmlns:a14="http://schemas.microsoft.com/office/drawing/2010/main" val="0"/>
              </a:ext>
            </a:extLst>
          </a:blip>
          <a:srcRect t="1400" r="21120" b="20400"/>
          <a:stretch/>
        </p:blipFill>
        <p:spPr bwMode="auto">
          <a:xfrm>
            <a:off x="149651" y="3522066"/>
            <a:ext cx="4140868" cy="3284369"/>
          </a:xfrm>
          <a:prstGeom prst="rect">
            <a:avLst/>
          </a:prstGeom>
          <a:noFill/>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8C2D9F90-343B-6B2F-A52C-1AC6DF737715}"/>
              </a:ext>
            </a:extLst>
          </p:cNvPr>
          <p:cNvPicPr>
            <a:picLocks noChangeAspect="1"/>
          </p:cNvPicPr>
          <p:nvPr/>
        </p:nvPicPr>
        <p:blipFill>
          <a:blip r:embed="rId3"/>
          <a:stretch>
            <a:fillRect/>
          </a:stretch>
        </p:blipFill>
        <p:spPr>
          <a:xfrm>
            <a:off x="4372839" y="861373"/>
            <a:ext cx="7819161" cy="4317374"/>
          </a:xfrm>
          <a:prstGeom prst="rect">
            <a:avLst/>
          </a:prstGeom>
        </p:spPr>
      </p:pic>
    </p:spTree>
    <p:extLst>
      <p:ext uri="{BB962C8B-B14F-4D97-AF65-F5344CB8AC3E}">
        <p14:creationId xmlns:p14="http://schemas.microsoft.com/office/powerpoint/2010/main" val="248288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2" name="Group 11">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3" name="Freeform: Shape 12">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Freeform: Shape 20">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4"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5"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6"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9"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1" name="Rectangle 30">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50F4D8-DF56-FB43-3A1D-3324AF0CEC48}"/>
              </a:ext>
            </a:extLst>
          </p:cNvPr>
          <p:cNvSpPr>
            <a:spLocks noGrp="1"/>
          </p:cNvSpPr>
          <p:nvPr>
            <p:ph type="title"/>
          </p:nvPr>
        </p:nvSpPr>
        <p:spPr>
          <a:xfrm>
            <a:off x="189923" y="917539"/>
            <a:ext cx="4641574" cy="928194"/>
          </a:xfrm>
        </p:spPr>
        <p:txBody>
          <a:bodyPr vert="horz" lIns="91440" tIns="45720" rIns="91440" bIns="45720" rtlCol="0" anchor="t">
            <a:normAutofit/>
          </a:bodyPr>
          <a:lstStyle/>
          <a:p>
            <a:pPr algn="ctr"/>
            <a:r>
              <a:rPr lang="en-US" sz="4000" dirty="0"/>
              <a:t>Data Preparation</a:t>
            </a:r>
          </a:p>
        </p:txBody>
      </p:sp>
      <p:grpSp>
        <p:nvGrpSpPr>
          <p:cNvPr id="33" name="Graphic 78">
            <a:extLst>
              <a:ext uri="{FF2B5EF4-FFF2-40B4-BE49-F238E27FC236}">
                <a16:creationId xmlns:a16="http://schemas.microsoft.com/office/drawing/2014/main" id="{674FBD09-398F-4886-8D52-3CCAB16ED1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57951" y="971370"/>
            <a:ext cx="972241" cy="45718"/>
            <a:chOff x="4886325" y="3371754"/>
            <a:chExt cx="2418492" cy="113728"/>
          </a:xfrm>
          <a:solidFill>
            <a:schemeClr val="accent1"/>
          </a:solidFill>
        </p:grpSpPr>
        <p:sp>
          <p:nvSpPr>
            <p:cNvPr id="34" name="Graphic 78">
              <a:extLst>
                <a:ext uri="{FF2B5EF4-FFF2-40B4-BE49-F238E27FC236}">
                  <a16:creationId xmlns:a16="http://schemas.microsoft.com/office/drawing/2014/main" id="{794E9BAB-B9ED-4E72-B558-1E4B87537E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5" name="Graphic 78">
              <a:extLst>
                <a:ext uri="{FF2B5EF4-FFF2-40B4-BE49-F238E27FC236}">
                  <a16:creationId xmlns:a16="http://schemas.microsoft.com/office/drawing/2014/main" id="{809A1029-A1BA-4EF8-959B-2AF852A34D8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6" name="Graphic 78">
                <a:extLst>
                  <a:ext uri="{FF2B5EF4-FFF2-40B4-BE49-F238E27FC236}">
                    <a16:creationId xmlns:a16="http://schemas.microsoft.com/office/drawing/2014/main" id="{1618CAAA-B087-4302-8144-EFDD1D9FD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D71D93E1-AEA4-4F92-BA99-24786C8A1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CE7112A6-6EAE-4620-B089-30D687AA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9" name="Graphic 78">
                <a:extLst>
                  <a:ext uri="{FF2B5EF4-FFF2-40B4-BE49-F238E27FC236}">
                    <a16:creationId xmlns:a16="http://schemas.microsoft.com/office/drawing/2014/main" id="{6F45DEA9-D350-4D7C-B408-D0250EE30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22" name="Picture 21">
            <a:extLst>
              <a:ext uri="{FF2B5EF4-FFF2-40B4-BE49-F238E27FC236}">
                <a16:creationId xmlns:a16="http://schemas.microsoft.com/office/drawing/2014/main" id="{9C9848E1-50AB-C8FF-6A74-9BFB125A0A69}"/>
              </a:ext>
            </a:extLst>
          </p:cNvPr>
          <p:cNvPicPr>
            <a:picLocks noChangeAspect="1"/>
          </p:cNvPicPr>
          <p:nvPr/>
        </p:nvPicPr>
        <p:blipFill>
          <a:blip r:embed="rId2"/>
          <a:stretch>
            <a:fillRect/>
          </a:stretch>
        </p:blipFill>
        <p:spPr>
          <a:xfrm>
            <a:off x="396565" y="2356620"/>
            <a:ext cx="11398870" cy="4311654"/>
          </a:xfrm>
          <a:prstGeom prst="rect">
            <a:avLst/>
          </a:prstGeom>
        </p:spPr>
      </p:pic>
      <p:sp>
        <p:nvSpPr>
          <p:cNvPr id="30" name="Title 1">
            <a:extLst>
              <a:ext uri="{FF2B5EF4-FFF2-40B4-BE49-F238E27FC236}">
                <a16:creationId xmlns:a16="http://schemas.microsoft.com/office/drawing/2014/main" id="{8DD3BD36-E785-0823-ABF7-7EFF3AC90C07}"/>
              </a:ext>
            </a:extLst>
          </p:cNvPr>
          <p:cNvSpPr txBox="1">
            <a:spLocks/>
          </p:cNvSpPr>
          <p:nvPr/>
        </p:nvSpPr>
        <p:spPr>
          <a:xfrm>
            <a:off x="4967671" y="1132103"/>
            <a:ext cx="7212939" cy="928194"/>
          </a:xfrm>
          <a:prstGeom prst="rect">
            <a:avLst/>
          </a:prstGeom>
        </p:spPr>
        <p:txBody>
          <a:bodyPr vert="horz" lIns="91440" tIns="45720" rIns="91440" bIns="45720" rtlCol="0" anchor="t">
            <a:normAutofit fontScale="97500"/>
          </a:bodyPr>
          <a:lstStyle>
            <a:lvl1pPr algn="l" defTabSz="914400" rtl="0" eaLnBrk="1" latinLnBrk="0" hangingPunct="1">
              <a:lnSpc>
                <a:spcPct val="100000"/>
              </a:lnSpc>
              <a:spcBef>
                <a:spcPct val="0"/>
              </a:spcBef>
              <a:buNone/>
              <a:defRPr sz="4400" i="1" kern="1200">
                <a:solidFill>
                  <a:schemeClr val="tx1"/>
                </a:solidFill>
                <a:latin typeface="+mj-lt"/>
                <a:ea typeface="+mj-ea"/>
                <a:cs typeface="+mj-cs"/>
              </a:defRPr>
            </a:lvl1pPr>
          </a:lstStyle>
          <a:p>
            <a:pPr marL="342900" indent="-342900">
              <a:buFont typeface="Arial" panose="020B0604020202020204" pitchFamily="34" charset="0"/>
              <a:buChar char="•"/>
            </a:pPr>
            <a:r>
              <a:rPr lang="en-US" sz="2000" i="0" dirty="0">
                <a:latin typeface="Times New Roman" panose="02020603050405020304" pitchFamily="18" charset="0"/>
                <a:cs typeface="Times New Roman" panose="02020603050405020304" pitchFamily="18" charset="0"/>
              </a:rPr>
              <a:t>Updated time and aggregated the data by grouping each borrower id into single record.</a:t>
            </a:r>
          </a:p>
        </p:txBody>
      </p:sp>
    </p:spTree>
    <p:extLst>
      <p:ext uri="{BB962C8B-B14F-4D97-AF65-F5344CB8AC3E}">
        <p14:creationId xmlns:p14="http://schemas.microsoft.com/office/powerpoint/2010/main" val="2450983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D619EEB-B6F7-087E-15D3-A3322E2646CE}"/>
              </a:ext>
            </a:extLst>
          </p:cNvPr>
          <p:cNvSpPr txBox="1"/>
          <p:nvPr/>
        </p:nvSpPr>
        <p:spPr>
          <a:xfrm>
            <a:off x="307303" y="4502278"/>
            <a:ext cx="4939747" cy="707886"/>
          </a:xfrm>
          <a:prstGeom prst="rect">
            <a:avLst/>
          </a:prstGeom>
          <a:noFill/>
        </p:spPr>
        <p:txBody>
          <a:bodyPr wrap="square">
            <a:spAutoFit/>
          </a:bodyPr>
          <a:lstStyle/>
          <a:p>
            <a:r>
              <a:rPr lang="en-US" sz="2000" dirty="0">
                <a:solidFill>
                  <a:schemeClr val="tx2">
                    <a:lumMod val="50000"/>
                  </a:schemeClr>
                </a:solidFill>
                <a:latin typeface="Times New Roman" panose="02020603050405020304" pitchFamily="18" charset="0"/>
                <a:cs typeface="Times New Roman" panose="02020603050405020304" pitchFamily="18" charset="0"/>
              </a:rPr>
              <a:t>Created new variable- time percentage: </a:t>
            </a:r>
          </a:p>
          <a:p>
            <a:pPr marL="742950" lvl="1" indent="-285750">
              <a:buFont typeface="Arial" panose="020B0604020202020204" pitchFamily="34" charset="0"/>
              <a:buChar char="•"/>
            </a:pPr>
            <a:r>
              <a:rPr lang="en-US" sz="2000" dirty="0">
                <a:solidFill>
                  <a:schemeClr val="tx2">
                    <a:lumMod val="50000"/>
                  </a:schemeClr>
                </a:solidFill>
                <a:latin typeface="Times New Roman" panose="02020603050405020304" pitchFamily="18" charset="0"/>
                <a:cs typeface="Times New Roman" panose="02020603050405020304" pitchFamily="18" charset="0"/>
              </a:rPr>
              <a:t>time% = time/loan length</a:t>
            </a:r>
            <a:endParaRPr lang="en-US" sz="2000" dirty="0"/>
          </a:p>
        </p:txBody>
      </p:sp>
      <p:pic>
        <p:nvPicPr>
          <p:cNvPr id="4" name="Picture 3">
            <a:extLst>
              <a:ext uri="{FF2B5EF4-FFF2-40B4-BE49-F238E27FC236}">
                <a16:creationId xmlns:a16="http://schemas.microsoft.com/office/drawing/2014/main" id="{CEC86137-3CAF-09C1-3591-534B1BA0368C}"/>
              </a:ext>
            </a:extLst>
          </p:cNvPr>
          <p:cNvPicPr>
            <a:picLocks noChangeAspect="1"/>
          </p:cNvPicPr>
          <p:nvPr/>
        </p:nvPicPr>
        <p:blipFill rotWithShape="1">
          <a:blip r:embed="rId2">
            <a:extLst>
              <a:ext uri="{28A0092B-C50C-407E-A947-70E740481C1C}">
                <a14:useLocalDpi xmlns:a14="http://schemas.microsoft.com/office/drawing/2010/main" val="0"/>
              </a:ext>
            </a:extLst>
          </a:blip>
          <a:srcRect r="21371" b="20363"/>
          <a:stretch/>
        </p:blipFill>
        <p:spPr bwMode="auto">
          <a:xfrm>
            <a:off x="7722893" y="-47263"/>
            <a:ext cx="3852881" cy="3901868"/>
          </a:xfrm>
          <a:prstGeom prst="rect">
            <a:avLst/>
          </a:prstGeom>
          <a:noFill/>
          <a:ln>
            <a:noFill/>
          </a:ln>
          <a:extLst>
            <a:ext uri="{53640926-AAD7-44D8-BBD7-CCE9431645EC}">
              <a14:shadowObscured xmlns:a14="http://schemas.microsoft.com/office/drawing/2010/main"/>
            </a:ext>
          </a:extLst>
        </p:spPr>
      </p:pic>
      <p:graphicFrame>
        <p:nvGraphicFramePr>
          <p:cNvPr id="10" name="Text Placeholder 2">
            <a:extLst>
              <a:ext uri="{FF2B5EF4-FFF2-40B4-BE49-F238E27FC236}">
                <a16:creationId xmlns:a16="http://schemas.microsoft.com/office/drawing/2014/main" id="{1201B148-4DD3-2788-A4C6-65F0D6163C9B}"/>
              </a:ext>
            </a:extLst>
          </p:cNvPr>
          <p:cNvGraphicFramePr/>
          <p:nvPr>
            <p:extLst>
              <p:ext uri="{D42A27DB-BD31-4B8C-83A1-F6EECF244321}">
                <p14:modId xmlns:p14="http://schemas.microsoft.com/office/powerpoint/2010/main" val="968905717"/>
              </p:ext>
            </p:extLst>
          </p:nvPr>
        </p:nvGraphicFramePr>
        <p:xfrm>
          <a:off x="616226" y="1073484"/>
          <a:ext cx="4321903" cy="24462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itle 1">
            <a:extLst>
              <a:ext uri="{FF2B5EF4-FFF2-40B4-BE49-F238E27FC236}">
                <a16:creationId xmlns:a16="http://schemas.microsoft.com/office/drawing/2014/main" id="{7CAB806F-26D5-8337-2E3F-73567C8F80C9}"/>
              </a:ext>
            </a:extLst>
          </p:cNvPr>
          <p:cNvSpPr txBox="1">
            <a:spLocks/>
          </p:cNvSpPr>
          <p:nvPr/>
        </p:nvSpPr>
        <p:spPr>
          <a:xfrm>
            <a:off x="417444" y="154507"/>
            <a:ext cx="4520686" cy="800760"/>
          </a:xfrm>
          <a:prstGeom prst="rect">
            <a:avLst/>
          </a:prstGeom>
        </p:spPr>
        <p:txBody>
          <a:bodyPr vert="horz" lIns="91440" tIns="45720" rIns="91440" bIns="45720" rtlCol="0" anchor="t">
            <a:normAutofit fontScale="97500"/>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r>
              <a:rPr lang="en-US" sz="4000" dirty="0"/>
              <a:t>Data Preparation</a:t>
            </a:r>
          </a:p>
        </p:txBody>
      </p:sp>
      <p:pic>
        <p:nvPicPr>
          <p:cNvPr id="5" name="Picture 4">
            <a:extLst>
              <a:ext uri="{FF2B5EF4-FFF2-40B4-BE49-F238E27FC236}">
                <a16:creationId xmlns:a16="http://schemas.microsoft.com/office/drawing/2014/main" id="{04ED30CD-94C3-7F5B-C8DB-7BC7E6FFCE9E}"/>
              </a:ext>
            </a:extLst>
          </p:cNvPr>
          <p:cNvPicPr>
            <a:picLocks noChangeAspect="1"/>
          </p:cNvPicPr>
          <p:nvPr/>
        </p:nvPicPr>
        <p:blipFill>
          <a:blip r:embed="rId8"/>
          <a:stretch>
            <a:fillRect/>
          </a:stretch>
        </p:blipFill>
        <p:spPr>
          <a:xfrm>
            <a:off x="105678" y="3644257"/>
            <a:ext cx="2572109" cy="333422"/>
          </a:xfrm>
          <a:prstGeom prst="rect">
            <a:avLst/>
          </a:prstGeom>
        </p:spPr>
      </p:pic>
      <p:pic>
        <p:nvPicPr>
          <p:cNvPr id="11" name="Picture 10">
            <a:extLst>
              <a:ext uri="{FF2B5EF4-FFF2-40B4-BE49-F238E27FC236}">
                <a16:creationId xmlns:a16="http://schemas.microsoft.com/office/drawing/2014/main" id="{7219F628-796C-3002-4AE1-8D517425CF73}"/>
              </a:ext>
            </a:extLst>
          </p:cNvPr>
          <p:cNvPicPr>
            <a:picLocks noChangeAspect="1"/>
          </p:cNvPicPr>
          <p:nvPr/>
        </p:nvPicPr>
        <p:blipFill>
          <a:blip r:embed="rId9"/>
          <a:stretch>
            <a:fillRect/>
          </a:stretch>
        </p:blipFill>
        <p:spPr>
          <a:xfrm>
            <a:off x="2777177" y="3622661"/>
            <a:ext cx="2953162" cy="342948"/>
          </a:xfrm>
          <a:prstGeom prst="rect">
            <a:avLst/>
          </a:prstGeom>
        </p:spPr>
      </p:pic>
      <p:cxnSp>
        <p:nvCxnSpPr>
          <p:cNvPr id="7" name="Straight Arrow Connector 6">
            <a:extLst>
              <a:ext uri="{FF2B5EF4-FFF2-40B4-BE49-F238E27FC236}">
                <a16:creationId xmlns:a16="http://schemas.microsoft.com/office/drawing/2014/main" id="{2BDC5534-F783-EB3C-562A-FAB6561396E6}"/>
              </a:ext>
            </a:extLst>
          </p:cNvPr>
          <p:cNvCxnSpPr/>
          <p:nvPr/>
        </p:nvCxnSpPr>
        <p:spPr>
          <a:xfrm flipH="1">
            <a:off x="4650658" y="1858297"/>
            <a:ext cx="1199536" cy="1189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DC3EB1F-DF23-8766-F85F-4E3F7342AB41}"/>
              </a:ext>
            </a:extLst>
          </p:cNvPr>
          <p:cNvSpPr/>
          <p:nvPr/>
        </p:nvSpPr>
        <p:spPr>
          <a:xfrm>
            <a:off x="5730339" y="1408386"/>
            <a:ext cx="1199536" cy="5973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Train</a:t>
            </a:r>
          </a:p>
        </p:txBody>
      </p:sp>
      <p:pic>
        <p:nvPicPr>
          <p:cNvPr id="12" name="Picture 11">
            <a:extLst>
              <a:ext uri="{FF2B5EF4-FFF2-40B4-BE49-F238E27FC236}">
                <a16:creationId xmlns:a16="http://schemas.microsoft.com/office/drawing/2014/main" id="{2983D749-BBAA-B98C-1D87-F3DE7750880A}"/>
              </a:ext>
            </a:extLst>
          </p:cNvPr>
          <p:cNvPicPr>
            <a:picLocks noChangeAspect="1"/>
          </p:cNvPicPr>
          <p:nvPr/>
        </p:nvPicPr>
        <p:blipFill>
          <a:blip r:embed="rId10"/>
          <a:stretch>
            <a:fillRect/>
          </a:stretch>
        </p:blipFill>
        <p:spPr>
          <a:xfrm>
            <a:off x="5218417" y="4068567"/>
            <a:ext cx="6973583" cy="2789433"/>
          </a:xfrm>
          <a:prstGeom prst="rect">
            <a:avLst/>
          </a:prstGeom>
        </p:spPr>
      </p:pic>
    </p:spTree>
    <p:extLst>
      <p:ext uri="{BB962C8B-B14F-4D97-AF65-F5344CB8AC3E}">
        <p14:creationId xmlns:p14="http://schemas.microsoft.com/office/powerpoint/2010/main" val="1781778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0" name="Freeform: Shape 89">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1" name="Group 9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92" name="Freeform: Shape 9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4" name="Freeform: Shape 93">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3" name="Freeform: Shape 102">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08"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3"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8" name="Freeform: Shape 117">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3" name="Rectangle 122">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CCC5EE6E-06EF-B348-9F15-B58441BC4196}"/>
              </a:ext>
            </a:extLst>
          </p:cNvPr>
          <p:cNvSpPr>
            <a:spLocks noGrp="1"/>
          </p:cNvSpPr>
          <p:nvPr>
            <p:ph type="title"/>
          </p:nvPr>
        </p:nvSpPr>
        <p:spPr>
          <a:xfrm>
            <a:off x="546652" y="665106"/>
            <a:ext cx="5874027" cy="952784"/>
          </a:xfrm>
        </p:spPr>
        <p:txBody>
          <a:bodyPr vert="horz" lIns="91440" tIns="45720" rIns="91440" bIns="45720" rtlCol="0" anchor="b">
            <a:normAutofit/>
          </a:bodyPr>
          <a:lstStyle/>
          <a:p>
            <a:r>
              <a:rPr lang="en-US" sz="4400" dirty="0"/>
              <a:t>Data Partition </a:t>
            </a:r>
          </a:p>
        </p:txBody>
      </p:sp>
      <p:graphicFrame>
        <p:nvGraphicFramePr>
          <p:cNvPr id="6" name="Text Placeholder 3">
            <a:extLst>
              <a:ext uri="{FF2B5EF4-FFF2-40B4-BE49-F238E27FC236}">
                <a16:creationId xmlns:a16="http://schemas.microsoft.com/office/drawing/2014/main" id="{65DD70E6-5950-B2E6-0E6E-08C200D14F8F}"/>
              </a:ext>
            </a:extLst>
          </p:cNvPr>
          <p:cNvGraphicFramePr/>
          <p:nvPr>
            <p:extLst>
              <p:ext uri="{D42A27DB-BD31-4B8C-83A1-F6EECF244321}">
                <p14:modId xmlns:p14="http://schemas.microsoft.com/office/powerpoint/2010/main" val="3048622660"/>
              </p:ext>
            </p:extLst>
          </p:nvPr>
        </p:nvGraphicFramePr>
        <p:xfrm>
          <a:off x="6499939" y="1617889"/>
          <a:ext cx="5356581" cy="2419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47E2317B-C294-2DE2-3A2F-C3770DB81B2D}"/>
              </a:ext>
            </a:extLst>
          </p:cNvPr>
          <p:cNvSpPr txBox="1">
            <a:spLocks/>
          </p:cNvSpPr>
          <p:nvPr/>
        </p:nvSpPr>
        <p:spPr>
          <a:xfrm>
            <a:off x="178904" y="1898009"/>
            <a:ext cx="6599583" cy="4432558"/>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r>
              <a:rPr lang="en-US" sz="2000" i="0" dirty="0">
                <a:latin typeface="Times New Roman" panose="02020603050405020304" pitchFamily="18" charset="0"/>
                <a:cs typeface="Times New Roman" panose="02020603050405020304" pitchFamily="18" charset="0"/>
              </a:rPr>
              <a:t>For Classification model</a:t>
            </a:r>
          </a:p>
          <a:p>
            <a:pPr marL="342900" indent="-342900">
              <a:buFont typeface="Arial" panose="020B0604020202020204" pitchFamily="34" charset="0"/>
              <a:buChar char="•"/>
            </a:pPr>
            <a:r>
              <a:rPr lang="en-US" sz="2000" i="0" dirty="0">
                <a:latin typeface="Times New Roman" panose="02020603050405020304" pitchFamily="18" charset="0"/>
                <a:cs typeface="Times New Roman" panose="02020603050405020304" pitchFamily="18" charset="0"/>
              </a:rPr>
              <a:t>Use whole dataset of non-active customer</a:t>
            </a:r>
          </a:p>
          <a:p>
            <a:pPr marL="342900" indent="-342900">
              <a:buFont typeface="Arial" panose="020B0604020202020204" pitchFamily="34" charset="0"/>
              <a:buChar char="•"/>
            </a:pPr>
            <a:endParaRPr lang="en-US" sz="2000" i="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i="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i="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i="0" dirty="0">
              <a:latin typeface="Times New Roman" panose="02020603050405020304" pitchFamily="18" charset="0"/>
              <a:cs typeface="Times New Roman" panose="02020603050405020304" pitchFamily="18" charset="0"/>
            </a:endParaRPr>
          </a:p>
          <a:p>
            <a:r>
              <a:rPr lang="en-US" sz="2000" i="0" dirty="0">
                <a:latin typeface="Times New Roman" panose="02020603050405020304" pitchFamily="18" charset="0"/>
                <a:cs typeface="Times New Roman" panose="02020603050405020304" pitchFamily="18" charset="0"/>
              </a:rPr>
              <a:t>For regression model</a:t>
            </a:r>
          </a:p>
          <a:p>
            <a:pPr marL="342900" indent="-342900">
              <a:buFont typeface="Arial" panose="020B0604020202020204" pitchFamily="34" charset="0"/>
              <a:buChar char="•"/>
            </a:pPr>
            <a:r>
              <a:rPr lang="en-US" sz="2000" i="0" dirty="0">
                <a:latin typeface="Times New Roman" panose="02020603050405020304" pitchFamily="18" charset="0"/>
                <a:cs typeface="Times New Roman" panose="02020603050405020304" pitchFamily="18" charset="0"/>
              </a:rPr>
              <a:t>Use a subset of non-active customer who defaulted on loan. (</a:t>
            </a:r>
            <a:r>
              <a:rPr lang="en-US" sz="2000" i="0" dirty="0" err="1">
                <a:latin typeface="Times New Roman" panose="02020603050405020304" pitchFamily="18" charset="0"/>
                <a:cs typeface="Times New Roman" panose="02020603050405020304" pitchFamily="18" charset="0"/>
              </a:rPr>
              <a:t>Status_time</a:t>
            </a:r>
            <a:r>
              <a:rPr lang="en-US" sz="2000" i="0" dirty="0">
                <a:latin typeface="Times New Roman" panose="02020603050405020304" pitchFamily="18" charset="0"/>
                <a:cs typeface="Times New Roman" panose="02020603050405020304" pitchFamily="18" charset="0"/>
              </a:rPr>
              <a:t> = Default)</a:t>
            </a:r>
          </a:p>
          <a:p>
            <a:pPr marL="342900" indent="-342900">
              <a:buFont typeface="Arial" panose="020B0604020202020204" pitchFamily="34" charset="0"/>
              <a:buChar char="•"/>
            </a:pPr>
            <a:endParaRPr lang="en-US" sz="2000" i="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i="0" dirty="0">
              <a:latin typeface="Times New Roman" panose="02020603050405020304" pitchFamily="18" charset="0"/>
              <a:cs typeface="Times New Roman" panose="02020603050405020304" pitchFamily="18" charset="0"/>
            </a:endParaRPr>
          </a:p>
          <a:p>
            <a:endParaRPr lang="en-US" sz="2000" i="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i="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7EFA3C5-AA5F-B4DE-232D-C7C6B3B22A6C}"/>
              </a:ext>
            </a:extLst>
          </p:cNvPr>
          <p:cNvPicPr>
            <a:picLocks noChangeAspect="1"/>
          </p:cNvPicPr>
          <p:nvPr/>
        </p:nvPicPr>
        <p:blipFill rotWithShape="1">
          <a:blip r:embed="rId7"/>
          <a:srcRect t="346" b="-1"/>
          <a:stretch/>
        </p:blipFill>
        <p:spPr>
          <a:xfrm>
            <a:off x="912855" y="2983322"/>
            <a:ext cx="2219635" cy="1053762"/>
          </a:xfrm>
          <a:prstGeom prst="rect">
            <a:avLst/>
          </a:prstGeom>
        </p:spPr>
      </p:pic>
      <p:pic>
        <p:nvPicPr>
          <p:cNvPr id="11" name="Picture 10">
            <a:extLst>
              <a:ext uri="{FF2B5EF4-FFF2-40B4-BE49-F238E27FC236}">
                <a16:creationId xmlns:a16="http://schemas.microsoft.com/office/drawing/2014/main" id="{7914BF28-4467-A054-6759-1C56D9178CFB}"/>
              </a:ext>
            </a:extLst>
          </p:cNvPr>
          <p:cNvPicPr>
            <a:picLocks noChangeAspect="1"/>
          </p:cNvPicPr>
          <p:nvPr/>
        </p:nvPicPr>
        <p:blipFill>
          <a:blip r:embed="rId8"/>
          <a:stretch>
            <a:fillRect/>
          </a:stretch>
        </p:blipFill>
        <p:spPr>
          <a:xfrm>
            <a:off x="912855" y="5204025"/>
            <a:ext cx="1914792" cy="1000265"/>
          </a:xfrm>
          <a:prstGeom prst="rect">
            <a:avLst/>
          </a:prstGeom>
        </p:spPr>
      </p:pic>
    </p:spTree>
    <p:extLst>
      <p:ext uri="{BB962C8B-B14F-4D97-AF65-F5344CB8AC3E}">
        <p14:creationId xmlns:p14="http://schemas.microsoft.com/office/powerpoint/2010/main" val="25096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0" name="Freeform: Shape 89">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1" name="Group 9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92" name="Freeform: Shape 9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4" name="Freeform: Shape 93">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3" name="Freeform: Shape 102">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08"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3"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8" name="Freeform: Shape 117">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3" name="Rectangle 122">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CCC5EE6E-06EF-B348-9F15-B58441BC4196}"/>
              </a:ext>
            </a:extLst>
          </p:cNvPr>
          <p:cNvSpPr>
            <a:spLocks noGrp="1"/>
          </p:cNvSpPr>
          <p:nvPr>
            <p:ph type="title"/>
          </p:nvPr>
        </p:nvSpPr>
        <p:spPr>
          <a:xfrm>
            <a:off x="298173" y="328773"/>
            <a:ext cx="5874027" cy="952784"/>
          </a:xfrm>
        </p:spPr>
        <p:txBody>
          <a:bodyPr vert="horz" lIns="91440" tIns="45720" rIns="91440" bIns="45720" rtlCol="0" anchor="b">
            <a:normAutofit/>
          </a:bodyPr>
          <a:lstStyle/>
          <a:p>
            <a:r>
              <a:rPr lang="en-US" sz="4400" dirty="0"/>
              <a:t>Classification</a:t>
            </a:r>
          </a:p>
        </p:txBody>
      </p:sp>
      <p:sp>
        <p:nvSpPr>
          <p:cNvPr id="5" name="Title 1">
            <a:extLst>
              <a:ext uri="{FF2B5EF4-FFF2-40B4-BE49-F238E27FC236}">
                <a16:creationId xmlns:a16="http://schemas.microsoft.com/office/drawing/2014/main" id="{47E2317B-C294-2DE2-3A2F-C3770DB81B2D}"/>
              </a:ext>
            </a:extLst>
          </p:cNvPr>
          <p:cNvSpPr txBox="1">
            <a:spLocks/>
          </p:cNvSpPr>
          <p:nvPr/>
        </p:nvSpPr>
        <p:spPr>
          <a:xfrm>
            <a:off x="4621696" y="450948"/>
            <a:ext cx="7494103" cy="616591"/>
          </a:xfrm>
          <a:prstGeom prst="rect">
            <a:avLst/>
          </a:prstGeom>
        </p:spPr>
        <p:txBody>
          <a:bodyPr vert="horz" lIns="91440" tIns="45720" rIns="91440" bIns="45720" rtlCol="0" anchor="b">
            <a:normAutofit fontScale="92500"/>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pPr marL="342900" indent="-342900">
              <a:buFont typeface="Wingdings" panose="05000000000000000000" pitchFamily="2" charset="2"/>
              <a:buChar char="Ø"/>
            </a:pPr>
            <a:r>
              <a:rPr lang="en-US" sz="2000" i="0" dirty="0">
                <a:latin typeface="Times New Roman" panose="02020603050405020304" pitchFamily="18" charset="0"/>
                <a:cs typeface="Times New Roman" panose="02020603050405020304" pitchFamily="18" charset="0"/>
              </a:rPr>
              <a:t>To classify whether a loan borrower will pay off the loan or will default.</a:t>
            </a:r>
          </a:p>
        </p:txBody>
      </p:sp>
      <p:graphicFrame>
        <p:nvGraphicFramePr>
          <p:cNvPr id="3" name="Table 2">
            <a:extLst>
              <a:ext uri="{FF2B5EF4-FFF2-40B4-BE49-F238E27FC236}">
                <a16:creationId xmlns:a16="http://schemas.microsoft.com/office/drawing/2014/main" id="{FE14A29C-ABB7-B408-976B-7F0311A4DCFD}"/>
              </a:ext>
            </a:extLst>
          </p:cNvPr>
          <p:cNvGraphicFramePr>
            <a:graphicFrameLocks noGrp="1"/>
          </p:cNvGraphicFramePr>
          <p:nvPr>
            <p:extLst>
              <p:ext uri="{D42A27DB-BD31-4B8C-83A1-F6EECF244321}">
                <p14:modId xmlns:p14="http://schemas.microsoft.com/office/powerpoint/2010/main" val="3625615059"/>
              </p:ext>
            </p:extLst>
          </p:nvPr>
        </p:nvGraphicFramePr>
        <p:xfrm>
          <a:off x="6031108" y="2374228"/>
          <a:ext cx="5874028" cy="1649984"/>
        </p:xfrm>
        <a:graphic>
          <a:graphicData uri="http://schemas.openxmlformats.org/drawingml/2006/table">
            <a:tbl>
              <a:tblPr firstRow="1" firstCol="1" bandRow="1">
                <a:tableStyleId>{5202B0CA-FC54-4496-8BCA-5EF66A818D29}</a:tableStyleId>
              </a:tblPr>
              <a:tblGrid>
                <a:gridCol w="1832827">
                  <a:extLst>
                    <a:ext uri="{9D8B030D-6E8A-4147-A177-3AD203B41FA5}">
                      <a16:colId xmlns:a16="http://schemas.microsoft.com/office/drawing/2014/main" val="1139806989"/>
                    </a:ext>
                  </a:extLst>
                </a:gridCol>
                <a:gridCol w="1249099">
                  <a:extLst>
                    <a:ext uri="{9D8B030D-6E8A-4147-A177-3AD203B41FA5}">
                      <a16:colId xmlns:a16="http://schemas.microsoft.com/office/drawing/2014/main" val="1416036279"/>
                    </a:ext>
                  </a:extLst>
                </a:gridCol>
                <a:gridCol w="1396051">
                  <a:extLst>
                    <a:ext uri="{9D8B030D-6E8A-4147-A177-3AD203B41FA5}">
                      <a16:colId xmlns:a16="http://schemas.microsoft.com/office/drawing/2014/main" val="4074383970"/>
                    </a:ext>
                  </a:extLst>
                </a:gridCol>
                <a:gridCol w="1396051">
                  <a:extLst>
                    <a:ext uri="{9D8B030D-6E8A-4147-A177-3AD203B41FA5}">
                      <a16:colId xmlns:a16="http://schemas.microsoft.com/office/drawing/2014/main" val="2767591827"/>
                    </a:ext>
                  </a:extLst>
                </a:gridCol>
              </a:tblGrid>
              <a:tr h="182880">
                <a:tc gridSpan="4">
                  <a:txBody>
                    <a:bodyPr/>
                    <a:lstStyle/>
                    <a:p>
                      <a:pPr marL="0" marR="0">
                        <a:lnSpc>
                          <a:spcPct val="150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For Classification Model</a:t>
                      </a: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46534885"/>
                  </a:ext>
                </a:extLst>
              </a:tr>
              <a:tr h="182880">
                <a:tc>
                  <a:txBody>
                    <a:bodyPr/>
                    <a:lstStyle/>
                    <a:p>
                      <a:pPr marL="0" marR="0">
                        <a:lnSpc>
                          <a:spcPct val="150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On Validation set</a:t>
                      </a: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600" b="1" kern="0" dirty="0">
                          <a:effectLst/>
                          <a:latin typeface="Times New Roman" panose="02020603050405020304" pitchFamily="18" charset="0"/>
                          <a:cs typeface="Times New Roman" panose="02020603050405020304" pitchFamily="18" charset="0"/>
                        </a:rPr>
                        <a:t>Accuracy</a:t>
                      </a:r>
                      <a:endParaRPr lang="en-US" sz="1400" b="1"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600" b="1" kern="0" dirty="0">
                          <a:effectLst/>
                          <a:latin typeface="Times New Roman" panose="02020603050405020304" pitchFamily="18" charset="0"/>
                          <a:cs typeface="Times New Roman" panose="02020603050405020304" pitchFamily="18" charset="0"/>
                        </a:rPr>
                        <a:t>Sensitivity</a:t>
                      </a:r>
                      <a:endParaRPr lang="en-US" sz="1400" b="1"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600" b="1" kern="0" dirty="0">
                          <a:effectLst/>
                          <a:latin typeface="Times New Roman" panose="02020603050405020304" pitchFamily="18" charset="0"/>
                          <a:cs typeface="Times New Roman" panose="02020603050405020304" pitchFamily="18" charset="0"/>
                        </a:rPr>
                        <a:t>Specificity</a:t>
                      </a:r>
                      <a:endParaRPr lang="en-US" sz="1400" b="1"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14127954"/>
                  </a:ext>
                </a:extLst>
              </a:tr>
              <a:tr h="182880">
                <a:tc>
                  <a:txBody>
                    <a:bodyPr/>
                    <a:lstStyle/>
                    <a:p>
                      <a:pPr marL="0" marR="0">
                        <a:lnSpc>
                          <a:spcPct val="150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Logistic Regression</a:t>
                      </a:r>
                      <a:endParaRPr lang="en-US"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0.7</a:t>
                      </a:r>
                      <a:r>
                        <a:rPr lang="en-US" sz="1600" kern="100" dirty="0">
                          <a:effectLst/>
                          <a:latin typeface="Times New Roman" panose="02020603050405020304" pitchFamily="18" charset="0"/>
                          <a:cs typeface="Times New Roman" panose="02020603050405020304" pitchFamily="18" charset="0"/>
                        </a:rPr>
                        <a:t>784</a:t>
                      </a: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0.</a:t>
                      </a:r>
                      <a:r>
                        <a:rPr lang="en-US" sz="1600" kern="100" dirty="0">
                          <a:effectLst/>
                          <a:latin typeface="Times New Roman" panose="02020603050405020304" pitchFamily="18" charset="0"/>
                          <a:cs typeface="Times New Roman" panose="02020603050405020304" pitchFamily="18" charset="0"/>
                        </a:rPr>
                        <a:t>8721</a:t>
                      </a: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0.</a:t>
                      </a:r>
                      <a:r>
                        <a:rPr lang="en-US" sz="1600" kern="100" dirty="0">
                          <a:effectLst/>
                          <a:latin typeface="Times New Roman" panose="02020603050405020304" pitchFamily="18" charset="0"/>
                          <a:cs typeface="Times New Roman" panose="02020603050405020304" pitchFamily="18" charset="0"/>
                        </a:rPr>
                        <a:t>6086</a:t>
                      </a: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82132936"/>
                  </a:ext>
                </a:extLst>
              </a:tr>
              <a:tr h="182880">
                <a:tc>
                  <a:txBody>
                    <a:bodyPr/>
                    <a:lstStyle/>
                    <a:p>
                      <a:pPr marL="0" marR="0">
                        <a:lnSpc>
                          <a:spcPct val="150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Classification Tree</a:t>
                      </a: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0.77</a:t>
                      </a:r>
                      <a:r>
                        <a:rPr lang="en-US" sz="1600" kern="100" dirty="0">
                          <a:effectLst/>
                          <a:latin typeface="Times New Roman" panose="02020603050405020304" pitchFamily="18" charset="0"/>
                          <a:cs typeface="Times New Roman" panose="02020603050405020304" pitchFamily="18" charset="0"/>
                        </a:rPr>
                        <a:t>26</a:t>
                      </a: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0.</a:t>
                      </a:r>
                      <a:r>
                        <a:rPr lang="en-US" sz="1600" kern="100">
                          <a:effectLst/>
                          <a:latin typeface="Times New Roman" panose="02020603050405020304" pitchFamily="18" charset="0"/>
                          <a:cs typeface="Times New Roman" panose="02020603050405020304" pitchFamily="18" charset="0"/>
                        </a:rPr>
                        <a:t>8353</a:t>
                      </a:r>
                      <a:endParaRPr lang="en-US"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0.</a:t>
                      </a:r>
                      <a:r>
                        <a:rPr lang="en-US" sz="1600" kern="100">
                          <a:effectLst/>
                          <a:latin typeface="Times New Roman" panose="02020603050405020304" pitchFamily="18" charset="0"/>
                          <a:cs typeface="Times New Roman" panose="02020603050405020304" pitchFamily="18" charset="0"/>
                        </a:rPr>
                        <a:t>6591</a:t>
                      </a:r>
                      <a:endParaRPr lang="en-US"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23308203"/>
                  </a:ext>
                </a:extLst>
              </a:tr>
              <a:tr h="182880">
                <a:tc>
                  <a:txBody>
                    <a:bodyPr/>
                    <a:lstStyle/>
                    <a:p>
                      <a:pPr marL="0" marR="0">
                        <a:lnSpc>
                          <a:spcPct val="150000"/>
                        </a:lnSpc>
                        <a:spcBef>
                          <a:spcPts val="0"/>
                        </a:spcBef>
                        <a:spcAft>
                          <a:spcPts val="0"/>
                        </a:spcAft>
                      </a:pPr>
                      <a:r>
                        <a:rPr lang="en-US" sz="1600" kern="0">
                          <a:effectLst/>
                          <a:highlight>
                            <a:srgbClr val="FFFF00"/>
                          </a:highlight>
                          <a:latin typeface="Times New Roman" panose="02020603050405020304" pitchFamily="18" charset="0"/>
                          <a:cs typeface="Times New Roman" panose="02020603050405020304" pitchFamily="18" charset="0"/>
                        </a:rPr>
                        <a:t>Random Forest</a:t>
                      </a:r>
                      <a:endParaRPr lang="en-US"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600" kern="0" dirty="0">
                          <a:effectLst/>
                          <a:highlight>
                            <a:srgbClr val="FFFF00"/>
                          </a:highlight>
                          <a:latin typeface="Times New Roman" panose="02020603050405020304" pitchFamily="18" charset="0"/>
                          <a:cs typeface="Times New Roman" panose="02020603050405020304" pitchFamily="18" charset="0"/>
                        </a:rPr>
                        <a:t>0.7</a:t>
                      </a:r>
                      <a:r>
                        <a:rPr lang="en-US" sz="1600" kern="100" dirty="0">
                          <a:effectLst/>
                          <a:highlight>
                            <a:srgbClr val="FFFF00"/>
                          </a:highlight>
                          <a:latin typeface="Times New Roman" panose="02020603050405020304" pitchFamily="18" charset="0"/>
                          <a:cs typeface="Times New Roman" panose="02020603050405020304" pitchFamily="18" charset="0"/>
                        </a:rPr>
                        <a:t>979</a:t>
                      </a: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US" sz="1600" kern="0" dirty="0">
                          <a:effectLst/>
                          <a:highlight>
                            <a:srgbClr val="FFFF00"/>
                          </a:highlight>
                          <a:latin typeface="Times New Roman" panose="02020603050405020304" pitchFamily="18" charset="0"/>
                          <a:cs typeface="Times New Roman" panose="02020603050405020304" pitchFamily="18" charset="0"/>
                        </a:rPr>
                        <a:t>0.</a:t>
                      </a:r>
                      <a:r>
                        <a:rPr lang="en-US" sz="1600" kern="100" dirty="0">
                          <a:effectLst/>
                          <a:highlight>
                            <a:srgbClr val="FFFF00"/>
                          </a:highlight>
                          <a:latin typeface="Times New Roman" panose="02020603050405020304" pitchFamily="18" charset="0"/>
                          <a:cs typeface="Times New Roman" panose="02020603050405020304" pitchFamily="18" charset="0"/>
                        </a:rPr>
                        <a:t>8648</a:t>
                      </a: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US" sz="1600" kern="0" dirty="0">
                          <a:effectLst/>
                          <a:highlight>
                            <a:srgbClr val="FFFF00"/>
                          </a:highlight>
                          <a:latin typeface="Times New Roman" panose="02020603050405020304" pitchFamily="18" charset="0"/>
                          <a:cs typeface="Times New Roman" panose="02020603050405020304" pitchFamily="18" charset="0"/>
                        </a:rPr>
                        <a:t>0.</a:t>
                      </a:r>
                      <a:r>
                        <a:rPr lang="en-US" sz="1600" kern="100" dirty="0">
                          <a:effectLst/>
                          <a:highlight>
                            <a:srgbClr val="FFFF00"/>
                          </a:highlight>
                          <a:latin typeface="Times New Roman" panose="02020603050405020304" pitchFamily="18" charset="0"/>
                          <a:cs typeface="Times New Roman" panose="02020603050405020304" pitchFamily="18" charset="0"/>
                        </a:rPr>
                        <a:t>6767</a:t>
                      </a: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84458415"/>
                  </a:ext>
                </a:extLst>
              </a:tr>
            </a:tbl>
          </a:graphicData>
        </a:graphic>
      </p:graphicFrame>
      <p:sp>
        <p:nvSpPr>
          <p:cNvPr id="7" name="TextBox 6">
            <a:extLst>
              <a:ext uri="{FF2B5EF4-FFF2-40B4-BE49-F238E27FC236}">
                <a16:creationId xmlns:a16="http://schemas.microsoft.com/office/drawing/2014/main" id="{B754717A-6420-C2DF-0F77-921288893C61}"/>
              </a:ext>
            </a:extLst>
          </p:cNvPr>
          <p:cNvSpPr txBox="1"/>
          <p:nvPr/>
        </p:nvSpPr>
        <p:spPr>
          <a:xfrm>
            <a:off x="4968573" y="1172201"/>
            <a:ext cx="6097656" cy="646331"/>
          </a:xfrm>
          <a:prstGeom prst="rect">
            <a:avLst/>
          </a:prstGeom>
          <a:noFill/>
        </p:spPr>
        <p:txBody>
          <a:bodyPr wrap="square">
            <a:spAutoFit/>
          </a:bodyPr>
          <a:lstStyle/>
          <a:p>
            <a:r>
              <a:rPr lang="en-US" sz="1800" kern="0" dirty="0">
                <a:effectLst/>
                <a:latin typeface="Times New Roman" panose="02020603050405020304" pitchFamily="18" charset="0"/>
                <a:cs typeface="Times New Roman" panose="02020603050405020304" pitchFamily="18" charset="0"/>
              </a:rPr>
              <a:t>Outcome Variable: </a:t>
            </a:r>
            <a:r>
              <a:rPr lang="en-US" sz="1800" kern="0" dirty="0" err="1">
                <a:effectLst/>
                <a:latin typeface="Times New Roman" panose="02020603050405020304" pitchFamily="18" charset="0"/>
                <a:cs typeface="Times New Roman" panose="02020603050405020304" pitchFamily="18" charset="0"/>
              </a:rPr>
              <a:t>Status_time</a:t>
            </a:r>
            <a:r>
              <a:rPr lang="en-US" sz="1800" kern="0" dirty="0">
                <a:effectLst/>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800" kern="0" dirty="0">
                <a:effectLst/>
                <a:latin typeface="Times New Roman" panose="02020603050405020304" pitchFamily="18" charset="0"/>
                <a:cs typeface="Times New Roman" panose="02020603050405020304" pitchFamily="18" charset="0"/>
              </a:rPr>
              <a:t> Important class = Pay off</a:t>
            </a:r>
            <a:endParaRPr lang="en-US" dirty="0"/>
          </a:p>
        </p:txBody>
      </p:sp>
      <p:pic>
        <p:nvPicPr>
          <p:cNvPr id="9" name="Picture 8">
            <a:extLst>
              <a:ext uri="{FF2B5EF4-FFF2-40B4-BE49-F238E27FC236}">
                <a16:creationId xmlns:a16="http://schemas.microsoft.com/office/drawing/2014/main" id="{79B5EF01-6507-CE91-C872-3CEF3014AE44}"/>
              </a:ext>
            </a:extLst>
          </p:cNvPr>
          <p:cNvPicPr>
            <a:picLocks noChangeAspect="1"/>
          </p:cNvPicPr>
          <p:nvPr/>
        </p:nvPicPr>
        <p:blipFill rotWithShape="1">
          <a:blip r:embed="rId2">
            <a:extLst>
              <a:ext uri="{28A0092B-C50C-407E-A947-70E740481C1C}">
                <a14:useLocalDpi xmlns:a14="http://schemas.microsoft.com/office/drawing/2010/main" val="0"/>
              </a:ext>
            </a:extLst>
          </a:blip>
          <a:srcRect l="7259" t="4677" r="25649" b="22585"/>
          <a:stretch/>
        </p:blipFill>
        <p:spPr bwMode="auto">
          <a:xfrm>
            <a:off x="298172" y="2219182"/>
            <a:ext cx="4106680" cy="4452660"/>
          </a:xfrm>
          <a:prstGeom prst="rect">
            <a:avLst/>
          </a:prstGeom>
          <a:noFill/>
          <a:ln>
            <a:noFill/>
          </a:ln>
          <a:extLst>
            <a:ext uri="{53640926-AAD7-44D8-BBD7-CCE9431645EC}">
              <a14:shadowObscured xmlns:a14="http://schemas.microsoft.com/office/drawing/2010/main"/>
            </a:ext>
          </a:extLst>
        </p:spPr>
      </p:pic>
      <p:graphicFrame>
        <p:nvGraphicFramePr>
          <p:cNvPr id="10" name="Table 9">
            <a:extLst>
              <a:ext uri="{FF2B5EF4-FFF2-40B4-BE49-F238E27FC236}">
                <a16:creationId xmlns:a16="http://schemas.microsoft.com/office/drawing/2014/main" id="{3BD6E75D-18E4-0589-2CBE-2E33EA0B2B57}"/>
              </a:ext>
            </a:extLst>
          </p:cNvPr>
          <p:cNvGraphicFramePr>
            <a:graphicFrameLocks noGrp="1"/>
          </p:cNvGraphicFramePr>
          <p:nvPr>
            <p:extLst>
              <p:ext uri="{D42A27DB-BD31-4B8C-83A1-F6EECF244321}">
                <p14:modId xmlns:p14="http://schemas.microsoft.com/office/powerpoint/2010/main" val="2039460297"/>
              </p:ext>
            </p:extLst>
          </p:nvPr>
        </p:nvGraphicFramePr>
        <p:xfrm>
          <a:off x="6066527" y="5119161"/>
          <a:ext cx="5113218" cy="643890"/>
        </p:xfrm>
        <a:graphic>
          <a:graphicData uri="http://schemas.openxmlformats.org/drawingml/2006/table">
            <a:tbl>
              <a:tblPr firstRow="1" firstCol="1" bandRow="1">
                <a:tableStyleId>{5202B0CA-FC54-4496-8BCA-5EF66A818D29}</a:tableStyleId>
              </a:tblPr>
              <a:tblGrid>
                <a:gridCol w="1615647">
                  <a:extLst>
                    <a:ext uri="{9D8B030D-6E8A-4147-A177-3AD203B41FA5}">
                      <a16:colId xmlns:a16="http://schemas.microsoft.com/office/drawing/2014/main" val="188449108"/>
                    </a:ext>
                  </a:extLst>
                </a:gridCol>
                <a:gridCol w="1165857">
                  <a:extLst>
                    <a:ext uri="{9D8B030D-6E8A-4147-A177-3AD203B41FA5}">
                      <a16:colId xmlns:a16="http://schemas.microsoft.com/office/drawing/2014/main" val="1268907348"/>
                    </a:ext>
                  </a:extLst>
                </a:gridCol>
                <a:gridCol w="1230627">
                  <a:extLst>
                    <a:ext uri="{9D8B030D-6E8A-4147-A177-3AD203B41FA5}">
                      <a16:colId xmlns:a16="http://schemas.microsoft.com/office/drawing/2014/main" val="395712104"/>
                    </a:ext>
                  </a:extLst>
                </a:gridCol>
                <a:gridCol w="1101087">
                  <a:extLst>
                    <a:ext uri="{9D8B030D-6E8A-4147-A177-3AD203B41FA5}">
                      <a16:colId xmlns:a16="http://schemas.microsoft.com/office/drawing/2014/main" val="3436752397"/>
                    </a:ext>
                  </a:extLst>
                </a:gridCol>
              </a:tblGrid>
              <a:tr h="182880">
                <a:tc>
                  <a:txBody>
                    <a:bodyPr/>
                    <a:lstStyle/>
                    <a:p>
                      <a:pPr marL="0" marR="0">
                        <a:lnSpc>
                          <a:spcPct val="150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Classification</a:t>
                      </a: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Accuracy</a:t>
                      </a:r>
                      <a:endParaRPr lang="en-US"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Sensitivity</a:t>
                      </a:r>
                      <a:endParaRPr lang="en-US"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Specificity</a:t>
                      </a:r>
                      <a:endParaRPr lang="en-US"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15169834"/>
                  </a:ext>
                </a:extLst>
              </a:tr>
              <a:tr h="182880">
                <a:tc>
                  <a:txBody>
                    <a:bodyPr/>
                    <a:lstStyle/>
                    <a:p>
                      <a:pPr marL="0" marR="0">
                        <a:lnSpc>
                          <a:spcPct val="150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Random Forest</a:t>
                      </a:r>
                      <a:endParaRPr lang="en-US"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0.8068</a:t>
                      </a: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0.8738</a:t>
                      </a: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0.6886</a:t>
                      </a: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92980952"/>
                  </a:ext>
                </a:extLst>
              </a:tr>
            </a:tbl>
          </a:graphicData>
        </a:graphic>
      </p:graphicFrame>
    </p:spTree>
    <p:extLst>
      <p:ext uri="{BB962C8B-B14F-4D97-AF65-F5344CB8AC3E}">
        <p14:creationId xmlns:p14="http://schemas.microsoft.com/office/powerpoint/2010/main" val="1482413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0" name="Freeform: Shape 89">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1" name="Group 9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92" name="Freeform: Shape 9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4" name="Freeform: Shape 93">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3" name="Freeform: Shape 102">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08"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3"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8" name="Freeform: Shape 117">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3" name="Rectangle 122">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CCC5EE6E-06EF-B348-9F15-B58441BC4196}"/>
              </a:ext>
            </a:extLst>
          </p:cNvPr>
          <p:cNvSpPr>
            <a:spLocks noGrp="1"/>
          </p:cNvSpPr>
          <p:nvPr>
            <p:ph type="title"/>
          </p:nvPr>
        </p:nvSpPr>
        <p:spPr>
          <a:xfrm>
            <a:off x="546652" y="686868"/>
            <a:ext cx="4045227" cy="952784"/>
          </a:xfrm>
        </p:spPr>
        <p:txBody>
          <a:bodyPr vert="horz" lIns="91440" tIns="45720" rIns="91440" bIns="45720" rtlCol="0" anchor="b">
            <a:normAutofit/>
          </a:bodyPr>
          <a:lstStyle/>
          <a:p>
            <a:r>
              <a:rPr lang="en-US" sz="4400" dirty="0"/>
              <a:t>Regression</a:t>
            </a:r>
          </a:p>
        </p:txBody>
      </p:sp>
      <p:sp>
        <p:nvSpPr>
          <p:cNvPr id="5" name="Title 1">
            <a:extLst>
              <a:ext uri="{FF2B5EF4-FFF2-40B4-BE49-F238E27FC236}">
                <a16:creationId xmlns:a16="http://schemas.microsoft.com/office/drawing/2014/main" id="{47E2317B-C294-2DE2-3A2F-C3770DB81B2D}"/>
              </a:ext>
            </a:extLst>
          </p:cNvPr>
          <p:cNvSpPr txBox="1">
            <a:spLocks/>
          </p:cNvSpPr>
          <p:nvPr/>
        </p:nvSpPr>
        <p:spPr>
          <a:xfrm>
            <a:off x="242676" y="1824629"/>
            <a:ext cx="5296059" cy="770718"/>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pPr marL="342900" indent="-342900">
              <a:buFont typeface="Wingdings" panose="05000000000000000000" pitchFamily="2" charset="2"/>
              <a:buChar char="Ø"/>
            </a:pPr>
            <a:r>
              <a:rPr lang="en-US" sz="2000" i="0" dirty="0">
                <a:latin typeface="Times New Roman" panose="02020603050405020304" pitchFamily="18" charset="0"/>
                <a:cs typeface="Times New Roman" panose="02020603050405020304" pitchFamily="18" charset="0"/>
              </a:rPr>
              <a:t>To predict if customer defaulted on the loan, then at what time will they default on loan.</a:t>
            </a:r>
          </a:p>
        </p:txBody>
      </p:sp>
      <p:sp>
        <p:nvSpPr>
          <p:cNvPr id="7" name="TextBox 6">
            <a:extLst>
              <a:ext uri="{FF2B5EF4-FFF2-40B4-BE49-F238E27FC236}">
                <a16:creationId xmlns:a16="http://schemas.microsoft.com/office/drawing/2014/main" id="{B754717A-6420-C2DF-0F77-921288893C61}"/>
              </a:ext>
            </a:extLst>
          </p:cNvPr>
          <p:cNvSpPr txBox="1"/>
          <p:nvPr/>
        </p:nvSpPr>
        <p:spPr>
          <a:xfrm>
            <a:off x="546652" y="2686507"/>
            <a:ext cx="3975650" cy="369332"/>
          </a:xfrm>
          <a:prstGeom prst="rect">
            <a:avLst/>
          </a:prstGeom>
          <a:noFill/>
        </p:spPr>
        <p:txBody>
          <a:bodyPr wrap="square">
            <a:spAutoFit/>
          </a:bodyPr>
          <a:lstStyle/>
          <a:p>
            <a:r>
              <a:rPr lang="en-US" sz="1800" kern="0" dirty="0">
                <a:effectLst/>
                <a:latin typeface="Times New Roman" panose="02020603050405020304" pitchFamily="18" charset="0"/>
                <a:cs typeface="Times New Roman" panose="02020603050405020304" pitchFamily="18" charset="0"/>
              </a:rPr>
              <a:t>Outcome Variable: Time percentage</a:t>
            </a:r>
            <a:endParaRPr lang="en-US" dirty="0"/>
          </a:p>
        </p:txBody>
      </p:sp>
      <p:graphicFrame>
        <p:nvGraphicFramePr>
          <p:cNvPr id="4" name="Table 3">
            <a:extLst>
              <a:ext uri="{FF2B5EF4-FFF2-40B4-BE49-F238E27FC236}">
                <a16:creationId xmlns:a16="http://schemas.microsoft.com/office/drawing/2014/main" id="{D9BE8A6E-A8BA-66FD-090F-B21FE08A797C}"/>
              </a:ext>
            </a:extLst>
          </p:cNvPr>
          <p:cNvGraphicFramePr>
            <a:graphicFrameLocks noGrp="1"/>
          </p:cNvGraphicFramePr>
          <p:nvPr>
            <p:extLst>
              <p:ext uri="{D42A27DB-BD31-4B8C-83A1-F6EECF244321}">
                <p14:modId xmlns:p14="http://schemas.microsoft.com/office/powerpoint/2010/main" val="3409796502"/>
              </p:ext>
            </p:extLst>
          </p:nvPr>
        </p:nvGraphicFramePr>
        <p:xfrm>
          <a:off x="6953561" y="1016786"/>
          <a:ext cx="5210745" cy="1740448"/>
        </p:xfrm>
        <a:graphic>
          <a:graphicData uri="http://schemas.openxmlformats.org/drawingml/2006/table">
            <a:tbl>
              <a:tblPr firstRow="1" firstCol="1" bandRow="1">
                <a:tableStyleId>{5202B0CA-FC54-4496-8BCA-5EF66A818D29}</a:tableStyleId>
              </a:tblPr>
              <a:tblGrid>
                <a:gridCol w="2474747">
                  <a:extLst>
                    <a:ext uri="{9D8B030D-6E8A-4147-A177-3AD203B41FA5}">
                      <a16:colId xmlns:a16="http://schemas.microsoft.com/office/drawing/2014/main" val="1846148135"/>
                    </a:ext>
                  </a:extLst>
                </a:gridCol>
                <a:gridCol w="1367999">
                  <a:extLst>
                    <a:ext uri="{9D8B030D-6E8A-4147-A177-3AD203B41FA5}">
                      <a16:colId xmlns:a16="http://schemas.microsoft.com/office/drawing/2014/main" val="2280966233"/>
                    </a:ext>
                  </a:extLst>
                </a:gridCol>
                <a:gridCol w="1367999">
                  <a:extLst>
                    <a:ext uri="{9D8B030D-6E8A-4147-A177-3AD203B41FA5}">
                      <a16:colId xmlns:a16="http://schemas.microsoft.com/office/drawing/2014/main" val="702095368"/>
                    </a:ext>
                  </a:extLst>
                </a:gridCol>
              </a:tblGrid>
              <a:tr h="344561">
                <a:tc>
                  <a:txBody>
                    <a:bodyPr/>
                    <a:lstStyle/>
                    <a:p>
                      <a:pPr marL="0" marR="0">
                        <a:lnSpc>
                          <a:spcPct val="150000"/>
                        </a:lnSpc>
                        <a:spcBef>
                          <a:spcPts val="0"/>
                        </a:spcBef>
                        <a:spcAft>
                          <a:spcPts val="600"/>
                        </a:spcAft>
                      </a:pPr>
                      <a:r>
                        <a:rPr lang="en-US" sz="1800" kern="100" dirty="0">
                          <a:effectLst/>
                          <a:latin typeface="Times New Roman" panose="02020603050405020304" pitchFamily="18" charset="0"/>
                          <a:cs typeface="Times New Roman" panose="02020603050405020304" pitchFamily="18" charset="0"/>
                        </a:rPr>
                        <a:t>On validation set</a:t>
                      </a: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600"/>
                        </a:spcAft>
                      </a:pPr>
                      <a:r>
                        <a:rPr lang="en-US" sz="1600" kern="100" dirty="0">
                          <a:effectLst/>
                          <a:latin typeface="Times New Roman" panose="02020603050405020304" pitchFamily="18" charset="0"/>
                          <a:cs typeface="Times New Roman" panose="02020603050405020304" pitchFamily="18" charset="0"/>
                        </a:rPr>
                        <a:t> </a:t>
                      </a: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600"/>
                        </a:spcAft>
                      </a:pPr>
                      <a:r>
                        <a:rPr lang="en-US" sz="1600" kern="100">
                          <a:effectLst/>
                          <a:latin typeface="Times New Roman" panose="02020603050405020304" pitchFamily="18" charset="0"/>
                          <a:cs typeface="Times New Roman" panose="02020603050405020304" pitchFamily="18" charset="0"/>
                        </a:rPr>
                        <a:t> </a:t>
                      </a:r>
                      <a:endParaRPr lang="en-US"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06048607"/>
                  </a:ext>
                </a:extLst>
              </a:tr>
              <a:tr h="344561">
                <a:tc>
                  <a:txBody>
                    <a:bodyPr/>
                    <a:lstStyle/>
                    <a:p>
                      <a:pPr marL="0" marR="0">
                        <a:lnSpc>
                          <a:spcPct val="150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 On Validation set</a:t>
                      </a: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600" kern="100">
                          <a:effectLst/>
                          <a:latin typeface="Times New Roman" panose="02020603050405020304" pitchFamily="18" charset="0"/>
                          <a:cs typeface="Times New Roman" panose="02020603050405020304" pitchFamily="18" charset="0"/>
                        </a:rPr>
                        <a:t>MAE</a:t>
                      </a:r>
                      <a:endParaRPr lang="en-US"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600" kern="100">
                          <a:effectLst/>
                          <a:latin typeface="Times New Roman" panose="02020603050405020304" pitchFamily="18" charset="0"/>
                          <a:cs typeface="Times New Roman" panose="02020603050405020304" pitchFamily="18" charset="0"/>
                        </a:rPr>
                        <a:t>RMSE</a:t>
                      </a:r>
                      <a:endParaRPr lang="en-US"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10268418"/>
                  </a:ext>
                </a:extLst>
              </a:tr>
              <a:tr h="344561">
                <a:tc>
                  <a:txBody>
                    <a:bodyPr/>
                    <a:lstStyle/>
                    <a:p>
                      <a:pPr marL="0" marR="0">
                        <a:lnSpc>
                          <a:spcPct val="150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L</a:t>
                      </a:r>
                      <a:r>
                        <a:rPr lang="en-US" sz="1600" kern="100" dirty="0">
                          <a:effectLst/>
                          <a:latin typeface="Times New Roman" panose="02020603050405020304" pitchFamily="18" charset="0"/>
                          <a:cs typeface="Times New Roman" panose="02020603050405020304" pitchFamily="18" charset="0"/>
                        </a:rPr>
                        <a:t>inear</a:t>
                      </a:r>
                      <a:r>
                        <a:rPr lang="en-US" sz="1600" kern="0" dirty="0">
                          <a:effectLst/>
                          <a:latin typeface="Times New Roman" panose="02020603050405020304" pitchFamily="18" charset="0"/>
                          <a:cs typeface="Times New Roman" panose="02020603050405020304" pitchFamily="18" charset="0"/>
                        </a:rPr>
                        <a:t> Regression</a:t>
                      </a: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600" kern="100" dirty="0">
                          <a:effectLst/>
                          <a:latin typeface="Times New Roman" panose="02020603050405020304" pitchFamily="18" charset="0"/>
                          <a:cs typeface="Times New Roman" panose="02020603050405020304" pitchFamily="18" charset="0"/>
                        </a:rPr>
                        <a:t>3.62467</a:t>
                      </a: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US" sz="1600" kern="100" dirty="0">
                          <a:effectLst/>
                          <a:latin typeface="Times New Roman" panose="02020603050405020304" pitchFamily="18" charset="0"/>
                          <a:cs typeface="Times New Roman" panose="02020603050405020304" pitchFamily="18" charset="0"/>
                        </a:rPr>
                        <a:t>5.68673</a:t>
                      </a: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3147118"/>
                  </a:ext>
                </a:extLst>
              </a:tr>
              <a:tr h="344561">
                <a:tc>
                  <a:txBody>
                    <a:bodyPr/>
                    <a:lstStyle/>
                    <a:p>
                      <a:pPr marL="0" marR="0">
                        <a:lnSpc>
                          <a:spcPct val="150000"/>
                        </a:lnSpc>
                        <a:spcBef>
                          <a:spcPts val="0"/>
                        </a:spcBef>
                        <a:spcAft>
                          <a:spcPts val="0"/>
                        </a:spcAft>
                      </a:pPr>
                      <a:r>
                        <a:rPr lang="en-US" sz="1600" kern="100" dirty="0">
                          <a:effectLst/>
                          <a:latin typeface="Times New Roman" panose="02020603050405020304" pitchFamily="18" charset="0"/>
                          <a:cs typeface="Times New Roman" panose="02020603050405020304" pitchFamily="18" charset="0"/>
                        </a:rPr>
                        <a:t>Stepwise Backward</a:t>
                      </a: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600" kern="100" dirty="0">
                          <a:effectLst/>
                          <a:latin typeface="Times New Roman" panose="02020603050405020304" pitchFamily="18" charset="0"/>
                          <a:cs typeface="Times New Roman" panose="02020603050405020304" pitchFamily="18" charset="0"/>
                        </a:rPr>
                        <a:t>3.623914</a:t>
                      </a: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5.6872</a:t>
                      </a: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90061413"/>
                  </a:ext>
                </a:extLst>
              </a:tr>
              <a:tr h="344561">
                <a:tc>
                  <a:txBody>
                    <a:bodyPr/>
                    <a:lstStyle/>
                    <a:p>
                      <a:pPr marL="0" marR="0">
                        <a:lnSpc>
                          <a:spcPct val="150000"/>
                        </a:lnSpc>
                        <a:spcBef>
                          <a:spcPts val="0"/>
                        </a:spcBef>
                        <a:spcAft>
                          <a:spcPts val="0"/>
                        </a:spcAft>
                      </a:pPr>
                      <a:r>
                        <a:rPr lang="en-US" sz="1600" kern="100">
                          <a:effectLst/>
                          <a:highlight>
                            <a:srgbClr val="FFFF00"/>
                          </a:highlight>
                          <a:latin typeface="Times New Roman" panose="02020603050405020304" pitchFamily="18" charset="0"/>
                          <a:cs typeface="Times New Roman" panose="02020603050405020304" pitchFamily="18" charset="0"/>
                        </a:rPr>
                        <a:t>Regression Tree</a:t>
                      </a:r>
                      <a:endParaRPr lang="en-US"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600" kern="100" dirty="0">
                          <a:effectLst/>
                          <a:highlight>
                            <a:srgbClr val="FFFF00"/>
                          </a:highlight>
                          <a:latin typeface="Times New Roman" panose="02020603050405020304" pitchFamily="18" charset="0"/>
                          <a:ea typeface="Aptos" panose="020B0004020202020204" pitchFamily="34" charset="0"/>
                          <a:cs typeface="Times New Roman" panose="02020603050405020304" pitchFamily="18" charset="0"/>
                        </a:rPr>
                        <a:t>2.441736</a:t>
                      </a: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US" sz="1600" kern="100" dirty="0">
                          <a:effectLst/>
                          <a:highlight>
                            <a:srgbClr val="FFFF00"/>
                          </a:highlight>
                          <a:latin typeface="Times New Roman" panose="02020603050405020304" pitchFamily="18" charset="0"/>
                          <a:ea typeface="Aptos" panose="020B0004020202020204" pitchFamily="34" charset="0"/>
                          <a:cs typeface="Times New Roman" panose="02020603050405020304" pitchFamily="18" charset="0"/>
                        </a:rPr>
                        <a:t>4.0169</a:t>
                      </a: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4435875"/>
                  </a:ext>
                </a:extLst>
              </a:tr>
            </a:tbl>
          </a:graphicData>
        </a:graphic>
      </p:graphicFrame>
      <p:graphicFrame>
        <p:nvGraphicFramePr>
          <p:cNvPr id="6" name="Table 5">
            <a:extLst>
              <a:ext uri="{FF2B5EF4-FFF2-40B4-BE49-F238E27FC236}">
                <a16:creationId xmlns:a16="http://schemas.microsoft.com/office/drawing/2014/main" id="{757736B1-9AC2-C360-2E66-037AF451A634}"/>
              </a:ext>
            </a:extLst>
          </p:cNvPr>
          <p:cNvGraphicFramePr>
            <a:graphicFrameLocks noGrp="1"/>
          </p:cNvGraphicFramePr>
          <p:nvPr>
            <p:extLst>
              <p:ext uri="{D42A27DB-BD31-4B8C-83A1-F6EECF244321}">
                <p14:modId xmlns:p14="http://schemas.microsoft.com/office/powerpoint/2010/main" val="4153412840"/>
              </p:ext>
            </p:extLst>
          </p:nvPr>
        </p:nvGraphicFramePr>
        <p:xfrm>
          <a:off x="6953561" y="3219121"/>
          <a:ext cx="4314695" cy="684149"/>
        </p:xfrm>
        <a:graphic>
          <a:graphicData uri="http://schemas.openxmlformats.org/drawingml/2006/table">
            <a:tbl>
              <a:tblPr firstRow="1" firstCol="1" bandRow="1">
                <a:tableStyleId>{5202B0CA-FC54-4496-8BCA-5EF66A818D29}</a:tableStyleId>
              </a:tblPr>
              <a:tblGrid>
                <a:gridCol w="1974574">
                  <a:extLst>
                    <a:ext uri="{9D8B030D-6E8A-4147-A177-3AD203B41FA5}">
                      <a16:colId xmlns:a16="http://schemas.microsoft.com/office/drawing/2014/main" val="2281902218"/>
                    </a:ext>
                  </a:extLst>
                </a:gridCol>
                <a:gridCol w="1152939">
                  <a:extLst>
                    <a:ext uri="{9D8B030D-6E8A-4147-A177-3AD203B41FA5}">
                      <a16:colId xmlns:a16="http://schemas.microsoft.com/office/drawing/2014/main" val="437893184"/>
                    </a:ext>
                  </a:extLst>
                </a:gridCol>
                <a:gridCol w="1187182">
                  <a:extLst>
                    <a:ext uri="{9D8B030D-6E8A-4147-A177-3AD203B41FA5}">
                      <a16:colId xmlns:a16="http://schemas.microsoft.com/office/drawing/2014/main" val="1332221970"/>
                    </a:ext>
                  </a:extLst>
                </a:gridCol>
              </a:tblGrid>
              <a:tr h="182880">
                <a:tc>
                  <a:txBody>
                    <a:bodyPr/>
                    <a:lstStyle/>
                    <a:p>
                      <a:pPr marL="0" marR="0">
                        <a:lnSpc>
                          <a:spcPct val="150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 On Holdout Set</a:t>
                      </a: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MAE</a:t>
                      </a: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RMSE</a:t>
                      </a:r>
                      <a:endParaRPr lang="en-US"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09563772"/>
                  </a:ext>
                </a:extLst>
              </a:tr>
              <a:tr h="182880">
                <a:tc>
                  <a:txBody>
                    <a:bodyPr/>
                    <a:lstStyle/>
                    <a:p>
                      <a:pPr marL="0" marR="0">
                        <a:lnSpc>
                          <a:spcPct val="150000"/>
                        </a:lnSpc>
                        <a:spcBef>
                          <a:spcPts val="0"/>
                        </a:spcBef>
                        <a:spcAft>
                          <a:spcPts val="0"/>
                        </a:spcAft>
                      </a:pPr>
                      <a:r>
                        <a:rPr lang="en-US" sz="1600" kern="0" dirty="0">
                          <a:effectLst/>
                          <a:highlight>
                            <a:srgbClr val="FFFF00"/>
                          </a:highlight>
                          <a:latin typeface="Times New Roman" panose="02020603050405020304" pitchFamily="18" charset="0"/>
                          <a:cs typeface="Times New Roman" panose="02020603050405020304" pitchFamily="18" charset="0"/>
                        </a:rPr>
                        <a:t>Regression Tree</a:t>
                      </a:r>
                      <a:endParaRPr lang="en-US" sz="1400" kern="100" dirty="0">
                        <a:effectLst/>
                        <a:highlight>
                          <a:srgbClr val="FFFF00"/>
                        </a:highligh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b"/>
                </a:tc>
                <a:tc>
                  <a:txBody>
                    <a:bodyPr/>
                    <a:lstStyle/>
                    <a:p>
                      <a:pPr marL="0" marR="0" latinLnBrk="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effectLst/>
                          <a:highlight>
                            <a:srgbClr val="FFFF00"/>
                          </a:highlight>
                          <a:latin typeface="Times New Roman" panose="02020603050405020304" pitchFamily="18" charset="0"/>
                          <a:cs typeface="Times New Roman" panose="02020603050405020304" pitchFamily="18" charset="0"/>
                        </a:rPr>
                        <a:t>2.41322</a:t>
                      </a:r>
                      <a:endParaRPr lang="en-US" sz="1400" kern="100" dirty="0">
                        <a:effectLst/>
                        <a:highlight>
                          <a:srgbClr val="FFFF00"/>
                        </a:highligh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a:lnSpc>
                          <a:spcPct val="150000"/>
                        </a:lnSpc>
                      </a:pPr>
                      <a:r>
                        <a:rPr lang="en-US" sz="1600" kern="100" dirty="0">
                          <a:effectLst/>
                          <a:highlight>
                            <a:srgbClr val="FFFF00"/>
                          </a:highlight>
                          <a:latin typeface="Times New Roman" panose="02020603050405020304" pitchFamily="18" charset="0"/>
                          <a:cs typeface="Times New Roman" panose="02020603050405020304" pitchFamily="18" charset="0"/>
                        </a:rPr>
                        <a:t>4.28059</a:t>
                      </a:r>
                      <a:endParaRPr lang="en-US" sz="1400" kern="100" dirty="0">
                        <a:effectLst/>
                        <a:highlight>
                          <a:srgbClr val="FFFF00"/>
                        </a:highligh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696102359"/>
                  </a:ext>
                </a:extLst>
              </a:tr>
            </a:tbl>
          </a:graphicData>
        </a:graphic>
      </p:graphicFrame>
      <p:pic>
        <p:nvPicPr>
          <p:cNvPr id="10" name="Picture 9">
            <a:extLst>
              <a:ext uri="{FF2B5EF4-FFF2-40B4-BE49-F238E27FC236}">
                <a16:creationId xmlns:a16="http://schemas.microsoft.com/office/drawing/2014/main" id="{C2F023F4-0D3C-8753-F86C-BC4C591B4279}"/>
              </a:ext>
            </a:extLst>
          </p:cNvPr>
          <p:cNvPicPr>
            <a:picLocks noChangeAspect="1"/>
          </p:cNvPicPr>
          <p:nvPr/>
        </p:nvPicPr>
        <p:blipFill rotWithShape="1">
          <a:blip r:embed="rId3"/>
          <a:srcRect r="26604" b="19062"/>
          <a:stretch/>
        </p:blipFill>
        <p:spPr>
          <a:xfrm>
            <a:off x="589086" y="3303465"/>
            <a:ext cx="4603241" cy="3551948"/>
          </a:xfrm>
          <a:prstGeom prst="rect">
            <a:avLst/>
          </a:prstGeom>
        </p:spPr>
      </p:pic>
      <p:pic>
        <p:nvPicPr>
          <p:cNvPr id="11" name="Picture 10">
            <a:extLst>
              <a:ext uri="{FF2B5EF4-FFF2-40B4-BE49-F238E27FC236}">
                <a16:creationId xmlns:a16="http://schemas.microsoft.com/office/drawing/2014/main" id="{458D64CF-5701-A912-ACF0-43C84ADE040F}"/>
              </a:ext>
            </a:extLst>
          </p:cNvPr>
          <p:cNvPicPr>
            <a:picLocks noChangeAspect="1"/>
          </p:cNvPicPr>
          <p:nvPr/>
        </p:nvPicPr>
        <p:blipFill>
          <a:blip r:embed="rId4"/>
          <a:stretch>
            <a:fillRect/>
          </a:stretch>
        </p:blipFill>
        <p:spPr>
          <a:xfrm>
            <a:off x="5737998" y="4716457"/>
            <a:ext cx="6454002" cy="2138956"/>
          </a:xfrm>
          <a:prstGeom prst="rect">
            <a:avLst/>
          </a:prstGeom>
        </p:spPr>
      </p:pic>
    </p:spTree>
    <p:extLst>
      <p:ext uri="{BB962C8B-B14F-4D97-AF65-F5344CB8AC3E}">
        <p14:creationId xmlns:p14="http://schemas.microsoft.com/office/powerpoint/2010/main" val="4140485032"/>
      </p:ext>
    </p:extLst>
  </p:cSld>
  <p:clrMapOvr>
    <a:masterClrMapping/>
  </p:clrMapOvr>
</p:sld>
</file>

<file path=ppt/theme/theme1.xml><?xml version="1.0" encoding="utf-8"?>
<a:theme xmlns:a="http://schemas.openxmlformats.org/drawingml/2006/main" name="Roca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1258</TotalTime>
  <Words>748</Words>
  <Application>Microsoft Office PowerPoint</Application>
  <PresentationFormat>Widescreen</PresentationFormat>
  <Paragraphs>124</Paragraphs>
  <Slides>12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-apple-system</vt:lpstr>
      <vt:lpstr>Aptos</vt:lpstr>
      <vt:lpstr>Arial</vt:lpstr>
      <vt:lpstr>Avenir Next LT Pro</vt:lpstr>
      <vt:lpstr>Avenir Next LT Pro Light</vt:lpstr>
      <vt:lpstr>Georgia Pro Semibold</vt:lpstr>
      <vt:lpstr>Times New Roman</vt:lpstr>
      <vt:lpstr>Wingdings</vt:lpstr>
      <vt:lpstr>RocaVTI</vt:lpstr>
      <vt:lpstr>Mortgage Payback Analytics for ABC bank</vt:lpstr>
      <vt:lpstr>Business Goal</vt:lpstr>
      <vt:lpstr>Analytical Approach</vt:lpstr>
      <vt:lpstr>Data Exploration</vt:lpstr>
      <vt:lpstr>Data Preparation</vt:lpstr>
      <vt:lpstr>PowerPoint Presentation</vt:lpstr>
      <vt:lpstr>Data Partition </vt:lpstr>
      <vt:lpstr>Classification</vt:lpstr>
      <vt:lpstr>Regression</vt:lpstr>
      <vt:lpstr>PowerPoint Presentation</vt:lpstr>
      <vt:lpstr>Performing further k-means clustering to identify- “what factors lead customer to default on loan”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Mortgage Payback Analytics</dc:title>
  <dc:creator>Deepshi Sachan</dc:creator>
  <cp:lastModifiedBy>Deepshi Sachan</cp:lastModifiedBy>
  <cp:revision>1</cp:revision>
  <dcterms:created xsi:type="dcterms:W3CDTF">2024-04-24T04:34:00Z</dcterms:created>
  <dcterms:modified xsi:type="dcterms:W3CDTF">2024-05-09T02:56:54Z</dcterms:modified>
</cp:coreProperties>
</file>