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4"/>
  </p:notesMasterIdLst>
  <p:sldIdLst>
    <p:sldId id="256" r:id="rId2"/>
    <p:sldId id="259" r:id="rId3"/>
    <p:sldId id="265" r:id="rId4"/>
    <p:sldId id="260" r:id="rId5"/>
    <p:sldId id="261" r:id="rId6"/>
    <p:sldId id="262" r:id="rId7"/>
    <p:sldId id="257" r:id="rId8"/>
    <p:sldId id="263" r:id="rId9"/>
    <p:sldId id="258"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300EA6-0353-4562-98A0-DF86B4847CB7}" v="155" dt="2024-05-08T16:35:07.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150" autoAdjust="0"/>
  </p:normalViewPr>
  <p:slideViewPr>
    <p:cSldViewPr snapToGrid="0">
      <p:cViewPr>
        <p:scale>
          <a:sx n="73" d="100"/>
          <a:sy n="73" d="100"/>
        </p:scale>
        <p:origin x="10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shi Sachan" userId="5b22a2488cace128" providerId="LiveId" clId="{95300EA6-0353-4562-98A0-DF86B4847CB7}"/>
    <pc:docChg chg="undo custSel modSld">
      <pc:chgData name="Deepshi Sachan" userId="5b22a2488cace128" providerId="LiveId" clId="{95300EA6-0353-4562-98A0-DF86B4847CB7}" dt="2024-05-08T16:36:52.570" v="394" actId="20577"/>
      <pc:docMkLst>
        <pc:docMk/>
      </pc:docMkLst>
      <pc:sldChg chg="modSp modNotesTx">
        <pc:chgData name="Deepshi Sachan" userId="5b22a2488cace128" providerId="LiveId" clId="{95300EA6-0353-4562-98A0-DF86B4847CB7}" dt="2024-05-08T16:29:34.303" v="363" actId="20577"/>
        <pc:sldMkLst>
          <pc:docMk/>
          <pc:sldMk cId="2830449080" sldId="258"/>
        </pc:sldMkLst>
        <pc:graphicFrameChg chg="mod">
          <ac:chgData name="Deepshi Sachan" userId="5b22a2488cace128" providerId="LiveId" clId="{95300EA6-0353-4562-98A0-DF86B4847CB7}" dt="2024-05-08T16:28:46.122" v="243" actId="255"/>
          <ac:graphicFrameMkLst>
            <pc:docMk/>
            <pc:sldMk cId="2830449080" sldId="258"/>
            <ac:graphicFrameMk id="4" creationId="{AB43F4F3-9263-D6C1-494D-3F01E1210CDB}"/>
          </ac:graphicFrameMkLst>
        </pc:graphicFrameChg>
      </pc:sldChg>
      <pc:sldChg chg="modSp mod">
        <pc:chgData name="Deepshi Sachan" userId="5b22a2488cace128" providerId="LiveId" clId="{95300EA6-0353-4562-98A0-DF86B4847CB7}" dt="2024-05-07T02:28:42.651" v="99" actId="113"/>
        <pc:sldMkLst>
          <pc:docMk/>
          <pc:sldMk cId="246189674" sldId="263"/>
        </pc:sldMkLst>
        <pc:graphicFrameChg chg="mod modGraphic">
          <ac:chgData name="Deepshi Sachan" userId="5b22a2488cace128" providerId="LiveId" clId="{95300EA6-0353-4562-98A0-DF86B4847CB7}" dt="2024-05-07T02:28:42.651" v="99" actId="113"/>
          <ac:graphicFrameMkLst>
            <pc:docMk/>
            <pc:sldMk cId="246189674" sldId="263"/>
            <ac:graphicFrameMk id="5" creationId="{EC8D0E6C-E136-CE86-F5C5-08CC04DE8A7B}"/>
          </ac:graphicFrameMkLst>
        </pc:graphicFrameChg>
        <pc:graphicFrameChg chg="mod modGraphic">
          <ac:chgData name="Deepshi Sachan" userId="5b22a2488cace128" providerId="LiveId" clId="{95300EA6-0353-4562-98A0-DF86B4847CB7}" dt="2024-05-07T02:28:26.783" v="96" actId="113"/>
          <ac:graphicFrameMkLst>
            <pc:docMk/>
            <pc:sldMk cId="246189674" sldId="263"/>
            <ac:graphicFrameMk id="6" creationId="{23CDBCCC-D84E-6A46-C1E3-6331CDEA943D}"/>
          </ac:graphicFrameMkLst>
        </pc:graphicFrameChg>
      </pc:sldChg>
      <pc:sldChg chg="addSp delSp modSp mod">
        <pc:chgData name="Deepshi Sachan" userId="5b22a2488cace128" providerId="LiveId" clId="{95300EA6-0353-4562-98A0-DF86B4847CB7}" dt="2024-05-08T16:30:21.083" v="384" actId="1038"/>
        <pc:sldMkLst>
          <pc:docMk/>
          <pc:sldMk cId="1929826181" sldId="264"/>
        </pc:sldMkLst>
        <pc:spChg chg="add del mod">
          <ac:chgData name="Deepshi Sachan" userId="5b22a2488cace128" providerId="LiveId" clId="{95300EA6-0353-4562-98A0-DF86B4847CB7}" dt="2024-05-07T02:22:00.168" v="1"/>
          <ac:spMkLst>
            <pc:docMk/>
            <pc:sldMk cId="1929826181" sldId="264"/>
            <ac:spMk id="4" creationId="{3ACC50EE-931F-0E21-8CE0-27B25DF1FE54}"/>
          </ac:spMkLst>
        </pc:spChg>
        <pc:graphicFrameChg chg="del">
          <ac:chgData name="Deepshi Sachan" userId="5b22a2488cace128" providerId="LiveId" clId="{95300EA6-0353-4562-98A0-DF86B4847CB7}" dt="2024-05-07T02:21:58.995" v="0" actId="478"/>
          <ac:graphicFrameMkLst>
            <pc:docMk/>
            <pc:sldMk cId="1929826181" sldId="264"/>
            <ac:graphicFrameMk id="5" creationId="{EE9EEE29-E2CE-6A9C-F469-3BAA67926DF8}"/>
          </ac:graphicFrameMkLst>
        </pc:graphicFrameChg>
        <pc:graphicFrameChg chg="mod modGraphic">
          <ac:chgData name="Deepshi Sachan" userId="5b22a2488cace128" providerId="LiveId" clId="{95300EA6-0353-4562-98A0-DF86B4847CB7}" dt="2024-05-07T02:24:03.184" v="22" actId="403"/>
          <ac:graphicFrameMkLst>
            <pc:docMk/>
            <pc:sldMk cId="1929826181" sldId="264"/>
            <ac:graphicFrameMk id="7" creationId="{AE3FECE5-9BF1-4B3B-6529-1CA0650AC6F8}"/>
          </ac:graphicFrameMkLst>
        </pc:graphicFrameChg>
        <pc:graphicFrameChg chg="add mod modGraphic">
          <ac:chgData name="Deepshi Sachan" userId="5b22a2488cace128" providerId="LiveId" clId="{95300EA6-0353-4562-98A0-DF86B4847CB7}" dt="2024-05-07T02:24:20.030" v="30" actId="1036"/>
          <ac:graphicFrameMkLst>
            <pc:docMk/>
            <pc:sldMk cId="1929826181" sldId="264"/>
            <ac:graphicFrameMk id="9" creationId="{91575C6F-0544-EE95-6782-976F7596CF65}"/>
          </ac:graphicFrameMkLst>
        </pc:graphicFrameChg>
        <pc:picChg chg="add mod">
          <ac:chgData name="Deepshi Sachan" userId="5b22a2488cace128" providerId="LiveId" clId="{95300EA6-0353-4562-98A0-DF86B4847CB7}" dt="2024-05-08T16:30:21.083" v="384" actId="1038"/>
          <ac:picMkLst>
            <pc:docMk/>
            <pc:sldMk cId="1929826181" sldId="264"/>
            <ac:picMk id="3" creationId="{470F89C7-F9C9-CC95-F627-2B0512313512}"/>
          </ac:picMkLst>
        </pc:picChg>
        <pc:picChg chg="del">
          <ac:chgData name="Deepshi Sachan" userId="5b22a2488cace128" providerId="LiveId" clId="{95300EA6-0353-4562-98A0-DF86B4847CB7}" dt="2024-05-08T16:30:12.190" v="365" actId="478"/>
          <ac:picMkLst>
            <pc:docMk/>
            <pc:sldMk cId="1929826181" sldId="264"/>
            <ac:picMk id="8" creationId="{A54A23DD-5873-0B54-F8AA-4FEBADF67707}"/>
          </ac:picMkLst>
        </pc:picChg>
      </pc:sldChg>
      <pc:sldChg chg="modSp mod">
        <pc:chgData name="Deepshi Sachan" userId="5b22a2488cace128" providerId="LiveId" clId="{95300EA6-0353-4562-98A0-DF86B4847CB7}" dt="2024-05-08T16:36:52.570" v="394" actId="20577"/>
        <pc:sldMkLst>
          <pc:docMk/>
          <pc:sldMk cId="3258164717" sldId="265"/>
        </pc:sldMkLst>
        <pc:spChg chg="mod">
          <ac:chgData name="Deepshi Sachan" userId="5b22a2488cace128" providerId="LiveId" clId="{95300EA6-0353-4562-98A0-DF86B4847CB7}" dt="2024-05-08T16:36:52.570" v="394" actId="20577"/>
          <ac:spMkLst>
            <pc:docMk/>
            <pc:sldMk cId="3258164717" sldId="265"/>
            <ac:spMk id="3" creationId="{6F6633E5-4A60-B23B-DBA6-583D0BBCAB58}"/>
          </ac:spMkLst>
        </pc:spChg>
      </pc:sldChg>
      <pc:sldChg chg="addSp delSp modSp mod modNotesTx">
        <pc:chgData name="Deepshi Sachan" userId="5b22a2488cace128" providerId="LiveId" clId="{95300EA6-0353-4562-98A0-DF86B4847CB7}" dt="2024-05-08T16:35:11.564" v="385"/>
        <pc:sldMkLst>
          <pc:docMk/>
          <pc:sldMk cId="659293480" sldId="266"/>
        </pc:sldMkLst>
        <pc:spChg chg="mod">
          <ac:chgData name="Deepshi Sachan" userId="5b22a2488cace128" providerId="LiveId" clId="{95300EA6-0353-4562-98A0-DF86B4847CB7}" dt="2024-05-07T02:25:08.443" v="43" actId="20577"/>
          <ac:spMkLst>
            <pc:docMk/>
            <pc:sldMk cId="659293480" sldId="266"/>
            <ac:spMk id="5" creationId="{FCA4565F-76CD-BE3C-972A-1B526FAA2A24}"/>
          </ac:spMkLst>
        </pc:spChg>
        <pc:spChg chg="mod">
          <ac:chgData name="Deepshi Sachan" userId="5b22a2488cace128" providerId="LiveId" clId="{95300EA6-0353-4562-98A0-DF86B4847CB7}" dt="2024-05-07T02:26:57.724" v="84" actId="113"/>
          <ac:spMkLst>
            <pc:docMk/>
            <pc:sldMk cId="659293480" sldId="266"/>
            <ac:spMk id="25" creationId="{421D2CC2-0995-EFBA-28B9-ADEEB929B684}"/>
          </ac:spMkLst>
        </pc:spChg>
        <pc:picChg chg="add mod">
          <ac:chgData name="Deepshi Sachan" userId="5b22a2488cace128" providerId="LiveId" clId="{95300EA6-0353-4562-98A0-DF86B4847CB7}" dt="2024-05-07T02:25:04.047" v="41" actId="1038"/>
          <ac:picMkLst>
            <pc:docMk/>
            <pc:sldMk cId="659293480" sldId="266"/>
            <ac:picMk id="3" creationId="{77BE9C67-03C8-F566-B4F8-890B3A23B507}"/>
          </ac:picMkLst>
        </pc:picChg>
        <pc:picChg chg="del">
          <ac:chgData name="Deepshi Sachan" userId="5b22a2488cace128" providerId="LiveId" clId="{95300EA6-0353-4562-98A0-DF86B4847CB7}" dt="2024-05-07T02:24:43.294" v="31" actId="478"/>
          <ac:picMkLst>
            <pc:docMk/>
            <pc:sldMk cId="659293480" sldId="266"/>
            <ac:picMk id="4" creationId="{A5FE4414-3F27-2324-85A7-632CD0EDC901}"/>
          </ac:picMkLst>
        </pc:picChg>
      </pc:sldChg>
    </pc:docChg>
  </pc:docChgLst>
  <pc:docChgLst>
    <pc:chgData name="Deepshi Sachan" userId="5b22a2488cace128" providerId="LiveId" clId="{3ECAF5BB-1C89-4525-8DA5-254EB39E1DF7}"/>
    <pc:docChg chg="undo custSel addSld delSld modSld sldOrd modShowInfo">
      <pc:chgData name="Deepshi Sachan" userId="5b22a2488cace128" providerId="LiveId" clId="{3ECAF5BB-1C89-4525-8DA5-254EB39E1DF7}" dt="2024-03-20T22:19:26.764" v="7306"/>
      <pc:docMkLst>
        <pc:docMk/>
      </pc:docMkLst>
      <pc:sldChg chg="addSp delSp modSp mod ord">
        <pc:chgData name="Deepshi Sachan" userId="5b22a2488cace128" providerId="LiveId" clId="{3ECAF5BB-1C89-4525-8DA5-254EB39E1DF7}" dt="2024-03-20T22:19:26.764" v="7306"/>
        <pc:sldMkLst>
          <pc:docMk/>
          <pc:sldMk cId="1207639134" sldId="256"/>
        </pc:sldMkLst>
        <pc:spChg chg="mod">
          <ac:chgData name="Deepshi Sachan" userId="5b22a2488cace128" providerId="LiveId" clId="{3ECAF5BB-1C89-4525-8DA5-254EB39E1DF7}" dt="2024-03-20T17:29:10.609" v="6785" actId="26606"/>
          <ac:spMkLst>
            <pc:docMk/>
            <pc:sldMk cId="1207639134" sldId="256"/>
            <ac:spMk id="2" creationId="{9638814C-798C-88CD-2598-FC5879A449E9}"/>
          </ac:spMkLst>
        </pc:spChg>
        <pc:spChg chg="mod">
          <ac:chgData name="Deepshi Sachan" userId="5b22a2488cace128" providerId="LiveId" clId="{3ECAF5BB-1C89-4525-8DA5-254EB39E1DF7}" dt="2024-03-20T17:29:10.609" v="6785" actId="26606"/>
          <ac:spMkLst>
            <pc:docMk/>
            <pc:sldMk cId="1207639134" sldId="256"/>
            <ac:spMk id="3" creationId="{FEFA6FFE-979B-794D-0241-969E40426AA4}"/>
          </ac:spMkLst>
        </pc:spChg>
        <pc:spChg chg="del">
          <ac:chgData name="Deepshi Sachan" userId="5b22a2488cace128" providerId="LiveId" clId="{3ECAF5BB-1C89-4525-8DA5-254EB39E1DF7}" dt="2024-03-20T00:58:41.877" v="2838" actId="26606"/>
          <ac:spMkLst>
            <pc:docMk/>
            <pc:sldMk cId="1207639134" sldId="256"/>
            <ac:spMk id="9" creationId="{30103171-0BA0-4AF0-AF05-04AFA1A4ACCA}"/>
          </ac:spMkLst>
        </pc:spChg>
        <pc:spChg chg="del">
          <ac:chgData name="Deepshi Sachan" userId="5b22a2488cace128" providerId="LiveId" clId="{3ECAF5BB-1C89-4525-8DA5-254EB39E1DF7}" dt="2024-03-20T00:58:41.877" v="2838" actId="26606"/>
          <ac:spMkLst>
            <pc:docMk/>
            <pc:sldMk cId="1207639134" sldId="256"/>
            <ac:spMk id="11" creationId="{E128B901-D4EA-4C4D-A150-23D2A6DEC6E8}"/>
          </ac:spMkLst>
        </pc:spChg>
        <pc:spChg chg="del">
          <ac:chgData name="Deepshi Sachan" userId="5b22a2488cace128" providerId="LiveId" clId="{3ECAF5BB-1C89-4525-8DA5-254EB39E1DF7}" dt="2024-03-20T00:58:41.877" v="2838" actId="26606"/>
          <ac:spMkLst>
            <pc:docMk/>
            <pc:sldMk cId="1207639134" sldId="256"/>
            <ac:spMk id="13" creationId="{A760B08A-B322-4C79-AB6D-7E4246352E9B}"/>
          </ac:spMkLst>
        </pc:spChg>
        <pc:spChg chg="add del">
          <ac:chgData name="Deepshi Sachan" userId="5b22a2488cace128" providerId="LiveId" clId="{3ECAF5BB-1C89-4525-8DA5-254EB39E1DF7}" dt="2024-03-20T17:29:10.609" v="6785" actId="26606"/>
          <ac:spMkLst>
            <pc:docMk/>
            <pc:sldMk cId="1207639134" sldId="256"/>
            <ac:spMk id="18" creationId="{30103171-0BA0-4AF0-AF05-04AFA1A4ACCA}"/>
          </ac:spMkLst>
        </pc:spChg>
        <pc:spChg chg="add del">
          <ac:chgData name="Deepshi Sachan" userId="5b22a2488cace128" providerId="LiveId" clId="{3ECAF5BB-1C89-4525-8DA5-254EB39E1DF7}" dt="2024-03-20T17:29:10.609" v="6785" actId="26606"/>
          <ac:spMkLst>
            <pc:docMk/>
            <pc:sldMk cId="1207639134" sldId="256"/>
            <ac:spMk id="20" creationId="{E128B901-D4EA-4C4D-A150-23D2A6DEC6E8}"/>
          </ac:spMkLst>
        </pc:spChg>
        <pc:spChg chg="add del">
          <ac:chgData name="Deepshi Sachan" userId="5b22a2488cace128" providerId="LiveId" clId="{3ECAF5BB-1C89-4525-8DA5-254EB39E1DF7}" dt="2024-03-20T17:29:10.609" v="6785" actId="26606"/>
          <ac:spMkLst>
            <pc:docMk/>
            <pc:sldMk cId="1207639134" sldId="256"/>
            <ac:spMk id="22" creationId="{A760B08A-B322-4C79-AB6D-7E4246352E9B}"/>
          </ac:spMkLst>
        </pc:spChg>
        <pc:spChg chg="add del">
          <ac:chgData name="Deepshi Sachan" userId="5b22a2488cace128" providerId="LiveId" clId="{3ECAF5BB-1C89-4525-8DA5-254EB39E1DF7}" dt="2024-03-20T17:29:10.609" v="6785" actId="26606"/>
          <ac:spMkLst>
            <pc:docMk/>
            <pc:sldMk cId="1207639134" sldId="256"/>
            <ac:spMk id="27" creationId="{9E433CB3-EAB2-4842-A1DD-7BC051B55670}"/>
          </ac:spMkLst>
        </pc:spChg>
        <pc:spChg chg="add del">
          <ac:chgData name="Deepshi Sachan" userId="5b22a2488cace128" providerId="LiveId" clId="{3ECAF5BB-1C89-4525-8DA5-254EB39E1DF7}" dt="2024-03-20T17:29:10.609" v="6785" actId="26606"/>
          <ac:spMkLst>
            <pc:docMk/>
            <pc:sldMk cId="1207639134" sldId="256"/>
            <ac:spMk id="29" creationId="{A87376E7-9AC1-477E-9D52-27424009C1A1}"/>
          </ac:spMkLst>
        </pc:spChg>
        <pc:picChg chg="del mod">
          <ac:chgData name="Deepshi Sachan" userId="5b22a2488cace128" providerId="LiveId" clId="{3ECAF5BB-1C89-4525-8DA5-254EB39E1DF7}" dt="2024-03-20T00:58:25.957" v="2837" actId="478"/>
          <ac:picMkLst>
            <pc:docMk/>
            <pc:sldMk cId="1207639134" sldId="256"/>
            <ac:picMk id="4" creationId="{72FE5543-A79E-D454-9A0F-181C7B27E6FA}"/>
          </ac:picMkLst>
        </pc:picChg>
        <pc:picChg chg="add mod ord">
          <ac:chgData name="Deepshi Sachan" userId="5b22a2488cace128" providerId="LiveId" clId="{3ECAF5BB-1C89-4525-8DA5-254EB39E1DF7}" dt="2024-03-20T17:29:10.609" v="6785" actId="26606"/>
          <ac:picMkLst>
            <pc:docMk/>
            <pc:sldMk cId="1207639134" sldId="256"/>
            <ac:picMk id="5" creationId="{73FFEED8-DD7F-02A1-F4FF-0D8A25E97DF0}"/>
          </ac:picMkLst>
        </pc:picChg>
      </pc:sldChg>
      <pc:sldChg chg="addSp delSp modSp mod setBg modNotesTx">
        <pc:chgData name="Deepshi Sachan" userId="5b22a2488cace128" providerId="LiveId" clId="{3ECAF5BB-1C89-4525-8DA5-254EB39E1DF7}" dt="2024-03-20T19:09:56.063" v="6790" actId="6549"/>
        <pc:sldMkLst>
          <pc:docMk/>
          <pc:sldMk cId="2165629774" sldId="257"/>
        </pc:sldMkLst>
        <pc:spChg chg="mod">
          <ac:chgData name="Deepshi Sachan" userId="5b22a2488cace128" providerId="LiveId" clId="{3ECAF5BB-1C89-4525-8DA5-254EB39E1DF7}" dt="2024-03-20T03:47:05.907" v="4418" actId="26606"/>
          <ac:spMkLst>
            <pc:docMk/>
            <pc:sldMk cId="2165629774" sldId="257"/>
            <ac:spMk id="2" creationId="{7BB21334-DBDA-C4C4-7D88-2DCCA7B72CA5}"/>
          </ac:spMkLst>
        </pc:spChg>
        <pc:spChg chg="del">
          <ac:chgData name="Deepshi Sachan" userId="5b22a2488cace128" providerId="LiveId" clId="{3ECAF5BB-1C89-4525-8DA5-254EB39E1DF7}" dt="2024-03-19T04:14:51.694" v="35" actId="478"/>
          <ac:spMkLst>
            <pc:docMk/>
            <pc:sldMk cId="2165629774" sldId="257"/>
            <ac:spMk id="3" creationId="{33D397F7-C635-C513-18DD-5E7CF34C1CC5}"/>
          </ac:spMkLst>
        </pc:spChg>
        <pc:spChg chg="add del mod">
          <ac:chgData name="Deepshi Sachan" userId="5b22a2488cace128" providerId="LiveId" clId="{3ECAF5BB-1C89-4525-8DA5-254EB39E1DF7}" dt="2024-03-19T21:08:19.667" v="1801" actId="478"/>
          <ac:spMkLst>
            <pc:docMk/>
            <pc:sldMk cId="2165629774" sldId="257"/>
            <ac:spMk id="3" creationId="{9817D658-CA9C-75E7-DE93-63E80320B16E}"/>
          </ac:spMkLst>
        </pc:spChg>
        <pc:spChg chg="add del mod">
          <ac:chgData name="Deepshi Sachan" userId="5b22a2488cace128" providerId="LiveId" clId="{3ECAF5BB-1C89-4525-8DA5-254EB39E1DF7}" dt="2024-03-19T21:09:20.328" v="2061" actId="478"/>
          <ac:spMkLst>
            <pc:docMk/>
            <pc:sldMk cId="2165629774" sldId="257"/>
            <ac:spMk id="4" creationId="{DA0D8DFF-1B95-EC37-5F13-22E71E360BDF}"/>
          </ac:spMkLst>
        </pc:spChg>
        <pc:spChg chg="add del">
          <ac:chgData name="Deepshi Sachan" userId="5b22a2488cace128" providerId="LiveId" clId="{3ECAF5BB-1C89-4525-8DA5-254EB39E1DF7}" dt="2024-03-19T04:30:26.473" v="373" actId="22"/>
          <ac:spMkLst>
            <pc:docMk/>
            <pc:sldMk cId="2165629774" sldId="257"/>
            <ac:spMk id="5" creationId="{9D04CDC2-17C6-1FF7-63CA-4236705AF8EA}"/>
          </ac:spMkLst>
        </pc:spChg>
        <pc:spChg chg="add mod">
          <ac:chgData name="Deepshi Sachan" userId="5b22a2488cace128" providerId="LiveId" clId="{3ECAF5BB-1C89-4525-8DA5-254EB39E1DF7}" dt="2024-03-19T21:08:17.587" v="1798"/>
          <ac:spMkLst>
            <pc:docMk/>
            <pc:sldMk cId="2165629774" sldId="257"/>
            <ac:spMk id="5" creationId="{9EB1820F-2A1A-C86F-AB55-0654C6618815}"/>
          </ac:spMkLst>
        </pc:spChg>
        <pc:spChg chg="add del mod">
          <ac:chgData name="Deepshi Sachan" userId="5b22a2488cace128" providerId="LiveId" clId="{3ECAF5BB-1C89-4525-8DA5-254EB39E1DF7}" dt="2024-03-19T04:50:27.906" v="1193" actId="26606"/>
          <ac:spMkLst>
            <pc:docMk/>
            <pc:sldMk cId="2165629774" sldId="257"/>
            <ac:spMk id="8" creationId="{371B58D7-3983-CFE1-CD52-673BC58A6A53}"/>
          </ac:spMkLst>
        </pc:spChg>
        <pc:spChg chg="add del mod">
          <ac:chgData name="Deepshi Sachan" userId="5b22a2488cace128" providerId="LiveId" clId="{3ECAF5BB-1C89-4525-8DA5-254EB39E1DF7}" dt="2024-03-19T21:08:17.591" v="1800"/>
          <ac:spMkLst>
            <pc:docMk/>
            <pc:sldMk cId="2165629774" sldId="257"/>
            <ac:spMk id="10" creationId="{93E0CD2B-20D4-AF0C-D377-DEAA719A47C2}"/>
          </ac:spMkLst>
        </pc:spChg>
        <pc:spChg chg="add del">
          <ac:chgData name="Deepshi Sachan" userId="5b22a2488cace128" providerId="LiveId" clId="{3ECAF5BB-1C89-4525-8DA5-254EB39E1DF7}" dt="2024-03-19T04:50:22.249" v="1190" actId="26606"/>
          <ac:spMkLst>
            <pc:docMk/>
            <pc:sldMk cId="2165629774" sldId="257"/>
            <ac:spMk id="15" creationId="{6A345A9C-E07D-45D3-A710-DDECB3F9945A}"/>
          </ac:spMkLst>
        </pc:spChg>
        <pc:spChg chg="add del">
          <ac:chgData name="Deepshi Sachan" userId="5b22a2488cace128" providerId="LiveId" clId="{3ECAF5BB-1C89-4525-8DA5-254EB39E1DF7}" dt="2024-03-19T04:50:22.249" v="1190" actId="26606"/>
          <ac:spMkLst>
            <pc:docMk/>
            <pc:sldMk cId="2165629774" sldId="257"/>
            <ac:spMk id="17" creationId="{F09C18AC-EFAA-4C60-A84E-ECED43E3ECE0}"/>
          </ac:spMkLst>
        </pc:spChg>
        <pc:spChg chg="add del">
          <ac:chgData name="Deepshi Sachan" userId="5b22a2488cace128" providerId="LiveId" clId="{3ECAF5BB-1C89-4525-8DA5-254EB39E1DF7}" dt="2024-03-19T20:20:49.263" v="1197" actId="26606"/>
          <ac:spMkLst>
            <pc:docMk/>
            <pc:sldMk cId="2165629774" sldId="257"/>
            <ac:spMk id="19" creationId="{6A345A9C-E07D-45D3-A710-DDECB3F9945A}"/>
          </ac:spMkLst>
        </pc:spChg>
        <pc:spChg chg="add del">
          <ac:chgData name="Deepshi Sachan" userId="5b22a2488cace128" providerId="LiveId" clId="{3ECAF5BB-1C89-4525-8DA5-254EB39E1DF7}" dt="2024-03-19T20:20:49.263" v="1197" actId="26606"/>
          <ac:spMkLst>
            <pc:docMk/>
            <pc:sldMk cId="2165629774" sldId="257"/>
            <ac:spMk id="21" creationId="{F09C18AC-EFAA-4C60-A84E-ECED43E3ECE0}"/>
          </ac:spMkLst>
        </pc:spChg>
        <pc:spChg chg="add del">
          <ac:chgData name="Deepshi Sachan" userId="5b22a2488cace128" providerId="LiveId" clId="{3ECAF5BB-1C89-4525-8DA5-254EB39E1DF7}" dt="2024-03-19T21:10:02.442" v="2152" actId="26606"/>
          <ac:spMkLst>
            <pc:docMk/>
            <pc:sldMk cId="2165629774" sldId="257"/>
            <ac:spMk id="23" creationId="{6E00E3E0-07DA-4A53-8D2F-59983E1449A0}"/>
          </ac:spMkLst>
        </pc:spChg>
        <pc:spChg chg="add del">
          <ac:chgData name="Deepshi Sachan" userId="5b22a2488cace128" providerId="LiveId" clId="{3ECAF5BB-1C89-4525-8DA5-254EB39E1DF7}" dt="2024-03-20T03:47:05.907" v="4418" actId="26606"/>
          <ac:spMkLst>
            <pc:docMk/>
            <pc:sldMk cId="2165629774" sldId="257"/>
            <ac:spMk id="28" creationId="{6E00E3E0-07DA-4A53-8D2F-59983E1449A0}"/>
          </ac:spMkLst>
        </pc:spChg>
        <pc:spChg chg="add del">
          <ac:chgData name="Deepshi Sachan" userId="5b22a2488cace128" providerId="LiveId" clId="{3ECAF5BB-1C89-4525-8DA5-254EB39E1DF7}" dt="2024-03-20T03:46:36.883" v="4405" actId="26606"/>
          <ac:spMkLst>
            <pc:docMk/>
            <pc:sldMk cId="2165629774" sldId="257"/>
            <ac:spMk id="33" creationId="{ECD538B8-489B-407A-A760-436DB4C563CC}"/>
          </ac:spMkLst>
        </pc:spChg>
        <pc:spChg chg="add del">
          <ac:chgData name="Deepshi Sachan" userId="5b22a2488cace128" providerId="LiveId" clId="{3ECAF5BB-1C89-4525-8DA5-254EB39E1DF7}" dt="2024-03-20T03:46:47.590" v="4407" actId="26606"/>
          <ac:spMkLst>
            <pc:docMk/>
            <pc:sldMk cId="2165629774" sldId="257"/>
            <ac:spMk id="35" creationId="{ECD538B8-489B-407A-A760-436DB4C563CC}"/>
          </ac:spMkLst>
        </pc:spChg>
        <pc:spChg chg="add del">
          <ac:chgData name="Deepshi Sachan" userId="5b22a2488cace128" providerId="LiveId" clId="{3ECAF5BB-1C89-4525-8DA5-254EB39E1DF7}" dt="2024-03-20T03:46:49.444" v="4409" actId="26606"/>
          <ac:spMkLst>
            <pc:docMk/>
            <pc:sldMk cId="2165629774" sldId="257"/>
            <ac:spMk id="37" creationId="{ECD538B8-489B-407A-A760-436DB4C563CC}"/>
          </ac:spMkLst>
        </pc:spChg>
        <pc:spChg chg="add del">
          <ac:chgData name="Deepshi Sachan" userId="5b22a2488cace128" providerId="LiveId" clId="{3ECAF5BB-1C89-4525-8DA5-254EB39E1DF7}" dt="2024-03-20T03:47:00.210" v="4411" actId="26606"/>
          <ac:spMkLst>
            <pc:docMk/>
            <pc:sldMk cId="2165629774" sldId="257"/>
            <ac:spMk id="39" creationId="{ECD538B8-489B-407A-A760-436DB4C563CC}"/>
          </ac:spMkLst>
        </pc:spChg>
        <pc:spChg chg="add del">
          <ac:chgData name="Deepshi Sachan" userId="5b22a2488cace128" providerId="LiveId" clId="{3ECAF5BB-1C89-4525-8DA5-254EB39E1DF7}" dt="2024-03-20T03:47:01.220" v="4413" actId="26606"/>
          <ac:spMkLst>
            <pc:docMk/>
            <pc:sldMk cId="2165629774" sldId="257"/>
            <ac:spMk id="41" creationId="{ECD538B8-489B-407A-A760-436DB4C563CC}"/>
          </ac:spMkLst>
        </pc:spChg>
        <pc:spChg chg="add del">
          <ac:chgData name="Deepshi Sachan" userId="5b22a2488cace128" providerId="LiveId" clId="{3ECAF5BB-1C89-4525-8DA5-254EB39E1DF7}" dt="2024-03-20T03:47:02.580" v="4415" actId="26606"/>
          <ac:spMkLst>
            <pc:docMk/>
            <pc:sldMk cId="2165629774" sldId="257"/>
            <ac:spMk id="43" creationId="{ECD538B8-489B-407A-A760-436DB4C563CC}"/>
          </ac:spMkLst>
        </pc:spChg>
        <pc:spChg chg="add del">
          <ac:chgData name="Deepshi Sachan" userId="5b22a2488cace128" providerId="LiveId" clId="{3ECAF5BB-1C89-4525-8DA5-254EB39E1DF7}" dt="2024-03-20T03:47:05.891" v="4417" actId="26606"/>
          <ac:spMkLst>
            <pc:docMk/>
            <pc:sldMk cId="2165629774" sldId="257"/>
            <ac:spMk id="45" creationId="{ECD538B8-489B-407A-A760-436DB4C563CC}"/>
          </ac:spMkLst>
        </pc:spChg>
        <pc:spChg chg="add">
          <ac:chgData name="Deepshi Sachan" userId="5b22a2488cace128" providerId="LiveId" clId="{3ECAF5BB-1C89-4525-8DA5-254EB39E1DF7}" dt="2024-03-20T03:47:05.907" v="4418" actId="26606"/>
          <ac:spMkLst>
            <pc:docMk/>
            <pc:sldMk cId="2165629774" sldId="257"/>
            <ac:spMk id="47" creationId="{ECD538B8-489B-407A-A760-436DB4C563CC}"/>
          </ac:spMkLst>
        </pc:spChg>
        <pc:graphicFrameChg chg="add del mod">
          <ac:chgData name="Deepshi Sachan" userId="5b22a2488cace128" providerId="LiveId" clId="{3ECAF5BB-1C89-4525-8DA5-254EB39E1DF7}" dt="2024-03-19T04:46:21.534" v="985" actId="478"/>
          <ac:graphicFrameMkLst>
            <pc:docMk/>
            <pc:sldMk cId="2165629774" sldId="257"/>
            <ac:graphicFrameMk id="6" creationId="{C22AFDCC-AC4B-2BB0-51C2-C59EF4131F85}"/>
          </ac:graphicFrameMkLst>
        </pc:graphicFrameChg>
        <pc:graphicFrameChg chg="add del">
          <ac:chgData name="Deepshi Sachan" userId="5b22a2488cace128" providerId="LiveId" clId="{3ECAF5BB-1C89-4525-8DA5-254EB39E1DF7}" dt="2024-03-19T04:50:27.875" v="1192" actId="26606"/>
          <ac:graphicFrameMkLst>
            <pc:docMk/>
            <pc:sldMk cId="2165629774" sldId="257"/>
            <ac:graphicFrameMk id="12" creationId="{13CAB731-4796-58F5-7BC2-C8B8C1686F86}"/>
          </ac:graphicFrameMkLst>
        </pc:graphicFrameChg>
        <pc:graphicFrameChg chg="add mod modGraphic">
          <ac:chgData name="Deepshi Sachan" userId="5b22a2488cace128" providerId="LiveId" clId="{3ECAF5BB-1C89-4525-8DA5-254EB39E1DF7}" dt="2024-03-20T03:47:24.517" v="4424" actId="404"/>
          <ac:graphicFrameMkLst>
            <pc:docMk/>
            <pc:sldMk cId="2165629774" sldId="257"/>
            <ac:graphicFrameMk id="14" creationId="{9E193DC3-1A5F-0FBE-694B-061864F66FCC}"/>
          </ac:graphicFrameMkLst>
        </pc:graphicFrameChg>
      </pc:sldChg>
      <pc:sldChg chg="addSp delSp modSp mod setBg modNotesTx">
        <pc:chgData name="Deepshi Sachan" userId="5b22a2488cace128" providerId="LiveId" clId="{3ECAF5BB-1C89-4525-8DA5-254EB39E1DF7}" dt="2024-03-20T21:37:02.100" v="6984" actId="20577"/>
        <pc:sldMkLst>
          <pc:docMk/>
          <pc:sldMk cId="2830449080" sldId="258"/>
        </pc:sldMkLst>
        <pc:spChg chg="mod">
          <ac:chgData name="Deepshi Sachan" userId="5b22a2488cace128" providerId="LiveId" clId="{3ECAF5BB-1C89-4525-8DA5-254EB39E1DF7}" dt="2024-03-20T19:13:12.828" v="6833" actId="20577"/>
          <ac:spMkLst>
            <pc:docMk/>
            <pc:sldMk cId="2830449080" sldId="258"/>
            <ac:spMk id="2" creationId="{A24F510E-B17B-0CF3-98AD-ACD26AF9A13E}"/>
          </ac:spMkLst>
        </pc:spChg>
        <pc:spChg chg="add mod ord">
          <ac:chgData name="Deepshi Sachan" userId="5b22a2488cace128" providerId="LiveId" clId="{3ECAF5BB-1C89-4525-8DA5-254EB39E1DF7}" dt="2024-03-20T02:08:00.251" v="4137"/>
          <ac:spMkLst>
            <pc:docMk/>
            <pc:sldMk cId="2830449080" sldId="258"/>
            <ac:spMk id="3" creationId="{7892944A-702A-6091-38FD-F45D1E5CEB8A}"/>
          </ac:spMkLst>
        </pc:spChg>
        <pc:spChg chg="add del">
          <ac:chgData name="Deepshi Sachan" userId="5b22a2488cace128" providerId="LiveId" clId="{3ECAF5BB-1C89-4525-8DA5-254EB39E1DF7}" dt="2024-03-19T21:43:42.653" v="2379" actId="26606"/>
          <ac:spMkLst>
            <pc:docMk/>
            <pc:sldMk cId="2830449080" sldId="258"/>
            <ac:spMk id="9" creationId="{38E646A7-D148-4320-A501-0291AA75AC42}"/>
          </ac:spMkLst>
        </pc:spChg>
        <pc:spChg chg="add del">
          <ac:chgData name="Deepshi Sachan" userId="5b22a2488cace128" providerId="LiveId" clId="{3ECAF5BB-1C89-4525-8DA5-254EB39E1DF7}" dt="2024-03-19T21:43:44.831" v="2381" actId="26606"/>
          <ac:spMkLst>
            <pc:docMk/>
            <pc:sldMk cId="2830449080" sldId="258"/>
            <ac:spMk id="11" creationId="{F09C18AC-EFAA-4C60-A84E-ECED43E3ECE0}"/>
          </ac:spMkLst>
        </pc:spChg>
        <pc:spChg chg="add del">
          <ac:chgData name="Deepshi Sachan" userId="5b22a2488cace128" providerId="LiveId" clId="{3ECAF5BB-1C89-4525-8DA5-254EB39E1DF7}" dt="2024-03-19T21:43:44.831" v="2381" actId="26606"/>
          <ac:spMkLst>
            <pc:docMk/>
            <pc:sldMk cId="2830449080" sldId="258"/>
            <ac:spMk id="12" creationId="{8B567ACB-44FC-44B8-A031-75BD65F800E1}"/>
          </ac:spMkLst>
        </pc:spChg>
        <pc:spChg chg="add del">
          <ac:chgData name="Deepshi Sachan" userId="5b22a2488cace128" providerId="LiveId" clId="{3ECAF5BB-1C89-4525-8DA5-254EB39E1DF7}" dt="2024-03-19T21:43:49.526" v="2383" actId="26606"/>
          <ac:spMkLst>
            <pc:docMk/>
            <pc:sldMk cId="2830449080" sldId="258"/>
            <ac:spMk id="14" creationId="{38E646A7-D148-4320-A501-0291AA75AC42}"/>
          </ac:spMkLst>
        </pc:spChg>
        <pc:spChg chg="add del">
          <ac:chgData name="Deepshi Sachan" userId="5b22a2488cace128" providerId="LiveId" clId="{3ECAF5BB-1C89-4525-8DA5-254EB39E1DF7}" dt="2024-03-20T04:08:46.917" v="4767" actId="26606"/>
          <ac:spMkLst>
            <pc:docMk/>
            <pc:sldMk cId="2830449080" sldId="258"/>
            <ac:spMk id="16" creationId="{8B567ACB-44FC-44B8-A031-75BD65F800E1}"/>
          </ac:spMkLst>
        </pc:spChg>
        <pc:spChg chg="add del">
          <ac:chgData name="Deepshi Sachan" userId="5b22a2488cace128" providerId="LiveId" clId="{3ECAF5BB-1C89-4525-8DA5-254EB39E1DF7}" dt="2024-03-20T04:08:46.917" v="4767" actId="26606"/>
          <ac:spMkLst>
            <pc:docMk/>
            <pc:sldMk cId="2830449080" sldId="258"/>
            <ac:spMk id="17" creationId="{F09C18AC-EFAA-4C60-A84E-ECED43E3ECE0}"/>
          </ac:spMkLst>
        </pc:spChg>
        <pc:spChg chg="add del">
          <ac:chgData name="Deepshi Sachan" userId="5b22a2488cace128" providerId="LiveId" clId="{3ECAF5BB-1C89-4525-8DA5-254EB39E1DF7}" dt="2024-03-20T04:08:46.917" v="4767" actId="26606"/>
          <ac:spMkLst>
            <pc:docMk/>
            <pc:sldMk cId="2830449080" sldId="258"/>
            <ac:spMk id="22" creationId="{8B567ACB-44FC-44B8-A031-75BD65F800E1}"/>
          </ac:spMkLst>
        </pc:spChg>
        <pc:spChg chg="add del">
          <ac:chgData name="Deepshi Sachan" userId="5b22a2488cace128" providerId="LiveId" clId="{3ECAF5BB-1C89-4525-8DA5-254EB39E1DF7}" dt="2024-03-20T04:08:46.917" v="4767" actId="26606"/>
          <ac:spMkLst>
            <pc:docMk/>
            <pc:sldMk cId="2830449080" sldId="258"/>
            <ac:spMk id="24" creationId="{F09C18AC-EFAA-4C60-A84E-ECED43E3ECE0}"/>
          </ac:spMkLst>
        </pc:spChg>
        <pc:graphicFrameChg chg="mod modGraphic">
          <ac:chgData name="Deepshi Sachan" userId="5b22a2488cace128" providerId="LiveId" clId="{3ECAF5BB-1C89-4525-8DA5-254EB39E1DF7}" dt="2024-03-20T17:18:39.010" v="6747" actId="20577"/>
          <ac:graphicFrameMkLst>
            <pc:docMk/>
            <pc:sldMk cId="2830449080" sldId="258"/>
            <ac:graphicFrameMk id="4" creationId="{AB43F4F3-9263-D6C1-494D-3F01E1210CDB}"/>
          </ac:graphicFrameMkLst>
        </pc:graphicFrameChg>
      </pc:sldChg>
      <pc:sldChg chg="addSp delSp modSp mod setBg modNotesTx">
        <pc:chgData name="Deepshi Sachan" userId="5b22a2488cace128" providerId="LiveId" clId="{3ECAF5BB-1C89-4525-8DA5-254EB39E1DF7}" dt="2024-03-20T21:50:50.841" v="7044" actId="20577"/>
        <pc:sldMkLst>
          <pc:docMk/>
          <pc:sldMk cId="2224373679" sldId="259"/>
        </pc:sldMkLst>
        <pc:spChg chg="del mod">
          <ac:chgData name="Deepshi Sachan" userId="5b22a2488cace128" providerId="LiveId" clId="{3ECAF5BB-1C89-4525-8DA5-254EB39E1DF7}" dt="2024-03-19T04:35:36.948" v="596" actId="478"/>
          <ac:spMkLst>
            <pc:docMk/>
            <pc:sldMk cId="2224373679" sldId="259"/>
            <ac:spMk id="2" creationId="{20C0DDBC-A35D-A84E-8FD8-302296C0DFC6}"/>
          </ac:spMkLst>
        </pc:spChg>
        <pc:spChg chg="mod">
          <ac:chgData name="Deepshi Sachan" userId="5b22a2488cace128" providerId="LiveId" clId="{3ECAF5BB-1C89-4525-8DA5-254EB39E1DF7}" dt="2024-03-20T00:52:29.482" v="2730" actId="120"/>
          <ac:spMkLst>
            <pc:docMk/>
            <pc:sldMk cId="2224373679" sldId="259"/>
            <ac:spMk id="3" creationId="{6AC28A23-04EF-0B87-E027-D821DF5692A7}"/>
          </ac:spMkLst>
        </pc:spChg>
        <pc:spChg chg="add del mod">
          <ac:chgData name="Deepshi Sachan" userId="5b22a2488cace128" providerId="LiveId" clId="{3ECAF5BB-1C89-4525-8DA5-254EB39E1DF7}" dt="2024-03-20T21:50:50.841" v="7044" actId="20577"/>
          <ac:spMkLst>
            <pc:docMk/>
            <pc:sldMk cId="2224373679" sldId="259"/>
            <ac:spMk id="4" creationId="{B2498D34-CCD4-0D82-CDB0-D40B58503A43}"/>
          </ac:spMkLst>
        </pc:spChg>
        <pc:spChg chg="add mod">
          <ac:chgData name="Deepshi Sachan" userId="5b22a2488cace128" providerId="LiveId" clId="{3ECAF5BB-1C89-4525-8DA5-254EB39E1DF7}" dt="2024-03-19T04:26:54.986" v="198" actId="2711"/>
          <ac:spMkLst>
            <pc:docMk/>
            <pc:sldMk cId="2224373679" sldId="259"/>
            <ac:spMk id="8" creationId="{4FEFA976-0132-4AF3-B3A3-B2D1C89C6E30}"/>
          </ac:spMkLst>
        </pc:spChg>
        <pc:spChg chg="add mod">
          <ac:chgData name="Deepshi Sachan" userId="5b22a2488cace128" providerId="LiveId" clId="{3ECAF5BB-1C89-4525-8DA5-254EB39E1DF7}" dt="2024-03-19T04:26:54.986" v="198" actId="2711"/>
          <ac:spMkLst>
            <pc:docMk/>
            <pc:sldMk cId="2224373679" sldId="259"/>
            <ac:spMk id="10" creationId="{65BA7CAF-5EE9-4EEE-9E12-B2CECCB94D62}"/>
          </ac:spMkLst>
        </pc:spChg>
        <pc:spChg chg="add mod">
          <ac:chgData name="Deepshi Sachan" userId="5b22a2488cace128" providerId="LiveId" clId="{3ECAF5BB-1C89-4525-8DA5-254EB39E1DF7}" dt="2024-03-19T04:26:54.986" v="198" actId="2711"/>
          <ac:spMkLst>
            <pc:docMk/>
            <pc:sldMk cId="2224373679" sldId="259"/>
            <ac:spMk id="12" creationId="{EC199F73-795E-469A-AF4B-13FA2C7AB76F}"/>
          </ac:spMkLst>
        </pc:spChg>
        <pc:graphicFrameChg chg="add del">
          <ac:chgData name="Deepshi Sachan" userId="5b22a2488cace128" providerId="LiveId" clId="{3ECAF5BB-1C89-4525-8DA5-254EB39E1DF7}" dt="2024-03-19T04:51:00.352" v="1195" actId="26606"/>
          <ac:graphicFrameMkLst>
            <pc:docMk/>
            <pc:sldMk cId="2224373679" sldId="259"/>
            <ac:graphicFrameMk id="14" creationId="{5834CFCC-A70A-BE88-A37E-D1025D32EC72}"/>
          </ac:graphicFrameMkLst>
        </pc:graphicFrameChg>
      </pc:sldChg>
      <pc:sldChg chg="addSp delSp modSp new mod modNotesTx">
        <pc:chgData name="Deepshi Sachan" userId="5b22a2488cace128" providerId="LiveId" clId="{3ECAF5BB-1C89-4525-8DA5-254EB39E1DF7}" dt="2024-03-20T21:21:49.167" v="6909" actId="1036"/>
        <pc:sldMkLst>
          <pc:docMk/>
          <pc:sldMk cId="449846349" sldId="260"/>
        </pc:sldMkLst>
        <pc:spChg chg="mod">
          <ac:chgData name="Deepshi Sachan" userId="5b22a2488cace128" providerId="LiveId" clId="{3ECAF5BB-1C89-4525-8DA5-254EB39E1DF7}" dt="2024-03-20T01:56:40.606" v="3804" actId="113"/>
          <ac:spMkLst>
            <pc:docMk/>
            <pc:sldMk cId="449846349" sldId="260"/>
            <ac:spMk id="2" creationId="{39C81197-C189-0EA5-7B18-162FB9728179}"/>
          </ac:spMkLst>
        </pc:spChg>
        <pc:spChg chg="mod">
          <ac:chgData name="Deepshi Sachan" userId="5b22a2488cace128" providerId="LiveId" clId="{3ECAF5BB-1C89-4525-8DA5-254EB39E1DF7}" dt="2024-03-20T16:08:31.262" v="5522" actId="20577"/>
          <ac:spMkLst>
            <pc:docMk/>
            <pc:sldMk cId="449846349" sldId="260"/>
            <ac:spMk id="3" creationId="{C14A1D0F-B037-AD51-0852-23C777FCAADF}"/>
          </ac:spMkLst>
        </pc:spChg>
        <pc:picChg chg="add mod">
          <ac:chgData name="Deepshi Sachan" userId="5b22a2488cace128" providerId="LiveId" clId="{3ECAF5BB-1C89-4525-8DA5-254EB39E1DF7}" dt="2024-03-20T16:08:41.330" v="5523" actId="14100"/>
          <ac:picMkLst>
            <pc:docMk/>
            <pc:sldMk cId="449846349" sldId="260"/>
            <ac:picMk id="4" creationId="{F1520146-1886-812B-D81D-F90D30B52F48}"/>
          </ac:picMkLst>
        </pc:picChg>
        <pc:picChg chg="add del mod">
          <ac:chgData name="Deepshi Sachan" userId="5b22a2488cace128" providerId="LiveId" clId="{3ECAF5BB-1C89-4525-8DA5-254EB39E1DF7}" dt="2024-03-20T03:45:08.994" v="4339" actId="478"/>
          <ac:picMkLst>
            <pc:docMk/>
            <pc:sldMk cId="449846349" sldId="260"/>
            <ac:picMk id="5" creationId="{CA8416B2-92A7-29F5-387F-ABD1AC654073}"/>
          </ac:picMkLst>
        </pc:picChg>
        <pc:picChg chg="add mod modCrop">
          <ac:chgData name="Deepshi Sachan" userId="5b22a2488cace128" providerId="LiveId" clId="{3ECAF5BB-1C89-4525-8DA5-254EB39E1DF7}" dt="2024-03-20T21:21:49.167" v="6909" actId="1036"/>
          <ac:picMkLst>
            <pc:docMk/>
            <pc:sldMk cId="449846349" sldId="260"/>
            <ac:picMk id="7" creationId="{2A459CD6-CBAD-56DA-96C4-B2B6BBB8FD7A}"/>
          </ac:picMkLst>
        </pc:picChg>
      </pc:sldChg>
      <pc:sldChg chg="addSp delSp modSp new mod modNotesTx">
        <pc:chgData name="Deepshi Sachan" userId="5b22a2488cace128" providerId="LiveId" clId="{3ECAF5BB-1C89-4525-8DA5-254EB39E1DF7}" dt="2024-03-20T16:52:01.022" v="5901" actId="1035"/>
        <pc:sldMkLst>
          <pc:docMk/>
          <pc:sldMk cId="2003646178" sldId="261"/>
        </pc:sldMkLst>
        <pc:spChg chg="mod">
          <ac:chgData name="Deepshi Sachan" userId="5b22a2488cace128" providerId="LiveId" clId="{3ECAF5BB-1C89-4525-8DA5-254EB39E1DF7}" dt="2024-03-20T16:18:48.273" v="5532" actId="14100"/>
          <ac:spMkLst>
            <pc:docMk/>
            <pc:sldMk cId="2003646178" sldId="261"/>
            <ac:spMk id="2" creationId="{BF9BB699-C848-4529-9C83-F76315D0A2CE}"/>
          </ac:spMkLst>
        </pc:spChg>
        <pc:spChg chg="del">
          <ac:chgData name="Deepshi Sachan" userId="5b22a2488cace128" providerId="LiveId" clId="{3ECAF5BB-1C89-4525-8DA5-254EB39E1DF7}" dt="2024-03-19T20:28:38.034" v="1304" actId="478"/>
          <ac:spMkLst>
            <pc:docMk/>
            <pc:sldMk cId="2003646178" sldId="261"/>
            <ac:spMk id="3" creationId="{AEAE1779-B80B-ABD6-BD5A-F41875C643F6}"/>
          </ac:spMkLst>
        </pc:spChg>
        <pc:picChg chg="add mod modCrop">
          <ac:chgData name="Deepshi Sachan" userId="5b22a2488cace128" providerId="LiveId" clId="{3ECAF5BB-1C89-4525-8DA5-254EB39E1DF7}" dt="2024-03-20T16:52:01.022" v="5901" actId="1035"/>
          <ac:picMkLst>
            <pc:docMk/>
            <pc:sldMk cId="2003646178" sldId="261"/>
            <ac:picMk id="3" creationId="{448C531B-A276-6EDF-841D-6A0B057F2AAC}"/>
          </ac:picMkLst>
        </pc:picChg>
        <pc:picChg chg="add mod">
          <ac:chgData name="Deepshi Sachan" userId="5b22a2488cace128" providerId="LiveId" clId="{3ECAF5BB-1C89-4525-8DA5-254EB39E1DF7}" dt="2024-03-20T16:21:24.368" v="5617" actId="1038"/>
          <ac:picMkLst>
            <pc:docMk/>
            <pc:sldMk cId="2003646178" sldId="261"/>
            <ac:picMk id="4" creationId="{16B4D95F-FB6B-FBA0-6F9B-C42A1DF9E6B7}"/>
          </ac:picMkLst>
        </pc:picChg>
        <pc:picChg chg="add mod">
          <ac:chgData name="Deepshi Sachan" userId="5b22a2488cace128" providerId="LiveId" clId="{3ECAF5BB-1C89-4525-8DA5-254EB39E1DF7}" dt="2024-03-20T16:21:20.838" v="5606" actId="1038"/>
          <ac:picMkLst>
            <pc:docMk/>
            <pc:sldMk cId="2003646178" sldId="261"/>
            <ac:picMk id="5" creationId="{B2349347-7A46-8AAF-8C92-90F41155B41F}"/>
          </ac:picMkLst>
        </pc:picChg>
        <pc:picChg chg="add del mod">
          <ac:chgData name="Deepshi Sachan" userId="5b22a2488cace128" providerId="LiveId" clId="{3ECAF5BB-1C89-4525-8DA5-254EB39E1DF7}" dt="2024-03-19T20:55:05.461" v="1373" actId="478"/>
          <ac:picMkLst>
            <pc:docMk/>
            <pc:sldMk cId="2003646178" sldId="261"/>
            <ac:picMk id="6" creationId="{DBFD9CFA-10D7-84B4-E006-86C9E64F668A}"/>
          </ac:picMkLst>
        </pc:picChg>
        <pc:picChg chg="add del mod">
          <ac:chgData name="Deepshi Sachan" userId="5b22a2488cace128" providerId="LiveId" clId="{3ECAF5BB-1C89-4525-8DA5-254EB39E1DF7}" dt="2024-03-19T20:55:07.006" v="1374" actId="478"/>
          <ac:picMkLst>
            <pc:docMk/>
            <pc:sldMk cId="2003646178" sldId="261"/>
            <ac:picMk id="7" creationId="{1AD43C48-11A3-3237-42EE-1A8D527A11C6}"/>
          </ac:picMkLst>
        </pc:picChg>
        <pc:picChg chg="add del mod">
          <ac:chgData name="Deepshi Sachan" userId="5b22a2488cace128" providerId="LiveId" clId="{3ECAF5BB-1C89-4525-8DA5-254EB39E1DF7}" dt="2024-03-19T20:32:43.696" v="1333" actId="21"/>
          <ac:picMkLst>
            <pc:docMk/>
            <pc:sldMk cId="2003646178" sldId="261"/>
            <ac:picMk id="8" creationId="{FA3DCDC8-0F48-2514-8DCD-66967DBF1FEA}"/>
          </ac:picMkLst>
        </pc:picChg>
        <pc:picChg chg="add mod">
          <ac:chgData name="Deepshi Sachan" userId="5b22a2488cace128" providerId="LiveId" clId="{3ECAF5BB-1C89-4525-8DA5-254EB39E1DF7}" dt="2024-03-20T16:51:16.430" v="5843" actId="1037"/>
          <ac:picMkLst>
            <pc:docMk/>
            <pc:sldMk cId="2003646178" sldId="261"/>
            <ac:picMk id="9" creationId="{DF82D951-E160-4342-297C-2FDA591F2CCA}"/>
          </ac:picMkLst>
        </pc:picChg>
        <pc:picChg chg="add del mod">
          <ac:chgData name="Deepshi Sachan" userId="5b22a2488cace128" providerId="LiveId" clId="{3ECAF5BB-1C89-4525-8DA5-254EB39E1DF7}" dt="2024-03-19T20:39:49.512" v="1361" actId="21"/>
          <ac:picMkLst>
            <pc:docMk/>
            <pc:sldMk cId="2003646178" sldId="261"/>
            <ac:picMk id="10" creationId="{6B0DF16D-E87C-C0CE-4484-E8609091AAA6}"/>
          </ac:picMkLst>
        </pc:picChg>
        <pc:picChg chg="add del mod">
          <ac:chgData name="Deepshi Sachan" userId="5b22a2488cace128" providerId="LiveId" clId="{3ECAF5BB-1C89-4525-8DA5-254EB39E1DF7}" dt="2024-03-19T20:57:34.834" v="1404" actId="21"/>
          <ac:picMkLst>
            <pc:docMk/>
            <pc:sldMk cId="2003646178" sldId="261"/>
            <ac:picMk id="11" creationId="{235502CC-EDDB-953A-BAE0-EA150C8BB2C3}"/>
          </ac:picMkLst>
        </pc:picChg>
        <pc:picChg chg="add del mod">
          <ac:chgData name="Deepshi Sachan" userId="5b22a2488cace128" providerId="LiveId" clId="{3ECAF5BB-1C89-4525-8DA5-254EB39E1DF7}" dt="2024-03-19T20:57:28.777" v="1402" actId="21"/>
          <ac:picMkLst>
            <pc:docMk/>
            <pc:sldMk cId="2003646178" sldId="261"/>
            <ac:picMk id="12" creationId="{8109F6C5-2821-5970-887A-3524EAA78416}"/>
          </ac:picMkLst>
        </pc:picChg>
        <pc:picChg chg="add del mod">
          <ac:chgData name="Deepshi Sachan" userId="5b22a2488cace128" providerId="LiveId" clId="{3ECAF5BB-1C89-4525-8DA5-254EB39E1DF7}" dt="2024-03-20T16:20:22.578" v="5576" actId="478"/>
          <ac:picMkLst>
            <pc:docMk/>
            <pc:sldMk cId="2003646178" sldId="261"/>
            <ac:picMk id="13" creationId="{AB001CF1-5695-0BCF-2FF1-0453F285C0A4}"/>
          </ac:picMkLst>
        </pc:picChg>
        <pc:picChg chg="add mod">
          <ac:chgData name="Deepshi Sachan" userId="5b22a2488cace128" providerId="LiveId" clId="{3ECAF5BB-1C89-4525-8DA5-254EB39E1DF7}" dt="2024-03-20T16:51:19.648" v="5852" actId="1037"/>
          <ac:picMkLst>
            <pc:docMk/>
            <pc:sldMk cId="2003646178" sldId="261"/>
            <ac:picMk id="14" creationId="{FA3DCDC8-0F48-2514-8DCD-66967DBF1FEA}"/>
          </ac:picMkLst>
        </pc:picChg>
        <pc:picChg chg="add del mod">
          <ac:chgData name="Deepshi Sachan" userId="5b22a2488cace128" providerId="LiveId" clId="{3ECAF5BB-1C89-4525-8DA5-254EB39E1DF7}" dt="2024-03-20T16:50:37.223" v="5808" actId="21"/>
          <ac:picMkLst>
            <pc:docMk/>
            <pc:sldMk cId="2003646178" sldId="261"/>
            <ac:picMk id="15" creationId="{6B0DF16D-E87C-C0CE-4484-E8609091AAA6}"/>
          </ac:picMkLst>
        </pc:picChg>
      </pc:sldChg>
      <pc:sldChg chg="addSp delSp modSp new mod modNotesTx">
        <pc:chgData name="Deepshi Sachan" userId="5b22a2488cace128" providerId="LiveId" clId="{3ECAF5BB-1C89-4525-8DA5-254EB39E1DF7}" dt="2024-03-20T19:09:40.643" v="6789" actId="20577"/>
        <pc:sldMkLst>
          <pc:docMk/>
          <pc:sldMk cId="1638795143" sldId="262"/>
        </pc:sldMkLst>
        <pc:spChg chg="del mod">
          <ac:chgData name="Deepshi Sachan" userId="5b22a2488cace128" providerId="LiveId" clId="{3ECAF5BB-1C89-4525-8DA5-254EB39E1DF7}" dt="2024-03-20T16:20:58.625" v="5578" actId="478"/>
          <ac:spMkLst>
            <pc:docMk/>
            <pc:sldMk cId="1638795143" sldId="262"/>
            <ac:spMk id="2" creationId="{B676816C-2AA3-E0BB-339C-8C0ABF95BB18}"/>
          </ac:spMkLst>
        </pc:spChg>
        <pc:spChg chg="del">
          <ac:chgData name="Deepshi Sachan" userId="5b22a2488cace128" providerId="LiveId" clId="{3ECAF5BB-1C89-4525-8DA5-254EB39E1DF7}" dt="2024-03-19T20:33:02.762" v="1336"/>
          <ac:spMkLst>
            <pc:docMk/>
            <pc:sldMk cId="1638795143" sldId="262"/>
            <ac:spMk id="3" creationId="{E24A60E9-6D2F-8749-CA07-BE4323691034}"/>
          </ac:spMkLst>
        </pc:spChg>
        <pc:spChg chg="add del mod">
          <ac:chgData name="Deepshi Sachan" userId="5b22a2488cace128" providerId="LiveId" clId="{3ECAF5BB-1C89-4525-8DA5-254EB39E1DF7}" dt="2024-03-20T16:51:44.850" v="5876" actId="478"/>
          <ac:spMkLst>
            <pc:docMk/>
            <pc:sldMk cId="1638795143" sldId="262"/>
            <ac:spMk id="6" creationId="{978578FF-C470-E1F1-E5D6-CBD051A92714}"/>
          </ac:spMkLst>
        </pc:spChg>
        <pc:picChg chg="add mod">
          <ac:chgData name="Deepshi Sachan" userId="5b22a2488cace128" providerId="LiveId" clId="{3ECAF5BB-1C89-4525-8DA5-254EB39E1DF7}" dt="2024-03-20T16:54:25.806" v="6084" actId="14100"/>
          <ac:picMkLst>
            <pc:docMk/>
            <pc:sldMk cId="1638795143" sldId="262"/>
            <ac:picMk id="4" creationId="{4A99A63D-ECBC-E456-D911-6EB2ADEEDBFC}"/>
          </ac:picMkLst>
        </pc:picChg>
        <pc:picChg chg="add del mod">
          <ac:chgData name="Deepshi Sachan" userId="5b22a2488cace128" providerId="LiveId" clId="{3ECAF5BB-1C89-4525-8DA5-254EB39E1DF7}" dt="2024-03-20T16:50:41.711" v="5810" actId="21"/>
          <ac:picMkLst>
            <pc:docMk/>
            <pc:sldMk cId="1638795143" sldId="262"/>
            <ac:picMk id="5" creationId="{448C531B-A276-6EDF-841D-6A0B057F2AAC}"/>
          </ac:picMkLst>
        </pc:picChg>
        <pc:picChg chg="add del mod">
          <ac:chgData name="Deepshi Sachan" userId="5b22a2488cace128" providerId="LiveId" clId="{3ECAF5BB-1C89-4525-8DA5-254EB39E1DF7}" dt="2024-03-19T20:40:01.600" v="1364" actId="21"/>
          <ac:picMkLst>
            <pc:docMk/>
            <pc:sldMk cId="1638795143" sldId="262"/>
            <ac:picMk id="8" creationId="{FA3DCDC8-0F48-2514-8DCD-66967DBF1FEA}"/>
          </ac:picMkLst>
        </pc:picChg>
        <pc:picChg chg="add del mod">
          <ac:chgData name="Deepshi Sachan" userId="5b22a2488cace128" providerId="LiveId" clId="{3ECAF5BB-1C89-4525-8DA5-254EB39E1DF7}" dt="2024-03-19T20:57:18.987" v="1400" actId="21"/>
          <ac:picMkLst>
            <pc:docMk/>
            <pc:sldMk cId="1638795143" sldId="262"/>
            <ac:picMk id="10" creationId="{6B0DF16D-E87C-C0CE-4484-E8609091AAA6}"/>
          </ac:picMkLst>
        </pc:picChg>
        <pc:picChg chg="add mod">
          <ac:chgData name="Deepshi Sachan" userId="5b22a2488cace128" providerId="LiveId" clId="{3ECAF5BB-1C89-4525-8DA5-254EB39E1DF7}" dt="2024-03-20T16:54:15.326" v="6083" actId="1038"/>
          <ac:picMkLst>
            <pc:docMk/>
            <pc:sldMk cId="1638795143" sldId="262"/>
            <ac:picMk id="11" creationId="{235502CC-EDDB-953A-BAE0-EA150C8BB2C3}"/>
          </ac:picMkLst>
        </pc:picChg>
        <pc:picChg chg="add mod">
          <ac:chgData name="Deepshi Sachan" userId="5b22a2488cace128" providerId="LiveId" clId="{3ECAF5BB-1C89-4525-8DA5-254EB39E1DF7}" dt="2024-03-20T16:54:05.562" v="6035" actId="1035"/>
          <ac:picMkLst>
            <pc:docMk/>
            <pc:sldMk cId="1638795143" sldId="262"/>
            <ac:picMk id="12" creationId="{8109F6C5-2821-5970-887A-3524EAA78416}"/>
          </ac:picMkLst>
        </pc:picChg>
        <pc:picChg chg="add mod">
          <ac:chgData name="Deepshi Sachan" userId="5b22a2488cace128" providerId="LiveId" clId="{3ECAF5BB-1C89-4525-8DA5-254EB39E1DF7}" dt="2024-03-20T16:53:55.777" v="5983" actId="1035"/>
          <ac:picMkLst>
            <pc:docMk/>
            <pc:sldMk cId="1638795143" sldId="262"/>
            <ac:picMk id="15" creationId="{6B0DF16D-E87C-C0CE-4484-E8609091AAA6}"/>
          </ac:picMkLst>
        </pc:picChg>
      </pc:sldChg>
      <pc:sldChg chg="addSp delSp modSp new mod setBg modNotesTx">
        <pc:chgData name="Deepshi Sachan" userId="5b22a2488cace128" providerId="LiveId" clId="{3ECAF5BB-1C89-4525-8DA5-254EB39E1DF7}" dt="2024-03-20T19:10:54.235" v="6798" actId="20577"/>
        <pc:sldMkLst>
          <pc:docMk/>
          <pc:sldMk cId="246189674" sldId="263"/>
        </pc:sldMkLst>
        <pc:spChg chg="mod">
          <ac:chgData name="Deepshi Sachan" userId="5b22a2488cace128" providerId="LiveId" clId="{3ECAF5BB-1C89-4525-8DA5-254EB39E1DF7}" dt="2024-03-19T21:39:13.504" v="2325" actId="1076"/>
          <ac:spMkLst>
            <pc:docMk/>
            <pc:sldMk cId="246189674" sldId="263"/>
            <ac:spMk id="2" creationId="{94FA3ED8-30D3-35DE-B56B-FFE69B51242C}"/>
          </ac:spMkLst>
        </pc:spChg>
        <pc:spChg chg="mod ord">
          <ac:chgData name="Deepshi Sachan" userId="5b22a2488cace128" providerId="LiveId" clId="{3ECAF5BB-1C89-4525-8DA5-254EB39E1DF7}" dt="2024-03-20T04:09:22.897" v="4795" actId="113"/>
          <ac:spMkLst>
            <pc:docMk/>
            <pc:sldMk cId="246189674" sldId="263"/>
            <ac:spMk id="3" creationId="{903264C2-55CD-CA30-8BAC-35E523164186}"/>
          </ac:spMkLst>
        </pc:spChg>
        <pc:spChg chg="add del">
          <ac:chgData name="Deepshi Sachan" userId="5b22a2488cace128" providerId="LiveId" clId="{3ECAF5BB-1C89-4525-8DA5-254EB39E1DF7}" dt="2024-03-19T21:37:21.082" v="2293" actId="26606"/>
          <ac:spMkLst>
            <pc:docMk/>
            <pc:sldMk cId="246189674" sldId="263"/>
            <ac:spMk id="9" creationId="{B3E5064B-BAF4-48C7-8C2C-8219FF24A7A4}"/>
          </ac:spMkLst>
        </pc:spChg>
        <pc:spChg chg="add del">
          <ac:chgData name="Deepshi Sachan" userId="5b22a2488cace128" providerId="LiveId" clId="{3ECAF5BB-1C89-4525-8DA5-254EB39E1DF7}" dt="2024-03-19T21:37:21.082" v="2293" actId="26606"/>
          <ac:spMkLst>
            <pc:docMk/>
            <pc:sldMk cId="246189674" sldId="263"/>
            <ac:spMk id="11" creationId="{8A7C3535-4FB5-4E5B-BDFE-FA61877AF1A9}"/>
          </ac:spMkLst>
        </pc:spChg>
        <pc:spChg chg="add del">
          <ac:chgData name="Deepshi Sachan" userId="5b22a2488cace128" providerId="LiveId" clId="{3ECAF5BB-1C89-4525-8DA5-254EB39E1DF7}" dt="2024-03-19T21:37:21.082" v="2293" actId="26606"/>
          <ac:spMkLst>
            <pc:docMk/>
            <pc:sldMk cId="246189674" sldId="263"/>
            <ac:spMk id="13" creationId="{23E33EB3-397E-4C5F-B561-7FEE7C781FB7}"/>
          </ac:spMkLst>
        </pc:spChg>
        <pc:spChg chg="add del">
          <ac:chgData name="Deepshi Sachan" userId="5b22a2488cace128" providerId="LiveId" clId="{3ECAF5BB-1C89-4525-8DA5-254EB39E1DF7}" dt="2024-03-19T21:37:21.079" v="2292" actId="26606"/>
          <ac:spMkLst>
            <pc:docMk/>
            <pc:sldMk cId="246189674" sldId="263"/>
            <ac:spMk id="18" creationId="{C1CA7196-CAF1-4234-8849-E335F0BCA3E8}"/>
          </ac:spMkLst>
        </pc:spChg>
        <pc:spChg chg="add del">
          <ac:chgData name="Deepshi Sachan" userId="5b22a2488cace128" providerId="LiveId" clId="{3ECAF5BB-1C89-4525-8DA5-254EB39E1DF7}" dt="2024-03-19T21:37:21.079" v="2292" actId="26606"/>
          <ac:spMkLst>
            <pc:docMk/>
            <pc:sldMk cId="246189674" sldId="263"/>
            <ac:spMk id="20" creationId="{8A7C3535-4FB5-4E5B-BDFE-FA61877AF1A9}"/>
          </ac:spMkLst>
        </pc:spChg>
        <pc:spChg chg="add del">
          <ac:chgData name="Deepshi Sachan" userId="5b22a2488cace128" providerId="LiveId" clId="{3ECAF5BB-1C89-4525-8DA5-254EB39E1DF7}" dt="2024-03-19T21:38:43.108" v="2320" actId="26606"/>
          <ac:spMkLst>
            <pc:docMk/>
            <pc:sldMk cId="246189674" sldId="263"/>
            <ac:spMk id="22" creationId="{D309FA25-1772-4961-90BE-D39F20067CD1}"/>
          </ac:spMkLst>
        </pc:spChg>
        <pc:spChg chg="add del">
          <ac:chgData name="Deepshi Sachan" userId="5b22a2488cace128" providerId="LiveId" clId="{3ECAF5BB-1C89-4525-8DA5-254EB39E1DF7}" dt="2024-03-19T21:38:43.108" v="2320" actId="26606"/>
          <ac:spMkLst>
            <pc:docMk/>
            <pc:sldMk cId="246189674" sldId="263"/>
            <ac:spMk id="23" creationId="{8A7C3535-4FB5-4E5B-BDFE-FA61877AF1A9}"/>
          </ac:spMkLst>
        </pc:spChg>
        <pc:spChg chg="add">
          <ac:chgData name="Deepshi Sachan" userId="5b22a2488cace128" providerId="LiveId" clId="{3ECAF5BB-1C89-4525-8DA5-254EB39E1DF7}" dt="2024-03-19T21:38:43.108" v="2320" actId="26606"/>
          <ac:spMkLst>
            <pc:docMk/>
            <pc:sldMk cId="246189674" sldId="263"/>
            <ac:spMk id="28" creationId="{8246CC04-2A14-4599-8B94-8305E093BFB9}"/>
          </ac:spMkLst>
        </pc:spChg>
        <pc:spChg chg="add">
          <ac:chgData name="Deepshi Sachan" userId="5b22a2488cace128" providerId="LiveId" clId="{3ECAF5BB-1C89-4525-8DA5-254EB39E1DF7}" dt="2024-03-19T21:38:43.108" v="2320" actId="26606"/>
          <ac:spMkLst>
            <pc:docMk/>
            <pc:sldMk cId="246189674" sldId="263"/>
            <ac:spMk id="30" creationId="{8A7C3535-4FB5-4E5B-BDFE-FA61877AF1A9}"/>
          </ac:spMkLst>
        </pc:spChg>
        <pc:graphicFrameChg chg="add mod modGraphic">
          <ac:chgData name="Deepshi Sachan" userId="5b22a2488cace128" providerId="LiveId" clId="{3ECAF5BB-1C89-4525-8DA5-254EB39E1DF7}" dt="2024-03-20T03:51:38.784" v="4531" actId="1076"/>
          <ac:graphicFrameMkLst>
            <pc:docMk/>
            <pc:sldMk cId="246189674" sldId="263"/>
            <ac:graphicFrameMk id="5" creationId="{EC8D0E6C-E136-CE86-F5C5-08CC04DE8A7B}"/>
          </ac:graphicFrameMkLst>
        </pc:graphicFrameChg>
        <pc:graphicFrameChg chg="add mod modGraphic">
          <ac:chgData name="Deepshi Sachan" userId="5b22a2488cace128" providerId="LiveId" clId="{3ECAF5BB-1C89-4525-8DA5-254EB39E1DF7}" dt="2024-03-20T03:52:36.783" v="4540" actId="1076"/>
          <ac:graphicFrameMkLst>
            <pc:docMk/>
            <pc:sldMk cId="246189674" sldId="263"/>
            <ac:graphicFrameMk id="6" creationId="{23CDBCCC-D84E-6A46-C1E3-6331CDEA943D}"/>
          </ac:graphicFrameMkLst>
        </pc:graphicFrameChg>
        <pc:picChg chg="add mod">
          <ac:chgData name="Deepshi Sachan" userId="5b22a2488cace128" providerId="LiveId" clId="{3ECAF5BB-1C89-4525-8DA5-254EB39E1DF7}" dt="2024-03-19T21:38:51.783" v="2322" actId="14100"/>
          <ac:picMkLst>
            <pc:docMk/>
            <pc:sldMk cId="246189674" sldId="263"/>
            <ac:picMk id="4" creationId="{823BD22A-8E9D-24A6-0ED0-D3C1566C9771}"/>
          </ac:picMkLst>
        </pc:picChg>
      </pc:sldChg>
      <pc:sldChg chg="addSp delSp modSp new mod ord setBg modNotesTx">
        <pc:chgData name="Deepshi Sachan" userId="5b22a2488cace128" providerId="LiveId" clId="{3ECAF5BB-1C89-4525-8DA5-254EB39E1DF7}" dt="2024-03-20T21:39:07.231" v="6988" actId="13926"/>
        <pc:sldMkLst>
          <pc:docMk/>
          <pc:sldMk cId="1929826181" sldId="264"/>
        </pc:sldMkLst>
        <pc:spChg chg="mod">
          <ac:chgData name="Deepshi Sachan" userId="5b22a2488cace128" providerId="LiveId" clId="{3ECAF5BB-1C89-4525-8DA5-254EB39E1DF7}" dt="2024-03-20T03:49:09.347" v="4511" actId="1076"/>
          <ac:spMkLst>
            <pc:docMk/>
            <pc:sldMk cId="1929826181" sldId="264"/>
            <ac:spMk id="2" creationId="{24533024-A609-7F7F-1312-A8516973E7B0}"/>
          </ac:spMkLst>
        </pc:spChg>
        <pc:spChg chg="add del mod">
          <ac:chgData name="Deepshi Sachan" userId="5b22a2488cace128" providerId="LiveId" clId="{3ECAF5BB-1C89-4525-8DA5-254EB39E1DF7}" dt="2024-03-20T02:12:04.874" v="4197"/>
          <ac:spMkLst>
            <pc:docMk/>
            <pc:sldMk cId="1929826181" sldId="264"/>
            <ac:spMk id="3" creationId="{04B07831-4B24-383E-140B-33DC921037DC}"/>
          </ac:spMkLst>
        </pc:spChg>
        <pc:spChg chg="add mod">
          <ac:chgData name="Deepshi Sachan" userId="5b22a2488cace128" providerId="LiveId" clId="{3ECAF5BB-1C89-4525-8DA5-254EB39E1DF7}" dt="2024-03-20T04:09:53.930" v="4830" actId="313"/>
          <ac:spMkLst>
            <pc:docMk/>
            <pc:sldMk cId="1929826181" sldId="264"/>
            <ac:spMk id="6" creationId="{A0178D5F-9338-3322-8028-548CE5D41FB2}"/>
          </ac:spMkLst>
        </pc:spChg>
        <pc:spChg chg="add del">
          <ac:chgData name="Deepshi Sachan" userId="5b22a2488cace128" providerId="LiveId" clId="{3ECAF5BB-1C89-4525-8DA5-254EB39E1DF7}" dt="2024-03-20T02:12:41.788" v="4199" actId="26606"/>
          <ac:spMkLst>
            <pc:docMk/>
            <pc:sldMk cId="1929826181" sldId="264"/>
            <ac:spMk id="10" creationId="{97C478F1-26B5-44C9-823B-523B85B112F6}"/>
          </ac:spMkLst>
        </pc:spChg>
        <pc:spChg chg="add del">
          <ac:chgData name="Deepshi Sachan" userId="5b22a2488cace128" providerId="LiveId" clId="{3ECAF5BB-1C89-4525-8DA5-254EB39E1DF7}" dt="2024-03-20T02:12:41.788" v="4199" actId="26606"/>
          <ac:spMkLst>
            <pc:docMk/>
            <pc:sldMk cId="1929826181" sldId="264"/>
            <ac:spMk id="12" creationId="{8337CC61-9E93-4D80-9F1C-12CE9A0C07F6}"/>
          </ac:spMkLst>
        </pc:spChg>
        <pc:graphicFrameChg chg="add mod">
          <ac:chgData name="Deepshi Sachan" userId="5b22a2488cace128" providerId="LiveId" clId="{3ECAF5BB-1C89-4525-8DA5-254EB39E1DF7}" dt="2024-03-20T02:12:00.845" v="4196"/>
          <ac:graphicFrameMkLst>
            <pc:docMk/>
            <pc:sldMk cId="1929826181" sldId="264"/>
            <ac:graphicFrameMk id="4" creationId="{6A5B1D1B-7DE5-717C-44BC-08785E1D5B9A}"/>
          </ac:graphicFrameMkLst>
        </pc:graphicFrameChg>
        <pc:graphicFrameChg chg="add mod modGraphic">
          <ac:chgData name="Deepshi Sachan" userId="5b22a2488cace128" providerId="LiveId" clId="{3ECAF5BB-1C89-4525-8DA5-254EB39E1DF7}" dt="2024-03-20T21:38:58.270" v="6986" actId="13926"/>
          <ac:graphicFrameMkLst>
            <pc:docMk/>
            <pc:sldMk cId="1929826181" sldId="264"/>
            <ac:graphicFrameMk id="5" creationId="{EE9EEE29-E2CE-6A9C-F469-3BAA67926DF8}"/>
          </ac:graphicFrameMkLst>
        </pc:graphicFrameChg>
        <pc:graphicFrameChg chg="add mod modGraphic">
          <ac:chgData name="Deepshi Sachan" userId="5b22a2488cace128" providerId="LiveId" clId="{3ECAF5BB-1C89-4525-8DA5-254EB39E1DF7}" dt="2024-03-20T21:39:07.231" v="6988" actId="13926"/>
          <ac:graphicFrameMkLst>
            <pc:docMk/>
            <pc:sldMk cId="1929826181" sldId="264"/>
            <ac:graphicFrameMk id="7" creationId="{AE3FECE5-9BF1-4B3B-6529-1CA0650AC6F8}"/>
          </ac:graphicFrameMkLst>
        </pc:graphicFrameChg>
        <pc:picChg chg="add mod">
          <ac:chgData name="Deepshi Sachan" userId="5b22a2488cace128" providerId="LiveId" clId="{3ECAF5BB-1C89-4525-8DA5-254EB39E1DF7}" dt="2024-03-20T16:26:30.586" v="5675" actId="1076"/>
          <ac:picMkLst>
            <pc:docMk/>
            <pc:sldMk cId="1929826181" sldId="264"/>
            <ac:picMk id="8" creationId="{A54A23DD-5873-0B54-F8AA-4FEBADF67707}"/>
          </ac:picMkLst>
        </pc:picChg>
      </pc:sldChg>
      <pc:sldChg chg="addSp delSp modSp new mod setBg modNotesTx">
        <pc:chgData name="Deepshi Sachan" userId="5b22a2488cace128" providerId="LiveId" clId="{3ECAF5BB-1C89-4525-8DA5-254EB39E1DF7}" dt="2024-03-20T16:38:58.625" v="5793" actId="20577"/>
        <pc:sldMkLst>
          <pc:docMk/>
          <pc:sldMk cId="3258164717" sldId="265"/>
        </pc:sldMkLst>
        <pc:spChg chg="mod">
          <ac:chgData name="Deepshi Sachan" userId="5b22a2488cace128" providerId="LiveId" clId="{3ECAF5BB-1C89-4525-8DA5-254EB39E1DF7}" dt="2024-03-20T01:01:33.265" v="2878" actId="113"/>
          <ac:spMkLst>
            <pc:docMk/>
            <pc:sldMk cId="3258164717" sldId="265"/>
            <ac:spMk id="2" creationId="{61A58225-CB41-DEDA-CEA9-5AC393724C94}"/>
          </ac:spMkLst>
        </pc:spChg>
        <pc:spChg chg="mod">
          <ac:chgData name="Deepshi Sachan" userId="5b22a2488cace128" providerId="LiveId" clId="{3ECAF5BB-1C89-4525-8DA5-254EB39E1DF7}" dt="2024-03-20T01:18:35.349" v="3114" actId="20577"/>
          <ac:spMkLst>
            <pc:docMk/>
            <pc:sldMk cId="3258164717" sldId="265"/>
            <ac:spMk id="3" creationId="{6F6633E5-4A60-B23B-DBA6-583D0BBCAB58}"/>
          </ac:spMkLst>
        </pc:spChg>
        <pc:spChg chg="add del">
          <ac:chgData name="Deepshi Sachan" userId="5b22a2488cace128" providerId="LiveId" clId="{3ECAF5BB-1C89-4525-8DA5-254EB39E1DF7}" dt="2024-03-20T00:53:45.444" v="2735" actId="26606"/>
          <ac:spMkLst>
            <pc:docMk/>
            <pc:sldMk cId="3258164717" sldId="265"/>
            <ac:spMk id="9" creationId="{10EE8294-4110-44EB-8577-6CA8DF797A49}"/>
          </ac:spMkLst>
        </pc:spChg>
        <pc:spChg chg="add del">
          <ac:chgData name="Deepshi Sachan" userId="5b22a2488cace128" providerId="LiveId" clId="{3ECAF5BB-1C89-4525-8DA5-254EB39E1DF7}" dt="2024-03-20T00:53:45.444" v="2735" actId="26606"/>
          <ac:spMkLst>
            <pc:docMk/>
            <pc:sldMk cId="3258164717" sldId="265"/>
            <ac:spMk id="11" creationId="{7C45E44A-48F0-452E-94AB-C02C0355C6C5}"/>
          </ac:spMkLst>
        </pc:spChg>
        <pc:spChg chg="add del">
          <ac:chgData name="Deepshi Sachan" userId="5b22a2488cace128" providerId="LiveId" clId="{3ECAF5BB-1C89-4525-8DA5-254EB39E1DF7}" dt="2024-03-20T00:59:00.417" v="2839" actId="26606"/>
          <ac:spMkLst>
            <pc:docMk/>
            <pc:sldMk cId="3258164717" sldId="265"/>
            <ac:spMk id="16" creationId="{C6771E30-A604-493B-BC4C-1AA76659198E}"/>
          </ac:spMkLst>
        </pc:spChg>
        <pc:spChg chg="add del">
          <ac:chgData name="Deepshi Sachan" userId="5b22a2488cace128" providerId="LiveId" clId="{3ECAF5BB-1C89-4525-8DA5-254EB39E1DF7}" dt="2024-03-20T00:59:00.417" v="2839" actId="26606"/>
          <ac:spMkLst>
            <pc:docMk/>
            <pc:sldMk cId="3258164717" sldId="265"/>
            <ac:spMk id="18" creationId="{913EDF91-3802-4360-909F-A0509363D4F4}"/>
          </ac:spMkLst>
        </pc:spChg>
        <pc:spChg chg="add">
          <ac:chgData name="Deepshi Sachan" userId="5b22a2488cace128" providerId="LiveId" clId="{3ECAF5BB-1C89-4525-8DA5-254EB39E1DF7}" dt="2024-03-20T00:59:00.417" v="2839" actId="26606"/>
          <ac:spMkLst>
            <pc:docMk/>
            <pc:sldMk cId="3258164717" sldId="265"/>
            <ac:spMk id="23" creationId="{B3E5064B-BAF4-48C7-8C2C-8219FF24A7A4}"/>
          </ac:spMkLst>
        </pc:spChg>
        <pc:spChg chg="add">
          <ac:chgData name="Deepshi Sachan" userId="5b22a2488cace128" providerId="LiveId" clId="{3ECAF5BB-1C89-4525-8DA5-254EB39E1DF7}" dt="2024-03-20T00:59:00.417" v="2839" actId="26606"/>
          <ac:spMkLst>
            <pc:docMk/>
            <pc:sldMk cId="3258164717" sldId="265"/>
            <ac:spMk id="25" creationId="{8A7C3535-4FB5-4E5B-BDFE-FA61877AF1A9}"/>
          </ac:spMkLst>
        </pc:spChg>
        <pc:spChg chg="add">
          <ac:chgData name="Deepshi Sachan" userId="5b22a2488cace128" providerId="LiveId" clId="{3ECAF5BB-1C89-4525-8DA5-254EB39E1DF7}" dt="2024-03-20T00:59:00.417" v="2839" actId="26606"/>
          <ac:spMkLst>
            <pc:docMk/>
            <pc:sldMk cId="3258164717" sldId="265"/>
            <ac:spMk id="27" creationId="{23E33EB3-397E-4C5F-B561-7FEE7C781FB7}"/>
          </ac:spMkLst>
        </pc:spChg>
        <pc:picChg chg="add mod ord">
          <ac:chgData name="Deepshi Sachan" userId="5b22a2488cace128" providerId="LiveId" clId="{3ECAF5BB-1C89-4525-8DA5-254EB39E1DF7}" dt="2024-03-20T00:59:00.417" v="2839" actId="26606"/>
          <ac:picMkLst>
            <pc:docMk/>
            <pc:sldMk cId="3258164717" sldId="265"/>
            <ac:picMk id="5" creationId="{00923E94-494A-F094-8D6C-AC328EF58880}"/>
          </ac:picMkLst>
        </pc:picChg>
      </pc:sldChg>
      <pc:sldChg chg="addSp delSp modSp new mod setBg modNotesTx">
        <pc:chgData name="Deepshi Sachan" userId="5b22a2488cace128" providerId="LiveId" clId="{3ECAF5BB-1C89-4525-8DA5-254EB39E1DF7}" dt="2024-03-20T19:12:09.384" v="6802" actId="6549"/>
        <pc:sldMkLst>
          <pc:docMk/>
          <pc:sldMk cId="659293480" sldId="266"/>
        </pc:sldMkLst>
        <pc:spChg chg="mod">
          <ac:chgData name="Deepshi Sachan" userId="5b22a2488cace128" providerId="LiveId" clId="{3ECAF5BB-1C89-4525-8DA5-254EB39E1DF7}" dt="2024-03-20T03:59:36.298" v="4706" actId="14100"/>
          <ac:spMkLst>
            <pc:docMk/>
            <pc:sldMk cId="659293480" sldId="266"/>
            <ac:spMk id="2" creationId="{F8E9C6CA-3ABF-EAAA-437F-B9542E819E02}"/>
          </ac:spMkLst>
        </pc:spChg>
        <pc:spChg chg="add del">
          <ac:chgData name="Deepshi Sachan" userId="5b22a2488cace128" providerId="LiveId" clId="{3ECAF5BB-1C89-4525-8DA5-254EB39E1DF7}" dt="2024-03-20T03:54:46.168" v="4614" actId="26606"/>
          <ac:spMkLst>
            <pc:docMk/>
            <pc:sldMk cId="659293480" sldId="266"/>
            <ac:spMk id="3" creationId="{BBFDCF2B-98A8-D0FA-D47B-8F4B788BC6F5}"/>
          </ac:spMkLst>
        </pc:spChg>
        <pc:spChg chg="add mod">
          <ac:chgData name="Deepshi Sachan" userId="5b22a2488cace128" providerId="LiveId" clId="{3ECAF5BB-1C89-4525-8DA5-254EB39E1DF7}" dt="2024-03-20T04:30:09.988" v="5065" actId="2711"/>
          <ac:spMkLst>
            <pc:docMk/>
            <pc:sldMk cId="659293480" sldId="266"/>
            <ac:spMk id="5" creationId="{FCA4565F-76CD-BE3C-972A-1B526FAA2A24}"/>
          </ac:spMkLst>
        </pc:spChg>
        <pc:spChg chg="add del">
          <ac:chgData name="Deepshi Sachan" userId="5b22a2488cace128" providerId="LiveId" clId="{3ECAF5BB-1C89-4525-8DA5-254EB39E1DF7}" dt="2024-03-20T03:54:41.863" v="4609" actId="26606"/>
          <ac:spMkLst>
            <pc:docMk/>
            <pc:sldMk cId="659293480" sldId="266"/>
            <ac:spMk id="9" creationId="{97C478F1-26B5-44C9-823B-523B85B112F6}"/>
          </ac:spMkLst>
        </pc:spChg>
        <pc:spChg chg="add del">
          <ac:chgData name="Deepshi Sachan" userId="5b22a2488cace128" providerId="LiveId" clId="{3ECAF5BB-1C89-4525-8DA5-254EB39E1DF7}" dt="2024-03-20T03:54:41.863" v="4609" actId="26606"/>
          <ac:spMkLst>
            <pc:docMk/>
            <pc:sldMk cId="659293480" sldId="266"/>
            <ac:spMk id="11" creationId="{8337CC61-9E93-4D80-9F1C-12CE9A0C07F6}"/>
          </ac:spMkLst>
        </pc:spChg>
        <pc:spChg chg="add del">
          <ac:chgData name="Deepshi Sachan" userId="5b22a2488cace128" providerId="LiveId" clId="{3ECAF5BB-1C89-4525-8DA5-254EB39E1DF7}" dt="2024-03-20T03:54:44.675" v="4611" actId="26606"/>
          <ac:spMkLst>
            <pc:docMk/>
            <pc:sldMk cId="659293480" sldId="266"/>
            <ac:spMk id="13" creationId="{C1CA7196-CAF1-4234-8849-E335F0BCA3E8}"/>
          </ac:spMkLst>
        </pc:spChg>
        <pc:spChg chg="add del">
          <ac:chgData name="Deepshi Sachan" userId="5b22a2488cace128" providerId="LiveId" clId="{3ECAF5BB-1C89-4525-8DA5-254EB39E1DF7}" dt="2024-03-20T03:54:44.675" v="4611" actId="26606"/>
          <ac:spMkLst>
            <pc:docMk/>
            <pc:sldMk cId="659293480" sldId="266"/>
            <ac:spMk id="14" creationId="{8A7C3535-4FB5-4E5B-BDFE-FA61877AF1A9}"/>
          </ac:spMkLst>
        </pc:spChg>
        <pc:spChg chg="add del">
          <ac:chgData name="Deepshi Sachan" userId="5b22a2488cace128" providerId="LiveId" clId="{3ECAF5BB-1C89-4525-8DA5-254EB39E1DF7}" dt="2024-03-20T03:54:44.675" v="4611" actId="26606"/>
          <ac:spMkLst>
            <pc:docMk/>
            <pc:sldMk cId="659293480" sldId="266"/>
            <ac:spMk id="15" creationId="{BBFDCF2B-98A8-D0FA-D47B-8F4B788BC6F5}"/>
          </ac:spMkLst>
        </pc:spChg>
        <pc:spChg chg="add del">
          <ac:chgData name="Deepshi Sachan" userId="5b22a2488cace128" providerId="LiveId" clId="{3ECAF5BB-1C89-4525-8DA5-254EB39E1DF7}" dt="2024-03-20T03:54:46.168" v="4613" actId="26606"/>
          <ac:spMkLst>
            <pc:docMk/>
            <pc:sldMk cId="659293480" sldId="266"/>
            <ac:spMk id="17" creationId="{011FBDEF-9CA1-495E-A9FA-E912D5145EC6}"/>
          </ac:spMkLst>
        </pc:spChg>
        <pc:spChg chg="add del">
          <ac:chgData name="Deepshi Sachan" userId="5b22a2488cace128" providerId="LiveId" clId="{3ECAF5BB-1C89-4525-8DA5-254EB39E1DF7}" dt="2024-03-20T03:54:46.168" v="4613" actId="26606"/>
          <ac:spMkLst>
            <pc:docMk/>
            <pc:sldMk cId="659293480" sldId="266"/>
            <ac:spMk id="18" creationId="{8337CC61-9E93-4D80-9F1C-12CE9A0C07F6}"/>
          </ac:spMkLst>
        </pc:spChg>
        <pc:spChg chg="add del">
          <ac:chgData name="Deepshi Sachan" userId="5b22a2488cace128" providerId="LiveId" clId="{3ECAF5BB-1C89-4525-8DA5-254EB39E1DF7}" dt="2024-03-20T03:55:03.849" v="4636" actId="26606"/>
          <ac:spMkLst>
            <pc:docMk/>
            <pc:sldMk cId="659293480" sldId="266"/>
            <ac:spMk id="20" creationId="{97C478F1-26B5-44C9-823B-523B85B112F6}"/>
          </ac:spMkLst>
        </pc:spChg>
        <pc:spChg chg="add del">
          <ac:chgData name="Deepshi Sachan" userId="5b22a2488cace128" providerId="LiveId" clId="{3ECAF5BB-1C89-4525-8DA5-254EB39E1DF7}" dt="2024-03-20T03:55:03.849" v="4636" actId="26606"/>
          <ac:spMkLst>
            <pc:docMk/>
            <pc:sldMk cId="659293480" sldId="266"/>
            <ac:spMk id="21" creationId="{8337CC61-9E93-4D80-9F1C-12CE9A0C07F6}"/>
          </ac:spMkLst>
        </pc:spChg>
        <pc:spChg chg="add mod">
          <ac:chgData name="Deepshi Sachan" userId="5b22a2488cace128" providerId="LiveId" clId="{3ECAF5BB-1C89-4525-8DA5-254EB39E1DF7}" dt="2024-03-20T14:58:07.290" v="5390" actId="20577"/>
          <ac:spMkLst>
            <pc:docMk/>
            <pc:sldMk cId="659293480" sldId="266"/>
            <ac:spMk id="25" creationId="{421D2CC2-0995-EFBA-28B9-ADEEB929B684}"/>
          </ac:spMkLst>
        </pc:spChg>
        <pc:spChg chg="add">
          <ac:chgData name="Deepshi Sachan" userId="5b22a2488cace128" providerId="LiveId" clId="{3ECAF5BB-1C89-4525-8DA5-254EB39E1DF7}" dt="2024-03-20T03:55:03.849" v="4636" actId="26606"/>
          <ac:spMkLst>
            <pc:docMk/>
            <pc:sldMk cId="659293480" sldId="266"/>
            <ac:spMk id="28" creationId="{C1CA7196-CAF1-4234-8849-E335F0BCA3E8}"/>
          </ac:spMkLst>
        </pc:spChg>
        <pc:spChg chg="add">
          <ac:chgData name="Deepshi Sachan" userId="5b22a2488cace128" providerId="LiveId" clId="{3ECAF5BB-1C89-4525-8DA5-254EB39E1DF7}" dt="2024-03-20T03:55:03.849" v="4636" actId="26606"/>
          <ac:spMkLst>
            <pc:docMk/>
            <pc:sldMk cId="659293480" sldId="266"/>
            <ac:spMk id="30" creationId="{8A7C3535-4FB5-4E5B-BDFE-FA61877AF1A9}"/>
          </ac:spMkLst>
        </pc:spChg>
        <pc:picChg chg="add mod">
          <ac:chgData name="Deepshi Sachan" userId="5b22a2488cace128" providerId="LiveId" clId="{3ECAF5BB-1C89-4525-8DA5-254EB39E1DF7}" dt="2024-03-20T04:00:11.546" v="4715" actId="14100"/>
          <ac:picMkLst>
            <pc:docMk/>
            <pc:sldMk cId="659293480" sldId="266"/>
            <ac:picMk id="4" creationId="{A5FE4414-3F27-2324-85A7-632CD0EDC901}"/>
          </ac:picMkLst>
        </pc:picChg>
      </pc:sldChg>
      <pc:sldChg chg="modSp new add del mod">
        <pc:chgData name="Deepshi Sachan" userId="5b22a2488cace128" providerId="LiveId" clId="{3ECAF5BB-1C89-4525-8DA5-254EB39E1DF7}" dt="2024-03-20T15:45:13.385" v="5399" actId="2696"/>
        <pc:sldMkLst>
          <pc:docMk/>
          <pc:sldMk cId="2466755278" sldId="267"/>
        </pc:sldMkLst>
        <pc:spChg chg="mod">
          <ac:chgData name="Deepshi Sachan" userId="5b22a2488cace128" providerId="LiveId" clId="{3ECAF5BB-1C89-4525-8DA5-254EB39E1DF7}" dt="2024-03-20T05:08:06.280" v="5253" actId="20577"/>
          <ac:spMkLst>
            <pc:docMk/>
            <pc:sldMk cId="2466755278" sldId="267"/>
            <ac:spMk id="2" creationId="{AD342028-D497-45CA-19BB-35C65817ECFF}"/>
          </ac:spMkLst>
        </pc:spChg>
        <pc:spChg chg="mod">
          <ac:chgData name="Deepshi Sachan" userId="5b22a2488cace128" providerId="LiveId" clId="{3ECAF5BB-1C89-4525-8DA5-254EB39E1DF7}" dt="2024-03-20T15:44:55.030" v="5393" actId="21"/>
          <ac:spMkLst>
            <pc:docMk/>
            <pc:sldMk cId="2466755278" sldId="267"/>
            <ac:spMk id="3" creationId="{94344A20-9FAA-58BF-04F7-4658B7A115AC}"/>
          </ac:spMkLst>
        </pc:spChg>
      </pc:sldChg>
      <pc:sldChg chg="addSp modSp new mod setBg modNotesTx">
        <pc:chgData name="Deepshi Sachan" userId="5b22a2488cace128" providerId="LiveId" clId="{3ECAF5BB-1C89-4525-8DA5-254EB39E1DF7}" dt="2024-03-20T22:07:00.313" v="7304" actId="20577"/>
        <pc:sldMkLst>
          <pc:docMk/>
          <pc:sldMk cId="3862977623" sldId="267"/>
        </pc:sldMkLst>
        <pc:spChg chg="mod">
          <ac:chgData name="Deepshi Sachan" userId="5b22a2488cace128" providerId="LiveId" clId="{3ECAF5BB-1C89-4525-8DA5-254EB39E1DF7}" dt="2024-03-20T17:26:49.030" v="6779" actId="26606"/>
          <ac:spMkLst>
            <pc:docMk/>
            <pc:sldMk cId="3862977623" sldId="267"/>
            <ac:spMk id="2" creationId="{73DF451E-2B88-4D25-2F64-CB675AB222AA}"/>
          </ac:spMkLst>
        </pc:spChg>
        <pc:spChg chg="mod">
          <ac:chgData name="Deepshi Sachan" userId="5b22a2488cace128" providerId="LiveId" clId="{3ECAF5BB-1C89-4525-8DA5-254EB39E1DF7}" dt="2024-03-20T22:07:00.313" v="7304" actId="20577"/>
          <ac:spMkLst>
            <pc:docMk/>
            <pc:sldMk cId="3862977623" sldId="267"/>
            <ac:spMk id="3" creationId="{1FBCB4C8-75DA-068D-DEA5-4E759D934AA0}"/>
          </ac:spMkLst>
        </pc:spChg>
        <pc:spChg chg="add">
          <ac:chgData name="Deepshi Sachan" userId="5b22a2488cace128" providerId="LiveId" clId="{3ECAF5BB-1C89-4525-8DA5-254EB39E1DF7}" dt="2024-03-20T17:26:49.030" v="6779" actId="26606"/>
          <ac:spMkLst>
            <pc:docMk/>
            <pc:sldMk cId="3862977623" sldId="267"/>
            <ac:spMk id="9" creationId="{10EE8294-4110-44EB-8577-6CA8DF797A49}"/>
          </ac:spMkLst>
        </pc:spChg>
        <pc:spChg chg="add">
          <ac:chgData name="Deepshi Sachan" userId="5b22a2488cace128" providerId="LiveId" clId="{3ECAF5BB-1C89-4525-8DA5-254EB39E1DF7}" dt="2024-03-20T17:26:49.030" v="6779" actId="26606"/>
          <ac:spMkLst>
            <pc:docMk/>
            <pc:sldMk cId="3862977623" sldId="267"/>
            <ac:spMk id="11" creationId="{7C45E44A-48F0-452E-94AB-C02C0355C6C5}"/>
          </ac:spMkLst>
        </pc:spChg>
        <pc:picChg chg="add">
          <ac:chgData name="Deepshi Sachan" userId="5b22a2488cace128" providerId="LiveId" clId="{3ECAF5BB-1C89-4525-8DA5-254EB39E1DF7}" dt="2024-03-20T17:26:49.030" v="6779" actId="26606"/>
          <ac:picMkLst>
            <pc:docMk/>
            <pc:sldMk cId="3862977623" sldId="267"/>
            <ac:picMk id="5" creationId="{B2BC1AE1-15A4-F1AE-B585-21EDEBE6DE69}"/>
          </ac:picMkLst>
        </pc:picChg>
      </pc:sldChg>
    </pc:docChg>
  </pc:docChgLst>
</pc:chgInfo>
</file>

<file path=ppt/diagrams/_rels/data2.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F9520E-C80A-4239-8A48-03C781984186}"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510E6891-5AE2-43E9-BB0D-01D3DED30543}">
      <dgm:prSet/>
      <dgm:spPr/>
      <dgm:t>
        <a:bodyPr/>
        <a:lstStyle/>
        <a:p>
          <a:r>
            <a:rPr lang="en-US" dirty="0"/>
            <a:t>Training</a:t>
          </a:r>
        </a:p>
      </dgm:t>
    </dgm:pt>
    <dgm:pt modelId="{59861980-2A82-4A48-B458-C418002E6B6F}" type="parTrans" cxnId="{F700A317-EC02-43B3-A772-8D9F699F7022}">
      <dgm:prSet/>
      <dgm:spPr/>
      <dgm:t>
        <a:bodyPr/>
        <a:lstStyle/>
        <a:p>
          <a:endParaRPr lang="en-US"/>
        </a:p>
      </dgm:t>
    </dgm:pt>
    <dgm:pt modelId="{27936D69-85C3-4C98-ADA5-619EBDA30ACF}" type="sibTrans" cxnId="{F700A317-EC02-43B3-A772-8D9F699F7022}">
      <dgm:prSet/>
      <dgm:spPr/>
      <dgm:t>
        <a:bodyPr/>
        <a:lstStyle/>
        <a:p>
          <a:endParaRPr lang="en-US"/>
        </a:p>
      </dgm:t>
    </dgm:pt>
    <dgm:pt modelId="{5B3FDE55-564A-408A-95A9-A686C5971F70}">
      <dgm:prSet/>
      <dgm:spPr/>
      <dgm:t>
        <a:bodyPr/>
        <a:lstStyle/>
        <a:p>
          <a:r>
            <a:rPr lang="en-US"/>
            <a:t>Validation</a:t>
          </a:r>
        </a:p>
      </dgm:t>
    </dgm:pt>
    <dgm:pt modelId="{FDF0E613-38EF-485C-BB51-D966BF89DD42}" type="parTrans" cxnId="{489925FF-6069-4C3E-A02C-F5E9D1860C32}">
      <dgm:prSet/>
      <dgm:spPr/>
      <dgm:t>
        <a:bodyPr/>
        <a:lstStyle/>
        <a:p>
          <a:endParaRPr lang="en-US"/>
        </a:p>
      </dgm:t>
    </dgm:pt>
    <dgm:pt modelId="{EAE60CEE-163D-4A1F-845E-D0E6A39710B4}" type="sibTrans" cxnId="{489925FF-6069-4C3E-A02C-F5E9D1860C32}">
      <dgm:prSet/>
      <dgm:spPr/>
      <dgm:t>
        <a:bodyPr/>
        <a:lstStyle/>
        <a:p>
          <a:endParaRPr lang="en-US"/>
        </a:p>
      </dgm:t>
    </dgm:pt>
    <dgm:pt modelId="{7083AEB1-FE62-45D3-B1F9-BDF13D3EAD80}">
      <dgm:prSet/>
      <dgm:spPr/>
      <dgm:t>
        <a:bodyPr/>
        <a:lstStyle/>
        <a:p>
          <a:r>
            <a:rPr lang="en-US"/>
            <a:t>Test</a:t>
          </a:r>
        </a:p>
      </dgm:t>
    </dgm:pt>
    <dgm:pt modelId="{97B444AF-DC8B-404F-9515-164D78F2051D}" type="parTrans" cxnId="{88CF1326-E49C-427E-8C5A-85CFC9520D85}">
      <dgm:prSet/>
      <dgm:spPr/>
      <dgm:t>
        <a:bodyPr/>
        <a:lstStyle/>
        <a:p>
          <a:endParaRPr lang="en-US"/>
        </a:p>
      </dgm:t>
    </dgm:pt>
    <dgm:pt modelId="{D31C69AC-A577-4FAC-AB5C-1FE850A6C64E}" type="sibTrans" cxnId="{88CF1326-E49C-427E-8C5A-85CFC9520D85}">
      <dgm:prSet/>
      <dgm:spPr/>
      <dgm:t>
        <a:bodyPr/>
        <a:lstStyle/>
        <a:p>
          <a:endParaRPr lang="en-US"/>
        </a:p>
      </dgm:t>
    </dgm:pt>
    <dgm:pt modelId="{48185555-30C7-4891-9E68-E2CE1B08D6F4}">
      <dgm:prSet custT="1"/>
      <dgm:spPr/>
      <dgm:t>
        <a:bodyPr/>
        <a:lstStyle/>
        <a:p>
          <a:r>
            <a:rPr lang="en-US" sz="5400" dirty="0"/>
            <a:t>60%</a:t>
          </a:r>
        </a:p>
      </dgm:t>
    </dgm:pt>
    <dgm:pt modelId="{0CA33047-7ED2-4297-B8C4-EB10DC536FD3}" type="parTrans" cxnId="{9B040A63-D109-4302-84E4-4F4E33CA4036}">
      <dgm:prSet/>
      <dgm:spPr/>
      <dgm:t>
        <a:bodyPr/>
        <a:lstStyle/>
        <a:p>
          <a:endParaRPr lang="en-US"/>
        </a:p>
      </dgm:t>
    </dgm:pt>
    <dgm:pt modelId="{FA6A6A05-D0F9-4EC8-A4E1-660A4E405923}" type="sibTrans" cxnId="{9B040A63-D109-4302-84E4-4F4E33CA4036}">
      <dgm:prSet/>
      <dgm:spPr/>
      <dgm:t>
        <a:bodyPr/>
        <a:lstStyle/>
        <a:p>
          <a:endParaRPr lang="en-US"/>
        </a:p>
      </dgm:t>
    </dgm:pt>
    <dgm:pt modelId="{8C326D32-D6C1-4670-9110-E0788AEE314C}">
      <dgm:prSet custT="1"/>
      <dgm:spPr/>
      <dgm:t>
        <a:bodyPr/>
        <a:lstStyle/>
        <a:p>
          <a:r>
            <a:rPr lang="en-US" sz="5400" dirty="0"/>
            <a:t>20%</a:t>
          </a:r>
        </a:p>
      </dgm:t>
    </dgm:pt>
    <dgm:pt modelId="{1B5C168B-6409-48A0-8E03-A184542E6FCC}" type="parTrans" cxnId="{1B1AA9E2-1D5F-4CF7-9038-2095EC28F8CF}">
      <dgm:prSet/>
      <dgm:spPr/>
      <dgm:t>
        <a:bodyPr/>
        <a:lstStyle/>
        <a:p>
          <a:endParaRPr lang="en-US"/>
        </a:p>
      </dgm:t>
    </dgm:pt>
    <dgm:pt modelId="{60EE6D00-31B8-4092-82E8-0828FD295223}" type="sibTrans" cxnId="{1B1AA9E2-1D5F-4CF7-9038-2095EC28F8CF}">
      <dgm:prSet/>
      <dgm:spPr/>
      <dgm:t>
        <a:bodyPr/>
        <a:lstStyle/>
        <a:p>
          <a:endParaRPr lang="en-US"/>
        </a:p>
      </dgm:t>
    </dgm:pt>
    <dgm:pt modelId="{4751108A-BD34-4822-A814-CC8F4EA3D83D}">
      <dgm:prSet custT="1"/>
      <dgm:spPr/>
      <dgm:t>
        <a:bodyPr/>
        <a:lstStyle/>
        <a:p>
          <a:r>
            <a:rPr lang="en-US" sz="5400" dirty="0"/>
            <a:t>20%</a:t>
          </a:r>
        </a:p>
      </dgm:t>
    </dgm:pt>
    <dgm:pt modelId="{A10557DF-7D1D-497F-902E-C5D715549A23}" type="parTrans" cxnId="{16E7E1EE-562E-4545-B5E5-A6ED0D00BB3C}">
      <dgm:prSet/>
      <dgm:spPr/>
      <dgm:t>
        <a:bodyPr/>
        <a:lstStyle/>
        <a:p>
          <a:endParaRPr lang="en-US"/>
        </a:p>
      </dgm:t>
    </dgm:pt>
    <dgm:pt modelId="{E9E226BC-D077-4FB7-A491-250910D0AE32}" type="sibTrans" cxnId="{16E7E1EE-562E-4545-B5E5-A6ED0D00BB3C}">
      <dgm:prSet/>
      <dgm:spPr/>
      <dgm:t>
        <a:bodyPr/>
        <a:lstStyle/>
        <a:p>
          <a:endParaRPr lang="en-US"/>
        </a:p>
      </dgm:t>
    </dgm:pt>
    <dgm:pt modelId="{63BA8703-9BDA-4BFF-830D-C2ADE8EB6C2D}" type="pres">
      <dgm:prSet presAssocID="{5CF9520E-C80A-4239-8A48-03C781984186}" presName="Name0" presStyleCnt="0">
        <dgm:presLayoutVars>
          <dgm:dir/>
          <dgm:animLvl val="lvl"/>
          <dgm:resizeHandles val="exact"/>
        </dgm:presLayoutVars>
      </dgm:prSet>
      <dgm:spPr/>
    </dgm:pt>
    <dgm:pt modelId="{CD640BD9-08D2-4792-BD9F-DBED0163835B}" type="pres">
      <dgm:prSet presAssocID="{510E6891-5AE2-43E9-BB0D-01D3DED30543}" presName="linNode" presStyleCnt="0"/>
      <dgm:spPr/>
    </dgm:pt>
    <dgm:pt modelId="{BF9E4905-2897-4985-B41E-D320EA4D3340}" type="pres">
      <dgm:prSet presAssocID="{510E6891-5AE2-43E9-BB0D-01D3DED30543}" presName="parentText" presStyleLbl="node1" presStyleIdx="0" presStyleCnt="3">
        <dgm:presLayoutVars>
          <dgm:chMax val="1"/>
          <dgm:bulletEnabled val="1"/>
        </dgm:presLayoutVars>
      </dgm:prSet>
      <dgm:spPr/>
    </dgm:pt>
    <dgm:pt modelId="{AAB007C2-89E3-487C-BC80-08F70BC95BEE}" type="pres">
      <dgm:prSet presAssocID="{510E6891-5AE2-43E9-BB0D-01D3DED30543}" presName="descendantText" presStyleLbl="alignAccFollowNode1" presStyleIdx="0" presStyleCnt="3">
        <dgm:presLayoutVars>
          <dgm:bulletEnabled val="1"/>
        </dgm:presLayoutVars>
      </dgm:prSet>
      <dgm:spPr/>
    </dgm:pt>
    <dgm:pt modelId="{6351256E-1006-42CC-A586-8748C98E9E6C}" type="pres">
      <dgm:prSet presAssocID="{27936D69-85C3-4C98-ADA5-619EBDA30ACF}" presName="sp" presStyleCnt="0"/>
      <dgm:spPr/>
    </dgm:pt>
    <dgm:pt modelId="{871287EE-7835-4200-9020-F83757C13981}" type="pres">
      <dgm:prSet presAssocID="{5B3FDE55-564A-408A-95A9-A686C5971F70}" presName="linNode" presStyleCnt="0"/>
      <dgm:spPr/>
    </dgm:pt>
    <dgm:pt modelId="{CE3B750B-546E-4815-86D1-DDE8EDF422D1}" type="pres">
      <dgm:prSet presAssocID="{5B3FDE55-564A-408A-95A9-A686C5971F70}" presName="parentText" presStyleLbl="node1" presStyleIdx="1" presStyleCnt="3">
        <dgm:presLayoutVars>
          <dgm:chMax val="1"/>
          <dgm:bulletEnabled val="1"/>
        </dgm:presLayoutVars>
      </dgm:prSet>
      <dgm:spPr/>
    </dgm:pt>
    <dgm:pt modelId="{E7DDAA55-C01D-4387-96E6-A89EEA4BFE91}" type="pres">
      <dgm:prSet presAssocID="{5B3FDE55-564A-408A-95A9-A686C5971F70}" presName="descendantText" presStyleLbl="alignAccFollowNode1" presStyleIdx="1" presStyleCnt="3">
        <dgm:presLayoutVars>
          <dgm:bulletEnabled val="1"/>
        </dgm:presLayoutVars>
      </dgm:prSet>
      <dgm:spPr/>
    </dgm:pt>
    <dgm:pt modelId="{6407997D-59B4-4EB8-8465-46E488217489}" type="pres">
      <dgm:prSet presAssocID="{EAE60CEE-163D-4A1F-845E-D0E6A39710B4}" presName="sp" presStyleCnt="0"/>
      <dgm:spPr/>
    </dgm:pt>
    <dgm:pt modelId="{FBA7D5CA-2A00-49AF-AF1F-BCB4C9E88AB1}" type="pres">
      <dgm:prSet presAssocID="{7083AEB1-FE62-45D3-B1F9-BDF13D3EAD80}" presName="linNode" presStyleCnt="0"/>
      <dgm:spPr/>
    </dgm:pt>
    <dgm:pt modelId="{BFDCDF3C-9CD6-420D-9EC1-4026E35DC330}" type="pres">
      <dgm:prSet presAssocID="{7083AEB1-FE62-45D3-B1F9-BDF13D3EAD80}" presName="parentText" presStyleLbl="node1" presStyleIdx="2" presStyleCnt="3">
        <dgm:presLayoutVars>
          <dgm:chMax val="1"/>
          <dgm:bulletEnabled val="1"/>
        </dgm:presLayoutVars>
      </dgm:prSet>
      <dgm:spPr/>
    </dgm:pt>
    <dgm:pt modelId="{1F601C5C-2A8A-4B47-B75A-83716D05F467}" type="pres">
      <dgm:prSet presAssocID="{7083AEB1-FE62-45D3-B1F9-BDF13D3EAD80}" presName="descendantText" presStyleLbl="alignAccFollowNode1" presStyleIdx="2" presStyleCnt="3">
        <dgm:presLayoutVars>
          <dgm:bulletEnabled val="1"/>
        </dgm:presLayoutVars>
      </dgm:prSet>
      <dgm:spPr/>
    </dgm:pt>
  </dgm:ptLst>
  <dgm:cxnLst>
    <dgm:cxn modelId="{F700A317-EC02-43B3-A772-8D9F699F7022}" srcId="{5CF9520E-C80A-4239-8A48-03C781984186}" destId="{510E6891-5AE2-43E9-BB0D-01D3DED30543}" srcOrd="0" destOrd="0" parTransId="{59861980-2A82-4A48-B458-C418002E6B6F}" sibTransId="{27936D69-85C3-4C98-ADA5-619EBDA30ACF}"/>
    <dgm:cxn modelId="{88CF1326-E49C-427E-8C5A-85CFC9520D85}" srcId="{5CF9520E-C80A-4239-8A48-03C781984186}" destId="{7083AEB1-FE62-45D3-B1F9-BDF13D3EAD80}" srcOrd="2" destOrd="0" parTransId="{97B444AF-DC8B-404F-9515-164D78F2051D}" sibTransId="{D31C69AC-A577-4FAC-AB5C-1FE850A6C64E}"/>
    <dgm:cxn modelId="{B77B2526-B320-4AEE-B0D7-0BBBBD97707B}" type="presOf" srcId="{7083AEB1-FE62-45D3-B1F9-BDF13D3EAD80}" destId="{BFDCDF3C-9CD6-420D-9EC1-4026E35DC330}" srcOrd="0" destOrd="0" presId="urn:microsoft.com/office/officeart/2005/8/layout/vList5"/>
    <dgm:cxn modelId="{8CFDF72F-5B2D-4960-AE55-80A8E58C7EF4}" type="presOf" srcId="{5B3FDE55-564A-408A-95A9-A686C5971F70}" destId="{CE3B750B-546E-4815-86D1-DDE8EDF422D1}" srcOrd="0" destOrd="0" presId="urn:microsoft.com/office/officeart/2005/8/layout/vList5"/>
    <dgm:cxn modelId="{D4EBB534-DFFF-4500-9F18-BD0EB441C1E6}" type="presOf" srcId="{8C326D32-D6C1-4670-9110-E0788AEE314C}" destId="{E7DDAA55-C01D-4387-96E6-A89EEA4BFE91}" srcOrd="0" destOrd="0" presId="urn:microsoft.com/office/officeart/2005/8/layout/vList5"/>
    <dgm:cxn modelId="{3D64ED5D-1AB6-488B-AFFF-9DB9BC0DEF79}" type="presOf" srcId="{4751108A-BD34-4822-A814-CC8F4EA3D83D}" destId="{1F601C5C-2A8A-4B47-B75A-83716D05F467}" srcOrd="0" destOrd="0" presId="urn:microsoft.com/office/officeart/2005/8/layout/vList5"/>
    <dgm:cxn modelId="{C2F5DA5E-911D-4A07-B2BD-4D7D95BEAFC5}" type="presOf" srcId="{48185555-30C7-4891-9E68-E2CE1B08D6F4}" destId="{AAB007C2-89E3-487C-BC80-08F70BC95BEE}" srcOrd="0" destOrd="0" presId="urn:microsoft.com/office/officeart/2005/8/layout/vList5"/>
    <dgm:cxn modelId="{9B040A63-D109-4302-84E4-4F4E33CA4036}" srcId="{510E6891-5AE2-43E9-BB0D-01D3DED30543}" destId="{48185555-30C7-4891-9E68-E2CE1B08D6F4}" srcOrd="0" destOrd="0" parTransId="{0CA33047-7ED2-4297-B8C4-EB10DC536FD3}" sibTransId="{FA6A6A05-D0F9-4EC8-A4E1-660A4E405923}"/>
    <dgm:cxn modelId="{0F517390-A7AB-4407-8765-0E2E66B83500}" type="presOf" srcId="{510E6891-5AE2-43E9-BB0D-01D3DED30543}" destId="{BF9E4905-2897-4985-B41E-D320EA4D3340}" srcOrd="0" destOrd="0" presId="urn:microsoft.com/office/officeart/2005/8/layout/vList5"/>
    <dgm:cxn modelId="{AD51B6C9-EAC5-445B-B947-FDF24E1A0381}" type="presOf" srcId="{5CF9520E-C80A-4239-8A48-03C781984186}" destId="{63BA8703-9BDA-4BFF-830D-C2ADE8EB6C2D}" srcOrd="0" destOrd="0" presId="urn:microsoft.com/office/officeart/2005/8/layout/vList5"/>
    <dgm:cxn modelId="{1B1AA9E2-1D5F-4CF7-9038-2095EC28F8CF}" srcId="{5B3FDE55-564A-408A-95A9-A686C5971F70}" destId="{8C326D32-D6C1-4670-9110-E0788AEE314C}" srcOrd="0" destOrd="0" parTransId="{1B5C168B-6409-48A0-8E03-A184542E6FCC}" sibTransId="{60EE6D00-31B8-4092-82E8-0828FD295223}"/>
    <dgm:cxn modelId="{16E7E1EE-562E-4545-B5E5-A6ED0D00BB3C}" srcId="{7083AEB1-FE62-45D3-B1F9-BDF13D3EAD80}" destId="{4751108A-BD34-4822-A814-CC8F4EA3D83D}" srcOrd="0" destOrd="0" parTransId="{A10557DF-7D1D-497F-902E-C5D715549A23}" sibTransId="{E9E226BC-D077-4FB7-A491-250910D0AE32}"/>
    <dgm:cxn modelId="{489925FF-6069-4C3E-A02C-F5E9D1860C32}" srcId="{5CF9520E-C80A-4239-8A48-03C781984186}" destId="{5B3FDE55-564A-408A-95A9-A686C5971F70}" srcOrd="1" destOrd="0" parTransId="{FDF0E613-38EF-485C-BB51-D966BF89DD42}" sibTransId="{EAE60CEE-163D-4A1F-845E-D0E6A39710B4}"/>
    <dgm:cxn modelId="{29FA2082-DA3D-40B1-BA51-FA3CBFFB1C4B}" type="presParOf" srcId="{63BA8703-9BDA-4BFF-830D-C2ADE8EB6C2D}" destId="{CD640BD9-08D2-4792-BD9F-DBED0163835B}" srcOrd="0" destOrd="0" presId="urn:microsoft.com/office/officeart/2005/8/layout/vList5"/>
    <dgm:cxn modelId="{DCF1FF61-9583-4648-B3D3-9DA445398E39}" type="presParOf" srcId="{CD640BD9-08D2-4792-BD9F-DBED0163835B}" destId="{BF9E4905-2897-4985-B41E-D320EA4D3340}" srcOrd="0" destOrd="0" presId="urn:microsoft.com/office/officeart/2005/8/layout/vList5"/>
    <dgm:cxn modelId="{C244BE89-2BDE-4738-8868-E100D0946B9E}" type="presParOf" srcId="{CD640BD9-08D2-4792-BD9F-DBED0163835B}" destId="{AAB007C2-89E3-487C-BC80-08F70BC95BEE}" srcOrd="1" destOrd="0" presId="urn:microsoft.com/office/officeart/2005/8/layout/vList5"/>
    <dgm:cxn modelId="{33168C0A-FF8F-4C31-A628-A911E39BEBA4}" type="presParOf" srcId="{63BA8703-9BDA-4BFF-830D-C2ADE8EB6C2D}" destId="{6351256E-1006-42CC-A586-8748C98E9E6C}" srcOrd="1" destOrd="0" presId="urn:microsoft.com/office/officeart/2005/8/layout/vList5"/>
    <dgm:cxn modelId="{175FE7EC-62C4-40AB-8801-032B2E1BE915}" type="presParOf" srcId="{63BA8703-9BDA-4BFF-830D-C2ADE8EB6C2D}" destId="{871287EE-7835-4200-9020-F83757C13981}" srcOrd="2" destOrd="0" presId="urn:microsoft.com/office/officeart/2005/8/layout/vList5"/>
    <dgm:cxn modelId="{01C10291-C18A-4EA7-921E-736BEE5CC1AB}" type="presParOf" srcId="{871287EE-7835-4200-9020-F83757C13981}" destId="{CE3B750B-546E-4815-86D1-DDE8EDF422D1}" srcOrd="0" destOrd="0" presId="urn:microsoft.com/office/officeart/2005/8/layout/vList5"/>
    <dgm:cxn modelId="{9E49F2B5-5E6F-449F-AB04-7F69B603B571}" type="presParOf" srcId="{871287EE-7835-4200-9020-F83757C13981}" destId="{E7DDAA55-C01D-4387-96E6-A89EEA4BFE91}" srcOrd="1" destOrd="0" presId="urn:microsoft.com/office/officeart/2005/8/layout/vList5"/>
    <dgm:cxn modelId="{5737E2F0-5711-49EE-8505-B7056FAF18AC}" type="presParOf" srcId="{63BA8703-9BDA-4BFF-830D-C2ADE8EB6C2D}" destId="{6407997D-59B4-4EB8-8465-46E488217489}" srcOrd="3" destOrd="0" presId="urn:microsoft.com/office/officeart/2005/8/layout/vList5"/>
    <dgm:cxn modelId="{193ECBFA-4A65-47B3-A198-A2DF360F06E0}" type="presParOf" srcId="{63BA8703-9BDA-4BFF-830D-C2ADE8EB6C2D}" destId="{FBA7D5CA-2A00-49AF-AF1F-BCB4C9E88AB1}" srcOrd="4" destOrd="0" presId="urn:microsoft.com/office/officeart/2005/8/layout/vList5"/>
    <dgm:cxn modelId="{EFB7B4F8-4421-4A23-B051-C76FB4D78266}" type="presParOf" srcId="{FBA7D5CA-2A00-49AF-AF1F-BCB4C9E88AB1}" destId="{BFDCDF3C-9CD6-420D-9EC1-4026E35DC330}" srcOrd="0" destOrd="0" presId="urn:microsoft.com/office/officeart/2005/8/layout/vList5"/>
    <dgm:cxn modelId="{E843282E-004E-44BA-88B6-2FDE5BC4CF77}" type="presParOf" srcId="{FBA7D5CA-2A00-49AF-AF1F-BCB4C9E88AB1}" destId="{1F601C5C-2A8A-4B47-B75A-83716D05F467}" srcOrd="1" destOrd="0" presId="urn:microsoft.com/office/officeart/2005/8/layout/vList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BEFFAB-6B96-4FA3-9FB1-A51AF54B42FD}"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DEDAF05-E830-459F-9E1A-DC6A11227075}">
      <dgm:prSet phldrT="[Text]" custT="1"/>
      <dgm:spPr/>
      <dgm:t>
        <a:bodyPr/>
        <a:lstStyle/>
        <a:p>
          <a:pPr>
            <a:lnSpc>
              <a:spcPct val="100000"/>
            </a:lnSpc>
            <a:defRPr b="1"/>
          </a:pPr>
          <a:r>
            <a:rPr lang="en-US" sz="2000" dirty="0">
              <a:latin typeface="Times New Roman" panose="02020603050405020304" pitchFamily="18" charset="0"/>
              <a:cs typeface="Times New Roman" panose="02020603050405020304" pitchFamily="18" charset="0"/>
            </a:rPr>
            <a:t>High Percentage drop in price (1)</a:t>
          </a:r>
        </a:p>
      </dgm:t>
    </dgm:pt>
    <dgm:pt modelId="{3CEAEFCD-CEB6-447A-A1D7-A840C3EA3EE7}" type="parTrans" cxnId="{A7C492A7-8219-4995-8668-7FEF0A412C3F}">
      <dgm:prSet/>
      <dgm:spPr/>
      <dgm:t>
        <a:bodyPr/>
        <a:lstStyle/>
        <a:p>
          <a:endParaRPr lang="en-US"/>
        </a:p>
      </dgm:t>
    </dgm:pt>
    <dgm:pt modelId="{586CA0DC-C208-4361-8997-F5456787E7EA}" type="sibTrans" cxnId="{A7C492A7-8219-4995-8668-7FEF0A412C3F}">
      <dgm:prSet/>
      <dgm:spPr/>
      <dgm:t>
        <a:bodyPr/>
        <a:lstStyle/>
        <a:p>
          <a:endParaRPr lang="en-US"/>
        </a:p>
      </dgm:t>
    </dgm:pt>
    <dgm:pt modelId="{2F3B5BB9-13DA-46C6-90B7-B8CC7BC3B7D3}">
      <dgm:prSet phldrT="[Text]" custT="1"/>
      <dgm:spPr/>
      <dgm:t>
        <a:bodyPr/>
        <a:lstStyle/>
        <a:p>
          <a:r>
            <a:rPr lang="en-US" sz="1800" dirty="0">
              <a:latin typeface="Times New Roman" panose="02020603050405020304" pitchFamily="18" charset="0"/>
              <a:cs typeface="Times New Roman" panose="02020603050405020304" pitchFamily="18" charset="0"/>
            </a:rPr>
            <a:t>When percentage drop in price is greater than  mean value i.e., 16.42%.</a:t>
          </a:r>
        </a:p>
      </dgm:t>
    </dgm:pt>
    <dgm:pt modelId="{E4B1A8F5-3B4B-4CD6-8F29-1830EA00216D}" type="parTrans" cxnId="{A0C93332-4129-4974-9FC9-63C94D759E05}">
      <dgm:prSet/>
      <dgm:spPr/>
      <dgm:t>
        <a:bodyPr/>
        <a:lstStyle/>
        <a:p>
          <a:endParaRPr lang="en-US"/>
        </a:p>
      </dgm:t>
    </dgm:pt>
    <dgm:pt modelId="{8B76A2B6-311F-480D-AB1F-B497FA8C5CAB}" type="sibTrans" cxnId="{A0C93332-4129-4974-9FC9-63C94D759E05}">
      <dgm:prSet/>
      <dgm:spPr/>
      <dgm:t>
        <a:bodyPr/>
        <a:lstStyle/>
        <a:p>
          <a:endParaRPr lang="en-US"/>
        </a:p>
      </dgm:t>
    </dgm:pt>
    <dgm:pt modelId="{C711233C-2E3B-47A3-9A44-EB995D788B21}">
      <dgm:prSet phldrT="[Text]" custT="1"/>
      <dgm:spPr/>
      <dgm:t>
        <a:bodyPr/>
        <a:lstStyle/>
        <a:p>
          <a:r>
            <a:rPr lang="en-US" sz="2000" b="1" dirty="0">
              <a:latin typeface="Times New Roman" panose="02020603050405020304" pitchFamily="18" charset="0"/>
              <a:cs typeface="Times New Roman" panose="02020603050405020304" pitchFamily="18" charset="0"/>
            </a:rPr>
            <a:t>Low Percentage drop in price (0) </a:t>
          </a:r>
        </a:p>
      </dgm:t>
    </dgm:pt>
    <dgm:pt modelId="{23B8ECEA-E648-4822-ABF1-3710BA131CB4}" type="parTrans" cxnId="{94B123E6-88D8-474F-BFA6-6D6DA9963D90}">
      <dgm:prSet/>
      <dgm:spPr/>
      <dgm:t>
        <a:bodyPr/>
        <a:lstStyle/>
        <a:p>
          <a:endParaRPr lang="en-US"/>
        </a:p>
      </dgm:t>
    </dgm:pt>
    <dgm:pt modelId="{1322F1FA-B8E0-462D-B692-A58716B3AFE9}" type="sibTrans" cxnId="{94B123E6-88D8-474F-BFA6-6D6DA9963D90}">
      <dgm:prSet/>
      <dgm:spPr/>
      <dgm:t>
        <a:bodyPr/>
        <a:lstStyle/>
        <a:p>
          <a:endParaRPr lang="en-US"/>
        </a:p>
      </dgm:t>
    </dgm:pt>
    <dgm:pt modelId="{22FDA638-D227-4837-9922-C34C55D93B47}">
      <dgm:prSet phldrT="[Text]" custT="1"/>
      <dgm:spPr/>
      <dgm:t>
        <a:bodyPr/>
        <a:lstStyle/>
        <a:p>
          <a:r>
            <a:rPr lang="en-US" sz="1800" kern="1200" dirty="0">
              <a:latin typeface="Times New Roman" panose="02020603050405020304" pitchFamily="18" charset="0"/>
              <a:cs typeface="Times New Roman" panose="02020603050405020304" pitchFamily="18" charset="0"/>
            </a:rPr>
            <a:t>When percentage drop in </a:t>
          </a:r>
          <a:r>
            <a:rPr lang="en-US" sz="180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price is less than or equal to 16.42%</a:t>
          </a:r>
        </a:p>
      </dgm:t>
    </dgm:pt>
    <dgm:pt modelId="{B655DCB7-9669-41B0-BE3D-A266553687EF}" type="parTrans" cxnId="{9BA3C10B-7E5E-4AF9-A7AB-413F21541B12}">
      <dgm:prSet/>
      <dgm:spPr/>
      <dgm:t>
        <a:bodyPr/>
        <a:lstStyle/>
        <a:p>
          <a:endParaRPr lang="en-US"/>
        </a:p>
      </dgm:t>
    </dgm:pt>
    <dgm:pt modelId="{16CF36F1-DCA4-4F00-AC1B-148FE85AF5A2}" type="sibTrans" cxnId="{9BA3C10B-7E5E-4AF9-A7AB-413F21541B12}">
      <dgm:prSet/>
      <dgm:spPr/>
      <dgm:t>
        <a:bodyPr/>
        <a:lstStyle/>
        <a:p>
          <a:endParaRPr lang="en-US"/>
        </a:p>
      </dgm:t>
    </dgm:pt>
    <dgm:pt modelId="{6ABBC2BF-03FB-492C-88C2-4CF437D87E48}" type="pres">
      <dgm:prSet presAssocID="{56BEFFAB-6B96-4FA3-9FB1-A51AF54B42FD}" presName="root" presStyleCnt="0">
        <dgm:presLayoutVars>
          <dgm:dir/>
          <dgm:resizeHandles val="exact"/>
        </dgm:presLayoutVars>
      </dgm:prSet>
      <dgm:spPr/>
    </dgm:pt>
    <dgm:pt modelId="{E7A9ACDB-E17F-4B95-99A8-3E2D137FD0AD}" type="pres">
      <dgm:prSet presAssocID="{ADEDAF05-E830-459F-9E1A-DC6A11227075}" presName="compNode" presStyleCnt="0"/>
      <dgm:spPr/>
    </dgm:pt>
    <dgm:pt modelId="{210250C2-701E-43F3-9D1C-C42923AEDF8C}" type="pres">
      <dgm:prSet presAssocID="{ADEDAF05-E830-459F-9E1A-DC6A11227075}" presName="iconRect" presStyleLbl="node1" presStyleIdx="0" presStyleCnt="2" custLinFactNeighborX="-17381" custLinFactNeighborY="465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D96F9567-A38C-4B91-BE95-5D35679FBF73}" type="pres">
      <dgm:prSet presAssocID="{ADEDAF05-E830-459F-9E1A-DC6A11227075}" presName="iconSpace" presStyleCnt="0"/>
      <dgm:spPr/>
    </dgm:pt>
    <dgm:pt modelId="{9B998889-CC7F-4184-AAFD-D2A1FFE48AB8}" type="pres">
      <dgm:prSet presAssocID="{ADEDAF05-E830-459F-9E1A-DC6A11227075}" presName="parTx" presStyleLbl="revTx" presStyleIdx="0" presStyleCnt="4">
        <dgm:presLayoutVars>
          <dgm:chMax val="0"/>
          <dgm:chPref val="0"/>
        </dgm:presLayoutVars>
      </dgm:prSet>
      <dgm:spPr/>
    </dgm:pt>
    <dgm:pt modelId="{C635484C-A298-46F0-AFC0-11287F39D2B9}" type="pres">
      <dgm:prSet presAssocID="{ADEDAF05-E830-459F-9E1A-DC6A11227075}" presName="txSpace" presStyleCnt="0"/>
      <dgm:spPr/>
    </dgm:pt>
    <dgm:pt modelId="{EEF03674-7261-4362-A6F8-E33013A01AC8}" type="pres">
      <dgm:prSet presAssocID="{ADEDAF05-E830-459F-9E1A-DC6A11227075}" presName="desTx" presStyleLbl="revTx" presStyleIdx="1" presStyleCnt="4" custLinFactNeighborY="-41085">
        <dgm:presLayoutVars/>
      </dgm:prSet>
      <dgm:spPr/>
    </dgm:pt>
    <dgm:pt modelId="{1CA4B0AF-0721-4252-B93B-84E1424DBC09}" type="pres">
      <dgm:prSet presAssocID="{586CA0DC-C208-4361-8997-F5456787E7EA}" presName="sibTrans" presStyleCnt="0"/>
      <dgm:spPr/>
    </dgm:pt>
    <dgm:pt modelId="{CF412C15-3258-4D41-B7AD-24E6112F8F34}" type="pres">
      <dgm:prSet presAssocID="{C711233C-2E3B-47A3-9A44-EB995D788B21}" presName="compNode" presStyleCnt="0"/>
      <dgm:spPr/>
    </dgm:pt>
    <dgm:pt modelId="{0DF402A8-4C40-4AD9-B2DE-9C968CDD3F36}" type="pres">
      <dgm:prSet presAssocID="{C711233C-2E3B-47A3-9A44-EB995D788B21}" presName="iconRect" presStyleLbl="node1" presStyleIdx="1" presStyleCnt="2" custScaleX="60980" custScaleY="49503" custLinFactNeighborY="1595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EDE24E88-F847-4332-8DDA-E713EE69585B}" type="pres">
      <dgm:prSet presAssocID="{C711233C-2E3B-47A3-9A44-EB995D788B21}" presName="iconSpace" presStyleCnt="0"/>
      <dgm:spPr/>
    </dgm:pt>
    <dgm:pt modelId="{9AE3A674-459C-458C-AD13-932B0364DAA6}" type="pres">
      <dgm:prSet presAssocID="{C711233C-2E3B-47A3-9A44-EB995D788B21}" presName="parTx" presStyleLbl="revTx" presStyleIdx="2" presStyleCnt="4" custScaleY="67317" custLinFactNeighborX="1221" custLinFactNeighborY="21416">
        <dgm:presLayoutVars>
          <dgm:chMax val="0"/>
          <dgm:chPref val="0"/>
        </dgm:presLayoutVars>
      </dgm:prSet>
      <dgm:spPr/>
    </dgm:pt>
    <dgm:pt modelId="{D9A7779B-8173-41D7-9841-0A5D0B098701}" type="pres">
      <dgm:prSet presAssocID="{C711233C-2E3B-47A3-9A44-EB995D788B21}" presName="txSpace" presStyleCnt="0"/>
      <dgm:spPr/>
    </dgm:pt>
    <dgm:pt modelId="{794D4292-DC11-4D65-8576-F887D13510DF}" type="pres">
      <dgm:prSet presAssocID="{C711233C-2E3B-47A3-9A44-EB995D788B21}" presName="desTx" presStyleLbl="revTx" presStyleIdx="3" presStyleCnt="4" custScaleX="104748" custScaleY="119108" custLinFactNeighborX="-1863" custLinFactNeighborY="5266">
        <dgm:presLayoutVars/>
      </dgm:prSet>
      <dgm:spPr/>
    </dgm:pt>
  </dgm:ptLst>
  <dgm:cxnLst>
    <dgm:cxn modelId="{9BA3C10B-7E5E-4AF9-A7AB-413F21541B12}" srcId="{C711233C-2E3B-47A3-9A44-EB995D788B21}" destId="{22FDA638-D227-4837-9922-C34C55D93B47}" srcOrd="0" destOrd="0" parTransId="{B655DCB7-9669-41B0-BE3D-A266553687EF}" sibTransId="{16CF36F1-DCA4-4F00-AC1B-148FE85AF5A2}"/>
    <dgm:cxn modelId="{A0C93332-4129-4974-9FC9-63C94D759E05}" srcId="{ADEDAF05-E830-459F-9E1A-DC6A11227075}" destId="{2F3B5BB9-13DA-46C6-90B7-B8CC7BC3B7D3}" srcOrd="0" destOrd="0" parTransId="{E4B1A8F5-3B4B-4CD6-8F29-1830EA00216D}" sibTransId="{8B76A2B6-311F-480D-AB1F-B497FA8C5CAB}"/>
    <dgm:cxn modelId="{DE25FA39-617E-467B-9FAC-EF834E126F86}" type="presOf" srcId="{C711233C-2E3B-47A3-9A44-EB995D788B21}" destId="{9AE3A674-459C-458C-AD13-932B0364DAA6}" srcOrd="0" destOrd="0" presId="urn:microsoft.com/office/officeart/2018/5/layout/CenteredIconLabelDescriptionList"/>
    <dgm:cxn modelId="{EA46F47C-5B5B-4745-8550-F713515BD7F8}" type="presOf" srcId="{56BEFFAB-6B96-4FA3-9FB1-A51AF54B42FD}" destId="{6ABBC2BF-03FB-492C-88C2-4CF437D87E48}" srcOrd="0" destOrd="0" presId="urn:microsoft.com/office/officeart/2018/5/layout/CenteredIconLabelDescriptionList"/>
    <dgm:cxn modelId="{218EFC85-99F3-4320-9E2F-94C6F8D02F62}" type="presOf" srcId="{ADEDAF05-E830-459F-9E1A-DC6A11227075}" destId="{9B998889-CC7F-4184-AAFD-D2A1FFE48AB8}" srcOrd="0" destOrd="0" presId="urn:microsoft.com/office/officeart/2018/5/layout/CenteredIconLabelDescriptionList"/>
    <dgm:cxn modelId="{0D58399E-2C95-445A-849A-97468CD7E96E}" type="presOf" srcId="{22FDA638-D227-4837-9922-C34C55D93B47}" destId="{794D4292-DC11-4D65-8576-F887D13510DF}" srcOrd="0" destOrd="0" presId="urn:microsoft.com/office/officeart/2018/5/layout/CenteredIconLabelDescriptionList"/>
    <dgm:cxn modelId="{A7C492A7-8219-4995-8668-7FEF0A412C3F}" srcId="{56BEFFAB-6B96-4FA3-9FB1-A51AF54B42FD}" destId="{ADEDAF05-E830-459F-9E1A-DC6A11227075}" srcOrd="0" destOrd="0" parTransId="{3CEAEFCD-CEB6-447A-A1D7-A840C3EA3EE7}" sibTransId="{586CA0DC-C208-4361-8997-F5456787E7EA}"/>
    <dgm:cxn modelId="{2E3E4DBF-F200-4F81-9D2A-59DF6049D32B}" type="presOf" srcId="{2F3B5BB9-13DA-46C6-90B7-B8CC7BC3B7D3}" destId="{EEF03674-7261-4362-A6F8-E33013A01AC8}" srcOrd="0" destOrd="0" presId="urn:microsoft.com/office/officeart/2018/5/layout/CenteredIconLabelDescriptionList"/>
    <dgm:cxn modelId="{94B123E6-88D8-474F-BFA6-6D6DA9963D90}" srcId="{56BEFFAB-6B96-4FA3-9FB1-A51AF54B42FD}" destId="{C711233C-2E3B-47A3-9A44-EB995D788B21}" srcOrd="1" destOrd="0" parTransId="{23B8ECEA-E648-4822-ABF1-3710BA131CB4}" sibTransId="{1322F1FA-B8E0-462D-B692-A58716B3AFE9}"/>
    <dgm:cxn modelId="{1C7231FC-63C7-46BC-8954-6079DEE96AC0}" type="presParOf" srcId="{6ABBC2BF-03FB-492C-88C2-4CF437D87E48}" destId="{E7A9ACDB-E17F-4B95-99A8-3E2D137FD0AD}" srcOrd="0" destOrd="0" presId="urn:microsoft.com/office/officeart/2018/5/layout/CenteredIconLabelDescriptionList"/>
    <dgm:cxn modelId="{42A66FCA-8B07-4921-9E45-F1498489D829}" type="presParOf" srcId="{E7A9ACDB-E17F-4B95-99A8-3E2D137FD0AD}" destId="{210250C2-701E-43F3-9D1C-C42923AEDF8C}" srcOrd="0" destOrd="0" presId="urn:microsoft.com/office/officeart/2018/5/layout/CenteredIconLabelDescriptionList"/>
    <dgm:cxn modelId="{360D8F9F-FA46-43C0-8F17-D22095D97750}" type="presParOf" srcId="{E7A9ACDB-E17F-4B95-99A8-3E2D137FD0AD}" destId="{D96F9567-A38C-4B91-BE95-5D35679FBF73}" srcOrd="1" destOrd="0" presId="urn:microsoft.com/office/officeart/2018/5/layout/CenteredIconLabelDescriptionList"/>
    <dgm:cxn modelId="{934313D0-78D6-4065-9FD9-AF17B554EBDD}" type="presParOf" srcId="{E7A9ACDB-E17F-4B95-99A8-3E2D137FD0AD}" destId="{9B998889-CC7F-4184-AAFD-D2A1FFE48AB8}" srcOrd="2" destOrd="0" presId="urn:microsoft.com/office/officeart/2018/5/layout/CenteredIconLabelDescriptionList"/>
    <dgm:cxn modelId="{C1C5C3CB-9DAA-4887-A953-98275A284F96}" type="presParOf" srcId="{E7A9ACDB-E17F-4B95-99A8-3E2D137FD0AD}" destId="{C635484C-A298-46F0-AFC0-11287F39D2B9}" srcOrd="3" destOrd="0" presId="urn:microsoft.com/office/officeart/2018/5/layout/CenteredIconLabelDescriptionList"/>
    <dgm:cxn modelId="{BFE78986-B0AA-458F-A7A8-68A618D135D2}" type="presParOf" srcId="{E7A9ACDB-E17F-4B95-99A8-3E2D137FD0AD}" destId="{EEF03674-7261-4362-A6F8-E33013A01AC8}" srcOrd="4" destOrd="0" presId="urn:microsoft.com/office/officeart/2018/5/layout/CenteredIconLabelDescriptionList"/>
    <dgm:cxn modelId="{32730597-08F3-4411-8B17-9F68C2094A18}" type="presParOf" srcId="{6ABBC2BF-03FB-492C-88C2-4CF437D87E48}" destId="{1CA4B0AF-0721-4252-B93B-84E1424DBC09}" srcOrd="1" destOrd="0" presId="urn:microsoft.com/office/officeart/2018/5/layout/CenteredIconLabelDescriptionList"/>
    <dgm:cxn modelId="{E36D4CF9-5977-4BFF-B10C-8C84E2C7CF8D}" type="presParOf" srcId="{6ABBC2BF-03FB-492C-88C2-4CF437D87E48}" destId="{CF412C15-3258-4D41-B7AD-24E6112F8F34}" srcOrd="2" destOrd="0" presId="urn:microsoft.com/office/officeart/2018/5/layout/CenteredIconLabelDescriptionList"/>
    <dgm:cxn modelId="{5C55A753-21DF-4581-9878-168A4E0BD0E9}" type="presParOf" srcId="{CF412C15-3258-4D41-B7AD-24E6112F8F34}" destId="{0DF402A8-4C40-4AD9-B2DE-9C968CDD3F36}" srcOrd="0" destOrd="0" presId="urn:microsoft.com/office/officeart/2018/5/layout/CenteredIconLabelDescriptionList"/>
    <dgm:cxn modelId="{92ED107C-98F1-4642-9861-B31EAE8E6389}" type="presParOf" srcId="{CF412C15-3258-4D41-B7AD-24E6112F8F34}" destId="{EDE24E88-F847-4332-8DDA-E713EE69585B}" srcOrd="1" destOrd="0" presId="urn:microsoft.com/office/officeart/2018/5/layout/CenteredIconLabelDescriptionList"/>
    <dgm:cxn modelId="{8E3CB35D-4650-4155-8120-F2540D1DD909}" type="presParOf" srcId="{CF412C15-3258-4D41-B7AD-24E6112F8F34}" destId="{9AE3A674-459C-458C-AD13-932B0364DAA6}" srcOrd="2" destOrd="0" presId="urn:microsoft.com/office/officeart/2018/5/layout/CenteredIconLabelDescriptionList"/>
    <dgm:cxn modelId="{3C41C827-A990-4BC5-B131-9F8E2198CA93}" type="presParOf" srcId="{CF412C15-3258-4D41-B7AD-24E6112F8F34}" destId="{D9A7779B-8173-41D7-9841-0A5D0B098701}" srcOrd="3" destOrd="0" presId="urn:microsoft.com/office/officeart/2018/5/layout/CenteredIconLabelDescriptionList"/>
    <dgm:cxn modelId="{118FA0A3-EF86-41CB-8246-EF204D726176}" type="presParOf" srcId="{CF412C15-3258-4D41-B7AD-24E6112F8F34}" destId="{794D4292-DC11-4D65-8576-F887D13510DF}" srcOrd="4" destOrd="0" presId="urn:microsoft.com/office/officeart/2018/5/layout/CenteredIconLabelDescription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007C2-89E3-487C-BC80-08F70BC95BEE}">
      <dsp:nvSpPr>
        <dsp:cNvPr id="0" name=""/>
        <dsp:cNvSpPr/>
      </dsp:nvSpPr>
      <dsp:spPr>
        <a:xfrm rot="5400000">
          <a:off x="3438048" y="-1064002"/>
          <a:ext cx="1414462" cy="390144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2400300">
            <a:lnSpc>
              <a:spcPct val="90000"/>
            </a:lnSpc>
            <a:spcBef>
              <a:spcPct val="0"/>
            </a:spcBef>
            <a:spcAft>
              <a:spcPct val="15000"/>
            </a:spcAft>
            <a:buChar char="•"/>
          </a:pPr>
          <a:r>
            <a:rPr lang="en-US" sz="5400" kern="1200" dirty="0"/>
            <a:t>60%</a:t>
          </a:r>
        </a:p>
      </dsp:txBody>
      <dsp:txXfrm rot="-5400000">
        <a:off x="2194559" y="248535"/>
        <a:ext cx="3832392" cy="1276366"/>
      </dsp:txXfrm>
    </dsp:sp>
    <dsp:sp modelId="{BF9E4905-2897-4985-B41E-D320EA4D3340}">
      <dsp:nvSpPr>
        <dsp:cNvPr id="0" name=""/>
        <dsp:cNvSpPr/>
      </dsp:nvSpPr>
      <dsp:spPr>
        <a:xfrm>
          <a:off x="0" y="2678"/>
          <a:ext cx="2194560" cy="17680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Training</a:t>
          </a:r>
        </a:p>
      </dsp:txBody>
      <dsp:txXfrm>
        <a:off x="86310" y="88988"/>
        <a:ext cx="2021940" cy="1595458"/>
      </dsp:txXfrm>
    </dsp:sp>
    <dsp:sp modelId="{E7DDAA55-C01D-4387-96E6-A89EEA4BFE91}">
      <dsp:nvSpPr>
        <dsp:cNvPr id="0" name=""/>
        <dsp:cNvSpPr/>
      </dsp:nvSpPr>
      <dsp:spPr>
        <a:xfrm rot="5400000">
          <a:off x="3438048" y="792479"/>
          <a:ext cx="1414462" cy="3901440"/>
        </a:xfrm>
        <a:prstGeom prst="round2SameRect">
          <a:avLst/>
        </a:prstGeom>
        <a:solidFill>
          <a:schemeClr val="accent2">
            <a:tint val="40000"/>
            <a:alpha val="90000"/>
            <a:hueOff val="880019"/>
            <a:satOff val="-959"/>
            <a:lumOff val="319"/>
            <a:alphaOff val="0"/>
          </a:schemeClr>
        </a:solidFill>
        <a:ln w="12700" cap="flat" cmpd="sng" algn="ctr">
          <a:solidFill>
            <a:schemeClr val="accent2">
              <a:tint val="40000"/>
              <a:alpha val="90000"/>
              <a:hueOff val="880019"/>
              <a:satOff val="-959"/>
              <a:lumOff val="3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2400300">
            <a:lnSpc>
              <a:spcPct val="90000"/>
            </a:lnSpc>
            <a:spcBef>
              <a:spcPct val="0"/>
            </a:spcBef>
            <a:spcAft>
              <a:spcPct val="15000"/>
            </a:spcAft>
            <a:buChar char="•"/>
          </a:pPr>
          <a:r>
            <a:rPr lang="en-US" sz="5400" kern="1200" dirty="0"/>
            <a:t>20%</a:t>
          </a:r>
        </a:p>
      </dsp:txBody>
      <dsp:txXfrm rot="-5400000">
        <a:off x="2194559" y="2105016"/>
        <a:ext cx="3832392" cy="1276366"/>
      </dsp:txXfrm>
    </dsp:sp>
    <dsp:sp modelId="{CE3B750B-546E-4815-86D1-DDE8EDF422D1}">
      <dsp:nvSpPr>
        <dsp:cNvPr id="0" name=""/>
        <dsp:cNvSpPr/>
      </dsp:nvSpPr>
      <dsp:spPr>
        <a:xfrm>
          <a:off x="0" y="1859160"/>
          <a:ext cx="2194560" cy="1768078"/>
        </a:xfrm>
        <a:prstGeom prst="roundRect">
          <a:avLst/>
        </a:prstGeom>
        <a:solidFill>
          <a:schemeClr val="accent2">
            <a:hueOff val="735021"/>
            <a:satOff val="-3145"/>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Validation</a:t>
          </a:r>
        </a:p>
      </dsp:txBody>
      <dsp:txXfrm>
        <a:off x="86310" y="1945470"/>
        <a:ext cx="2021940" cy="1595458"/>
      </dsp:txXfrm>
    </dsp:sp>
    <dsp:sp modelId="{1F601C5C-2A8A-4B47-B75A-83716D05F467}">
      <dsp:nvSpPr>
        <dsp:cNvPr id="0" name=""/>
        <dsp:cNvSpPr/>
      </dsp:nvSpPr>
      <dsp:spPr>
        <a:xfrm rot="5400000">
          <a:off x="3438048" y="2648962"/>
          <a:ext cx="1414462" cy="3901440"/>
        </a:xfrm>
        <a:prstGeom prst="round2SameRect">
          <a:avLst/>
        </a:prstGeom>
        <a:solidFill>
          <a:schemeClr val="accent2">
            <a:tint val="40000"/>
            <a:alpha val="90000"/>
            <a:hueOff val="1760038"/>
            <a:satOff val="-1918"/>
            <a:lumOff val="639"/>
            <a:alphaOff val="0"/>
          </a:schemeClr>
        </a:solidFill>
        <a:ln w="12700" cap="flat" cmpd="sng" algn="ctr">
          <a:solidFill>
            <a:schemeClr val="accent2">
              <a:tint val="40000"/>
              <a:alpha val="90000"/>
              <a:hueOff val="1760038"/>
              <a:satOff val="-1918"/>
              <a:lumOff val="63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2400300">
            <a:lnSpc>
              <a:spcPct val="90000"/>
            </a:lnSpc>
            <a:spcBef>
              <a:spcPct val="0"/>
            </a:spcBef>
            <a:spcAft>
              <a:spcPct val="15000"/>
            </a:spcAft>
            <a:buChar char="•"/>
          </a:pPr>
          <a:r>
            <a:rPr lang="en-US" sz="5400" kern="1200" dirty="0"/>
            <a:t>20%</a:t>
          </a:r>
        </a:p>
      </dsp:txBody>
      <dsp:txXfrm rot="-5400000">
        <a:off x="2194559" y="3961499"/>
        <a:ext cx="3832392" cy="1276366"/>
      </dsp:txXfrm>
    </dsp:sp>
    <dsp:sp modelId="{BFDCDF3C-9CD6-420D-9EC1-4026E35DC330}">
      <dsp:nvSpPr>
        <dsp:cNvPr id="0" name=""/>
        <dsp:cNvSpPr/>
      </dsp:nvSpPr>
      <dsp:spPr>
        <a:xfrm>
          <a:off x="0" y="3715642"/>
          <a:ext cx="2194560" cy="1768078"/>
        </a:xfrm>
        <a:prstGeom prst="roundRect">
          <a:avLst/>
        </a:prstGeom>
        <a:solidFill>
          <a:schemeClr val="accent2">
            <a:hueOff val="1470042"/>
            <a:satOff val="-6290"/>
            <a:lumOff val="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Test</a:t>
          </a:r>
        </a:p>
      </dsp:txBody>
      <dsp:txXfrm>
        <a:off x="86310" y="3801952"/>
        <a:ext cx="2021940" cy="15954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250C2-701E-43F3-9D1C-C42923AEDF8C}">
      <dsp:nvSpPr>
        <dsp:cNvPr id="0" name=""/>
        <dsp:cNvSpPr/>
      </dsp:nvSpPr>
      <dsp:spPr>
        <a:xfrm>
          <a:off x="1344444" y="70314"/>
          <a:ext cx="1510523" cy="151052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98889-CC7F-4184-AAFD-D2A1FFE48AB8}">
      <dsp:nvSpPr>
        <dsp:cNvPr id="0" name=""/>
        <dsp:cNvSpPr/>
      </dsp:nvSpPr>
      <dsp:spPr>
        <a:xfrm>
          <a:off x="204359" y="1632801"/>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High Percentage drop in price (1)</a:t>
          </a:r>
        </a:p>
      </dsp:txBody>
      <dsp:txXfrm>
        <a:off x="204359" y="1632801"/>
        <a:ext cx="4315781" cy="647367"/>
      </dsp:txXfrm>
    </dsp:sp>
    <dsp:sp modelId="{EEF03674-7261-4362-A6F8-E33013A01AC8}">
      <dsp:nvSpPr>
        <dsp:cNvPr id="0" name=""/>
        <dsp:cNvSpPr/>
      </dsp:nvSpPr>
      <dsp:spPr>
        <a:xfrm>
          <a:off x="204359" y="2128888"/>
          <a:ext cx="4315781" cy="506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When percentage drop in price is greater than  mean value i.e., 16.42%.</a:t>
          </a:r>
        </a:p>
      </dsp:txBody>
      <dsp:txXfrm>
        <a:off x="204359" y="2128888"/>
        <a:ext cx="4315781" cy="506642"/>
      </dsp:txXfrm>
    </dsp:sp>
    <dsp:sp modelId="{0DF402A8-4C40-4AD9-B2DE-9C968CDD3F36}">
      <dsp:nvSpPr>
        <dsp:cNvPr id="0" name=""/>
        <dsp:cNvSpPr/>
      </dsp:nvSpPr>
      <dsp:spPr>
        <a:xfrm>
          <a:off x="7075190" y="407554"/>
          <a:ext cx="921117" cy="747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E3A674-459C-458C-AD13-932B0364DAA6}">
      <dsp:nvSpPr>
        <dsp:cNvPr id="0" name=""/>
        <dsp:cNvSpPr/>
      </dsp:nvSpPr>
      <dsp:spPr>
        <a:xfrm>
          <a:off x="5430554" y="1662337"/>
          <a:ext cx="4315781" cy="435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Low Percentage drop in price (0) </a:t>
          </a:r>
        </a:p>
      </dsp:txBody>
      <dsp:txXfrm>
        <a:off x="5430554" y="1662337"/>
        <a:ext cx="4315781" cy="435788"/>
      </dsp:txXfrm>
    </dsp:sp>
    <dsp:sp modelId="{794D4292-DC11-4D65-8576-F887D13510DF}">
      <dsp:nvSpPr>
        <dsp:cNvPr id="0" name=""/>
        <dsp:cNvSpPr/>
      </dsp:nvSpPr>
      <dsp:spPr>
        <a:xfrm>
          <a:off x="5194999" y="2100423"/>
          <a:ext cx="4520694" cy="603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When percentage drop in </a:t>
          </a:r>
          <a:r>
            <a:rPr lang="en-US" sz="180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price is less than or equal to 16.42%</a:t>
          </a:r>
        </a:p>
      </dsp:txBody>
      <dsp:txXfrm>
        <a:off x="5194999" y="2100423"/>
        <a:ext cx="4520694" cy="60345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FE344-38C8-4B4B-A311-7AE5B0D0899F}"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24EA2-B769-44BF-A927-9DD77DF48BEF}" type="slidenum">
              <a:rPr lang="en-US" smtClean="0"/>
              <a:t>‹#›</a:t>
            </a:fld>
            <a:endParaRPr lang="en-US"/>
          </a:p>
        </p:txBody>
      </p:sp>
    </p:spTree>
    <p:extLst>
      <p:ext uri="{BB962C8B-B14F-4D97-AF65-F5344CB8AC3E}">
        <p14:creationId xmlns:p14="http://schemas.microsoft.com/office/powerpoint/2010/main" val="1231005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400" i="1" kern="100" dirty="0">
                <a:solidFill>
                  <a:schemeClr val="tx2"/>
                </a:solidFill>
                <a:latin typeface="Times New Roman" panose="02020603050405020304" pitchFamily="18" charset="0"/>
                <a:ea typeface="+mn-ea"/>
                <a:cs typeface="Times New Roman" panose="02020603050405020304" pitchFamily="18" charset="0"/>
              </a:rPr>
              <a:t>Here we are representing businesses that sell used mobile devices at competitive price.</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400" i="1" kern="100" dirty="0">
                <a:solidFill>
                  <a:schemeClr val="tx2"/>
                </a:solidFill>
                <a:latin typeface="Times New Roman" panose="02020603050405020304" pitchFamily="18" charset="0"/>
                <a:ea typeface="+mn-ea"/>
                <a:cs typeface="Times New Roman" panose="02020603050405020304" pitchFamily="18" charset="0"/>
              </a:rPr>
              <a:t>Our business goal is to generate high revenue by identifying low price phone so that B</a:t>
            </a:r>
            <a:r>
              <a:rPr lang="en-US" sz="3600" i="1" kern="1200" dirty="0">
                <a:solidFill>
                  <a:schemeClr val="tx2"/>
                </a:solidFill>
                <a:latin typeface="+mj-lt"/>
                <a:ea typeface="+mn-ea"/>
                <a:cs typeface="+mn-cs"/>
              </a:rPr>
              <a:t>usiness can attract more &amp; more customer by showing good cheaper deals on their websites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D0D0D"/>
                </a:solidFill>
                <a:effectLst/>
                <a:latin typeface="Söhne"/>
              </a:rPr>
              <a:t>Identify different combinations of features that affect the pricing strategy of used mobile devices</a:t>
            </a:r>
            <a:endParaRPr lang="en-US" dirty="0"/>
          </a:p>
        </p:txBody>
      </p:sp>
      <p:sp>
        <p:nvSpPr>
          <p:cNvPr id="4" name="Slide Number Placeholder 3"/>
          <p:cNvSpPr>
            <a:spLocks noGrp="1"/>
          </p:cNvSpPr>
          <p:nvPr>
            <p:ph type="sldNum" sz="quarter" idx="5"/>
          </p:nvPr>
        </p:nvSpPr>
        <p:spPr/>
        <p:txBody>
          <a:bodyPr/>
          <a:lstStyle/>
          <a:p>
            <a:fld id="{90724EA2-B769-44BF-A927-9DD77DF48BEF}" type="slidenum">
              <a:rPr lang="en-US" smtClean="0"/>
              <a:t>2</a:t>
            </a:fld>
            <a:endParaRPr lang="en-US"/>
          </a:p>
        </p:txBody>
      </p:sp>
    </p:spTree>
    <p:extLst>
      <p:ext uri="{BB962C8B-B14F-4D97-AF65-F5344CB8AC3E}">
        <p14:creationId xmlns:p14="http://schemas.microsoft.com/office/powerpoint/2010/main" val="2898164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Clustering analysis insight can help business provide better guidance to customers on how choosing (not choosing) certain features can vary prices of the used mobile devices.</a:t>
            </a:r>
          </a:p>
          <a:p>
            <a:endParaRPr lang="en-US" dirty="0"/>
          </a:p>
        </p:txBody>
      </p:sp>
      <p:sp>
        <p:nvSpPr>
          <p:cNvPr id="4" name="Slide Number Placeholder 3"/>
          <p:cNvSpPr>
            <a:spLocks noGrp="1"/>
          </p:cNvSpPr>
          <p:nvPr>
            <p:ph type="sldNum" sz="quarter" idx="5"/>
          </p:nvPr>
        </p:nvSpPr>
        <p:spPr/>
        <p:txBody>
          <a:bodyPr/>
          <a:lstStyle/>
          <a:p>
            <a:fld id="{90724EA2-B769-44BF-A927-9DD77DF48BEF}" type="slidenum">
              <a:rPr lang="en-US" smtClean="0"/>
              <a:t>11</a:t>
            </a:fld>
            <a:endParaRPr lang="en-US"/>
          </a:p>
        </p:txBody>
      </p:sp>
    </p:spTree>
    <p:extLst>
      <p:ext uri="{BB962C8B-B14F-4D97-AF65-F5344CB8AC3E}">
        <p14:creationId xmlns:p14="http://schemas.microsoft.com/office/powerpoint/2010/main" val="1789744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24EA2-B769-44BF-A927-9DD77DF48BEF}" type="slidenum">
              <a:rPr lang="en-US" smtClean="0"/>
              <a:t>12</a:t>
            </a:fld>
            <a:endParaRPr lang="en-US"/>
          </a:p>
        </p:txBody>
      </p:sp>
    </p:spTree>
    <p:extLst>
      <p:ext uri="{BB962C8B-B14F-4D97-AF65-F5344CB8AC3E}">
        <p14:creationId xmlns:p14="http://schemas.microsoft.com/office/powerpoint/2010/main" val="2074082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Aptos" panose="020B0004020202020204" pitchFamily="34" charset="0"/>
              </a:rPr>
              <a:t>By analyzing features such as screen size, camera specifications, internal memory, operating system and other properties, the project aims to understand how these factors affect the pricing of used phones. To do this we are going to create 2 predictive </a:t>
            </a:r>
          </a:p>
          <a:p>
            <a:pPr marL="285750" indent="-285750">
              <a:buFont typeface="Arial" panose="020B0604020202020204" pitchFamily="34" charset="0"/>
              <a:buChar char="•"/>
            </a:pPr>
            <a:r>
              <a:rPr lang="en-US" sz="1800" b="0" dirty="0">
                <a:effectLst/>
                <a:latin typeface="Times New Roman" panose="02020603050405020304" pitchFamily="18" charset="0"/>
                <a:ea typeface="Aptos" panose="020B0004020202020204" pitchFamily="34" charset="0"/>
              </a:rPr>
              <a:t> </a:t>
            </a:r>
            <a:r>
              <a:rPr lang="en-US" sz="1800" b="0" dirty="0">
                <a:effectLst/>
                <a:highlight>
                  <a:srgbClr val="FFFF00"/>
                </a:highlight>
                <a:latin typeface="Times New Roman" panose="02020603050405020304" pitchFamily="18" charset="0"/>
                <a:ea typeface="Aptos" panose="020B0004020202020204" pitchFamily="34" charset="0"/>
              </a:rPr>
              <a:t>Will predict how much the used mobile device will cost. This might help businesses in setting up the prices of used mobile devices.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Classification model : Classify price of used phone as high or low based on depreciation or percent drop in price. This will allow businesses to provide consumers with information around good deals (cheaper prices) vs costly premium options. User can compare</a:t>
            </a:r>
            <a:r>
              <a:rPr lang="en-US" sz="1800" dirty="0">
                <a:effectLst/>
                <a:latin typeface="Times New Roman" panose="02020603050405020304" pitchFamily="18" charset="0"/>
                <a:ea typeface="Aptos" panose="020B0004020202020204" pitchFamily="34" charset="0"/>
              </a:rPr>
              <a:t> phones that have high discount or low.</a:t>
            </a:r>
          </a:p>
          <a:p>
            <a:r>
              <a:rPr lang="en-US" b="0" i="0" dirty="0">
                <a:solidFill>
                  <a:srgbClr val="0D0D0D"/>
                </a:solidFill>
                <a:effectLst/>
                <a:latin typeface="Söhne"/>
              </a:rPr>
              <a:t>Cluster: group similar devices together based on their price determinants</a:t>
            </a:r>
            <a:endParaRPr lang="en-US" dirty="0"/>
          </a:p>
        </p:txBody>
      </p:sp>
      <p:sp>
        <p:nvSpPr>
          <p:cNvPr id="4" name="Slide Number Placeholder 3"/>
          <p:cNvSpPr>
            <a:spLocks noGrp="1"/>
          </p:cNvSpPr>
          <p:nvPr>
            <p:ph type="sldNum" sz="quarter" idx="5"/>
          </p:nvPr>
        </p:nvSpPr>
        <p:spPr/>
        <p:txBody>
          <a:bodyPr/>
          <a:lstStyle/>
          <a:p>
            <a:fld id="{90724EA2-B769-44BF-A927-9DD77DF48BEF}" type="slidenum">
              <a:rPr lang="en-US" smtClean="0"/>
              <a:t>3</a:t>
            </a:fld>
            <a:endParaRPr lang="en-US"/>
          </a:p>
        </p:txBody>
      </p:sp>
    </p:spTree>
    <p:extLst>
      <p:ext uri="{BB962C8B-B14F-4D97-AF65-F5344CB8AC3E}">
        <p14:creationId xmlns:p14="http://schemas.microsoft.com/office/powerpoint/2010/main" val="188126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which tells that the price of phone will decrease with an increase of number of days devices have been 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4 -Which tells that the price of phone will increase with an increase in phone camera resolution, screen size, and RAM.</a:t>
            </a:r>
          </a:p>
          <a:p>
            <a:r>
              <a:rPr lang="en-US" dirty="0"/>
              <a:t>It contains different features of the phone like screen size, internal memory, Ram, etc.</a:t>
            </a:r>
          </a:p>
        </p:txBody>
      </p:sp>
      <p:sp>
        <p:nvSpPr>
          <p:cNvPr id="4" name="Slide Number Placeholder 3"/>
          <p:cNvSpPr>
            <a:spLocks noGrp="1"/>
          </p:cNvSpPr>
          <p:nvPr>
            <p:ph type="sldNum" sz="quarter" idx="5"/>
          </p:nvPr>
        </p:nvSpPr>
        <p:spPr/>
        <p:txBody>
          <a:bodyPr/>
          <a:lstStyle/>
          <a:p>
            <a:fld id="{90724EA2-B769-44BF-A927-9DD77DF48BEF}" type="slidenum">
              <a:rPr lang="en-US" smtClean="0"/>
              <a:t>4</a:t>
            </a:fld>
            <a:endParaRPr lang="en-US"/>
          </a:p>
        </p:txBody>
      </p:sp>
    </p:spTree>
    <p:extLst>
      <p:ext uri="{BB962C8B-B14F-4D97-AF65-F5344CB8AC3E}">
        <p14:creationId xmlns:p14="http://schemas.microsoft.com/office/powerpoint/2010/main" val="481181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mobile devices with good back camera will result in higher price of the used mobile devices.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that 4G enabled phones have higher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mp</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camera both rear and front and prices of used mobile devices tend to be little higher when compared with No 4G enabled phones.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0724EA2-B769-44BF-A927-9DD77DF48BEF}" type="slidenum">
              <a:rPr lang="en-US" smtClean="0"/>
              <a:t>5</a:t>
            </a:fld>
            <a:endParaRPr lang="en-US"/>
          </a:p>
        </p:txBody>
      </p:sp>
    </p:spTree>
    <p:extLst>
      <p:ext uri="{BB962C8B-B14F-4D97-AF65-F5344CB8AC3E}">
        <p14:creationId xmlns:p14="http://schemas.microsoft.com/office/powerpoint/2010/main" val="1988425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of different </a:t>
            </a:r>
            <a:r>
              <a:rPr lang="en-US" dirty="0" err="1"/>
              <a:t>os</a:t>
            </a:r>
            <a:r>
              <a:rPr lang="en-US" dirty="0"/>
              <a:t> devices are increasing with an increase in year. Seems like most of window's devices stop releasing in 2016.</a:t>
            </a:r>
          </a:p>
        </p:txBody>
      </p:sp>
      <p:sp>
        <p:nvSpPr>
          <p:cNvPr id="4" name="Slide Number Placeholder 3"/>
          <p:cNvSpPr>
            <a:spLocks noGrp="1"/>
          </p:cNvSpPr>
          <p:nvPr>
            <p:ph type="sldNum" sz="quarter" idx="5"/>
          </p:nvPr>
        </p:nvSpPr>
        <p:spPr/>
        <p:txBody>
          <a:bodyPr/>
          <a:lstStyle/>
          <a:p>
            <a:fld id="{90724EA2-B769-44BF-A927-9DD77DF48BEF}" type="slidenum">
              <a:rPr lang="en-US" smtClean="0"/>
              <a:t>6</a:t>
            </a:fld>
            <a:endParaRPr lang="en-US"/>
          </a:p>
        </p:txBody>
      </p:sp>
    </p:spTree>
    <p:extLst>
      <p:ext uri="{BB962C8B-B14F-4D97-AF65-F5344CB8AC3E}">
        <p14:creationId xmlns:p14="http://schemas.microsoft.com/office/powerpoint/2010/main" val="127422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Normalized the data</a:t>
            </a:r>
          </a:p>
          <a:p>
            <a:endParaRPr lang="en-US" dirty="0"/>
          </a:p>
        </p:txBody>
      </p:sp>
      <p:sp>
        <p:nvSpPr>
          <p:cNvPr id="4" name="Slide Number Placeholder 3"/>
          <p:cNvSpPr>
            <a:spLocks noGrp="1"/>
          </p:cNvSpPr>
          <p:nvPr>
            <p:ph type="sldNum" sz="quarter" idx="5"/>
          </p:nvPr>
        </p:nvSpPr>
        <p:spPr/>
        <p:txBody>
          <a:bodyPr/>
          <a:lstStyle/>
          <a:p>
            <a:fld id="{90724EA2-B769-44BF-A927-9DD77DF48BEF}" type="slidenum">
              <a:rPr lang="en-US" smtClean="0"/>
              <a:t>7</a:t>
            </a:fld>
            <a:endParaRPr lang="en-US"/>
          </a:p>
        </p:txBody>
      </p:sp>
    </p:spTree>
    <p:extLst>
      <p:ext uri="{BB962C8B-B14F-4D97-AF65-F5344CB8AC3E}">
        <p14:creationId xmlns:p14="http://schemas.microsoft.com/office/powerpoint/2010/main" val="244365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goal</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of using a regression model in used mobile devices price prediction is to provide accurate and reliable estimates of the prices of used mobile devices based on their features, helping businesses in making informed decisions in the secondary smartphone market.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To find the price of used mobile devices we will build a regression model and to classify devices into high or low-price device based on percentage drop in price will build classification model which is derived from percentage drop in price of mobile device.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0724EA2-B769-44BF-A927-9DD77DF48BEF}" type="slidenum">
              <a:rPr lang="en-US" smtClean="0"/>
              <a:t>8</a:t>
            </a:fld>
            <a:endParaRPr lang="en-US"/>
          </a:p>
        </p:txBody>
      </p:sp>
    </p:spTree>
    <p:extLst>
      <p:ext uri="{BB962C8B-B14F-4D97-AF65-F5344CB8AC3E}">
        <p14:creationId xmlns:p14="http://schemas.microsoft.com/office/powerpoint/2010/main" val="376488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percentage drop in price means low price of the phone compared to original / new phone price.</a:t>
            </a:r>
          </a:p>
        </p:txBody>
      </p:sp>
      <p:sp>
        <p:nvSpPr>
          <p:cNvPr id="4" name="Slide Number Placeholder 3"/>
          <p:cNvSpPr>
            <a:spLocks noGrp="1"/>
          </p:cNvSpPr>
          <p:nvPr>
            <p:ph type="sldNum" sz="quarter" idx="5"/>
          </p:nvPr>
        </p:nvSpPr>
        <p:spPr/>
        <p:txBody>
          <a:bodyPr/>
          <a:lstStyle/>
          <a:p>
            <a:fld id="{90724EA2-B769-44BF-A927-9DD77DF48BEF}" type="slidenum">
              <a:rPr lang="en-US" smtClean="0"/>
              <a:t>9</a:t>
            </a:fld>
            <a:endParaRPr lang="en-US"/>
          </a:p>
        </p:txBody>
      </p:sp>
    </p:spTree>
    <p:extLst>
      <p:ext uri="{BB962C8B-B14F-4D97-AF65-F5344CB8AC3E}">
        <p14:creationId xmlns:p14="http://schemas.microsoft.com/office/powerpoint/2010/main" val="2595846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24EA2-B769-44BF-A927-9DD77DF48BEF}" type="slidenum">
              <a:rPr lang="en-US" smtClean="0"/>
              <a:t>10</a:t>
            </a:fld>
            <a:endParaRPr lang="en-US"/>
          </a:p>
        </p:txBody>
      </p:sp>
    </p:spTree>
    <p:extLst>
      <p:ext uri="{BB962C8B-B14F-4D97-AF65-F5344CB8AC3E}">
        <p14:creationId xmlns:p14="http://schemas.microsoft.com/office/powerpoint/2010/main" val="162407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5/8/2024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85464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5/8/2024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01044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5/8/2024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30892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5/8/2024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6057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5/8/2024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75732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5/8/2024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4703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5/8/2024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2932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5/8/2024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87269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5/8/2024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2366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5/8/2024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5195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5/8/2024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9838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5/8/2024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11430234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73FFEED8-DD7F-02A1-F4FF-0D8A25E97DF0}"/>
              </a:ext>
            </a:extLst>
          </p:cNvPr>
          <p:cNvPicPr>
            <a:picLocks noChangeAspect="1"/>
          </p:cNvPicPr>
          <p:nvPr/>
        </p:nvPicPr>
        <p:blipFill rotWithShape="1">
          <a:blip r:embed="rId2"/>
          <a:srcRect l="50312" r="10625"/>
          <a:stretch/>
        </p:blipFill>
        <p:spPr>
          <a:xfrm>
            <a:off x="20" y="10"/>
            <a:ext cx="4762480" cy="6857989"/>
          </a:xfrm>
          <a:prstGeom prst="rect">
            <a:avLst/>
          </a:prstGeom>
        </p:spPr>
      </p:pic>
      <p:sp>
        <p:nvSpPr>
          <p:cNvPr id="20" name="Rectangle 19">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8814C-798C-88CD-2598-FC5879A449E9}"/>
              </a:ext>
            </a:extLst>
          </p:cNvPr>
          <p:cNvSpPr>
            <a:spLocks noGrp="1"/>
          </p:cNvSpPr>
          <p:nvPr>
            <p:ph type="ctrTitle"/>
          </p:nvPr>
        </p:nvSpPr>
        <p:spPr>
          <a:xfrm>
            <a:off x="6096000" y="1371599"/>
            <a:ext cx="4762500" cy="2360429"/>
          </a:xfrm>
        </p:spPr>
        <p:txBody>
          <a:bodyPr>
            <a:normAutofit/>
          </a:bodyPr>
          <a:lstStyle/>
          <a:p>
            <a:r>
              <a:rPr lang="en-US"/>
              <a:t>Used Mobile devices dataset </a:t>
            </a:r>
            <a:br>
              <a:rPr lang="en-US"/>
            </a:br>
            <a:endParaRPr lang="en-US" dirty="0"/>
          </a:p>
        </p:txBody>
      </p:sp>
      <p:sp>
        <p:nvSpPr>
          <p:cNvPr id="3" name="Subtitle 2">
            <a:extLst>
              <a:ext uri="{FF2B5EF4-FFF2-40B4-BE49-F238E27FC236}">
                <a16:creationId xmlns:a16="http://schemas.microsoft.com/office/drawing/2014/main" id="{FEFA6FFE-979B-794D-0241-969E40426AA4}"/>
              </a:ext>
            </a:extLst>
          </p:cNvPr>
          <p:cNvSpPr>
            <a:spLocks noGrp="1"/>
          </p:cNvSpPr>
          <p:nvPr>
            <p:ph type="subTitle" idx="1"/>
          </p:nvPr>
        </p:nvSpPr>
        <p:spPr>
          <a:xfrm>
            <a:off x="8104908" y="4852555"/>
            <a:ext cx="2753591" cy="633846"/>
          </a:xfrm>
        </p:spPr>
        <p:txBody>
          <a:bodyPr>
            <a:normAutofit/>
          </a:bodyPr>
          <a:lstStyle/>
          <a:p>
            <a:r>
              <a:rPr lang="en-US"/>
              <a:t>By- Deepshi Sachan</a:t>
            </a:r>
            <a:endParaRPr lang="en-US" dirty="0"/>
          </a:p>
        </p:txBody>
      </p:sp>
    </p:spTree>
    <p:extLst>
      <p:ext uri="{BB962C8B-B14F-4D97-AF65-F5344CB8AC3E}">
        <p14:creationId xmlns:p14="http://schemas.microsoft.com/office/powerpoint/2010/main" val="1207639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3024-A609-7F7F-1312-A8516973E7B0}"/>
              </a:ext>
            </a:extLst>
          </p:cNvPr>
          <p:cNvSpPr>
            <a:spLocks noGrp="1"/>
          </p:cNvSpPr>
          <p:nvPr>
            <p:ph type="title"/>
          </p:nvPr>
        </p:nvSpPr>
        <p:spPr>
          <a:xfrm>
            <a:off x="539263" y="280668"/>
            <a:ext cx="9486900" cy="700873"/>
          </a:xfrm>
        </p:spPr>
        <p:txBody>
          <a:bodyPr/>
          <a:lstStyle/>
          <a:p>
            <a:r>
              <a:rPr lang="en-US" b="1" dirty="0"/>
              <a:t>Classification Model</a:t>
            </a:r>
          </a:p>
        </p:txBody>
      </p:sp>
      <p:sp>
        <p:nvSpPr>
          <p:cNvPr id="6" name="Content Placeholder 2">
            <a:extLst>
              <a:ext uri="{FF2B5EF4-FFF2-40B4-BE49-F238E27FC236}">
                <a16:creationId xmlns:a16="http://schemas.microsoft.com/office/drawing/2014/main" id="{A0178D5F-9338-3322-8028-548CE5D41FB2}"/>
              </a:ext>
            </a:extLst>
          </p:cNvPr>
          <p:cNvSpPr txBox="1">
            <a:spLocks/>
          </p:cNvSpPr>
          <p:nvPr/>
        </p:nvSpPr>
        <p:spPr>
          <a:xfrm>
            <a:off x="539263" y="1175658"/>
            <a:ext cx="8574592" cy="478301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 classify the used mobile devices as low or high price phone.</a:t>
            </a:r>
          </a:p>
          <a:p>
            <a:r>
              <a:rPr lang="en-US" dirty="0"/>
              <a:t>Logistic Regression model</a:t>
            </a:r>
          </a:p>
          <a:p>
            <a:r>
              <a:rPr lang="en-US" dirty="0"/>
              <a:t>Outcome = </a:t>
            </a:r>
            <a:r>
              <a:rPr lang="en-US" dirty="0" err="1"/>
              <a:t>CAT.Used_Price</a:t>
            </a:r>
            <a:r>
              <a:rPr lang="en-US" dirty="0"/>
              <a:t> (Positive class = 1)</a:t>
            </a:r>
          </a:p>
        </p:txBody>
      </p:sp>
      <p:graphicFrame>
        <p:nvGraphicFramePr>
          <p:cNvPr id="7" name="Table 6">
            <a:extLst>
              <a:ext uri="{FF2B5EF4-FFF2-40B4-BE49-F238E27FC236}">
                <a16:creationId xmlns:a16="http://schemas.microsoft.com/office/drawing/2014/main" id="{AE3FECE5-9BF1-4B3B-6529-1CA0650AC6F8}"/>
              </a:ext>
            </a:extLst>
          </p:cNvPr>
          <p:cNvGraphicFramePr>
            <a:graphicFrameLocks noGrp="1"/>
          </p:cNvGraphicFramePr>
          <p:nvPr>
            <p:extLst>
              <p:ext uri="{D42A27DB-BD31-4B8C-83A1-F6EECF244321}">
                <p14:modId xmlns:p14="http://schemas.microsoft.com/office/powerpoint/2010/main" val="627109162"/>
              </p:ext>
            </p:extLst>
          </p:nvPr>
        </p:nvGraphicFramePr>
        <p:xfrm>
          <a:off x="477451" y="5958674"/>
          <a:ext cx="5871584" cy="695364"/>
        </p:xfrm>
        <a:graphic>
          <a:graphicData uri="http://schemas.openxmlformats.org/drawingml/2006/table">
            <a:tbl>
              <a:tblPr firstRow="1" firstCol="1" bandRow="1">
                <a:tableStyleId>{69CF1AB2-1976-4502-BF36-3FF5EA218861}</a:tableStyleId>
              </a:tblPr>
              <a:tblGrid>
                <a:gridCol w="1855273">
                  <a:extLst>
                    <a:ext uri="{9D8B030D-6E8A-4147-A177-3AD203B41FA5}">
                      <a16:colId xmlns:a16="http://schemas.microsoft.com/office/drawing/2014/main" val="1969492194"/>
                    </a:ext>
                  </a:extLst>
                </a:gridCol>
                <a:gridCol w="1338771">
                  <a:extLst>
                    <a:ext uri="{9D8B030D-6E8A-4147-A177-3AD203B41FA5}">
                      <a16:colId xmlns:a16="http://schemas.microsoft.com/office/drawing/2014/main" val="68490888"/>
                    </a:ext>
                  </a:extLst>
                </a:gridCol>
                <a:gridCol w="1413146">
                  <a:extLst>
                    <a:ext uri="{9D8B030D-6E8A-4147-A177-3AD203B41FA5}">
                      <a16:colId xmlns:a16="http://schemas.microsoft.com/office/drawing/2014/main" val="4042368851"/>
                    </a:ext>
                  </a:extLst>
                </a:gridCol>
                <a:gridCol w="1264394">
                  <a:extLst>
                    <a:ext uri="{9D8B030D-6E8A-4147-A177-3AD203B41FA5}">
                      <a16:colId xmlns:a16="http://schemas.microsoft.com/office/drawing/2014/main" val="417426033"/>
                    </a:ext>
                  </a:extLst>
                </a:gridCol>
              </a:tblGrid>
              <a:tr h="347682">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 For Holdout</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Accuracy</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Sensitivity</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Specificity</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05776529"/>
                  </a:ext>
                </a:extLst>
              </a:tr>
              <a:tr h="347682">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Logistic Regression</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0.6749</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50000"/>
                        </a:lnSpc>
                      </a:pPr>
                      <a:r>
                        <a:rPr lang="en-US" sz="1600" kern="100" dirty="0">
                          <a:solidFill>
                            <a:srgbClr val="000000"/>
                          </a:solidFill>
                          <a:effectLst/>
                          <a:latin typeface="Times New Roman" panose="02020603050405020304" pitchFamily="18" charset="0"/>
                        </a:rPr>
                        <a:t>0.6246</a:t>
                      </a:r>
                      <a:endParaRPr lang="en-US" sz="1400" kern="100" dirty="0">
                        <a:effectLst/>
                        <a:latin typeface="Aptos" panose="020B0004020202020204" pitchFamily="34" charset="0"/>
                      </a:endParaRPr>
                    </a:p>
                  </a:txBody>
                  <a:tcPr marL="68580" marR="68580" marT="0" marB="0" anchor="ctr"/>
                </a:tc>
                <a:tc>
                  <a:txBody>
                    <a:bodyPr/>
                    <a:lstStyle/>
                    <a:p>
                      <a:pPr>
                        <a:lnSpc>
                          <a:spcPct val="150000"/>
                        </a:lnSpc>
                      </a:pPr>
                      <a:r>
                        <a:rPr lang="en-US" sz="1600" kern="100" dirty="0">
                          <a:effectLst/>
                          <a:latin typeface="Times New Roman" panose="02020603050405020304" pitchFamily="18" charset="0"/>
                          <a:cs typeface="Times New Roman" panose="02020603050405020304" pitchFamily="18" charset="0"/>
                        </a:rPr>
                        <a:t>0.7581</a:t>
                      </a:r>
                      <a:endParaRPr lang="en-US" sz="1400" kern="1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2705624"/>
                  </a:ext>
                </a:extLst>
              </a:tr>
            </a:tbl>
          </a:graphicData>
        </a:graphic>
      </p:graphicFrame>
      <p:graphicFrame>
        <p:nvGraphicFramePr>
          <p:cNvPr id="9" name="Content Placeholder 8">
            <a:extLst>
              <a:ext uri="{FF2B5EF4-FFF2-40B4-BE49-F238E27FC236}">
                <a16:creationId xmlns:a16="http://schemas.microsoft.com/office/drawing/2014/main" id="{91575C6F-0544-EE95-6782-976F7596CF65}"/>
              </a:ext>
            </a:extLst>
          </p:cNvPr>
          <p:cNvGraphicFramePr>
            <a:graphicFrameLocks noGrp="1"/>
          </p:cNvGraphicFramePr>
          <p:nvPr>
            <p:ph idx="1"/>
            <p:extLst>
              <p:ext uri="{D42A27DB-BD31-4B8C-83A1-F6EECF244321}">
                <p14:modId xmlns:p14="http://schemas.microsoft.com/office/powerpoint/2010/main" val="1850815369"/>
              </p:ext>
            </p:extLst>
          </p:nvPr>
        </p:nvGraphicFramePr>
        <p:xfrm>
          <a:off x="457984" y="2596985"/>
          <a:ext cx="5384983" cy="3307080"/>
        </p:xfrm>
        <a:graphic>
          <a:graphicData uri="http://schemas.openxmlformats.org/drawingml/2006/table">
            <a:tbl>
              <a:tblPr firstRow="1" firstCol="1" bandRow="1">
                <a:tableStyleId>{69CF1AB2-1976-4502-BF36-3FF5EA218861}</a:tableStyleId>
              </a:tblPr>
              <a:tblGrid>
                <a:gridCol w="1674831">
                  <a:extLst>
                    <a:ext uri="{9D8B030D-6E8A-4147-A177-3AD203B41FA5}">
                      <a16:colId xmlns:a16="http://schemas.microsoft.com/office/drawing/2014/main" val="210089595"/>
                    </a:ext>
                  </a:extLst>
                </a:gridCol>
                <a:gridCol w="1219200">
                  <a:extLst>
                    <a:ext uri="{9D8B030D-6E8A-4147-A177-3AD203B41FA5}">
                      <a16:colId xmlns:a16="http://schemas.microsoft.com/office/drawing/2014/main" val="923058071"/>
                    </a:ext>
                  </a:extLst>
                </a:gridCol>
                <a:gridCol w="1408387">
                  <a:extLst>
                    <a:ext uri="{9D8B030D-6E8A-4147-A177-3AD203B41FA5}">
                      <a16:colId xmlns:a16="http://schemas.microsoft.com/office/drawing/2014/main" val="3198632909"/>
                    </a:ext>
                  </a:extLst>
                </a:gridCol>
                <a:gridCol w="1082565">
                  <a:extLst>
                    <a:ext uri="{9D8B030D-6E8A-4147-A177-3AD203B41FA5}">
                      <a16:colId xmlns:a16="http://schemas.microsoft.com/office/drawing/2014/main" val="2471813962"/>
                    </a:ext>
                  </a:extLst>
                </a:gridCol>
              </a:tblGrid>
              <a:tr h="182880">
                <a:tc gridSpan="4">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For Classification model (on Validation dataset)</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769783"/>
                  </a:ext>
                </a:extLst>
              </a:tr>
              <a:tr h="182880">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 </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Accuracy</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Sensitivity</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Specificity</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39075784"/>
                  </a:ext>
                </a:extLst>
              </a:tr>
              <a:tr h="182880">
                <a:tc>
                  <a:txBody>
                    <a:bodyPr/>
                    <a:lstStyle/>
                    <a:p>
                      <a:pPr marL="0" marR="0">
                        <a:lnSpc>
                          <a:spcPct val="150000"/>
                        </a:lnSpc>
                        <a:spcBef>
                          <a:spcPts val="0"/>
                        </a:spcBef>
                        <a:spcAft>
                          <a:spcPts val="0"/>
                        </a:spcAft>
                      </a:pPr>
                      <a:r>
                        <a:rPr lang="en-US" sz="1600" kern="0">
                          <a:effectLst/>
                          <a:highlight>
                            <a:srgbClr val="FFFF00"/>
                          </a:highlight>
                          <a:latin typeface="Times New Roman" panose="02020603050405020304" pitchFamily="18" charset="0"/>
                          <a:cs typeface="Times New Roman" panose="02020603050405020304" pitchFamily="18" charset="0"/>
                        </a:rPr>
                        <a:t>Logistic Regression</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dirty="0">
                          <a:effectLst/>
                          <a:highlight>
                            <a:srgbClr val="FFFF00"/>
                          </a:highlight>
                          <a:latin typeface="Times New Roman" panose="02020603050405020304" pitchFamily="18" charset="0"/>
                          <a:cs typeface="Times New Roman" panose="02020603050405020304" pitchFamily="18" charset="0"/>
                        </a:rPr>
                        <a:t>0.6913</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a:effectLst/>
                          <a:highlight>
                            <a:srgbClr val="FFFF00"/>
                          </a:highlight>
                          <a:latin typeface="Times New Roman" panose="02020603050405020304" pitchFamily="18" charset="0"/>
                          <a:cs typeface="Times New Roman" panose="02020603050405020304" pitchFamily="18" charset="0"/>
                        </a:rPr>
                        <a:t>0.6917</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a:effectLst/>
                          <a:highlight>
                            <a:srgbClr val="FFFF00"/>
                          </a:highlight>
                          <a:latin typeface="Times New Roman" panose="02020603050405020304" pitchFamily="18" charset="0"/>
                          <a:cs typeface="Times New Roman" panose="02020603050405020304" pitchFamily="18" charset="0"/>
                        </a:rPr>
                        <a:t>0.6910</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05591293"/>
                  </a:ext>
                </a:extLst>
              </a:tr>
              <a:tr h="182880">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Decision Tree</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0.6783</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0.6282</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0.7289</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2775261"/>
                  </a:ext>
                </a:extLst>
              </a:tr>
              <a:tr h="182880">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Decision tree with trial = 7</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0.7</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0.6254</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0.7755</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2896580"/>
                  </a:ext>
                </a:extLst>
              </a:tr>
              <a:tr h="182880">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Naïve Bayes</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0.6609</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0.6398</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0.6822</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5282795"/>
                  </a:ext>
                </a:extLst>
              </a:tr>
              <a:tr h="182880">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KNN (k=5)</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0.6014</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0.5418</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0.6618</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30632752"/>
                  </a:ext>
                </a:extLst>
              </a:tr>
              <a:tr h="182880">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KNN (k= 20)</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0.6130</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0.5331</a:t>
                      </a:r>
                      <a:endParaRPr lang="en-US"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0.6939</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31367120"/>
                  </a:ext>
                </a:extLst>
              </a:tr>
            </a:tbl>
          </a:graphicData>
        </a:graphic>
      </p:graphicFrame>
      <p:pic>
        <p:nvPicPr>
          <p:cNvPr id="3" name="Picture 2" descr="A screenshot of a computer&#10;&#10;Description automatically generated">
            <a:extLst>
              <a:ext uri="{FF2B5EF4-FFF2-40B4-BE49-F238E27FC236}">
                <a16:creationId xmlns:a16="http://schemas.microsoft.com/office/drawing/2014/main" id="{470F89C7-F9C9-CC95-F627-2B0512313512}"/>
              </a:ext>
            </a:extLst>
          </p:cNvPr>
          <p:cNvPicPr>
            <a:picLocks noChangeAspect="1"/>
          </p:cNvPicPr>
          <p:nvPr/>
        </p:nvPicPr>
        <p:blipFill>
          <a:blip r:embed="rId3"/>
          <a:stretch>
            <a:fillRect/>
          </a:stretch>
        </p:blipFill>
        <p:spPr>
          <a:xfrm>
            <a:off x="7105411" y="2934476"/>
            <a:ext cx="5023378" cy="2551924"/>
          </a:xfrm>
          <a:prstGeom prst="rect">
            <a:avLst/>
          </a:prstGeom>
        </p:spPr>
      </p:pic>
    </p:spTree>
    <p:extLst>
      <p:ext uri="{BB962C8B-B14F-4D97-AF65-F5344CB8AC3E}">
        <p14:creationId xmlns:p14="http://schemas.microsoft.com/office/powerpoint/2010/main" val="192982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9C6CA-3ABF-EAAA-437F-B9542E819E02}"/>
              </a:ext>
            </a:extLst>
          </p:cNvPr>
          <p:cNvSpPr>
            <a:spLocks noGrp="1"/>
          </p:cNvSpPr>
          <p:nvPr>
            <p:ph type="title"/>
          </p:nvPr>
        </p:nvSpPr>
        <p:spPr>
          <a:xfrm>
            <a:off x="7918102" y="239150"/>
            <a:ext cx="3600826" cy="866169"/>
          </a:xfrm>
        </p:spPr>
        <p:txBody>
          <a:bodyPr vert="horz" lIns="91440" tIns="45720" rIns="91440" bIns="45720" rtlCol="0">
            <a:normAutofit/>
          </a:bodyPr>
          <a:lstStyle/>
          <a:p>
            <a:pPr algn="ctr"/>
            <a:r>
              <a:rPr lang="en-US" b="1" kern="1200" cap="all" spc="300" baseline="0" dirty="0">
                <a:latin typeface="Times New Roman" panose="02020603050405020304" pitchFamily="18" charset="0"/>
                <a:cs typeface="Times New Roman" panose="02020603050405020304" pitchFamily="18" charset="0"/>
              </a:rPr>
              <a:t>Clustering</a:t>
            </a:r>
          </a:p>
        </p:txBody>
      </p:sp>
      <p:sp>
        <p:nvSpPr>
          <p:cNvPr id="25" name="Content Placeholder 24">
            <a:extLst>
              <a:ext uri="{FF2B5EF4-FFF2-40B4-BE49-F238E27FC236}">
                <a16:creationId xmlns:a16="http://schemas.microsoft.com/office/drawing/2014/main" id="{421D2CC2-0995-EFBA-28B9-ADEEB929B684}"/>
              </a:ext>
            </a:extLst>
          </p:cNvPr>
          <p:cNvSpPr>
            <a:spLocks noGrp="1"/>
          </p:cNvSpPr>
          <p:nvPr>
            <p:ph idx="1"/>
          </p:nvPr>
        </p:nvSpPr>
        <p:spPr>
          <a:xfrm>
            <a:off x="7474848" y="1344470"/>
            <a:ext cx="4647818" cy="5513530"/>
          </a:xfrm>
        </p:spPr>
        <p:txBody>
          <a:bodyPr>
            <a:normAutofit fontScale="92500" lnSpcReduction="10000"/>
          </a:bodyPr>
          <a:lstStyle/>
          <a:p>
            <a:r>
              <a:rPr lang="en-US" sz="2000" b="1" dirty="0">
                <a:latin typeface="Times New Roman" panose="02020603050405020304" pitchFamily="18" charset="0"/>
                <a:cs typeface="Times New Roman" panose="02020603050405020304" pitchFamily="18" charset="0"/>
              </a:rPr>
              <a:t>Cluster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kern="100" dirty="0">
                <a:latin typeface="Times New Roman" panose="02020603050405020304" pitchFamily="18" charset="0"/>
                <a:cs typeface="Times New Roman" panose="02020603050405020304" pitchFamily="18" charset="0"/>
              </a:rPr>
              <a:t>A</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verage features phone like medium front camera, medium RAM, high rear camera and 4G connectivity with a medium price of the used mobile devices.</a:t>
            </a:r>
          </a:p>
          <a:p>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Cluster 2</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High features phone with 4G and 5G enabled phone, high front&amp; rear  camera, and their price is </a:t>
            </a:r>
            <a:r>
              <a:rPr lang="en-US" sz="2100" kern="100" dirty="0">
                <a:latin typeface="Times New Roman" panose="02020603050405020304" pitchFamily="18" charset="0"/>
                <a:cs typeface="Times New Roman" panose="02020603050405020304" pitchFamily="18" charset="0"/>
              </a:rPr>
              <a:t>higher.</a:t>
            </a:r>
          </a:p>
          <a:p>
            <a:r>
              <a:rPr lang="en-US" sz="2100" b="1" kern="100" dirty="0">
                <a:latin typeface="Times New Roman" panose="02020603050405020304" pitchFamily="18" charset="0"/>
                <a:cs typeface="Times New Roman" panose="02020603050405020304" pitchFamily="18" charset="0"/>
              </a:rPr>
              <a:t>Cluster 3:</a:t>
            </a:r>
            <a:r>
              <a:rPr lang="en-US" sz="2100" kern="100" dirty="0">
                <a:latin typeface="Times New Roman" panose="02020603050405020304" pitchFamily="18" charset="0"/>
                <a:cs typeface="Times New Roman" panose="02020603050405020304" pitchFamily="18" charset="0"/>
              </a:rPr>
              <a:t> Mobile devices that have less screen size, low rear camera, are neither 4G nor 5G enabled phones, and low RAM (low features phones) but with high internal memory have been used for longer days but not longer than cluster 4 devices and their price is comparatively least.</a:t>
            </a:r>
          </a:p>
          <a:p>
            <a:r>
              <a:rPr lang="en-US" sz="2100" b="1" kern="100" dirty="0">
                <a:latin typeface="Times New Roman" panose="02020603050405020304" pitchFamily="18" charset="0"/>
                <a:cs typeface="Times New Roman" panose="02020603050405020304" pitchFamily="18" charset="0"/>
              </a:rPr>
              <a:t>Cluster 4:</a:t>
            </a:r>
            <a:r>
              <a:rPr lang="en-US" sz="2100" kern="100" dirty="0">
                <a:latin typeface="Times New Roman" panose="02020603050405020304" pitchFamily="18" charset="0"/>
                <a:cs typeface="Times New Roman" panose="02020603050405020304" pitchFamily="18" charset="0"/>
              </a:rPr>
              <a:t> Low feature phone with no 4G &amp; 5G connectivity and has low price but not lower than Cluster 3 devices and mobile devices have been used for longer days.</a:t>
            </a:r>
          </a:p>
          <a:p>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CA4565F-76CD-BE3C-972A-1B526FAA2A24}"/>
              </a:ext>
            </a:extLst>
          </p:cNvPr>
          <p:cNvSpPr txBox="1">
            <a:spLocks/>
          </p:cNvSpPr>
          <p:nvPr/>
        </p:nvSpPr>
        <p:spPr>
          <a:xfrm>
            <a:off x="50968" y="262598"/>
            <a:ext cx="7334569" cy="71711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K-Means clustering model </a:t>
            </a:r>
            <a:r>
              <a:rPr lang="en-US" dirty="0"/>
              <a:t>(K=4)</a:t>
            </a:r>
          </a:p>
        </p:txBody>
      </p:sp>
      <p:pic>
        <p:nvPicPr>
          <p:cNvPr id="3" name="Picture 2" descr="A graph with different colored bars&#10;&#10;Description automatically generated">
            <a:extLst>
              <a:ext uri="{FF2B5EF4-FFF2-40B4-BE49-F238E27FC236}">
                <a16:creationId xmlns:a16="http://schemas.microsoft.com/office/drawing/2014/main" id="{77BE9C67-03C8-F566-B4F8-890B3A23B507}"/>
              </a:ext>
            </a:extLst>
          </p:cNvPr>
          <p:cNvPicPr>
            <a:picLocks noChangeAspect="1"/>
          </p:cNvPicPr>
          <p:nvPr/>
        </p:nvPicPr>
        <p:blipFill>
          <a:blip r:embed="rId3"/>
          <a:stretch>
            <a:fillRect/>
          </a:stretch>
        </p:blipFill>
        <p:spPr>
          <a:xfrm>
            <a:off x="36761" y="1695186"/>
            <a:ext cx="7401326" cy="4390303"/>
          </a:xfrm>
          <a:prstGeom prst="rect">
            <a:avLst/>
          </a:prstGeom>
        </p:spPr>
      </p:pic>
    </p:spTree>
    <p:extLst>
      <p:ext uri="{BB962C8B-B14F-4D97-AF65-F5344CB8AC3E}">
        <p14:creationId xmlns:p14="http://schemas.microsoft.com/office/powerpoint/2010/main" val="65929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F451E-2B88-4D25-2F64-CB675AB222AA}"/>
              </a:ext>
            </a:extLst>
          </p:cNvPr>
          <p:cNvSpPr>
            <a:spLocks noGrp="1"/>
          </p:cNvSpPr>
          <p:nvPr>
            <p:ph type="title"/>
          </p:nvPr>
        </p:nvSpPr>
        <p:spPr>
          <a:xfrm>
            <a:off x="4762500" y="942449"/>
            <a:ext cx="6096000" cy="936840"/>
          </a:xfrm>
        </p:spPr>
        <p:txBody>
          <a:bodyPr>
            <a:normAutofit/>
          </a:bodyPr>
          <a:lstStyle/>
          <a:p>
            <a:pPr algn="ctr"/>
            <a:r>
              <a:rPr lang="en-US" dirty="0"/>
              <a:t>Recommendation</a:t>
            </a:r>
            <a:endParaRPr lang="en-US"/>
          </a:p>
        </p:txBody>
      </p:sp>
      <p:pic>
        <p:nvPicPr>
          <p:cNvPr id="5" name="Picture 4" descr="Person watching empty phone">
            <a:extLst>
              <a:ext uri="{FF2B5EF4-FFF2-40B4-BE49-F238E27FC236}">
                <a16:creationId xmlns:a16="http://schemas.microsoft.com/office/drawing/2014/main" id="{B2BC1AE1-15A4-F1AE-B585-21EDEBE6DE69}"/>
              </a:ext>
            </a:extLst>
          </p:cNvPr>
          <p:cNvPicPr>
            <a:picLocks noChangeAspect="1"/>
          </p:cNvPicPr>
          <p:nvPr/>
        </p:nvPicPr>
        <p:blipFill rotWithShape="1">
          <a:blip r:embed="rId3"/>
          <a:srcRect l="49077" r="17918" b="-1"/>
          <a:stretch/>
        </p:blipFill>
        <p:spPr>
          <a:xfrm>
            <a:off x="1" y="10"/>
            <a:ext cx="3390899" cy="6857990"/>
          </a:xfrm>
          <a:prstGeom prst="rect">
            <a:avLst/>
          </a:prstGeom>
        </p:spPr>
      </p:pic>
      <p:sp>
        <p:nvSpPr>
          <p:cNvPr id="3" name="Content Placeholder 2">
            <a:extLst>
              <a:ext uri="{FF2B5EF4-FFF2-40B4-BE49-F238E27FC236}">
                <a16:creationId xmlns:a16="http://schemas.microsoft.com/office/drawing/2014/main" id="{1FBCB4C8-75DA-068D-DEA5-4E759D934AA0}"/>
              </a:ext>
            </a:extLst>
          </p:cNvPr>
          <p:cNvSpPr>
            <a:spLocks noGrp="1"/>
          </p:cNvSpPr>
          <p:nvPr>
            <p:ph idx="1"/>
          </p:nvPr>
        </p:nvSpPr>
        <p:spPr>
          <a:xfrm>
            <a:off x="4444181" y="2062480"/>
            <a:ext cx="6656438" cy="4109719"/>
          </a:xfrm>
        </p:spPr>
        <p:txBody>
          <a:bodyPr>
            <a:normAutofit/>
          </a:bodyPr>
          <a:lstStyle/>
          <a:p>
            <a:r>
              <a:rPr lang="en-US" dirty="0"/>
              <a:t>Target selling high percentage drop in price of phones as it will sell faster and increase the net sale of the company.</a:t>
            </a:r>
          </a:p>
          <a:p>
            <a:r>
              <a:rPr lang="en-US" dirty="0"/>
              <a:t>If business are purchasing devices from third party, then they should buy less such mobile devices that have low percentage drop in price because it will take longer to sell that mobile device in the market. And focus more on high depreciation phones.</a:t>
            </a:r>
          </a:p>
          <a:p>
            <a:r>
              <a:rPr lang="en-US" dirty="0"/>
              <a:t>Provide additional deals to acquire more customers.</a:t>
            </a:r>
          </a:p>
        </p:txBody>
      </p:sp>
    </p:spTree>
    <p:extLst>
      <p:ext uri="{BB962C8B-B14F-4D97-AF65-F5344CB8AC3E}">
        <p14:creationId xmlns:p14="http://schemas.microsoft.com/office/powerpoint/2010/main" val="386297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EFA976-0132-4AF3-B3A3-B2D1C89C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9486900" cy="4114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C28A23-04EF-0B87-E027-D821DF5692A7}"/>
              </a:ext>
            </a:extLst>
          </p:cNvPr>
          <p:cNvSpPr>
            <a:spLocks noGrp="1"/>
          </p:cNvSpPr>
          <p:nvPr>
            <p:ph idx="1"/>
          </p:nvPr>
        </p:nvSpPr>
        <p:spPr>
          <a:xfrm>
            <a:off x="1929492" y="1460583"/>
            <a:ext cx="8115300" cy="629473"/>
          </a:xfrm>
        </p:spPr>
        <p:txBody>
          <a:bodyPr vert="horz" lIns="91440" tIns="45720" rIns="91440" bIns="45720" rtlCol="0" anchor="t">
            <a:noAutofit/>
          </a:bodyPr>
          <a:lstStyle/>
          <a:p>
            <a:pPr marL="0" indent="0" algn="ctr">
              <a:buNone/>
            </a:pPr>
            <a:r>
              <a:rPr lang="en-US" sz="2800" b="1" kern="1200" cap="all" spc="300" baseline="0" dirty="0">
                <a:solidFill>
                  <a:schemeClr val="tx2"/>
                </a:solidFill>
                <a:latin typeface="Times New Roman" panose="02020603050405020304" pitchFamily="18" charset="0"/>
                <a:ea typeface="+mj-ea"/>
                <a:cs typeface="Times New Roman" panose="02020603050405020304" pitchFamily="18" charset="0"/>
              </a:rPr>
              <a:t>Business Goal:</a:t>
            </a:r>
            <a:endParaRPr lang="en-US" sz="2800" b="1" i="1" kern="1200" dirty="0">
              <a:solidFill>
                <a:schemeClr val="tx2"/>
              </a:solidFill>
              <a:latin typeface="Times New Roman" panose="02020603050405020304" pitchFamily="18" charset="0"/>
              <a:cs typeface="Times New Roman" panose="02020603050405020304" pitchFamily="18" charset="0"/>
            </a:endParaRPr>
          </a:p>
          <a:p>
            <a:pPr marL="0" indent="0" algn="ctr">
              <a:buNone/>
            </a:pPr>
            <a:endParaRPr lang="en-US" sz="2800" i="1" kern="1200" dirty="0">
              <a:solidFill>
                <a:schemeClr val="tx2"/>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2498D34-CCD4-0D82-CDB0-D40B58503A43}"/>
              </a:ext>
            </a:extLst>
          </p:cNvPr>
          <p:cNvSpPr txBox="1">
            <a:spLocks/>
          </p:cNvSpPr>
          <p:nvPr/>
        </p:nvSpPr>
        <p:spPr>
          <a:xfrm>
            <a:off x="1513115" y="2090057"/>
            <a:ext cx="9231086" cy="32983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sz="2300" cap="none" dirty="0">
                <a:latin typeface="Times New Roman" panose="02020603050405020304" pitchFamily="18" charset="0"/>
                <a:cs typeface="Times New Roman" panose="02020603050405020304" pitchFamily="18" charset="0"/>
              </a:rPr>
              <a:t>Business we are representing sells used mobile devices at competitive prices.</a:t>
            </a:r>
          </a:p>
          <a:p>
            <a:endParaRPr lang="en-US" sz="2300" kern="1200" cap="none" spc="300" baseline="0"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cap="none" dirty="0">
                <a:latin typeface="Times New Roman" panose="02020603050405020304" pitchFamily="18" charset="0"/>
                <a:cs typeface="Times New Roman" panose="02020603050405020304" pitchFamily="18" charset="0"/>
              </a:rPr>
              <a:t>Identify competitive phone price so that business can acquire customer and increase revenue by promoting attractive deals. </a:t>
            </a:r>
          </a:p>
          <a:p>
            <a:pPr marL="342900" indent="-342900">
              <a:buFont typeface="Arial" panose="020B0604020202020204" pitchFamily="34" charset="0"/>
              <a:buChar char="•"/>
            </a:pPr>
            <a:r>
              <a:rPr lang="en-US" sz="2300" cap="none" dirty="0">
                <a:latin typeface="Times New Roman" panose="02020603050405020304" pitchFamily="18" charset="0"/>
                <a:cs typeface="Times New Roman" panose="02020603050405020304" pitchFamily="18" charset="0"/>
              </a:rPr>
              <a:t>Identify combination of features in mobile devices that could have impact on used device price.</a:t>
            </a:r>
          </a:p>
          <a:p>
            <a:endParaRPr lang="en-US" sz="23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37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3E5064B-BAF4-48C7-8C2C-8219FF24A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23E33EB3-397E-4C5F-B561-7FEE7C781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58225-CB41-DEDA-CEA9-5AC393724C94}"/>
              </a:ext>
            </a:extLst>
          </p:cNvPr>
          <p:cNvSpPr>
            <a:spLocks noGrp="1"/>
          </p:cNvSpPr>
          <p:nvPr>
            <p:ph type="title"/>
          </p:nvPr>
        </p:nvSpPr>
        <p:spPr>
          <a:xfrm>
            <a:off x="1284849" y="924791"/>
            <a:ext cx="6393688" cy="813498"/>
          </a:xfrm>
        </p:spPr>
        <p:txBody>
          <a:bodyPr>
            <a:normAutofit/>
          </a:bodyPr>
          <a:lstStyle/>
          <a:p>
            <a:pPr algn="ctr"/>
            <a:r>
              <a:rPr lang="en-US" b="1" dirty="0"/>
              <a:t>Analytical Approach </a:t>
            </a:r>
          </a:p>
        </p:txBody>
      </p:sp>
      <p:sp>
        <p:nvSpPr>
          <p:cNvPr id="3" name="Content Placeholder 2">
            <a:extLst>
              <a:ext uri="{FF2B5EF4-FFF2-40B4-BE49-F238E27FC236}">
                <a16:creationId xmlns:a16="http://schemas.microsoft.com/office/drawing/2014/main" id="{6F6633E5-4A60-B23B-DBA6-583D0BBCAB58}"/>
              </a:ext>
            </a:extLst>
          </p:cNvPr>
          <p:cNvSpPr>
            <a:spLocks noGrp="1"/>
          </p:cNvSpPr>
          <p:nvPr>
            <p:ph idx="1"/>
          </p:nvPr>
        </p:nvSpPr>
        <p:spPr>
          <a:xfrm>
            <a:off x="935183" y="1962040"/>
            <a:ext cx="7148944" cy="4114801"/>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Regression Model (Used Price prediction)</a:t>
            </a:r>
          </a:p>
          <a:p>
            <a:pPr lvl="1">
              <a:lnSpc>
                <a:spcPct val="90000"/>
              </a:lnSpc>
            </a:pPr>
            <a:r>
              <a:rPr lang="en-US" dirty="0" err="1">
                <a:latin typeface="Times New Roman" panose="02020603050405020304" pitchFamily="18" charset="0"/>
                <a:cs typeface="Times New Roman" panose="02020603050405020304" pitchFamily="18" charset="0"/>
              </a:rPr>
              <a:t>Normalized_used_price</a:t>
            </a:r>
            <a:r>
              <a:rPr lang="en-US" dirty="0">
                <a:latin typeface="Times New Roman" panose="02020603050405020304" pitchFamily="18" charset="0"/>
                <a:cs typeface="Times New Roman" panose="02020603050405020304" pitchFamily="18" charset="0"/>
              </a:rPr>
              <a:t> = Outcome variable</a:t>
            </a:r>
          </a:p>
          <a:p>
            <a:pPr lvl="1">
              <a:lnSpc>
                <a:spcPct val="90000"/>
              </a:lnSpc>
            </a:pPr>
            <a:r>
              <a:rPr lang="en-US" dirty="0">
                <a:latin typeface="Times New Roman" panose="02020603050405020304" pitchFamily="18" charset="0"/>
                <a:cs typeface="Times New Roman" panose="02020603050405020304" pitchFamily="18" charset="0"/>
              </a:rPr>
              <a:t>Predict the price of used mobile devices- i</a:t>
            </a:r>
            <a:r>
              <a:rPr lang="en-US" dirty="0">
                <a:effectLst/>
                <a:latin typeface="Times New Roman" panose="02020603050405020304" pitchFamily="18" charset="0"/>
                <a:ea typeface="Aptos" panose="020B0004020202020204" pitchFamily="34" charset="0"/>
                <a:cs typeface="Times New Roman" panose="02020603050405020304" pitchFamily="18" charset="0"/>
              </a:rPr>
              <a:t>dentify different predictors that impact the pricing.</a:t>
            </a:r>
            <a:endParaRPr lang="en-US"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Classification model (low vs high price prediction)</a:t>
            </a:r>
          </a:p>
          <a:p>
            <a:pPr lvl="1">
              <a:lnSpc>
                <a:spcPct val="90000"/>
              </a:lnSpc>
            </a:pPr>
            <a:r>
              <a:rPr lang="en-US" dirty="0">
                <a:latin typeface="Times New Roman" panose="02020603050405020304" pitchFamily="18" charset="0"/>
                <a:cs typeface="Times New Roman" panose="02020603050405020304" pitchFamily="18" charset="0"/>
              </a:rPr>
              <a:t>Classify price of the used phone will be high or low.</a:t>
            </a:r>
          </a:p>
          <a:p>
            <a:pPr lvl="1">
              <a:lnSpc>
                <a:spcPct val="90000"/>
              </a:lnSpc>
            </a:pPr>
            <a:r>
              <a:rPr lang="en-US" dirty="0">
                <a:effectLst/>
                <a:latin typeface="Times New Roman" panose="02020603050405020304" pitchFamily="18" charset="0"/>
                <a:ea typeface="Aptos" panose="020B0004020202020204" pitchFamily="34" charset="0"/>
              </a:rPr>
              <a:t>This will allow businesses to provide consumers with information around good deals (cheaper prices)</a:t>
            </a:r>
            <a:endParaRPr lang="en-US"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Unsupervised Clustering Model (Identifying features that drive price)</a:t>
            </a:r>
          </a:p>
          <a:p>
            <a:pPr lvl="1">
              <a:lnSpc>
                <a:spcPct val="90000"/>
              </a:lnSpc>
            </a:pPr>
            <a:r>
              <a:rPr lang="en-US" dirty="0">
                <a:latin typeface="Times New Roman" panose="02020603050405020304" pitchFamily="18" charset="0"/>
              </a:rPr>
              <a:t>Grouping similar devices together based on their price determinants</a:t>
            </a:r>
          </a:p>
          <a:p>
            <a:pPr marL="457200" lvl="1" indent="0">
              <a:lnSpc>
                <a:spcPct val="90000"/>
              </a:lnSpc>
              <a:buNone/>
            </a:pPr>
            <a:endParaRPr lang="en-US" dirty="0">
              <a:latin typeface="Times New Roman" panose="02020603050405020304" pitchFamily="18" charset="0"/>
              <a:ea typeface="Aptos" panose="020B0004020202020204" pitchFamily="34" charset="0"/>
              <a:cs typeface="Times New Roman" panose="02020603050405020304" pitchFamily="18" charset="0"/>
            </a:endParaRPr>
          </a:p>
        </p:txBody>
      </p:sp>
      <p:pic>
        <p:nvPicPr>
          <p:cNvPr id="5" name="Picture 4" descr="Mobile device with apps">
            <a:extLst>
              <a:ext uri="{FF2B5EF4-FFF2-40B4-BE49-F238E27FC236}">
                <a16:creationId xmlns:a16="http://schemas.microsoft.com/office/drawing/2014/main" id="{00923E94-494A-F094-8D6C-AC328EF58880}"/>
              </a:ext>
            </a:extLst>
          </p:cNvPr>
          <p:cNvPicPr>
            <a:picLocks noChangeAspect="1"/>
          </p:cNvPicPr>
          <p:nvPr/>
        </p:nvPicPr>
        <p:blipFill rotWithShape="1">
          <a:blip r:embed="rId3"/>
          <a:srcRect l="52461" r="12773"/>
          <a:stretch/>
        </p:blipFill>
        <p:spPr>
          <a:xfrm>
            <a:off x="8234349" y="1371600"/>
            <a:ext cx="2543201" cy="4114801"/>
          </a:xfrm>
          <a:prstGeom prst="rect">
            <a:avLst/>
          </a:prstGeom>
        </p:spPr>
      </p:pic>
    </p:spTree>
    <p:extLst>
      <p:ext uri="{BB962C8B-B14F-4D97-AF65-F5344CB8AC3E}">
        <p14:creationId xmlns:p14="http://schemas.microsoft.com/office/powerpoint/2010/main" val="325816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1197-C189-0EA5-7B18-162FB9728179}"/>
              </a:ext>
            </a:extLst>
          </p:cNvPr>
          <p:cNvSpPr>
            <a:spLocks noGrp="1"/>
          </p:cNvSpPr>
          <p:nvPr>
            <p:ph type="title"/>
          </p:nvPr>
        </p:nvSpPr>
        <p:spPr>
          <a:xfrm>
            <a:off x="488371" y="177712"/>
            <a:ext cx="11305309" cy="540327"/>
          </a:xfrm>
        </p:spPr>
        <p:txBody>
          <a:bodyPr/>
          <a:lstStyle/>
          <a:p>
            <a:r>
              <a:rPr lang="en-US" b="1" dirty="0">
                <a:latin typeface="Times New Roman" panose="02020603050405020304" pitchFamily="18" charset="0"/>
                <a:cs typeface="Times New Roman" panose="02020603050405020304" pitchFamily="18" charset="0"/>
              </a:rPr>
              <a:t>Data Exploration</a:t>
            </a:r>
          </a:p>
        </p:txBody>
      </p:sp>
      <p:sp>
        <p:nvSpPr>
          <p:cNvPr id="3" name="Content Placeholder 2">
            <a:extLst>
              <a:ext uri="{FF2B5EF4-FFF2-40B4-BE49-F238E27FC236}">
                <a16:creationId xmlns:a16="http://schemas.microsoft.com/office/drawing/2014/main" id="{C14A1D0F-B037-AD51-0852-23C777FCAADF}"/>
              </a:ext>
            </a:extLst>
          </p:cNvPr>
          <p:cNvSpPr>
            <a:spLocks noGrp="1"/>
          </p:cNvSpPr>
          <p:nvPr>
            <p:ph idx="1"/>
          </p:nvPr>
        </p:nvSpPr>
        <p:spPr>
          <a:xfrm>
            <a:off x="488371" y="800101"/>
            <a:ext cx="11284529" cy="6057900"/>
          </a:xfrm>
        </p:spPr>
        <p:txBody>
          <a:bodyPr>
            <a:normAutofit/>
          </a:bodyPr>
          <a:lstStyle/>
          <a:p>
            <a:r>
              <a:rPr lang="en-US" sz="2000" dirty="0">
                <a:latin typeface="Times New Roman" panose="02020603050405020304" pitchFamily="18" charset="0"/>
                <a:cs typeface="Times New Roman" panose="02020603050405020304" pitchFamily="18" charset="0"/>
              </a:rPr>
              <a:t>Dataset contains 3454 rows and 15 variables.</a:t>
            </a:r>
          </a:p>
          <a:p>
            <a:r>
              <a:rPr lang="en-US" sz="2000" dirty="0">
                <a:latin typeface="Times New Roman" panose="02020603050405020304" pitchFamily="18" charset="0"/>
                <a:cs typeface="Times New Roman" panose="02020603050405020304" pitchFamily="18" charset="0"/>
              </a:rPr>
              <a:t>Handled missing values.</a:t>
            </a:r>
          </a:p>
          <a:p>
            <a:r>
              <a:rPr lang="en-US" sz="2000" dirty="0">
                <a:latin typeface="Times New Roman" panose="02020603050405020304" pitchFamily="18" charset="0"/>
                <a:cs typeface="Times New Roman" panose="02020603050405020304" pitchFamily="18" charset="0"/>
              </a:rPr>
              <a:t>Days used are negatively correlated with used price which is obvious it tells the trend in price with an increase in phone used days.</a:t>
            </a:r>
          </a:p>
          <a:p>
            <a:r>
              <a:rPr lang="en-US" sz="2000" dirty="0">
                <a:latin typeface="Times New Roman" panose="02020603050405020304" pitchFamily="18" charset="0"/>
                <a:cs typeface="Times New Roman" panose="02020603050405020304" pitchFamily="18" charset="0"/>
              </a:rPr>
              <a:t>Normalized used prices are strongly correlated with screen size, </a:t>
            </a:r>
            <a:r>
              <a:rPr lang="en-US" sz="2000" dirty="0" err="1">
                <a:latin typeface="Times New Roman" panose="02020603050405020304" pitchFamily="18" charset="0"/>
                <a:cs typeface="Times New Roman" panose="02020603050405020304" pitchFamily="18" charset="0"/>
              </a:rPr>
              <a:t>rear_camera_mp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front_camera_mp</a:t>
            </a:r>
            <a:r>
              <a:rPr lang="en-US" sz="2000" dirty="0">
                <a:latin typeface="Times New Roman" panose="02020603050405020304" pitchFamily="18" charset="0"/>
                <a:cs typeface="Times New Roman" panose="02020603050405020304" pitchFamily="18" charset="0"/>
              </a:rPr>
              <a:t>, ram, battery. </a:t>
            </a:r>
          </a:p>
          <a:p>
            <a:r>
              <a:rPr lang="en-US" sz="2000" dirty="0">
                <a:latin typeface="Times New Roman" panose="02020603050405020304" pitchFamily="18" charset="0"/>
                <a:cs typeface="Times New Roman" panose="02020603050405020304" pitchFamily="18" charset="0"/>
              </a:rPr>
              <a:t>No multicollinearity.</a:t>
            </a: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520146-1886-812B-D81D-F90D30B52F48}"/>
              </a:ext>
            </a:extLst>
          </p:cNvPr>
          <p:cNvPicPr>
            <a:picLocks noChangeAspect="1"/>
          </p:cNvPicPr>
          <p:nvPr/>
        </p:nvPicPr>
        <p:blipFill rotWithShape="1">
          <a:blip r:embed="rId3">
            <a:extLst>
              <a:ext uri="{28A0092B-C50C-407E-A947-70E740481C1C}">
                <a14:useLocalDpi xmlns:a14="http://schemas.microsoft.com/office/drawing/2010/main" val="0"/>
              </a:ext>
            </a:extLst>
          </a:blip>
          <a:srcRect l="11539" t="6887" r="26154" b="20395"/>
          <a:stretch/>
        </p:blipFill>
        <p:spPr bwMode="auto">
          <a:xfrm>
            <a:off x="2932847" y="2879835"/>
            <a:ext cx="4068327" cy="3800454"/>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2A459CD6-CBAD-56DA-96C4-B2B6BBB8FD7A}"/>
              </a:ext>
            </a:extLst>
          </p:cNvPr>
          <p:cNvPicPr>
            <a:picLocks noChangeAspect="1"/>
          </p:cNvPicPr>
          <p:nvPr/>
        </p:nvPicPr>
        <p:blipFill rotWithShape="1">
          <a:blip r:embed="rId4"/>
          <a:srcRect t="11534" r="25108" b="19708"/>
          <a:stretch/>
        </p:blipFill>
        <p:spPr>
          <a:xfrm>
            <a:off x="7097980" y="2728648"/>
            <a:ext cx="4907782" cy="4099727"/>
          </a:xfrm>
          <a:prstGeom prst="rect">
            <a:avLst/>
          </a:prstGeom>
        </p:spPr>
      </p:pic>
    </p:spTree>
    <p:extLst>
      <p:ext uri="{BB962C8B-B14F-4D97-AF65-F5344CB8AC3E}">
        <p14:creationId xmlns:p14="http://schemas.microsoft.com/office/powerpoint/2010/main" val="44984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B699-C848-4529-9C83-F76315D0A2CE}"/>
              </a:ext>
            </a:extLst>
          </p:cNvPr>
          <p:cNvSpPr>
            <a:spLocks noGrp="1"/>
          </p:cNvSpPr>
          <p:nvPr>
            <p:ph type="title"/>
          </p:nvPr>
        </p:nvSpPr>
        <p:spPr>
          <a:xfrm>
            <a:off x="72737" y="103910"/>
            <a:ext cx="3706784" cy="505460"/>
          </a:xfrm>
        </p:spPr>
        <p:txBody>
          <a:bodyPr>
            <a:normAutofit/>
          </a:bodyPr>
          <a:lstStyle/>
          <a:p>
            <a:r>
              <a:rPr lang="en-US" sz="2800" dirty="0"/>
              <a:t>Visualization</a:t>
            </a:r>
          </a:p>
        </p:txBody>
      </p:sp>
      <p:pic>
        <p:nvPicPr>
          <p:cNvPr id="4" name="Picture 3">
            <a:extLst>
              <a:ext uri="{FF2B5EF4-FFF2-40B4-BE49-F238E27FC236}">
                <a16:creationId xmlns:a16="http://schemas.microsoft.com/office/drawing/2014/main" id="{16B4D95F-FB6B-FBA0-6F9B-C42A1DF9E6B7}"/>
              </a:ext>
            </a:extLst>
          </p:cNvPr>
          <p:cNvPicPr>
            <a:picLocks noChangeAspect="1"/>
          </p:cNvPicPr>
          <p:nvPr/>
        </p:nvPicPr>
        <p:blipFill rotWithShape="1">
          <a:blip r:embed="rId3">
            <a:extLst>
              <a:ext uri="{28A0092B-C50C-407E-A947-70E740481C1C}">
                <a14:useLocalDpi xmlns:a14="http://schemas.microsoft.com/office/drawing/2010/main" val="0"/>
              </a:ext>
            </a:extLst>
          </a:blip>
          <a:srcRect t="4796" r="19005" b="22736"/>
          <a:stretch/>
        </p:blipFill>
        <p:spPr bwMode="auto">
          <a:xfrm>
            <a:off x="184495" y="650598"/>
            <a:ext cx="3236517" cy="2896440"/>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2349347-7A46-8AAF-8C92-90F41155B41F}"/>
              </a:ext>
            </a:extLst>
          </p:cNvPr>
          <p:cNvPicPr>
            <a:picLocks noChangeAspect="1"/>
          </p:cNvPicPr>
          <p:nvPr/>
        </p:nvPicPr>
        <p:blipFill rotWithShape="1">
          <a:blip r:embed="rId4">
            <a:extLst>
              <a:ext uri="{28A0092B-C50C-407E-A947-70E740481C1C}">
                <a14:useLocalDpi xmlns:a14="http://schemas.microsoft.com/office/drawing/2010/main" val="0"/>
              </a:ext>
            </a:extLst>
          </a:blip>
          <a:srcRect r="22560" b="23200"/>
          <a:stretch/>
        </p:blipFill>
        <p:spPr bwMode="auto">
          <a:xfrm>
            <a:off x="3651190" y="244619"/>
            <a:ext cx="3328729" cy="3301379"/>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DF82D951-E160-4342-297C-2FDA591F2CCA}"/>
              </a:ext>
            </a:extLst>
          </p:cNvPr>
          <p:cNvPicPr>
            <a:picLocks noChangeAspect="1"/>
          </p:cNvPicPr>
          <p:nvPr/>
        </p:nvPicPr>
        <p:blipFill rotWithShape="1">
          <a:blip r:embed="rId5">
            <a:extLst>
              <a:ext uri="{28A0092B-C50C-407E-A947-70E740481C1C}">
                <a14:useLocalDpi xmlns:a14="http://schemas.microsoft.com/office/drawing/2010/main" val="0"/>
              </a:ext>
            </a:extLst>
          </a:blip>
          <a:srcRect l="1600" r="22200" b="20366"/>
          <a:stretch/>
        </p:blipFill>
        <p:spPr bwMode="auto">
          <a:xfrm>
            <a:off x="113914" y="3556621"/>
            <a:ext cx="3614440" cy="3301379"/>
          </a:xfrm>
          <a:prstGeom prst="rect">
            <a:avLst/>
          </a:prstGeom>
          <a:noFill/>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FA3DCDC8-0F48-2514-8DCD-66967DBF1FEA}"/>
              </a:ext>
            </a:extLst>
          </p:cNvPr>
          <p:cNvPicPr>
            <a:picLocks noChangeAspect="1"/>
          </p:cNvPicPr>
          <p:nvPr/>
        </p:nvPicPr>
        <p:blipFill rotWithShape="1">
          <a:blip r:embed="rId6">
            <a:extLst>
              <a:ext uri="{28A0092B-C50C-407E-A947-70E740481C1C}">
                <a14:useLocalDpi xmlns:a14="http://schemas.microsoft.com/office/drawing/2010/main" val="0"/>
              </a:ext>
            </a:extLst>
          </a:blip>
          <a:srcRect r="22400" b="20824"/>
          <a:stretch/>
        </p:blipFill>
        <p:spPr bwMode="auto">
          <a:xfrm>
            <a:off x="3728588" y="3556621"/>
            <a:ext cx="3701986" cy="3301379"/>
          </a:xfrm>
          <a:prstGeom prst="rect">
            <a:avLst/>
          </a:prstGeom>
          <a:noFill/>
          <a:ln>
            <a:noFill/>
          </a:ln>
          <a:extLst>
            <a:ext uri="{53640926-AAD7-44D8-BBD7-CCE9431645EC}">
              <a14:shadowObscured xmlns:a14="http://schemas.microsoft.com/office/drawing/2010/main"/>
            </a:ext>
          </a:extLst>
        </p:spPr>
      </p:pic>
      <p:pic>
        <p:nvPicPr>
          <p:cNvPr id="3" name="Content Placeholder 4">
            <a:extLst>
              <a:ext uri="{FF2B5EF4-FFF2-40B4-BE49-F238E27FC236}">
                <a16:creationId xmlns:a16="http://schemas.microsoft.com/office/drawing/2014/main" id="{448C531B-A276-6EDF-841D-6A0B057F2AAC}"/>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438" t="3466" r="21600" b="20400"/>
          <a:stretch/>
        </p:blipFill>
        <p:spPr bwMode="auto">
          <a:xfrm>
            <a:off x="7377927" y="1751718"/>
            <a:ext cx="4803683" cy="463892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0364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able with numbers and numbers&#10;&#10;Description automatically generated">
            <a:extLst>
              <a:ext uri="{FF2B5EF4-FFF2-40B4-BE49-F238E27FC236}">
                <a16:creationId xmlns:a16="http://schemas.microsoft.com/office/drawing/2014/main" id="{4A99A63D-ECBC-E456-D911-6EB2ADEEDBFC}"/>
              </a:ext>
            </a:extLst>
          </p:cNvPr>
          <p:cNvPicPr>
            <a:picLocks noChangeAspect="1"/>
          </p:cNvPicPr>
          <p:nvPr/>
        </p:nvPicPr>
        <p:blipFill>
          <a:blip r:embed="rId3"/>
          <a:stretch>
            <a:fillRect/>
          </a:stretch>
        </p:blipFill>
        <p:spPr>
          <a:xfrm>
            <a:off x="2702560" y="1019604"/>
            <a:ext cx="5482467" cy="1503198"/>
          </a:xfrm>
          <a:prstGeom prst="rect">
            <a:avLst/>
          </a:prstGeom>
        </p:spPr>
      </p:pic>
      <p:pic>
        <p:nvPicPr>
          <p:cNvPr id="12" name="Picture 11">
            <a:extLst>
              <a:ext uri="{FF2B5EF4-FFF2-40B4-BE49-F238E27FC236}">
                <a16:creationId xmlns:a16="http://schemas.microsoft.com/office/drawing/2014/main" id="{8109F6C5-2821-5970-887A-3524EAA78416}"/>
              </a:ext>
            </a:extLst>
          </p:cNvPr>
          <p:cNvPicPr>
            <a:picLocks noChangeAspect="1"/>
          </p:cNvPicPr>
          <p:nvPr/>
        </p:nvPicPr>
        <p:blipFill rotWithShape="1">
          <a:blip r:embed="rId4">
            <a:extLst>
              <a:ext uri="{28A0092B-C50C-407E-A947-70E740481C1C}">
                <a14:useLocalDpi xmlns:a14="http://schemas.microsoft.com/office/drawing/2010/main" val="0"/>
              </a:ext>
            </a:extLst>
          </a:blip>
          <a:srcRect r="22600" b="20824"/>
          <a:stretch/>
        </p:blipFill>
        <p:spPr bwMode="auto">
          <a:xfrm>
            <a:off x="4063531" y="2917313"/>
            <a:ext cx="3938733" cy="3521937"/>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235502CC-EDDB-953A-BAE0-EA150C8BB2C3}"/>
              </a:ext>
            </a:extLst>
          </p:cNvPr>
          <p:cNvPicPr>
            <a:picLocks noChangeAspect="1"/>
          </p:cNvPicPr>
          <p:nvPr/>
        </p:nvPicPr>
        <p:blipFill rotWithShape="1">
          <a:blip r:embed="rId5">
            <a:extLst>
              <a:ext uri="{28A0092B-C50C-407E-A947-70E740481C1C}">
                <a14:useLocalDpi xmlns:a14="http://schemas.microsoft.com/office/drawing/2010/main" val="0"/>
              </a:ext>
            </a:extLst>
          </a:blip>
          <a:srcRect l="1180" r="21715" b="20211"/>
          <a:stretch/>
        </p:blipFill>
        <p:spPr bwMode="auto">
          <a:xfrm>
            <a:off x="214270" y="2896993"/>
            <a:ext cx="3750162" cy="3511545"/>
          </a:xfrm>
          <a:prstGeom prst="rect">
            <a:avLst/>
          </a:prstGeom>
          <a:noFill/>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6B0DF16D-E87C-C0CE-4484-E8609091AAA6}"/>
              </a:ext>
            </a:extLst>
          </p:cNvPr>
          <p:cNvPicPr>
            <a:picLocks noChangeAspect="1"/>
          </p:cNvPicPr>
          <p:nvPr/>
        </p:nvPicPr>
        <p:blipFill rotWithShape="1">
          <a:blip r:embed="rId6">
            <a:extLst>
              <a:ext uri="{28A0092B-C50C-407E-A947-70E740481C1C}">
                <a14:useLocalDpi xmlns:a14="http://schemas.microsoft.com/office/drawing/2010/main" val="0"/>
              </a:ext>
            </a:extLst>
          </a:blip>
          <a:srcRect r="20400" b="21000"/>
          <a:stretch/>
        </p:blipFill>
        <p:spPr bwMode="auto">
          <a:xfrm>
            <a:off x="8104910" y="2955171"/>
            <a:ext cx="3236517" cy="321230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879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21334-DBDA-C4C4-7D88-2DCCA7B72CA5}"/>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Data Partition</a:t>
            </a:r>
          </a:p>
        </p:txBody>
      </p:sp>
      <p:graphicFrame>
        <p:nvGraphicFramePr>
          <p:cNvPr id="14" name="Content Placeholder 7">
            <a:extLst>
              <a:ext uri="{FF2B5EF4-FFF2-40B4-BE49-F238E27FC236}">
                <a16:creationId xmlns:a16="http://schemas.microsoft.com/office/drawing/2014/main" id="{9E193DC3-1A5F-0FBE-694B-061864F66FCC}"/>
              </a:ext>
            </a:extLst>
          </p:cNvPr>
          <p:cNvGraphicFramePr>
            <a:graphicFrameLocks/>
          </p:cNvGraphicFramePr>
          <p:nvPr>
            <p:extLst>
              <p:ext uri="{D42A27DB-BD31-4B8C-83A1-F6EECF244321}">
                <p14:modId xmlns:p14="http://schemas.microsoft.com/office/powerpoint/2010/main" val="1542681117"/>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5629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246CC04-2A14-4599-8B94-8305E093B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A3ED8-30D3-35DE-B56B-FFE69B51242C}"/>
              </a:ext>
            </a:extLst>
          </p:cNvPr>
          <p:cNvSpPr>
            <a:spLocks noGrp="1"/>
          </p:cNvSpPr>
          <p:nvPr>
            <p:ph type="title"/>
          </p:nvPr>
        </p:nvSpPr>
        <p:spPr>
          <a:xfrm>
            <a:off x="698528" y="207818"/>
            <a:ext cx="5410200" cy="1001150"/>
          </a:xfrm>
        </p:spPr>
        <p:txBody>
          <a:bodyPr>
            <a:normAutofit/>
          </a:bodyPr>
          <a:lstStyle/>
          <a:p>
            <a:pPr algn="ctr"/>
            <a:r>
              <a:rPr lang="en-US" dirty="0"/>
              <a:t>Regression Model </a:t>
            </a:r>
          </a:p>
        </p:txBody>
      </p:sp>
      <p:sp>
        <p:nvSpPr>
          <p:cNvPr id="3" name="Content Placeholder 2">
            <a:extLst>
              <a:ext uri="{FF2B5EF4-FFF2-40B4-BE49-F238E27FC236}">
                <a16:creationId xmlns:a16="http://schemas.microsoft.com/office/drawing/2014/main" id="{903264C2-55CD-CA30-8BAC-35E523164186}"/>
              </a:ext>
            </a:extLst>
          </p:cNvPr>
          <p:cNvSpPr>
            <a:spLocks noGrp="1"/>
          </p:cNvSpPr>
          <p:nvPr>
            <p:ph idx="1"/>
          </p:nvPr>
        </p:nvSpPr>
        <p:spPr>
          <a:xfrm>
            <a:off x="107373" y="1537855"/>
            <a:ext cx="6567054" cy="5112327"/>
          </a:xfrm>
        </p:spPr>
        <p:txBody>
          <a:bodyPr>
            <a:normAutofit/>
          </a:bodyPr>
          <a:lstStyle/>
          <a:p>
            <a:r>
              <a:rPr lang="en-US" dirty="0"/>
              <a:t>To predict the price of used mobile devices based on different features.</a:t>
            </a:r>
          </a:p>
          <a:p>
            <a:r>
              <a:rPr lang="en-US" b="1" dirty="0"/>
              <a:t>Stepwise Regression Model</a:t>
            </a:r>
          </a:p>
        </p:txBody>
      </p:sp>
      <p:sp>
        <p:nvSpPr>
          <p:cNvPr id="30" name="Rectangle 29">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0"/>
            <a:ext cx="54102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823BD22A-8E9D-24A6-0ED0-D3C1566C9771}"/>
              </a:ext>
            </a:extLst>
          </p:cNvPr>
          <p:cNvPicPr>
            <a:picLocks noChangeAspect="1"/>
          </p:cNvPicPr>
          <p:nvPr/>
        </p:nvPicPr>
        <p:blipFill>
          <a:blip r:embed="rId3"/>
          <a:stretch>
            <a:fillRect/>
          </a:stretch>
        </p:blipFill>
        <p:spPr>
          <a:xfrm>
            <a:off x="6876742" y="890943"/>
            <a:ext cx="5207885" cy="5104612"/>
          </a:xfrm>
          <a:prstGeom prst="rect">
            <a:avLst/>
          </a:prstGeom>
        </p:spPr>
      </p:pic>
      <p:graphicFrame>
        <p:nvGraphicFramePr>
          <p:cNvPr id="5" name="Table 4">
            <a:extLst>
              <a:ext uri="{FF2B5EF4-FFF2-40B4-BE49-F238E27FC236}">
                <a16:creationId xmlns:a16="http://schemas.microsoft.com/office/drawing/2014/main" id="{EC8D0E6C-E136-CE86-F5C5-08CC04DE8A7B}"/>
              </a:ext>
            </a:extLst>
          </p:cNvPr>
          <p:cNvGraphicFramePr>
            <a:graphicFrameLocks noGrp="1"/>
          </p:cNvGraphicFramePr>
          <p:nvPr>
            <p:extLst>
              <p:ext uri="{D42A27DB-BD31-4B8C-83A1-F6EECF244321}">
                <p14:modId xmlns:p14="http://schemas.microsoft.com/office/powerpoint/2010/main" val="1348719136"/>
              </p:ext>
            </p:extLst>
          </p:nvPr>
        </p:nvGraphicFramePr>
        <p:xfrm>
          <a:off x="212116" y="3247158"/>
          <a:ext cx="6383024" cy="1708040"/>
        </p:xfrm>
        <a:graphic>
          <a:graphicData uri="http://schemas.openxmlformats.org/drawingml/2006/table">
            <a:tbl>
              <a:tblPr firstRow="1" firstCol="1" bandRow="1">
                <a:tableStyleId>{69CF1AB2-1976-4502-BF36-3FF5EA218861}</a:tableStyleId>
              </a:tblPr>
              <a:tblGrid>
                <a:gridCol w="1925406">
                  <a:extLst>
                    <a:ext uri="{9D8B030D-6E8A-4147-A177-3AD203B41FA5}">
                      <a16:colId xmlns:a16="http://schemas.microsoft.com/office/drawing/2014/main" val="443390620"/>
                    </a:ext>
                  </a:extLst>
                </a:gridCol>
                <a:gridCol w="1377808">
                  <a:extLst>
                    <a:ext uri="{9D8B030D-6E8A-4147-A177-3AD203B41FA5}">
                      <a16:colId xmlns:a16="http://schemas.microsoft.com/office/drawing/2014/main" val="4246788232"/>
                    </a:ext>
                  </a:extLst>
                </a:gridCol>
                <a:gridCol w="1539905">
                  <a:extLst>
                    <a:ext uri="{9D8B030D-6E8A-4147-A177-3AD203B41FA5}">
                      <a16:colId xmlns:a16="http://schemas.microsoft.com/office/drawing/2014/main" val="4164253422"/>
                    </a:ext>
                  </a:extLst>
                </a:gridCol>
                <a:gridCol w="1539905">
                  <a:extLst>
                    <a:ext uri="{9D8B030D-6E8A-4147-A177-3AD203B41FA5}">
                      <a16:colId xmlns:a16="http://schemas.microsoft.com/office/drawing/2014/main" val="3248821060"/>
                    </a:ext>
                  </a:extLst>
                </a:gridCol>
              </a:tblGrid>
              <a:tr h="338744">
                <a:tc gridSpan="4">
                  <a:txBody>
                    <a:bodyPr/>
                    <a:lstStyle/>
                    <a:p>
                      <a:pPr marL="0" marR="0">
                        <a:lnSpc>
                          <a:spcPct val="150000"/>
                        </a:lnSpc>
                        <a:spcBef>
                          <a:spcPts val="0"/>
                        </a:spcBef>
                        <a:spcAft>
                          <a:spcPts val="0"/>
                        </a:spcAft>
                      </a:pPr>
                      <a:r>
                        <a:rPr lang="en-US" sz="1600" b="1" kern="0" dirty="0">
                          <a:effectLst/>
                          <a:latin typeface="Times New Roman" panose="02020603050405020304" pitchFamily="18" charset="0"/>
                          <a:cs typeface="Times New Roman" panose="02020603050405020304" pitchFamily="18" charset="0"/>
                        </a:rPr>
                        <a:t>For Predicting Used Price Outcome Variable (on Validation dataset)</a:t>
                      </a:r>
                      <a:endParaRPr lang="en-US"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4470505"/>
                  </a:ext>
                </a:extLst>
              </a:tr>
              <a:tr h="338744">
                <a:tc>
                  <a:txBody>
                    <a:bodyPr/>
                    <a:lstStyle/>
                    <a:p>
                      <a:pPr marL="0" marR="0">
                        <a:lnSpc>
                          <a:spcPct val="150000"/>
                        </a:lnSpc>
                        <a:spcBef>
                          <a:spcPts val="0"/>
                        </a:spcBef>
                        <a:spcAft>
                          <a:spcPts val="0"/>
                        </a:spcAft>
                      </a:pPr>
                      <a:r>
                        <a:rPr lang="en-US" sz="1400" b="1" kern="0" dirty="0">
                          <a:effectLst/>
                          <a:latin typeface="Times New Roman" panose="02020603050405020304" pitchFamily="18" charset="0"/>
                          <a:cs typeface="Times New Roman" panose="02020603050405020304" pitchFamily="18" charset="0"/>
                        </a:rPr>
                        <a:t> </a:t>
                      </a:r>
                      <a:endParaRPr lang="en-US" sz="12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400" b="1" kern="0" dirty="0">
                          <a:effectLst/>
                          <a:latin typeface="Times New Roman" panose="02020603050405020304" pitchFamily="18" charset="0"/>
                          <a:cs typeface="Times New Roman" panose="02020603050405020304" pitchFamily="18" charset="0"/>
                        </a:rPr>
                        <a:t>MAE</a:t>
                      </a:r>
                      <a:endParaRPr lang="en-US" sz="12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400" b="1" kern="0" dirty="0">
                          <a:effectLst/>
                          <a:latin typeface="Times New Roman" panose="02020603050405020304" pitchFamily="18" charset="0"/>
                          <a:cs typeface="Times New Roman" panose="02020603050405020304" pitchFamily="18" charset="0"/>
                        </a:rPr>
                        <a:t>RMSE</a:t>
                      </a:r>
                      <a:endParaRPr lang="en-US" sz="12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400" b="1" kern="0" dirty="0">
                          <a:effectLst/>
                          <a:latin typeface="Times New Roman" panose="02020603050405020304" pitchFamily="18" charset="0"/>
                          <a:cs typeface="Times New Roman" panose="02020603050405020304" pitchFamily="18" charset="0"/>
                        </a:rPr>
                        <a:t>Correlation</a:t>
                      </a:r>
                      <a:endParaRPr lang="en-US" sz="12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2256584"/>
                  </a:ext>
                </a:extLst>
              </a:tr>
              <a:tr h="353064">
                <a:tc>
                  <a:txBody>
                    <a:bodyPr/>
                    <a:lstStyle/>
                    <a:p>
                      <a:pPr marL="0" marR="0">
                        <a:lnSpc>
                          <a:spcPct val="150000"/>
                        </a:lnSpc>
                        <a:spcBef>
                          <a:spcPts val="0"/>
                        </a:spcBef>
                        <a:spcAft>
                          <a:spcPts val="0"/>
                        </a:spcAft>
                      </a:pPr>
                      <a:r>
                        <a:rPr lang="en-US" sz="1400" b="1" kern="0">
                          <a:effectLst/>
                          <a:latin typeface="Times New Roman" panose="02020603050405020304" pitchFamily="18" charset="0"/>
                          <a:cs typeface="Times New Roman" panose="02020603050405020304" pitchFamily="18" charset="0"/>
                        </a:rPr>
                        <a:t>Linear Regression</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50000"/>
                        </a:lnSpc>
                      </a:pPr>
                      <a:r>
                        <a:rPr lang="en-US" sz="1600" kern="100">
                          <a:solidFill>
                            <a:srgbClr val="000000"/>
                          </a:solidFill>
                          <a:effectLst/>
                          <a:latin typeface="Times New Roman" panose="02020603050405020304" pitchFamily="18" charset="0"/>
                          <a:ea typeface="Times New Roman" panose="02020603050405020304" pitchFamily="18" charset="0"/>
                        </a:rPr>
                        <a:t>0.1892305</a:t>
                      </a:r>
                      <a:endParaRPr lang="en-US" sz="1400" kern="100">
                        <a:effectLst/>
                        <a:latin typeface="Aptos" panose="020B0004020202020204" pitchFamily="34" charset="0"/>
                      </a:endParaRPr>
                    </a:p>
                  </a:txBody>
                  <a:tcPr marL="68580" marR="68580" marT="0" marB="0" anchor="ctr"/>
                </a:tc>
                <a:tc>
                  <a:txBody>
                    <a:bodyPr/>
                    <a:lstStyle/>
                    <a:p>
                      <a:pPr>
                        <a:lnSpc>
                          <a:spcPct val="150000"/>
                        </a:lnSpc>
                      </a:pPr>
                      <a:r>
                        <a:rPr lang="en-US" sz="1600" kern="100">
                          <a:solidFill>
                            <a:srgbClr val="000000"/>
                          </a:solidFill>
                          <a:effectLst/>
                          <a:latin typeface="Times New Roman" panose="02020603050405020304" pitchFamily="18" charset="0"/>
                          <a:ea typeface="Times New Roman" panose="02020603050405020304" pitchFamily="18" charset="0"/>
                        </a:rPr>
                        <a:t>0.239135</a:t>
                      </a:r>
                      <a:endParaRPr lang="en-US" sz="1400" kern="100">
                        <a:effectLst/>
                        <a:latin typeface="Aptos" panose="020B0004020202020204" pitchFamily="34" charset="0"/>
                      </a:endParaRPr>
                    </a:p>
                  </a:txBody>
                  <a:tcPr marL="68580" marR="68580" marT="0" marB="0" anchor="ctr"/>
                </a:tc>
                <a:tc>
                  <a:txBody>
                    <a:bodyPr/>
                    <a:lstStyle/>
                    <a:p>
                      <a:pPr>
                        <a:lnSpc>
                          <a:spcPct val="150000"/>
                        </a:lnSpc>
                      </a:pPr>
                      <a:r>
                        <a:rPr lang="en-US" sz="1400" b="0" kern="100" dirty="0">
                          <a:effectLst/>
                          <a:latin typeface="Times New Roman" panose="02020603050405020304" pitchFamily="18" charset="0"/>
                          <a:cs typeface="Times New Roman" panose="02020603050405020304" pitchFamily="18" charset="0"/>
                        </a:rPr>
                        <a:t>0.918035</a:t>
                      </a:r>
                      <a:endParaRPr lang="en-US" sz="1200" b="0" kern="1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0573729"/>
                  </a:ext>
                </a:extLst>
              </a:tr>
              <a:tr h="338744">
                <a:tc>
                  <a:txBody>
                    <a:bodyPr/>
                    <a:lstStyle/>
                    <a:p>
                      <a:pPr marL="0" marR="0">
                        <a:lnSpc>
                          <a:spcPct val="150000"/>
                        </a:lnSpc>
                        <a:spcBef>
                          <a:spcPts val="0"/>
                        </a:spcBef>
                        <a:spcAft>
                          <a:spcPts val="0"/>
                        </a:spcAft>
                      </a:pPr>
                      <a:r>
                        <a:rPr lang="en-US" sz="1600" b="1" kern="0" dirty="0">
                          <a:solidFill>
                            <a:schemeClr val="tx1"/>
                          </a:solidFill>
                          <a:effectLst/>
                          <a:latin typeface="Times New Roman" panose="02020603050405020304" pitchFamily="18" charset="0"/>
                          <a:cs typeface="Times New Roman" panose="02020603050405020304" pitchFamily="18" charset="0"/>
                        </a:rPr>
                        <a:t>Stepwise</a:t>
                      </a:r>
                      <a:r>
                        <a:rPr lang="en-US" sz="1600" b="1" kern="0" dirty="0">
                          <a:effectLst/>
                          <a:latin typeface="Times New Roman" panose="02020603050405020304" pitchFamily="18" charset="0"/>
                          <a:cs typeface="Times New Roman" panose="02020603050405020304" pitchFamily="18" charset="0"/>
                        </a:rPr>
                        <a:t> </a:t>
                      </a:r>
                      <a:r>
                        <a:rPr lang="en-US" sz="1600" b="1" kern="0" dirty="0">
                          <a:solidFill>
                            <a:schemeClr val="tx1"/>
                          </a:solidFill>
                          <a:effectLst/>
                          <a:latin typeface="Times New Roman" panose="02020603050405020304" pitchFamily="18" charset="0"/>
                          <a:cs typeface="Times New Roman" panose="02020603050405020304" pitchFamily="18" charset="0"/>
                        </a:rPr>
                        <a:t>Regression</a:t>
                      </a:r>
                      <a:endParaRPr lang="en-US" sz="16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50000"/>
                        </a:lnSpc>
                      </a:pPr>
                      <a:r>
                        <a:rPr lang="en-US" sz="1600" b="1" kern="100" dirty="0">
                          <a:solidFill>
                            <a:srgbClr val="000000"/>
                          </a:solidFill>
                          <a:effectLst/>
                          <a:highlight>
                            <a:srgbClr val="FFFF00"/>
                          </a:highlight>
                          <a:latin typeface="Times New Roman" panose="02020603050405020304" pitchFamily="18" charset="0"/>
                          <a:ea typeface="Times New Roman" panose="02020603050405020304" pitchFamily="18" charset="0"/>
                        </a:rPr>
                        <a:t>0.188039</a:t>
                      </a:r>
                      <a:endParaRPr lang="en-US" sz="1600" b="1" kern="100" dirty="0">
                        <a:effectLst/>
                        <a:highlight>
                          <a:srgbClr val="FFFF00"/>
                        </a:highlight>
                        <a:latin typeface="Aptos" panose="020B0004020202020204" pitchFamily="34" charset="0"/>
                      </a:endParaRPr>
                    </a:p>
                  </a:txBody>
                  <a:tcPr marL="68580" marR="68580" marT="0" marB="0" anchor="ctr"/>
                </a:tc>
                <a:tc>
                  <a:txBody>
                    <a:bodyPr/>
                    <a:lstStyle/>
                    <a:p>
                      <a:pPr>
                        <a:lnSpc>
                          <a:spcPct val="150000"/>
                        </a:lnSpc>
                      </a:pPr>
                      <a:r>
                        <a:rPr lang="en-US" sz="1600" b="1" kern="100" dirty="0">
                          <a:solidFill>
                            <a:srgbClr val="000000"/>
                          </a:solidFill>
                          <a:effectLst/>
                          <a:latin typeface="Times New Roman" panose="02020603050405020304" pitchFamily="18" charset="0"/>
                          <a:ea typeface="Times New Roman" panose="02020603050405020304" pitchFamily="18" charset="0"/>
                        </a:rPr>
                        <a:t>0.2380398</a:t>
                      </a:r>
                      <a:endParaRPr lang="en-US" sz="1600" b="1" kern="100" dirty="0">
                        <a:effectLst/>
                        <a:latin typeface="Aptos" panose="020B0004020202020204" pitchFamily="34" charset="0"/>
                      </a:endParaRPr>
                    </a:p>
                  </a:txBody>
                  <a:tcPr marL="68580" marR="68580" marT="0" marB="0" anchor="ctr"/>
                </a:tc>
                <a:tc>
                  <a:txBody>
                    <a:bodyPr/>
                    <a:lstStyle/>
                    <a:p>
                      <a:pPr>
                        <a:lnSpc>
                          <a:spcPct val="150000"/>
                        </a:lnSpc>
                      </a:pPr>
                      <a:r>
                        <a:rPr lang="en-US" sz="1400" b="0" kern="100" dirty="0">
                          <a:effectLst/>
                          <a:latin typeface="Times New Roman" panose="02020603050405020304" pitchFamily="18" charset="0"/>
                          <a:cs typeface="Times New Roman" panose="02020603050405020304" pitchFamily="18" charset="0"/>
                        </a:rPr>
                        <a:t>0.9189141</a:t>
                      </a:r>
                      <a:endParaRPr lang="en-US" sz="1200" b="0" kern="1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6709919"/>
                  </a:ext>
                </a:extLst>
              </a:tr>
              <a:tr h="338744">
                <a:tc>
                  <a:txBody>
                    <a:bodyPr/>
                    <a:lstStyle/>
                    <a:p>
                      <a:pPr marL="0" marR="0">
                        <a:lnSpc>
                          <a:spcPct val="150000"/>
                        </a:lnSpc>
                        <a:spcBef>
                          <a:spcPts val="0"/>
                        </a:spcBef>
                        <a:spcAft>
                          <a:spcPts val="0"/>
                        </a:spcAft>
                      </a:pPr>
                      <a:r>
                        <a:rPr lang="en-US" sz="1400" b="1" kern="0">
                          <a:effectLst/>
                          <a:latin typeface="Times New Roman" panose="02020603050405020304" pitchFamily="18" charset="0"/>
                          <a:cs typeface="Times New Roman" panose="02020603050405020304" pitchFamily="18" charset="0"/>
                        </a:rPr>
                        <a:t>Regression Tree</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50000"/>
                        </a:lnSpc>
                      </a:pPr>
                      <a:r>
                        <a:rPr lang="en-US" sz="1600" kern="100" dirty="0">
                          <a:solidFill>
                            <a:srgbClr val="000000"/>
                          </a:solidFill>
                          <a:effectLst/>
                          <a:latin typeface="Times New Roman" panose="02020603050405020304" pitchFamily="18" charset="0"/>
                          <a:ea typeface="Times New Roman" panose="02020603050405020304" pitchFamily="18" charset="0"/>
                        </a:rPr>
                        <a:t>0.236836</a:t>
                      </a:r>
                      <a:endParaRPr lang="en-US" sz="1400" kern="100" dirty="0">
                        <a:effectLst/>
                        <a:latin typeface="Aptos" panose="020B0004020202020204" pitchFamily="34" charset="0"/>
                      </a:endParaRPr>
                    </a:p>
                  </a:txBody>
                  <a:tcPr marL="68580" marR="68580" marT="0" marB="0" anchor="ctr"/>
                </a:tc>
                <a:tc>
                  <a:txBody>
                    <a:bodyPr/>
                    <a:lstStyle/>
                    <a:p>
                      <a:pPr>
                        <a:lnSpc>
                          <a:spcPct val="150000"/>
                        </a:lnSpc>
                      </a:pPr>
                      <a:r>
                        <a:rPr lang="en-US" sz="1600" kern="100" dirty="0">
                          <a:solidFill>
                            <a:srgbClr val="000000"/>
                          </a:solidFill>
                          <a:effectLst/>
                          <a:latin typeface="Times New Roman" panose="02020603050405020304" pitchFamily="18" charset="0"/>
                          <a:ea typeface="Times New Roman" panose="02020603050405020304" pitchFamily="18" charset="0"/>
                        </a:rPr>
                        <a:t>0.3042452</a:t>
                      </a:r>
                      <a:endParaRPr lang="en-US" sz="1400" kern="100" dirty="0">
                        <a:effectLst/>
                        <a:latin typeface="Aptos" panose="020B0004020202020204" pitchFamily="34" charset="0"/>
                      </a:endParaRPr>
                    </a:p>
                  </a:txBody>
                  <a:tcPr marL="68580" marR="68580" marT="0" marB="0" anchor="ctr"/>
                </a:tc>
                <a:tc>
                  <a:txBody>
                    <a:bodyPr/>
                    <a:lstStyle/>
                    <a:p>
                      <a:pPr>
                        <a:lnSpc>
                          <a:spcPct val="150000"/>
                        </a:lnSpc>
                      </a:pPr>
                      <a:r>
                        <a:rPr lang="en-US" sz="1400" b="0" kern="100" dirty="0">
                          <a:effectLst/>
                          <a:latin typeface="Times New Roman" panose="02020603050405020304" pitchFamily="18" charset="0"/>
                          <a:cs typeface="Times New Roman" panose="02020603050405020304" pitchFamily="18" charset="0"/>
                        </a:rPr>
                        <a:t>0.8638877</a:t>
                      </a:r>
                      <a:endParaRPr lang="en-US" sz="1200" b="0" kern="1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102791"/>
                  </a:ext>
                </a:extLst>
              </a:tr>
            </a:tbl>
          </a:graphicData>
        </a:graphic>
      </p:graphicFrame>
      <p:graphicFrame>
        <p:nvGraphicFramePr>
          <p:cNvPr id="6" name="Table 5">
            <a:extLst>
              <a:ext uri="{FF2B5EF4-FFF2-40B4-BE49-F238E27FC236}">
                <a16:creationId xmlns:a16="http://schemas.microsoft.com/office/drawing/2014/main" id="{23CDBCCC-D84E-6A46-C1E3-6331CDEA943D}"/>
              </a:ext>
            </a:extLst>
          </p:cNvPr>
          <p:cNvGraphicFramePr>
            <a:graphicFrameLocks noGrp="1"/>
          </p:cNvGraphicFramePr>
          <p:nvPr>
            <p:extLst>
              <p:ext uri="{D42A27DB-BD31-4B8C-83A1-F6EECF244321}">
                <p14:modId xmlns:p14="http://schemas.microsoft.com/office/powerpoint/2010/main" val="2913509246"/>
              </p:ext>
            </p:extLst>
          </p:nvPr>
        </p:nvGraphicFramePr>
        <p:xfrm>
          <a:off x="286990" y="5673610"/>
          <a:ext cx="6308150" cy="650621"/>
        </p:xfrm>
        <a:graphic>
          <a:graphicData uri="http://schemas.openxmlformats.org/drawingml/2006/table">
            <a:tbl>
              <a:tblPr firstRow="1" firstCol="1" bandRow="1">
                <a:tableStyleId>{69CF1AB2-1976-4502-BF36-3FF5EA218861}</a:tableStyleId>
              </a:tblPr>
              <a:tblGrid>
                <a:gridCol w="1968283">
                  <a:extLst>
                    <a:ext uri="{9D8B030D-6E8A-4147-A177-3AD203B41FA5}">
                      <a16:colId xmlns:a16="http://schemas.microsoft.com/office/drawing/2014/main" val="3887803306"/>
                    </a:ext>
                  </a:extLst>
                </a:gridCol>
                <a:gridCol w="1341413">
                  <a:extLst>
                    <a:ext uri="{9D8B030D-6E8A-4147-A177-3AD203B41FA5}">
                      <a16:colId xmlns:a16="http://schemas.microsoft.com/office/drawing/2014/main" val="1442693417"/>
                    </a:ext>
                  </a:extLst>
                </a:gridCol>
                <a:gridCol w="1499227">
                  <a:extLst>
                    <a:ext uri="{9D8B030D-6E8A-4147-A177-3AD203B41FA5}">
                      <a16:colId xmlns:a16="http://schemas.microsoft.com/office/drawing/2014/main" val="1094318230"/>
                    </a:ext>
                  </a:extLst>
                </a:gridCol>
                <a:gridCol w="1499227">
                  <a:extLst>
                    <a:ext uri="{9D8B030D-6E8A-4147-A177-3AD203B41FA5}">
                      <a16:colId xmlns:a16="http://schemas.microsoft.com/office/drawing/2014/main" val="1928812646"/>
                    </a:ext>
                  </a:extLst>
                </a:gridCol>
              </a:tblGrid>
              <a:tr h="182880">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 For Holdout</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MAE</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RMSE</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Correlation</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1987804"/>
                  </a:ext>
                </a:extLst>
              </a:tr>
              <a:tr h="205105">
                <a:tc>
                  <a:txBody>
                    <a:bodyPr/>
                    <a:lstStyle/>
                    <a:p>
                      <a:pPr marL="0" marR="0">
                        <a:lnSpc>
                          <a:spcPct val="150000"/>
                        </a:lnSpc>
                        <a:spcBef>
                          <a:spcPts val="0"/>
                        </a:spcBef>
                        <a:spcAft>
                          <a:spcPts val="0"/>
                        </a:spcAft>
                      </a:pPr>
                      <a:r>
                        <a:rPr lang="en-US" sz="1600" b="1" kern="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Stepwise Regression</a:t>
                      </a:r>
                      <a:endParaRPr lang="en-US" sz="1400" b="1"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a:lnSpc>
                          <a:spcPct val="150000"/>
                        </a:lnSpc>
                      </a:pPr>
                      <a:r>
                        <a:rPr lang="en-US" sz="1600" b="1" kern="100">
                          <a:solidFill>
                            <a:srgbClr val="000000"/>
                          </a:solidFill>
                          <a:effectLst/>
                          <a:highlight>
                            <a:srgbClr val="FFFF00"/>
                          </a:highlight>
                          <a:latin typeface="Times New Roman" panose="02020603050405020304" pitchFamily="18" charset="0"/>
                          <a:ea typeface="Times New Roman" panose="02020603050405020304" pitchFamily="18" charset="0"/>
                        </a:rPr>
                        <a:t>0.1781837</a:t>
                      </a:r>
                      <a:endParaRPr lang="en-US" sz="1400" b="1" kern="100">
                        <a:effectLst/>
                        <a:latin typeface="Aptos" panose="020B0004020202020204" pitchFamily="34" charset="0"/>
                      </a:endParaRPr>
                    </a:p>
                  </a:txBody>
                  <a:tcPr marL="68580" marR="68580" marT="0" marB="0" anchor="ctr"/>
                </a:tc>
                <a:tc>
                  <a:txBody>
                    <a:bodyPr/>
                    <a:lstStyle/>
                    <a:p>
                      <a:pPr>
                        <a:lnSpc>
                          <a:spcPct val="150000"/>
                        </a:lnSpc>
                      </a:pPr>
                      <a:r>
                        <a:rPr lang="en-US" sz="1600" b="1" kern="100" dirty="0">
                          <a:solidFill>
                            <a:srgbClr val="000000"/>
                          </a:solidFill>
                          <a:effectLst/>
                          <a:latin typeface="Times New Roman" panose="02020603050405020304" pitchFamily="18" charset="0"/>
                          <a:ea typeface="Times New Roman" panose="02020603050405020304" pitchFamily="18" charset="0"/>
                        </a:rPr>
                        <a:t>0.2252125</a:t>
                      </a:r>
                      <a:endParaRPr lang="en-US" sz="1400" b="1" kern="100" dirty="0">
                        <a:effectLst/>
                        <a:latin typeface="Aptos" panose="020B0004020202020204" pitchFamily="34" charset="0"/>
                      </a:endParaRPr>
                    </a:p>
                  </a:txBody>
                  <a:tcPr marL="68580" marR="68580" marT="0" marB="0" anchor="ctr"/>
                </a:tc>
                <a:tc>
                  <a:txBody>
                    <a:bodyPr/>
                    <a:lstStyle/>
                    <a:p>
                      <a:pPr>
                        <a:lnSpc>
                          <a:spcPct val="150000"/>
                        </a:lnSpc>
                      </a:pPr>
                      <a:r>
                        <a:rPr lang="en-US" sz="1600" kern="100" dirty="0">
                          <a:effectLst/>
                          <a:latin typeface="Times New Roman" panose="02020603050405020304" pitchFamily="18" charset="0"/>
                          <a:cs typeface="Times New Roman" panose="02020603050405020304" pitchFamily="18" charset="0"/>
                        </a:rPr>
                        <a:t>0.91999</a:t>
                      </a:r>
                      <a:r>
                        <a:rPr lang="en-US" sz="1600" kern="100" dirty="0">
                          <a:effectLst/>
                          <a:highlight>
                            <a:srgbClr val="FFFF00"/>
                          </a:highligh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40209048"/>
                  </a:ext>
                </a:extLst>
              </a:tr>
            </a:tbl>
          </a:graphicData>
        </a:graphic>
      </p:graphicFrame>
    </p:spTree>
    <p:extLst>
      <p:ext uri="{BB962C8B-B14F-4D97-AF65-F5344CB8AC3E}">
        <p14:creationId xmlns:p14="http://schemas.microsoft.com/office/powerpoint/2010/main" val="24618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F510E-B17B-0CF3-98AD-ACD26AF9A13E}"/>
              </a:ext>
            </a:extLst>
          </p:cNvPr>
          <p:cNvSpPr>
            <a:spLocks noGrp="1"/>
          </p:cNvSpPr>
          <p:nvPr>
            <p:ph type="title"/>
          </p:nvPr>
        </p:nvSpPr>
        <p:spPr>
          <a:xfrm>
            <a:off x="858044" y="1073833"/>
            <a:ext cx="10117102" cy="1558835"/>
          </a:xfrm>
        </p:spPr>
        <p:txBody>
          <a:bodyPr anchor="ctr">
            <a:normAutofit fontScale="90000"/>
          </a:bodyPr>
          <a:lstStyle/>
          <a:p>
            <a:pPr algn="ctr"/>
            <a:r>
              <a:rPr lang="en-US" b="1" dirty="0">
                <a:latin typeface="Times New Roman" panose="02020603050405020304" pitchFamily="18" charset="0"/>
                <a:cs typeface="Times New Roman" panose="02020603050405020304" pitchFamily="18" charset="0"/>
              </a:rPr>
              <a:t>Classifying Used mobile device into:</a:t>
            </a:r>
            <a:br>
              <a:rPr lang="en-US" b="1" dirty="0">
                <a:latin typeface="Times New Roman" panose="02020603050405020304" pitchFamily="18" charset="0"/>
                <a:cs typeface="Times New Roman" panose="02020603050405020304" pitchFamily="18" charset="0"/>
              </a:rPr>
            </a:br>
            <a:r>
              <a:rPr lang="en-US" cap="none" dirty="0">
                <a:latin typeface="Times New Roman" panose="02020603050405020304" pitchFamily="18" charset="0"/>
                <a:cs typeface="Times New Roman" panose="02020603050405020304" pitchFamily="18" charset="0"/>
              </a:rPr>
              <a:t>High or Low-price devices based on percentage drop in price (Create New variable- </a:t>
            </a:r>
            <a:r>
              <a:rPr lang="en-US" cap="none" dirty="0" err="1">
                <a:latin typeface="Times New Roman" panose="02020603050405020304" pitchFamily="18" charset="0"/>
                <a:cs typeface="Times New Roman" panose="02020603050405020304" pitchFamily="18" charset="0"/>
              </a:rPr>
              <a:t>Percent_PriceDrop</a:t>
            </a:r>
            <a:r>
              <a:rPr lang="en-US" cap="none"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AB43F4F3-9263-D6C1-494D-3F01E1210CDB}"/>
              </a:ext>
            </a:extLst>
          </p:cNvPr>
          <p:cNvGraphicFramePr>
            <a:graphicFrameLocks noGrp="1"/>
          </p:cNvGraphicFramePr>
          <p:nvPr>
            <p:ph idx="1"/>
            <p:extLst>
              <p:ext uri="{D42A27DB-BD31-4B8C-83A1-F6EECF244321}">
                <p14:modId xmlns:p14="http://schemas.microsoft.com/office/powerpoint/2010/main" val="3187008540"/>
              </p:ext>
            </p:extLst>
          </p:nvPr>
        </p:nvGraphicFramePr>
        <p:xfrm>
          <a:off x="974690" y="2723104"/>
          <a:ext cx="10000456" cy="284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0449080"/>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1469</TotalTime>
  <Words>1163</Words>
  <Application>Microsoft Office PowerPoint</Application>
  <PresentationFormat>Widescreen</PresentationFormat>
  <Paragraphs>144</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Gill Sans MT</vt:lpstr>
      <vt:lpstr>Goudy Old Style</vt:lpstr>
      <vt:lpstr>Söhne</vt:lpstr>
      <vt:lpstr>Times New Roman</vt:lpstr>
      <vt:lpstr>ClassicFrameVTI</vt:lpstr>
      <vt:lpstr>Used Mobile devices dataset  </vt:lpstr>
      <vt:lpstr>PowerPoint Presentation</vt:lpstr>
      <vt:lpstr>Analytical Approach </vt:lpstr>
      <vt:lpstr>Data Exploration</vt:lpstr>
      <vt:lpstr>Visualization</vt:lpstr>
      <vt:lpstr>PowerPoint Presentation</vt:lpstr>
      <vt:lpstr>Data Partition</vt:lpstr>
      <vt:lpstr>Regression Model </vt:lpstr>
      <vt:lpstr>Classifying Used mobile device into: High or Low-price devices based on percentage drop in price (Create New variable- Percent_PriceDrop)</vt:lpstr>
      <vt:lpstr>Classification Model</vt:lpstr>
      <vt:lpstr>Clustering</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Deepshi Sachan</dc:creator>
  <cp:lastModifiedBy>Deepshi Sachan</cp:lastModifiedBy>
  <cp:revision>1</cp:revision>
  <dcterms:created xsi:type="dcterms:W3CDTF">2024-03-16T23:55:54Z</dcterms:created>
  <dcterms:modified xsi:type="dcterms:W3CDTF">2024-05-08T16:36:55Z</dcterms:modified>
</cp:coreProperties>
</file>