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1" r:id="rId2"/>
    <p:sldId id="496" r:id="rId3"/>
    <p:sldId id="497" r:id="rId4"/>
    <p:sldId id="498" r:id="rId5"/>
    <p:sldId id="499" r:id="rId6"/>
    <p:sldId id="495" r:id="rId7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0"/>
      <p:bold r:id="rId10"/>
      <p:italic r:id="rId10"/>
      <p:boldItalic r:id="rId10"/>
    </p:embeddedFont>
    <p:embeddedFont>
      <p:font typeface="Helvetica" pitchFamily="2" charset="0"/>
      <p:regular r:id="rId10"/>
      <p:bold r:id="rId10"/>
      <p:italic r:id="rId10"/>
      <p:boldItalic r:id="rId10"/>
    </p:embeddedFont>
    <p:embeddedFont>
      <p:font typeface="Verdana" panose="020B0604030504040204" pitchFamily="34" charset="0"/>
      <p:regular r:id="rId10"/>
      <p:bold r:id="rId10"/>
      <p:italic r:id="rId10"/>
      <p:boldItalic r:id="rId10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1FC"/>
    <a:srgbClr val="FF6451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5" autoAdjust="0"/>
    <p:restoredTop sz="89045" autoAdjust="0"/>
  </p:normalViewPr>
  <p:slideViewPr>
    <p:cSldViewPr snapToObjects="1">
      <p:cViewPr varScale="1">
        <p:scale>
          <a:sx n="124" d="100"/>
          <a:sy n="124" d="100"/>
        </p:scale>
        <p:origin x="184" y="448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01.04.20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0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thesk/deepshore-labs/tree/master/01-miniku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Einstieg in </a:t>
            </a:r>
            <a:r>
              <a:rPr lang="de-DE" dirty="0" err="1"/>
              <a:t>Kubernetes</a:t>
            </a:r>
            <a:r>
              <a:rPr lang="de-DE" dirty="0"/>
              <a:t> mit </a:t>
            </a:r>
            <a:r>
              <a:rPr lang="de-DE" dirty="0" err="1"/>
              <a:t>Minikube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</a:t>
            </a:r>
          </a:p>
          <a:p>
            <a:endParaRPr lang="de-DE" dirty="0"/>
          </a:p>
          <a:p>
            <a:r>
              <a:rPr lang="de-DE" dirty="0" err="1"/>
              <a:t>Kubernetes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Minikube</a:t>
            </a:r>
            <a:r>
              <a:rPr lang="de-DE" b="1" dirty="0"/>
              <a:t> in der Praxis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Wofür?</a:t>
            </a:r>
          </a:p>
          <a:p>
            <a:r>
              <a:rPr lang="de-DE" dirty="0"/>
              <a:t>einfache Bereitstellung von Anwendungen</a:t>
            </a:r>
          </a:p>
          <a:p>
            <a:endParaRPr lang="de-DE" dirty="0"/>
          </a:p>
          <a:p>
            <a:r>
              <a:rPr lang="de-DE" b="1" dirty="0"/>
              <a:t>Was?</a:t>
            </a:r>
          </a:p>
          <a:p>
            <a:r>
              <a:rPr lang="de-DE" dirty="0"/>
              <a:t>„A container is a standard unit of software that packages up code and all its dependencies so the application runs quickly and reliably from one computing environment to </a:t>
            </a:r>
            <a:r>
              <a:rPr lang="de-DE" dirty="0" err="1"/>
              <a:t>another</a:t>
            </a:r>
            <a:r>
              <a:rPr lang="de-DE" dirty="0"/>
              <a:t>."</a:t>
            </a:r>
          </a:p>
          <a:p>
            <a:endParaRPr lang="de-DE" dirty="0"/>
          </a:p>
          <a:p>
            <a:r>
              <a:rPr lang="de-DE" b="1" dirty="0"/>
              <a:t>Container </a:t>
            </a:r>
            <a:r>
              <a:rPr lang="de-DE" b="1" dirty="0" err="1"/>
              <a:t>runtimes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CRI-O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rkt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, </a:t>
            </a:r>
            <a:r>
              <a:rPr lang="de-DE" dirty="0" err="1"/>
              <a:t>kubectl</a:t>
            </a:r>
            <a:r>
              <a:rPr lang="de-DE" dirty="0"/>
              <a:t>, </a:t>
            </a:r>
            <a:r>
              <a:rPr lang="de-DE" dirty="0" err="1"/>
              <a:t>Minikube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Kubernetes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 vieler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 auf mehreren Nodes</a:t>
            </a:r>
          </a:p>
          <a:p>
            <a:endParaRPr lang="de-DE" dirty="0"/>
          </a:p>
          <a:p>
            <a:r>
              <a:rPr lang="de-DE" b="1" dirty="0" err="1"/>
              <a:t>kubectl</a:t>
            </a:r>
            <a:endParaRPr lang="de-DE" b="1" dirty="0"/>
          </a:p>
          <a:p>
            <a:r>
              <a:rPr lang="de-DE" dirty="0"/>
              <a:t>Command-Line-Tool für Kommunikation mit k8s-Cluster</a:t>
            </a:r>
          </a:p>
          <a:p>
            <a:endParaRPr lang="de-DE" dirty="0"/>
          </a:p>
          <a:p>
            <a:r>
              <a:rPr lang="de-DE" b="1" dirty="0" err="1"/>
              <a:t>Minikube</a:t>
            </a:r>
            <a:endParaRPr lang="de-DE" b="1" dirty="0"/>
          </a:p>
          <a:p>
            <a:r>
              <a:rPr lang="de-DE" sz="800" dirty="0"/>
              <a:t>„[…] </a:t>
            </a:r>
            <a:r>
              <a:rPr lang="de-DE" sz="800" dirty="0" err="1"/>
              <a:t>is</a:t>
            </a:r>
            <a:r>
              <a:rPr lang="de-DE" sz="800" dirty="0"/>
              <a:t> a tool that makes it easy to </a:t>
            </a:r>
            <a:r>
              <a:rPr lang="de-DE" b="1" dirty="0"/>
              <a:t>run Kubernetes locally</a:t>
            </a:r>
            <a:r>
              <a:rPr lang="de-DE" dirty="0"/>
              <a:t>. </a:t>
            </a:r>
            <a:r>
              <a:rPr lang="de-DE" sz="800" dirty="0"/>
              <a:t>Minikube runs a </a:t>
            </a:r>
            <a:r>
              <a:rPr lang="de-DE" b="1" dirty="0"/>
              <a:t>single-node</a:t>
            </a:r>
            <a:r>
              <a:rPr lang="de-DE" dirty="0"/>
              <a:t> </a:t>
            </a:r>
            <a:r>
              <a:rPr lang="de-DE" b="1" dirty="0"/>
              <a:t>Kubernetes cluster inside a Virtual Machine</a:t>
            </a:r>
            <a:r>
              <a:rPr lang="de-DE" sz="800" b="1" dirty="0"/>
              <a:t> </a:t>
            </a:r>
            <a:r>
              <a:rPr lang="de-DE" sz="800" dirty="0"/>
              <a:t>(VM) on your laptop for users looking </a:t>
            </a:r>
            <a:r>
              <a:rPr lang="de-DE" b="1" dirty="0"/>
              <a:t>to try out Kubernetes or develop</a:t>
            </a:r>
            <a:r>
              <a:rPr lang="de-DE" dirty="0"/>
              <a:t> </a:t>
            </a:r>
            <a:r>
              <a:rPr lang="de-DE" sz="800" dirty="0"/>
              <a:t>with it </a:t>
            </a:r>
            <a:r>
              <a:rPr lang="de-DE" sz="800" dirty="0" err="1"/>
              <a:t>day-to-day</a:t>
            </a:r>
            <a:r>
              <a:rPr lang="de-DE" sz="800" dirty="0"/>
              <a:t>.“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7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Materialien zum Lab</a:t>
            </a:r>
          </a:p>
          <a:p>
            <a:r>
              <a:rPr lang="de-DE" dirty="0">
                <a:hlinkClick r:id="rId3"/>
              </a:rPr>
              <a:t>https://github.com/grothesk/deepshore-labs/tree/master/01-minikube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 err="1"/>
              <a:t>florian.boldt@deepshore.de</a:t>
            </a:r>
            <a:r>
              <a:rPr lang="de-DE" dirty="0"/>
              <a:t> </a:t>
            </a:r>
          </a:p>
          <a:p>
            <a:r>
              <a:rPr lang="de-DE" dirty="0" err="1"/>
              <a:t>malte.groth@deepshore.de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Macintosh PowerPoint</Application>
  <PresentationFormat>Bildschirmpräsentation (16:10)</PresentationFormat>
  <Paragraphs>46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Helvetica</vt:lpstr>
      <vt:lpstr>Calibri</vt:lpstr>
      <vt:lpstr>Arial</vt:lpstr>
      <vt:lpstr>Verdana</vt:lpstr>
      <vt:lpstr>Präsentationsvorlage_Kunde-Projekt_jjjj-mm-tt_Vorlage_V1.1</vt:lpstr>
      <vt:lpstr>Einstieg in Kubernetes mit Minikube</vt:lpstr>
      <vt:lpstr>Agenda</vt:lpstr>
      <vt:lpstr>Container</vt:lpstr>
      <vt:lpstr>Kubernetes, kubectl, Minikube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899</cp:revision>
  <dcterms:created xsi:type="dcterms:W3CDTF">2012-08-15T13:17:35Z</dcterms:created>
  <dcterms:modified xsi:type="dcterms:W3CDTF">2020-04-02T12:09:45Z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