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71" r:id="rId2"/>
    <p:sldId id="496" r:id="rId3"/>
    <p:sldId id="497" r:id="rId4"/>
    <p:sldId id="528" r:id="rId5"/>
    <p:sldId id="529" r:id="rId6"/>
    <p:sldId id="530" r:id="rId7"/>
    <p:sldId id="509" r:id="rId8"/>
    <p:sldId id="499" r:id="rId9"/>
    <p:sldId id="508" r:id="rId10"/>
    <p:sldId id="495" r:id="rId11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14"/>
      <p:bold r:id="rId14"/>
      <p:italic r:id="rId14"/>
      <p:boldItalic r:id="rId14"/>
    </p:embeddedFont>
    <p:embeddedFont>
      <p:font typeface="Helvetica" pitchFamily="2" charset="0"/>
      <p:regular r:id="rId14"/>
      <p:bold r:id="rId14"/>
      <p:italic r:id="rId14"/>
      <p:boldItalic r:id="rId14"/>
    </p:embeddedFont>
    <p:embeddedFont>
      <p:font typeface="Verdana" panose="020B0604030504040204" pitchFamily="34" charset="0"/>
      <p:regular r:id="rId14"/>
      <p:bold r:id="rId14"/>
      <p:italic r:id="rId14"/>
      <p:boldItalic r:id="rId1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451"/>
    <a:srgbClr val="BCE1FC"/>
    <a:srgbClr val="14468C"/>
    <a:srgbClr val="0A3C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1" autoAdjust="0"/>
    <p:restoredTop sz="88923" autoAdjust="0"/>
  </p:normalViewPr>
  <p:slideViewPr>
    <p:cSldViewPr snapToObjects="1">
      <p:cViewPr varScale="1">
        <p:scale>
          <a:sx n="243" d="100"/>
          <a:sy n="243" d="100"/>
        </p:scale>
        <p:origin x="2608" y="192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15.09.20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08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5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01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5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hore.de/knowledge/_videos/deeptalk-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malte.groth@deepshore.de" TargetMode="External"/><Relationship Id="rId3" Type="http://schemas.openxmlformats.org/officeDocument/2006/relationships/hyperlink" Target="https://github.com/grothesk/deeptalk" TargetMode="External"/><Relationship Id="rId7" Type="http://schemas.openxmlformats.org/officeDocument/2006/relationships/hyperlink" Target="mailto:florian.boldt@deepshore.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affold.dev/" TargetMode="External"/><Relationship Id="rId5" Type="http://schemas.openxmlformats.org/officeDocument/2006/relationships/hyperlink" Target="https://www.djangoproject.com/" TargetMode="External"/><Relationship Id="rId4" Type="http://schemas.openxmlformats.org/officeDocument/2006/relationships/hyperlink" Target="https://docs.celeryproject.org/" TargetMode="External"/><Relationship Id="rId9" Type="http://schemas.openxmlformats.org/officeDocument/2006/relationships/hyperlink" Target="mailto:frederic.born@deepshore.d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endParaRPr lang="de-DE" dirty="0"/>
          </a:p>
          <a:p>
            <a:r>
              <a:rPr lang="de-DE" dirty="0"/>
              <a:t>Anwendung</a:t>
            </a:r>
          </a:p>
          <a:p>
            <a:endParaRPr lang="de-DE" dirty="0"/>
          </a:p>
          <a:p>
            <a:r>
              <a:rPr lang="de-DE" dirty="0"/>
              <a:t>Ressourcen erzeugen</a:t>
            </a:r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Containerisierung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Containerbereitstellung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k8s-Ressourcen einer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peripher behandelt: </a:t>
            </a:r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  <a:p>
            <a:endParaRPr lang="de-DE" dirty="0"/>
          </a:p>
          <a:p>
            <a:r>
              <a:rPr lang="de-DE" dirty="0">
                <a:sym typeface="Wingdings" pitchFamily="2" charset="2"/>
              </a:rPr>
              <a:t>Folge 3: </a:t>
            </a:r>
            <a:r>
              <a:rPr lang="de-DE" dirty="0">
                <a:sym typeface="Wingdings" pitchFamily="2" charset="2"/>
                <a:hlinkClick r:id="rId3"/>
              </a:rPr>
              <a:t>https://deepshore.de/knowledge/_videos/deeptalk-3</a:t>
            </a:r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kubectl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configmap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Literals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Directories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Generatoren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kustomization.yaml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9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Secrets</a:t>
            </a:r>
            <a:r>
              <a:rPr lang="de-DE" dirty="0"/>
              <a:t>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siehe </a:t>
            </a:r>
            <a:r>
              <a:rPr lang="de-DE" b="1" dirty="0" err="1"/>
              <a:t>ConfigMaps</a:t>
            </a:r>
            <a:endParaRPr lang="de-DE" b="1" dirty="0"/>
          </a:p>
          <a:p>
            <a:endParaRPr lang="de-DE" b="1" dirty="0"/>
          </a:p>
          <a:p>
            <a:r>
              <a:rPr lang="de-DE" b="1" dirty="0" err="1"/>
              <a:t>kubectl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secret</a:t>
            </a:r>
            <a:r>
              <a:rPr lang="de-DE" b="1" dirty="0"/>
              <a:t> &lt;type&gt;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generic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tls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docker-registry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00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Umgang mit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65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Takeaways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Schritte in den k8s-Cluster: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Architektur der App muss geeignet sein (</a:t>
            </a:r>
            <a:r>
              <a:rPr lang="de-DE" dirty="0" err="1"/>
              <a:t>Microservices</a:t>
            </a:r>
            <a:r>
              <a:rPr lang="de-DE" dirty="0"/>
              <a:t>)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Containerisierung</a:t>
            </a: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Bereitstellung der Container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Ressourcen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 Practices vereinfachen Entwicklung von Manifesten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Grafana</a:t>
            </a:r>
            <a:r>
              <a:rPr lang="de-DE" dirty="0"/>
              <a:t> kann komfortabel konfiguriert werden (</a:t>
            </a:r>
            <a:r>
              <a:rPr lang="de-DE" dirty="0" err="1"/>
              <a:t>ConfigMap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43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/>
              <a:t>Materialien zum Talk</a:t>
            </a:r>
          </a:p>
          <a:p>
            <a:r>
              <a:rPr lang="de-DE" dirty="0">
                <a:hlinkClick r:id="rId3"/>
              </a:rPr>
              <a:t>https://github.com/grothesk/deeptalk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Weiterführendes</a:t>
            </a:r>
          </a:p>
          <a:p>
            <a:r>
              <a:rPr lang="de-DE" dirty="0" err="1"/>
              <a:t>Celery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Asynchron in Python: </a:t>
            </a:r>
            <a:r>
              <a:rPr lang="de-DE" dirty="0">
                <a:hlinkClick r:id="rId4"/>
              </a:rPr>
              <a:t>https://docs.celeryproject.org</a:t>
            </a:r>
            <a:endParaRPr lang="de-DE" dirty="0"/>
          </a:p>
          <a:p>
            <a:r>
              <a:rPr lang="de-DE" dirty="0"/>
              <a:t>Django </a:t>
            </a:r>
            <a:r>
              <a:rPr lang="de-DE" dirty="0">
                <a:sym typeface="Wingdings" pitchFamily="2" charset="2"/>
              </a:rPr>
              <a:t> Alternative zu </a:t>
            </a:r>
            <a:r>
              <a:rPr lang="de-DE" dirty="0" err="1">
                <a:sym typeface="Wingdings" pitchFamily="2" charset="2"/>
              </a:rPr>
              <a:t>Flask</a:t>
            </a:r>
            <a:r>
              <a:rPr lang="de-DE" dirty="0">
                <a:sym typeface="Wingdings" pitchFamily="2" charset="2"/>
              </a:rPr>
              <a:t>: </a:t>
            </a:r>
            <a:r>
              <a:rPr lang="de-DE" dirty="0">
                <a:hlinkClick r:id="rId5"/>
              </a:rPr>
              <a:t>https://www.djangoproject.com</a:t>
            </a:r>
            <a:endParaRPr lang="de-DE" dirty="0"/>
          </a:p>
          <a:p>
            <a:r>
              <a:rPr lang="de-DE" dirty="0" err="1"/>
              <a:t>Skaffold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Entwicklung von k8s-Anwendungen: </a:t>
            </a:r>
            <a:r>
              <a:rPr lang="de-DE" dirty="0">
                <a:hlinkClick r:id="rId6"/>
              </a:rPr>
              <a:t>https://skaffold.dev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>
                <a:hlinkClick r:id="rId7"/>
              </a:rPr>
              <a:t>florian.boldt@deepshore.de</a:t>
            </a:r>
            <a:endParaRPr lang="de-DE" dirty="0"/>
          </a:p>
          <a:p>
            <a:r>
              <a:rPr lang="de-DE" dirty="0">
                <a:hlinkClick r:id="rId8"/>
              </a:rPr>
              <a:t>malte.groth@deepshore.de</a:t>
            </a:r>
            <a:endParaRPr lang="de-DE" dirty="0"/>
          </a:p>
          <a:p>
            <a:r>
              <a:rPr lang="de-DE" dirty="0">
                <a:hlinkClick r:id="rId9"/>
              </a:rPr>
              <a:t>frederic.born@deepshore.de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">
              <a:spcBef>
                <a:spcPts val="799"/>
              </a:spcBef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Persistenz in </a:t>
            </a:r>
            <a:r>
              <a:rPr lang="de-DE" spc="-1" dirty="0" err="1">
                <a:solidFill>
                  <a:srgbClr val="000000"/>
                </a:solidFill>
                <a:latin typeface="Verdana"/>
              </a:rPr>
              <a:t>Kubernetes</a:t>
            </a:r>
            <a:r>
              <a:rPr lang="de-DE" spc="-1" dirty="0">
                <a:solidFill>
                  <a:srgbClr val="000000"/>
                </a:solidFill>
                <a:latin typeface="Verdana"/>
              </a:rPr>
              <a:t>:</a:t>
            </a: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36390888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</Words>
  <Application>Microsoft Macintosh PowerPoint</Application>
  <PresentationFormat>Bildschirmpräsentation (16:10)</PresentationFormat>
  <Paragraphs>73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Helvetica</vt:lpstr>
      <vt:lpstr>Calibri</vt:lpstr>
      <vt:lpstr>Arial</vt:lpstr>
      <vt:lpstr>Verdana</vt:lpstr>
      <vt:lpstr>Präsentationsvorlage_Kunde-Projekt_jjjj-mm-tt_Vorlage_V1.1</vt:lpstr>
      <vt:lpstr>ConfigMaps und Secrets</vt:lpstr>
      <vt:lpstr>Agenda</vt:lpstr>
      <vt:lpstr>Recap</vt:lpstr>
      <vt:lpstr>ConfigMaps erzeugen</vt:lpstr>
      <vt:lpstr>Secrets erzeugen</vt:lpstr>
      <vt:lpstr>Umgang mit Secrets</vt:lpstr>
      <vt:lpstr>Takeaways</vt:lpstr>
      <vt:lpstr>Misc</vt:lpstr>
      <vt:lpstr>Ausblick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Microsoft Office User</cp:lastModifiedBy>
  <cp:revision>1063</cp:revision>
  <dcterms:created xsi:type="dcterms:W3CDTF">2012-08-15T13:17:35Z</dcterms:created>
  <dcterms:modified xsi:type="dcterms:W3CDTF">2020-09-15T12:01:14Z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