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9.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4"/>
    <p:sldMasterId id="2147483672" r:id="rId5"/>
    <p:sldMasterId id="2147483684" r:id="rId6"/>
    <p:sldMasterId id="2147483703" r:id="rId7"/>
    <p:sldMasterId id="2147483715" r:id="rId8"/>
    <p:sldMasterId id="2147483727" r:id="rId9"/>
    <p:sldMasterId id="2147483739" r:id="rId10"/>
    <p:sldMasterId id="2147483751" r:id="rId11"/>
    <p:sldMasterId id="2147483763" r:id="rId12"/>
    <p:sldMasterId id="2147483769" r:id="rId13"/>
  </p:sldMasterIdLst>
  <p:notesMasterIdLst>
    <p:notesMasterId r:id="rId18"/>
  </p:notesMasterIdLst>
  <p:sldIdLst>
    <p:sldId id="284" r:id="rId14"/>
    <p:sldId id="10046" r:id="rId15"/>
    <p:sldId id="10047" r:id="rId16"/>
    <p:sldId id="10048" r:id="rId17"/>
  </p:sldIdLst>
  <p:sldSz cx="9906000" cy="6858000" type="A4"/>
  <p:notesSz cx="6735763" cy="9866313"/>
  <p:custDataLst>
    <p:tags r:id="rId19"/>
  </p:custDataLst>
  <p:defaultTextStyle>
    <a:defPPr>
      <a:defRPr lang="ko-KR"/>
    </a:defPPr>
    <a:lvl1pPr algn="l" rtl="0" fontAlgn="base" latinLnBrk="1">
      <a:spcBef>
        <a:spcPct val="0"/>
      </a:spcBef>
      <a:spcAft>
        <a:spcPct val="0"/>
      </a:spcAft>
      <a:defRPr kumimoji="1" kern="1200">
        <a:solidFill>
          <a:schemeClr val="tx1"/>
        </a:solidFill>
        <a:latin typeface="굴림" charset="-127"/>
        <a:ea typeface="굴림" charset="-127"/>
        <a:cs typeface="+mn-cs"/>
      </a:defRPr>
    </a:lvl1pPr>
    <a:lvl2pPr marL="457200" algn="l" rtl="0" fontAlgn="base" latinLnBrk="1">
      <a:spcBef>
        <a:spcPct val="0"/>
      </a:spcBef>
      <a:spcAft>
        <a:spcPct val="0"/>
      </a:spcAft>
      <a:defRPr kumimoji="1" kern="1200">
        <a:solidFill>
          <a:schemeClr val="tx1"/>
        </a:solidFill>
        <a:latin typeface="굴림" charset="-127"/>
        <a:ea typeface="굴림" charset="-127"/>
        <a:cs typeface="+mn-cs"/>
      </a:defRPr>
    </a:lvl2pPr>
    <a:lvl3pPr marL="914400" algn="l" rtl="0" fontAlgn="base" latinLnBrk="1">
      <a:spcBef>
        <a:spcPct val="0"/>
      </a:spcBef>
      <a:spcAft>
        <a:spcPct val="0"/>
      </a:spcAft>
      <a:defRPr kumimoji="1" kern="1200">
        <a:solidFill>
          <a:schemeClr val="tx1"/>
        </a:solidFill>
        <a:latin typeface="굴림" charset="-127"/>
        <a:ea typeface="굴림" charset="-127"/>
        <a:cs typeface="+mn-cs"/>
      </a:defRPr>
    </a:lvl3pPr>
    <a:lvl4pPr marL="1371600" algn="l" rtl="0" fontAlgn="base" latinLnBrk="1">
      <a:spcBef>
        <a:spcPct val="0"/>
      </a:spcBef>
      <a:spcAft>
        <a:spcPct val="0"/>
      </a:spcAft>
      <a:defRPr kumimoji="1" kern="1200">
        <a:solidFill>
          <a:schemeClr val="tx1"/>
        </a:solidFill>
        <a:latin typeface="굴림" charset="-127"/>
        <a:ea typeface="굴림" charset="-127"/>
        <a:cs typeface="+mn-cs"/>
      </a:defRPr>
    </a:lvl4pPr>
    <a:lvl5pPr marL="1828800" algn="l" rtl="0" fontAlgn="base" latinLnBrk="1">
      <a:spcBef>
        <a:spcPct val="0"/>
      </a:spcBef>
      <a:spcAft>
        <a:spcPct val="0"/>
      </a:spcAft>
      <a:defRPr kumimoji="1" kern="1200">
        <a:solidFill>
          <a:schemeClr val="tx1"/>
        </a:solidFill>
        <a:latin typeface="굴림" charset="-127"/>
        <a:ea typeface="굴림" charset="-127"/>
        <a:cs typeface="+mn-cs"/>
      </a:defRPr>
    </a:lvl5pPr>
    <a:lvl6pPr marL="2286000" algn="l" defTabSz="914400" rtl="0" eaLnBrk="1" latinLnBrk="1" hangingPunct="1">
      <a:defRPr kumimoji="1" kern="1200">
        <a:solidFill>
          <a:schemeClr val="tx1"/>
        </a:solidFill>
        <a:latin typeface="굴림" charset="-127"/>
        <a:ea typeface="굴림" charset="-127"/>
        <a:cs typeface="+mn-cs"/>
      </a:defRPr>
    </a:lvl6pPr>
    <a:lvl7pPr marL="2743200" algn="l" defTabSz="914400" rtl="0" eaLnBrk="1" latinLnBrk="1" hangingPunct="1">
      <a:defRPr kumimoji="1" kern="1200">
        <a:solidFill>
          <a:schemeClr val="tx1"/>
        </a:solidFill>
        <a:latin typeface="굴림" charset="-127"/>
        <a:ea typeface="굴림" charset="-127"/>
        <a:cs typeface="+mn-cs"/>
      </a:defRPr>
    </a:lvl7pPr>
    <a:lvl8pPr marL="3200400" algn="l" defTabSz="914400" rtl="0" eaLnBrk="1" latinLnBrk="1" hangingPunct="1">
      <a:defRPr kumimoji="1" kern="1200">
        <a:solidFill>
          <a:schemeClr val="tx1"/>
        </a:solidFill>
        <a:latin typeface="굴림" charset="-127"/>
        <a:ea typeface="굴림" charset="-127"/>
        <a:cs typeface="+mn-cs"/>
      </a:defRPr>
    </a:lvl8pPr>
    <a:lvl9pPr marL="3657600" algn="l" defTabSz="914400" rtl="0" eaLnBrk="1" latinLnBrk="1" hangingPunct="1">
      <a:defRPr kumimoji="1"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1026">
          <p15:clr>
            <a:srgbClr val="A4A3A4"/>
          </p15:clr>
        </p15:guide>
        <p15:guide id="2" orient="horz" pos="4020">
          <p15:clr>
            <a:srgbClr val="A4A3A4"/>
          </p15:clr>
        </p15:guide>
        <p15:guide id="3" orient="horz" pos="1298">
          <p15:clr>
            <a:srgbClr val="A4A3A4"/>
          </p15:clr>
        </p15:guide>
        <p15:guide id="4" orient="horz" pos="3748">
          <p15:clr>
            <a:srgbClr val="A4A3A4"/>
          </p15:clr>
        </p15:guide>
        <p15:guide id="5" pos="443">
          <p15:clr>
            <a:srgbClr val="A4A3A4"/>
          </p15:clr>
        </p15:guide>
        <p15:guide id="6" pos="5841">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박혜은 매니저 빅데이터기획팀" initials="박매빅" lastIdx="46" clrIdx="0">
    <p:extLst>
      <p:ext uri="{19B8F6BF-5375-455C-9EA6-DF929625EA0E}">
        <p15:presenceInfo xmlns:p15="http://schemas.microsoft.com/office/powerpoint/2012/main" userId="박혜은 매니저 빅데이터기획팀"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DCE6F2"/>
    <a:srgbClr val="F2F2F2"/>
    <a:srgbClr val="B3A2C7"/>
    <a:srgbClr val="FDEADA"/>
    <a:srgbClr val="3333CC"/>
    <a:srgbClr val="BA06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51" autoAdjust="0"/>
    <p:restoredTop sz="86711" autoAdjust="0"/>
  </p:normalViewPr>
  <p:slideViewPr>
    <p:cSldViewPr>
      <p:cViewPr>
        <p:scale>
          <a:sx n="100" d="100"/>
          <a:sy n="100" d="100"/>
        </p:scale>
        <p:origin x="1668" y="352"/>
      </p:cViewPr>
      <p:guideLst>
        <p:guide orient="horz" pos="1026"/>
        <p:guide orient="horz" pos="4020"/>
        <p:guide orient="horz" pos="1298"/>
        <p:guide orient="horz" pos="3748"/>
        <p:guide pos="443"/>
        <p:guide pos="5841"/>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200" d="100"/>
          <a:sy n="200" d="100"/>
        </p:scale>
        <p:origin x="240" y="115"/>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조호연 (Owen Cho)" userId="65a1ab37-3452-463b-93dc-763940f53315" providerId="ADAL" clId="{065AAA79-4B0D-4514-B355-AE8D43115A5B}"/>
    <pc:docChg chg="undo custSel modSld">
      <pc:chgData name="조호연 (Owen Cho)" userId="65a1ab37-3452-463b-93dc-763940f53315" providerId="ADAL" clId="{065AAA79-4B0D-4514-B355-AE8D43115A5B}" dt="2024-08-06T12:55:22.805" v="365" actId="1035"/>
      <pc:docMkLst>
        <pc:docMk/>
      </pc:docMkLst>
      <pc:sldChg chg="modSp mod">
        <pc:chgData name="조호연 (Owen Cho)" userId="65a1ab37-3452-463b-93dc-763940f53315" providerId="ADAL" clId="{065AAA79-4B0D-4514-B355-AE8D43115A5B}" dt="2024-08-06T12:55:22.805" v="365" actId="1035"/>
        <pc:sldMkLst>
          <pc:docMk/>
          <pc:sldMk cId="2755239301" sldId="284"/>
        </pc:sldMkLst>
        <pc:spChg chg="mod">
          <ac:chgData name="조호연 (Owen Cho)" userId="65a1ab37-3452-463b-93dc-763940f53315" providerId="ADAL" clId="{065AAA79-4B0D-4514-B355-AE8D43115A5B}" dt="2024-08-06T12:29:10.850" v="21" actId="2711"/>
          <ac:spMkLst>
            <pc:docMk/>
            <pc:sldMk cId="2755239301" sldId="284"/>
            <ac:spMk id="2" creationId="{DABD24FC-1386-7465-4483-AF5241C576DF}"/>
          </ac:spMkLst>
        </pc:spChg>
        <pc:spChg chg="mod">
          <ac:chgData name="조호연 (Owen Cho)" userId="65a1ab37-3452-463b-93dc-763940f53315" providerId="ADAL" clId="{065AAA79-4B0D-4514-B355-AE8D43115A5B}" dt="2024-08-06T12:29:10.850" v="21" actId="2711"/>
          <ac:spMkLst>
            <pc:docMk/>
            <pc:sldMk cId="2755239301" sldId="284"/>
            <ac:spMk id="3" creationId="{626B3705-AE88-6A99-CB69-A7F66EAAD0DC}"/>
          </ac:spMkLst>
        </pc:spChg>
        <pc:spChg chg="mod">
          <ac:chgData name="조호연 (Owen Cho)" userId="65a1ab37-3452-463b-93dc-763940f53315" providerId="ADAL" clId="{065AAA79-4B0D-4514-B355-AE8D43115A5B}" dt="2024-08-06T12:29:10.850" v="21" actId="2711"/>
          <ac:spMkLst>
            <pc:docMk/>
            <pc:sldMk cId="2755239301" sldId="284"/>
            <ac:spMk id="4" creationId="{33F267E3-5208-01D2-71ED-36A287DBEB7C}"/>
          </ac:spMkLst>
        </pc:spChg>
        <pc:spChg chg="mod">
          <ac:chgData name="조호연 (Owen Cho)" userId="65a1ab37-3452-463b-93dc-763940f53315" providerId="ADAL" clId="{065AAA79-4B0D-4514-B355-AE8D43115A5B}" dt="2024-08-06T12:29:10.850" v="21" actId="2711"/>
          <ac:spMkLst>
            <pc:docMk/>
            <pc:sldMk cId="2755239301" sldId="284"/>
            <ac:spMk id="5" creationId="{6197A479-7A94-B1C4-F796-F4A5275944F1}"/>
          </ac:spMkLst>
        </pc:spChg>
        <pc:spChg chg="mod">
          <ac:chgData name="조호연 (Owen Cho)" userId="65a1ab37-3452-463b-93dc-763940f53315" providerId="ADAL" clId="{065AAA79-4B0D-4514-B355-AE8D43115A5B}" dt="2024-08-06T12:29:10.850" v="21" actId="2711"/>
          <ac:spMkLst>
            <pc:docMk/>
            <pc:sldMk cId="2755239301" sldId="284"/>
            <ac:spMk id="6" creationId="{0A6D16BD-822E-AD41-1D54-82CDADB91951}"/>
          </ac:spMkLst>
        </pc:spChg>
        <pc:spChg chg="mod">
          <ac:chgData name="조호연 (Owen Cho)" userId="65a1ab37-3452-463b-93dc-763940f53315" providerId="ADAL" clId="{065AAA79-4B0D-4514-B355-AE8D43115A5B}" dt="2024-08-06T12:29:10.850" v="21" actId="2711"/>
          <ac:spMkLst>
            <pc:docMk/>
            <pc:sldMk cId="2755239301" sldId="284"/>
            <ac:spMk id="33" creationId="{FC8F8936-9004-487B-8BC9-44C583161717}"/>
          </ac:spMkLst>
        </pc:spChg>
        <pc:spChg chg="mod">
          <ac:chgData name="조호연 (Owen Cho)" userId="65a1ab37-3452-463b-93dc-763940f53315" providerId="ADAL" clId="{065AAA79-4B0D-4514-B355-AE8D43115A5B}" dt="2024-08-06T12:29:10.850" v="21" actId="2711"/>
          <ac:spMkLst>
            <pc:docMk/>
            <pc:sldMk cId="2755239301" sldId="284"/>
            <ac:spMk id="34" creationId="{D2E27D8E-EF86-4222-AC6F-12B8B0B32AC0}"/>
          </ac:spMkLst>
        </pc:spChg>
        <pc:spChg chg="mod">
          <ac:chgData name="조호연 (Owen Cho)" userId="65a1ab37-3452-463b-93dc-763940f53315" providerId="ADAL" clId="{065AAA79-4B0D-4514-B355-AE8D43115A5B}" dt="2024-08-06T12:29:10.850" v="21" actId="2711"/>
          <ac:spMkLst>
            <pc:docMk/>
            <pc:sldMk cId="2755239301" sldId="284"/>
            <ac:spMk id="35" creationId="{13095668-FCE6-44AB-A064-0333E3FD9E3D}"/>
          </ac:spMkLst>
        </pc:spChg>
        <pc:spChg chg="mod">
          <ac:chgData name="조호연 (Owen Cho)" userId="65a1ab37-3452-463b-93dc-763940f53315" providerId="ADAL" clId="{065AAA79-4B0D-4514-B355-AE8D43115A5B}" dt="2024-08-06T12:29:10.850" v="21" actId="2711"/>
          <ac:spMkLst>
            <pc:docMk/>
            <pc:sldMk cId="2755239301" sldId="284"/>
            <ac:spMk id="36" creationId="{0160D2DE-9A8E-434C-884D-2502C1646322}"/>
          </ac:spMkLst>
        </pc:spChg>
        <pc:spChg chg="mod">
          <ac:chgData name="조호연 (Owen Cho)" userId="65a1ab37-3452-463b-93dc-763940f53315" providerId="ADAL" clId="{065AAA79-4B0D-4514-B355-AE8D43115A5B}" dt="2024-08-06T12:29:10.850" v="21" actId="2711"/>
          <ac:spMkLst>
            <pc:docMk/>
            <pc:sldMk cId="2755239301" sldId="284"/>
            <ac:spMk id="37" creationId="{B503170E-281F-432C-9096-FE7C9B5D0BC9}"/>
          </ac:spMkLst>
        </pc:spChg>
        <pc:spChg chg="mod">
          <ac:chgData name="조호연 (Owen Cho)" userId="65a1ab37-3452-463b-93dc-763940f53315" providerId="ADAL" clId="{065AAA79-4B0D-4514-B355-AE8D43115A5B}" dt="2024-08-06T12:29:10.850" v="21" actId="2711"/>
          <ac:spMkLst>
            <pc:docMk/>
            <pc:sldMk cId="2755239301" sldId="284"/>
            <ac:spMk id="38" creationId="{CEBEEB88-88A2-4F4C-9B81-E31E90317E1E}"/>
          </ac:spMkLst>
        </pc:spChg>
        <pc:spChg chg="mod">
          <ac:chgData name="조호연 (Owen Cho)" userId="65a1ab37-3452-463b-93dc-763940f53315" providerId="ADAL" clId="{065AAA79-4B0D-4514-B355-AE8D43115A5B}" dt="2024-08-06T12:29:10.850" v="21" actId="2711"/>
          <ac:spMkLst>
            <pc:docMk/>
            <pc:sldMk cId="2755239301" sldId="284"/>
            <ac:spMk id="39" creationId="{86FD5B34-FB89-45C9-88FE-DE0E12B20819}"/>
          </ac:spMkLst>
        </pc:spChg>
        <pc:spChg chg="mod">
          <ac:chgData name="조호연 (Owen Cho)" userId="65a1ab37-3452-463b-93dc-763940f53315" providerId="ADAL" clId="{065AAA79-4B0D-4514-B355-AE8D43115A5B}" dt="2024-08-06T12:29:10.850" v="21" actId="2711"/>
          <ac:spMkLst>
            <pc:docMk/>
            <pc:sldMk cId="2755239301" sldId="284"/>
            <ac:spMk id="44" creationId="{F81D9A73-E22E-45EF-9189-BD24A22B2A11}"/>
          </ac:spMkLst>
        </pc:spChg>
        <pc:spChg chg="mod">
          <ac:chgData name="조호연 (Owen Cho)" userId="65a1ab37-3452-463b-93dc-763940f53315" providerId="ADAL" clId="{065AAA79-4B0D-4514-B355-AE8D43115A5B}" dt="2024-08-06T12:54:12.832" v="358" actId="14100"/>
          <ac:spMkLst>
            <pc:docMk/>
            <pc:sldMk cId="2755239301" sldId="284"/>
            <ac:spMk id="45" creationId="{12D32F5B-2EC4-4781-B648-5A91FF32A67C}"/>
          </ac:spMkLst>
        </pc:spChg>
        <pc:spChg chg="mod">
          <ac:chgData name="조호연 (Owen Cho)" userId="65a1ab37-3452-463b-93dc-763940f53315" providerId="ADAL" clId="{065AAA79-4B0D-4514-B355-AE8D43115A5B}" dt="2024-08-06T12:29:10.850" v="21" actId="2711"/>
          <ac:spMkLst>
            <pc:docMk/>
            <pc:sldMk cId="2755239301" sldId="284"/>
            <ac:spMk id="46" creationId="{B3A39D68-DC43-4715-9D43-7A1D057A8B31}"/>
          </ac:spMkLst>
        </pc:spChg>
        <pc:spChg chg="mod">
          <ac:chgData name="조호연 (Owen Cho)" userId="65a1ab37-3452-463b-93dc-763940f53315" providerId="ADAL" clId="{065AAA79-4B0D-4514-B355-AE8D43115A5B}" dt="2024-08-06T12:55:22.805" v="365" actId="1035"/>
          <ac:spMkLst>
            <pc:docMk/>
            <pc:sldMk cId="2755239301" sldId="284"/>
            <ac:spMk id="53" creationId="{C2CB9445-67FF-4BF1-9603-5EA2865FCC40}"/>
          </ac:spMkLst>
        </pc:spChg>
        <pc:spChg chg="mod">
          <ac:chgData name="조호연 (Owen Cho)" userId="65a1ab37-3452-463b-93dc-763940f53315" providerId="ADAL" clId="{065AAA79-4B0D-4514-B355-AE8D43115A5B}" dt="2024-08-06T12:55:22.805" v="365" actId="1035"/>
          <ac:spMkLst>
            <pc:docMk/>
            <pc:sldMk cId="2755239301" sldId="284"/>
            <ac:spMk id="54" creationId="{5854F3F4-8404-4153-A9DF-4C7EA26BE622}"/>
          </ac:spMkLst>
        </pc:spChg>
        <pc:spChg chg="mod">
          <ac:chgData name="조호연 (Owen Cho)" userId="65a1ab37-3452-463b-93dc-763940f53315" providerId="ADAL" clId="{065AAA79-4B0D-4514-B355-AE8D43115A5B}" dt="2024-08-06T12:55:22.805" v="365" actId="1035"/>
          <ac:spMkLst>
            <pc:docMk/>
            <pc:sldMk cId="2755239301" sldId="284"/>
            <ac:spMk id="55" creationId="{B1B9DC6D-8B1B-401A-ADAD-67823B4ECBB1}"/>
          </ac:spMkLst>
        </pc:spChg>
        <pc:spChg chg="mod">
          <ac:chgData name="조호연 (Owen Cho)" userId="65a1ab37-3452-463b-93dc-763940f53315" providerId="ADAL" clId="{065AAA79-4B0D-4514-B355-AE8D43115A5B}" dt="2024-08-06T12:29:10.850" v="21" actId="2711"/>
          <ac:spMkLst>
            <pc:docMk/>
            <pc:sldMk cId="2755239301" sldId="284"/>
            <ac:spMk id="68" creationId="{C609E6B8-F258-4A8F-A0D5-EB5BE7BA4D40}"/>
          </ac:spMkLst>
        </pc:spChg>
        <pc:spChg chg="mod">
          <ac:chgData name="조호연 (Owen Cho)" userId="65a1ab37-3452-463b-93dc-763940f53315" providerId="ADAL" clId="{065AAA79-4B0D-4514-B355-AE8D43115A5B}" dt="2024-08-06T12:55:22.805" v="365" actId="1035"/>
          <ac:spMkLst>
            <pc:docMk/>
            <pc:sldMk cId="2755239301" sldId="284"/>
            <ac:spMk id="70" creationId="{96623E14-6302-4DFA-9EC3-F9B17EEFADD0}"/>
          </ac:spMkLst>
        </pc:spChg>
        <pc:spChg chg="mod">
          <ac:chgData name="조호연 (Owen Cho)" userId="65a1ab37-3452-463b-93dc-763940f53315" providerId="ADAL" clId="{065AAA79-4B0D-4514-B355-AE8D43115A5B}" dt="2024-08-06T12:29:10.850" v="21" actId="2711"/>
          <ac:spMkLst>
            <pc:docMk/>
            <pc:sldMk cId="2755239301" sldId="284"/>
            <ac:spMk id="79" creationId="{9B3FD6E0-AFF8-44A1-B445-33D845860B23}"/>
          </ac:spMkLst>
        </pc:spChg>
        <pc:spChg chg="mod">
          <ac:chgData name="조호연 (Owen Cho)" userId="65a1ab37-3452-463b-93dc-763940f53315" providerId="ADAL" clId="{065AAA79-4B0D-4514-B355-AE8D43115A5B}" dt="2024-08-06T12:29:10.850" v="21" actId="2711"/>
          <ac:spMkLst>
            <pc:docMk/>
            <pc:sldMk cId="2755239301" sldId="284"/>
            <ac:spMk id="80" creationId="{6B71D858-E823-4806-9932-0F05AAE28769}"/>
          </ac:spMkLst>
        </pc:spChg>
        <pc:spChg chg="mod">
          <ac:chgData name="조호연 (Owen Cho)" userId="65a1ab37-3452-463b-93dc-763940f53315" providerId="ADAL" clId="{065AAA79-4B0D-4514-B355-AE8D43115A5B}" dt="2024-08-06T12:29:10.850" v="21" actId="2711"/>
          <ac:spMkLst>
            <pc:docMk/>
            <pc:sldMk cId="2755239301" sldId="284"/>
            <ac:spMk id="82" creationId="{8A2EDA59-C10A-41FC-A397-AFB1E09F408A}"/>
          </ac:spMkLst>
        </pc:spChg>
        <pc:grpChg chg="mod">
          <ac:chgData name="조호연 (Owen Cho)" userId="65a1ab37-3452-463b-93dc-763940f53315" providerId="ADAL" clId="{065AAA79-4B0D-4514-B355-AE8D43115A5B}" dt="2024-08-06T12:29:10.850" v="21" actId="2711"/>
          <ac:grpSpMkLst>
            <pc:docMk/>
            <pc:sldMk cId="2755239301" sldId="284"/>
            <ac:grpSpMk id="40" creationId="{3558F5E1-DF26-4A0E-8021-F530572960DE}"/>
          </ac:grpSpMkLst>
        </pc:grpChg>
        <pc:grpChg chg="mod">
          <ac:chgData name="조호연 (Owen Cho)" userId="65a1ab37-3452-463b-93dc-763940f53315" providerId="ADAL" clId="{065AAA79-4B0D-4514-B355-AE8D43115A5B}" dt="2024-08-06T12:29:10.850" v="21" actId="2711"/>
          <ac:grpSpMkLst>
            <pc:docMk/>
            <pc:sldMk cId="2755239301" sldId="284"/>
            <ac:grpSpMk id="50" creationId="{D1CBA4BD-E610-41EE-95BC-319731042958}"/>
          </ac:grpSpMkLst>
        </pc:grpChg>
        <pc:graphicFrameChg chg="mod modGraphic">
          <ac:chgData name="조호연 (Owen Cho)" userId="65a1ab37-3452-463b-93dc-763940f53315" providerId="ADAL" clId="{065AAA79-4B0D-4514-B355-AE8D43115A5B}" dt="2024-08-06T12:29:10.850" v="21" actId="2711"/>
          <ac:graphicFrameMkLst>
            <pc:docMk/>
            <pc:sldMk cId="2755239301" sldId="284"/>
            <ac:graphicFrameMk id="26" creationId="{00000000-0000-0000-0000-000000000000}"/>
          </ac:graphicFrameMkLst>
        </pc:graphicFrameChg>
        <pc:picChg chg="mod">
          <ac:chgData name="조호연 (Owen Cho)" userId="65a1ab37-3452-463b-93dc-763940f53315" providerId="ADAL" clId="{065AAA79-4B0D-4514-B355-AE8D43115A5B}" dt="2024-08-06T12:29:10.850" v="21" actId="2711"/>
          <ac:picMkLst>
            <pc:docMk/>
            <pc:sldMk cId="2755239301" sldId="284"/>
            <ac:picMk id="57" creationId="{E81185DF-951F-4CDA-9CEA-591AA25EC1F3}"/>
          </ac:picMkLst>
        </pc:picChg>
        <pc:picChg chg="mod">
          <ac:chgData name="조호연 (Owen Cho)" userId="65a1ab37-3452-463b-93dc-763940f53315" providerId="ADAL" clId="{065AAA79-4B0D-4514-B355-AE8D43115A5B}" dt="2024-08-06T12:29:10.850" v="21" actId="2711"/>
          <ac:picMkLst>
            <pc:docMk/>
            <pc:sldMk cId="2755239301" sldId="284"/>
            <ac:picMk id="58" creationId="{3FE2CBCB-855F-400F-9BEC-D72B2C998E05}"/>
          </ac:picMkLst>
        </pc:picChg>
        <pc:picChg chg="mod">
          <ac:chgData name="조호연 (Owen Cho)" userId="65a1ab37-3452-463b-93dc-763940f53315" providerId="ADAL" clId="{065AAA79-4B0D-4514-B355-AE8D43115A5B}" dt="2024-08-06T12:29:10.850" v="21" actId="2711"/>
          <ac:picMkLst>
            <pc:docMk/>
            <pc:sldMk cId="2755239301" sldId="284"/>
            <ac:picMk id="59" creationId="{9951BB58-0252-4C7F-B5D3-3B295DF521AB}"/>
          </ac:picMkLst>
        </pc:picChg>
        <pc:picChg chg="mod">
          <ac:chgData name="조호연 (Owen Cho)" userId="65a1ab37-3452-463b-93dc-763940f53315" providerId="ADAL" clId="{065AAA79-4B0D-4514-B355-AE8D43115A5B}" dt="2024-08-06T12:29:10.850" v="21" actId="2711"/>
          <ac:picMkLst>
            <pc:docMk/>
            <pc:sldMk cId="2755239301" sldId="284"/>
            <ac:picMk id="66" creationId="{95079C56-F01C-450F-81AD-A1664DD7E454}"/>
          </ac:picMkLst>
        </pc:picChg>
        <pc:picChg chg="mod">
          <ac:chgData name="조호연 (Owen Cho)" userId="65a1ab37-3452-463b-93dc-763940f53315" providerId="ADAL" clId="{065AAA79-4B0D-4514-B355-AE8D43115A5B}" dt="2024-08-06T12:29:10.850" v="21" actId="2711"/>
          <ac:picMkLst>
            <pc:docMk/>
            <pc:sldMk cId="2755239301" sldId="284"/>
            <ac:picMk id="67" creationId="{ED154A80-1741-4210-9F02-386D6D96A7D7}"/>
          </ac:picMkLst>
        </pc:picChg>
      </pc:sldChg>
      <pc:sldChg chg="addSp delSp modSp mod">
        <pc:chgData name="조호연 (Owen Cho)" userId="65a1ab37-3452-463b-93dc-763940f53315" providerId="ADAL" clId="{065AAA79-4B0D-4514-B355-AE8D43115A5B}" dt="2024-08-06T12:30:19.483" v="27" actId="14100"/>
        <pc:sldMkLst>
          <pc:docMk/>
          <pc:sldMk cId="706866537" sldId="10046"/>
        </pc:sldMkLst>
        <pc:spChg chg="mod">
          <ac:chgData name="조호연 (Owen Cho)" userId="65a1ab37-3452-463b-93dc-763940f53315" providerId="ADAL" clId="{065AAA79-4B0D-4514-B355-AE8D43115A5B}" dt="2024-08-06T12:29:31.157" v="22" actId="2711"/>
          <ac:spMkLst>
            <pc:docMk/>
            <pc:sldMk cId="706866537" sldId="10046"/>
            <ac:spMk id="5" creationId="{00000000-0000-0000-0000-000000000000}"/>
          </ac:spMkLst>
        </pc:spChg>
        <pc:spChg chg="mod">
          <ac:chgData name="조호연 (Owen Cho)" userId="65a1ab37-3452-463b-93dc-763940f53315" providerId="ADAL" clId="{065AAA79-4B0D-4514-B355-AE8D43115A5B}" dt="2024-08-06T12:29:31.157" v="22" actId="2711"/>
          <ac:spMkLst>
            <pc:docMk/>
            <pc:sldMk cId="706866537" sldId="10046"/>
            <ac:spMk id="12" creationId="{1530ACEC-FC0D-4208-8480-4965A448E904}"/>
          </ac:spMkLst>
        </pc:spChg>
        <pc:spChg chg="mod">
          <ac:chgData name="조호연 (Owen Cho)" userId="65a1ab37-3452-463b-93dc-763940f53315" providerId="ADAL" clId="{065AAA79-4B0D-4514-B355-AE8D43115A5B}" dt="2024-08-06T12:29:31.157" v="22" actId="2711"/>
          <ac:spMkLst>
            <pc:docMk/>
            <pc:sldMk cId="706866537" sldId="10046"/>
            <ac:spMk id="13" creationId="{7FE2F2F1-7DFD-4677-AB72-18C940892F63}"/>
          </ac:spMkLst>
        </pc:spChg>
        <pc:spChg chg="mod">
          <ac:chgData name="조호연 (Owen Cho)" userId="65a1ab37-3452-463b-93dc-763940f53315" providerId="ADAL" clId="{065AAA79-4B0D-4514-B355-AE8D43115A5B}" dt="2024-08-06T12:29:31.157" v="22" actId="2711"/>
          <ac:spMkLst>
            <pc:docMk/>
            <pc:sldMk cId="706866537" sldId="10046"/>
            <ac:spMk id="15" creationId="{AECC5CEB-616E-4195-BCBA-6BFD128CA989}"/>
          </ac:spMkLst>
        </pc:spChg>
        <pc:spChg chg="mod">
          <ac:chgData name="조호연 (Owen Cho)" userId="65a1ab37-3452-463b-93dc-763940f53315" providerId="ADAL" clId="{065AAA79-4B0D-4514-B355-AE8D43115A5B}" dt="2024-08-06T12:29:31.157" v="22" actId="2711"/>
          <ac:spMkLst>
            <pc:docMk/>
            <pc:sldMk cId="706866537" sldId="10046"/>
            <ac:spMk id="16" creationId="{5AFAEDC4-89F6-4D22-82CB-DF16B0F072A1}"/>
          </ac:spMkLst>
        </pc:spChg>
        <pc:spChg chg="mod">
          <ac:chgData name="조호연 (Owen Cho)" userId="65a1ab37-3452-463b-93dc-763940f53315" providerId="ADAL" clId="{065AAA79-4B0D-4514-B355-AE8D43115A5B}" dt="2024-08-06T12:30:16.192" v="26" actId="14100"/>
          <ac:spMkLst>
            <pc:docMk/>
            <pc:sldMk cId="706866537" sldId="10046"/>
            <ac:spMk id="17" creationId="{1332F7AE-9C0B-46C2-87A7-CC8B6EEF13E8}"/>
          </ac:spMkLst>
        </pc:spChg>
        <pc:spChg chg="mod">
          <ac:chgData name="조호연 (Owen Cho)" userId="65a1ab37-3452-463b-93dc-763940f53315" providerId="ADAL" clId="{065AAA79-4B0D-4514-B355-AE8D43115A5B}" dt="2024-08-06T12:30:19.483" v="27" actId="14100"/>
          <ac:spMkLst>
            <pc:docMk/>
            <pc:sldMk cId="706866537" sldId="10046"/>
            <ac:spMk id="18" creationId="{F63A0830-729E-4BF1-BA52-0E76B7B3DD5C}"/>
          </ac:spMkLst>
        </pc:spChg>
        <pc:spChg chg="mod">
          <ac:chgData name="조호연 (Owen Cho)" userId="65a1ab37-3452-463b-93dc-763940f53315" providerId="ADAL" clId="{065AAA79-4B0D-4514-B355-AE8D43115A5B}" dt="2024-08-06T12:29:31.157" v="22" actId="2711"/>
          <ac:spMkLst>
            <pc:docMk/>
            <pc:sldMk cId="706866537" sldId="10046"/>
            <ac:spMk id="19" creationId="{65BD4553-A6E0-467D-AF97-4ED1AD9BDDCA}"/>
          </ac:spMkLst>
        </pc:spChg>
        <pc:spChg chg="mod">
          <ac:chgData name="조호연 (Owen Cho)" userId="65a1ab37-3452-463b-93dc-763940f53315" providerId="ADAL" clId="{065AAA79-4B0D-4514-B355-AE8D43115A5B}" dt="2024-08-06T12:29:31.157" v="22" actId="2711"/>
          <ac:spMkLst>
            <pc:docMk/>
            <pc:sldMk cId="706866537" sldId="10046"/>
            <ac:spMk id="38" creationId="{2ECC337C-CB30-489F-AD52-389FC8282801}"/>
          </ac:spMkLst>
        </pc:spChg>
        <pc:spChg chg="mod">
          <ac:chgData name="조호연 (Owen Cho)" userId="65a1ab37-3452-463b-93dc-763940f53315" providerId="ADAL" clId="{065AAA79-4B0D-4514-B355-AE8D43115A5B}" dt="2024-08-06T12:29:31.157" v="22" actId="2711"/>
          <ac:spMkLst>
            <pc:docMk/>
            <pc:sldMk cId="706866537" sldId="10046"/>
            <ac:spMk id="42" creationId="{FFA515EE-5DE1-4258-A0E7-A9DDBA22C629}"/>
          </ac:spMkLst>
        </pc:spChg>
        <pc:spChg chg="mod">
          <ac:chgData name="조호연 (Owen Cho)" userId="65a1ab37-3452-463b-93dc-763940f53315" providerId="ADAL" clId="{065AAA79-4B0D-4514-B355-AE8D43115A5B}" dt="2024-08-06T12:29:31.157" v="22" actId="2711"/>
          <ac:spMkLst>
            <pc:docMk/>
            <pc:sldMk cId="706866537" sldId="10046"/>
            <ac:spMk id="43" creationId="{AB311720-BACB-4651-AA2B-5B38DCBF96D6}"/>
          </ac:spMkLst>
        </pc:spChg>
        <pc:spChg chg="mod">
          <ac:chgData name="조호연 (Owen Cho)" userId="65a1ab37-3452-463b-93dc-763940f53315" providerId="ADAL" clId="{065AAA79-4B0D-4514-B355-AE8D43115A5B}" dt="2024-08-06T12:29:31.157" v="22" actId="2711"/>
          <ac:spMkLst>
            <pc:docMk/>
            <pc:sldMk cId="706866537" sldId="10046"/>
            <ac:spMk id="44" creationId="{D9551D09-2F32-41E4-B213-6E591300326D}"/>
          </ac:spMkLst>
        </pc:spChg>
        <pc:spChg chg="mod">
          <ac:chgData name="조호연 (Owen Cho)" userId="65a1ab37-3452-463b-93dc-763940f53315" providerId="ADAL" clId="{065AAA79-4B0D-4514-B355-AE8D43115A5B}" dt="2024-08-06T12:29:31.157" v="22" actId="2711"/>
          <ac:spMkLst>
            <pc:docMk/>
            <pc:sldMk cId="706866537" sldId="10046"/>
            <ac:spMk id="45" creationId="{82DEC081-EE9E-434D-B5D4-678102ADEA2B}"/>
          </ac:spMkLst>
        </pc:spChg>
        <pc:spChg chg="mod">
          <ac:chgData name="조호연 (Owen Cho)" userId="65a1ab37-3452-463b-93dc-763940f53315" providerId="ADAL" clId="{065AAA79-4B0D-4514-B355-AE8D43115A5B}" dt="2024-08-06T12:29:31.157" v="22" actId="2711"/>
          <ac:spMkLst>
            <pc:docMk/>
            <pc:sldMk cId="706866537" sldId="10046"/>
            <ac:spMk id="46" creationId="{C5381F40-C05D-4CEB-82EB-10797BFE21CE}"/>
          </ac:spMkLst>
        </pc:spChg>
        <pc:graphicFrameChg chg="add mod">
          <ac:chgData name="조호연 (Owen Cho)" userId="65a1ab37-3452-463b-93dc-763940f53315" providerId="ADAL" clId="{065AAA79-4B0D-4514-B355-AE8D43115A5B}" dt="2024-08-06T12:29:31.157" v="22" actId="2711"/>
          <ac:graphicFrameMkLst>
            <pc:docMk/>
            <pc:sldMk cId="706866537" sldId="10046"/>
            <ac:graphicFrameMk id="2" creationId="{A41D0BD6-18BB-1873-405E-AF7DBCD108C9}"/>
          </ac:graphicFrameMkLst>
        </pc:graphicFrameChg>
        <pc:graphicFrameChg chg="del">
          <ac:chgData name="조호연 (Owen Cho)" userId="65a1ab37-3452-463b-93dc-763940f53315" providerId="ADAL" clId="{065AAA79-4B0D-4514-B355-AE8D43115A5B}" dt="2024-08-06T12:28:46.223" v="15" actId="478"/>
          <ac:graphicFrameMkLst>
            <pc:docMk/>
            <pc:sldMk cId="706866537" sldId="10046"/>
            <ac:graphicFrameMk id="26" creationId="{00000000-0000-0000-0000-000000000000}"/>
          </ac:graphicFrameMkLst>
        </pc:graphicFrameChg>
      </pc:sldChg>
      <pc:sldChg chg="addSp delSp modSp mod">
        <pc:chgData name="조호연 (Owen Cho)" userId="65a1ab37-3452-463b-93dc-763940f53315" providerId="ADAL" clId="{065AAA79-4B0D-4514-B355-AE8D43115A5B}" dt="2024-08-06T12:30:11.394" v="25" actId="14100"/>
        <pc:sldMkLst>
          <pc:docMk/>
          <pc:sldMk cId="4145336791" sldId="10047"/>
        </pc:sldMkLst>
        <pc:spChg chg="mod">
          <ac:chgData name="조호연 (Owen Cho)" userId="65a1ab37-3452-463b-93dc-763940f53315" providerId="ADAL" clId="{065AAA79-4B0D-4514-B355-AE8D43115A5B}" dt="2024-08-06T12:29:37.945" v="23" actId="2711"/>
          <ac:spMkLst>
            <pc:docMk/>
            <pc:sldMk cId="4145336791" sldId="10047"/>
            <ac:spMk id="2" creationId="{CF38B7BC-4CBB-6001-8583-7B5BEB219F64}"/>
          </ac:spMkLst>
        </pc:spChg>
        <pc:spChg chg="mod">
          <ac:chgData name="조호연 (Owen Cho)" userId="65a1ab37-3452-463b-93dc-763940f53315" providerId="ADAL" clId="{065AAA79-4B0D-4514-B355-AE8D43115A5B}" dt="2024-08-06T12:29:37.945" v="23" actId="2711"/>
          <ac:spMkLst>
            <pc:docMk/>
            <pc:sldMk cId="4145336791" sldId="10047"/>
            <ac:spMk id="3" creationId="{4AE43B25-C29A-5C1B-BF5B-27C6B9D59A8F}"/>
          </ac:spMkLst>
        </pc:spChg>
        <pc:spChg chg="mod">
          <ac:chgData name="조호연 (Owen Cho)" userId="65a1ab37-3452-463b-93dc-763940f53315" providerId="ADAL" clId="{065AAA79-4B0D-4514-B355-AE8D43115A5B}" dt="2024-08-06T12:29:37.945" v="23" actId="2711"/>
          <ac:spMkLst>
            <pc:docMk/>
            <pc:sldMk cId="4145336791" sldId="10047"/>
            <ac:spMk id="5" creationId="{00000000-0000-0000-0000-000000000000}"/>
          </ac:spMkLst>
        </pc:spChg>
        <pc:spChg chg="mod">
          <ac:chgData name="조호연 (Owen Cho)" userId="65a1ab37-3452-463b-93dc-763940f53315" providerId="ADAL" clId="{065AAA79-4B0D-4514-B355-AE8D43115A5B}" dt="2024-08-06T12:30:11.394" v="25" actId="14100"/>
          <ac:spMkLst>
            <pc:docMk/>
            <pc:sldMk cId="4145336791" sldId="10047"/>
            <ac:spMk id="17" creationId="{1332F7AE-9C0B-46C2-87A7-CC8B6EEF13E8}"/>
          </ac:spMkLst>
        </pc:spChg>
        <pc:spChg chg="mod">
          <ac:chgData name="조호연 (Owen Cho)" userId="65a1ab37-3452-463b-93dc-763940f53315" providerId="ADAL" clId="{065AAA79-4B0D-4514-B355-AE8D43115A5B}" dt="2024-08-06T12:29:37.945" v="23" actId="2711"/>
          <ac:spMkLst>
            <pc:docMk/>
            <pc:sldMk cId="4145336791" sldId="10047"/>
            <ac:spMk id="19" creationId="{65BD4553-A6E0-467D-AF97-4ED1AD9BDDCA}"/>
          </ac:spMkLst>
        </pc:spChg>
        <pc:graphicFrameChg chg="add mod">
          <ac:chgData name="조호연 (Owen Cho)" userId="65a1ab37-3452-463b-93dc-763940f53315" providerId="ADAL" clId="{065AAA79-4B0D-4514-B355-AE8D43115A5B}" dt="2024-08-06T12:29:37.945" v="23" actId="2711"/>
          <ac:graphicFrameMkLst>
            <pc:docMk/>
            <pc:sldMk cId="4145336791" sldId="10047"/>
            <ac:graphicFrameMk id="6" creationId="{EFB39129-D2FF-C980-6943-81369760CE74}"/>
          </ac:graphicFrameMkLst>
        </pc:graphicFrameChg>
        <pc:graphicFrameChg chg="del">
          <ac:chgData name="조호연 (Owen Cho)" userId="65a1ab37-3452-463b-93dc-763940f53315" providerId="ADAL" clId="{065AAA79-4B0D-4514-B355-AE8D43115A5B}" dt="2024-08-06T12:28:50.948" v="17" actId="478"/>
          <ac:graphicFrameMkLst>
            <pc:docMk/>
            <pc:sldMk cId="4145336791" sldId="10047"/>
            <ac:graphicFrameMk id="26" creationId="{00000000-0000-0000-0000-000000000000}"/>
          </ac:graphicFrameMkLst>
        </pc:graphicFrameChg>
        <pc:picChg chg="mod">
          <ac:chgData name="조호연 (Owen Cho)" userId="65a1ab37-3452-463b-93dc-763940f53315" providerId="ADAL" clId="{065AAA79-4B0D-4514-B355-AE8D43115A5B}" dt="2024-08-06T12:29:37.945" v="23" actId="2711"/>
          <ac:picMkLst>
            <pc:docMk/>
            <pc:sldMk cId="4145336791" sldId="10047"/>
            <ac:picMk id="4" creationId="{002A7625-A6C9-DF97-D97A-874D67BDD1AE}"/>
          </ac:picMkLst>
        </pc:picChg>
      </pc:sldChg>
      <pc:sldChg chg="addSp delSp modSp mod">
        <pc:chgData name="조호연 (Owen Cho)" userId="65a1ab37-3452-463b-93dc-763940f53315" providerId="ADAL" clId="{065AAA79-4B0D-4514-B355-AE8D43115A5B}" dt="2024-08-06T12:48:41.286" v="339" actId="20577"/>
        <pc:sldMkLst>
          <pc:docMk/>
          <pc:sldMk cId="589580053" sldId="10048"/>
        </pc:sldMkLst>
        <pc:spChg chg="mod">
          <ac:chgData name="조호연 (Owen Cho)" userId="65a1ab37-3452-463b-93dc-763940f53315" providerId="ADAL" clId="{065AAA79-4B0D-4514-B355-AE8D43115A5B}" dt="2024-08-06T12:44:42.957" v="146" actId="1076"/>
          <ac:spMkLst>
            <pc:docMk/>
            <pc:sldMk cId="589580053" sldId="10048"/>
            <ac:spMk id="2" creationId="{CF38B7BC-4CBB-6001-8583-7B5BEB219F64}"/>
          </ac:spMkLst>
        </pc:spChg>
        <pc:spChg chg="mod">
          <ac:chgData name="조호연 (Owen Cho)" userId="65a1ab37-3452-463b-93dc-763940f53315" providerId="ADAL" clId="{065AAA79-4B0D-4514-B355-AE8D43115A5B}" dt="2024-08-06T12:38:57.146" v="60" actId="404"/>
          <ac:spMkLst>
            <pc:docMk/>
            <pc:sldMk cId="589580053" sldId="10048"/>
            <ac:spMk id="3" creationId="{4AE43B25-C29A-5C1B-BF5B-27C6B9D59A8F}"/>
          </ac:spMkLst>
        </pc:spChg>
        <pc:spChg chg="mod">
          <ac:chgData name="조호연 (Owen Cho)" userId="65a1ab37-3452-463b-93dc-763940f53315" providerId="ADAL" clId="{065AAA79-4B0D-4514-B355-AE8D43115A5B}" dt="2024-08-06T12:38:51.566" v="49" actId="20577"/>
          <ac:spMkLst>
            <pc:docMk/>
            <pc:sldMk cId="589580053" sldId="10048"/>
            <ac:spMk id="5" creationId="{00000000-0000-0000-0000-000000000000}"/>
          </ac:spMkLst>
        </pc:spChg>
        <pc:spChg chg="add mod">
          <ac:chgData name="조호연 (Owen Cho)" userId="65a1ab37-3452-463b-93dc-763940f53315" providerId="ADAL" clId="{065AAA79-4B0D-4514-B355-AE8D43115A5B}" dt="2024-08-06T12:48:32.281" v="320" actId="1036"/>
          <ac:spMkLst>
            <pc:docMk/>
            <pc:sldMk cId="589580053" sldId="10048"/>
            <ac:spMk id="8" creationId="{A7EA9F9D-A4B7-7F34-F208-DCABDDE81722}"/>
          </ac:spMkLst>
        </pc:spChg>
        <pc:spChg chg="mod">
          <ac:chgData name="조호연 (Owen Cho)" userId="65a1ab37-3452-463b-93dc-763940f53315" providerId="ADAL" clId="{065AAA79-4B0D-4514-B355-AE8D43115A5B}" dt="2024-08-06T12:48:41.286" v="339" actId="20577"/>
          <ac:spMkLst>
            <pc:docMk/>
            <pc:sldMk cId="589580053" sldId="10048"/>
            <ac:spMk id="17" creationId="{1332F7AE-9C0B-46C2-87A7-CC8B6EEF13E8}"/>
          </ac:spMkLst>
        </pc:spChg>
        <pc:spChg chg="mod">
          <ac:chgData name="조호연 (Owen Cho)" userId="65a1ab37-3452-463b-93dc-763940f53315" providerId="ADAL" clId="{065AAA79-4B0D-4514-B355-AE8D43115A5B}" dt="2024-08-06T12:29:49.118" v="24" actId="2711"/>
          <ac:spMkLst>
            <pc:docMk/>
            <pc:sldMk cId="589580053" sldId="10048"/>
            <ac:spMk id="19" creationId="{65BD4553-A6E0-467D-AF97-4ED1AD9BDDCA}"/>
          </ac:spMkLst>
        </pc:spChg>
        <pc:graphicFrameChg chg="add mod">
          <ac:chgData name="조호연 (Owen Cho)" userId="65a1ab37-3452-463b-93dc-763940f53315" providerId="ADAL" clId="{065AAA79-4B0D-4514-B355-AE8D43115A5B}" dt="2024-08-06T12:29:49.118" v="24" actId="2711"/>
          <ac:graphicFrameMkLst>
            <pc:docMk/>
            <pc:sldMk cId="589580053" sldId="10048"/>
            <ac:graphicFrameMk id="6" creationId="{7873FEBB-A75D-E84F-9FF6-AE002B6AE7CE}"/>
          </ac:graphicFrameMkLst>
        </pc:graphicFrameChg>
        <pc:graphicFrameChg chg="del">
          <ac:chgData name="조호연 (Owen Cho)" userId="65a1ab37-3452-463b-93dc-763940f53315" providerId="ADAL" clId="{065AAA79-4B0D-4514-B355-AE8D43115A5B}" dt="2024-08-06T12:28:54.712" v="19" actId="478"/>
          <ac:graphicFrameMkLst>
            <pc:docMk/>
            <pc:sldMk cId="589580053" sldId="10048"/>
            <ac:graphicFrameMk id="26" creationId="{00000000-0000-0000-0000-000000000000}"/>
          </ac:graphicFrameMkLst>
        </pc:graphicFrameChg>
        <pc:picChg chg="del mod">
          <ac:chgData name="조호연 (Owen Cho)" userId="65a1ab37-3452-463b-93dc-763940f53315" providerId="ADAL" clId="{065AAA79-4B0D-4514-B355-AE8D43115A5B}" dt="2024-08-06T12:42:48.237" v="89" actId="478"/>
          <ac:picMkLst>
            <pc:docMk/>
            <pc:sldMk cId="589580053" sldId="10048"/>
            <ac:picMk id="4" creationId="{6EDB68D4-5128-9662-E499-67B84AB11D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2" y="2"/>
            <a:ext cx="2919413" cy="493713"/>
          </a:xfrm>
          <a:prstGeom prst="rect">
            <a:avLst/>
          </a:prstGeom>
        </p:spPr>
        <p:txBody>
          <a:bodyPr vert="horz" lIns="91436" tIns="45718" rIns="91436" bIns="45718"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idx="1"/>
          </p:nvPr>
        </p:nvSpPr>
        <p:spPr>
          <a:xfrm>
            <a:off x="3814763" y="2"/>
            <a:ext cx="2919412" cy="493713"/>
          </a:xfrm>
          <a:prstGeom prst="rect">
            <a:avLst/>
          </a:prstGeom>
        </p:spPr>
        <p:txBody>
          <a:bodyPr vert="horz" lIns="91436" tIns="45718" rIns="91436" bIns="45718" rtlCol="0"/>
          <a:lstStyle>
            <a:lvl1pPr algn="r" fontAlgn="auto">
              <a:spcBef>
                <a:spcPts val="0"/>
              </a:spcBef>
              <a:spcAft>
                <a:spcPts val="0"/>
              </a:spcAft>
              <a:defRPr kumimoji="0" sz="1200">
                <a:latin typeface="+mn-lt"/>
                <a:ea typeface="+mn-ea"/>
              </a:defRPr>
            </a:lvl1pPr>
          </a:lstStyle>
          <a:p>
            <a:pPr>
              <a:defRPr/>
            </a:pPr>
            <a:fld id="{D7AAC0E7-B1A8-43E5-BA80-E6D620E6B165}" type="datetimeFigureOut">
              <a:rPr lang="ko-KR" altLang="en-US"/>
              <a:pPr>
                <a:defRPr/>
              </a:pPr>
              <a:t>2024-08-06</a:t>
            </a:fld>
            <a:endParaRPr lang="ko-KR" altLang="en-US"/>
          </a:p>
        </p:txBody>
      </p:sp>
      <p:sp>
        <p:nvSpPr>
          <p:cNvPr id="4" name="슬라이드 이미지 개체 틀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1436" tIns="45718" rIns="91436" bIns="45718" rtlCol="0" anchor="ctr"/>
          <a:lstStyle/>
          <a:p>
            <a:pPr lvl="0"/>
            <a:endParaRPr lang="ko-KR" altLang="en-US" noProof="0"/>
          </a:p>
        </p:txBody>
      </p:sp>
      <p:sp>
        <p:nvSpPr>
          <p:cNvPr id="5" name="슬라이드 노트 개체 틀 4"/>
          <p:cNvSpPr>
            <a:spLocks noGrp="1"/>
          </p:cNvSpPr>
          <p:nvPr>
            <p:ph type="body" sz="quarter" idx="3"/>
          </p:nvPr>
        </p:nvSpPr>
        <p:spPr>
          <a:xfrm>
            <a:off x="673101" y="4686301"/>
            <a:ext cx="5389563" cy="4440238"/>
          </a:xfrm>
          <a:prstGeom prst="rect">
            <a:avLst/>
          </a:prstGeom>
        </p:spPr>
        <p:txBody>
          <a:bodyPr vert="horz" lIns="91436" tIns="45718" rIns="91436" bIns="45718" rtlCol="0"/>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2" y="9371014"/>
            <a:ext cx="2919413" cy="493712"/>
          </a:xfrm>
          <a:prstGeom prst="rect">
            <a:avLst/>
          </a:prstGeom>
        </p:spPr>
        <p:txBody>
          <a:bodyPr vert="horz" lIns="91436" tIns="45718" rIns="91436" bIns="45718"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7" name="슬라이드 번호 개체 틀 6"/>
          <p:cNvSpPr>
            <a:spLocks noGrp="1"/>
          </p:cNvSpPr>
          <p:nvPr>
            <p:ph type="sldNum" sz="quarter" idx="5"/>
          </p:nvPr>
        </p:nvSpPr>
        <p:spPr>
          <a:xfrm>
            <a:off x="3814763" y="9371014"/>
            <a:ext cx="2919412" cy="493712"/>
          </a:xfrm>
          <a:prstGeom prst="rect">
            <a:avLst/>
          </a:prstGeom>
        </p:spPr>
        <p:txBody>
          <a:bodyPr vert="horz" lIns="91436" tIns="45718" rIns="91436" bIns="45718" rtlCol="0" anchor="b"/>
          <a:lstStyle>
            <a:lvl1pPr algn="r" fontAlgn="auto">
              <a:spcBef>
                <a:spcPts val="0"/>
              </a:spcBef>
              <a:spcAft>
                <a:spcPts val="0"/>
              </a:spcAft>
              <a:defRPr kumimoji="0" sz="1200">
                <a:latin typeface="+mn-lt"/>
                <a:ea typeface="+mn-ea"/>
              </a:defRPr>
            </a:lvl1pPr>
          </a:lstStyle>
          <a:p>
            <a:pPr>
              <a:defRPr/>
            </a:pPr>
            <a:fld id="{05B51537-F930-4FA8-BEC6-75EF9F2FCB4E}" type="slidenum">
              <a:rPr lang="ko-KR" altLang="en-US"/>
              <a:pPr>
                <a:defRPr/>
              </a:pPr>
              <a:t>‹#›</a:t>
            </a:fld>
            <a:endParaRPr lang="ko-KR" altLang="en-US"/>
          </a:p>
        </p:txBody>
      </p:sp>
    </p:spTree>
    <p:extLst>
      <p:ext uri="{BB962C8B-B14F-4D97-AF65-F5344CB8AC3E}">
        <p14:creationId xmlns:p14="http://schemas.microsoft.com/office/powerpoint/2010/main" val="269504250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pPr>
              <a:defRPr/>
            </a:pPr>
            <a:fld id="{05B51537-F930-4FA8-BEC6-75EF9F2FCB4E}" type="slidenum">
              <a:rPr lang="ko-KR" altLang="en-US" smtClean="0"/>
              <a:pPr>
                <a:defRPr/>
              </a:pPr>
              <a:t>0</a:t>
            </a:fld>
            <a:endParaRPr lang="ko-KR" altLang="en-US"/>
          </a:p>
        </p:txBody>
      </p:sp>
    </p:spTree>
    <p:extLst>
      <p:ext uri="{BB962C8B-B14F-4D97-AF65-F5344CB8AC3E}">
        <p14:creationId xmlns:p14="http://schemas.microsoft.com/office/powerpoint/2010/main" val="3404697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auto">
      <p:bgPr>
        <a:solidFill>
          <a:schemeClr val="bg1"/>
        </a:solidFill>
        <a:effectLst/>
      </p:bgPr>
    </p:bg>
    <p:spTree>
      <p:nvGrpSpPr>
        <p:cNvPr id="1" name=""/>
        <p:cNvGrpSpPr/>
        <p:nvPr/>
      </p:nvGrpSpPr>
      <p:grpSpPr>
        <a:xfrm>
          <a:off x="0" y="0"/>
          <a:ext cx="0" cy="0"/>
          <a:chOff x="0" y="0"/>
          <a:chExt cx="0" cy="0"/>
        </a:xfrm>
      </p:grpSpPr>
      <p:grpSp>
        <p:nvGrpSpPr>
          <p:cNvPr id="4" name="그룹 7"/>
          <p:cNvGrpSpPr>
            <a:grpSpLocks/>
          </p:cNvGrpSpPr>
          <p:nvPr/>
        </p:nvGrpSpPr>
        <p:grpSpPr bwMode="auto">
          <a:xfrm>
            <a:off x="222252" y="6592894"/>
            <a:ext cx="2315091" cy="246221"/>
            <a:chOff x="221964" y="6592579"/>
            <a:chExt cx="2314948" cy="246380"/>
          </a:xfrm>
        </p:grpSpPr>
        <p:sp>
          <p:nvSpPr>
            <p:cNvPr id="5" name="TextBox 12"/>
            <p:cNvSpPr txBox="1">
              <a:spLocks noChangeArrowheads="1"/>
            </p:cNvSpPr>
            <p:nvPr userDrawn="1"/>
          </p:nvSpPr>
          <p:spPr bwMode="auto">
            <a:xfrm>
              <a:off x="1531571" y="6592579"/>
              <a:ext cx="1005341" cy="246380"/>
            </a:xfrm>
            <a:prstGeom prst="rect">
              <a:avLst/>
            </a:prstGeom>
            <a:noFill/>
            <a:ln>
              <a:noFill/>
            </a:ln>
          </p:spPr>
          <p:txBody>
            <a:bodyPr wrap="none">
              <a:spAutoFit/>
            </a:bodyPr>
            <a:lstStyle>
              <a:lvl1pPr eaLnBrk="0" hangingPunct="0">
                <a:defRPr kumimoji="1">
                  <a:solidFill>
                    <a:schemeClr val="tx1"/>
                  </a:solidFill>
                  <a:latin typeface="맑은 고딕" pitchFamily="50" charset="-127"/>
                  <a:ea typeface="굴림" pitchFamily="50" charset="-127"/>
                </a:defRPr>
              </a:lvl1pPr>
              <a:lvl2pPr marL="742950" indent="-285750" eaLnBrk="0" hangingPunct="0">
                <a:defRPr kumimoji="1">
                  <a:solidFill>
                    <a:schemeClr val="tx1"/>
                  </a:solidFill>
                  <a:latin typeface="맑은 고딕" pitchFamily="50" charset="-127"/>
                  <a:ea typeface="굴림" pitchFamily="50" charset="-127"/>
                </a:defRPr>
              </a:lvl2pPr>
              <a:lvl3pPr marL="1143000" indent="-228600" eaLnBrk="0" hangingPunct="0">
                <a:defRPr kumimoji="1">
                  <a:solidFill>
                    <a:schemeClr val="tx1"/>
                  </a:solidFill>
                  <a:latin typeface="맑은 고딕" pitchFamily="50" charset="-127"/>
                  <a:ea typeface="굴림" pitchFamily="50" charset="-127"/>
                </a:defRPr>
              </a:lvl3pPr>
              <a:lvl4pPr marL="1600200" indent="-228600" eaLnBrk="0" hangingPunct="0">
                <a:defRPr kumimoji="1">
                  <a:solidFill>
                    <a:schemeClr val="tx1"/>
                  </a:solidFill>
                  <a:latin typeface="맑은 고딕" pitchFamily="50" charset="-127"/>
                  <a:ea typeface="굴림" pitchFamily="50" charset="-127"/>
                </a:defRPr>
              </a:lvl4pPr>
              <a:lvl5pPr marL="2057400" indent="-228600" eaLnBrk="0" hangingPunct="0">
                <a:defRPr kumimoji="1">
                  <a:solidFill>
                    <a:schemeClr val="tx1"/>
                  </a:solidFill>
                  <a:latin typeface="맑은 고딕"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pitchFamily="50" charset="-127"/>
                </a:defRPr>
              </a:lvl9pPr>
            </a:lstStyle>
            <a:p>
              <a:pPr eaLnBrk="1" fontAlgn="auto" hangingPunct="1">
                <a:spcBef>
                  <a:spcPts val="0"/>
                </a:spcBef>
                <a:spcAft>
                  <a:spcPts val="0"/>
                </a:spcAft>
                <a:defRPr/>
              </a:pPr>
              <a:r>
                <a:rPr kumimoji="0" lang="en-US" altLang="ko-KR" sz="1000" b="1" dirty="0">
                  <a:solidFill>
                    <a:srgbClr val="DE0000"/>
                  </a:solidFill>
                  <a:latin typeface="Tw Cen MT" pitchFamily="34" charset="0"/>
                  <a:ea typeface="맑은 고딕" pitchFamily="50" charset="-127"/>
                  <a:cs typeface="Tunga" pitchFamily="34" charset="0"/>
                </a:rPr>
                <a:t>CONFIDENTIAL</a:t>
              </a:r>
              <a:endParaRPr kumimoji="0" lang="ko-KR" altLang="en-US" sz="1000" b="1" dirty="0">
                <a:solidFill>
                  <a:srgbClr val="DE0000"/>
                </a:solidFill>
                <a:latin typeface="Tw Cen MT" pitchFamily="34" charset="0"/>
                <a:ea typeface="맑은 고딕" pitchFamily="50" charset="-127"/>
                <a:cs typeface="Tunga" pitchFamily="34" charset="0"/>
              </a:endParaRP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1964" y="6681889"/>
              <a:ext cx="1368000" cy="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6" name="Rectangle 2"/>
          <p:cNvSpPr>
            <a:spLocks noGrp="1" noChangeArrowheads="1"/>
          </p:cNvSpPr>
          <p:nvPr>
            <p:ph type="ctrTitle" sz="quarter"/>
          </p:nvPr>
        </p:nvSpPr>
        <p:spPr>
          <a:xfrm>
            <a:off x="0" y="1095375"/>
            <a:ext cx="9906000" cy="1181100"/>
          </a:xfrm>
          <a:noFill/>
        </p:spPr>
        <p:txBody>
          <a:bodyPr/>
          <a:lstStyle>
            <a:lvl1pPr algn="ctr">
              <a:lnSpc>
                <a:spcPct val="130000"/>
              </a:lnSpc>
              <a:defRPr sz="3200" b="0">
                <a:effectLst>
                  <a:outerShdw blurRad="38100" dist="38100" dir="2700000" algn="tl">
                    <a:srgbClr val="FFFFFF"/>
                  </a:outerShdw>
                </a:effectLst>
                <a:latin typeface="현대하모니 B" pitchFamily="18" charset="-127"/>
                <a:ea typeface="현대하모니 B" pitchFamily="18" charset="-127"/>
                <a:cs typeface="Tahoma" pitchFamily="34" charset="0"/>
              </a:defRPr>
            </a:lvl1pPr>
          </a:lstStyle>
          <a:p>
            <a:r>
              <a:rPr lang="ko-KR" altLang="en-US"/>
              <a:t>마스터 제목 스타일 편집</a:t>
            </a:r>
            <a:endParaRPr lang="ko-KR" altLang="en-US" dirty="0"/>
          </a:p>
        </p:txBody>
      </p:sp>
      <p:sp>
        <p:nvSpPr>
          <p:cNvPr id="6147" name="Rectangle 3"/>
          <p:cNvSpPr>
            <a:spLocks noGrp="1" noChangeArrowheads="1"/>
          </p:cNvSpPr>
          <p:nvPr>
            <p:ph type="subTitle" sz="quarter" idx="1"/>
          </p:nvPr>
        </p:nvSpPr>
        <p:spPr>
          <a:xfrm>
            <a:off x="1485900" y="4508500"/>
            <a:ext cx="6934200" cy="1296988"/>
          </a:xfrm>
        </p:spPr>
        <p:txBody>
          <a:bodyPr/>
          <a:lstStyle>
            <a:lvl1pPr marL="0" indent="0" algn="ctr">
              <a:buFont typeface="Wingdings" pitchFamily="2" charset="2"/>
              <a:buNone/>
              <a:defRPr sz="2000" b="0">
                <a:latin typeface="현대하모니 B" pitchFamily="18" charset="-127"/>
                <a:ea typeface="현대하모니 B" pitchFamily="18" charset="-127"/>
                <a:cs typeface="Tahoma" pitchFamily="34" charset="0"/>
              </a:defRPr>
            </a:lvl1pPr>
          </a:lstStyle>
          <a:p>
            <a:r>
              <a:rPr lang="ko-KR" altLang="en-US"/>
              <a:t>마스터 부제목 스타일 편집</a:t>
            </a:r>
          </a:p>
        </p:txBody>
      </p:sp>
    </p:spTree>
    <p:extLst>
      <p:ext uri="{BB962C8B-B14F-4D97-AF65-F5344CB8AC3E}">
        <p14:creationId xmlns:p14="http://schemas.microsoft.com/office/powerpoint/2010/main" val="3943768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05259581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2"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2"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512"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299537457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a:xfrm>
            <a:off x="495300" y="1600201"/>
            <a:ext cx="8915400" cy="4525963"/>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81272456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85015" y="34925"/>
            <a:ext cx="2325687" cy="60912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104775" y="34925"/>
            <a:ext cx="6827838" cy="6091238"/>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20403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359003" y="73025"/>
            <a:ext cx="2347515" cy="514508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14724" y="73025"/>
            <a:ext cx="6879167" cy="514508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228022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빈 화면">
    <p:spTree>
      <p:nvGrpSpPr>
        <p:cNvPr id="1" name=""/>
        <p:cNvGrpSpPr/>
        <p:nvPr/>
      </p:nvGrpSpPr>
      <p:grpSpPr>
        <a:xfrm>
          <a:off x="0" y="0"/>
          <a:ext cx="0" cy="0"/>
          <a:chOff x="0" y="0"/>
          <a:chExt cx="0" cy="0"/>
        </a:xfrm>
      </p:grpSpPr>
      <p:grpSp>
        <p:nvGrpSpPr>
          <p:cNvPr id="4" name="Group 9"/>
          <p:cNvGrpSpPr>
            <a:grpSpLocks/>
          </p:cNvGrpSpPr>
          <p:nvPr userDrawn="1"/>
        </p:nvGrpSpPr>
        <p:grpSpPr bwMode="auto">
          <a:xfrm>
            <a:off x="273050" y="703263"/>
            <a:ext cx="9359900" cy="277812"/>
            <a:chOff x="329" y="1821"/>
            <a:chExt cx="6071" cy="0"/>
          </a:xfrm>
        </p:grpSpPr>
        <p:sp>
          <p:nvSpPr>
            <p:cNvPr id="5" name="Line 10"/>
            <p:cNvSpPr>
              <a:spLocks noChangeShapeType="1"/>
            </p:cNvSpPr>
            <p:nvPr/>
          </p:nvSpPr>
          <p:spPr bwMode="auto">
            <a:xfrm>
              <a:off x="329" y="1821"/>
              <a:ext cx="4534" cy="0"/>
            </a:xfrm>
            <a:prstGeom prst="line">
              <a:avLst/>
            </a:prstGeom>
            <a:noFill/>
            <a:ln w="25400">
              <a:solidFill>
                <a:srgbClr val="AEAEAE"/>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a:solidFill>
                  <a:prstClr val="black"/>
                </a:solidFill>
                <a:latin typeface="굴림" charset="-127"/>
                <a:ea typeface="굴림" charset="-127"/>
              </a:endParaRPr>
            </a:p>
          </p:txBody>
        </p:sp>
        <p:sp>
          <p:nvSpPr>
            <p:cNvPr id="6" name="Line 11"/>
            <p:cNvSpPr>
              <a:spLocks noChangeShapeType="1"/>
            </p:cNvSpPr>
            <p:nvPr/>
          </p:nvSpPr>
          <p:spPr bwMode="auto">
            <a:xfrm>
              <a:off x="4925" y="1821"/>
              <a:ext cx="1475" cy="0"/>
            </a:xfrm>
            <a:prstGeom prst="line">
              <a:avLst/>
            </a:prstGeom>
            <a:noFill/>
            <a:ln w="25400">
              <a:solidFill>
                <a:srgbClr val="AEAEAE"/>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kumimoji="1" lang="ko-KR" altLang="en-US">
                <a:solidFill>
                  <a:prstClr val="black"/>
                </a:solidFill>
                <a:latin typeface="굴림" charset="-127"/>
                <a:ea typeface="굴림" charset="-127"/>
              </a:endParaRPr>
            </a:p>
          </p:txBody>
        </p:sp>
      </p:grpSp>
      <p:sp>
        <p:nvSpPr>
          <p:cNvPr id="11" name="제목 1"/>
          <p:cNvSpPr>
            <a:spLocks noGrp="1"/>
          </p:cNvSpPr>
          <p:nvPr>
            <p:ph type="ctrTitle"/>
          </p:nvPr>
        </p:nvSpPr>
        <p:spPr>
          <a:xfrm>
            <a:off x="454918" y="116632"/>
            <a:ext cx="6730330" cy="506486"/>
          </a:xfrm>
        </p:spPr>
        <p:txBody>
          <a:bodyPr/>
          <a:lstStyle>
            <a:lvl1pPr algn="l">
              <a:defRPr sz="2600">
                <a:latin typeface="현대하모니 M" pitchFamily="18" charset="-127"/>
                <a:ea typeface="현대하모니 M" pitchFamily="18" charset="-127"/>
              </a:defRPr>
            </a:lvl1pPr>
          </a:lstStyle>
          <a:p>
            <a:r>
              <a:rPr lang="ko-KR" altLang="en-US" dirty="0"/>
              <a:t>마스터 제목 스타일 편집</a:t>
            </a:r>
          </a:p>
        </p:txBody>
      </p:sp>
      <p:sp>
        <p:nvSpPr>
          <p:cNvPr id="12" name="부제목 2"/>
          <p:cNvSpPr>
            <a:spLocks noGrp="1"/>
          </p:cNvSpPr>
          <p:nvPr>
            <p:ph type="subTitle" idx="1"/>
          </p:nvPr>
        </p:nvSpPr>
        <p:spPr>
          <a:xfrm>
            <a:off x="590550" y="980728"/>
            <a:ext cx="3146274" cy="360040"/>
          </a:xfrm>
        </p:spPr>
        <p:txBody>
          <a:bodyPr/>
          <a:lstStyle>
            <a:lvl1pPr marL="0" indent="0" algn="l">
              <a:buNone/>
              <a:defRPr sz="1600">
                <a:solidFill>
                  <a:schemeClr val="tx1">
                    <a:tint val="75000"/>
                  </a:schemeClr>
                </a:solidFill>
                <a:latin typeface="현대하모니 M" pitchFamily="18" charset="-127"/>
                <a:ea typeface="현대하모니 M" pitchFamily="18" charset="-127"/>
              </a:defRPr>
            </a:lvl1pPr>
            <a:lvl2pPr marL="478919" indent="0" algn="ctr">
              <a:buNone/>
              <a:defRPr>
                <a:solidFill>
                  <a:schemeClr val="tx1">
                    <a:tint val="75000"/>
                  </a:schemeClr>
                </a:solidFill>
              </a:defRPr>
            </a:lvl2pPr>
            <a:lvl3pPr marL="957838" indent="0" algn="ctr">
              <a:buNone/>
              <a:defRPr>
                <a:solidFill>
                  <a:schemeClr val="tx1">
                    <a:tint val="75000"/>
                  </a:schemeClr>
                </a:solidFill>
              </a:defRPr>
            </a:lvl3pPr>
            <a:lvl4pPr marL="1436757" indent="0" algn="ctr">
              <a:buNone/>
              <a:defRPr>
                <a:solidFill>
                  <a:schemeClr val="tx1">
                    <a:tint val="75000"/>
                  </a:schemeClr>
                </a:solidFill>
              </a:defRPr>
            </a:lvl4pPr>
            <a:lvl5pPr marL="1915677" indent="0" algn="ctr">
              <a:buNone/>
              <a:defRPr>
                <a:solidFill>
                  <a:schemeClr val="tx1">
                    <a:tint val="75000"/>
                  </a:schemeClr>
                </a:solidFill>
              </a:defRPr>
            </a:lvl5pPr>
            <a:lvl6pPr marL="2394596" indent="0" algn="ctr">
              <a:buNone/>
              <a:defRPr>
                <a:solidFill>
                  <a:schemeClr val="tx1">
                    <a:tint val="75000"/>
                  </a:schemeClr>
                </a:solidFill>
              </a:defRPr>
            </a:lvl6pPr>
            <a:lvl7pPr marL="2873515" indent="0" algn="ctr">
              <a:buNone/>
              <a:defRPr>
                <a:solidFill>
                  <a:schemeClr val="tx1">
                    <a:tint val="75000"/>
                  </a:schemeClr>
                </a:solidFill>
              </a:defRPr>
            </a:lvl7pPr>
            <a:lvl8pPr marL="3352434" indent="0" algn="ctr">
              <a:buNone/>
              <a:defRPr>
                <a:solidFill>
                  <a:schemeClr val="tx1">
                    <a:tint val="75000"/>
                  </a:schemeClr>
                </a:solidFill>
              </a:defRPr>
            </a:lvl8pPr>
            <a:lvl9pPr marL="3831353" indent="0" algn="ctr">
              <a:buNone/>
              <a:defRPr>
                <a:solidFill>
                  <a:schemeClr val="tx1">
                    <a:tint val="75000"/>
                  </a:schemeClr>
                </a:solidFill>
              </a:defRPr>
            </a:lvl9pPr>
          </a:lstStyle>
          <a:p>
            <a:r>
              <a:rPr lang="ko-KR" altLang="en-US"/>
              <a:t>마스터 부제목 스타일 편집</a:t>
            </a:r>
          </a:p>
        </p:txBody>
      </p:sp>
      <p:sp>
        <p:nvSpPr>
          <p:cNvPr id="8" name="슬라이드 번호 개체 틀 5"/>
          <p:cNvSpPr>
            <a:spLocks noGrp="1"/>
          </p:cNvSpPr>
          <p:nvPr>
            <p:ph type="sldNum" sz="quarter" idx="10"/>
          </p:nvPr>
        </p:nvSpPr>
        <p:spPr>
          <a:xfrm>
            <a:off x="9129713" y="328613"/>
            <a:ext cx="495300" cy="363537"/>
          </a:xfrm>
        </p:spPr>
        <p:txBody>
          <a:bodyPr/>
          <a:lstStyle>
            <a:lvl1pPr>
              <a:defRPr sz="1400">
                <a:solidFill>
                  <a:prstClr val="black"/>
                </a:solidFill>
                <a:latin typeface="현대하모니 M" pitchFamily="18" charset="-127"/>
                <a:ea typeface="현대하모니 M" pitchFamily="18" charset="-127"/>
              </a:defRPr>
            </a:lvl1pPr>
          </a:lstStyle>
          <a:p>
            <a:pPr>
              <a:defRPr/>
            </a:pPr>
            <a:fld id="{4D43CC3A-043D-4521-9E4E-991738698C36}" type="slidenum">
              <a:rPr lang="ko-KR" altLang="en-US"/>
              <a:pPr>
                <a:defRPr/>
              </a:pPr>
              <a:t>‹#›</a:t>
            </a:fld>
            <a:endParaRPr lang="ko-KR" altLang="en-US"/>
          </a:p>
        </p:txBody>
      </p:sp>
    </p:spTree>
    <p:extLst>
      <p:ext uri="{BB962C8B-B14F-4D97-AF65-F5344CB8AC3E}">
        <p14:creationId xmlns:p14="http://schemas.microsoft.com/office/powerpoint/2010/main" val="2499040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62"/>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Tree>
    <p:extLst>
      <p:ext uri="{BB962C8B-B14F-4D97-AF65-F5344CB8AC3E}">
        <p14:creationId xmlns:p14="http://schemas.microsoft.com/office/powerpoint/2010/main" val="244876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0">
                <a:latin typeface="현대하모니 B" pitchFamily="18" charset="-127"/>
                <a:ea typeface="현대하모니 B" pitchFamily="18" charset="-127"/>
                <a:cs typeface="Tahoma" pitchFamily="34" charset="0"/>
              </a:defRPr>
            </a:lvl1pPr>
          </a:lstStyle>
          <a:p>
            <a:r>
              <a:rPr lang="ko-KR" altLang="en-US"/>
              <a:t>마스터 제목 스타일 편집</a:t>
            </a:r>
            <a:endParaRPr lang="ko-KR" altLang="en-US" dirty="0"/>
          </a:p>
        </p:txBody>
      </p:sp>
      <p:sp>
        <p:nvSpPr>
          <p:cNvPr id="3" name="내용 개체 틀 2"/>
          <p:cNvSpPr>
            <a:spLocks noGrp="1"/>
          </p:cNvSpPr>
          <p:nvPr>
            <p:ph idx="1"/>
          </p:nvPr>
        </p:nvSpPr>
        <p:spPr/>
        <p:txBody>
          <a:bodyPr/>
          <a:lstStyle>
            <a:lvl1pPr>
              <a:defRPr b="0">
                <a:latin typeface="현대하모니 B" pitchFamily="18" charset="-127"/>
                <a:ea typeface="현대하모니 B" pitchFamily="18" charset="-127"/>
                <a:cs typeface="Tahoma" pitchFamily="34" charset="0"/>
              </a:defRPr>
            </a:lvl1pPr>
            <a:lvl2pPr>
              <a:defRPr b="0">
                <a:latin typeface="현대하모니 B" pitchFamily="18" charset="-127"/>
                <a:ea typeface="현대하모니 B" pitchFamily="18" charset="-127"/>
                <a:cs typeface="Tahoma" pitchFamily="34" charset="0"/>
              </a:defRPr>
            </a:lvl2pPr>
            <a:lvl3pPr>
              <a:defRPr b="0">
                <a:latin typeface="현대하모니 B" pitchFamily="18" charset="-127"/>
                <a:ea typeface="현대하모니 B" pitchFamily="18" charset="-127"/>
                <a:cs typeface="Tahoma" pitchFamily="34" charset="0"/>
              </a:defRPr>
            </a:lvl3pPr>
            <a:lvl4pPr>
              <a:defRPr b="0">
                <a:latin typeface="현대하모니 B" pitchFamily="18" charset="-127"/>
                <a:ea typeface="현대하모니 B" pitchFamily="18" charset="-127"/>
                <a:cs typeface="Tahoma" pitchFamily="34" charset="0"/>
              </a:defRPr>
            </a:lvl4pPr>
            <a:lvl5pPr>
              <a:defRPr b="0">
                <a:latin typeface="현대하모니 B" pitchFamily="18" charset="-127"/>
                <a:ea typeface="현대하모니 B" pitchFamily="18" charset="-127"/>
                <a:cs typeface="Tahoma"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575079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35"/>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5"/>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05652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2252663"/>
            <a:ext cx="4375150" cy="387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35550" y="2252663"/>
            <a:ext cx="4375150" cy="3873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232647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2"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2"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158158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17329498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461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0">
                <a:latin typeface="현대하모니 B" pitchFamily="18" charset="-127"/>
                <a:ea typeface="현대하모니 B" pitchFamily="18" charset="-127"/>
                <a:cs typeface="Tahoma" pitchFamily="34" charset="0"/>
              </a:defRPr>
            </a:lvl1pPr>
          </a:lstStyle>
          <a:p>
            <a:r>
              <a:rPr lang="ko-KR" altLang="en-US"/>
              <a:t>마스터 제목 스타일 편집</a:t>
            </a:r>
            <a:endParaRPr lang="ko-KR" altLang="en-US" dirty="0"/>
          </a:p>
        </p:txBody>
      </p:sp>
      <p:sp>
        <p:nvSpPr>
          <p:cNvPr id="3" name="내용 개체 틀 2"/>
          <p:cNvSpPr>
            <a:spLocks noGrp="1"/>
          </p:cNvSpPr>
          <p:nvPr>
            <p:ph idx="1"/>
          </p:nvPr>
        </p:nvSpPr>
        <p:spPr/>
        <p:txBody>
          <a:bodyPr/>
          <a:lstStyle>
            <a:lvl1pPr>
              <a:defRPr b="0">
                <a:latin typeface="현대하모니 B" pitchFamily="18" charset="-127"/>
                <a:ea typeface="현대하모니 B" pitchFamily="18" charset="-127"/>
                <a:cs typeface="Tahoma" pitchFamily="34" charset="0"/>
              </a:defRPr>
            </a:lvl1pPr>
            <a:lvl2pPr>
              <a:defRPr b="0">
                <a:latin typeface="현대하모니 L" pitchFamily="18" charset="-127"/>
                <a:ea typeface="현대하모니 L" pitchFamily="18" charset="-127"/>
                <a:cs typeface="Tahoma" pitchFamily="34" charset="0"/>
              </a:defRPr>
            </a:lvl2pPr>
            <a:lvl3pPr>
              <a:defRPr b="0">
                <a:latin typeface="현대하모니 L" pitchFamily="18" charset="-127"/>
                <a:ea typeface="현대하모니 L" pitchFamily="18" charset="-127"/>
                <a:cs typeface="Tahoma" pitchFamily="34" charset="0"/>
              </a:defRPr>
            </a:lvl3pPr>
            <a:lvl4pPr>
              <a:defRPr b="0">
                <a:latin typeface="현대하모니 L" pitchFamily="18" charset="-127"/>
                <a:ea typeface="현대하모니 L" pitchFamily="18" charset="-127"/>
                <a:cs typeface="Tahoma" pitchFamily="34" charset="0"/>
              </a:defRPr>
            </a:lvl4pPr>
            <a:lvl5pPr>
              <a:defRPr b="0">
                <a:latin typeface="현대하모니 L" pitchFamily="18" charset="-127"/>
                <a:ea typeface="현대하모니 L" pitchFamily="18" charset="-127"/>
                <a:cs typeface="Tahoma"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Tree>
    <p:extLst>
      <p:ext uri="{BB962C8B-B14F-4D97-AF65-F5344CB8AC3E}">
        <p14:creationId xmlns:p14="http://schemas.microsoft.com/office/powerpoint/2010/main" val="1863339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2"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3" y="273082"/>
            <a:ext cx="553772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472493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765581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196027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92171" y="1174754"/>
            <a:ext cx="2230570" cy="4951413"/>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19" y="1174754"/>
            <a:ext cx="6531769" cy="4951413"/>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197423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auto">
      <p:bgPr>
        <a:solidFill>
          <a:schemeClr val="bg1"/>
        </a:solidFill>
        <a:effectLst/>
      </p:bgPr>
    </p:bg>
    <p:spTree>
      <p:nvGrpSpPr>
        <p:cNvPr id="1" name=""/>
        <p:cNvGrpSpPr/>
        <p:nvPr/>
      </p:nvGrpSpPr>
      <p:grpSpPr>
        <a:xfrm>
          <a:off x="0" y="0"/>
          <a:ext cx="0" cy="0"/>
          <a:chOff x="0" y="0"/>
          <a:chExt cx="0" cy="0"/>
        </a:xfrm>
      </p:grpSpPr>
      <p:grpSp>
        <p:nvGrpSpPr>
          <p:cNvPr id="4" name="그룹 7"/>
          <p:cNvGrpSpPr>
            <a:grpSpLocks/>
          </p:cNvGrpSpPr>
          <p:nvPr/>
        </p:nvGrpSpPr>
        <p:grpSpPr bwMode="auto">
          <a:xfrm>
            <a:off x="222252" y="6592894"/>
            <a:ext cx="2315091" cy="246221"/>
            <a:chOff x="221964" y="6592579"/>
            <a:chExt cx="2314948" cy="246380"/>
          </a:xfrm>
        </p:grpSpPr>
        <p:sp>
          <p:nvSpPr>
            <p:cNvPr id="5" name="TextBox 12"/>
            <p:cNvSpPr txBox="1">
              <a:spLocks noChangeArrowheads="1"/>
            </p:cNvSpPr>
            <p:nvPr userDrawn="1"/>
          </p:nvSpPr>
          <p:spPr bwMode="auto">
            <a:xfrm>
              <a:off x="1531571" y="6592579"/>
              <a:ext cx="1005341" cy="246380"/>
            </a:xfrm>
            <a:prstGeom prst="rect">
              <a:avLst/>
            </a:prstGeom>
            <a:noFill/>
            <a:ln>
              <a:noFill/>
            </a:ln>
          </p:spPr>
          <p:txBody>
            <a:bodyPr wrap="none">
              <a:spAutoFit/>
            </a:bodyPr>
            <a:lstStyle>
              <a:lvl1pPr eaLnBrk="0" hangingPunct="0">
                <a:defRPr kumimoji="1">
                  <a:solidFill>
                    <a:schemeClr val="tx1"/>
                  </a:solidFill>
                  <a:latin typeface="맑은 고딕" pitchFamily="50" charset="-127"/>
                  <a:ea typeface="굴림" pitchFamily="50" charset="-127"/>
                </a:defRPr>
              </a:lvl1pPr>
              <a:lvl2pPr marL="742950" indent="-285750" eaLnBrk="0" hangingPunct="0">
                <a:defRPr kumimoji="1">
                  <a:solidFill>
                    <a:schemeClr val="tx1"/>
                  </a:solidFill>
                  <a:latin typeface="맑은 고딕" pitchFamily="50" charset="-127"/>
                  <a:ea typeface="굴림" pitchFamily="50" charset="-127"/>
                </a:defRPr>
              </a:lvl2pPr>
              <a:lvl3pPr marL="1143000" indent="-228600" eaLnBrk="0" hangingPunct="0">
                <a:defRPr kumimoji="1">
                  <a:solidFill>
                    <a:schemeClr val="tx1"/>
                  </a:solidFill>
                  <a:latin typeface="맑은 고딕" pitchFamily="50" charset="-127"/>
                  <a:ea typeface="굴림" pitchFamily="50" charset="-127"/>
                </a:defRPr>
              </a:lvl3pPr>
              <a:lvl4pPr marL="1600200" indent="-228600" eaLnBrk="0" hangingPunct="0">
                <a:defRPr kumimoji="1">
                  <a:solidFill>
                    <a:schemeClr val="tx1"/>
                  </a:solidFill>
                  <a:latin typeface="맑은 고딕" pitchFamily="50" charset="-127"/>
                  <a:ea typeface="굴림" pitchFamily="50" charset="-127"/>
                </a:defRPr>
              </a:lvl4pPr>
              <a:lvl5pPr marL="2057400" indent="-228600" eaLnBrk="0" hangingPunct="0">
                <a:defRPr kumimoji="1">
                  <a:solidFill>
                    <a:schemeClr val="tx1"/>
                  </a:solidFill>
                  <a:latin typeface="맑은 고딕"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pitchFamily="50" charset="-127"/>
                </a:defRPr>
              </a:lvl9pPr>
            </a:lstStyle>
            <a:p>
              <a:pPr eaLnBrk="1" fontAlgn="auto" hangingPunct="1">
                <a:spcBef>
                  <a:spcPts val="0"/>
                </a:spcBef>
                <a:spcAft>
                  <a:spcPts val="0"/>
                </a:spcAft>
                <a:defRPr/>
              </a:pPr>
              <a:r>
                <a:rPr kumimoji="0" lang="en-US" altLang="ko-KR" sz="1000" b="1" dirty="0">
                  <a:solidFill>
                    <a:srgbClr val="DE0000"/>
                  </a:solidFill>
                  <a:latin typeface="Tw Cen MT" pitchFamily="34" charset="0"/>
                  <a:ea typeface="맑은 고딕" pitchFamily="50" charset="-127"/>
                  <a:cs typeface="Tunga" pitchFamily="34" charset="0"/>
                </a:rPr>
                <a:t>CONFIDENTIAL</a:t>
              </a:r>
              <a:endParaRPr kumimoji="0" lang="ko-KR" altLang="en-US" sz="1000" b="1" dirty="0">
                <a:solidFill>
                  <a:srgbClr val="DE0000"/>
                </a:solidFill>
                <a:latin typeface="Tw Cen MT" pitchFamily="34" charset="0"/>
                <a:ea typeface="맑은 고딕" pitchFamily="50" charset="-127"/>
                <a:cs typeface="Tunga" pitchFamily="34" charset="0"/>
              </a:endParaRP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1964" y="6681889"/>
              <a:ext cx="1368000" cy="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그림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66112" y="252413"/>
            <a:ext cx="13906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sz="quarter"/>
          </p:nvPr>
        </p:nvSpPr>
        <p:spPr>
          <a:xfrm>
            <a:off x="0" y="1095375"/>
            <a:ext cx="9906000" cy="1181100"/>
          </a:xfrm>
          <a:noFill/>
        </p:spPr>
        <p:txBody>
          <a:bodyPr/>
          <a:lstStyle>
            <a:lvl1pPr algn="ctr">
              <a:lnSpc>
                <a:spcPct val="130000"/>
              </a:lnSpc>
              <a:defRPr sz="3200" b="0">
                <a:effectLst>
                  <a:outerShdw blurRad="38100" dist="38100" dir="2700000" algn="tl">
                    <a:srgbClr val="FFFFFF"/>
                  </a:outerShdw>
                </a:effectLst>
                <a:latin typeface="현대하모니 B" pitchFamily="18" charset="-127"/>
                <a:ea typeface="현대하모니 B" pitchFamily="18" charset="-127"/>
                <a:cs typeface="Tahoma" pitchFamily="34" charset="0"/>
              </a:defRPr>
            </a:lvl1pPr>
          </a:lstStyle>
          <a:p>
            <a:r>
              <a:rPr lang="ko-KR" altLang="en-US"/>
              <a:t>마스터 제목 스타일 편집</a:t>
            </a:r>
            <a:endParaRPr lang="ko-KR" altLang="en-US" dirty="0"/>
          </a:p>
        </p:txBody>
      </p:sp>
      <p:sp>
        <p:nvSpPr>
          <p:cNvPr id="6147" name="Rectangle 3"/>
          <p:cNvSpPr>
            <a:spLocks noGrp="1" noChangeArrowheads="1"/>
          </p:cNvSpPr>
          <p:nvPr>
            <p:ph type="subTitle" sz="quarter" idx="1"/>
          </p:nvPr>
        </p:nvSpPr>
        <p:spPr>
          <a:xfrm>
            <a:off x="1485900" y="4508500"/>
            <a:ext cx="6934200" cy="1296988"/>
          </a:xfrm>
        </p:spPr>
        <p:txBody>
          <a:bodyPr/>
          <a:lstStyle>
            <a:lvl1pPr marL="0" indent="0" algn="ctr">
              <a:buFont typeface="Wingdings" pitchFamily="2" charset="2"/>
              <a:buNone/>
              <a:defRPr sz="2000" b="0">
                <a:latin typeface="현대하모니 B" pitchFamily="18" charset="-127"/>
                <a:ea typeface="현대하모니 B" pitchFamily="18" charset="-127"/>
                <a:cs typeface="Tahoma" pitchFamily="34" charset="0"/>
              </a:defRPr>
            </a:lvl1pPr>
          </a:lstStyle>
          <a:p>
            <a:r>
              <a:rPr lang="ko-KR" altLang="en-US"/>
              <a:t>마스터 부제목 스타일 편집</a:t>
            </a:r>
          </a:p>
        </p:txBody>
      </p:sp>
    </p:spTree>
    <p:extLst>
      <p:ext uri="{BB962C8B-B14F-4D97-AF65-F5344CB8AC3E}">
        <p14:creationId xmlns:p14="http://schemas.microsoft.com/office/powerpoint/2010/main" val="9380928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0">
                <a:latin typeface="현대하모니 B" pitchFamily="18" charset="-127"/>
                <a:ea typeface="현대하모니 B" pitchFamily="18" charset="-127"/>
                <a:cs typeface="Tahoma" pitchFamily="34" charset="0"/>
              </a:defRPr>
            </a:lvl1pPr>
          </a:lstStyle>
          <a:p>
            <a:r>
              <a:rPr lang="ko-KR" altLang="en-US"/>
              <a:t>마스터 제목 스타일 편집</a:t>
            </a:r>
            <a:endParaRPr lang="ko-KR" altLang="en-US" dirty="0"/>
          </a:p>
        </p:txBody>
      </p:sp>
      <p:sp>
        <p:nvSpPr>
          <p:cNvPr id="3" name="내용 개체 틀 2"/>
          <p:cNvSpPr>
            <a:spLocks noGrp="1"/>
          </p:cNvSpPr>
          <p:nvPr>
            <p:ph idx="1"/>
          </p:nvPr>
        </p:nvSpPr>
        <p:spPr/>
        <p:txBody>
          <a:bodyPr/>
          <a:lstStyle>
            <a:lvl1pPr>
              <a:defRPr b="0">
                <a:latin typeface="현대하모니 B" pitchFamily="18" charset="-127"/>
                <a:ea typeface="현대하모니 B" pitchFamily="18" charset="-127"/>
                <a:cs typeface="Tahoma" pitchFamily="34" charset="0"/>
              </a:defRPr>
            </a:lvl1pPr>
            <a:lvl2pPr>
              <a:defRPr b="0">
                <a:latin typeface="현대하모니 L" pitchFamily="18" charset="-127"/>
                <a:ea typeface="현대하모니 L" pitchFamily="18" charset="-127"/>
                <a:cs typeface="Tahoma" pitchFamily="34" charset="0"/>
              </a:defRPr>
            </a:lvl2pPr>
            <a:lvl3pPr>
              <a:defRPr b="0">
                <a:latin typeface="현대하모니 L" pitchFamily="18" charset="-127"/>
                <a:ea typeface="현대하모니 L" pitchFamily="18" charset="-127"/>
                <a:cs typeface="Tahoma" pitchFamily="34" charset="0"/>
              </a:defRPr>
            </a:lvl3pPr>
            <a:lvl4pPr>
              <a:defRPr b="0">
                <a:latin typeface="현대하모니 L" pitchFamily="18" charset="-127"/>
                <a:ea typeface="현대하모니 L" pitchFamily="18" charset="-127"/>
                <a:cs typeface="Tahoma" pitchFamily="34" charset="0"/>
              </a:defRPr>
            </a:lvl4pPr>
            <a:lvl5pPr>
              <a:defRPr b="0">
                <a:latin typeface="현대하모니 L" pitchFamily="18" charset="-127"/>
                <a:ea typeface="현대하모니 L" pitchFamily="18" charset="-127"/>
                <a:cs typeface="Tahoma"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Tree>
    <p:extLst>
      <p:ext uri="{BB962C8B-B14F-4D97-AF65-F5344CB8AC3E}">
        <p14:creationId xmlns:p14="http://schemas.microsoft.com/office/powerpoint/2010/main" val="41826386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21"/>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5"/>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41834397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14734" y="692171"/>
            <a:ext cx="461248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92304" y="692171"/>
            <a:ext cx="4614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0165753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2"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2"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06303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71265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21"/>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5"/>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4023153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8386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2"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3" y="273073"/>
            <a:ext cx="553772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21704113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33486344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0397821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359003" y="73025"/>
            <a:ext cx="2347515" cy="514508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14724" y="73025"/>
            <a:ext cx="6879167" cy="514508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3334732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auto">
      <p:bgPr>
        <a:solidFill>
          <a:schemeClr val="bg1"/>
        </a:solidFill>
        <a:effectLst/>
      </p:bgPr>
    </p:bg>
    <p:spTree>
      <p:nvGrpSpPr>
        <p:cNvPr id="1" name=""/>
        <p:cNvGrpSpPr/>
        <p:nvPr/>
      </p:nvGrpSpPr>
      <p:grpSpPr>
        <a:xfrm>
          <a:off x="0" y="0"/>
          <a:ext cx="0" cy="0"/>
          <a:chOff x="0" y="0"/>
          <a:chExt cx="0" cy="0"/>
        </a:xfrm>
      </p:grpSpPr>
      <p:grpSp>
        <p:nvGrpSpPr>
          <p:cNvPr id="4" name="그룹 7"/>
          <p:cNvGrpSpPr>
            <a:grpSpLocks/>
          </p:cNvGrpSpPr>
          <p:nvPr/>
        </p:nvGrpSpPr>
        <p:grpSpPr bwMode="auto">
          <a:xfrm>
            <a:off x="222252" y="6592894"/>
            <a:ext cx="2315091" cy="246221"/>
            <a:chOff x="221964" y="6592579"/>
            <a:chExt cx="2314948" cy="246380"/>
          </a:xfrm>
        </p:grpSpPr>
        <p:sp>
          <p:nvSpPr>
            <p:cNvPr id="5" name="TextBox 12"/>
            <p:cNvSpPr txBox="1">
              <a:spLocks noChangeArrowheads="1"/>
            </p:cNvSpPr>
            <p:nvPr userDrawn="1"/>
          </p:nvSpPr>
          <p:spPr bwMode="auto">
            <a:xfrm>
              <a:off x="1531571" y="6592579"/>
              <a:ext cx="1005341" cy="24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1000" b="1">
                  <a:solidFill>
                    <a:srgbClr val="DE0000"/>
                  </a:solidFill>
                  <a:latin typeface="Tw Cen MT" pitchFamily="34" charset="0"/>
                  <a:cs typeface="Tunga" pitchFamily="2" charset="0"/>
                </a:rPr>
                <a:t>CONFIDENTIAL</a:t>
              </a:r>
              <a:endParaRPr kumimoji="0" lang="ko-KR" altLang="en-US" sz="1000" b="1">
                <a:solidFill>
                  <a:srgbClr val="DE0000"/>
                </a:solidFill>
                <a:latin typeface="Tw Cen MT" pitchFamily="34" charset="0"/>
                <a:cs typeface="Tunga" pitchFamily="2" charset="0"/>
              </a:endParaRP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1964" y="6681889"/>
              <a:ext cx="1368000" cy="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그림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66112" y="252413"/>
            <a:ext cx="13906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sz="quarter"/>
          </p:nvPr>
        </p:nvSpPr>
        <p:spPr>
          <a:xfrm>
            <a:off x="0" y="1095375"/>
            <a:ext cx="9906000" cy="1181100"/>
          </a:xfrm>
          <a:noFill/>
        </p:spPr>
        <p:txBody>
          <a:bodyPr/>
          <a:lstStyle>
            <a:lvl1pPr algn="ctr">
              <a:lnSpc>
                <a:spcPct val="130000"/>
              </a:lnSpc>
              <a:defRPr sz="3200" b="0">
                <a:effectLst>
                  <a:outerShdw blurRad="38100" dist="38100" dir="2700000" algn="tl">
                    <a:srgbClr val="FFFFFF"/>
                  </a:outerShdw>
                </a:effectLst>
                <a:latin typeface="현대하모니 B" pitchFamily="18" charset="-127"/>
                <a:ea typeface="현대하모니 B" pitchFamily="18" charset="-127"/>
                <a:cs typeface="Tahoma" pitchFamily="34" charset="0"/>
              </a:defRPr>
            </a:lvl1pPr>
          </a:lstStyle>
          <a:p>
            <a:r>
              <a:rPr lang="ko-KR" altLang="en-US"/>
              <a:t>마스터 제목 스타일 편집</a:t>
            </a:r>
            <a:endParaRPr lang="ko-KR" altLang="en-US" dirty="0"/>
          </a:p>
        </p:txBody>
      </p:sp>
      <p:sp>
        <p:nvSpPr>
          <p:cNvPr id="6147" name="Rectangle 3"/>
          <p:cNvSpPr>
            <a:spLocks noGrp="1" noChangeArrowheads="1"/>
          </p:cNvSpPr>
          <p:nvPr>
            <p:ph type="subTitle" sz="quarter" idx="1"/>
          </p:nvPr>
        </p:nvSpPr>
        <p:spPr>
          <a:xfrm>
            <a:off x="1485900" y="4508500"/>
            <a:ext cx="6934200" cy="1296988"/>
          </a:xfrm>
        </p:spPr>
        <p:txBody>
          <a:bodyPr/>
          <a:lstStyle>
            <a:lvl1pPr marL="0" indent="0" algn="ctr">
              <a:buFont typeface="Wingdings" pitchFamily="2" charset="2"/>
              <a:buNone/>
              <a:defRPr sz="2000" b="0">
                <a:latin typeface="현대하모니 B" pitchFamily="18" charset="-127"/>
                <a:ea typeface="현대하모니 B" pitchFamily="18" charset="-127"/>
                <a:cs typeface="Tahoma" pitchFamily="34" charset="0"/>
              </a:defRPr>
            </a:lvl1pPr>
          </a:lstStyle>
          <a:p>
            <a:r>
              <a:rPr lang="ko-KR" altLang="en-US"/>
              <a:t>마스터 부제목 스타일 편집</a:t>
            </a:r>
          </a:p>
        </p:txBody>
      </p:sp>
    </p:spTree>
    <p:extLst>
      <p:ext uri="{BB962C8B-B14F-4D97-AF65-F5344CB8AC3E}">
        <p14:creationId xmlns:p14="http://schemas.microsoft.com/office/powerpoint/2010/main" val="42730776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0">
                <a:latin typeface="현대하모니 B" pitchFamily="18" charset="-127"/>
                <a:ea typeface="현대하모니 B" pitchFamily="18" charset="-127"/>
                <a:cs typeface="Tahoma" pitchFamily="34" charset="0"/>
              </a:defRPr>
            </a:lvl1pPr>
          </a:lstStyle>
          <a:p>
            <a:r>
              <a:rPr lang="ko-KR" altLang="en-US"/>
              <a:t>마스터 제목 스타일 편집</a:t>
            </a:r>
            <a:endParaRPr lang="ko-KR" altLang="en-US" dirty="0"/>
          </a:p>
        </p:txBody>
      </p:sp>
      <p:sp>
        <p:nvSpPr>
          <p:cNvPr id="3" name="내용 개체 틀 2"/>
          <p:cNvSpPr>
            <a:spLocks noGrp="1"/>
          </p:cNvSpPr>
          <p:nvPr>
            <p:ph idx="1"/>
          </p:nvPr>
        </p:nvSpPr>
        <p:spPr/>
        <p:txBody>
          <a:bodyPr/>
          <a:lstStyle>
            <a:lvl1pPr>
              <a:defRPr b="0">
                <a:latin typeface="현대하모니 B" pitchFamily="18" charset="-127"/>
                <a:ea typeface="현대하모니 B" pitchFamily="18" charset="-127"/>
                <a:cs typeface="Tahoma" pitchFamily="34" charset="0"/>
              </a:defRPr>
            </a:lvl1pPr>
            <a:lvl2pPr>
              <a:defRPr b="0">
                <a:latin typeface="현대하모니 L" pitchFamily="18" charset="-127"/>
                <a:ea typeface="현대하모니 L" pitchFamily="18" charset="-127"/>
                <a:cs typeface="Tahoma" pitchFamily="34" charset="0"/>
              </a:defRPr>
            </a:lvl2pPr>
            <a:lvl3pPr>
              <a:defRPr b="0">
                <a:latin typeface="현대하모니 L" pitchFamily="18" charset="-127"/>
                <a:ea typeface="현대하모니 L" pitchFamily="18" charset="-127"/>
                <a:cs typeface="Tahoma" pitchFamily="34" charset="0"/>
              </a:defRPr>
            </a:lvl3pPr>
            <a:lvl4pPr>
              <a:defRPr b="0">
                <a:latin typeface="현대하모니 L" pitchFamily="18" charset="-127"/>
                <a:ea typeface="현대하모니 L" pitchFamily="18" charset="-127"/>
                <a:cs typeface="Tahoma" pitchFamily="34" charset="0"/>
              </a:defRPr>
            </a:lvl4pPr>
            <a:lvl5pPr>
              <a:defRPr b="0">
                <a:latin typeface="현대하모니 L" pitchFamily="18" charset="-127"/>
                <a:ea typeface="현대하모니 L" pitchFamily="18" charset="-127"/>
                <a:cs typeface="Tahoma"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ko-KR" altLang="en-US" dirty="0"/>
          </a:p>
        </p:txBody>
      </p:sp>
    </p:spTree>
    <p:extLst>
      <p:ext uri="{BB962C8B-B14F-4D97-AF65-F5344CB8AC3E}">
        <p14:creationId xmlns:p14="http://schemas.microsoft.com/office/powerpoint/2010/main" val="42261309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21"/>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5"/>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14237108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14734" y="692171"/>
            <a:ext cx="461248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92304" y="692171"/>
            <a:ext cx="4614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8651057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2"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2"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495189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14734" y="692171"/>
            <a:ext cx="461248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92304" y="692171"/>
            <a:ext cx="4614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3311781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1907292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30235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2"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3" y="273073"/>
            <a:ext cx="553772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28472370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8393779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5286697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359003" y="73025"/>
            <a:ext cx="2347515" cy="514508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14724" y="73025"/>
            <a:ext cx="6879167" cy="514508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2020967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15482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a:xfrm>
            <a:off x="495300" y="1600201"/>
            <a:ext cx="8915400" cy="4525963"/>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5589439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1"/>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5"/>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3118034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1"/>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29200" y="1600201"/>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63089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2"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2"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0901864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2" y="1535113"/>
            <a:ext cx="437673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2" y="2174875"/>
            <a:ext cx="437673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9093126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12241351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38364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3500" y="273052"/>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1"/>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11698016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512"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512" y="612775"/>
            <a:ext cx="59436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512" y="5367338"/>
            <a:ext cx="59436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9945741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a:xfrm>
            <a:off x="495300" y="1600201"/>
            <a:ext cx="8915400" cy="4525963"/>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1891229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085015" y="34925"/>
            <a:ext cx="2325687" cy="60912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104775" y="34925"/>
            <a:ext cx="6827838" cy="6091238"/>
          </a:xfrm>
          <a:prstGeom prst="rect">
            <a:avLst/>
          </a:prstGeo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7873312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auto">
      <p:bgPr>
        <a:solidFill>
          <a:schemeClr val="bg1"/>
        </a:solidFill>
        <a:effectLst/>
      </p:bgPr>
    </p:bg>
    <p:spTree>
      <p:nvGrpSpPr>
        <p:cNvPr id="1" name=""/>
        <p:cNvGrpSpPr/>
        <p:nvPr/>
      </p:nvGrpSpPr>
      <p:grpSpPr>
        <a:xfrm>
          <a:off x="0" y="0"/>
          <a:ext cx="0" cy="0"/>
          <a:chOff x="0" y="0"/>
          <a:chExt cx="0" cy="0"/>
        </a:xfrm>
      </p:grpSpPr>
      <p:grpSp>
        <p:nvGrpSpPr>
          <p:cNvPr id="4" name="그룹 10"/>
          <p:cNvGrpSpPr>
            <a:grpSpLocks/>
          </p:cNvGrpSpPr>
          <p:nvPr/>
        </p:nvGrpSpPr>
        <p:grpSpPr bwMode="auto">
          <a:xfrm>
            <a:off x="285750" y="6603988"/>
            <a:ext cx="2296042" cy="246221"/>
            <a:chOff x="456133" y="6543608"/>
            <a:chExt cx="2295815" cy="246457"/>
          </a:xfrm>
        </p:grpSpPr>
        <p:pic>
          <p:nvPicPr>
            <p:cNvPr id="5"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6133" y="6619626"/>
              <a:ext cx="1332000" cy="10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1746644" y="6543608"/>
              <a:ext cx="1005304" cy="24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kumimoji="0" lang="en-US" altLang="ko-KR" sz="1000" b="1">
                  <a:solidFill>
                    <a:srgbClr val="DE0000"/>
                  </a:solidFill>
                  <a:latin typeface="Tw Cen MT" pitchFamily="34" charset="0"/>
                  <a:ea typeface="맑은 고딕" pitchFamily="50" charset="-127"/>
                  <a:cs typeface="Tunga" pitchFamily="2"/>
                </a:rPr>
                <a:t>CONFIDENTIAL</a:t>
              </a:r>
              <a:endParaRPr kumimoji="0" lang="ko-KR" altLang="en-US" sz="1000" b="1">
                <a:solidFill>
                  <a:srgbClr val="DE0000"/>
                </a:solidFill>
                <a:latin typeface="Tw Cen MT" pitchFamily="34" charset="0"/>
                <a:ea typeface="맑은 고딕" pitchFamily="50" charset="-127"/>
                <a:cs typeface="Tunga" pitchFamily="2"/>
              </a:endParaRPr>
            </a:p>
          </p:txBody>
        </p:sp>
      </p:grpSp>
      <p:pic>
        <p:nvPicPr>
          <p:cNvPr id="7" name="Picture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3" y="127002"/>
            <a:ext cx="1547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sz="quarter"/>
          </p:nvPr>
        </p:nvSpPr>
        <p:spPr>
          <a:xfrm>
            <a:off x="0" y="1095375"/>
            <a:ext cx="9906000" cy="1181100"/>
          </a:xfrm>
          <a:noFill/>
        </p:spPr>
        <p:txBody>
          <a:bodyPr/>
          <a:lstStyle>
            <a:lvl1pPr algn="ctr">
              <a:lnSpc>
                <a:spcPct val="130000"/>
              </a:lnSpc>
              <a:defRPr sz="3200" b="1">
                <a:effectLst>
                  <a:outerShdw blurRad="38100" dist="38100" dir="2700000" algn="tl">
                    <a:srgbClr val="FFFFFF"/>
                  </a:outerShdw>
                </a:effectLst>
                <a:latin typeface="Tahoma" pitchFamily="34" charset="0"/>
                <a:ea typeface="HY견명조" pitchFamily="18" charset="-127"/>
                <a:cs typeface="Tahoma" pitchFamily="34" charset="0"/>
              </a:defRPr>
            </a:lvl1pPr>
          </a:lstStyle>
          <a:p>
            <a:r>
              <a:rPr lang="ko-KR" altLang="en-US"/>
              <a:t>마스터 제목 스타일 편집</a:t>
            </a:r>
            <a:endParaRPr lang="ko-KR" altLang="en-US" dirty="0"/>
          </a:p>
        </p:txBody>
      </p:sp>
      <p:sp>
        <p:nvSpPr>
          <p:cNvPr id="6147" name="Rectangle 3"/>
          <p:cNvSpPr>
            <a:spLocks noGrp="1" noChangeArrowheads="1"/>
          </p:cNvSpPr>
          <p:nvPr>
            <p:ph type="subTitle" sz="quarter" idx="1"/>
          </p:nvPr>
        </p:nvSpPr>
        <p:spPr>
          <a:xfrm>
            <a:off x="1485900" y="4508500"/>
            <a:ext cx="6934200" cy="1296988"/>
          </a:xfrm>
        </p:spPr>
        <p:txBody>
          <a:bodyPr/>
          <a:lstStyle>
            <a:lvl1pPr marL="0" indent="0" algn="ctr">
              <a:buFont typeface="Wingdings" pitchFamily="2" charset="2"/>
              <a:buNone/>
              <a:defRPr sz="2000" b="1">
                <a:latin typeface="Tahoma" pitchFamily="34" charset="0"/>
                <a:ea typeface="HY견명조" pitchFamily="18" charset="-127"/>
                <a:cs typeface="Tahoma" pitchFamily="34" charset="0"/>
              </a:defRPr>
            </a:lvl1pPr>
          </a:lstStyle>
          <a:p>
            <a:r>
              <a:rPr lang="ko-KR" altLang="en-US"/>
              <a:t>마스터 부제목 스타일 편집</a:t>
            </a:r>
          </a:p>
        </p:txBody>
      </p:sp>
    </p:spTree>
    <p:extLst>
      <p:ext uri="{BB962C8B-B14F-4D97-AF65-F5344CB8AC3E}">
        <p14:creationId xmlns:p14="http://schemas.microsoft.com/office/powerpoint/2010/main" val="78533878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1">
                <a:latin typeface="Tahoma" pitchFamily="34" charset="0"/>
                <a:ea typeface="HY견명조" pitchFamily="18" charset="-127"/>
                <a:cs typeface="Tahoma" pitchFamily="34" charset="0"/>
              </a:defRPr>
            </a:lvl1pPr>
          </a:lstStyle>
          <a:p>
            <a:r>
              <a:rPr lang="ko-KR" altLang="en-US"/>
              <a:t>마스터 제목 스타일 편집</a:t>
            </a:r>
            <a:endParaRPr lang="ko-KR" altLang="en-US" dirty="0"/>
          </a:p>
        </p:txBody>
      </p:sp>
      <p:sp>
        <p:nvSpPr>
          <p:cNvPr id="3" name="내용 개체 틀 2"/>
          <p:cNvSpPr>
            <a:spLocks noGrp="1"/>
          </p:cNvSpPr>
          <p:nvPr>
            <p:ph idx="1"/>
          </p:nvPr>
        </p:nvSpPr>
        <p:spPr/>
        <p:txBody>
          <a:bodyPr/>
          <a:lstStyle>
            <a:lvl1pPr>
              <a:defRPr>
                <a:latin typeface="Tahoma" pitchFamily="34" charset="0"/>
                <a:ea typeface="HY견명조" pitchFamily="18" charset="-127"/>
                <a:cs typeface="Tahoma" pitchFamily="34" charset="0"/>
              </a:defRPr>
            </a:lvl1pPr>
            <a:lvl2pPr>
              <a:defRPr>
                <a:latin typeface="Tahoma" pitchFamily="34" charset="0"/>
                <a:ea typeface="HY견명조" pitchFamily="18" charset="-127"/>
                <a:cs typeface="Tahoma" pitchFamily="34" charset="0"/>
              </a:defRPr>
            </a:lvl2pPr>
            <a:lvl3pPr>
              <a:defRPr>
                <a:latin typeface="Tahoma" pitchFamily="34" charset="0"/>
                <a:ea typeface="HY견명조" pitchFamily="18" charset="-127"/>
                <a:cs typeface="Tahoma" pitchFamily="34" charset="0"/>
              </a:defRPr>
            </a:lvl3pPr>
            <a:lvl4pPr>
              <a:defRPr>
                <a:latin typeface="Tahoma" pitchFamily="34" charset="0"/>
                <a:ea typeface="HY견명조" pitchFamily="18" charset="-127"/>
                <a:cs typeface="Tahoma" pitchFamily="34" charset="0"/>
              </a:defRPr>
            </a:lvl4pPr>
            <a:lvl5pPr>
              <a:defRPr>
                <a:latin typeface="Tahoma" pitchFamily="34" charset="0"/>
                <a:ea typeface="HY견명조" pitchFamily="18" charset="-127"/>
                <a:cs typeface="Tahoma"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496551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21"/>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5"/>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48156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4621281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14734" y="692171"/>
            <a:ext cx="461248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92304" y="692171"/>
            <a:ext cx="4614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41137636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2"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2"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30075605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6644130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48436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2"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3" y="273073"/>
            <a:ext cx="553772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8508502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54640875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0885733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359003" y="73025"/>
            <a:ext cx="2347515" cy="514508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14724" y="73025"/>
            <a:ext cx="6879167" cy="514508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8680615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auto">
      <p:bgPr>
        <a:solidFill>
          <a:schemeClr val="bg1"/>
        </a:solidFill>
        <a:effectLst/>
      </p:bgPr>
    </p:bg>
    <p:spTree>
      <p:nvGrpSpPr>
        <p:cNvPr id="1" name=""/>
        <p:cNvGrpSpPr/>
        <p:nvPr/>
      </p:nvGrpSpPr>
      <p:grpSpPr>
        <a:xfrm>
          <a:off x="0" y="0"/>
          <a:ext cx="0" cy="0"/>
          <a:chOff x="0" y="0"/>
          <a:chExt cx="0" cy="0"/>
        </a:xfrm>
      </p:grpSpPr>
      <p:grpSp>
        <p:nvGrpSpPr>
          <p:cNvPr id="4" name="그룹 10"/>
          <p:cNvGrpSpPr>
            <a:grpSpLocks/>
          </p:cNvGrpSpPr>
          <p:nvPr/>
        </p:nvGrpSpPr>
        <p:grpSpPr bwMode="auto">
          <a:xfrm>
            <a:off x="285750" y="6603988"/>
            <a:ext cx="2296042" cy="246221"/>
            <a:chOff x="456133" y="6543608"/>
            <a:chExt cx="2295815" cy="246457"/>
          </a:xfrm>
        </p:grpSpPr>
        <p:pic>
          <p:nvPicPr>
            <p:cNvPr id="5"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6133" y="6619626"/>
              <a:ext cx="1332000" cy="10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1746644" y="6543608"/>
              <a:ext cx="1005304" cy="24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kumimoji="0" lang="en-US" altLang="ko-KR" sz="1000" b="1">
                  <a:solidFill>
                    <a:srgbClr val="DE0000"/>
                  </a:solidFill>
                  <a:latin typeface="Tw Cen MT" pitchFamily="34" charset="0"/>
                  <a:ea typeface="맑은 고딕" pitchFamily="50" charset="-127"/>
                </a:rPr>
                <a:t>CONFIDENTIAL</a:t>
              </a:r>
              <a:endParaRPr kumimoji="0" lang="ko-KR" altLang="en-US" sz="1000" b="1">
                <a:solidFill>
                  <a:srgbClr val="DE0000"/>
                </a:solidFill>
                <a:latin typeface="Tw Cen MT" pitchFamily="34" charset="0"/>
                <a:ea typeface="맑은 고딕" pitchFamily="50" charset="-127"/>
              </a:endParaRPr>
            </a:p>
          </p:txBody>
        </p:sp>
      </p:grpSp>
      <p:pic>
        <p:nvPicPr>
          <p:cNvPr id="7" name="Picture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3" y="127002"/>
            <a:ext cx="1547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sz="quarter"/>
          </p:nvPr>
        </p:nvSpPr>
        <p:spPr>
          <a:xfrm>
            <a:off x="0" y="1095375"/>
            <a:ext cx="9906000" cy="1181100"/>
          </a:xfrm>
          <a:noFill/>
        </p:spPr>
        <p:txBody>
          <a:bodyPr/>
          <a:lstStyle>
            <a:lvl1pPr algn="ctr">
              <a:lnSpc>
                <a:spcPct val="130000"/>
              </a:lnSpc>
              <a:defRPr sz="3200" b="1">
                <a:effectLst>
                  <a:outerShdw blurRad="38100" dist="38100" dir="2700000" algn="tl">
                    <a:srgbClr val="FFFFFF"/>
                  </a:outerShdw>
                </a:effectLst>
                <a:latin typeface="Tahoma" pitchFamily="34" charset="0"/>
                <a:ea typeface="HY견명조" pitchFamily="18" charset="-127"/>
                <a:cs typeface="Tahoma" pitchFamily="34" charset="0"/>
              </a:defRPr>
            </a:lvl1pPr>
          </a:lstStyle>
          <a:p>
            <a:r>
              <a:rPr lang="ko-KR" altLang="en-US"/>
              <a:t>마스터 제목 스타일 편집</a:t>
            </a:r>
            <a:endParaRPr lang="ko-KR" altLang="en-US" dirty="0"/>
          </a:p>
        </p:txBody>
      </p:sp>
      <p:sp>
        <p:nvSpPr>
          <p:cNvPr id="6147" name="Rectangle 3"/>
          <p:cNvSpPr>
            <a:spLocks noGrp="1" noChangeArrowheads="1"/>
          </p:cNvSpPr>
          <p:nvPr>
            <p:ph type="subTitle" sz="quarter" idx="1"/>
          </p:nvPr>
        </p:nvSpPr>
        <p:spPr>
          <a:xfrm>
            <a:off x="1485900" y="4508500"/>
            <a:ext cx="6934200" cy="1296988"/>
          </a:xfrm>
        </p:spPr>
        <p:txBody>
          <a:bodyPr/>
          <a:lstStyle>
            <a:lvl1pPr marL="0" indent="0" algn="ctr">
              <a:buFont typeface="Wingdings" pitchFamily="2" charset="2"/>
              <a:buNone/>
              <a:defRPr sz="2000" b="1">
                <a:latin typeface="Tahoma" pitchFamily="34" charset="0"/>
                <a:ea typeface="HY견명조" pitchFamily="18" charset="-127"/>
                <a:cs typeface="Tahoma" pitchFamily="34" charset="0"/>
              </a:defRPr>
            </a:lvl1pPr>
          </a:lstStyle>
          <a:p>
            <a:r>
              <a:rPr lang="ko-KR" altLang="en-US"/>
              <a:t>마스터 부제목 스타일 편집</a:t>
            </a:r>
          </a:p>
        </p:txBody>
      </p:sp>
    </p:spTree>
    <p:extLst>
      <p:ext uri="{BB962C8B-B14F-4D97-AF65-F5344CB8AC3E}">
        <p14:creationId xmlns:p14="http://schemas.microsoft.com/office/powerpoint/2010/main" val="122151740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1">
                <a:latin typeface="Tahoma" pitchFamily="34" charset="0"/>
                <a:ea typeface="HY견명조" pitchFamily="18" charset="-127"/>
                <a:cs typeface="Tahoma" pitchFamily="34" charset="0"/>
              </a:defRPr>
            </a:lvl1pPr>
          </a:lstStyle>
          <a:p>
            <a:r>
              <a:rPr lang="ko-KR" altLang="en-US"/>
              <a:t>마스터 제목 스타일 편집</a:t>
            </a:r>
            <a:endParaRPr lang="ko-KR" altLang="en-US" dirty="0"/>
          </a:p>
        </p:txBody>
      </p:sp>
      <p:sp>
        <p:nvSpPr>
          <p:cNvPr id="3" name="내용 개체 틀 2"/>
          <p:cNvSpPr>
            <a:spLocks noGrp="1"/>
          </p:cNvSpPr>
          <p:nvPr>
            <p:ph idx="1"/>
          </p:nvPr>
        </p:nvSpPr>
        <p:spPr/>
        <p:txBody>
          <a:bodyPr/>
          <a:lstStyle>
            <a:lvl1pPr>
              <a:defRPr>
                <a:latin typeface="Tahoma" pitchFamily="34" charset="0"/>
                <a:ea typeface="HY견명조" pitchFamily="18" charset="-127"/>
                <a:cs typeface="Tahoma" pitchFamily="34" charset="0"/>
              </a:defRPr>
            </a:lvl1pPr>
            <a:lvl2pPr>
              <a:defRPr>
                <a:latin typeface="Tahoma" pitchFamily="34" charset="0"/>
                <a:ea typeface="HY견명조" pitchFamily="18" charset="-127"/>
                <a:cs typeface="Tahoma" pitchFamily="34" charset="0"/>
              </a:defRPr>
            </a:lvl2pPr>
            <a:lvl3pPr>
              <a:defRPr>
                <a:latin typeface="Tahoma" pitchFamily="34" charset="0"/>
                <a:ea typeface="HY견명조" pitchFamily="18" charset="-127"/>
                <a:cs typeface="Tahoma" pitchFamily="34" charset="0"/>
              </a:defRPr>
            </a:lvl3pPr>
            <a:lvl4pPr>
              <a:defRPr>
                <a:latin typeface="Tahoma" pitchFamily="34" charset="0"/>
                <a:ea typeface="HY견명조" pitchFamily="18" charset="-127"/>
                <a:cs typeface="Tahoma" pitchFamily="34" charset="0"/>
              </a:defRPr>
            </a:lvl4pPr>
            <a:lvl5pPr>
              <a:defRPr>
                <a:latin typeface="Tahoma" pitchFamily="34" charset="0"/>
                <a:ea typeface="HY견명조" pitchFamily="18" charset="-127"/>
                <a:cs typeface="Tahoma"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85581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0981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21"/>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5"/>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37540031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14734" y="692171"/>
            <a:ext cx="461248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92304" y="692171"/>
            <a:ext cx="4614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01136947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2"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2"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68448324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20190906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306495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2"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3" y="273073"/>
            <a:ext cx="553772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311293435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34921164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58304258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359003" y="73025"/>
            <a:ext cx="2347515" cy="514508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14724" y="73025"/>
            <a:ext cx="6879167" cy="514508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26627036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bwMode="auto">
      <p:bgPr>
        <a:solidFill>
          <a:schemeClr val="bg1"/>
        </a:solidFill>
        <a:effectLst/>
      </p:bgPr>
    </p:bg>
    <p:spTree>
      <p:nvGrpSpPr>
        <p:cNvPr id="1" name=""/>
        <p:cNvGrpSpPr/>
        <p:nvPr/>
      </p:nvGrpSpPr>
      <p:grpSpPr>
        <a:xfrm>
          <a:off x="0" y="0"/>
          <a:ext cx="0" cy="0"/>
          <a:chOff x="0" y="0"/>
          <a:chExt cx="0" cy="0"/>
        </a:xfrm>
      </p:grpSpPr>
      <p:grpSp>
        <p:nvGrpSpPr>
          <p:cNvPr id="4" name="그룹 10"/>
          <p:cNvGrpSpPr>
            <a:grpSpLocks/>
          </p:cNvGrpSpPr>
          <p:nvPr/>
        </p:nvGrpSpPr>
        <p:grpSpPr bwMode="auto">
          <a:xfrm>
            <a:off x="285750" y="6603988"/>
            <a:ext cx="2296042" cy="246221"/>
            <a:chOff x="456133" y="6543608"/>
            <a:chExt cx="2295815" cy="246457"/>
          </a:xfrm>
        </p:grpSpPr>
        <p:pic>
          <p:nvPicPr>
            <p:cNvPr id="5"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56133" y="6619626"/>
              <a:ext cx="1332000" cy="10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userDrawn="1"/>
          </p:nvSpPr>
          <p:spPr bwMode="auto">
            <a:xfrm>
              <a:off x="1746644" y="6543608"/>
              <a:ext cx="1005304" cy="24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kumimoji="0" lang="en-US" altLang="ko-KR" sz="1000" b="1">
                  <a:solidFill>
                    <a:srgbClr val="DE0000"/>
                  </a:solidFill>
                  <a:latin typeface="Tw Cen MT" pitchFamily="34" charset="0"/>
                </a:rPr>
                <a:t>CONFIDENTIAL</a:t>
              </a:r>
              <a:endParaRPr kumimoji="0" lang="ko-KR" altLang="en-US" sz="1000" b="1">
                <a:solidFill>
                  <a:srgbClr val="DE0000"/>
                </a:solidFill>
                <a:latin typeface="Tw Cen MT" pitchFamily="34" charset="0"/>
              </a:endParaRPr>
            </a:p>
          </p:txBody>
        </p:sp>
      </p:grpSp>
      <p:pic>
        <p:nvPicPr>
          <p:cNvPr id="7" name="Picture 4"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3" y="127002"/>
            <a:ext cx="1547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6" name="Rectangle 2"/>
          <p:cNvSpPr>
            <a:spLocks noGrp="1" noChangeArrowheads="1"/>
          </p:cNvSpPr>
          <p:nvPr>
            <p:ph type="ctrTitle" sz="quarter"/>
          </p:nvPr>
        </p:nvSpPr>
        <p:spPr>
          <a:xfrm>
            <a:off x="0" y="1095375"/>
            <a:ext cx="9906000" cy="1181100"/>
          </a:xfrm>
          <a:noFill/>
        </p:spPr>
        <p:txBody>
          <a:bodyPr/>
          <a:lstStyle>
            <a:lvl1pPr algn="ctr">
              <a:lnSpc>
                <a:spcPct val="130000"/>
              </a:lnSpc>
              <a:defRPr sz="3200" b="1">
                <a:effectLst>
                  <a:outerShdw blurRad="38100" dist="38100" dir="2700000" algn="tl">
                    <a:srgbClr val="FFFFFF"/>
                  </a:outerShdw>
                </a:effectLst>
                <a:latin typeface="Tahoma" pitchFamily="34" charset="0"/>
                <a:ea typeface="HY견명조" pitchFamily="18" charset="-127"/>
                <a:cs typeface="Tahoma" pitchFamily="34" charset="0"/>
              </a:defRPr>
            </a:lvl1pPr>
          </a:lstStyle>
          <a:p>
            <a:r>
              <a:rPr lang="ko-KR" altLang="en-US"/>
              <a:t>마스터 제목 스타일 편집</a:t>
            </a:r>
            <a:endParaRPr lang="ko-KR" altLang="en-US" dirty="0"/>
          </a:p>
        </p:txBody>
      </p:sp>
      <p:sp>
        <p:nvSpPr>
          <p:cNvPr id="6147" name="Rectangle 3"/>
          <p:cNvSpPr>
            <a:spLocks noGrp="1" noChangeArrowheads="1"/>
          </p:cNvSpPr>
          <p:nvPr>
            <p:ph type="subTitle" sz="quarter" idx="1"/>
          </p:nvPr>
        </p:nvSpPr>
        <p:spPr>
          <a:xfrm>
            <a:off x="1485900" y="4508500"/>
            <a:ext cx="6934200" cy="1296988"/>
          </a:xfrm>
        </p:spPr>
        <p:txBody>
          <a:bodyPr/>
          <a:lstStyle>
            <a:lvl1pPr marL="0" indent="0" algn="ctr">
              <a:buFont typeface="Wingdings" pitchFamily="2" charset="2"/>
              <a:buNone/>
              <a:defRPr sz="2000" b="1">
                <a:latin typeface="Tahoma" pitchFamily="34" charset="0"/>
                <a:ea typeface="HY견명조" pitchFamily="18" charset="-127"/>
                <a:cs typeface="Tahoma" pitchFamily="34" charset="0"/>
              </a:defRPr>
            </a:lvl1pPr>
          </a:lstStyle>
          <a:p>
            <a:r>
              <a:rPr lang="ko-KR" altLang="en-US"/>
              <a:t>마스터 부제목 스타일 편집</a:t>
            </a:r>
          </a:p>
        </p:txBody>
      </p:sp>
    </p:spTree>
    <p:extLst>
      <p:ext uri="{BB962C8B-B14F-4D97-AF65-F5344CB8AC3E}">
        <p14:creationId xmlns:p14="http://schemas.microsoft.com/office/powerpoint/2010/main" val="218142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2"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3" y="273073"/>
            <a:ext cx="553772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10483421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1">
                <a:latin typeface="Tahoma" pitchFamily="34" charset="0"/>
                <a:ea typeface="HY견명조" pitchFamily="18" charset="-127"/>
                <a:cs typeface="Tahoma" pitchFamily="34" charset="0"/>
              </a:defRPr>
            </a:lvl1pPr>
          </a:lstStyle>
          <a:p>
            <a:r>
              <a:rPr lang="ko-KR" altLang="en-US"/>
              <a:t>마스터 제목 스타일 편집</a:t>
            </a:r>
            <a:endParaRPr lang="ko-KR" altLang="en-US" dirty="0"/>
          </a:p>
        </p:txBody>
      </p:sp>
      <p:sp>
        <p:nvSpPr>
          <p:cNvPr id="3" name="내용 개체 틀 2"/>
          <p:cNvSpPr>
            <a:spLocks noGrp="1"/>
          </p:cNvSpPr>
          <p:nvPr>
            <p:ph idx="1"/>
          </p:nvPr>
        </p:nvSpPr>
        <p:spPr/>
        <p:txBody>
          <a:bodyPr/>
          <a:lstStyle>
            <a:lvl1pPr>
              <a:defRPr>
                <a:latin typeface="Tahoma" pitchFamily="34" charset="0"/>
                <a:ea typeface="HY견명조" pitchFamily="18" charset="-127"/>
                <a:cs typeface="Tahoma" pitchFamily="34" charset="0"/>
              </a:defRPr>
            </a:lvl1pPr>
            <a:lvl2pPr>
              <a:defRPr>
                <a:latin typeface="Tahoma" pitchFamily="34" charset="0"/>
                <a:ea typeface="HY견명조" pitchFamily="18" charset="-127"/>
                <a:cs typeface="Tahoma" pitchFamily="34" charset="0"/>
              </a:defRPr>
            </a:lvl2pPr>
            <a:lvl3pPr>
              <a:defRPr>
                <a:latin typeface="Tahoma" pitchFamily="34" charset="0"/>
                <a:ea typeface="HY견명조" pitchFamily="18" charset="-127"/>
                <a:cs typeface="Tahoma" pitchFamily="34" charset="0"/>
              </a:defRPr>
            </a:lvl3pPr>
            <a:lvl4pPr>
              <a:defRPr>
                <a:latin typeface="Tahoma" pitchFamily="34" charset="0"/>
                <a:ea typeface="HY견명조" pitchFamily="18" charset="-127"/>
                <a:cs typeface="Tahoma" pitchFamily="34" charset="0"/>
              </a:defRPr>
            </a:lvl4pPr>
            <a:lvl5pPr>
              <a:defRPr>
                <a:latin typeface="Tahoma" pitchFamily="34" charset="0"/>
                <a:ea typeface="HY견명조" pitchFamily="18" charset="-127"/>
                <a:cs typeface="Tahoma" pitchFamily="34" charset="0"/>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7039240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21"/>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5"/>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27696706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314734" y="692171"/>
            <a:ext cx="461248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92304" y="692171"/>
            <a:ext cx="461420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262685085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2"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2"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58540634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39756471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418872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2"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3" y="273073"/>
            <a:ext cx="553772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236629415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a:t>그림을 추가하려면 아이콘을 클릭하십시오</a:t>
            </a:r>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42204597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3375025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359003" y="73025"/>
            <a:ext cx="2347515" cy="514508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314724" y="73025"/>
            <a:ext cx="6879167" cy="514508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586337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ko-KR" altLang="en-US" noProof="0" dirty="0"/>
              <a:t>그림을 추가하려면 아이콘을 클릭하십시오</a:t>
            </a:r>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1130318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pic>
        <p:nvPicPr>
          <p:cNvPr id="2" name="Picture 4" descr="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91503" y="127002"/>
            <a:ext cx="1547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199709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Line 4"/>
          <p:cNvSpPr>
            <a:spLocks noChangeShapeType="1"/>
          </p:cNvSpPr>
          <p:nvPr userDrawn="1"/>
        </p:nvSpPr>
        <p:spPr bwMode="auto">
          <a:xfrm>
            <a:off x="0" y="620713"/>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Tree>
    <p:extLst>
      <p:ext uri="{BB962C8B-B14F-4D97-AF65-F5344CB8AC3E}">
        <p14:creationId xmlns:p14="http://schemas.microsoft.com/office/powerpoint/2010/main" val="376753564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824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a:xfrm>
            <a:off x="495300" y="1600201"/>
            <a:ext cx="8915400" cy="4525963"/>
          </a:xfrm>
          <a:prstGeom prst="rect">
            <a:avLst/>
          </a:prstGeo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42969487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638" y="4406901"/>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638" y="2906715"/>
            <a:ext cx="84201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ko-KR" altLang="en-US"/>
              <a:t>마스터 텍스트 스타일을 편집합니다</a:t>
            </a:r>
          </a:p>
        </p:txBody>
      </p:sp>
    </p:spTree>
    <p:extLst>
      <p:ext uri="{BB962C8B-B14F-4D97-AF65-F5344CB8AC3E}">
        <p14:creationId xmlns:p14="http://schemas.microsoft.com/office/powerpoint/2010/main" val="147837802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1"/>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29200" y="1600201"/>
            <a:ext cx="43815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56607590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495300" y="274638"/>
            <a:ext cx="8915400" cy="1143000"/>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2" y="1535113"/>
            <a:ext cx="437673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2" y="2174875"/>
            <a:ext cx="437673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375" y="1535113"/>
            <a:ext cx="437832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375" y="2174875"/>
            <a:ext cx="437832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extLst>
      <p:ext uri="{BB962C8B-B14F-4D97-AF65-F5344CB8AC3E}">
        <p14:creationId xmlns:p14="http://schemas.microsoft.com/office/powerpoint/2010/main" val="171824859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Tree>
    <p:extLst>
      <p:ext uri="{BB962C8B-B14F-4D97-AF65-F5344CB8AC3E}">
        <p14:creationId xmlns:p14="http://schemas.microsoft.com/office/powerpoint/2010/main" val="154754643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44289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138"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3500" y="273052"/>
            <a:ext cx="553720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1"/>
            <a:ext cx="3259138"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1955479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10.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4.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4.pn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4.pn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314324" y="166688"/>
            <a:ext cx="9391651"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Rectangle 5"/>
          <p:cNvSpPr>
            <a:spLocks noGrp="1" noChangeArrowheads="1"/>
          </p:cNvSpPr>
          <p:nvPr>
            <p:ph type="body" idx="1"/>
          </p:nvPr>
        </p:nvSpPr>
        <p:spPr bwMode="auto">
          <a:xfrm>
            <a:off x="314324" y="857251"/>
            <a:ext cx="939165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Tree>
  </p:cSld>
  <p:clrMap bg1="lt1" tx1="dk1" bg2="lt2" tx2="dk2" accent1="accent1" accent2="accent2" accent3="accent3" accent4="accent4" accent5="accent5" accent6="accent6" hlink="hlink" folHlink="folHlink"/>
  <p:sldLayoutIdLst>
    <p:sldLayoutId id="2147496326" r:id="rId1"/>
    <p:sldLayoutId id="2147496234" r:id="rId2"/>
    <p:sldLayoutId id="2147496235" r:id="rId3"/>
    <p:sldLayoutId id="2147496236" r:id="rId4"/>
    <p:sldLayoutId id="2147496237" r:id="rId5"/>
    <p:sldLayoutId id="2147496238" r:id="rId6"/>
    <p:sldLayoutId id="2147496239" r:id="rId7"/>
    <p:sldLayoutId id="2147496240" r:id="rId8"/>
    <p:sldLayoutId id="2147496241" r:id="rId9"/>
    <p:sldLayoutId id="2147496242" r:id="rId10"/>
    <p:sldLayoutId id="2147496243" r:id="rId11"/>
    <p:sldLayoutId id="2147496335" r:id="rId12"/>
  </p:sldLayoutIdLst>
  <p:txStyles>
    <p:titleStyle>
      <a:lvl1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1pPr>
      <a:lvl2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2pPr>
      <a:lvl3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3pPr>
      <a:lvl4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4pPr>
      <a:lvl5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5pPr>
      <a:lvl6pPr marL="4572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9pPr>
    </p:titleStyle>
    <p:bodyStyle>
      <a:lvl1pPr marL="342900" indent="-342900" algn="l" rtl="0" eaLnBrk="0" fontAlgn="base" latinLnBrk="1" hangingPunct="0">
        <a:lnSpc>
          <a:spcPct val="120000"/>
        </a:lnSpc>
        <a:spcBef>
          <a:spcPct val="30000"/>
        </a:spcBef>
        <a:spcAft>
          <a:spcPct val="0"/>
        </a:spcAft>
        <a:buFont typeface="Wingdings" pitchFamily="2" charset="2"/>
        <a:buChar char="l"/>
        <a:defRPr kumimoji="1" sz="3200">
          <a:solidFill>
            <a:schemeClr val="tx1"/>
          </a:solidFill>
          <a:latin typeface="현대하모니 B" pitchFamily="18" charset="-127"/>
          <a:ea typeface="현대하모니 B" pitchFamily="18" charset="-127"/>
          <a:cs typeface="Tahoma" pitchFamily="34" charset="0"/>
        </a:defRPr>
      </a:lvl1pPr>
      <a:lvl2pPr marL="742950" indent="-285750" algn="l" rtl="0" eaLnBrk="0" fontAlgn="base" latinLnBrk="1" hangingPunct="0">
        <a:lnSpc>
          <a:spcPct val="120000"/>
        </a:lnSpc>
        <a:spcBef>
          <a:spcPct val="30000"/>
        </a:spcBef>
        <a:spcAft>
          <a:spcPct val="0"/>
        </a:spcAft>
        <a:buChar char="–"/>
        <a:defRPr kumimoji="1" sz="1600">
          <a:solidFill>
            <a:schemeClr val="tx1"/>
          </a:solidFill>
          <a:latin typeface="현대하모니 L" pitchFamily="18" charset="-127"/>
          <a:ea typeface="현대하모니 L" pitchFamily="18" charset="-127"/>
          <a:cs typeface="Tahoma" pitchFamily="34" charset="0"/>
        </a:defRPr>
      </a:lvl2pPr>
      <a:lvl3pPr marL="1143000" indent="-228600" algn="l" rtl="0" eaLnBrk="0" fontAlgn="base" latinLnBrk="1" hangingPunct="0">
        <a:lnSpc>
          <a:spcPct val="120000"/>
        </a:lnSpc>
        <a:spcBef>
          <a:spcPct val="30000"/>
        </a:spcBef>
        <a:spcAft>
          <a:spcPct val="0"/>
        </a:spcAft>
        <a:buChar char="•"/>
        <a:defRPr kumimoji="1" sz="1400">
          <a:solidFill>
            <a:schemeClr val="tx1"/>
          </a:solidFill>
          <a:latin typeface="현대하모니 L" pitchFamily="18" charset="-127"/>
          <a:ea typeface="현대하모니 L" pitchFamily="18" charset="-127"/>
          <a:cs typeface="Tahoma" pitchFamily="34" charset="0"/>
        </a:defRPr>
      </a:lvl3pPr>
      <a:lvl4pPr marL="1600200" indent="-228600" algn="l" rtl="0" eaLnBrk="0" fontAlgn="base" latinLnBrk="1" hangingPunct="0">
        <a:lnSpc>
          <a:spcPct val="120000"/>
        </a:lnSpc>
        <a:spcBef>
          <a:spcPct val="30000"/>
        </a:spcBef>
        <a:spcAft>
          <a:spcPct val="0"/>
        </a:spcAft>
        <a:buChar char="–"/>
        <a:defRPr kumimoji="1" sz="1200">
          <a:solidFill>
            <a:schemeClr val="tx1"/>
          </a:solidFill>
          <a:latin typeface="현대하모니 L" pitchFamily="18" charset="-127"/>
          <a:ea typeface="현대하모니 L" pitchFamily="18" charset="-127"/>
          <a:cs typeface="Tahoma" pitchFamily="34" charset="0"/>
        </a:defRPr>
      </a:lvl4pPr>
      <a:lvl5pPr marL="2057400" indent="-228600" algn="l" rtl="0" eaLnBrk="0" fontAlgn="base" latinLnBrk="1" hangingPunct="0">
        <a:lnSpc>
          <a:spcPct val="120000"/>
        </a:lnSpc>
        <a:spcBef>
          <a:spcPct val="30000"/>
        </a:spcBef>
        <a:spcAft>
          <a:spcPct val="0"/>
        </a:spcAft>
        <a:buChar char="»"/>
        <a:defRPr kumimoji="1" sz="1200">
          <a:solidFill>
            <a:schemeClr val="tx1"/>
          </a:solidFill>
          <a:latin typeface="현대하모니 L" pitchFamily="18" charset="-127"/>
          <a:ea typeface="현대하모니 L" pitchFamily="18" charset="-127"/>
          <a:cs typeface="Tahoma" pitchFamily="34" charset="0"/>
        </a:defRPr>
      </a:lvl5pPr>
      <a:lvl6pPr marL="25146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6pPr>
      <a:lvl7pPr marL="29718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7pPr>
      <a:lvl8pPr marL="34290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8pPr>
      <a:lvl9pPr marL="38862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04776" y="34925"/>
            <a:ext cx="80899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endParaRPr lang="ko-KR" altLang="ko-KR"/>
          </a:p>
        </p:txBody>
      </p:sp>
    </p:spTree>
  </p:cSld>
  <p:clrMap bg1="lt1" tx1="dk1" bg2="lt2" tx2="dk2" accent1="accent1" accent2="accent2" accent3="accent3" accent4="accent4" accent5="accent5" accent6="accent6" hlink="hlink" folHlink="folHlink"/>
  <p:sldLayoutIdLst>
    <p:sldLayoutId id="2147496315" r:id="rId1"/>
    <p:sldLayoutId id="2147496316" r:id="rId2"/>
    <p:sldLayoutId id="2147496317" r:id="rId3"/>
    <p:sldLayoutId id="2147496318" r:id="rId4"/>
    <p:sldLayoutId id="2147496319" r:id="rId5"/>
    <p:sldLayoutId id="2147496320" r:id="rId6"/>
    <p:sldLayoutId id="2147496321" r:id="rId7"/>
    <p:sldLayoutId id="2147496322" r:id="rId8"/>
    <p:sldLayoutId id="2147496323" r:id="rId9"/>
    <p:sldLayoutId id="2147496324" r:id="rId10"/>
    <p:sldLayoutId id="2147496325" r:id="rId11"/>
  </p:sldLayoutIdLst>
  <p:txStyles>
    <p:titleStyle>
      <a:lvl1pPr algn="l" rtl="0" eaLnBrk="0" fontAlgn="base" latinLnBrk="1" hangingPunct="0">
        <a:spcBef>
          <a:spcPct val="0"/>
        </a:spcBef>
        <a:spcAft>
          <a:spcPct val="0"/>
        </a:spcAft>
        <a:defRPr kumimoji="1" sz="2200">
          <a:solidFill>
            <a:schemeClr val="tx1"/>
          </a:solidFill>
          <a:latin typeface="+mj-lt"/>
          <a:ea typeface="+mj-ea"/>
          <a:cs typeface="+mj-cs"/>
        </a:defRPr>
      </a:lvl1pPr>
      <a:lvl2pPr algn="l" rtl="0" eaLnBrk="0" fontAlgn="base" latinLnBrk="1" hangingPunct="0">
        <a:spcBef>
          <a:spcPct val="0"/>
        </a:spcBef>
        <a:spcAft>
          <a:spcPct val="0"/>
        </a:spcAft>
        <a:defRPr kumimoji="1" sz="2200">
          <a:solidFill>
            <a:schemeClr val="tx1"/>
          </a:solidFill>
          <a:latin typeface="굴림" pitchFamily="50" charset="-127"/>
          <a:ea typeface="굴림" pitchFamily="50" charset="-127"/>
        </a:defRPr>
      </a:lvl2pPr>
      <a:lvl3pPr algn="l" rtl="0" eaLnBrk="0" fontAlgn="base" latinLnBrk="1" hangingPunct="0">
        <a:spcBef>
          <a:spcPct val="0"/>
        </a:spcBef>
        <a:spcAft>
          <a:spcPct val="0"/>
        </a:spcAft>
        <a:defRPr kumimoji="1" sz="2200">
          <a:solidFill>
            <a:schemeClr val="tx1"/>
          </a:solidFill>
          <a:latin typeface="굴림" pitchFamily="50" charset="-127"/>
          <a:ea typeface="굴림" pitchFamily="50" charset="-127"/>
        </a:defRPr>
      </a:lvl3pPr>
      <a:lvl4pPr algn="l" rtl="0" eaLnBrk="0" fontAlgn="base" latinLnBrk="1" hangingPunct="0">
        <a:spcBef>
          <a:spcPct val="0"/>
        </a:spcBef>
        <a:spcAft>
          <a:spcPct val="0"/>
        </a:spcAft>
        <a:defRPr kumimoji="1" sz="2200">
          <a:solidFill>
            <a:schemeClr val="tx1"/>
          </a:solidFill>
          <a:latin typeface="굴림" pitchFamily="50" charset="-127"/>
          <a:ea typeface="굴림" pitchFamily="50" charset="-127"/>
        </a:defRPr>
      </a:lvl4pPr>
      <a:lvl5pPr algn="l" rtl="0" eaLnBrk="0" fontAlgn="base" latinLnBrk="1" hangingPunct="0">
        <a:spcBef>
          <a:spcPct val="0"/>
        </a:spcBef>
        <a:spcAft>
          <a:spcPct val="0"/>
        </a:spcAft>
        <a:defRPr kumimoji="1" sz="2200">
          <a:solidFill>
            <a:schemeClr val="tx1"/>
          </a:solidFill>
          <a:latin typeface="굴림" pitchFamily="50" charset="-127"/>
          <a:ea typeface="굴림" pitchFamily="50" charset="-127"/>
        </a:defRPr>
      </a:lvl5pPr>
      <a:lvl6pPr marL="457200" algn="l" rtl="0" fontAlgn="base" latinLnBrk="1">
        <a:spcBef>
          <a:spcPct val="0"/>
        </a:spcBef>
        <a:spcAft>
          <a:spcPct val="0"/>
        </a:spcAft>
        <a:defRPr kumimoji="1" sz="2200">
          <a:solidFill>
            <a:schemeClr val="tx1"/>
          </a:solidFill>
          <a:latin typeface="굴림" pitchFamily="50" charset="-127"/>
          <a:ea typeface="굴림" pitchFamily="50" charset="-127"/>
        </a:defRPr>
      </a:lvl6pPr>
      <a:lvl7pPr marL="914400" algn="l" rtl="0" fontAlgn="base" latinLnBrk="1">
        <a:spcBef>
          <a:spcPct val="0"/>
        </a:spcBef>
        <a:spcAft>
          <a:spcPct val="0"/>
        </a:spcAft>
        <a:defRPr kumimoji="1" sz="2200">
          <a:solidFill>
            <a:schemeClr val="tx1"/>
          </a:solidFill>
          <a:latin typeface="굴림" pitchFamily="50" charset="-127"/>
          <a:ea typeface="굴림" pitchFamily="50" charset="-127"/>
        </a:defRPr>
      </a:lvl7pPr>
      <a:lvl8pPr marL="1371600" algn="l" rtl="0" fontAlgn="base" latinLnBrk="1">
        <a:spcBef>
          <a:spcPct val="0"/>
        </a:spcBef>
        <a:spcAft>
          <a:spcPct val="0"/>
        </a:spcAft>
        <a:defRPr kumimoji="1" sz="2200">
          <a:solidFill>
            <a:schemeClr val="tx1"/>
          </a:solidFill>
          <a:latin typeface="굴림" pitchFamily="50" charset="-127"/>
          <a:ea typeface="굴림" pitchFamily="50" charset="-127"/>
        </a:defRPr>
      </a:lvl8pPr>
      <a:lvl9pPr marL="1828800" algn="l" rtl="0" fontAlgn="base" latinLnBrk="1">
        <a:spcBef>
          <a:spcPct val="0"/>
        </a:spcBef>
        <a:spcAft>
          <a:spcPct val="0"/>
        </a:spcAft>
        <a:defRPr kumimoji="1" sz="2200">
          <a:solidFill>
            <a:schemeClr val="tx1"/>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5621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19812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438400" indent="-228600" algn="l" rtl="0" fontAlgn="base" latinLnBrk="1">
        <a:spcBef>
          <a:spcPct val="20000"/>
        </a:spcBef>
        <a:spcAft>
          <a:spcPct val="0"/>
        </a:spcAft>
        <a:buChar char="»"/>
        <a:defRPr kumimoji="1" sz="2000">
          <a:solidFill>
            <a:schemeClr val="tx1"/>
          </a:solidFill>
          <a:latin typeface="+mn-lt"/>
          <a:ea typeface="+mn-ea"/>
        </a:defRPr>
      </a:lvl6pPr>
      <a:lvl7pPr marL="2895600" indent="-228600" algn="l" rtl="0" fontAlgn="base" latinLnBrk="1">
        <a:spcBef>
          <a:spcPct val="20000"/>
        </a:spcBef>
        <a:spcAft>
          <a:spcPct val="0"/>
        </a:spcAft>
        <a:buChar char="»"/>
        <a:defRPr kumimoji="1" sz="2000">
          <a:solidFill>
            <a:schemeClr val="tx1"/>
          </a:solidFill>
          <a:latin typeface="+mn-lt"/>
          <a:ea typeface="+mn-ea"/>
        </a:defRPr>
      </a:lvl7pPr>
      <a:lvl8pPr marL="3352800" indent="-228600" algn="l" rtl="0" fontAlgn="base" latinLnBrk="1">
        <a:spcBef>
          <a:spcPct val="20000"/>
        </a:spcBef>
        <a:spcAft>
          <a:spcPct val="0"/>
        </a:spcAft>
        <a:buChar char="»"/>
        <a:defRPr kumimoji="1" sz="2000">
          <a:solidFill>
            <a:schemeClr val="tx1"/>
          </a:solidFill>
          <a:latin typeface="+mn-lt"/>
          <a:ea typeface="+mn-ea"/>
        </a:defRPr>
      </a:lvl8pPr>
      <a:lvl9pPr marL="38100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08000" y="1174752"/>
            <a:ext cx="89154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목 차</a:t>
            </a:r>
          </a:p>
        </p:txBody>
      </p:sp>
      <p:sp>
        <p:nvSpPr>
          <p:cNvPr id="2051" name="Rectangle 3"/>
          <p:cNvSpPr>
            <a:spLocks noGrp="1" noChangeArrowheads="1"/>
          </p:cNvSpPr>
          <p:nvPr>
            <p:ph type="body" idx="1"/>
          </p:nvPr>
        </p:nvSpPr>
        <p:spPr bwMode="auto">
          <a:xfrm>
            <a:off x="495300" y="2252663"/>
            <a:ext cx="89154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052" name="Line 4"/>
          <p:cNvSpPr>
            <a:spLocks noChangeShapeType="1"/>
          </p:cNvSpPr>
          <p:nvPr/>
        </p:nvSpPr>
        <p:spPr bwMode="auto">
          <a:xfrm>
            <a:off x="0" y="2060575"/>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2053" name="그룹 7"/>
          <p:cNvGrpSpPr>
            <a:grpSpLocks/>
          </p:cNvGrpSpPr>
          <p:nvPr/>
        </p:nvGrpSpPr>
        <p:grpSpPr bwMode="auto">
          <a:xfrm>
            <a:off x="222252" y="6592894"/>
            <a:ext cx="2315091" cy="246221"/>
            <a:chOff x="221964" y="6592579"/>
            <a:chExt cx="2314948" cy="246380"/>
          </a:xfrm>
        </p:grpSpPr>
        <p:sp>
          <p:nvSpPr>
            <p:cNvPr id="9" name="TextBox 12"/>
            <p:cNvSpPr txBox="1">
              <a:spLocks noChangeArrowheads="1"/>
            </p:cNvSpPr>
            <p:nvPr userDrawn="1"/>
          </p:nvSpPr>
          <p:spPr bwMode="auto">
            <a:xfrm>
              <a:off x="1531571" y="6592579"/>
              <a:ext cx="1005341" cy="246380"/>
            </a:xfrm>
            <a:prstGeom prst="rect">
              <a:avLst/>
            </a:prstGeom>
            <a:noFill/>
            <a:ln>
              <a:noFill/>
            </a:ln>
          </p:spPr>
          <p:txBody>
            <a:bodyPr wrap="none">
              <a:spAutoFit/>
            </a:bodyPr>
            <a:lstStyle>
              <a:lvl1pPr eaLnBrk="0" hangingPunct="0">
                <a:defRPr kumimoji="1">
                  <a:solidFill>
                    <a:schemeClr val="tx1"/>
                  </a:solidFill>
                  <a:latin typeface="맑은 고딕" pitchFamily="50" charset="-127"/>
                  <a:ea typeface="굴림" pitchFamily="50" charset="-127"/>
                </a:defRPr>
              </a:lvl1pPr>
              <a:lvl2pPr marL="742950" indent="-285750" eaLnBrk="0" hangingPunct="0">
                <a:defRPr kumimoji="1">
                  <a:solidFill>
                    <a:schemeClr val="tx1"/>
                  </a:solidFill>
                  <a:latin typeface="맑은 고딕" pitchFamily="50" charset="-127"/>
                  <a:ea typeface="굴림" pitchFamily="50" charset="-127"/>
                </a:defRPr>
              </a:lvl2pPr>
              <a:lvl3pPr marL="1143000" indent="-228600" eaLnBrk="0" hangingPunct="0">
                <a:defRPr kumimoji="1">
                  <a:solidFill>
                    <a:schemeClr val="tx1"/>
                  </a:solidFill>
                  <a:latin typeface="맑은 고딕" pitchFamily="50" charset="-127"/>
                  <a:ea typeface="굴림" pitchFamily="50" charset="-127"/>
                </a:defRPr>
              </a:lvl3pPr>
              <a:lvl4pPr marL="1600200" indent="-228600" eaLnBrk="0" hangingPunct="0">
                <a:defRPr kumimoji="1">
                  <a:solidFill>
                    <a:schemeClr val="tx1"/>
                  </a:solidFill>
                  <a:latin typeface="맑은 고딕" pitchFamily="50" charset="-127"/>
                  <a:ea typeface="굴림" pitchFamily="50" charset="-127"/>
                </a:defRPr>
              </a:lvl4pPr>
              <a:lvl5pPr marL="2057400" indent="-228600" eaLnBrk="0" hangingPunct="0">
                <a:defRPr kumimoji="1">
                  <a:solidFill>
                    <a:schemeClr val="tx1"/>
                  </a:solidFill>
                  <a:latin typeface="맑은 고딕"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pitchFamily="50" charset="-127"/>
                </a:defRPr>
              </a:lvl9pPr>
            </a:lstStyle>
            <a:p>
              <a:pPr eaLnBrk="1" fontAlgn="auto" hangingPunct="1">
                <a:spcBef>
                  <a:spcPts val="0"/>
                </a:spcBef>
                <a:spcAft>
                  <a:spcPts val="0"/>
                </a:spcAft>
                <a:defRPr/>
              </a:pPr>
              <a:r>
                <a:rPr kumimoji="0" lang="en-US" altLang="ko-KR" sz="1000" b="1" dirty="0">
                  <a:solidFill>
                    <a:srgbClr val="DE0000"/>
                  </a:solidFill>
                  <a:latin typeface="Tw Cen MT" pitchFamily="34" charset="0"/>
                  <a:ea typeface="맑은 고딕" pitchFamily="50" charset="-127"/>
                  <a:cs typeface="Tunga" pitchFamily="34" charset="0"/>
                </a:rPr>
                <a:t>CONFIDENTIAL</a:t>
              </a:r>
              <a:endParaRPr kumimoji="0" lang="ko-KR" altLang="en-US" sz="1000" b="1" dirty="0">
                <a:solidFill>
                  <a:srgbClr val="DE0000"/>
                </a:solidFill>
                <a:latin typeface="Tw Cen MT" pitchFamily="34" charset="0"/>
                <a:ea typeface="맑은 고딕" pitchFamily="50" charset="-127"/>
                <a:cs typeface="Tunga" pitchFamily="34" charset="0"/>
              </a:endParaRPr>
            </a:p>
          </p:txBody>
        </p:sp>
        <p:pic>
          <p:nvPicPr>
            <p:cNvPr id="2055"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21964" y="6681889"/>
              <a:ext cx="1368000" cy="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96244" r:id="rId1"/>
    <p:sldLayoutId id="2147496245" r:id="rId2"/>
    <p:sldLayoutId id="2147496246" r:id="rId3"/>
    <p:sldLayoutId id="2147496247" r:id="rId4"/>
    <p:sldLayoutId id="2147496248" r:id="rId5"/>
    <p:sldLayoutId id="2147496249" r:id="rId6"/>
    <p:sldLayoutId id="2147496250" r:id="rId7"/>
    <p:sldLayoutId id="2147496251" r:id="rId8"/>
    <p:sldLayoutId id="2147496252" r:id="rId9"/>
    <p:sldLayoutId id="2147496253" r:id="rId10"/>
    <p:sldLayoutId id="2147496254" r:id="rId11"/>
  </p:sldLayoutIdLst>
  <p:txStyles>
    <p:titleStyle>
      <a:lvl1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1pPr>
      <a:lvl2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2pPr>
      <a:lvl3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3pPr>
      <a:lvl4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4pPr>
      <a:lvl5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5pPr>
      <a:lvl6pPr marL="4572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9pPr>
    </p:titleStyle>
    <p:bodyStyle>
      <a:lvl1pPr marL="508000" indent="-508000" algn="l" rtl="0" eaLnBrk="0" fontAlgn="base" latinLnBrk="1" hangingPunct="0">
        <a:spcBef>
          <a:spcPct val="20000"/>
        </a:spcBef>
        <a:spcAft>
          <a:spcPct val="0"/>
        </a:spcAft>
        <a:buAutoNum type="romanUcPeriod"/>
        <a:defRPr kumimoji="1" sz="2000">
          <a:solidFill>
            <a:schemeClr val="tx1"/>
          </a:solidFill>
          <a:latin typeface="현대하모니 B" pitchFamily="18" charset="-127"/>
          <a:ea typeface="현대하모니 B" pitchFamily="18" charset="-127"/>
          <a:cs typeface="Tahoma" pitchFamily="34" charset="0"/>
        </a:defRPr>
      </a:lvl1pPr>
      <a:lvl2pPr marL="914400" indent="-457200" algn="l" rtl="0" eaLnBrk="0" fontAlgn="base" latinLnBrk="1" hangingPunct="0">
        <a:spcBef>
          <a:spcPct val="20000"/>
        </a:spcBef>
        <a:spcAft>
          <a:spcPct val="0"/>
        </a:spcAft>
        <a:buChar char="–"/>
        <a:defRPr kumimoji="1" sz="2800">
          <a:solidFill>
            <a:schemeClr val="tx1"/>
          </a:solidFill>
          <a:latin typeface="현대하모니 B" pitchFamily="18" charset="-127"/>
          <a:ea typeface="현대하모니 B" pitchFamily="18" charset="-127"/>
          <a:cs typeface="Tahoma" pitchFamily="34" charset="0"/>
        </a:defRPr>
      </a:lvl2pPr>
      <a:lvl3pPr marL="1320800" indent="-406400" algn="l" rtl="0" eaLnBrk="0" fontAlgn="base" latinLnBrk="1" hangingPunct="0">
        <a:spcBef>
          <a:spcPct val="20000"/>
        </a:spcBef>
        <a:spcAft>
          <a:spcPct val="0"/>
        </a:spcAft>
        <a:buChar char="•"/>
        <a:defRPr kumimoji="1" sz="1600">
          <a:solidFill>
            <a:schemeClr val="tx1"/>
          </a:solidFill>
          <a:latin typeface="현대하모니 B" pitchFamily="18" charset="-127"/>
          <a:ea typeface="현대하모니 B" pitchFamily="18" charset="-127"/>
          <a:cs typeface="Tahoma" pitchFamily="34" charset="0"/>
        </a:defRPr>
      </a:lvl3pPr>
      <a:lvl4pPr marL="1727200" indent="-355600" algn="l" rtl="0" eaLnBrk="0" fontAlgn="base" latinLnBrk="1" hangingPunct="0">
        <a:spcBef>
          <a:spcPct val="20000"/>
        </a:spcBef>
        <a:spcAft>
          <a:spcPct val="0"/>
        </a:spcAft>
        <a:buChar char="–"/>
        <a:defRPr kumimoji="1" sz="1400">
          <a:solidFill>
            <a:schemeClr val="tx1"/>
          </a:solidFill>
          <a:latin typeface="현대하모니 B" pitchFamily="18" charset="-127"/>
          <a:ea typeface="현대하모니 B" pitchFamily="18" charset="-127"/>
          <a:cs typeface="Tahoma" pitchFamily="34" charset="0"/>
        </a:defRPr>
      </a:lvl4pPr>
      <a:lvl5pPr marL="2184400" indent="-355600" algn="l" rtl="0" eaLnBrk="0" fontAlgn="base" latinLnBrk="1" hangingPunct="0">
        <a:spcBef>
          <a:spcPct val="20000"/>
        </a:spcBef>
        <a:spcAft>
          <a:spcPct val="0"/>
        </a:spcAft>
        <a:buChar char="»"/>
        <a:defRPr kumimoji="1" sz="1400">
          <a:solidFill>
            <a:schemeClr val="tx1"/>
          </a:solidFill>
          <a:latin typeface="현대하모니 B" pitchFamily="18" charset="-127"/>
          <a:ea typeface="현대하모니 B" pitchFamily="18" charset="-127"/>
          <a:cs typeface="Tahoma" pitchFamily="34" charset="0"/>
        </a:defRPr>
      </a:lvl5pPr>
      <a:lvl6pPr marL="2641600" indent="-355600" algn="l" rtl="0" eaLnBrk="1" fontAlgn="base" latinLnBrk="1" hangingPunct="1">
        <a:spcBef>
          <a:spcPct val="20000"/>
        </a:spcBef>
        <a:spcAft>
          <a:spcPct val="0"/>
        </a:spcAft>
        <a:buChar char="»"/>
        <a:defRPr kumimoji="1" sz="1400">
          <a:solidFill>
            <a:schemeClr val="tx1"/>
          </a:solidFill>
          <a:latin typeface="+mn-lt"/>
          <a:ea typeface="+mn-ea"/>
        </a:defRPr>
      </a:lvl6pPr>
      <a:lvl7pPr marL="3098800" indent="-355600" algn="l" rtl="0" eaLnBrk="1" fontAlgn="base" latinLnBrk="1" hangingPunct="1">
        <a:spcBef>
          <a:spcPct val="20000"/>
        </a:spcBef>
        <a:spcAft>
          <a:spcPct val="0"/>
        </a:spcAft>
        <a:buChar char="»"/>
        <a:defRPr kumimoji="1" sz="1400">
          <a:solidFill>
            <a:schemeClr val="tx1"/>
          </a:solidFill>
          <a:latin typeface="+mn-lt"/>
          <a:ea typeface="+mn-ea"/>
        </a:defRPr>
      </a:lvl7pPr>
      <a:lvl8pPr marL="3556000" indent="-355600" algn="l" rtl="0" eaLnBrk="1" fontAlgn="base" latinLnBrk="1" hangingPunct="1">
        <a:spcBef>
          <a:spcPct val="20000"/>
        </a:spcBef>
        <a:spcAft>
          <a:spcPct val="0"/>
        </a:spcAft>
        <a:buChar char="»"/>
        <a:defRPr kumimoji="1" sz="1400">
          <a:solidFill>
            <a:schemeClr val="tx1"/>
          </a:solidFill>
          <a:latin typeface="+mn-lt"/>
          <a:ea typeface="+mn-ea"/>
        </a:defRPr>
      </a:lvl8pPr>
      <a:lvl9pPr marL="4013200" indent="-355600" algn="l" rtl="0" eaLnBrk="1" fontAlgn="base" latinLnBrk="1" hangingPunct="1">
        <a:spcBef>
          <a:spcPct val="20000"/>
        </a:spcBef>
        <a:spcAft>
          <a:spcPct val="0"/>
        </a:spcAft>
        <a:buChar char="»"/>
        <a:defRPr kumimoji="1" sz="14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bwMode="auto">
          <a:xfrm>
            <a:off x="314324" y="166688"/>
            <a:ext cx="9391651"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3075" name="Rectangle 5"/>
          <p:cNvSpPr>
            <a:spLocks noGrp="1" noChangeArrowheads="1"/>
          </p:cNvSpPr>
          <p:nvPr>
            <p:ph type="body" idx="1"/>
          </p:nvPr>
        </p:nvSpPr>
        <p:spPr bwMode="auto">
          <a:xfrm>
            <a:off x="314324" y="857251"/>
            <a:ext cx="939165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3076" name="Line 3"/>
          <p:cNvSpPr>
            <a:spLocks noChangeShapeType="1"/>
          </p:cNvSpPr>
          <p:nvPr/>
        </p:nvSpPr>
        <p:spPr bwMode="auto">
          <a:xfrm>
            <a:off x="-15874" y="692150"/>
            <a:ext cx="9906000" cy="0"/>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3077" name="그룹 2"/>
          <p:cNvGrpSpPr>
            <a:grpSpLocks/>
          </p:cNvGrpSpPr>
          <p:nvPr/>
        </p:nvGrpSpPr>
        <p:grpSpPr bwMode="auto">
          <a:xfrm>
            <a:off x="222252" y="6592894"/>
            <a:ext cx="2315091" cy="246221"/>
            <a:chOff x="221964" y="6592579"/>
            <a:chExt cx="2314948" cy="246380"/>
          </a:xfrm>
        </p:grpSpPr>
        <p:sp>
          <p:nvSpPr>
            <p:cNvPr id="1031" name="TextBox 12"/>
            <p:cNvSpPr txBox="1">
              <a:spLocks noChangeArrowheads="1"/>
            </p:cNvSpPr>
            <p:nvPr userDrawn="1"/>
          </p:nvSpPr>
          <p:spPr bwMode="auto">
            <a:xfrm>
              <a:off x="1531571" y="6592579"/>
              <a:ext cx="1005341" cy="246380"/>
            </a:xfrm>
            <a:prstGeom prst="rect">
              <a:avLst/>
            </a:prstGeom>
            <a:noFill/>
            <a:ln>
              <a:noFill/>
            </a:ln>
          </p:spPr>
          <p:txBody>
            <a:bodyPr wrap="none">
              <a:spAutoFit/>
            </a:bodyPr>
            <a:lstStyle>
              <a:lvl1pPr eaLnBrk="0" hangingPunct="0">
                <a:defRPr kumimoji="1">
                  <a:solidFill>
                    <a:schemeClr val="tx1"/>
                  </a:solidFill>
                  <a:latin typeface="맑은 고딕" pitchFamily="50" charset="-127"/>
                  <a:ea typeface="굴림" pitchFamily="50" charset="-127"/>
                </a:defRPr>
              </a:lvl1pPr>
              <a:lvl2pPr marL="742950" indent="-285750" eaLnBrk="0" hangingPunct="0">
                <a:defRPr kumimoji="1">
                  <a:solidFill>
                    <a:schemeClr val="tx1"/>
                  </a:solidFill>
                  <a:latin typeface="맑은 고딕" pitchFamily="50" charset="-127"/>
                  <a:ea typeface="굴림" pitchFamily="50" charset="-127"/>
                </a:defRPr>
              </a:lvl2pPr>
              <a:lvl3pPr marL="1143000" indent="-228600" eaLnBrk="0" hangingPunct="0">
                <a:defRPr kumimoji="1">
                  <a:solidFill>
                    <a:schemeClr val="tx1"/>
                  </a:solidFill>
                  <a:latin typeface="맑은 고딕" pitchFamily="50" charset="-127"/>
                  <a:ea typeface="굴림" pitchFamily="50" charset="-127"/>
                </a:defRPr>
              </a:lvl3pPr>
              <a:lvl4pPr marL="1600200" indent="-228600" eaLnBrk="0" hangingPunct="0">
                <a:defRPr kumimoji="1">
                  <a:solidFill>
                    <a:schemeClr val="tx1"/>
                  </a:solidFill>
                  <a:latin typeface="맑은 고딕" pitchFamily="50" charset="-127"/>
                  <a:ea typeface="굴림" pitchFamily="50" charset="-127"/>
                </a:defRPr>
              </a:lvl4pPr>
              <a:lvl5pPr marL="2057400" indent="-228600" eaLnBrk="0" hangingPunct="0">
                <a:defRPr kumimoji="1">
                  <a:solidFill>
                    <a:schemeClr val="tx1"/>
                  </a:solidFill>
                  <a:latin typeface="맑은 고딕"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pitchFamily="50" charset="-127"/>
                </a:defRPr>
              </a:lvl9pPr>
            </a:lstStyle>
            <a:p>
              <a:pPr eaLnBrk="1" fontAlgn="auto" hangingPunct="1">
                <a:spcBef>
                  <a:spcPts val="0"/>
                </a:spcBef>
                <a:spcAft>
                  <a:spcPts val="0"/>
                </a:spcAft>
                <a:defRPr/>
              </a:pPr>
              <a:r>
                <a:rPr kumimoji="0" lang="en-US" altLang="ko-KR" sz="1000" b="1" dirty="0">
                  <a:solidFill>
                    <a:srgbClr val="DE0000"/>
                  </a:solidFill>
                  <a:latin typeface="Tw Cen MT" pitchFamily="34" charset="0"/>
                  <a:ea typeface="맑은 고딕" pitchFamily="50" charset="-127"/>
                  <a:cs typeface="Tunga" pitchFamily="34" charset="0"/>
                </a:rPr>
                <a:t>CONFIDENTIAL</a:t>
              </a:r>
              <a:endParaRPr kumimoji="0" lang="ko-KR" altLang="en-US" sz="1000" b="1" dirty="0">
                <a:solidFill>
                  <a:srgbClr val="DE0000"/>
                </a:solidFill>
                <a:latin typeface="Tw Cen MT" pitchFamily="34" charset="0"/>
                <a:ea typeface="맑은 고딕" pitchFamily="50" charset="-127"/>
                <a:cs typeface="Tunga" pitchFamily="34" charset="0"/>
              </a:endParaRPr>
            </a:p>
          </p:txBody>
        </p:sp>
        <p:pic>
          <p:nvPicPr>
            <p:cNvPr id="3079"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21964" y="6681889"/>
              <a:ext cx="1368000" cy="9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96327" r:id="rId1"/>
    <p:sldLayoutId id="2147496255" r:id="rId2"/>
    <p:sldLayoutId id="2147496256" r:id="rId3"/>
    <p:sldLayoutId id="2147496257" r:id="rId4"/>
    <p:sldLayoutId id="2147496258" r:id="rId5"/>
    <p:sldLayoutId id="2147496259" r:id="rId6"/>
    <p:sldLayoutId id="2147496260" r:id="rId7"/>
    <p:sldLayoutId id="2147496261" r:id="rId8"/>
    <p:sldLayoutId id="2147496262" r:id="rId9"/>
    <p:sldLayoutId id="2147496263" r:id="rId10"/>
    <p:sldLayoutId id="2147496264" r:id="rId11"/>
  </p:sldLayoutIdLst>
  <p:txStyles>
    <p:titleStyle>
      <a:lvl1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1pPr>
      <a:lvl2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2pPr>
      <a:lvl3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3pPr>
      <a:lvl4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4pPr>
      <a:lvl5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Tahoma" pitchFamily="34" charset="0"/>
        </a:defRPr>
      </a:lvl5pPr>
      <a:lvl6pPr marL="4572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9pPr>
    </p:titleStyle>
    <p:bodyStyle>
      <a:lvl1pPr marL="342900" indent="-342900" algn="l" rtl="0" eaLnBrk="0" fontAlgn="base" latinLnBrk="1" hangingPunct="0">
        <a:lnSpc>
          <a:spcPct val="120000"/>
        </a:lnSpc>
        <a:spcBef>
          <a:spcPct val="30000"/>
        </a:spcBef>
        <a:spcAft>
          <a:spcPct val="0"/>
        </a:spcAft>
        <a:buFont typeface="Wingdings" pitchFamily="2" charset="2"/>
        <a:buChar char="l"/>
        <a:defRPr kumimoji="1" sz="3200">
          <a:solidFill>
            <a:schemeClr val="tx1"/>
          </a:solidFill>
          <a:latin typeface="현대하모니 B" pitchFamily="18" charset="-127"/>
          <a:ea typeface="현대하모니 B" pitchFamily="18" charset="-127"/>
          <a:cs typeface="Tahoma" pitchFamily="34" charset="0"/>
        </a:defRPr>
      </a:lvl1pPr>
      <a:lvl2pPr marL="742950" indent="-285750" algn="l" rtl="0" eaLnBrk="0" fontAlgn="base" latinLnBrk="1" hangingPunct="0">
        <a:lnSpc>
          <a:spcPct val="120000"/>
        </a:lnSpc>
        <a:spcBef>
          <a:spcPct val="30000"/>
        </a:spcBef>
        <a:spcAft>
          <a:spcPct val="0"/>
        </a:spcAft>
        <a:buChar char="–"/>
        <a:defRPr kumimoji="1" sz="1600">
          <a:solidFill>
            <a:schemeClr val="tx1"/>
          </a:solidFill>
          <a:latin typeface="현대하모니 L" pitchFamily="18" charset="-127"/>
          <a:ea typeface="현대하모니 L" pitchFamily="18" charset="-127"/>
          <a:cs typeface="Tahoma" pitchFamily="34" charset="0"/>
        </a:defRPr>
      </a:lvl2pPr>
      <a:lvl3pPr marL="1143000" indent="-228600" algn="l" rtl="0" eaLnBrk="0" fontAlgn="base" latinLnBrk="1" hangingPunct="0">
        <a:lnSpc>
          <a:spcPct val="120000"/>
        </a:lnSpc>
        <a:spcBef>
          <a:spcPct val="30000"/>
        </a:spcBef>
        <a:spcAft>
          <a:spcPct val="0"/>
        </a:spcAft>
        <a:buChar char="•"/>
        <a:defRPr kumimoji="1" sz="1400">
          <a:solidFill>
            <a:schemeClr val="tx1"/>
          </a:solidFill>
          <a:latin typeface="현대하모니 L" pitchFamily="18" charset="-127"/>
          <a:ea typeface="현대하모니 L" pitchFamily="18" charset="-127"/>
          <a:cs typeface="Tahoma" pitchFamily="34" charset="0"/>
        </a:defRPr>
      </a:lvl3pPr>
      <a:lvl4pPr marL="1600200" indent="-228600" algn="l" rtl="0" eaLnBrk="0" fontAlgn="base" latinLnBrk="1" hangingPunct="0">
        <a:lnSpc>
          <a:spcPct val="120000"/>
        </a:lnSpc>
        <a:spcBef>
          <a:spcPct val="30000"/>
        </a:spcBef>
        <a:spcAft>
          <a:spcPct val="0"/>
        </a:spcAft>
        <a:buChar char="–"/>
        <a:defRPr kumimoji="1" sz="1200">
          <a:solidFill>
            <a:schemeClr val="tx1"/>
          </a:solidFill>
          <a:latin typeface="현대하모니 L" pitchFamily="18" charset="-127"/>
          <a:ea typeface="현대하모니 L" pitchFamily="18" charset="-127"/>
          <a:cs typeface="Tahoma" pitchFamily="34" charset="0"/>
        </a:defRPr>
      </a:lvl4pPr>
      <a:lvl5pPr marL="2057400" indent="-228600" algn="l" rtl="0" eaLnBrk="0" fontAlgn="base" latinLnBrk="1" hangingPunct="0">
        <a:lnSpc>
          <a:spcPct val="120000"/>
        </a:lnSpc>
        <a:spcBef>
          <a:spcPct val="30000"/>
        </a:spcBef>
        <a:spcAft>
          <a:spcPct val="0"/>
        </a:spcAft>
        <a:buChar char="»"/>
        <a:defRPr kumimoji="1" sz="1200">
          <a:solidFill>
            <a:schemeClr val="tx1"/>
          </a:solidFill>
          <a:latin typeface="현대하모니 L" pitchFamily="18" charset="-127"/>
          <a:ea typeface="현대하모니 L" pitchFamily="18" charset="-127"/>
          <a:cs typeface="Tahoma" pitchFamily="34" charset="0"/>
        </a:defRPr>
      </a:lvl5pPr>
      <a:lvl6pPr marL="25146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6pPr>
      <a:lvl7pPr marL="29718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7pPr>
      <a:lvl8pPr marL="34290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8pPr>
      <a:lvl9pPr marL="38862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bwMode="auto">
          <a:xfrm>
            <a:off x="314324" y="166688"/>
            <a:ext cx="9391651"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4099" name="Rectangle 5"/>
          <p:cNvSpPr>
            <a:spLocks noGrp="1" noChangeArrowheads="1"/>
          </p:cNvSpPr>
          <p:nvPr>
            <p:ph type="body" idx="1"/>
          </p:nvPr>
        </p:nvSpPr>
        <p:spPr bwMode="auto">
          <a:xfrm>
            <a:off x="314324" y="857251"/>
            <a:ext cx="939165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100" name="Line 3"/>
          <p:cNvSpPr>
            <a:spLocks noChangeShapeType="1"/>
          </p:cNvSpPr>
          <p:nvPr/>
        </p:nvSpPr>
        <p:spPr bwMode="auto">
          <a:xfrm>
            <a:off x="-15874" y="692150"/>
            <a:ext cx="9906000" cy="0"/>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4101" name="Oval 4"/>
          <p:cNvSpPr>
            <a:spLocks noChangeArrowheads="1"/>
          </p:cNvSpPr>
          <p:nvPr/>
        </p:nvSpPr>
        <p:spPr bwMode="auto">
          <a:xfrm>
            <a:off x="9593266" y="6580188"/>
            <a:ext cx="288925" cy="277812"/>
          </a:xfrm>
          <a:prstGeom prst="ellipse">
            <a:avLst/>
          </a:prstGeom>
          <a:solidFill>
            <a:srgbClr val="FFFFFF"/>
          </a:solidFill>
          <a:ln>
            <a:noFill/>
          </a:ln>
          <a:extLst>
            <a:ext uri="{91240B29-F687-4F45-9708-019B960494DF}">
              <a14:hiddenLine xmlns:a14="http://schemas.microsoft.com/office/drawing/2010/main" w="25400">
                <a:solidFill>
                  <a:srgbClr val="000000"/>
                </a:solidFill>
                <a:round/>
                <a:headEnd/>
                <a:tailEnd/>
              </a14:hiddenLine>
            </a:ext>
          </a:extLst>
        </p:spPr>
        <p:txBody>
          <a:bodyPr wrap="none" lIns="91404" tIns="45700" rIns="91404" bIns="45700"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ctr" eaLnBrk="1" fontAlgn="ctr" latinLnBrk="0" hangingPunct="1">
              <a:defRPr/>
            </a:pPr>
            <a:fld id="{16170280-1F65-49B4-A644-ED3D0964F419}" type="slidenum">
              <a:rPr kumimoji="0" lang="en-US" altLang="ko-KR" sz="1200" smtClean="0">
                <a:solidFill>
                  <a:srgbClr val="000000"/>
                </a:solidFill>
                <a:latin typeface="현대하모니 B" pitchFamily="18" charset="-127"/>
                <a:ea typeface="현대하모니 B" pitchFamily="18" charset="-127"/>
              </a:rPr>
              <a:pPr algn="ctr" eaLnBrk="1" fontAlgn="ctr" latinLnBrk="0" hangingPunct="1">
                <a:defRPr/>
              </a:pPr>
              <a:t>‹#›</a:t>
            </a:fld>
            <a:endParaRPr kumimoji="0" lang="en-US" altLang="ko-KR" sz="1200">
              <a:solidFill>
                <a:srgbClr val="000000"/>
              </a:solidFill>
              <a:latin typeface="현대하모니 B" pitchFamily="18" charset="-127"/>
              <a:ea typeface="현대하모니 B" pitchFamily="18" charset="-127"/>
            </a:endParaRPr>
          </a:p>
        </p:txBody>
      </p:sp>
    </p:spTree>
  </p:cSld>
  <p:clrMap bg1="lt1" tx1="dk1" bg2="lt2" tx2="dk2" accent1="accent1" accent2="accent2" accent3="accent3" accent4="accent4" accent5="accent5" accent6="accent6" hlink="hlink" folHlink="folHlink"/>
  <p:sldLayoutIdLst>
    <p:sldLayoutId id="2147496328" r:id="rId1"/>
    <p:sldLayoutId id="2147496265" r:id="rId2"/>
    <p:sldLayoutId id="2147496266" r:id="rId3"/>
    <p:sldLayoutId id="2147496267" r:id="rId4"/>
    <p:sldLayoutId id="2147496268" r:id="rId5"/>
    <p:sldLayoutId id="2147496269" r:id="rId6"/>
    <p:sldLayoutId id="2147496270" r:id="rId7"/>
    <p:sldLayoutId id="2147496271" r:id="rId8"/>
    <p:sldLayoutId id="2147496272" r:id="rId9"/>
    <p:sldLayoutId id="2147496273" r:id="rId10"/>
    <p:sldLayoutId id="2147496274" r:id="rId11"/>
  </p:sldLayoutIdLst>
  <p:txStyles>
    <p:titleStyle>
      <a:lvl1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현대하모니 B" pitchFamily="18" charset="-127"/>
        </a:defRPr>
      </a:lvl1pPr>
      <a:lvl2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현대하모니 B" pitchFamily="18" charset="-127"/>
        </a:defRPr>
      </a:lvl2pPr>
      <a:lvl3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현대하모니 B" pitchFamily="18" charset="-127"/>
        </a:defRPr>
      </a:lvl3pPr>
      <a:lvl4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현대하모니 B" pitchFamily="18" charset="-127"/>
        </a:defRPr>
      </a:lvl4pPr>
      <a:lvl5pPr algn="l" rtl="0" eaLnBrk="0" fontAlgn="base" latinLnBrk="1" hangingPunct="0">
        <a:spcBef>
          <a:spcPct val="0"/>
        </a:spcBef>
        <a:spcAft>
          <a:spcPct val="0"/>
        </a:spcAft>
        <a:defRPr kumimoji="1" sz="2000">
          <a:solidFill>
            <a:schemeClr val="tx1"/>
          </a:solidFill>
          <a:latin typeface="현대하모니 B" pitchFamily="18" charset="-127"/>
          <a:ea typeface="현대하모니 B" pitchFamily="18" charset="-127"/>
          <a:cs typeface="현대하모니 B" pitchFamily="18" charset="-127"/>
        </a:defRPr>
      </a:lvl5pPr>
      <a:lvl6pPr marL="4572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9pPr>
    </p:titleStyle>
    <p:bodyStyle>
      <a:lvl1pPr marL="342900" indent="-342900" algn="l" rtl="0" eaLnBrk="0" fontAlgn="base" latinLnBrk="1" hangingPunct="0">
        <a:lnSpc>
          <a:spcPct val="120000"/>
        </a:lnSpc>
        <a:spcBef>
          <a:spcPct val="30000"/>
        </a:spcBef>
        <a:spcAft>
          <a:spcPct val="0"/>
        </a:spcAft>
        <a:buFont typeface="Wingdings" pitchFamily="2" charset="2"/>
        <a:buChar char="l"/>
        <a:defRPr kumimoji="1" sz="3200">
          <a:solidFill>
            <a:schemeClr val="tx1"/>
          </a:solidFill>
          <a:latin typeface="현대하모니 B" pitchFamily="18" charset="-127"/>
          <a:ea typeface="현대하모니 B" pitchFamily="18" charset="-127"/>
          <a:cs typeface="현대하모니 B" pitchFamily="18" charset="-127"/>
        </a:defRPr>
      </a:lvl1pPr>
      <a:lvl2pPr marL="742950" indent="-285750" algn="l" rtl="0" eaLnBrk="0" fontAlgn="base" latinLnBrk="1" hangingPunct="0">
        <a:lnSpc>
          <a:spcPct val="120000"/>
        </a:lnSpc>
        <a:spcBef>
          <a:spcPct val="30000"/>
        </a:spcBef>
        <a:spcAft>
          <a:spcPct val="0"/>
        </a:spcAft>
        <a:buChar char="–"/>
        <a:defRPr kumimoji="1" sz="1600">
          <a:solidFill>
            <a:schemeClr val="tx1"/>
          </a:solidFill>
          <a:latin typeface="현대하모니 L" pitchFamily="18" charset="-127"/>
          <a:ea typeface="현대하모니 L" pitchFamily="18" charset="-127"/>
          <a:cs typeface="현대하모니 L" pitchFamily="18" charset="-127"/>
        </a:defRPr>
      </a:lvl2pPr>
      <a:lvl3pPr marL="1143000" indent="-228600" algn="l" rtl="0" eaLnBrk="0" fontAlgn="base" latinLnBrk="1" hangingPunct="0">
        <a:lnSpc>
          <a:spcPct val="120000"/>
        </a:lnSpc>
        <a:spcBef>
          <a:spcPct val="30000"/>
        </a:spcBef>
        <a:spcAft>
          <a:spcPct val="0"/>
        </a:spcAft>
        <a:buChar char="•"/>
        <a:defRPr kumimoji="1" sz="1400">
          <a:solidFill>
            <a:schemeClr val="tx1"/>
          </a:solidFill>
          <a:latin typeface="현대하모니 L" pitchFamily="18" charset="-127"/>
          <a:ea typeface="현대하모니 L" pitchFamily="18" charset="-127"/>
          <a:cs typeface="현대하모니 L" pitchFamily="18" charset="-127"/>
        </a:defRPr>
      </a:lvl3pPr>
      <a:lvl4pPr marL="1600200" indent="-228600" algn="l" rtl="0" eaLnBrk="0" fontAlgn="base" latinLnBrk="1" hangingPunct="0">
        <a:lnSpc>
          <a:spcPct val="120000"/>
        </a:lnSpc>
        <a:spcBef>
          <a:spcPct val="30000"/>
        </a:spcBef>
        <a:spcAft>
          <a:spcPct val="0"/>
        </a:spcAft>
        <a:buChar char="–"/>
        <a:defRPr kumimoji="1" sz="1200">
          <a:solidFill>
            <a:schemeClr val="tx1"/>
          </a:solidFill>
          <a:latin typeface="현대하모니 L" pitchFamily="18" charset="-127"/>
          <a:ea typeface="현대하모니 L" pitchFamily="18" charset="-127"/>
          <a:cs typeface="현대하모니 L" pitchFamily="18" charset="-127"/>
        </a:defRPr>
      </a:lvl4pPr>
      <a:lvl5pPr marL="2057400" indent="-228600" algn="l" rtl="0" eaLnBrk="0" fontAlgn="base" latinLnBrk="1" hangingPunct="0">
        <a:lnSpc>
          <a:spcPct val="120000"/>
        </a:lnSpc>
        <a:spcBef>
          <a:spcPct val="30000"/>
        </a:spcBef>
        <a:spcAft>
          <a:spcPct val="0"/>
        </a:spcAft>
        <a:buChar char="»"/>
        <a:defRPr kumimoji="1" sz="1200">
          <a:solidFill>
            <a:schemeClr val="tx1"/>
          </a:solidFill>
          <a:latin typeface="현대하모니 L" pitchFamily="18" charset="-127"/>
          <a:ea typeface="현대하모니 L" pitchFamily="18" charset="-127"/>
          <a:cs typeface="현대하모니 L" pitchFamily="18" charset="-127"/>
        </a:defRPr>
      </a:lvl5pPr>
      <a:lvl6pPr marL="25146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6pPr>
      <a:lvl7pPr marL="29718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7pPr>
      <a:lvl8pPr marL="34290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8pPr>
      <a:lvl9pPr marL="38862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04776" y="34925"/>
            <a:ext cx="80899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endParaRPr lang="ko-KR" altLang="ko-KR"/>
          </a:p>
        </p:txBody>
      </p:sp>
      <p:sp>
        <p:nvSpPr>
          <p:cNvPr id="5123" name="Rectangle 3"/>
          <p:cNvSpPr>
            <a:spLocks noChangeArrowheads="1"/>
          </p:cNvSpPr>
          <p:nvPr/>
        </p:nvSpPr>
        <p:spPr bwMode="auto">
          <a:xfrm flipV="1">
            <a:off x="0" y="533400"/>
            <a:ext cx="9906000" cy="63500"/>
          </a:xfrm>
          <a:prstGeom prst="rect">
            <a:avLst/>
          </a:prstGeom>
          <a:gradFill rotWithShape="0">
            <a:gsLst>
              <a:gs pos="0">
                <a:srgbClr val="333399"/>
              </a:gs>
              <a:gs pos="100000">
                <a:srgbClr val="B1B1E5"/>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endParaRPr kumimoji="0" lang="ko-KR" altLang="en-US"/>
          </a:p>
        </p:txBody>
      </p:sp>
      <p:sp>
        <p:nvSpPr>
          <p:cNvPr id="5124" name="Oval 4"/>
          <p:cNvSpPr>
            <a:spLocks noChangeArrowheads="1"/>
          </p:cNvSpPr>
          <p:nvPr/>
        </p:nvSpPr>
        <p:spPr bwMode="auto">
          <a:xfrm>
            <a:off x="9391649" y="128590"/>
            <a:ext cx="350838" cy="350837"/>
          </a:xfrm>
          <a:prstGeom prst="ellipse">
            <a:avLst/>
          </a:prstGeom>
          <a:solidFill>
            <a:schemeClr val="accent1"/>
          </a:solidFill>
          <a:ln w="25400">
            <a:solidFill>
              <a:srgbClr val="808080"/>
            </a:solidFill>
            <a:round/>
            <a:headEnd/>
            <a:tailEnd/>
          </a:ln>
        </p:spPr>
        <p:txBody>
          <a:bodyPr wrap="none" anchor="ct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algn="ctr" eaLnBrk="1" fontAlgn="ctr" hangingPunct="1">
              <a:defRPr/>
            </a:pPr>
            <a:fld id="{9873640D-8DC9-4413-A042-49FDE3F5D83E}" type="slidenum">
              <a:rPr kumimoji="0" lang="en-US" altLang="ko-KR" sz="1400" smtClean="0">
                <a:latin typeface="휴먼옛체" pitchFamily="18" charset="-127"/>
                <a:ea typeface="휴먼옛체" pitchFamily="18" charset="-127"/>
              </a:rPr>
              <a:pPr algn="ctr" eaLnBrk="1" fontAlgn="ctr" hangingPunct="1">
                <a:defRPr/>
              </a:pPr>
              <a:t>‹#›</a:t>
            </a:fld>
            <a:endParaRPr kumimoji="0" lang="en-US" altLang="ko-KR" sz="1400">
              <a:latin typeface="휴먼옛체" pitchFamily="18" charset="-127"/>
              <a:ea typeface="휴먼옛체" pitchFamily="18" charset="-127"/>
            </a:endParaRPr>
          </a:p>
        </p:txBody>
      </p:sp>
    </p:spTree>
  </p:cSld>
  <p:clrMap bg1="lt1" tx1="dk1" bg2="lt2" tx2="dk2" accent1="accent1" accent2="accent2" accent3="accent3" accent4="accent4" accent5="accent5" accent6="accent6" hlink="hlink" folHlink="folHlink"/>
  <p:sldLayoutIdLst>
    <p:sldLayoutId id="2147496329" r:id="rId1"/>
    <p:sldLayoutId id="2147496275" r:id="rId2"/>
    <p:sldLayoutId id="2147496276" r:id="rId3"/>
    <p:sldLayoutId id="2147496277" r:id="rId4"/>
    <p:sldLayoutId id="2147496278" r:id="rId5"/>
    <p:sldLayoutId id="2147496279" r:id="rId6"/>
    <p:sldLayoutId id="2147496280" r:id="rId7"/>
    <p:sldLayoutId id="2147496281" r:id="rId8"/>
    <p:sldLayoutId id="2147496282" r:id="rId9"/>
    <p:sldLayoutId id="2147496283" r:id="rId10"/>
    <p:sldLayoutId id="2147496284" r:id="rId11"/>
  </p:sldLayoutIdLst>
  <p:txStyles>
    <p:titleStyle>
      <a:lvl1pPr algn="l" rtl="0" eaLnBrk="0" fontAlgn="base" latinLnBrk="1" hangingPunct="0">
        <a:spcBef>
          <a:spcPct val="0"/>
        </a:spcBef>
        <a:spcAft>
          <a:spcPct val="0"/>
        </a:spcAft>
        <a:defRPr kumimoji="1" sz="2000">
          <a:solidFill>
            <a:schemeClr val="tx1"/>
          </a:solidFill>
          <a:latin typeface="+mj-lt"/>
          <a:ea typeface="+mj-ea"/>
          <a:cs typeface="+mj-cs"/>
        </a:defRPr>
      </a:lvl1pPr>
      <a:lvl2pPr algn="l" rtl="0" eaLnBrk="0" fontAlgn="base" latinLnBrk="1" hangingPunct="0">
        <a:spcBef>
          <a:spcPct val="0"/>
        </a:spcBef>
        <a:spcAft>
          <a:spcPct val="0"/>
        </a:spcAft>
        <a:defRPr kumimoji="1" sz="2000">
          <a:solidFill>
            <a:schemeClr val="tx1"/>
          </a:solidFill>
          <a:latin typeface="HY헤드라인M" pitchFamily="18" charset="-127"/>
          <a:ea typeface="HY헤드라인M" pitchFamily="18" charset="-127"/>
        </a:defRPr>
      </a:lvl2pPr>
      <a:lvl3pPr algn="l" rtl="0" eaLnBrk="0" fontAlgn="base" latinLnBrk="1" hangingPunct="0">
        <a:spcBef>
          <a:spcPct val="0"/>
        </a:spcBef>
        <a:spcAft>
          <a:spcPct val="0"/>
        </a:spcAft>
        <a:defRPr kumimoji="1" sz="2000">
          <a:solidFill>
            <a:schemeClr val="tx1"/>
          </a:solidFill>
          <a:latin typeface="HY헤드라인M" pitchFamily="18" charset="-127"/>
          <a:ea typeface="HY헤드라인M" pitchFamily="18" charset="-127"/>
        </a:defRPr>
      </a:lvl3pPr>
      <a:lvl4pPr algn="l" rtl="0" eaLnBrk="0" fontAlgn="base" latinLnBrk="1" hangingPunct="0">
        <a:spcBef>
          <a:spcPct val="0"/>
        </a:spcBef>
        <a:spcAft>
          <a:spcPct val="0"/>
        </a:spcAft>
        <a:defRPr kumimoji="1" sz="2000">
          <a:solidFill>
            <a:schemeClr val="tx1"/>
          </a:solidFill>
          <a:latin typeface="HY헤드라인M" pitchFamily="18" charset="-127"/>
          <a:ea typeface="HY헤드라인M" pitchFamily="18" charset="-127"/>
        </a:defRPr>
      </a:lvl4pPr>
      <a:lvl5pPr algn="l" rtl="0" eaLnBrk="0" fontAlgn="base" latinLnBrk="1" hangingPunct="0">
        <a:spcBef>
          <a:spcPct val="0"/>
        </a:spcBef>
        <a:spcAft>
          <a:spcPct val="0"/>
        </a:spcAft>
        <a:defRPr kumimoji="1" sz="2000">
          <a:solidFill>
            <a:schemeClr val="tx1"/>
          </a:solidFill>
          <a:latin typeface="HY헤드라인M" pitchFamily="18" charset="-127"/>
          <a:ea typeface="HY헤드라인M" pitchFamily="18" charset="-127"/>
        </a:defRPr>
      </a:lvl5pPr>
      <a:lvl6pPr marL="457200" algn="l" rtl="0" fontAlgn="base" latinLnBrk="1">
        <a:spcBef>
          <a:spcPct val="0"/>
        </a:spcBef>
        <a:spcAft>
          <a:spcPct val="0"/>
        </a:spcAft>
        <a:defRPr kumimoji="1" sz="2000">
          <a:solidFill>
            <a:schemeClr val="tx1"/>
          </a:solidFill>
          <a:latin typeface="HY헤드라인M" pitchFamily="18" charset="-127"/>
          <a:ea typeface="HY헤드라인M" pitchFamily="18" charset="-127"/>
        </a:defRPr>
      </a:lvl6pPr>
      <a:lvl7pPr marL="914400" algn="l" rtl="0" fontAlgn="base" latinLnBrk="1">
        <a:spcBef>
          <a:spcPct val="0"/>
        </a:spcBef>
        <a:spcAft>
          <a:spcPct val="0"/>
        </a:spcAft>
        <a:defRPr kumimoji="1" sz="2000">
          <a:solidFill>
            <a:schemeClr val="tx1"/>
          </a:solidFill>
          <a:latin typeface="HY헤드라인M" pitchFamily="18" charset="-127"/>
          <a:ea typeface="HY헤드라인M" pitchFamily="18" charset="-127"/>
        </a:defRPr>
      </a:lvl7pPr>
      <a:lvl8pPr marL="1371600" algn="l" rtl="0" fontAlgn="base" latinLnBrk="1">
        <a:spcBef>
          <a:spcPct val="0"/>
        </a:spcBef>
        <a:spcAft>
          <a:spcPct val="0"/>
        </a:spcAft>
        <a:defRPr kumimoji="1" sz="2000">
          <a:solidFill>
            <a:schemeClr val="tx1"/>
          </a:solidFill>
          <a:latin typeface="HY헤드라인M" pitchFamily="18" charset="-127"/>
          <a:ea typeface="HY헤드라인M" pitchFamily="18" charset="-127"/>
        </a:defRPr>
      </a:lvl8pPr>
      <a:lvl9pPr marL="1828800" algn="l" rtl="0" fontAlgn="base" latinLnBrk="1">
        <a:spcBef>
          <a:spcPct val="0"/>
        </a:spcBef>
        <a:spcAft>
          <a:spcPct val="0"/>
        </a:spcAft>
        <a:defRPr kumimoji="1" sz="2000">
          <a:solidFill>
            <a:schemeClr val="tx1"/>
          </a:solidFill>
          <a:latin typeface="HY헤드라인M" pitchFamily="18" charset="-127"/>
          <a:ea typeface="HY헤드라인M" pitchFamily="18"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5621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19812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438400" indent="-228600" algn="l" rtl="0" fontAlgn="base" latinLnBrk="1">
        <a:spcBef>
          <a:spcPct val="20000"/>
        </a:spcBef>
        <a:spcAft>
          <a:spcPct val="0"/>
        </a:spcAft>
        <a:buChar char="»"/>
        <a:defRPr kumimoji="1" sz="2000">
          <a:solidFill>
            <a:schemeClr val="tx1"/>
          </a:solidFill>
          <a:latin typeface="+mn-lt"/>
          <a:ea typeface="+mn-ea"/>
        </a:defRPr>
      </a:lvl6pPr>
      <a:lvl7pPr marL="2895600" indent="-228600" algn="l" rtl="0" fontAlgn="base" latinLnBrk="1">
        <a:spcBef>
          <a:spcPct val="20000"/>
        </a:spcBef>
        <a:spcAft>
          <a:spcPct val="0"/>
        </a:spcAft>
        <a:buChar char="»"/>
        <a:defRPr kumimoji="1" sz="2000">
          <a:solidFill>
            <a:schemeClr val="tx1"/>
          </a:solidFill>
          <a:latin typeface="+mn-lt"/>
          <a:ea typeface="+mn-ea"/>
        </a:defRPr>
      </a:lvl7pPr>
      <a:lvl8pPr marL="3352800" indent="-228600" algn="l" rtl="0" fontAlgn="base" latinLnBrk="1">
        <a:spcBef>
          <a:spcPct val="20000"/>
        </a:spcBef>
        <a:spcAft>
          <a:spcPct val="0"/>
        </a:spcAft>
        <a:buChar char="»"/>
        <a:defRPr kumimoji="1" sz="2000">
          <a:solidFill>
            <a:schemeClr val="tx1"/>
          </a:solidFill>
          <a:latin typeface="+mn-lt"/>
          <a:ea typeface="+mn-ea"/>
        </a:defRPr>
      </a:lvl8pPr>
      <a:lvl9pPr marL="38100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ChangeArrowheads="1"/>
          </p:cNvSpPr>
          <p:nvPr>
            <p:ph type="title"/>
          </p:nvPr>
        </p:nvSpPr>
        <p:spPr bwMode="auto">
          <a:xfrm>
            <a:off x="314324" y="166688"/>
            <a:ext cx="9391651"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6147" name="Rectangle 5"/>
          <p:cNvSpPr>
            <a:spLocks noGrp="1" noChangeArrowheads="1"/>
          </p:cNvSpPr>
          <p:nvPr>
            <p:ph type="body" idx="1"/>
          </p:nvPr>
        </p:nvSpPr>
        <p:spPr bwMode="auto">
          <a:xfrm>
            <a:off x="314324" y="857251"/>
            <a:ext cx="939165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148" name="Line 3"/>
          <p:cNvSpPr>
            <a:spLocks noChangeShapeType="1"/>
          </p:cNvSpPr>
          <p:nvPr/>
        </p:nvSpPr>
        <p:spPr bwMode="auto">
          <a:xfrm>
            <a:off x="-15874" y="692150"/>
            <a:ext cx="9906000" cy="0"/>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6149" name="그룹 10"/>
          <p:cNvGrpSpPr>
            <a:grpSpLocks/>
          </p:cNvGrpSpPr>
          <p:nvPr/>
        </p:nvGrpSpPr>
        <p:grpSpPr bwMode="auto">
          <a:xfrm>
            <a:off x="285750" y="6603988"/>
            <a:ext cx="2296042" cy="246221"/>
            <a:chOff x="456133" y="6543608"/>
            <a:chExt cx="2295815" cy="246457"/>
          </a:xfrm>
        </p:grpSpPr>
        <p:pic>
          <p:nvPicPr>
            <p:cNvPr id="6150" name="Picture 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56133" y="6619626"/>
              <a:ext cx="1332000" cy="10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TextBox 12"/>
            <p:cNvSpPr txBox="1">
              <a:spLocks noChangeArrowheads="1"/>
            </p:cNvSpPr>
            <p:nvPr userDrawn="1"/>
          </p:nvSpPr>
          <p:spPr bwMode="auto">
            <a:xfrm>
              <a:off x="1746644" y="6543608"/>
              <a:ext cx="1005304" cy="24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kumimoji="0" lang="en-US" altLang="ko-KR" sz="1000" b="1">
                  <a:solidFill>
                    <a:srgbClr val="DE0000"/>
                  </a:solidFill>
                  <a:latin typeface="Tw Cen MT" pitchFamily="34" charset="0"/>
                  <a:ea typeface="맑은 고딕" pitchFamily="50" charset="-127"/>
                  <a:cs typeface="Tunga" pitchFamily="2"/>
                </a:rPr>
                <a:t>CONFIDENTIAL</a:t>
              </a:r>
              <a:endParaRPr kumimoji="0" lang="ko-KR" altLang="en-US" sz="1000" b="1">
                <a:solidFill>
                  <a:srgbClr val="DE0000"/>
                </a:solidFill>
                <a:latin typeface="Tw Cen MT" pitchFamily="34" charset="0"/>
                <a:ea typeface="맑은 고딕" pitchFamily="50" charset="-127"/>
                <a:cs typeface="Tunga" pitchFamily="2"/>
              </a:endParaRPr>
            </a:p>
          </p:txBody>
        </p:sp>
      </p:grpSp>
    </p:spTree>
  </p:cSld>
  <p:clrMap bg1="lt1" tx1="dk1" bg2="lt2" tx2="dk2" accent1="accent1" accent2="accent2" accent3="accent3" accent4="accent4" accent5="accent5" accent6="accent6" hlink="hlink" folHlink="folHlink"/>
  <p:sldLayoutIdLst>
    <p:sldLayoutId id="2147496330" r:id="rId1"/>
    <p:sldLayoutId id="2147496285" r:id="rId2"/>
    <p:sldLayoutId id="2147496286" r:id="rId3"/>
    <p:sldLayoutId id="2147496287" r:id="rId4"/>
    <p:sldLayoutId id="2147496288" r:id="rId5"/>
    <p:sldLayoutId id="2147496289" r:id="rId6"/>
    <p:sldLayoutId id="2147496290" r:id="rId7"/>
    <p:sldLayoutId id="2147496291" r:id="rId8"/>
    <p:sldLayoutId id="2147496292" r:id="rId9"/>
    <p:sldLayoutId id="2147496293" r:id="rId10"/>
    <p:sldLayoutId id="2147496294" r:id="rId11"/>
  </p:sldLayoutIdLst>
  <p:txStyles>
    <p:titleStyle>
      <a:lvl1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1pPr>
      <a:lvl2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2pPr>
      <a:lvl3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3pPr>
      <a:lvl4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4pPr>
      <a:lvl5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5pPr>
      <a:lvl6pPr marL="4572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9pPr>
    </p:titleStyle>
    <p:bodyStyle>
      <a:lvl1pPr marL="342900" indent="-342900" algn="l" rtl="0" eaLnBrk="0" fontAlgn="base" latinLnBrk="1" hangingPunct="0">
        <a:lnSpc>
          <a:spcPct val="120000"/>
        </a:lnSpc>
        <a:spcBef>
          <a:spcPct val="30000"/>
        </a:spcBef>
        <a:spcAft>
          <a:spcPct val="0"/>
        </a:spcAft>
        <a:buFont typeface="Wingdings" pitchFamily="2" charset="2"/>
        <a:buChar char="l"/>
        <a:defRPr kumimoji="1" sz="3200">
          <a:solidFill>
            <a:schemeClr val="tx1"/>
          </a:solidFill>
          <a:latin typeface="Tahoma" pitchFamily="34" charset="0"/>
          <a:ea typeface="HY견명조" pitchFamily="18" charset="-127"/>
          <a:cs typeface="Tahoma" pitchFamily="34" charset="0"/>
        </a:defRPr>
      </a:lvl1pPr>
      <a:lvl2pPr marL="742950" indent="-285750" algn="l" rtl="0" eaLnBrk="0" fontAlgn="base" latinLnBrk="1" hangingPunct="0">
        <a:lnSpc>
          <a:spcPct val="120000"/>
        </a:lnSpc>
        <a:spcBef>
          <a:spcPct val="30000"/>
        </a:spcBef>
        <a:spcAft>
          <a:spcPct val="0"/>
        </a:spcAft>
        <a:buChar char="–"/>
        <a:defRPr kumimoji="1" sz="1600">
          <a:solidFill>
            <a:schemeClr val="tx1"/>
          </a:solidFill>
          <a:latin typeface="Tahoma" pitchFamily="34" charset="0"/>
          <a:ea typeface="HY견명조" pitchFamily="18" charset="-127"/>
          <a:cs typeface="Tahoma" pitchFamily="34" charset="0"/>
        </a:defRPr>
      </a:lvl2pPr>
      <a:lvl3pPr marL="1143000" indent="-228600" algn="l" rtl="0" eaLnBrk="0" fontAlgn="base" latinLnBrk="1" hangingPunct="0">
        <a:lnSpc>
          <a:spcPct val="120000"/>
        </a:lnSpc>
        <a:spcBef>
          <a:spcPct val="30000"/>
        </a:spcBef>
        <a:spcAft>
          <a:spcPct val="0"/>
        </a:spcAft>
        <a:buChar char="•"/>
        <a:defRPr kumimoji="1" sz="1400">
          <a:solidFill>
            <a:schemeClr val="tx1"/>
          </a:solidFill>
          <a:latin typeface="Tahoma" pitchFamily="34" charset="0"/>
          <a:ea typeface="HY견명조" pitchFamily="18" charset="-127"/>
          <a:cs typeface="Tahoma" pitchFamily="34" charset="0"/>
        </a:defRPr>
      </a:lvl3pPr>
      <a:lvl4pPr marL="1600200" indent="-228600" algn="l" rtl="0" eaLnBrk="0" fontAlgn="base" latinLnBrk="1" hangingPunct="0">
        <a:lnSpc>
          <a:spcPct val="120000"/>
        </a:lnSpc>
        <a:spcBef>
          <a:spcPct val="30000"/>
        </a:spcBef>
        <a:spcAft>
          <a:spcPct val="0"/>
        </a:spcAft>
        <a:buChar char="–"/>
        <a:defRPr kumimoji="1" sz="1200">
          <a:solidFill>
            <a:schemeClr val="tx1"/>
          </a:solidFill>
          <a:latin typeface="Tahoma" pitchFamily="34" charset="0"/>
          <a:ea typeface="HY견명조" pitchFamily="18" charset="-127"/>
          <a:cs typeface="Tahoma" pitchFamily="34" charset="0"/>
        </a:defRPr>
      </a:lvl4pPr>
      <a:lvl5pPr marL="2057400" indent="-228600" algn="l" rtl="0" eaLnBrk="0" fontAlgn="base" latinLnBrk="1" hangingPunct="0">
        <a:lnSpc>
          <a:spcPct val="120000"/>
        </a:lnSpc>
        <a:spcBef>
          <a:spcPct val="30000"/>
        </a:spcBef>
        <a:spcAft>
          <a:spcPct val="0"/>
        </a:spcAft>
        <a:buChar char="»"/>
        <a:defRPr kumimoji="1" sz="1200">
          <a:solidFill>
            <a:schemeClr val="tx1"/>
          </a:solidFill>
          <a:latin typeface="Tahoma" pitchFamily="34" charset="0"/>
          <a:ea typeface="HY견명조" pitchFamily="18" charset="-127"/>
          <a:cs typeface="Tahoma" pitchFamily="34" charset="0"/>
        </a:defRPr>
      </a:lvl5pPr>
      <a:lvl6pPr marL="25146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6pPr>
      <a:lvl7pPr marL="29718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7pPr>
      <a:lvl8pPr marL="34290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8pPr>
      <a:lvl9pPr marL="38862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bwMode="auto">
          <a:xfrm>
            <a:off x="314324" y="166688"/>
            <a:ext cx="9391651"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171" name="Rectangle 5"/>
          <p:cNvSpPr>
            <a:spLocks noGrp="1" noChangeArrowheads="1"/>
          </p:cNvSpPr>
          <p:nvPr>
            <p:ph type="body" idx="1"/>
          </p:nvPr>
        </p:nvSpPr>
        <p:spPr bwMode="auto">
          <a:xfrm>
            <a:off x="314324" y="857251"/>
            <a:ext cx="939165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172" name="Line 3"/>
          <p:cNvSpPr>
            <a:spLocks noChangeShapeType="1"/>
          </p:cNvSpPr>
          <p:nvPr/>
        </p:nvSpPr>
        <p:spPr bwMode="auto">
          <a:xfrm>
            <a:off x="-15874" y="692150"/>
            <a:ext cx="9906000" cy="0"/>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7173" name="그룹 10"/>
          <p:cNvGrpSpPr>
            <a:grpSpLocks/>
          </p:cNvGrpSpPr>
          <p:nvPr/>
        </p:nvGrpSpPr>
        <p:grpSpPr bwMode="auto">
          <a:xfrm>
            <a:off x="285750" y="6603988"/>
            <a:ext cx="2296042" cy="246221"/>
            <a:chOff x="456133" y="6543608"/>
            <a:chExt cx="2295815" cy="246457"/>
          </a:xfrm>
        </p:grpSpPr>
        <p:pic>
          <p:nvPicPr>
            <p:cNvPr id="7174" name="Picture 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56133" y="6619626"/>
              <a:ext cx="1332000" cy="10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Box 12"/>
            <p:cNvSpPr txBox="1">
              <a:spLocks noChangeArrowheads="1"/>
            </p:cNvSpPr>
            <p:nvPr userDrawn="1"/>
          </p:nvSpPr>
          <p:spPr bwMode="auto">
            <a:xfrm>
              <a:off x="1746644" y="6543608"/>
              <a:ext cx="1005304" cy="24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kumimoji="0" lang="en-US" altLang="ko-KR" sz="1000" b="1">
                  <a:solidFill>
                    <a:srgbClr val="DE0000"/>
                  </a:solidFill>
                  <a:latin typeface="Tw Cen MT" pitchFamily="34" charset="0"/>
                  <a:ea typeface="맑은 고딕" pitchFamily="50" charset="-127"/>
                </a:rPr>
                <a:t>CONFIDENTIAL</a:t>
              </a:r>
              <a:endParaRPr kumimoji="0" lang="ko-KR" altLang="en-US" sz="1000" b="1">
                <a:solidFill>
                  <a:srgbClr val="DE0000"/>
                </a:solidFill>
                <a:latin typeface="Tw Cen MT" pitchFamily="34" charset="0"/>
                <a:ea typeface="맑은 고딕" pitchFamily="50" charset="-127"/>
              </a:endParaRPr>
            </a:p>
          </p:txBody>
        </p:sp>
      </p:grpSp>
    </p:spTree>
  </p:cSld>
  <p:clrMap bg1="lt1" tx1="dk1" bg2="lt2" tx2="dk2" accent1="accent1" accent2="accent2" accent3="accent3" accent4="accent4" accent5="accent5" accent6="accent6" hlink="hlink" folHlink="folHlink"/>
  <p:sldLayoutIdLst>
    <p:sldLayoutId id="2147496331" r:id="rId1"/>
    <p:sldLayoutId id="2147496295" r:id="rId2"/>
    <p:sldLayoutId id="2147496296" r:id="rId3"/>
    <p:sldLayoutId id="2147496297" r:id="rId4"/>
    <p:sldLayoutId id="2147496298" r:id="rId5"/>
    <p:sldLayoutId id="2147496299" r:id="rId6"/>
    <p:sldLayoutId id="2147496300" r:id="rId7"/>
    <p:sldLayoutId id="2147496301" r:id="rId8"/>
    <p:sldLayoutId id="2147496302" r:id="rId9"/>
    <p:sldLayoutId id="2147496303" r:id="rId10"/>
    <p:sldLayoutId id="2147496304" r:id="rId11"/>
  </p:sldLayoutIdLst>
  <p:hf hdr="0" ftr="0" dt="0"/>
  <p:txStyles>
    <p:titleStyle>
      <a:lvl1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1pPr>
      <a:lvl2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2pPr>
      <a:lvl3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3pPr>
      <a:lvl4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4pPr>
      <a:lvl5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5pPr>
      <a:lvl6pPr marL="4572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9pPr>
    </p:titleStyle>
    <p:bodyStyle>
      <a:lvl1pPr marL="342900" indent="-342900" algn="l" rtl="0" eaLnBrk="0" fontAlgn="base" latinLnBrk="1" hangingPunct="0">
        <a:lnSpc>
          <a:spcPct val="120000"/>
        </a:lnSpc>
        <a:spcBef>
          <a:spcPct val="30000"/>
        </a:spcBef>
        <a:spcAft>
          <a:spcPct val="0"/>
        </a:spcAft>
        <a:buFont typeface="Wingdings" pitchFamily="2" charset="2"/>
        <a:buChar char="l"/>
        <a:defRPr kumimoji="1" sz="3200">
          <a:solidFill>
            <a:schemeClr val="tx1"/>
          </a:solidFill>
          <a:latin typeface="Tahoma" pitchFamily="34" charset="0"/>
          <a:ea typeface="HY견명조" pitchFamily="18" charset="-127"/>
          <a:cs typeface="Tahoma" pitchFamily="34" charset="0"/>
        </a:defRPr>
      </a:lvl1pPr>
      <a:lvl2pPr marL="742950" indent="-285750" algn="l" rtl="0" eaLnBrk="0" fontAlgn="base" latinLnBrk="1" hangingPunct="0">
        <a:lnSpc>
          <a:spcPct val="120000"/>
        </a:lnSpc>
        <a:spcBef>
          <a:spcPct val="30000"/>
        </a:spcBef>
        <a:spcAft>
          <a:spcPct val="0"/>
        </a:spcAft>
        <a:buChar char="–"/>
        <a:defRPr kumimoji="1" sz="1600">
          <a:solidFill>
            <a:schemeClr val="tx1"/>
          </a:solidFill>
          <a:latin typeface="Tahoma" pitchFamily="34" charset="0"/>
          <a:ea typeface="HY견명조" pitchFamily="18" charset="-127"/>
          <a:cs typeface="Tahoma" pitchFamily="34" charset="0"/>
        </a:defRPr>
      </a:lvl2pPr>
      <a:lvl3pPr marL="1143000" indent="-228600" algn="l" rtl="0" eaLnBrk="0" fontAlgn="base" latinLnBrk="1" hangingPunct="0">
        <a:lnSpc>
          <a:spcPct val="120000"/>
        </a:lnSpc>
        <a:spcBef>
          <a:spcPct val="30000"/>
        </a:spcBef>
        <a:spcAft>
          <a:spcPct val="0"/>
        </a:spcAft>
        <a:buChar char="•"/>
        <a:defRPr kumimoji="1" sz="1400">
          <a:solidFill>
            <a:schemeClr val="tx1"/>
          </a:solidFill>
          <a:latin typeface="Tahoma" pitchFamily="34" charset="0"/>
          <a:ea typeface="HY견명조" pitchFamily="18" charset="-127"/>
          <a:cs typeface="Tahoma" pitchFamily="34" charset="0"/>
        </a:defRPr>
      </a:lvl3pPr>
      <a:lvl4pPr marL="1600200" indent="-228600" algn="l" rtl="0" eaLnBrk="0" fontAlgn="base" latinLnBrk="1" hangingPunct="0">
        <a:lnSpc>
          <a:spcPct val="120000"/>
        </a:lnSpc>
        <a:spcBef>
          <a:spcPct val="30000"/>
        </a:spcBef>
        <a:spcAft>
          <a:spcPct val="0"/>
        </a:spcAft>
        <a:buChar char="–"/>
        <a:defRPr kumimoji="1" sz="1200">
          <a:solidFill>
            <a:schemeClr val="tx1"/>
          </a:solidFill>
          <a:latin typeface="Tahoma" pitchFamily="34" charset="0"/>
          <a:ea typeface="HY견명조" pitchFamily="18" charset="-127"/>
          <a:cs typeface="Tahoma" pitchFamily="34" charset="0"/>
        </a:defRPr>
      </a:lvl4pPr>
      <a:lvl5pPr marL="2057400" indent="-228600" algn="l" rtl="0" eaLnBrk="0" fontAlgn="base" latinLnBrk="1" hangingPunct="0">
        <a:lnSpc>
          <a:spcPct val="120000"/>
        </a:lnSpc>
        <a:spcBef>
          <a:spcPct val="30000"/>
        </a:spcBef>
        <a:spcAft>
          <a:spcPct val="0"/>
        </a:spcAft>
        <a:buChar char="»"/>
        <a:defRPr kumimoji="1" sz="1200">
          <a:solidFill>
            <a:schemeClr val="tx1"/>
          </a:solidFill>
          <a:latin typeface="Tahoma" pitchFamily="34" charset="0"/>
          <a:ea typeface="HY견명조" pitchFamily="18" charset="-127"/>
          <a:cs typeface="Tahoma" pitchFamily="34" charset="0"/>
        </a:defRPr>
      </a:lvl5pPr>
      <a:lvl6pPr marL="25146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6pPr>
      <a:lvl7pPr marL="29718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7pPr>
      <a:lvl8pPr marL="34290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8pPr>
      <a:lvl9pPr marL="38862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bwMode="auto">
          <a:xfrm>
            <a:off x="314324" y="166688"/>
            <a:ext cx="9391651"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8195" name="Rectangle 5"/>
          <p:cNvSpPr>
            <a:spLocks noGrp="1" noChangeArrowheads="1"/>
          </p:cNvSpPr>
          <p:nvPr>
            <p:ph type="body" idx="1"/>
          </p:nvPr>
        </p:nvSpPr>
        <p:spPr bwMode="auto">
          <a:xfrm>
            <a:off x="314324" y="857251"/>
            <a:ext cx="9391651"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8196" name="Line 3"/>
          <p:cNvSpPr>
            <a:spLocks noChangeShapeType="1"/>
          </p:cNvSpPr>
          <p:nvPr/>
        </p:nvSpPr>
        <p:spPr bwMode="auto">
          <a:xfrm>
            <a:off x="-15874" y="692150"/>
            <a:ext cx="9906000" cy="0"/>
          </a:xfrm>
          <a:prstGeom prst="line">
            <a:avLst/>
          </a:prstGeom>
          <a:noFill/>
          <a:ln w="3175">
            <a:solidFill>
              <a:srgbClr val="333333"/>
            </a:solidFill>
            <a:round/>
            <a:headEnd/>
            <a:tailEnd/>
          </a:ln>
          <a:extLst>
            <a:ext uri="{909E8E84-426E-40DD-AFC4-6F175D3DCCD1}">
              <a14:hiddenFill xmlns:a14="http://schemas.microsoft.com/office/drawing/2010/main">
                <a:noFill/>
              </a14:hiddenFill>
            </a:ext>
          </a:extLst>
        </p:spPr>
        <p:txBody>
          <a:bodyPr/>
          <a:lstStyle/>
          <a:p>
            <a:endParaRPr lang="ko-KR" altLang="en-US"/>
          </a:p>
        </p:txBody>
      </p:sp>
      <p:grpSp>
        <p:nvGrpSpPr>
          <p:cNvPr id="8197" name="그룹 10"/>
          <p:cNvGrpSpPr>
            <a:grpSpLocks/>
          </p:cNvGrpSpPr>
          <p:nvPr/>
        </p:nvGrpSpPr>
        <p:grpSpPr bwMode="auto">
          <a:xfrm>
            <a:off x="285750" y="6603988"/>
            <a:ext cx="2296042" cy="246221"/>
            <a:chOff x="456133" y="6543608"/>
            <a:chExt cx="2295815" cy="246457"/>
          </a:xfrm>
        </p:grpSpPr>
        <p:pic>
          <p:nvPicPr>
            <p:cNvPr id="8198" name="Picture 3"/>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56133" y="6619626"/>
              <a:ext cx="1332000" cy="10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TextBox 12"/>
            <p:cNvSpPr txBox="1">
              <a:spLocks noChangeArrowheads="1"/>
            </p:cNvSpPr>
            <p:nvPr userDrawn="1"/>
          </p:nvSpPr>
          <p:spPr bwMode="auto">
            <a:xfrm>
              <a:off x="1746644" y="6543608"/>
              <a:ext cx="1005304" cy="24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defRPr/>
              </a:pPr>
              <a:r>
                <a:rPr kumimoji="0" lang="en-US" altLang="ko-KR" sz="1000" b="1">
                  <a:solidFill>
                    <a:srgbClr val="DE0000"/>
                  </a:solidFill>
                  <a:latin typeface="Tw Cen MT" pitchFamily="34" charset="0"/>
                </a:rPr>
                <a:t>CONFIDENTIAL</a:t>
              </a:r>
              <a:endParaRPr kumimoji="0" lang="ko-KR" altLang="en-US" sz="1000" b="1">
                <a:solidFill>
                  <a:srgbClr val="DE0000"/>
                </a:solidFill>
                <a:latin typeface="Tw Cen MT" pitchFamily="34" charset="0"/>
              </a:endParaRPr>
            </a:p>
          </p:txBody>
        </p:sp>
      </p:grpSp>
    </p:spTree>
  </p:cSld>
  <p:clrMap bg1="lt1" tx1="dk1" bg2="lt2" tx2="dk2" accent1="accent1" accent2="accent2" accent3="accent3" accent4="accent4" accent5="accent5" accent6="accent6" hlink="hlink" folHlink="folHlink"/>
  <p:sldLayoutIdLst>
    <p:sldLayoutId id="2147496332" r:id="rId1"/>
    <p:sldLayoutId id="2147496305" r:id="rId2"/>
    <p:sldLayoutId id="2147496306" r:id="rId3"/>
    <p:sldLayoutId id="2147496307" r:id="rId4"/>
    <p:sldLayoutId id="2147496308" r:id="rId5"/>
    <p:sldLayoutId id="2147496309" r:id="rId6"/>
    <p:sldLayoutId id="2147496310" r:id="rId7"/>
    <p:sldLayoutId id="2147496311" r:id="rId8"/>
    <p:sldLayoutId id="2147496312" r:id="rId9"/>
    <p:sldLayoutId id="2147496313" r:id="rId10"/>
    <p:sldLayoutId id="2147496314" r:id="rId11"/>
  </p:sldLayoutIdLst>
  <p:hf hdr="0" ftr="0" dt="0"/>
  <p:txStyles>
    <p:titleStyle>
      <a:lvl1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1pPr>
      <a:lvl2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2pPr>
      <a:lvl3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3pPr>
      <a:lvl4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4pPr>
      <a:lvl5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5pPr>
      <a:lvl6pPr marL="4572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9pPr>
    </p:titleStyle>
    <p:bodyStyle>
      <a:lvl1pPr marL="342900" indent="-342900" algn="l" rtl="0" eaLnBrk="0" fontAlgn="base" latinLnBrk="1" hangingPunct="0">
        <a:lnSpc>
          <a:spcPct val="120000"/>
        </a:lnSpc>
        <a:spcBef>
          <a:spcPct val="30000"/>
        </a:spcBef>
        <a:spcAft>
          <a:spcPct val="0"/>
        </a:spcAft>
        <a:buFont typeface="Wingdings" pitchFamily="2" charset="2"/>
        <a:buChar char="l"/>
        <a:defRPr kumimoji="1" sz="3200">
          <a:solidFill>
            <a:schemeClr val="tx1"/>
          </a:solidFill>
          <a:latin typeface="Tahoma" pitchFamily="34" charset="0"/>
          <a:ea typeface="HY견명조" pitchFamily="18" charset="-127"/>
          <a:cs typeface="Tahoma" pitchFamily="34" charset="0"/>
        </a:defRPr>
      </a:lvl1pPr>
      <a:lvl2pPr marL="742950" indent="-285750" algn="l" rtl="0" eaLnBrk="0" fontAlgn="base" latinLnBrk="1" hangingPunct="0">
        <a:lnSpc>
          <a:spcPct val="120000"/>
        </a:lnSpc>
        <a:spcBef>
          <a:spcPct val="30000"/>
        </a:spcBef>
        <a:spcAft>
          <a:spcPct val="0"/>
        </a:spcAft>
        <a:buChar char="–"/>
        <a:defRPr kumimoji="1" sz="1600">
          <a:solidFill>
            <a:schemeClr val="tx1"/>
          </a:solidFill>
          <a:latin typeface="Tahoma" pitchFamily="34" charset="0"/>
          <a:ea typeface="HY견명조" pitchFamily="18" charset="-127"/>
          <a:cs typeface="Tahoma" pitchFamily="34" charset="0"/>
        </a:defRPr>
      </a:lvl2pPr>
      <a:lvl3pPr marL="1143000" indent="-228600" algn="l" rtl="0" eaLnBrk="0" fontAlgn="base" latinLnBrk="1" hangingPunct="0">
        <a:lnSpc>
          <a:spcPct val="120000"/>
        </a:lnSpc>
        <a:spcBef>
          <a:spcPct val="30000"/>
        </a:spcBef>
        <a:spcAft>
          <a:spcPct val="0"/>
        </a:spcAft>
        <a:buChar char="•"/>
        <a:defRPr kumimoji="1" sz="1400">
          <a:solidFill>
            <a:schemeClr val="tx1"/>
          </a:solidFill>
          <a:latin typeface="Tahoma" pitchFamily="34" charset="0"/>
          <a:ea typeface="HY견명조" pitchFamily="18" charset="-127"/>
          <a:cs typeface="Tahoma" pitchFamily="34" charset="0"/>
        </a:defRPr>
      </a:lvl3pPr>
      <a:lvl4pPr marL="1600200" indent="-228600" algn="l" rtl="0" eaLnBrk="0" fontAlgn="base" latinLnBrk="1" hangingPunct="0">
        <a:lnSpc>
          <a:spcPct val="120000"/>
        </a:lnSpc>
        <a:spcBef>
          <a:spcPct val="30000"/>
        </a:spcBef>
        <a:spcAft>
          <a:spcPct val="0"/>
        </a:spcAft>
        <a:buChar char="–"/>
        <a:defRPr kumimoji="1" sz="1200">
          <a:solidFill>
            <a:schemeClr val="tx1"/>
          </a:solidFill>
          <a:latin typeface="Tahoma" pitchFamily="34" charset="0"/>
          <a:ea typeface="HY견명조" pitchFamily="18" charset="-127"/>
          <a:cs typeface="Tahoma" pitchFamily="34" charset="0"/>
        </a:defRPr>
      </a:lvl4pPr>
      <a:lvl5pPr marL="2057400" indent="-228600" algn="l" rtl="0" eaLnBrk="0" fontAlgn="base" latinLnBrk="1" hangingPunct="0">
        <a:lnSpc>
          <a:spcPct val="120000"/>
        </a:lnSpc>
        <a:spcBef>
          <a:spcPct val="30000"/>
        </a:spcBef>
        <a:spcAft>
          <a:spcPct val="0"/>
        </a:spcAft>
        <a:buChar char="»"/>
        <a:defRPr kumimoji="1" sz="1200">
          <a:solidFill>
            <a:schemeClr val="tx1"/>
          </a:solidFill>
          <a:latin typeface="Tahoma" pitchFamily="34" charset="0"/>
          <a:ea typeface="HY견명조" pitchFamily="18" charset="-127"/>
          <a:cs typeface="Tahoma" pitchFamily="34" charset="0"/>
        </a:defRPr>
      </a:lvl5pPr>
      <a:lvl6pPr marL="25146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6pPr>
      <a:lvl7pPr marL="29718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7pPr>
      <a:lvl8pPr marL="34290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8pPr>
      <a:lvl9pPr marL="3886200" indent="-228600" algn="l" rtl="0" eaLnBrk="1" fontAlgn="base" latinLnBrk="1" hangingPunct="1">
        <a:lnSpc>
          <a:spcPct val="120000"/>
        </a:lnSpc>
        <a:spcBef>
          <a:spcPct val="30000"/>
        </a:spcBef>
        <a:spcAft>
          <a:spcPct val="0"/>
        </a:spcAft>
        <a:buChar char="»"/>
        <a:defRPr kumimoji="1" sz="1200">
          <a:solidFill>
            <a:schemeClr val="tx1"/>
          </a:solidFill>
          <a:latin typeface="휴먼모음T" pitchFamily="18" charset="-127"/>
          <a:ea typeface="휴먼모음T" pitchFamily="18"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9218" name="그룹 10"/>
          <p:cNvGrpSpPr>
            <a:grpSpLocks/>
          </p:cNvGrpSpPr>
          <p:nvPr/>
        </p:nvGrpSpPr>
        <p:grpSpPr bwMode="auto">
          <a:xfrm>
            <a:off x="285750" y="6603997"/>
            <a:ext cx="2472386" cy="246221"/>
            <a:chOff x="456133" y="6543608"/>
            <a:chExt cx="2472974" cy="246614"/>
          </a:xfrm>
        </p:grpSpPr>
        <p:pic>
          <p:nvPicPr>
            <p:cNvPr id="9219" name="Picture 3"/>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56133" y="6619626"/>
              <a:ext cx="1332000" cy="104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extBox 6"/>
            <p:cNvSpPr txBox="1">
              <a:spLocks noChangeArrowheads="1"/>
            </p:cNvSpPr>
            <p:nvPr userDrawn="1"/>
          </p:nvSpPr>
          <p:spPr bwMode="auto">
            <a:xfrm>
              <a:off x="1745489" y="6543608"/>
              <a:ext cx="1183618" cy="246614"/>
            </a:xfrm>
            <a:prstGeom prst="rect">
              <a:avLst/>
            </a:prstGeom>
            <a:noFill/>
            <a:ln>
              <a:noFill/>
            </a:ln>
          </p:spPr>
          <p:txBody>
            <a:bodyPr wrap="none">
              <a:spAutoFit/>
            </a:bodyPr>
            <a:lstStyle>
              <a:lvl1pPr eaLnBrk="0" hangingPunct="0">
                <a:defRPr kumimoji="1">
                  <a:solidFill>
                    <a:schemeClr val="tx1"/>
                  </a:solidFill>
                  <a:latin typeface="맑은 고딕" pitchFamily="50" charset="-127"/>
                  <a:ea typeface="굴림" charset="-127"/>
                </a:defRPr>
              </a:lvl1pPr>
              <a:lvl2pPr marL="742950" indent="-285750" eaLnBrk="0" hangingPunct="0">
                <a:defRPr kumimoji="1">
                  <a:solidFill>
                    <a:schemeClr val="tx1"/>
                  </a:solidFill>
                  <a:latin typeface="맑은 고딕" pitchFamily="50" charset="-127"/>
                  <a:ea typeface="굴림" charset="-127"/>
                </a:defRPr>
              </a:lvl2pPr>
              <a:lvl3pPr marL="1143000" indent="-228600" eaLnBrk="0" hangingPunct="0">
                <a:defRPr kumimoji="1">
                  <a:solidFill>
                    <a:schemeClr val="tx1"/>
                  </a:solidFill>
                  <a:latin typeface="맑은 고딕" pitchFamily="50" charset="-127"/>
                  <a:ea typeface="굴림" charset="-127"/>
                </a:defRPr>
              </a:lvl3pPr>
              <a:lvl4pPr marL="1600200" indent="-228600" eaLnBrk="0" hangingPunct="0">
                <a:defRPr kumimoji="1">
                  <a:solidFill>
                    <a:schemeClr val="tx1"/>
                  </a:solidFill>
                  <a:latin typeface="맑은 고딕" pitchFamily="50" charset="-127"/>
                  <a:ea typeface="굴림" charset="-127"/>
                </a:defRPr>
              </a:lvl4pPr>
              <a:lvl5pPr marL="2057400" indent="-228600" eaLnBrk="0" hangingPunct="0">
                <a:defRPr kumimoji="1">
                  <a:solidFill>
                    <a:schemeClr val="tx1"/>
                  </a:solidFill>
                  <a:latin typeface="맑은 고딕" pitchFamily="50" charset="-127"/>
                  <a:ea typeface="굴림" charset="-127"/>
                </a:defRPr>
              </a:lvl5pPr>
              <a:lvl6pPr marL="2514600" indent="-228600" eaLnBrk="0" fontAlgn="base" hangingPunct="0">
                <a:spcBef>
                  <a:spcPct val="0"/>
                </a:spcBef>
                <a:spcAft>
                  <a:spcPct val="0"/>
                </a:spcAft>
                <a:defRPr kumimoji="1">
                  <a:solidFill>
                    <a:schemeClr val="tx1"/>
                  </a:solidFill>
                  <a:latin typeface="맑은 고딕" pitchFamily="50" charset="-127"/>
                  <a:ea typeface="굴림" charset="-127"/>
                </a:defRPr>
              </a:lvl6pPr>
              <a:lvl7pPr marL="2971800" indent="-228600" eaLnBrk="0" fontAlgn="base" hangingPunct="0">
                <a:spcBef>
                  <a:spcPct val="0"/>
                </a:spcBef>
                <a:spcAft>
                  <a:spcPct val="0"/>
                </a:spcAft>
                <a:defRPr kumimoji="1">
                  <a:solidFill>
                    <a:schemeClr val="tx1"/>
                  </a:solidFill>
                  <a:latin typeface="맑은 고딕" pitchFamily="50" charset="-127"/>
                  <a:ea typeface="굴림" charset="-127"/>
                </a:defRPr>
              </a:lvl7pPr>
              <a:lvl8pPr marL="3429000" indent="-228600" eaLnBrk="0" fontAlgn="base" hangingPunct="0">
                <a:spcBef>
                  <a:spcPct val="0"/>
                </a:spcBef>
                <a:spcAft>
                  <a:spcPct val="0"/>
                </a:spcAft>
                <a:defRPr kumimoji="1">
                  <a:solidFill>
                    <a:schemeClr val="tx1"/>
                  </a:solidFill>
                  <a:latin typeface="맑은 고딕" pitchFamily="50" charset="-127"/>
                  <a:ea typeface="굴림" charset="-127"/>
                </a:defRPr>
              </a:lvl8pPr>
              <a:lvl9pPr marL="3886200" indent="-228600" eaLnBrk="0" fontAlgn="base" hangingPunct="0">
                <a:spcBef>
                  <a:spcPct val="0"/>
                </a:spcBef>
                <a:spcAft>
                  <a:spcPct val="0"/>
                </a:spcAft>
                <a:defRPr kumimoji="1">
                  <a:solidFill>
                    <a:schemeClr val="tx1"/>
                  </a:solidFill>
                  <a:latin typeface="맑은 고딕" pitchFamily="50" charset="-127"/>
                  <a:ea typeface="굴림" charset="-127"/>
                </a:defRPr>
              </a:lvl9pPr>
            </a:lstStyle>
            <a:p>
              <a:pPr eaLnBrk="1" fontAlgn="auto" hangingPunct="1">
                <a:spcBef>
                  <a:spcPts val="0"/>
                </a:spcBef>
                <a:spcAft>
                  <a:spcPts val="0"/>
                </a:spcAft>
                <a:defRPr/>
              </a:pPr>
              <a:r>
                <a:rPr kumimoji="0" lang="en-US" altLang="ko-KR" sz="1000" b="1">
                  <a:solidFill>
                    <a:srgbClr val="DE0000"/>
                  </a:solidFill>
                  <a:latin typeface="Tahoma" pitchFamily="34" charset="0"/>
                  <a:ea typeface="Tunga" pitchFamily="34" charset="0"/>
                  <a:cs typeface="Tahoma" pitchFamily="34" charset="0"/>
                </a:rPr>
                <a:t>CONFIDENTIAL</a:t>
              </a:r>
              <a:endParaRPr kumimoji="0" lang="ko-KR" altLang="en-US" sz="1000" b="1">
                <a:solidFill>
                  <a:srgbClr val="DE0000"/>
                </a:solidFill>
                <a:latin typeface="Tahoma" pitchFamily="34" charset="0"/>
                <a:ea typeface="Tunga" pitchFamily="34" charset="0"/>
                <a:cs typeface="Tahoma" pitchFamily="34" charset="0"/>
              </a:endParaRPr>
            </a:p>
          </p:txBody>
        </p:sp>
      </p:grpSp>
    </p:spTree>
  </p:cSld>
  <p:clrMap bg1="lt1" tx1="dk1" bg2="lt2" tx2="dk2" accent1="accent1" accent2="accent2" accent3="accent3" accent4="accent4" accent5="accent5" accent6="accent6" hlink="hlink" folHlink="folHlink"/>
  <p:sldLayoutIdLst>
    <p:sldLayoutId id="2147496333" r:id="rId1"/>
    <p:sldLayoutId id="2147496334" r:id="rId2"/>
  </p:sldLayoutIdLst>
  <p:txStyles>
    <p:titleStyle>
      <a:lvl1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1pPr>
      <a:lvl2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2pPr>
      <a:lvl3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3pPr>
      <a:lvl4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4pPr>
      <a:lvl5pPr algn="l" rtl="0" eaLnBrk="0" fontAlgn="base" latinLnBrk="1" hangingPunct="0">
        <a:spcBef>
          <a:spcPct val="0"/>
        </a:spcBef>
        <a:spcAft>
          <a:spcPct val="0"/>
        </a:spcAft>
        <a:defRPr kumimoji="1" sz="2000" b="1">
          <a:solidFill>
            <a:schemeClr val="tx1"/>
          </a:solidFill>
          <a:latin typeface="Tahoma" pitchFamily="34" charset="0"/>
          <a:ea typeface="HY견명조" pitchFamily="18" charset="-127"/>
          <a:cs typeface="Tahoma" pitchFamily="34" charset="0"/>
        </a:defRPr>
      </a:lvl5pPr>
      <a:lvl6pPr marL="4572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6pPr>
      <a:lvl7pPr marL="9144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7pPr>
      <a:lvl8pPr marL="13716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8pPr>
      <a:lvl9pPr marL="1828800" algn="l" rtl="0" eaLnBrk="1" fontAlgn="base" latinLnBrk="1" hangingPunct="1">
        <a:spcBef>
          <a:spcPct val="0"/>
        </a:spcBef>
        <a:spcAft>
          <a:spcPct val="0"/>
        </a:spcAft>
        <a:defRPr kumimoji="1" sz="2000">
          <a:solidFill>
            <a:schemeClr val="tx1"/>
          </a:solidFill>
          <a:latin typeface="HY견고딕" pitchFamily="18" charset="-127"/>
          <a:ea typeface="HY견고딕" pitchFamily="18" charset="-127"/>
        </a:defRPr>
      </a:lvl9pPr>
    </p:titleStyle>
    <p:bodyStyle>
      <a:lvl1pPr marL="508000" indent="-508000" algn="l" rtl="0" eaLnBrk="0" fontAlgn="base" latinLnBrk="1" hangingPunct="0">
        <a:spcBef>
          <a:spcPct val="20000"/>
        </a:spcBef>
        <a:spcAft>
          <a:spcPct val="0"/>
        </a:spcAft>
        <a:buAutoNum type="romanUcPeriod"/>
        <a:defRPr kumimoji="1" sz="2000" b="1">
          <a:solidFill>
            <a:schemeClr val="tx1"/>
          </a:solidFill>
          <a:latin typeface="Tahoma" pitchFamily="34" charset="0"/>
          <a:ea typeface="HY견명조" pitchFamily="18" charset="-127"/>
          <a:cs typeface="Tahoma" pitchFamily="34" charset="0"/>
        </a:defRPr>
      </a:lvl1pPr>
      <a:lvl2pPr marL="914400" indent="-457200" algn="l" rtl="0" eaLnBrk="0" fontAlgn="base" latinLnBrk="1" hangingPunct="0">
        <a:spcBef>
          <a:spcPct val="20000"/>
        </a:spcBef>
        <a:spcAft>
          <a:spcPct val="0"/>
        </a:spcAft>
        <a:buChar char="–"/>
        <a:defRPr kumimoji="1" sz="2800" b="1">
          <a:solidFill>
            <a:schemeClr val="tx1"/>
          </a:solidFill>
          <a:latin typeface="Tahoma" pitchFamily="34" charset="0"/>
          <a:ea typeface="HY견명조" pitchFamily="18" charset="-127"/>
          <a:cs typeface="Tahoma" pitchFamily="34" charset="0"/>
        </a:defRPr>
      </a:lvl2pPr>
      <a:lvl3pPr marL="1320800" indent="-406400" algn="l" rtl="0" eaLnBrk="0" fontAlgn="base" latinLnBrk="1" hangingPunct="0">
        <a:spcBef>
          <a:spcPct val="20000"/>
        </a:spcBef>
        <a:spcAft>
          <a:spcPct val="0"/>
        </a:spcAft>
        <a:buChar char="•"/>
        <a:defRPr kumimoji="1" sz="1600" b="1">
          <a:solidFill>
            <a:schemeClr val="tx1"/>
          </a:solidFill>
          <a:latin typeface="Tahoma" pitchFamily="34" charset="0"/>
          <a:ea typeface="HY견명조" pitchFamily="18" charset="-127"/>
          <a:cs typeface="Tahoma" pitchFamily="34" charset="0"/>
        </a:defRPr>
      </a:lvl3pPr>
      <a:lvl4pPr marL="1727200" indent="-355600" algn="l" rtl="0" eaLnBrk="0" fontAlgn="base" latinLnBrk="1" hangingPunct="0">
        <a:spcBef>
          <a:spcPct val="20000"/>
        </a:spcBef>
        <a:spcAft>
          <a:spcPct val="0"/>
        </a:spcAft>
        <a:buChar char="–"/>
        <a:defRPr kumimoji="1" sz="1400" b="1">
          <a:solidFill>
            <a:schemeClr val="tx1"/>
          </a:solidFill>
          <a:latin typeface="Tahoma" pitchFamily="34" charset="0"/>
          <a:ea typeface="HY견명조" pitchFamily="18" charset="-127"/>
          <a:cs typeface="Tahoma" pitchFamily="34" charset="0"/>
        </a:defRPr>
      </a:lvl4pPr>
      <a:lvl5pPr marL="2184400" indent="-355600" algn="l" rtl="0" eaLnBrk="0" fontAlgn="base" latinLnBrk="1" hangingPunct="0">
        <a:spcBef>
          <a:spcPct val="20000"/>
        </a:spcBef>
        <a:spcAft>
          <a:spcPct val="0"/>
        </a:spcAft>
        <a:buChar char="»"/>
        <a:defRPr kumimoji="1" sz="1400" b="1">
          <a:solidFill>
            <a:schemeClr val="tx1"/>
          </a:solidFill>
          <a:latin typeface="Tahoma" pitchFamily="34" charset="0"/>
          <a:ea typeface="HY견명조" pitchFamily="18" charset="-127"/>
          <a:cs typeface="Tahoma" pitchFamily="34" charset="0"/>
        </a:defRPr>
      </a:lvl5pPr>
      <a:lvl6pPr marL="2641600" indent="-355600" algn="l" rtl="0" eaLnBrk="1" fontAlgn="base" latinLnBrk="1" hangingPunct="1">
        <a:spcBef>
          <a:spcPct val="20000"/>
        </a:spcBef>
        <a:spcAft>
          <a:spcPct val="0"/>
        </a:spcAft>
        <a:buChar char="»"/>
        <a:defRPr kumimoji="1" sz="1400">
          <a:solidFill>
            <a:schemeClr val="tx1"/>
          </a:solidFill>
          <a:latin typeface="+mn-lt"/>
          <a:ea typeface="+mn-ea"/>
        </a:defRPr>
      </a:lvl6pPr>
      <a:lvl7pPr marL="3098800" indent="-355600" algn="l" rtl="0" eaLnBrk="1" fontAlgn="base" latinLnBrk="1" hangingPunct="1">
        <a:spcBef>
          <a:spcPct val="20000"/>
        </a:spcBef>
        <a:spcAft>
          <a:spcPct val="0"/>
        </a:spcAft>
        <a:buChar char="»"/>
        <a:defRPr kumimoji="1" sz="1400">
          <a:solidFill>
            <a:schemeClr val="tx1"/>
          </a:solidFill>
          <a:latin typeface="+mn-lt"/>
          <a:ea typeface="+mn-ea"/>
        </a:defRPr>
      </a:lvl7pPr>
      <a:lvl8pPr marL="3556000" indent="-355600" algn="l" rtl="0" eaLnBrk="1" fontAlgn="base" latinLnBrk="1" hangingPunct="1">
        <a:spcBef>
          <a:spcPct val="20000"/>
        </a:spcBef>
        <a:spcAft>
          <a:spcPct val="0"/>
        </a:spcAft>
        <a:buChar char="»"/>
        <a:defRPr kumimoji="1" sz="1400">
          <a:solidFill>
            <a:schemeClr val="tx1"/>
          </a:solidFill>
          <a:latin typeface="+mn-lt"/>
          <a:ea typeface="+mn-ea"/>
        </a:defRPr>
      </a:lvl8pPr>
      <a:lvl9pPr marL="4013200" indent="-355600" algn="l" rtl="0" eaLnBrk="1" fontAlgn="base" latinLnBrk="1" hangingPunct="1">
        <a:spcBef>
          <a:spcPct val="20000"/>
        </a:spcBef>
        <a:spcAft>
          <a:spcPct val="0"/>
        </a:spcAft>
        <a:buChar char="»"/>
        <a:defRPr kumimoji="1" sz="14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emf"/><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표 25"/>
          <p:cNvGraphicFramePr>
            <a:graphicFrameLocks noGrp="1"/>
          </p:cNvGraphicFramePr>
          <p:nvPr>
            <p:extLst>
              <p:ext uri="{D42A27DB-BD31-4B8C-83A1-F6EECF244321}">
                <p14:modId xmlns:p14="http://schemas.microsoft.com/office/powerpoint/2010/main" val="1430543534"/>
              </p:ext>
            </p:extLst>
          </p:nvPr>
        </p:nvGraphicFramePr>
        <p:xfrm>
          <a:off x="7617296" y="72048"/>
          <a:ext cx="1981522" cy="274320"/>
        </p:xfrm>
        <a:graphic>
          <a:graphicData uri="http://schemas.openxmlformats.org/drawingml/2006/table">
            <a:tbl>
              <a:tblPr firstRow="1" bandRow="1">
                <a:tableStyleId>{5940675A-B579-460E-94D1-54222C63F5DA}</a:tableStyleId>
              </a:tblPr>
              <a:tblGrid>
                <a:gridCol w="635229">
                  <a:extLst>
                    <a:ext uri="{9D8B030D-6E8A-4147-A177-3AD203B41FA5}">
                      <a16:colId xmlns:a16="http://schemas.microsoft.com/office/drawing/2014/main" val="4111449450"/>
                    </a:ext>
                  </a:extLst>
                </a:gridCol>
                <a:gridCol w="1346293">
                  <a:extLst>
                    <a:ext uri="{9D8B030D-6E8A-4147-A177-3AD203B41FA5}">
                      <a16:colId xmlns:a16="http://schemas.microsoft.com/office/drawing/2014/main" val="2094758425"/>
                    </a:ext>
                  </a:extLst>
                </a:gridCol>
              </a:tblGrid>
              <a:tr h="230081">
                <a:tc>
                  <a:txBody>
                    <a:bodyPr/>
                    <a:lstStyle/>
                    <a:p>
                      <a:pPr algn="ctr" latinLnBrk="1"/>
                      <a:r>
                        <a:rPr kumimoji="0" lang="ko-KR" altLang="en-US" sz="1200" b="0" i="0" u="none" strike="noStrike" kern="1200" cap="none" spc="0" normalizeH="0" baseline="0" noProof="0" dirty="0" err="1">
                          <a:ln>
                            <a:solidFill>
                              <a:srgbClr val="4F81BD">
                                <a:alpha val="0"/>
                              </a:srgbClr>
                            </a:solidFill>
                          </a:ln>
                          <a:solidFill>
                            <a:schemeClr val="tx1"/>
                          </a:solidFill>
                          <a:effectLst/>
                          <a:uLnTx/>
                          <a:uFillTx/>
                          <a:latin typeface="현대산스 Text Medium" panose="020B0600000101010101" pitchFamily="50" charset="-127"/>
                          <a:ea typeface="현대산스 Text Medium" panose="020B0600000101010101" pitchFamily="50" charset="-127"/>
                          <a:cs typeface="+mn-cs"/>
                        </a:rPr>
                        <a:t>팀명</a:t>
                      </a:r>
                      <a:endParaRPr lang="ko-KR" altLang="en-US" sz="1200" dirty="0">
                        <a:solidFill>
                          <a:schemeClr val="tx1"/>
                        </a:solidFill>
                        <a:latin typeface="현대산스 Text Medium" panose="020B0600000101010101" pitchFamily="50" charset="-127"/>
                        <a:ea typeface="현대산스 Text Medium" panose="020B0600000101010101" pitchFamily="50" charset="-127"/>
                      </a:endParaRPr>
                    </a:p>
                  </a:txBody>
                  <a:tcPr>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tc>
                  <a:txBody>
                    <a:bodyPr/>
                    <a:lstStyle/>
                    <a:p>
                      <a:pPr latinLnBrk="1"/>
                      <a:endParaRPr lang="ko-KR" altLang="en-US" sz="1200" dirty="0">
                        <a:solidFill>
                          <a:schemeClr val="tx1"/>
                        </a:solidFill>
                        <a:latin typeface="현대산스 Text Medium" panose="020B0600000101010101" pitchFamily="50" charset="-127"/>
                        <a:ea typeface="현대산스 Text Medium" panose="020B0600000101010101" pitchFamily="50" charset="-127"/>
                      </a:endParaRPr>
                    </a:p>
                  </a:txBody>
                  <a:tcPr>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580407906"/>
                  </a:ext>
                </a:extLst>
              </a:tr>
            </a:tbl>
          </a:graphicData>
        </a:graphic>
      </p:graphicFrame>
      <p:sp>
        <p:nvSpPr>
          <p:cNvPr id="33" name="직사각형 32">
            <a:extLst>
              <a:ext uri="{FF2B5EF4-FFF2-40B4-BE49-F238E27FC236}">
                <a16:creationId xmlns:a16="http://schemas.microsoft.com/office/drawing/2014/main" id="{FC8F8936-9004-487B-8BC9-44C583161717}"/>
              </a:ext>
            </a:extLst>
          </p:cNvPr>
          <p:cNvSpPr/>
          <p:nvPr/>
        </p:nvSpPr>
        <p:spPr bwMode="auto">
          <a:xfrm>
            <a:off x="1136575" y="2795397"/>
            <a:ext cx="8446543" cy="3729945"/>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rtlCol="0" anchor="ctr"/>
          <a:lstStyle/>
          <a:p>
            <a:pPr defTabSz="914400" fontAlgn="auto">
              <a:spcBef>
                <a:spcPts val="600"/>
              </a:spcBef>
              <a:spcAft>
                <a:spcPts val="0"/>
              </a:spcAft>
            </a:pPr>
            <a:endPar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
        <p:nvSpPr>
          <p:cNvPr id="34" name="Rectangle 7">
            <a:extLst>
              <a:ext uri="{FF2B5EF4-FFF2-40B4-BE49-F238E27FC236}">
                <a16:creationId xmlns:a16="http://schemas.microsoft.com/office/drawing/2014/main" id="{D2E27D8E-EF86-4222-AC6F-12B8B0B32AC0}"/>
              </a:ext>
            </a:extLst>
          </p:cNvPr>
          <p:cNvSpPr>
            <a:spLocks noChangeArrowheads="1"/>
          </p:cNvSpPr>
          <p:nvPr/>
        </p:nvSpPr>
        <p:spPr bwMode="auto">
          <a:xfrm>
            <a:off x="268288" y="1475884"/>
            <a:ext cx="757836" cy="592956"/>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ko-KR" altLang="en-US"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과제</a:t>
            </a:r>
            <a:endParaRPr kumimoji="0" lang="en-US" altLang="ko-KR"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a:p>
            <a:pPr algn="ctr">
              <a:lnSpc>
                <a:spcPct val="120000"/>
              </a:lnSpc>
              <a:defRPr/>
            </a:pP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제목</a:t>
            </a:r>
            <a:endPar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sp>
        <p:nvSpPr>
          <p:cNvPr id="35" name="Rectangle 7">
            <a:extLst>
              <a:ext uri="{FF2B5EF4-FFF2-40B4-BE49-F238E27FC236}">
                <a16:creationId xmlns:a16="http://schemas.microsoft.com/office/drawing/2014/main" id="{13095668-FCE6-44AB-A064-0333E3FD9E3D}"/>
              </a:ext>
            </a:extLst>
          </p:cNvPr>
          <p:cNvSpPr>
            <a:spLocks noChangeArrowheads="1"/>
          </p:cNvSpPr>
          <p:nvPr/>
        </p:nvSpPr>
        <p:spPr bwMode="auto">
          <a:xfrm>
            <a:off x="268289" y="2795398"/>
            <a:ext cx="757836" cy="3729946"/>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분석</a:t>
            </a:r>
            <a:endPar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a:p>
            <a:pPr algn="ctr">
              <a:lnSpc>
                <a:spcPct val="120000"/>
              </a:lnSpc>
              <a:defRPr/>
            </a:pP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개요</a:t>
            </a:r>
            <a:endParaRPr lang="ko-KR" altLang="en-US" sz="1300" b="0" dirty="0">
              <a:solidFill>
                <a:schemeClr val="bg1"/>
              </a:solidFill>
              <a:latin typeface="LG Smart UI Regular" panose="020B0500000101010101" pitchFamily="50" charset="-127"/>
              <a:ea typeface="LG Smart UI Regular" panose="020B0500000101010101" pitchFamily="50" charset="-127"/>
            </a:endParaRPr>
          </a:p>
        </p:txBody>
      </p:sp>
      <p:sp>
        <p:nvSpPr>
          <p:cNvPr id="36" name="Rectangle 7">
            <a:extLst>
              <a:ext uri="{FF2B5EF4-FFF2-40B4-BE49-F238E27FC236}">
                <a16:creationId xmlns:a16="http://schemas.microsoft.com/office/drawing/2014/main" id="{0160D2DE-9A8E-434C-884D-2502C1646322}"/>
              </a:ext>
            </a:extLst>
          </p:cNvPr>
          <p:cNvSpPr>
            <a:spLocks noChangeArrowheads="1"/>
          </p:cNvSpPr>
          <p:nvPr/>
        </p:nvSpPr>
        <p:spPr bwMode="auto">
          <a:xfrm>
            <a:off x="279944" y="908719"/>
            <a:ext cx="757836" cy="504055"/>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과제</a:t>
            </a:r>
            <a:endPar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a:p>
            <a:pPr algn="ctr">
              <a:lnSpc>
                <a:spcPct val="120000"/>
              </a:lnSpc>
              <a:defRPr/>
            </a:pPr>
            <a:r>
              <a:rPr kumimoji="0" lang="ko-KR" altLang="en-US"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성격</a:t>
            </a:r>
            <a:endPar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sp>
        <p:nvSpPr>
          <p:cNvPr id="37" name="직사각형 36">
            <a:extLst>
              <a:ext uri="{FF2B5EF4-FFF2-40B4-BE49-F238E27FC236}">
                <a16:creationId xmlns:a16="http://schemas.microsoft.com/office/drawing/2014/main" id="{B503170E-281F-432C-9096-FE7C9B5D0BC9}"/>
              </a:ext>
            </a:extLst>
          </p:cNvPr>
          <p:cNvSpPr/>
          <p:nvPr/>
        </p:nvSpPr>
        <p:spPr bwMode="auto">
          <a:xfrm>
            <a:off x="1152274" y="908719"/>
            <a:ext cx="8446543" cy="504055"/>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72000" rIns="72000" bIns="72000" rtlCol="0" anchor="ctr"/>
          <a:lstStyle/>
          <a:p>
            <a:pPr defTabSz="914400" fontAlgn="auto">
              <a:spcBef>
                <a:spcPts val="600"/>
              </a:spcBef>
              <a:spcAft>
                <a:spcPts val="0"/>
              </a:spcAft>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업무 </a:t>
            </a:r>
            <a:r>
              <a:rPr kumimoji="0" lang="ko-KR" altLang="en-US" sz="1200" b="0" i="0" u="none" strike="noStrike" kern="0" cap="none" spc="0" normalizeH="0" noProof="0" dirty="0">
                <a:ln>
                  <a:solidFill>
                    <a:srgbClr val="4F81BD">
                      <a:alpha val="0"/>
                    </a:srgbClr>
                  </a:solidFill>
                </a:ln>
                <a:effectLst/>
                <a:uLnTx/>
                <a:uFillTx/>
                <a:latin typeface="LG Smart UI Regular" panose="020B0500000101010101" pitchFamily="50" charset="-127"/>
                <a:ea typeface="LG Smart UI Regular" panose="020B0500000101010101" pitchFamily="50" charset="-127"/>
              </a:rPr>
              <a:t>프로세스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개선     □ </a:t>
            </a:r>
            <a:r>
              <a:rPr kumimoji="0" lang="ko-KR" altLang="en-US" sz="1200" kern="0" dirty="0">
                <a:ln>
                  <a:solidFill>
                    <a:srgbClr val="4F81BD">
                      <a:alpha val="0"/>
                    </a:srgbClr>
                  </a:solidFill>
                </a:ln>
                <a:latin typeface="LG Smart UI Regular" panose="020B0500000101010101" pitchFamily="50" charset="-127"/>
                <a:ea typeface="LG Smart UI Regular" panose="020B0500000101010101" pitchFamily="50" charset="-127"/>
              </a:rPr>
              <a:t>상품</a:t>
            </a:r>
            <a:r>
              <a:rPr kumimoji="0" lang="en-US" altLang="ko-KR" sz="120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200" kern="0" dirty="0">
                <a:ln>
                  <a:solidFill>
                    <a:srgbClr val="4F81BD">
                      <a:alpha val="0"/>
                    </a:srgbClr>
                  </a:solidFill>
                </a:ln>
                <a:latin typeface="LG Smart UI Regular" panose="020B0500000101010101" pitchFamily="50" charset="-127"/>
                <a:ea typeface="LG Smart UI Regular" panose="020B0500000101010101" pitchFamily="50" charset="-127"/>
              </a:rPr>
              <a:t>서비스 고도화</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 </a:t>
            </a:r>
            <a:r>
              <a:rPr kumimoji="0" lang="ko-KR" altLang="en-US" sz="1200" kern="0" dirty="0">
                <a:ln>
                  <a:solidFill>
                    <a:srgbClr val="4F81BD">
                      <a:alpha val="0"/>
                    </a:srgbClr>
                  </a:solidFill>
                </a:ln>
                <a:latin typeface="LG Smart UI Regular" panose="020B0500000101010101" pitchFamily="50" charset="-127"/>
                <a:ea typeface="LG Smart UI Regular" panose="020B0500000101010101" pitchFamily="50" charset="-127"/>
              </a:rPr>
              <a:t>신사업발굴</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endParaRPr kumimoji="0" lang="ko-KR" altLang="en-US" sz="1200" b="0" i="0" u="none" strike="noStrike" kern="0" cap="none" spc="0" normalizeH="0" noProof="0" dirty="0">
              <a:ln>
                <a:noFill/>
              </a:ln>
              <a:effectLst/>
              <a:uLnTx/>
              <a:uFillTx/>
              <a:latin typeface="LG Smart UI Regular" panose="020B0500000101010101" pitchFamily="50" charset="-127"/>
              <a:ea typeface="LG Smart UI Regular" panose="020B0500000101010101" pitchFamily="50" charset="-127"/>
            </a:endParaRPr>
          </a:p>
        </p:txBody>
      </p:sp>
      <p:sp>
        <p:nvSpPr>
          <p:cNvPr id="39" name="직사각형 38">
            <a:extLst>
              <a:ext uri="{FF2B5EF4-FFF2-40B4-BE49-F238E27FC236}">
                <a16:creationId xmlns:a16="http://schemas.microsoft.com/office/drawing/2014/main" id="{86FD5B34-FB89-45C9-88FE-DE0E12B20819}"/>
              </a:ext>
            </a:extLst>
          </p:cNvPr>
          <p:cNvSpPr/>
          <p:nvPr/>
        </p:nvSpPr>
        <p:spPr bwMode="auto">
          <a:xfrm>
            <a:off x="1136575" y="1475884"/>
            <a:ext cx="8446543" cy="592956"/>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72000" rIns="72000" bIns="72000" rtlCol="0" anchor="ctr"/>
          <a:lstStyle/>
          <a:p>
            <a:pPr marL="171450" indent="-171450" defTabSz="914400" fontAlgn="auto">
              <a:spcBef>
                <a:spcPts val="600"/>
              </a:spcBef>
              <a:spcAft>
                <a:spcPts val="0"/>
              </a:spcAft>
              <a:buFont typeface="Wingdings" panose="05000000000000000000" pitchFamily="2" charset="2"/>
              <a:buChar char="§"/>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실 고객 차량의 운전조건을 분석하여</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OOO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내구 개발의 신뢰도를 향상시키기 위함</a:t>
            </a:r>
            <a:endPar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grpSp>
        <p:nvGrpSpPr>
          <p:cNvPr id="40" name="그룹 39">
            <a:extLst>
              <a:ext uri="{FF2B5EF4-FFF2-40B4-BE49-F238E27FC236}">
                <a16:creationId xmlns:a16="http://schemas.microsoft.com/office/drawing/2014/main" id="{3558F5E1-DF26-4A0E-8021-F530572960DE}"/>
              </a:ext>
            </a:extLst>
          </p:cNvPr>
          <p:cNvGrpSpPr/>
          <p:nvPr/>
        </p:nvGrpSpPr>
        <p:grpSpPr>
          <a:xfrm>
            <a:off x="1298132" y="2924944"/>
            <a:ext cx="3948334" cy="3592234"/>
            <a:chOff x="8470750" y="3551517"/>
            <a:chExt cx="2746946" cy="2664296"/>
          </a:xfrm>
        </p:grpSpPr>
        <p:sp>
          <p:nvSpPr>
            <p:cNvPr id="41" name="Rectangle 12">
              <a:extLst>
                <a:ext uri="{FF2B5EF4-FFF2-40B4-BE49-F238E27FC236}">
                  <a16:creationId xmlns:a16="http://schemas.microsoft.com/office/drawing/2014/main" id="{F4726C5A-F5A8-471C-998A-3A23ECDF8B6E}"/>
                </a:ext>
              </a:extLst>
            </p:cNvPr>
            <p:cNvSpPr>
              <a:spLocks noChangeArrowheads="1"/>
            </p:cNvSpPr>
            <p:nvPr/>
          </p:nvSpPr>
          <p:spPr bwMode="auto">
            <a:xfrm>
              <a:off x="8481392" y="3551517"/>
              <a:ext cx="2736304" cy="2664296"/>
            </a:xfrm>
            <a:prstGeom prst="rect">
              <a:avLst/>
            </a:prstGeom>
            <a:solidFill>
              <a:schemeClr val="bg1"/>
            </a:solidFill>
            <a:ln w="25400" algn="ctr">
              <a:solidFill>
                <a:schemeClr val="accent1">
                  <a:lumMod val="50000"/>
                </a:schemeClr>
              </a:solidFill>
              <a:miter lim="800000"/>
              <a:headEnd/>
              <a:tailEnd/>
            </a:ln>
          </p:spPr>
          <p:txBody>
            <a:bodyPr wrap="none" lIns="143979" tIns="144000" rIns="71990" bIns="71990"/>
            <a:lstStyle/>
            <a:p>
              <a:pPr defTabSz="981075" eaLnBrk="0" fontAlgn="auto" hangingPunct="0">
                <a:lnSpc>
                  <a:spcPct val="130000"/>
                </a:lnSpc>
                <a:spcBef>
                  <a:spcPts val="400"/>
                </a:spcBef>
                <a:spcAft>
                  <a:spcPts val="0"/>
                </a:spcAft>
                <a:defRPr/>
              </a:pPr>
              <a:endParaRPr kumimoji="0" lang="en-US" altLang="ko-KR" sz="1200" kern="0" dirty="0">
                <a:ln>
                  <a:solidFill>
                    <a:srgbClr val="4F81BD">
                      <a:alpha val="0"/>
                    </a:srgbClr>
                  </a:solidFill>
                </a:ln>
                <a:solidFill>
                  <a:prstClr val="black"/>
                </a:solidFill>
                <a:latin typeface="LG Smart UI Regular" panose="020B0500000101010101" pitchFamily="50" charset="-127"/>
                <a:ea typeface="LG Smart UI Regular" panose="020B0500000101010101" pitchFamily="50" charset="-127"/>
              </a:endParaRPr>
            </a:p>
          </p:txBody>
        </p:sp>
        <p:sp>
          <p:nvSpPr>
            <p:cNvPr id="49" name="직사각형 48">
              <a:extLst>
                <a:ext uri="{FF2B5EF4-FFF2-40B4-BE49-F238E27FC236}">
                  <a16:creationId xmlns:a16="http://schemas.microsoft.com/office/drawing/2014/main" id="{2347A211-1CD6-47D2-9B08-E47D29F4A813}"/>
                </a:ext>
              </a:extLst>
            </p:cNvPr>
            <p:cNvSpPr/>
            <p:nvPr/>
          </p:nvSpPr>
          <p:spPr>
            <a:xfrm>
              <a:off x="8470750" y="3551517"/>
              <a:ext cx="2746945" cy="224922"/>
            </a:xfrm>
            <a:prstGeom prst="rect">
              <a:avLst/>
            </a:prstGeom>
            <a:solidFill>
              <a:schemeClr val="accent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r>
                <a:rPr lang="en-US" altLang="ko-KR" sz="1300" kern="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AS IS</a:t>
              </a:r>
              <a:endParaRPr lang="ko-KR" altLang="en-US" sz="1300" kern="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grpSp>
      <p:grpSp>
        <p:nvGrpSpPr>
          <p:cNvPr id="50" name="그룹 49">
            <a:extLst>
              <a:ext uri="{FF2B5EF4-FFF2-40B4-BE49-F238E27FC236}">
                <a16:creationId xmlns:a16="http://schemas.microsoft.com/office/drawing/2014/main" id="{D1CBA4BD-E610-41EE-95BC-319731042958}"/>
              </a:ext>
            </a:extLst>
          </p:cNvPr>
          <p:cNvGrpSpPr/>
          <p:nvPr/>
        </p:nvGrpSpPr>
        <p:grpSpPr>
          <a:xfrm>
            <a:off x="5469162" y="2924944"/>
            <a:ext cx="3948334" cy="3592234"/>
            <a:chOff x="8470750" y="3551517"/>
            <a:chExt cx="2746946" cy="2664296"/>
          </a:xfrm>
        </p:grpSpPr>
        <p:sp>
          <p:nvSpPr>
            <p:cNvPr id="51" name="Rectangle 12">
              <a:extLst>
                <a:ext uri="{FF2B5EF4-FFF2-40B4-BE49-F238E27FC236}">
                  <a16:creationId xmlns:a16="http://schemas.microsoft.com/office/drawing/2014/main" id="{3B514B92-3899-4EF1-9185-79EFEE9BAFEB}"/>
                </a:ext>
              </a:extLst>
            </p:cNvPr>
            <p:cNvSpPr>
              <a:spLocks noChangeArrowheads="1"/>
            </p:cNvSpPr>
            <p:nvPr/>
          </p:nvSpPr>
          <p:spPr bwMode="auto">
            <a:xfrm>
              <a:off x="8481392" y="3551517"/>
              <a:ext cx="2736304" cy="2664296"/>
            </a:xfrm>
            <a:prstGeom prst="rect">
              <a:avLst/>
            </a:prstGeom>
            <a:solidFill>
              <a:schemeClr val="bg1"/>
            </a:solidFill>
            <a:ln w="25400" algn="ctr">
              <a:solidFill>
                <a:schemeClr val="accent1">
                  <a:lumMod val="50000"/>
                </a:schemeClr>
              </a:solidFill>
              <a:miter lim="800000"/>
              <a:headEnd/>
              <a:tailEnd/>
            </a:ln>
          </p:spPr>
          <p:txBody>
            <a:bodyPr wrap="none" lIns="143979" tIns="144000" rIns="71990" bIns="71990"/>
            <a:lstStyle/>
            <a:p>
              <a:pPr defTabSz="981075" eaLnBrk="0" fontAlgn="auto" hangingPunct="0">
                <a:lnSpc>
                  <a:spcPct val="130000"/>
                </a:lnSpc>
                <a:spcBef>
                  <a:spcPts val="400"/>
                </a:spcBef>
                <a:spcAft>
                  <a:spcPts val="0"/>
                </a:spcAft>
                <a:defRPr/>
              </a:pPr>
              <a:endParaRPr kumimoji="0" lang="en-US" altLang="ko-KR" sz="1200" kern="0" dirty="0">
                <a:ln>
                  <a:solidFill>
                    <a:srgbClr val="4F81BD">
                      <a:alpha val="0"/>
                    </a:srgbClr>
                  </a:solidFill>
                </a:ln>
                <a:solidFill>
                  <a:prstClr val="black"/>
                </a:solidFill>
                <a:latin typeface="LG Smart UI Regular" panose="020B0500000101010101" pitchFamily="50" charset="-127"/>
                <a:ea typeface="LG Smart UI Regular" panose="020B0500000101010101" pitchFamily="50" charset="-127"/>
              </a:endParaRPr>
            </a:p>
          </p:txBody>
        </p:sp>
        <p:sp>
          <p:nvSpPr>
            <p:cNvPr id="52" name="직사각형 51">
              <a:extLst>
                <a:ext uri="{FF2B5EF4-FFF2-40B4-BE49-F238E27FC236}">
                  <a16:creationId xmlns:a16="http://schemas.microsoft.com/office/drawing/2014/main" id="{F82C7E0D-6DF7-4D35-93BF-8D21118B2C3C}"/>
                </a:ext>
              </a:extLst>
            </p:cNvPr>
            <p:cNvSpPr/>
            <p:nvPr/>
          </p:nvSpPr>
          <p:spPr>
            <a:xfrm>
              <a:off x="8470750" y="3551517"/>
              <a:ext cx="2746945" cy="224922"/>
            </a:xfrm>
            <a:prstGeom prst="rect">
              <a:avLst/>
            </a:prstGeom>
            <a:solidFill>
              <a:schemeClr val="accent1">
                <a:lumMod val="5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tIns="36000" bIns="36000" rtlCol="0" anchor="ctr"/>
            <a:lstStyle/>
            <a:p>
              <a:pPr algn="ctr"/>
              <a:r>
                <a:rPr lang="en-US" altLang="ko-KR" sz="1300" kern="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TO BE</a:t>
              </a:r>
              <a:endParaRPr lang="ko-KR" altLang="en-US" sz="1300" kern="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grpSp>
      <p:sp>
        <p:nvSpPr>
          <p:cNvPr id="53" name="직사각형 52">
            <a:extLst>
              <a:ext uri="{FF2B5EF4-FFF2-40B4-BE49-F238E27FC236}">
                <a16:creationId xmlns:a16="http://schemas.microsoft.com/office/drawing/2014/main" id="{C2CB9445-67FF-4BF1-9603-5EA2865FCC40}"/>
              </a:ext>
            </a:extLst>
          </p:cNvPr>
          <p:cNvSpPr/>
          <p:nvPr/>
        </p:nvSpPr>
        <p:spPr bwMode="auto">
          <a:xfrm>
            <a:off x="1468938" y="3356992"/>
            <a:ext cx="864000" cy="190474"/>
          </a:xfrm>
          <a:prstGeom prst="rect">
            <a:avLst/>
          </a:prstGeom>
          <a:solidFill>
            <a:schemeClr val="accent1">
              <a:lumMod val="40000"/>
              <a:lumOff val="60000"/>
            </a:schemeClr>
          </a:solidFill>
          <a:ln w="12700">
            <a:noFill/>
            <a:miter lim="800000"/>
            <a:headEnd/>
            <a:tailEnd/>
          </a:ln>
          <a:effectLst/>
        </p:spPr>
        <p:txBody>
          <a:bodyPr wrap="none" lIns="54000" rIns="54000" rtlCol="0" anchor="ctr"/>
          <a:lstStyle/>
          <a:p>
            <a:pPr defTabSz="914400" fontAlgn="auto">
              <a:lnSpc>
                <a:spcPct val="110000"/>
              </a:lnSpc>
              <a:spcBef>
                <a:spcPct val="20000"/>
              </a:spcBef>
              <a:spcAft>
                <a:spcPts val="0"/>
              </a:spcAft>
            </a:pPr>
            <a:r>
              <a:rPr kumimoji="0" lang="en-US" altLang="ko-KR" sz="1200" b="0" kern="0" dirty="0">
                <a:ln>
                  <a:solidFill>
                    <a:srgbClr val="4F81BD">
                      <a:alpha val="0"/>
                    </a:srgbClr>
                  </a:solidFill>
                </a:ln>
                <a:solidFill>
                  <a:sysClr val="windowText" lastClr="000000"/>
                </a:solidFill>
                <a:latin typeface="LG Smart UI Regular" panose="020B0500000101010101" pitchFamily="50" charset="-127"/>
                <a:ea typeface="LG Smart UI Regular" panose="020B0500000101010101" pitchFamily="50" charset="-127"/>
              </a:rPr>
              <a:t>1. </a:t>
            </a:r>
            <a:r>
              <a:rPr kumimoji="0" lang="ko-KR" altLang="en-US" sz="1200" b="0" kern="0">
                <a:ln>
                  <a:solidFill>
                    <a:srgbClr val="4F81BD">
                      <a:alpha val="0"/>
                    </a:srgbClr>
                  </a:solidFill>
                </a:ln>
                <a:solidFill>
                  <a:sysClr val="windowText" lastClr="000000"/>
                </a:solidFill>
                <a:latin typeface="LG Smart UI Regular" panose="020B0500000101010101" pitchFamily="50" charset="-127"/>
                <a:ea typeface="LG Smart UI Regular" panose="020B0500000101010101" pitchFamily="50" charset="-127"/>
              </a:rPr>
              <a:t>문제</a:t>
            </a:r>
            <a:r>
              <a:rPr kumimoji="0" lang="en-US" altLang="ko-KR" sz="1200" b="0" kern="0">
                <a:ln>
                  <a:solidFill>
                    <a:srgbClr val="4F81BD">
                      <a:alpha val="0"/>
                    </a:srgbClr>
                  </a:solidFill>
                </a:ln>
                <a:solidFill>
                  <a:sysClr val="windowText" lastClr="000000"/>
                </a:solidFill>
                <a:latin typeface="LG Smart UI Regular" panose="020B0500000101010101" pitchFamily="50" charset="-127"/>
                <a:ea typeface="LG Smart UI Regular" panose="020B0500000101010101" pitchFamily="50" charset="-127"/>
              </a:rPr>
              <a:t> </a:t>
            </a:r>
            <a:r>
              <a:rPr kumimoji="0" lang="ko-KR" altLang="en-US" sz="1200" b="0" kern="0">
                <a:ln>
                  <a:solidFill>
                    <a:srgbClr val="4F81BD">
                      <a:alpha val="0"/>
                    </a:srgbClr>
                  </a:solidFill>
                </a:ln>
                <a:solidFill>
                  <a:sysClr val="windowText" lastClr="000000"/>
                </a:solidFill>
                <a:latin typeface="LG Smart UI Regular" panose="020B0500000101010101" pitchFamily="50" charset="-127"/>
                <a:ea typeface="LG Smart UI Regular" panose="020B0500000101010101" pitchFamily="50" charset="-127"/>
              </a:rPr>
              <a:t>상황</a:t>
            </a:r>
            <a:endParaRPr kumimoji="0" lang="ko-KR" altLang="en-US" sz="1200" b="0" i="0" u="none" strike="noStrike" kern="0" cap="none" spc="0" normalizeH="0" baseline="0" noProof="0" dirty="0">
              <a:ln>
                <a:noFill/>
              </a:ln>
              <a:solidFill>
                <a:sysClr val="windowText" lastClr="000000"/>
              </a:solidFill>
              <a:effectLst/>
              <a:uLnTx/>
              <a:uFillTx/>
              <a:latin typeface="LG Smart UI Regular" panose="020B0500000101010101" pitchFamily="50" charset="-127"/>
              <a:ea typeface="LG Smart UI Regular" panose="020B0500000101010101" pitchFamily="50" charset="-127"/>
            </a:endParaRPr>
          </a:p>
        </p:txBody>
      </p:sp>
      <p:sp>
        <p:nvSpPr>
          <p:cNvPr id="54" name="TextBox 53">
            <a:extLst>
              <a:ext uri="{FF2B5EF4-FFF2-40B4-BE49-F238E27FC236}">
                <a16:creationId xmlns:a16="http://schemas.microsoft.com/office/drawing/2014/main" id="{5854F3F4-8404-4153-A9DF-4C7EA26BE622}"/>
              </a:ext>
            </a:extLst>
          </p:cNvPr>
          <p:cNvSpPr txBox="1"/>
          <p:nvPr/>
        </p:nvSpPr>
        <p:spPr bwMode="auto">
          <a:xfrm>
            <a:off x="1352600" y="3662401"/>
            <a:ext cx="3872532" cy="1154162"/>
          </a:xfrm>
          <a:prstGeom prst="rect">
            <a:avLst/>
          </a:prstGeom>
          <a:solidFill>
            <a:srgbClr val="FFFFFF"/>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6000" rIns="54000" rtlCol="0">
            <a:spAutoFit/>
          </a:bodyPr>
          <a:lstStyle/>
          <a:p>
            <a:pPr marL="171450" indent="-171450" defTabSz="914400" fontAlgn="auto">
              <a:spcBef>
                <a:spcPts val="1000"/>
              </a:spcBef>
              <a:spcAft>
                <a:spcPts val="0"/>
              </a:spcAft>
              <a:buFont typeface="Wingdings" panose="05000000000000000000" pitchFamily="2" charset="2"/>
              <a:buChar char="§"/>
            </a:pP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시험차량으로 계측한 데이터와 타사 시험 방법</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a:t>
            </a:r>
          </a:p>
          <a:p>
            <a:pPr defTabSz="914400" fontAlgn="auto">
              <a:spcBef>
                <a:spcPts val="1000"/>
              </a:spcBef>
              <a:spcAft>
                <a:spcPts val="0"/>
              </a:spcAft>
            </a:pP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     필드 악조건</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품질문제 사례를 근거로 시험법 설계</a:t>
            </a:r>
            <a:endPar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endParaRPr>
          </a:p>
          <a:p>
            <a:pPr defTabSz="914400" fontAlgn="auto">
              <a:spcBef>
                <a:spcPts val="1000"/>
              </a:spcBef>
              <a:spcAft>
                <a:spcPts val="0"/>
              </a:spcAft>
            </a:pP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      → 시험 검증 방법과 고객 실사용 조건에 대한 연계성 부족</a:t>
            </a:r>
            <a:endPar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endParaRPr>
          </a:p>
          <a:p>
            <a:pPr marL="171450" indent="-171450" defTabSz="914400" fontAlgn="auto">
              <a:spcBef>
                <a:spcPts val="1000"/>
              </a:spcBef>
              <a:spcAft>
                <a:spcPts val="0"/>
              </a:spcAft>
              <a:buFont typeface="Wingdings" panose="05000000000000000000" pitchFamily="2" charset="2"/>
              <a:buChar char="§"/>
            </a:pPr>
            <a:r>
              <a:rPr kumimoji="0" lang="ko-KR" altLang="en-US" sz="1100" b="0" kern="0" dirty="0" err="1">
                <a:ln>
                  <a:solidFill>
                    <a:srgbClr val="4F81BD">
                      <a:alpha val="0"/>
                    </a:srgbClr>
                  </a:solidFill>
                </a:ln>
                <a:latin typeface="LG Smart UI Regular" panose="020B0500000101010101" pitchFamily="50" charset="-127"/>
                <a:ea typeface="LG Smart UI Regular" panose="020B0500000101010101" pitchFamily="50" charset="-127"/>
              </a:rPr>
              <a:t>실고객</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 주행 데이터에 기반한 실질적인 내구 평가 기준 수립 필요</a:t>
            </a:r>
            <a:endPar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
        <p:nvSpPr>
          <p:cNvPr id="55" name="직사각형 54">
            <a:extLst>
              <a:ext uri="{FF2B5EF4-FFF2-40B4-BE49-F238E27FC236}">
                <a16:creationId xmlns:a16="http://schemas.microsoft.com/office/drawing/2014/main" id="{B1B9DC6D-8B1B-401A-ADAD-67823B4ECBB1}"/>
              </a:ext>
            </a:extLst>
          </p:cNvPr>
          <p:cNvSpPr/>
          <p:nvPr/>
        </p:nvSpPr>
        <p:spPr bwMode="auto">
          <a:xfrm>
            <a:off x="1468938" y="5390593"/>
            <a:ext cx="2246598" cy="220178"/>
          </a:xfrm>
          <a:prstGeom prst="rect">
            <a:avLst/>
          </a:prstGeom>
          <a:solidFill>
            <a:schemeClr val="accent1">
              <a:lumMod val="40000"/>
              <a:lumOff val="60000"/>
            </a:schemeClr>
          </a:solidFill>
          <a:ln w="12700">
            <a:noFill/>
            <a:miter lim="800000"/>
            <a:headEnd/>
            <a:tailEnd/>
          </a:ln>
          <a:effectLst/>
        </p:spPr>
        <p:txBody>
          <a:bodyPr wrap="none" lIns="54000" rIns="54000" rtlCol="0" anchor="ctr"/>
          <a:lstStyle/>
          <a:p>
            <a:pPr defTabSz="914400" fontAlgn="auto">
              <a:lnSpc>
                <a:spcPct val="110000"/>
              </a:lnSpc>
              <a:spcBef>
                <a:spcPct val="20000"/>
              </a:spcBef>
              <a:spcAft>
                <a:spcPts val="0"/>
              </a:spcAft>
            </a:pPr>
            <a:r>
              <a:rPr kumimoji="0" lang="en-US" altLang="ko-KR" sz="1200" b="0" kern="0" dirty="0">
                <a:ln>
                  <a:solidFill>
                    <a:srgbClr val="4F81BD">
                      <a:alpha val="0"/>
                    </a:srgbClr>
                  </a:solidFill>
                </a:ln>
                <a:solidFill>
                  <a:sysClr val="windowText" lastClr="000000"/>
                </a:solidFill>
                <a:latin typeface="LG Smart UI Regular" panose="020B0500000101010101" pitchFamily="50" charset="-127"/>
                <a:ea typeface="LG Smart UI Regular" panose="020B0500000101010101" pitchFamily="50" charset="-127"/>
              </a:rPr>
              <a:t>2. </a:t>
            </a:r>
            <a:r>
              <a:rPr kumimoji="0" lang="ko-KR" altLang="en-US" sz="1200" b="0" kern="0" dirty="0">
                <a:ln>
                  <a:solidFill>
                    <a:srgbClr val="4F81BD">
                      <a:alpha val="0"/>
                    </a:srgbClr>
                  </a:solidFill>
                </a:ln>
                <a:solidFill>
                  <a:sysClr val="windowText" lastClr="000000"/>
                </a:solidFill>
                <a:latin typeface="LG Smart UI Regular" panose="020B0500000101010101" pitchFamily="50" charset="-127"/>
                <a:ea typeface="LG Smart UI Regular" panose="020B0500000101010101" pitchFamily="50" charset="-127"/>
              </a:rPr>
              <a:t>유사 업무 또는 수행 프로젝트 </a:t>
            </a:r>
            <a:endParaRPr kumimoji="0" lang="ko-KR" altLang="en-US" sz="1200" b="0" i="0" u="none" strike="noStrike" kern="0" cap="none" spc="0" normalizeH="0" baseline="0" noProof="0" dirty="0">
              <a:ln>
                <a:noFill/>
              </a:ln>
              <a:solidFill>
                <a:sysClr val="windowText" lastClr="000000"/>
              </a:solidFill>
              <a:effectLst/>
              <a:uLnTx/>
              <a:uFillTx/>
              <a:latin typeface="LG Smart UI Regular" panose="020B0500000101010101" pitchFamily="50" charset="-127"/>
              <a:ea typeface="LG Smart UI Regular" panose="020B0500000101010101" pitchFamily="50" charset="-127"/>
            </a:endParaRPr>
          </a:p>
        </p:txBody>
      </p:sp>
      <p:pic>
        <p:nvPicPr>
          <p:cNvPr id="57" name="Picture 193">
            <a:extLst>
              <a:ext uri="{FF2B5EF4-FFF2-40B4-BE49-F238E27FC236}">
                <a16:creationId xmlns:a16="http://schemas.microsoft.com/office/drawing/2014/main" id="{E81185DF-951F-4CDA-9CEA-591AA25EC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9232" y="4510121"/>
            <a:ext cx="958981" cy="63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 name="Picture 2">
            <a:extLst>
              <a:ext uri="{FF2B5EF4-FFF2-40B4-BE49-F238E27FC236}">
                <a16:creationId xmlns:a16="http://schemas.microsoft.com/office/drawing/2014/main" id="{3FE2CBCB-855F-400F-9BEC-D72B2C998E05}"/>
              </a:ext>
            </a:extLst>
          </p:cNvPr>
          <p:cNvPicPr>
            <a:picLocks noChangeAspect="1" noChangeArrowheads="1"/>
          </p:cNvPicPr>
          <p:nvPr/>
        </p:nvPicPr>
        <p:blipFill rotWithShape="1">
          <a:blip r:embed="rId4"/>
          <a:srcRect l="547" t="21887" r="4496" b="1980"/>
          <a:stretch/>
        </p:blipFill>
        <p:spPr bwMode="auto">
          <a:xfrm>
            <a:off x="5763531" y="4526117"/>
            <a:ext cx="1005501" cy="634914"/>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그림 20">
            <a:extLst>
              <a:ext uri="{FF2B5EF4-FFF2-40B4-BE49-F238E27FC236}">
                <a16:creationId xmlns:a16="http://schemas.microsoft.com/office/drawing/2014/main" id="{9951BB58-0252-4C7F-B5D3-3B295DF521AB}"/>
              </a:ext>
            </a:extLst>
          </p:cNvPr>
          <p:cNvPicPr>
            <a:picLocks noChangeAspect="1"/>
          </p:cNvPicPr>
          <p:nvPr/>
        </p:nvPicPr>
        <p:blipFill>
          <a:blip r:embed="rId5" cstate="print">
            <a:extLst>
              <a:ext uri="{28A0092B-C50C-407E-A947-70E740481C1C}">
                <a14:useLocalDpi xmlns:a14="http://schemas.microsoft.com/office/drawing/2010/main" val="0"/>
              </a:ext>
            </a:extLst>
          </a:blip>
          <a:srcRect l="12640" t="13985" r="66782" b="48627"/>
          <a:stretch>
            <a:fillRect/>
          </a:stretch>
        </p:blipFill>
        <p:spPr bwMode="auto">
          <a:xfrm>
            <a:off x="8054160" y="4509120"/>
            <a:ext cx="1132761" cy="634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2">
            <a:extLst>
              <a:ext uri="{FF2B5EF4-FFF2-40B4-BE49-F238E27FC236}">
                <a16:creationId xmlns:a16="http://schemas.microsoft.com/office/drawing/2014/main" id="{95079C56-F01C-450F-81AD-A1664DD7E454}"/>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622" t="24858" r="21459" b="6478"/>
          <a:stretch/>
        </p:blipFill>
        <p:spPr bwMode="auto">
          <a:xfrm>
            <a:off x="8337231" y="5634370"/>
            <a:ext cx="775384" cy="63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 name="Picture 172">
            <a:extLst>
              <a:ext uri="{FF2B5EF4-FFF2-40B4-BE49-F238E27FC236}">
                <a16:creationId xmlns:a16="http://schemas.microsoft.com/office/drawing/2014/main" id="{ED154A80-1741-4210-9F02-386D6D96A7D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2671" t="12583" b="1751"/>
          <a:stretch/>
        </p:blipFill>
        <p:spPr bwMode="auto">
          <a:xfrm>
            <a:off x="7378505" y="5634370"/>
            <a:ext cx="759397" cy="63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TextBox 67">
            <a:extLst>
              <a:ext uri="{FF2B5EF4-FFF2-40B4-BE49-F238E27FC236}">
                <a16:creationId xmlns:a16="http://schemas.microsoft.com/office/drawing/2014/main" id="{C609E6B8-F258-4A8F-A0D5-EB5BE7BA4D40}"/>
              </a:ext>
            </a:extLst>
          </p:cNvPr>
          <p:cNvSpPr txBox="1"/>
          <p:nvPr/>
        </p:nvSpPr>
        <p:spPr bwMode="auto">
          <a:xfrm>
            <a:off x="5508444" y="3292822"/>
            <a:ext cx="3507058" cy="1000274"/>
          </a:xfrm>
          <a:prstGeom prst="rect">
            <a:avLst/>
          </a:prstGeom>
          <a:solidFill>
            <a:srgbClr val="FFFFFF"/>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6000" rIns="54000" rtlCol="0">
            <a:spAutoFit/>
          </a:bodyPr>
          <a:lstStyle/>
          <a:p>
            <a:pPr marL="171450" indent="-171450" defTabSz="914400" fontAlgn="auto">
              <a:spcBef>
                <a:spcPts val="600"/>
              </a:spcBef>
              <a:spcAft>
                <a:spcPts val="0"/>
              </a:spcAft>
              <a:buFont typeface="Wingdings" panose="05000000000000000000" pitchFamily="2" charset="2"/>
              <a:buChar char="§"/>
            </a:pP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실 고객  주행 데이터를 확보하여 평가 방법 종합 검토</a:t>
            </a:r>
          </a:p>
          <a:p>
            <a:pPr defTabSz="914400" fontAlgn="auto">
              <a:spcBef>
                <a:spcPts val="600"/>
              </a:spcBef>
              <a:spcAft>
                <a:spcPts val="0"/>
              </a:spcAft>
            </a:pP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빅데이터 기반의 내구 평가 기준 수립</a:t>
            </a:r>
          </a:p>
          <a:p>
            <a:pPr defTabSz="914400" fontAlgn="auto">
              <a:spcBef>
                <a:spcPts val="600"/>
              </a:spcBef>
              <a:spcAft>
                <a:spcPts val="0"/>
              </a:spcAft>
            </a:pP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단품</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대상 내구 시험 방법 개선</a:t>
            </a:r>
          </a:p>
          <a:p>
            <a:pPr marL="171450" indent="-171450" defTabSz="914400" fontAlgn="auto">
              <a:spcBef>
                <a:spcPts val="600"/>
              </a:spcBef>
              <a:spcAft>
                <a:spcPts val="0"/>
              </a:spcAft>
              <a:buFont typeface="Wingdings" panose="05000000000000000000" pitchFamily="2" charset="2"/>
              <a:buChar char="§"/>
            </a:pP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지역</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100" b="0" kern="0" dirty="0" err="1">
                <a:ln>
                  <a:solidFill>
                    <a:srgbClr val="4F81BD">
                      <a:alpha val="0"/>
                    </a:srgbClr>
                  </a:solidFill>
                </a:ln>
                <a:latin typeface="LG Smart UI Regular" panose="020B0500000101010101" pitchFamily="50" charset="-127"/>
                <a:ea typeface="LG Smart UI Regular" panose="020B0500000101010101" pitchFamily="50" charset="-127"/>
              </a:rPr>
              <a:t>차종별</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 주행 조건 검토 및 가혹모드 검토</a:t>
            </a:r>
          </a:p>
        </p:txBody>
      </p:sp>
      <p:sp>
        <p:nvSpPr>
          <p:cNvPr id="70" name="TextBox 69">
            <a:extLst>
              <a:ext uri="{FF2B5EF4-FFF2-40B4-BE49-F238E27FC236}">
                <a16:creationId xmlns:a16="http://schemas.microsoft.com/office/drawing/2014/main" id="{96623E14-6302-4DFA-9EC3-F9B17EEFADD0}"/>
              </a:ext>
            </a:extLst>
          </p:cNvPr>
          <p:cNvSpPr txBox="1"/>
          <p:nvPr/>
        </p:nvSpPr>
        <p:spPr bwMode="auto">
          <a:xfrm>
            <a:off x="1377512" y="5721127"/>
            <a:ext cx="3507058" cy="261610"/>
          </a:xfrm>
          <a:prstGeom prst="rect">
            <a:avLst/>
          </a:prstGeom>
          <a:solidFill>
            <a:srgbClr val="FFFFFF"/>
          </a:solidFill>
          <a:ln w="127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26000" rIns="54000" rtlCol="0">
            <a:spAutoFit/>
          </a:bodyPr>
          <a:lstStyle/>
          <a:p>
            <a:pPr marL="171450" indent="-171450" defTabSz="914400" fontAlgn="auto">
              <a:spcBef>
                <a:spcPts val="600"/>
              </a:spcBef>
              <a:spcAft>
                <a:spcPts val="0"/>
              </a:spcAft>
              <a:buFont typeface="Wingdings" panose="05000000000000000000" pitchFamily="2" charset="2"/>
              <a:buChar char="§"/>
            </a:pP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국내 지역 </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OOO </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내구 신뢰성 분석 진행 </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(‘16.8)</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 </a:t>
            </a:r>
          </a:p>
        </p:txBody>
      </p:sp>
      <p:sp>
        <p:nvSpPr>
          <p:cNvPr id="79" name="TextBox 78">
            <a:extLst>
              <a:ext uri="{FF2B5EF4-FFF2-40B4-BE49-F238E27FC236}">
                <a16:creationId xmlns:a16="http://schemas.microsoft.com/office/drawing/2014/main" id="{9B3FD6E0-AFF8-44A1-B445-33D845860B23}"/>
              </a:ext>
            </a:extLst>
          </p:cNvPr>
          <p:cNvSpPr txBox="1"/>
          <p:nvPr/>
        </p:nvSpPr>
        <p:spPr bwMode="auto">
          <a:xfrm>
            <a:off x="6534428" y="5283640"/>
            <a:ext cx="2341182" cy="261610"/>
          </a:xfrm>
          <a:prstGeom prst="rect">
            <a:avLst/>
          </a:prstGeom>
          <a:noFill/>
          <a:ln w="12700">
            <a:noFill/>
            <a:miter lim="800000"/>
            <a:headEnd/>
            <a:tailEnd/>
          </a:ln>
          <a:effectLst/>
        </p:spPr>
        <p:txBody>
          <a:bodyPr wrap="square" lIns="126000" rIns="54000" rtlCol="0">
            <a:spAutoFit/>
          </a:bodyPr>
          <a:lstStyle/>
          <a:p>
            <a:pPr defTabSz="914400" fontAlgn="auto">
              <a:spcBef>
                <a:spcPts val="600"/>
              </a:spcBef>
              <a:spcAft>
                <a:spcPts val="0"/>
              </a:spcAft>
            </a:pP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100" b="0" kern="0" dirty="0" err="1">
                <a:ln>
                  <a:solidFill>
                    <a:srgbClr val="4F81BD">
                      <a:alpha val="0"/>
                    </a:srgbClr>
                  </a:solidFill>
                </a:ln>
                <a:latin typeface="LG Smart UI Regular" panose="020B0500000101010101" pitchFamily="50" charset="-127"/>
                <a:ea typeface="LG Smart UI Regular" panose="020B0500000101010101" pitchFamily="50" charset="-127"/>
              </a:rPr>
              <a:t>실고객</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 주행 데이터 수집</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a:t>
            </a:r>
            <a:endPar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
        <p:nvSpPr>
          <p:cNvPr id="80" name="TextBox 79">
            <a:extLst>
              <a:ext uri="{FF2B5EF4-FFF2-40B4-BE49-F238E27FC236}">
                <a16:creationId xmlns:a16="http://schemas.microsoft.com/office/drawing/2014/main" id="{6B71D858-E823-4806-9932-0F05AAE28769}"/>
              </a:ext>
            </a:extLst>
          </p:cNvPr>
          <p:cNvSpPr txBox="1"/>
          <p:nvPr/>
        </p:nvSpPr>
        <p:spPr bwMode="auto">
          <a:xfrm>
            <a:off x="7382575" y="6333004"/>
            <a:ext cx="1632927" cy="261610"/>
          </a:xfrm>
          <a:prstGeom prst="rect">
            <a:avLst/>
          </a:prstGeom>
          <a:noFill/>
          <a:ln w="12700">
            <a:noFill/>
            <a:miter lim="800000"/>
            <a:headEnd/>
            <a:tailEnd/>
          </a:ln>
          <a:effectLst/>
        </p:spPr>
        <p:txBody>
          <a:bodyPr wrap="square" lIns="126000" rIns="54000" rtlCol="0">
            <a:spAutoFit/>
          </a:bodyPr>
          <a:lstStyle/>
          <a:p>
            <a:pPr algn="ctr" defTabSz="914400" fontAlgn="auto">
              <a:spcBef>
                <a:spcPts val="600"/>
              </a:spcBef>
              <a:spcAft>
                <a:spcPts val="0"/>
              </a:spcAft>
            </a:pPr>
            <a:r>
              <a:rPr kumimoji="0" lang="en-US" altLang="ko-KR" sz="1100" b="0" kern="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rPr>
              <a:t>내구 시험 반영</a:t>
            </a:r>
            <a:r>
              <a:rPr kumimoji="0" lang="en-US" altLang="ko-KR" sz="1100" b="0" kern="0" dirty="0">
                <a:ln>
                  <a:solidFill>
                    <a:srgbClr val="4F81BD">
                      <a:alpha val="0"/>
                    </a:srgbClr>
                  </a:solidFill>
                </a:ln>
                <a:latin typeface="LG Smart UI Regular" panose="020B0500000101010101" pitchFamily="50" charset="-127"/>
                <a:ea typeface="LG Smart UI Regular" panose="020B0500000101010101" pitchFamily="50" charset="-127"/>
              </a:rPr>
              <a:t>]</a:t>
            </a:r>
            <a:endParaRPr kumimoji="0" lang="ko-KR" altLang="en-US" sz="11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
        <p:nvSpPr>
          <p:cNvPr id="82" name="화살표: 오른쪽 81">
            <a:extLst>
              <a:ext uri="{FF2B5EF4-FFF2-40B4-BE49-F238E27FC236}">
                <a16:creationId xmlns:a16="http://schemas.microsoft.com/office/drawing/2014/main" id="{8A2EDA59-C10A-41FC-A397-AFB1E09F408A}"/>
              </a:ext>
            </a:extLst>
          </p:cNvPr>
          <p:cNvSpPr/>
          <p:nvPr/>
        </p:nvSpPr>
        <p:spPr bwMode="auto">
          <a:xfrm>
            <a:off x="5889104" y="5748159"/>
            <a:ext cx="1184520" cy="474171"/>
          </a:xfrm>
          <a:prstGeom prst="rightArrow">
            <a:avLst/>
          </a:prstGeom>
          <a:solidFill>
            <a:schemeClr val="bg1">
              <a:lumMod val="50000"/>
            </a:schemeClr>
          </a:solidFill>
          <a:ln w="12700">
            <a:noFill/>
            <a:miter lim="800000"/>
            <a:headEnd/>
            <a:tailEnd/>
          </a:ln>
          <a:effectLst/>
        </p:spPr>
        <p:txBody>
          <a:bodyPr wrap="none" lIns="54000" rIns="54000" rtlCol="0" anchor="ctr"/>
          <a:lstStyle/>
          <a:p>
            <a:pPr marL="0" marR="0" indent="0" algn="l" defTabSz="914400" eaLnBrk="1" fontAlgn="auto" latinLnBrk="1" hangingPunct="1">
              <a:lnSpc>
                <a:spcPct val="110000"/>
              </a:lnSpc>
              <a:spcBef>
                <a:spcPct val="20000"/>
              </a:spcBef>
              <a:spcAft>
                <a:spcPts val="0"/>
              </a:spcAft>
              <a:buClrTx/>
              <a:buSzTx/>
              <a:buFont typeface="Wingdings" pitchFamily="2" charset="2"/>
              <a:buNone/>
              <a:tabLst/>
            </a:pPr>
            <a:endParaRPr kumimoji="0" lang="ko-KR" altLang="en-US" sz="1200" b="0" i="0" u="none" strike="noStrike" kern="0" cap="none" spc="0" normalizeH="0" baseline="0" noProof="0">
              <a:ln>
                <a:noFill/>
              </a:ln>
              <a:solidFill>
                <a:sysClr val="windowText" lastClr="000000"/>
              </a:solidFill>
              <a:effectLst/>
              <a:uLnTx/>
              <a:uFillTx/>
              <a:latin typeface="LG Smart UI Regular" panose="020B0500000101010101" pitchFamily="50" charset="-127"/>
              <a:ea typeface="LG Smart UI Regular" panose="020B0500000101010101" pitchFamily="50" charset="-127"/>
            </a:endParaRPr>
          </a:p>
        </p:txBody>
      </p:sp>
      <p:sp>
        <p:nvSpPr>
          <p:cNvPr id="38" name="TextBox 88">
            <a:extLst>
              <a:ext uri="{FF2B5EF4-FFF2-40B4-BE49-F238E27FC236}">
                <a16:creationId xmlns:a16="http://schemas.microsoft.com/office/drawing/2014/main" id="{CEBEEB88-88A2-4F4C-9B81-E31E90317E1E}"/>
              </a:ext>
            </a:extLst>
          </p:cNvPr>
          <p:cNvSpPr txBox="1">
            <a:spLocks noChangeArrowheads="1"/>
          </p:cNvSpPr>
          <p:nvPr/>
        </p:nvSpPr>
        <p:spPr bwMode="auto">
          <a:xfrm>
            <a:off x="268288" y="189801"/>
            <a:ext cx="339997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a:solidFill>
                  <a:schemeClr val="tx1"/>
                </a:solidFill>
                <a:latin typeface="굴림" charset="-127"/>
                <a:ea typeface="굴림" charset="-127"/>
              </a:defRPr>
            </a:lvl1pPr>
            <a:lvl2pPr marL="360363" indent="-360363"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lvl="1" eaLnBrk="1" hangingPunct="1"/>
            <a:r>
              <a:rPr lang="ko-KR" altLang="en-US" sz="2300" dirty="0">
                <a:latin typeface="LG Smart UI Regular" panose="020B0500000101010101" pitchFamily="50" charset="-127"/>
                <a:ea typeface="LG Smart UI Regular" panose="020B0500000101010101" pitchFamily="50" charset="-127"/>
              </a:rPr>
              <a:t>■ 데이터 분석기획</a:t>
            </a:r>
            <a:r>
              <a:rPr lang="en-US" altLang="ko-KR" sz="2300" dirty="0">
                <a:latin typeface="LG Smart UI Regular" panose="020B0500000101010101" pitchFamily="50" charset="-127"/>
                <a:ea typeface="LG Smart UI Regular" panose="020B0500000101010101" pitchFamily="50" charset="-127"/>
              </a:rPr>
              <a:t>(</a:t>
            </a:r>
            <a:r>
              <a:rPr lang="en-US" altLang="ko-KR" sz="2300" dirty="0" err="1">
                <a:latin typeface="LG Smart UI Regular" panose="020B0500000101010101" pitchFamily="50" charset="-127"/>
                <a:ea typeface="LG Smart UI Regular" panose="020B0500000101010101" pitchFamily="50" charset="-127"/>
              </a:rPr>
              <a:t>CoNVO</a:t>
            </a:r>
            <a:r>
              <a:rPr lang="en-US" altLang="ko-KR" sz="2300" dirty="0">
                <a:latin typeface="LG Smart UI Regular" panose="020B0500000101010101" pitchFamily="50" charset="-127"/>
                <a:ea typeface="LG Smart UI Regular" panose="020B0500000101010101" pitchFamily="50" charset="-127"/>
              </a:rPr>
              <a:t>)</a:t>
            </a:r>
            <a:endParaRPr kumimoji="0" lang="en-US" altLang="ko-KR" sz="1500" b="1" dirty="0">
              <a:solidFill>
                <a:srgbClr val="000000"/>
              </a:solidFill>
              <a:latin typeface="LG Smart UI Regular" panose="020B0500000101010101" pitchFamily="50" charset="-127"/>
              <a:ea typeface="LG Smart UI Regular" panose="020B0500000101010101" pitchFamily="50" charset="-127"/>
            </a:endParaRPr>
          </a:p>
        </p:txBody>
      </p:sp>
      <p:sp>
        <p:nvSpPr>
          <p:cNvPr id="44" name="말풍선: 모서리가 둥근 사각형 43">
            <a:extLst>
              <a:ext uri="{FF2B5EF4-FFF2-40B4-BE49-F238E27FC236}">
                <a16:creationId xmlns:a16="http://schemas.microsoft.com/office/drawing/2014/main" id="{F81D9A73-E22E-45EF-9189-BD24A22B2A11}"/>
              </a:ext>
            </a:extLst>
          </p:cNvPr>
          <p:cNvSpPr/>
          <p:nvPr/>
        </p:nvSpPr>
        <p:spPr>
          <a:xfrm>
            <a:off x="-2322760" y="72048"/>
            <a:ext cx="2235200" cy="1444939"/>
          </a:xfrm>
          <a:prstGeom prst="wedgeRoundRectCallout">
            <a:avLst>
              <a:gd name="adj1" fmla="val 66167"/>
              <a:gd name="adj2" fmla="val 19736"/>
              <a:gd name="adj3" fmla="val 16667"/>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92075" indent="-92075">
              <a:buFont typeface="Arial" panose="020B0604020202020204" pitchFamily="34" charset="0"/>
              <a:buChar char="•"/>
            </a:pPr>
            <a:r>
              <a:rPr lang="ko-KR" altLang="en-US" sz="1200" b="1" dirty="0">
                <a:solidFill>
                  <a:schemeClr val="accent2"/>
                </a:solidFill>
                <a:latin typeface="LG Smart UI Regular" panose="020B0500000101010101" pitchFamily="50" charset="-127"/>
                <a:ea typeface="LG Smart UI Regular" panose="020B0500000101010101" pitchFamily="50" charset="-127"/>
              </a:rPr>
              <a:t>활용목표</a:t>
            </a:r>
            <a:r>
              <a:rPr lang="ko-KR" altLang="en-US" sz="1200" dirty="0">
                <a:solidFill>
                  <a:schemeClr val="tx1"/>
                </a:solidFill>
                <a:latin typeface="LG Smart UI Regular" panose="020B0500000101010101" pitchFamily="50" charset="-127"/>
                <a:ea typeface="LG Smart UI Regular" panose="020B0500000101010101" pitchFamily="50" charset="-127"/>
              </a:rPr>
              <a:t>는 </a:t>
            </a: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이 분석을 왜 하게 되었지</a:t>
            </a: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에 대한 답임</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단</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템플릿에 제시된 예시 중 해당사항이 없는 경우</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자유롭게 작성 후 선택가능</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예</a:t>
            </a:r>
            <a:r>
              <a:rPr lang="en-US" altLang="ko-KR" sz="1200" dirty="0">
                <a:solidFill>
                  <a:schemeClr val="tx1"/>
                </a:solidFill>
                <a:latin typeface="LG Smart UI Regular" panose="020B0500000101010101" pitchFamily="50" charset="-127"/>
                <a:ea typeface="LG Smart UI Regular" panose="020B0500000101010101" pitchFamily="50" charset="-127"/>
              </a:rPr>
              <a:t>: 2021</a:t>
            </a:r>
            <a:r>
              <a:rPr lang="ko-KR" altLang="en-US" sz="1200" dirty="0">
                <a:solidFill>
                  <a:schemeClr val="tx1"/>
                </a:solidFill>
                <a:latin typeface="LG Smart UI Regular" panose="020B0500000101010101" pitchFamily="50" charset="-127"/>
                <a:ea typeface="LG Smart UI Regular" panose="020B0500000101010101" pitchFamily="50" charset="-127"/>
              </a:rPr>
              <a:t> 사장님 수명업무</a:t>
            </a:r>
            <a:r>
              <a:rPr lang="en-US" altLang="ko-KR" sz="1200" dirty="0">
                <a:solidFill>
                  <a:schemeClr val="tx1"/>
                </a:solidFill>
                <a:latin typeface="LG Smart UI Regular" panose="020B0500000101010101" pitchFamily="50" charset="-127"/>
                <a:ea typeface="LG Smart UI Regular" panose="020B0500000101010101" pitchFamily="50" charset="-127"/>
              </a:rPr>
              <a:t>)</a:t>
            </a:r>
            <a:endParaRPr lang="ko-KR" altLang="en-US" sz="1200" dirty="0">
              <a:solidFill>
                <a:schemeClr val="tx1"/>
              </a:solidFill>
              <a:latin typeface="LG Smart UI Regular" panose="020B0500000101010101" pitchFamily="50" charset="-127"/>
              <a:ea typeface="LG Smart UI Regular" panose="020B0500000101010101" pitchFamily="50" charset="-127"/>
            </a:endParaRPr>
          </a:p>
        </p:txBody>
      </p:sp>
      <p:sp>
        <p:nvSpPr>
          <p:cNvPr id="45" name="말풍선: 모서리가 둥근 사각형 44">
            <a:extLst>
              <a:ext uri="{FF2B5EF4-FFF2-40B4-BE49-F238E27FC236}">
                <a16:creationId xmlns:a16="http://schemas.microsoft.com/office/drawing/2014/main" id="{12D32F5B-2EC4-4781-B648-5A91FF32A67C}"/>
              </a:ext>
            </a:extLst>
          </p:cNvPr>
          <p:cNvSpPr/>
          <p:nvPr/>
        </p:nvSpPr>
        <p:spPr>
          <a:xfrm>
            <a:off x="-2535832" y="1681114"/>
            <a:ext cx="2448272" cy="2447323"/>
          </a:xfrm>
          <a:prstGeom prst="wedgeRoundRectCallout">
            <a:avLst>
              <a:gd name="adj1" fmla="val 63587"/>
              <a:gd name="adj2" fmla="val -45863"/>
              <a:gd name="adj3" fmla="val 16667"/>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92075" indent="-92075">
              <a:buFont typeface="Arial" panose="020B0604020202020204" pitchFamily="34" charset="0"/>
              <a:buChar char="•"/>
            </a:pPr>
            <a:r>
              <a:rPr lang="ko-KR" altLang="en-US" sz="1200" b="1" dirty="0">
                <a:solidFill>
                  <a:schemeClr val="accent2"/>
                </a:solidFill>
                <a:latin typeface="LG Smart UI Regular" panose="020B0500000101010101" pitchFamily="50" charset="-127"/>
                <a:ea typeface="LG Smart UI Regular" panose="020B0500000101010101" pitchFamily="50" charset="-127"/>
              </a:rPr>
              <a:t>분석제목</a:t>
            </a:r>
            <a:r>
              <a:rPr lang="ko-KR" altLang="en-US" sz="1200" dirty="0">
                <a:solidFill>
                  <a:schemeClr val="tx1"/>
                </a:solidFill>
                <a:latin typeface="LG Smart UI Regular" panose="020B0500000101010101" pitchFamily="50" charset="-127"/>
                <a:ea typeface="LG Smart UI Regular" panose="020B0500000101010101" pitchFamily="50" charset="-127"/>
              </a:rPr>
              <a:t>만 보고도 </a:t>
            </a:r>
            <a:r>
              <a:rPr lang="en-US" altLang="ko-KR" sz="1200" dirty="0">
                <a:solidFill>
                  <a:schemeClr val="tx1"/>
                </a:solidFill>
                <a:latin typeface="LG Smart UI Regular" panose="020B0500000101010101" pitchFamily="50" charset="-127"/>
                <a:ea typeface="LG Smart UI Regular" panose="020B0500000101010101" pitchFamily="50" charset="-127"/>
              </a:rPr>
              <a:t>1)</a:t>
            </a:r>
            <a:r>
              <a:rPr lang="ko-KR" altLang="en-US" sz="1200" dirty="0">
                <a:solidFill>
                  <a:schemeClr val="tx1"/>
                </a:solidFill>
                <a:latin typeface="LG Smart UI Regular" panose="020B0500000101010101" pitchFamily="50" charset="-127"/>
                <a:ea typeface="LG Smart UI Regular" panose="020B0500000101010101" pitchFamily="50" charset="-127"/>
              </a:rPr>
              <a:t>뭘 분석해서</a:t>
            </a:r>
            <a:r>
              <a:rPr lang="en-US" altLang="ko-KR" sz="1200" dirty="0">
                <a:solidFill>
                  <a:schemeClr val="tx1"/>
                </a:solidFill>
                <a:latin typeface="LG Smart UI Regular" panose="020B0500000101010101" pitchFamily="50" charset="-127"/>
                <a:ea typeface="LG Smart UI Regular" panose="020B0500000101010101" pitchFamily="50" charset="-127"/>
              </a:rPr>
              <a:t>, 2) </a:t>
            </a:r>
            <a:r>
              <a:rPr lang="ko-KR" altLang="en-US" sz="1200" dirty="0">
                <a:solidFill>
                  <a:schemeClr val="tx1"/>
                </a:solidFill>
                <a:latin typeface="LG Smart UI Regular" panose="020B0500000101010101" pitchFamily="50" charset="-127"/>
                <a:ea typeface="LG Smart UI Regular" panose="020B0500000101010101" pitchFamily="50" charset="-127"/>
              </a:rPr>
              <a:t>뭘 얻고자 하는가</a:t>
            </a: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가 명쾌히 드러나야 함</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아래 요소가 포함되어야 함</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 A: </a:t>
            </a:r>
            <a:r>
              <a:rPr lang="ko-KR" altLang="en-US" sz="1200" dirty="0">
                <a:solidFill>
                  <a:schemeClr val="tx1"/>
                </a:solidFill>
                <a:latin typeface="LG Smart UI Regular" panose="020B0500000101010101" pitchFamily="50" charset="-127"/>
                <a:ea typeface="LG Smart UI Regular" panose="020B0500000101010101" pitchFamily="50" charset="-127"/>
              </a:rPr>
              <a:t>어떤 데이터를</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 B: </a:t>
            </a:r>
            <a:r>
              <a:rPr lang="ko-KR" altLang="en-US" sz="1200" dirty="0">
                <a:solidFill>
                  <a:schemeClr val="tx1"/>
                </a:solidFill>
                <a:latin typeface="LG Smart UI Regular" panose="020B0500000101010101" pitchFamily="50" charset="-127"/>
                <a:ea typeface="LG Smart UI Regular" panose="020B0500000101010101" pitchFamily="50" charset="-127"/>
              </a:rPr>
              <a:t>어떤 분석을 통해</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 C: </a:t>
            </a:r>
            <a:r>
              <a:rPr lang="ko-KR" altLang="en-US" sz="1200" dirty="0">
                <a:solidFill>
                  <a:schemeClr val="tx1"/>
                </a:solidFill>
                <a:latin typeface="LG Smart UI Regular" panose="020B0500000101010101" pitchFamily="50" charset="-127"/>
                <a:ea typeface="LG Smart UI Regular" panose="020B0500000101010101" pitchFamily="50" charset="-127"/>
              </a:rPr>
              <a:t>어떤 결론을 도출하여</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 D: </a:t>
            </a:r>
            <a:r>
              <a:rPr lang="ko-KR" altLang="en-US" sz="1200" dirty="0">
                <a:solidFill>
                  <a:schemeClr val="tx1"/>
                </a:solidFill>
                <a:latin typeface="LG Smart UI Regular" panose="020B0500000101010101" pitchFamily="50" charset="-127"/>
                <a:ea typeface="LG Smart UI Regular" panose="020B0500000101010101" pitchFamily="50" charset="-127"/>
              </a:rPr>
              <a:t>어떤 성과를 달성할지</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가급적 중간 과정이 아닌 최종 목적까지 언급 필요</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예</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시스템 구현</a:t>
            </a:r>
            <a:r>
              <a:rPr lang="en-US" altLang="ko-KR" sz="1200" dirty="0">
                <a:solidFill>
                  <a:schemeClr val="tx1"/>
                </a:solidFill>
                <a:latin typeface="LG Smart UI Regular" panose="020B0500000101010101" pitchFamily="50" charset="-127"/>
                <a:ea typeface="LG Smart UI Regular" panose="020B0500000101010101" pitchFamily="50" charset="-127"/>
              </a:rPr>
              <a:t>(X)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 </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시스템 구현을 통한 실시한 수익 현황 파악</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(O))</a:t>
            </a:r>
            <a:endParaRPr lang="en-US" altLang="ko-KR" sz="1200" dirty="0">
              <a:solidFill>
                <a:schemeClr val="tx1"/>
              </a:solidFill>
              <a:latin typeface="LG Smart UI Regular" panose="020B0500000101010101" pitchFamily="50" charset="-127"/>
              <a:ea typeface="LG Smart UI Regular" panose="020B0500000101010101" pitchFamily="50" charset="-127"/>
            </a:endParaRPr>
          </a:p>
        </p:txBody>
      </p:sp>
      <p:sp>
        <p:nvSpPr>
          <p:cNvPr id="46" name="말풍선: 모서리가 둥근 사각형 45">
            <a:extLst>
              <a:ext uri="{FF2B5EF4-FFF2-40B4-BE49-F238E27FC236}">
                <a16:creationId xmlns:a16="http://schemas.microsoft.com/office/drawing/2014/main" id="{B3A39D68-DC43-4715-9D43-7A1D057A8B31}"/>
              </a:ext>
            </a:extLst>
          </p:cNvPr>
          <p:cNvSpPr/>
          <p:nvPr/>
        </p:nvSpPr>
        <p:spPr>
          <a:xfrm>
            <a:off x="-2322760" y="4293940"/>
            <a:ext cx="2235200" cy="2593878"/>
          </a:xfrm>
          <a:prstGeom prst="wedgeRoundRectCallout">
            <a:avLst>
              <a:gd name="adj1" fmla="val 63587"/>
              <a:gd name="adj2" fmla="val -45863"/>
              <a:gd name="adj3" fmla="val 16667"/>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92075" indent="-92075">
              <a:buFont typeface="Arial" panose="020B0604020202020204" pitchFamily="34" charset="0"/>
              <a:buChar char="•"/>
            </a:pPr>
            <a:r>
              <a:rPr lang="ko-KR" altLang="en-US" sz="1200" b="1" dirty="0">
                <a:solidFill>
                  <a:schemeClr val="accent2"/>
                </a:solidFill>
                <a:latin typeface="LG Smart UI Regular" panose="020B0500000101010101" pitchFamily="50" charset="-127"/>
                <a:ea typeface="LG Smart UI Regular" panose="020B0500000101010101" pitchFamily="50" charset="-127"/>
              </a:rPr>
              <a:t>분석개요 </a:t>
            </a:r>
            <a:r>
              <a:rPr lang="en-US" altLang="ko-KR" sz="1200" b="1" dirty="0">
                <a:solidFill>
                  <a:schemeClr val="accent2"/>
                </a:solidFill>
                <a:latin typeface="LG Smart UI Regular" panose="020B0500000101010101" pitchFamily="50" charset="-127"/>
                <a:ea typeface="LG Smart UI Regular" panose="020B0500000101010101" pitchFamily="50" charset="-127"/>
              </a:rPr>
              <a:t>AS IS</a:t>
            </a:r>
            <a:r>
              <a:rPr lang="ko-KR" altLang="en-US" sz="1200" dirty="0">
                <a:solidFill>
                  <a:schemeClr val="tx1"/>
                </a:solidFill>
                <a:latin typeface="LG Smart UI Regular" panose="020B0500000101010101" pitchFamily="50" charset="-127"/>
                <a:ea typeface="LG Smart UI Regular" panose="020B0500000101010101" pitchFamily="50" charset="-127"/>
              </a:rPr>
              <a:t>에는 무엇이 문제인지 명확히 표현필요</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예</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기준 부재</a:t>
            </a:r>
            <a:r>
              <a:rPr lang="en-US" altLang="ko-KR" sz="1200" dirty="0">
                <a:solidFill>
                  <a:schemeClr val="tx1"/>
                </a:solidFill>
                <a:latin typeface="LG Smart UI Regular" panose="020B0500000101010101" pitchFamily="50" charset="-127"/>
                <a:ea typeface="LG Smart UI Regular" panose="020B0500000101010101" pitchFamily="50" charset="-127"/>
              </a:rPr>
              <a:t>(X)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 ~</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기준 부재 따른 비용발생</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(O))</a:t>
            </a: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또한</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 </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분석의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①</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중요성</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 ②</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시급성</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 ③</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해결 난이도가 드러나게 정황</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(Context)</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을 기술</a:t>
            </a:r>
            <a:endPar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그래야</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 </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제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3</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자는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왜 이런 분석 어프로치를 택했지</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a:t>
            </a: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를 별도 설명없이 이해하고</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a:t>
            </a: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분석팀은 필요한 분석 제약조건과 활용조건을 도출 할수 있게 됨</a:t>
            </a:r>
            <a:endParaRPr lang="en-US" altLang="ko-KR" sz="1200" dirty="0">
              <a:solidFill>
                <a:schemeClr val="tx1"/>
              </a:solidFill>
              <a:latin typeface="LG Smart UI Regular" panose="020B0500000101010101" pitchFamily="50" charset="-127"/>
              <a:ea typeface="LG Smart UI Regular" panose="020B0500000101010101" pitchFamily="50" charset="-127"/>
            </a:endParaRPr>
          </a:p>
        </p:txBody>
      </p:sp>
      <p:sp>
        <p:nvSpPr>
          <p:cNvPr id="2" name="TextBox 1">
            <a:extLst>
              <a:ext uri="{FF2B5EF4-FFF2-40B4-BE49-F238E27FC236}">
                <a16:creationId xmlns:a16="http://schemas.microsoft.com/office/drawing/2014/main" id="{DABD24FC-1386-7465-4483-AF5241C576DF}"/>
              </a:ext>
            </a:extLst>
          </p:cNvPr>
          <p:cNvSpPr txBox="1"/>
          <p:nvPr/>
        </p:nvSpPr>
        <p:spPr>
          <a:xfrm>
            <a:off x="43683" y="6587411"/>
            <a:ext cx="4641153" cy="230832"/>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rPr>
              <a:t>출처</a:t>
            </a:r>
            <a:r>
              <a:rPr kumimoji="0" lang="en-US" altLang="ko-KR"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rPr>
              <a:t>: DeepSkill</a:t>
            </a:r>
            <a:endParaRPr kumimoji="0" lang="ko-KR" altLang="en-US"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endParaRPr>
          </a:p>
        </p:txBody>
      </p:sp>
      <p:sp>
        <p:nvSpPr>
          <p:cNvPr id="3" name="Rectangle 7">
            <a:extLst>
              <a:ext uri="{FF2B5EF4-FFF2-40B4-BE49-F238E27FC236}">
                <a16:creationId xmlns:a16="http://schemas.microsoft.com/office/drawing/2014/main" id="{626B3705-AE88-6A99-CB69-A7F66EAAD0DC}"/>
              </a:ext>
            </a:extLst>
          </p:cNvPr>
          <p:cNvSpPr>
            <a:spLocks noChangeArrowheads="1"/>
          </p:cNvSpPr>
          <p:nvPr/>
        </p:nvSpPr>
        <p:spPr bwMode="auto">
          <a:xfrm>
            <a:off x="268288" y="2124277"/>
            <a:ext cx="757836" cy="592956"/>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ko-KR" altLang="en-US"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희망</a:t>
            </a:r>
            <a:br>
              <a:rPr kumimoji="0" lang="en-US" altLang="ko-KR"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br>
            <a:r>
              <a:rPr kumimoji="0" lang="ko-KR" altLang="en-US"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시점</a:t>
            </a:r>
            <a:endParaRPr kumimoji="0" lang="en-US" altLang="ko-KR"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sp>
        <p:nvSpPr>
          <p:cNvPr id="4" name="직사각형 3">
            <a:extLst>
              <a:ext uri="{FF2B5EF4-FFF2-40B4-BE49-F238E27FC236}">
                <a16:creationId xmlns:a16="http://schemas.microsoft.com/office/drawing/2014/main" id="{33F267E3-5208-01D2-71ED-36A287DBEB7C}"/>
              </a:ext>
            </a:extLst>
          </p:cNvPr>
          <p:cNvSpPr/>
          <p:nvPr/>
        </p:nvSpPr>
        <p:spPr bwMode="auto">
          <a:xfrm>
            <a:off x="1136575" y="2124277"/>
            <a:ext cx="3747995" cy="592956"/>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72000" rIns="72000" bIns="72000" rtlCol="0" anchor="ctr"/>
          <a:lstStyle/>
          <a:p>
            <a:pPr marL="171450" indent="-171450" defTabSz="914400" fontAlgn="auto">
              <a:spcBef>
                <a:spcPts val="600"/>
              </a:spcBef>
              <a:spcAft>
                <a:spcPts val="0"/>
              </a:spcAft>
              <a:buFont typeface="Wingdings" panose="05000000000000000000" pitchFamily="2" charset="2"/>
              <a:buChar char="§"/>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희망 시작 시점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희망 완료시점</a:t>
            </a:r>
            <a:endPar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
        <p:nvSpPr>
          <p:cNvPr id="5" name="Rectangle 7">
            <a:extLst>
              <a:ext uri="{FF2B5EF4-FFF2-40B4-BE49-F238E27FC236}">
                <a16:creationId xmlns:a16="http://schemas.microsoft.com/office/drawing/2014/main" id="{6197A479-7A94-B1C4-F796-F4A5275944F1}"/>
              </a:ext>
            </a:extLst>
          </p:cNvPr>
          <p:cNvSpPr>
            <a:spLocks noChangeArrowheads="1"/>
          </p:cNvSpPr>
          <p:nvPr/>
        </p:nvSpPr>
        <p:spPr bwMode="auto">
          <a:xfrm>
            <a:off x="5001069" y="2124277"/>
            <a:ext cx="757836" cy="592956"/>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ko-KR" altLang="en-US"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협업</a:t>
            </a:r>
            <a:endParaRPr kumimoji="0" lang="en-US" altLang="ko-KR"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a:p>
            <a:pPr algn="ctr">
              <a:lnSpc>
                <a:spcPct val="120000"/>
              </a:lnSpc>
              <a:defRPr/>
            </a:pPr>
            <a:r>
              <a:rPr kumimoji="0" lang="ko-KR" altLang="en-US"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부서</a:t>
            </a:r>
            <a:endParaRPr kumimoji="0" lang="en-US" altLang="ko-KR"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sp>
        <p:nvSpPr>
          <p:cNvPr id="6" name="직사각형 5">
            <a:extLst>
              <a:ext uri="{FF2B5EF4-FFF2-40B4-BE49-F238E27FC236}">
                <a16:creationId xmlns:a16="http://schemas.microsoft.com/office/drawing/2014/main" id="{0A6D16BD-822E-AD41-1D54-82CDADB91951}"/>
              </a:ext>
            </a:extLst>
          </p:cNvPr>
          <p:cNvSpPr/>
          <p:nvPr/>
        </p:nvSpPr>
        <p:spPr bwMode="auto">
          <a:xfrm>
            <a:off x="5783390" y="2124277"/>
            <a:ext cx="3799728" cy="592956"/>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72000" rIns="72000" bIns="72000" rtlCol="0" anchor="ctr"/>
          <a:lstStyle/>
          <a:p>
            <a:pPr marL="171450" indent="-171450" defTabSz="914400" fontAlgn="auto">
              <a:spcBef>
                <a:spcPts val="600"/>
              </a:spcBef>
              <a:spcAft>
                <a:spcPts val="0"/>
              </a:spcAft>
              <a:buFont typeface="Wingdings" panose="05000000000000000000" pitchFamily="2" charset="2"/>
              <a:buChar char="§"/>
            </a:pP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OOOO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담당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OOO</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팀</a:t>
            </a:r>
            <a:endPar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Tree>
    <p:extLst>
      <p:ext uri="{BB962C8B-B14F-4D97-AF65-F5344CB8AC3E}">
        <p14:creationId xmlns:p14="http://schemas.microsoft.com/office/powerpoint/2010/main" val="2755239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8"/>
          <p:cNvSpPr txBox="1">
            <a:spLocks noChangeArrowheads="1"/>
          </p:cNvSpPr>
          <p:nvPr/>
        </p:nvSpPr>
        <p:spPr bwMode="auto">
          <a:xfrm>
            <a:off x="268288" y="189801"/>
            <a:ext cx="339997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a:solidFill>
                  <a:schemeClr val="tx1"/>
                </a:solidFill>
                <a:latin typeface="굴림" charset="-127"/>
                <a:ea typeface="굴림" charset="-127"/>
              </a:defRPr>
            </a:lvl1pPr>
            <a:lvl2pPr marL="360363" indent="-360363"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lvl="1" eaLnBrk="1" hangingPunct="1"/>
            <a:r>
              <a:rPr lang="ko-KR" altLang="en-US" sz="2300" dirty="0">
                <a:latin typeface="LG Smart UI Regular" panose="020B0500000101010101" pitchFamily="50" charset="-127"/>
                <a:ea typeface="LG Smart UI Regular" panose="020B0500000101010101" pitchFamily="50" charset="-127"/>
              </a:rPr>
              <a:t>■ 데이터 분석기획</a:t>
            </a:r>
            <a:r>
              <a:rPr lang="en-US" altLang="ko-KR" sz="2300" dirty="0">
                <a:latin typeface="LG Smart UI Regular" panose="020B0500000101010101" pitchFamily="50" charset="-127"/>
                <a:ea typeface="LG Smart UI Regular" panose="020B0500000101010101" pitchFamily="50" charset="-127"/>
              </a:rPr>
              <a:t>(</a:t>
            </a:r>
            <a:r>
              <a:rPr lang="en-US" altLang="ko-KR" sz="2300" dirty="0" err="1">
                <a:latin typeface="LG Smart UI Regular" panose="020B0500000101010101" pitchFamily="50" charset="-127"/>
                <a:ea typeface="LG Smart UI Regular" panose="020B0500000101010101" pitchFamily="50" charset="-127"/>
              </a:rPr>
              <a:t>CoNVO</a:t>
            </a:r>
            <a:r>
              <a:rPr lang="en-US" altLang="ko-KR" sz="2300" dirty="0">
                <a:latin typeface="LG Smart UI Regular" panose="020B0500000101010101" pitchFamily="50" charset="-127"/>
                <a:ea typeface="LG Smart UI Regular" panose="020B0500000101010101" pitchFamily="50" charset="-127"/>
              </a:rPr>
              <a:t>)</a:t>
            </a:r>
            <a:endParaRPr kumimoji="0" lang="en-US" altLang="ko-KR" sz="1500" b="1" dirty="0">
              <a:solidFill>
                <a:srgbClr val="000000"/>
              </a:solidFill>
              <a:latin typeface="LG Smart UI Regular" panose="020B0500000101010101" pitchFamily="50" charset="-127"/>
              <a:ea typeface="LG Smart UI Regular" panose="020B0500000101010101" pitchFamily="50" charset="-127"/>
            </a:endParaRPr>
          </a:p>
        </p:txBody>
      </p:sp>
      <p:sp>
        <p:nvSpPr>
          <p:cNvPr id="38" name="Rectangle 7">
            <a:extLst>
              <a:ext uri="{FF2B5EF4-FFF2-40B4-BE49-F238E27FC236}">
                <a16:creationId xmlns:a16="http://schemas.microsoft.com/office/drawing/2014/main" id="{2ECC337C-CB30-489F-AD52-389FC8282801}"/>
              </a:ext>
            </a:extLst>
          </p:cNvPr>
          <p:cNvSpPr>
            <a:spLocks noChangeArrowheads="1"/>
          </p:cNvSpPr>
          <p:nvPr/>
        </p:nvSpPr>
        <p:spPr bwMode="auto">
          <a:xfrm>
            <a:off x="297682" y="981076"/>
            <a:ext cx="910902" cy="1223788"/>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활용</a:t>
            </a:r>
            <a:endPar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a:p>
            <a:pPr algn="ctr">
              <a:lnSpc>
                <a:spcPct val="120000"/>
              </a:lnSpc>
              <a:defRPr/>
            </a:pP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데이터</a:t>
            </a:r>
            <a:endPar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sp>
        <p:nvSpPr>
          <p:cNvPr id="42" name="직사각형 41">
            <a:extLst>
              <a:ext uri="{FF2B5EF4-FFF2-40B4-BE49-F238E27FC236}">
                <a16:creationId xmlns:a16="http://schemas.microsoft.com/office/drawing/2014/main" id="{FFA515EE-5DE1-4258-A0E7-A9DDBA22C629}"/>
              </a:ext>
            </a:extLst>
          </p:cNvPr>
          <p:cNvSpPr/>
          <p:nvPr/>
        </p:nvSpPr>
        <p:spPr bwMode="auto">
          <a:xfrm>
            <a:off x="1424608" y="981076"/>
            <a:ext cx="8187904" cy="1223788"/>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72000" rIns="72000" bIns="72000" rtlCol="0" anchor="ctr"/>
          <a:lstStyle/>
          <a:p>
            <a:pPr marL="171450" indent="-171450" defTabSz="914400" fontAlgn="auto">
              <a:spcBef>
                <a:spcPts val="600"/>
              </a:spcBef>
              <a:spcAft>
                <a:spcPts val="0"/>
              </a:spcAft>
              <a:buFont typeface="Wingdings" panose="05000000000000000000" pitchFamily="2" charset="2"/>
              <a:buChar char="§"/>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활용 데이터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VCRM, GIS</a:t>
            </a:r>
          </a:p>
          <a:p>
            <a:pPr defTabSz="914400" fontAlgn="auto">
              <a:spcBef>
                <a:spcPts val="600"/>
              </a:spcBef>
              <a:spcAft>
                <a:spcPts val="0"/>
              </a:spcAft>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차량 정보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err="1">
                <a:ln>
                  <a:solidFill>
                    <a:srgbClr val="4F81BD">
                      <a:alpha val="0"/>
                    </a:srgbClr>
                  </a:solidFill>
                </a:ln>
                <a:latin typeface="LG Smart UI Regular" panose="020B0500000101010101" pitchFamily="50" charset="-127"/>
                <a:ea typeface="LG Smart UI Regular" panose="020B0500000101010101" pitchFamily="50" charset="-127"/>
              </a:rPr>
              <a:t>차속</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엔진 토크</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엔진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RPM,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엑셀</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브레이크상태 등</a:t>
            </a:r>
          </a:p>
          <a:p>
            <a:pPr defTabSz="914400" fontAlgn="auto">
              <a:spcBef>
                <a:spcPts val="600"/>
              </a:spcBef>
              <a:spcAft>
                <a:spcPts val="0"/>
              </a:spcAft>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외부 정보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GPS </a:t>
            </a:r>
            <a:r>
              <a:rPr kumimoji="0" lang="ko-KR" altLang="en-US" sz="1200" b="0" kern="0" dirty="0" err="1">
                <a:ln>
                  <a:solidFill>
                    <a:srgbClr val="4F81BD">
                      <a:alpha val="0"/>
                    </a:srgbClr>
                  </a:solidFill>
                </a:ln>
                <a:latin typeface="LG Smart UI Regular" panose="020B0500000101010101" pitchFamily="50" charset="-127"/>
                <a:ea typeface="LG Smart UI Regular" panose="020B0500000101010101" pitchFamily="50" charset="-127"/>
              </a:rPr>
              <a:t>매칭을</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통한 도로</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지역 구분</a:t>
            </a:r>
          </a:p>
          <a:p>
            <a:pPr marL="171450" indent="-171450" defTabSz="914400" fontAlgn="auto">
              <a:spcBef>
                <a:spcPts val="600"/>
              </a:spcBef>
              <a:spcAft>
                <a:spcPts val="0"/>
              </a:spcAft>
              <a:buFont typeface="Wingdings" panose="05000000000000000000" pitchFamily="2" charset="2"/>
              <a:buChar char="§"/>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분석 대상 차종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AD, LF, NC, TL </a:t>
            </a:r>
            <a:endPar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
        <p:nvSpPr>
          <p:cNvPr id="43" name="Rectangle 7">
            <a:extLst>
              <a:ext uri="{FF2B5EF4-FFF2-40B4-BE49-F238E27FC236}">
                <a16:creationId xmlns:a16="http://schemas.microsoft.com/office/drawing/2014/main" id="{AB311720-BACB-4651-AA2B-5B38DCBF96D6}"/>
              </a:ext>
            </a:extLst>
          </p:cNvPr>
          <p:cNvSpPr>
            <a:spLocks noChangeArrowheads="1"/>
          </p:cNvSpPr>
          <p:nvPr/>
        </p:nvSpPr>
        <p:spPr bwMode="auto">
          <a:xfrm>
            <a:off x="297682" y="2344471"/>
            <a:ext cx="910902" cy="1084529"/>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분석 내용</a:t>
            </a:r>
            <a:endPar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sp>
        <p:nvSpPr>
          <p:cNvPr id="44" name="직사각형 43">
            <a:extLst>
              <a:ext uri="{FF2B5EF4-FFF2-40B4-BE49-F238E27FC236}">
                <a16:creationId xmlns:a16="http://schemas.microsoft.com/office/drawing/2014/main" id="{D9551D09-2F32-41E4-B213-6E591300326D}"/>
              </a:ext>
            </a:extLst>
          </p:cNvPr>
          <p:cNvSpPr/>
          <p:nvPr/>
        </p:nvSpPr>
        <p:spPr bwMode="auto">
          <a:xfrm>
            <a:off x="1424608" y="2344471"/>
            <a:ext cx="8187904" cy="1084529"/>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72000" rIns="72000" bIns="72000" rtlCol="0" anchor="ctr"/>
          <a:lstStyle/>
          <a:p>
            <a:pPr marL="171450" indent="-171450" defTabSz="914400" fontAlgn="auto">
              <a:spcBef>
                <a:spcPts val="600"/>
              </a:spcBef>
              <a:spcAft>
                <a:spcPts val="0"/>
              </a:spcAft>
              <a:buFont typeface="Wingdings" panose="05000000000000000000" pitchFamily="2" charset="2"/>
              <a:buChar char="§"/>
            </a:pP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빈도 분석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OOO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발생 횟수</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빈도</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발생 횟수</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빈도 </a:t>
            </a:r>
          </a:p>
          <a:p>
            <a:pPr marL="171450" indent="-171450" defTabSz="914400" fontAlgn="auto">
              <a:spcBef>
                <a:spcPts val="600"/>
              </a:spcBef>
              <a:spcAft>
                <a:spcPts val="0"/>
              </a:spcAft>
              <a:buFont typeface="Wingdings" panose="05000000000000000000" pitchFamily="2" charset="2"/>
              <a:buChar char="§"/>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가혹도 분석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발생 간격 분석</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마찰 에너지 분석</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XX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가혹도 분석 </a:t>
            </a:r>
          </a:p>
          <a:p>
            <a:pPr marL="171450" indent="-171450" defTabSz="914400" fontAlgn="auto">
              <a:spcBef>
                <a:spcPts val="600"/>
              </a:spcBef>
              <a:spcAft>
                <a:spcPts val="0"/>
              </a:spcAft>
              <a:buFont typeface="Wingdings" panose="05000000000000000000" pitchFamily="2" charset="2"/>
              <a:buChar char="§"/>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악의</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오사용 조건 분석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err="1">
                <a:ln>
                  <a:solidFill>
                    <a:srgbClr val="4F81BD">
                      <a:alpha val="0"/>
                    </a:srgbClr>
                  </a:solidFill>
                </a:ln>
                <a:latin typeface="LG Smart UI Regular" panose="020B0500000101010101" pitchFamily="50" charset="-127"/>
                <a:ea typeface="LG Smart UI Regular" panose="020B0500000101010101" pitchFamily="50" charset="-127"/>
              </a:rPr>
              <a:t>주행시</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OOO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조작 빈도</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OOO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발생 조건 등</a:t>
            </a:r>
          </a:p>
          <a:p>
            <a:pPr marL="171450" indent="-171450" defTabSz="914400" fontAlgn="auto">
              <a:spcBef>
                <a:spcPts val="600"/>
              </a:spcBef>
              <a:spcAft>
                <a:spcPts val="0"/>
              </a:spcAft>
              <a:buFont typeface="Wingdings" panose="05000000000000000000" pitchFamily="2" charset="2"/>
              <a:buChar char="§"/>
            </a:pP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OOO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온도 변화 패턴 분석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월별</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지역별</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200" b="0" kern="0" dirty="0" err="1">
                <a:ln>
                  <a:solidFill>
                    <a:srgbClr val="4F81BD">
                      <a:alpha val="0"/>
                    </a:srgbClr>
                  </a:solidFill>
                </a:ln>
                <a:latin typeface="LG Smart UI Regular" panose="020B0500000101010101" pitchFamily="50" charset="-127"/>
                <a:ea typeface="LG Smart UI Regular" panose="020B0500000101010101" pitchFamily="50" charset="-127"/>
              </a:rPr>
              <a:t>차종별</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주행거리별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OOO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온도 변화 패턴 </a:t>
            </a:r>
          </a:p>
        </p:txBody>
      </p:sp>
      <p:sp>
        <p:nvSpPr>
          <p:cNvPr id="45" name="Rectangle 7">
            <a:extLst>
              <a:ext uri="{FF2B5EF4-FFF2-40B4-BE49-F238E27FC236}">
                <a16:creationId xmlns:a16="http://schemas.microsoft.com/office/drawing/2014/main" id="{82DEC081-EE9E-434D-B5D4-678102ADEA2B}"/>
              </a:ext>
            </a:extLst>
          </p:cNvPr>
          <p:cNvSpPr>
            <a:spLocks noChangeArrowheads="1"/>
          </p:cNvSpPr>
          <p:nvPr/>
        </p:nvSpPr>
        <p:spPr bwMode="auto">
          <a:xfrm>
            <a:off x="297682" y="3640614"/>
            <a:ext cx="910902" cy="1660594"/>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기대 효과</a:t>
            </a:r>
            <a:endPar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sp>
        <p:nvSpPr>
          <p:cNvPr id="46" name="직사각형 45">
            <a:extLst>
              <a:ext uri="{FF2B5EF4-FFF2-40B4-BE49-F238E27FC236}">
                <a16:creationId xmlns:a16="http://schemas.microsoft.com/office/drawing/2014/main" id="{C5381F40-C05D-4CEB-82EB-10797BFE21CE}"/>
              </a:ext>
            </a:extLst>
          </p:cNvPr>
          <p:cNvSpPr/>
          <p:nvPr/>
        </p:nvSpPr>
        <p:spPr bwMode="auto">
          <a:xfrm>
            <a:off x="1424608" y="3640614"/>
            <a:ext cx="8187904" cy="1660594"/>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72000" rIns="72000" bIns="72000" rtlCol="0" anchor="ctr"/>
          <a:lstStyle/>
          <a:p>
            <a:pPr marL="171450" indent="-171450" defTabSz="914400" fontAlgn="auto">
              <a:spcBef>
                <a:spcPts val="600"/>
              </a:spcBef>
              <a:spcAft>
                <a:spcPts val="0"/>
              </a:spcAft>
              <a:buFont typeface="Wingdings" panose="05000000000000000000" pitchFamily="2" charset="2"/>
              <a:buChar char="§"/>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내구 검증 시험 방법의 신뢰성 향상 </a:t>
            </a:r>
            <a:endPar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a:p>
            <a:pPr defTabSz="914400" fontAlgn="auto">
              <a:spcBef>
                <a:spcPts val="600"/>
              </a:spcBef>
              <a:spcAft>
                <a:spcPts val="0"/>
              </a:spcAft>
            </a:pP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정성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고객 실사용 데이터 반영을 통한 검증 방법 신뢰성 확보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지역</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주행특성 반영 가능</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p>
          <a:p>
            <a:pPr defTabSz="914400" fontAlgn="auto">
              <a:spcBef>
                <a:spcPts val="600"/>
              </a:spcBef>
              <a:spcAft>
                <a:spcPts val="0"/>
              </a:spcAft>
            </a:pP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정량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개발 단계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Fleet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내구 축소로 비용 절감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(2</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대 </a:t>
            </a:r>
            <a:r>
              <a:rPr kumimoji="0" lang="ko-KR" altLang="en-US" sz="1200" b="0" kern="0" dirty="0" err="1">
                <a:ln>
                  <a:solidFill>
                    <a:srgbClr val="4F81BD">
                      <a:alpha val="0"/>
                    </a:srgbClr>
                  </a:solidFill>
                </a:ln>
                <a:latin typeface="LG Smart UI Regular" panose="020B0500000101010101" pitchFamily="50" charset="-127"/>
                <a:ea typeface="LG Smart UI Regular" panose="020B0500000101010101" pitchFamily="50" charset="-127"/>
              </a:rPr>
              <a:t>감소시</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4</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억 절감 가능</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p>
          <a:p>
            <a:pPr marL="171450" indent="-171450" defTabSz="914400" fontAlgn="auto">
              <a:spcBef>
                <a:spcPts val="600"/>
              </a:spcBef>
              <a:spcAft>
                <a:spcPts val="0"/>
              </a:spcAft>
              <a:buFont typeface="Wingdings" panose="05000000000000000000" pitchFamily="2" charset="2"/>
              <a:buChar char="§"/>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적정 내구를 확보한 제품 개발</a:t>
            </a:r>
            <a:endPar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a:p>
            <a:pPr defTabSz="914400" fontAlgn="auto">
              <a:spcBef>
                <a:spcPts val="600"/>
              </a:spcBef>
              <a:spcAft>
                <a:spcPts val="0"/>
              </a:spcAft>
            </a:pP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정성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실 고객 운전 조건을 고려</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err="1">
                <a:ln>
                  <a:solidFill>
                    <a:srgbClr val="4F81BD">
                      <a:alpha val="0"/>
                    </a:srgbClr>
                  </a:solidFill>
                </a:ln>
                <a:latin typeface="LG Smart UI Regular" panose="020B0500000101010101" pitchFamily="50" charset="-127"/>
                <a:ea typeface="LG Smart UI Regular" panose="020B0500000101010101" pitchFamily="50" charset="-127"/>
              </a:rPr>
              <a:t>설계시</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err="1">
                <a:ln>
                  <a:solidFill>
                    <a:srgbClr val="4F81BD">
                      <a:alpha val="0"/>
                    </a:srgbClr>
                  </a:solidFill>
                </a:ln>
                <a:latin typeface="LG Smart UI Regular" panose="020B0500000101010101" pitchFamily="50" charset="-127"/>
                <a:ea typeface="LG Smart UI Regular" panose="020B0500000101010101" pitchFamily="50" charset="-127"/>
              </a:rPr>
              <a:t>부품별</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강도 최적화 가능</a:t>
            </a:r>
          </a:p>
          <a:p>
            <a:pPr defTabSz="914400" fontAlgn="auto">
              <a:spcBef>
                <a:spcPts val="600"/>
              </a:spcBef>
              <a:spcAft>
                <a:spcPts val="0"/>
              </a:spcAft>
            </a:pP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정량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OOO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불량</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교체에 의한 클레임 비용 절감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(10% </a:t>
            </a:r>
            <a:r>
              <a:rPr kumimoji="0" lang="ko-KR" altLang="en-US" sz="1200" b="0" kern="0" dirty="0" err="1">
                <a:ln>
                  <a:solidFill>
                    <a:srgbClr val="4F81BD">
                      <a:alpha val="0"/>
                    </a:srgbClr>
                  </a:solidFill>
                </a:ln>
                <a:latin typeface="LG Smart UI Regular" panose="020B0500000101010101" pitchFamily="50" charset="-127"/>
                <a:ea typeface="LG Smart UI Regular" panose="020B0500000101010101" pitchFamily="50" charset="-127"/>
              </a:rPr>
              <a:t>감소시</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연간 </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10</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억 절감 가능</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t>
            </a:r>
          </a:p>
        </p:txBody>
      </p:sp>
      <p:sp>
        <p:nvSpPr>
          <p:cNvPr id="12" name="Rectangle 7">
            <a:extLst>
              <a:ext uri="{FF2B5EF4-FFF2-40B4-BE49-F238E27FC236}">
                <a16:creationId xmlns:a16="http://schemas.microsoft.com/office/drawing/2014/main" id="{1530ACEC-FC0D-4208-8480-4965A448E904}"/>
              </a:ext>
            </a:extLst>
          </p:cNvPr>
          <p:cNvSpPr>
            <a:spLocks noChangeArrowheads="1"/>
          </p:cNvSpPr>
          <p:nvPr/>
        </p:nvSpPr>
        <p:spPr bwMode="auto">
          <a:xfrm>
            <a:off x="297682" y="5512823"/>
            <a:ext cx="910902" cy="940514"/>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분석의</a:t>
            </a:r>
            <a:br>
              <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br>
            <a:r>
              <a:rPr kumimoji="0" lang="ko-KR" altLang="en-US"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한계</a:t>
            </a:r>
            <a:endPar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endParaRPr>
          </a:p>
        </p:txBody>
      </p:sp>
      <p:sp>
        <p:nvSpPr>
          <p:cNvPr id="13" name="직사각형 12">
            <a:extLst>
              <a:ext uri="{FF2B5EF4-FFF2-40B4-BE49-F238E27FC236}">
                <a16:creationId xmlns:a16="http://schemas.microsoft.com/office/drawing/2014/main" id="{7FE2F2F1-7DFD-4677-AB72-18C940892F63}"/>
              </a:ext>
            </a:extLst>
          </p:cNvPr>
          <p:cNvSpPr/>
          <p:nvPr/>
        </p:nvSpPr>
        <p:spPr bwMode="auto">
          <a:xfrm>
            <a:off x="1424608" y="5512823"/>
            <a:ext cx="8187904" cy="940514"/>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44000" tIns="72000" rIns="72000" bIns="72000" rtlCol="0" anchor="ctr"/>
          <a:lstStyle/>
          <a:p>
            <a:pPr marL="171450" indent="-171450" defTabSz="914400" fontAlgn="auto">
              <a:spcBef>
                <a:spcPts val="600"/>
              </a:spcBef>
              <a:spcAft>
                <a:spcPts val="0"/>
              </a:spcAft>
              <a:buFont typeface="Wingdings" panose="05000000000000000000" pitchFamily="2" charset="2"/>
              <a:buChar char="§"/>
            </a:pPr>
            <a:r>
              <a:rPr lang="ko-KR" altLang="en-US" sz="1200" kern="0" dirty="0">
                <a:ln>
                  <a:solidFill>
                    <a:srgbClr val="4F81BD">
                      <a:alpha val="0"/>
                    </a:srgbClr>
                  </a:solidFill>
                </a:ln>
                <a:latin typeface="LG Smart UI Regular" panose="020B0500000101010101" pitchFamily="50" charset="-127"/>
                <a:ea typeface="LG Smart UI Regular" panose="020B0500000101010101" pitchFamily="50" charset="-127"/>
              </a:rPr>
              <a:t>분석 데이터의 기간적 한계</a:t>
            </a:r>
            <a:endParaRPr lang="en-US" altLang="ko-KR" sz="1200" kern="0" dirty="0">
              <a:ln>
                <a:solidFill>
                  <a:srgbClr val="4F81BD">
                    <a:alpha val="0"/>
                  </a:srgbClr>
                </a:solidFill>
              </a:ln>
              <a:latin typeface="LG Smart UI Regular" panose="020B0500000101010101" pitchFamily="50" charset="-127"/>
              <a:ea typeface="LG Smart UI Regular" panose="020B0500000101010101" pitchFamily="50" charset="-127"/>
            </a:endParaRPr>
          </a:p>
          <a:p>
            <a:pPr defTabSz="914400" fontAlgn="auto">
              <a:spcBef>
                <a:spcPts val="600"/>
              </a:spcBef>
              <a:spcAft>
                <a:spcPts val="0"/>
              </a:spcAft>
            </a:pPr>
            <a:r>
              <a:rPr lang="ko-KR" altLang="en-US" sz="1200" kern="0" dirty="0">
                <a:ln>
                  <a:solidFill>
                    <a:srgbClr val="4F81BD">
                      <a:alpha val="0"/>
                    </a:srgbClr>
                  </a:solidFill>
                </a:ln>
                <a:latin typeface="LG Smart UI Regular" panose="020B0500000101010101" pitchFamily="50" charset="-127"/>
                <a:ea typeface="LG Smart UI Regular" panose="020B0500000101010101" pitchFamily="50" charset="-127"/>
              </a:rPr>
              <a:t>     </a:t>
            </a:r>
            <a:r>
              <a:rPr lang="en-US" altLang="ko-KR" sz="1200" kern="0" dirty="0">
                <a:ln>
                  <a:solidFill>
                    <a:srgbClr val="4F81BD">
                      <a:alpha val="0"/>
                    </a:srgbClr>
                  </a:solidFill>
                </a:ln>
                <a:latin typeface="LG Smart UI Regular" panose="020B0500000101010101" pitchFamily="50" charset="-127"/>
                <a:ea typeface="LG Smart UI Regular" panose="020B0500000101010101" pitchFamily="50" charset="-127"/>
              </a:rPr>
              <a:t>-</a:t>
            </a:r>
            <a:r>
              <a:rPr lang="ko-KR" altLang="en-US" sz="1200" kern="0" dirty="0">
                <a:ln>
                  <a:solidFill>
                    <a:srgbClr val="4F81BD">
                      <a:alpha val="0"/>
                    </a:srgbClr>
                  </a:solidFill>
                </a:ln>
                <a:latin typeface="LG Smart UI Regular" panose="020B0500000101010101" pitchFamily="50" charset="-127"/>
                <a:ea typeface="LG Smart UI Regular" panose="020B0500000101010101" pitchFamily="50" charset="-127"/>
              </a:rPr>
              <a:t> 사용된 데이터가 </a:t>
            </a:r>
            <a:r>
              <a:rPr lang="en-US" altLang="ko-KR" sz="1200" kern="0" dirty="0">
                <a:ln>
                  <a:solidFill>
                    <a:srgbClr val="4F81BD">
                      <a:alpha val="0"/>
                    </a:srgbClr>
                  </a:solidFill>
                </a:ln>
                <a:latin typeface="LG Smart UI Regular" panose="020B0500000101010101" pitchFamily="50" charset="-127"/>
                <a:ea typeface="LG Smart UI Regular" panose="020B0500000101010101" pitchFamily="50" charset="-127"/>
              </a:rPr>
              <a:t>’07 ~ ’09</a:t>
            </a:r>
            <a:r>
              <a:rPr lang="ko-KR" altLang="en-US" sz="1200" kern="0" dirty="0" err="1">
                <a:ln>
                  <a:solidFill>
                    <a:srgbClr val="4F81BD">
                      <a:alpha val="0"/>
                    </a:srgbClr>
                  </a:solidFill>
                </a:ln>
                <a:latin typeface="LG Smart UI Regular" panose="020B0500000101010101" pitchFamily="50" charset="-127"/>
                <a:ea typeface="LG Smart UI Regular" panose="020B0500000101010101" pitchFamily="50" charset="-127"/>
              </a:rPr>
              <a:t>년까지로</a:t>
            </a:r>
            <a:r>
              <a:rPr lang="ko-KR" altLang="en-US" sz="1200" kern="0" dirty="0">
                <a:ln>
                  <a:solidFill>
                    <a:srgbClr val="4F81BD">
                      <a:alpha val="0"/>
                    </a:srgbClr>
                  </a:solidFill>
                </a:ln>
                <a:latin typeface="LG Smart UI Regular" panose="020B0500000101010101" pitchFamily="50" charset="-127"/>
                <a:ea typeface="LG Smart UI Regular" panose="020B0500000101010101" pitchFamily="50" charset="-127"/>
              </a:rPr>
              <a:t> 분석 결과의 정확도를 담보하는데 부족한 측면이 있음</a:t>
            </a:r>
            <a:endParaRPr lang="en-US" altLang="ko-KR" sz="1200" kern="0" dirty="0">
              <a:ln>
                <a:solidFill>
                  <a:srgbClr val="4F81BD">
                    <a:alpha val="0"/>
                  </a:srgbClr>
                </a:solidFill>
              </a:ln>
              <a:latin typeface="LG Smart UI Regular" panose="020B0500000101010101" pitchFamily="50" charset="-127"/>
              <a:ea typeface="LG Smart UI Regular" panose="020B0500000101010101" pitchFamily="50" charset="-127"/>
            </a:endParaRPr>
          </a:p>
          <a:p>
            <a:pPr defTabSz="914400" fontAlgn="auto">
              <a:spcBef>
                <a:spcPts val="600"/>
              </a:spcBef>
              <a:spcAft>
                <a:spcPts val="0"/>
              </a:spcAft>
            </a:pP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향후</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유관</a:t>
            </a:r>
            <a:r>
              <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rPr>
              <a:t>AA</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부서와 협조를 통해 </a:t>
            </a:r>
            <a:r>
              <a:rPr lang="ko-KR" altLang="en-US" sz="1200" kern="0" dirty="0">
                <a:ln>
                  <a:solidFill>
                    <a:srgbClr val="4F81BD">
                      <a:alpha val="0"/>
                    </a:srgbClr>
                  </a:solidFill>
                </a:ln>
                <a:latin typeface="LG Smart UI Regular" panose="020B0500000101010101" pitchFamily="50" charset="-127"/>
                <a:ea typeface="LG Smart UI Regular" panose="020B0500000101010101" pitchFamily="50" charset="-127"/>
              </a:rPr>
              <a:t>추가 확보 경우 추가 분석이 가능함</a:t>
            </a:r>
            <a:r>
              <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rPr>
              <a:t> </a:t>
            </a:r>
            <a:endParaRPr kumimoji="0" lang="en-US" altLang="ko-KR"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
        <p:nvSpPr>
          <p:cNvPr id="15" name="말풍선: 모서리가 둥근 사각형 14">
            <a:extLst>
              <a:ext uri="{FF2B5EF4-FFF2-40B4-BE49-F238E27FC236}">
                <a16:creationId xmlns:a16="http://schemas.microsoft.com/office/drawing/2014/main" id="{AECC5CEB-616E-4195-BCBA-6BFD128CA989}"/>
              </a:ext>
            </a:extLst>
          </p:cNvPr>
          <p:cNvSpPr/>
          <p:nvPr/>
        </p:nvSpPr>
        <p:spPr>
          <a:xfrm>
            <a:off x="-2463824" y="-65310"/>
            <a:ext cx="2235200" cy="2056670"/>
          </a:xfrm>
          <a:prstGeom prst="wedgeRoundRectCallout">
            <a:avLst>
              <a:gd name="adj1" fmla="val 70712"/>
              <a:gd name="adj2" fmla="val 21020"/>
              <a:gd name="adj3" fmla="val 16667"/>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92075" indent="-92075">
              <a:buFont typeface="Arial" panose="020B0604020202020204" pitchFamily="34" charset="0"/>
              <a:buChar char="•"/>
            </a:pPr>
            <a:r>
              <a:rPr lang="ko-KR" altLang="en-US" sz="1200" b="1" dirty="0">
                <a:solidFill>
                  <a:schemeClr val="accent2"/>
                </a:solidFill>
                <a:latin typeface="LG Smart UI Regular" panose="020B0500000101010101" pitchFamily="50" charset="-127"/>
                <a:ea typeface="LG Smart UI Regular" panose="020B0500000101010101" pitchFamily="50" charset="-127"/>
              </a:rPr>
              <a:t>활용데이터</a:t>
            </a:r>
            <a:r>
              <a:rPr lang="ko-KR" altLang="en-US" sz="1200" dirty="0">
                <a:solidFill>
                  <a:schemeClr val="tx1"/>
                </a:solidFill>
                <a:latin typeface="LG Smart UI Regular" panose="020B0500000101010101" pitchFamily="50" charset="-127"/>
                <a:ea typeface="LG Smart UI Regular" panose="020B0500000101010101" pitchFamily="50" charset="-127"/>
              </a:rPr>
              <a:t>는 </a:t>
            </a:r>
            <a:r>
              <a:rPr lang="en-US" altLang="ko-KR" sz="1200" dirty="0">
                <a:solidFill>
                  <a:schemeClr val="tx1"/>
                </a:solidFill>
                <a:latin typeface="LG Smart UI Regular" panose="020B0500000101010101" pitchFamily="50" charset="-127"/>
                <a:ea typeface="LG Smart UI Regular" panose="020B0500000101010101" pitchFamily="50" charset="-127"/>
              </a:rPr>
              <a:t>TO BE</a:t>
            </a:r>
            <a:r>
              <a:rPr lang="ko-KR" altLang="en-US" sz="1200" dirty="0">
                <a:solidFill>
                  <a:schemeClr val="tx1"/>
                </a:solidFill>
                <a:latin typeface="LG Smart UI Regular" panose="020B0500000101010101" pitchFamily="50" charset="-127"/>
                <a:ea typeface="LG Smart UI Regular" panose="020B0500000101010101" pitchFamily="50" charset="-127"/>
              </a:rPr>
              <a:t>에 언급된 분석결론에 활용된 핵심 데이터를 열거</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단</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①</a:t>
            </a:r>
            <a:r>
              <a:rPr lang="ko-KR" altLang="en-US" sz="1200" dirty="0">
                <a:solidFill>
                  <a:schemeClr val="tx1"/>
                </a:solidFill>
                <a:latin typeface="LG Smart UI Regular" panose="020B0500000101010101" pitchFamily="50" charset="-127"/>
                <a:ea typeface="LG Smart UI Regular" panose="020B0500000101010101" pitchFamily="50" charset="-127"/>
              </a:rPr>
              <a:t>어떤 데이터</a:t>
            </a:r>
            <a:r>
              <a:rPr lang="en-US" altLang="ko-KR" sz="1200" dirty="0">
                <a:solidFill>
                  <a:schemeClr val="tx1"/>
                </a:solidFill>
                <a:latin typeface="LG Smart UI Regular" panose="020B0500000101010101" pitchFamily="50" charset="-127"/>
                <a:ea typeface="LG Smart UI Regular" panose="020B0500000101010101" pitchFamily="50" charset="-127"/>
              </a:rPr>
              <a:t>(input)</a:t>
            </a:r>
            <a:r>
              <a:rPr lang="ko-KR" altLang="en-US" sz="1200" dirty="0">
                <a:solidFill>
                  <a:schemeClr val="tx1"/>
                </a:solidFill>
                <a:latin typeface="LG Smart UI Regular" panose="020B0500000101010101" pitchFamily="50" charset="-127"/>
                <a:ea typeface="LG Smart UI Regular" panose="020B0500000101010101" pitchFamily="50" charset="-127"/>
              </a:rPr>
              <a:t>로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②</a:t>
            </a:r>
            <a:r>
              <a:rPr lang="ko-KR" altLang="en-US" sz="1200" dirty="0">
                <a:solidFill>
                  <a:schemeClr val="tx1"/>
                </a:solidFill>
                <a:latin typeface="LG Smart UI Regular" panose="020B0500000101010101" pitchFamily="50" charset="-127"/>
                <a:ea typeface="LG Smart UI Regular" panose="020B0500000101010101" pitchFamily="50" charset="-127"/>
              </a:rPr>
              <a:t>어떤 중간 데이터</a:t>
            </a:r>
            <a:r>
              <a:rPr lang="en-US" altLang="ko-KR" sz="1200" dirty="0">
                <a:solidFill>
                  <a:schemeClr val="tx1"/>
                </a:solidFill>
                <a:latin typeface="LG Smart UI Regular" panose="020B0500000101010101" pitchFamily="50" charset="-127"/>
                <a:ea typeface="LG Smart UI Regular" panose="020B0500000101010101" pitchFamily="50" charset="-127"/>
              </a:rPr>
              <a:t>(throughput)</a:t>
            </a:r>
            <a:r>
              <a:rPr lang="ko-KR" altLang="en-US" sz="1200" dirty="0">
                <a:solidFill>
                  <a:schemeClr val="tx1"/>
                </a:solidFill>
                <a:latin typeface="LG Smart UI Regular" panose="020B0500000101010101" pitchFamily="50" charset="-127"/>
                <a:ea typeface="LG Smart UI Regular" panose="020B0500000101010101" pitchFamily="50" charset="-127"/>
              </a:rPr>
              <a:t>를 만들어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③</a:t>
            </a:r>
            <a:r>
              <a:rPr lang="ko-KR" altLang="en-US" sz="1200" dirty="0">
                <a:solidFill>
                  <a:schemeClr val="tx1"/>
                </a:solidFill>
                <a:latin typeface="LG Smart UI Regular" panose="020B0500000101010101" pitchFamily="50" charset="-127"/>
                <a:ea typeface="LG Smart UI Regular" panose="020B0500000101010101" pitchFamily="50" charset="-127"/>
              </a:rPr>
              <a:t>어떤 최종 데이터</a:t>
            </a:r>
            <a:r>
              <a:rPr lang="en-US" altLang="ko-KR" sz="1200" dirty="0">
                <a:solidFill>
                  <a:schemeClr val="tx1"/>
                </a:solidFill>
                <a:latin typeface="LG Smart UI Regular" panose="020B0500000101010101" pitchFamily="50" charset="-127"/>
                <a:ea typeface="LG Smart UI Regular" panose="020B0500000101010101" pitchFamily="50" charset="-127"/>
              </a:rPr>
              <a:t>(output)</a:t>
            </a:r>
            <a:r>
              <a:rPr lang="ko-KR" altLang="en-US" sz="1200" dirty="0">
                <a:solidFill>
                  <a:schemeClr val="tx1"/>
                </a:solidFill>
                <a:latin typeface="LG Smart UI Regular" panose="020B0500000101010101" pitchFamily="50" charset="-127"/>
                <a:ea typeface="LG Smart UI Regular" panose="020B0500000101010101" pitchFamily="50" charset="-127"/>
              </a:rPr>
              <a:t>로 판단 할지 까지 기술하면 좋음</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나아가</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주요 데이터 출처도 함께 기술하면 더 좋음</a:t>
            </a:r>
          </a:p>
        </p:txBody>
      </p:sp>
      <p:sp>
        <p:nvSpPr>
          <p:cNvPr id="16" name="말풍선: 모서리가 둥근 사각형 15">
            <a:extLst>
              <a:ext uri="{FF2B5EF4-FFF2-40B4-BE49-F238E27FC236}">
                <a16:creationId xmlns:a16="http://schemas.microsoft.com/office/drawing/2014/main" id="{5AFAEDC4-89F6-4D22-82CB-DF16B0F072A1}"/>
              </a:ext>
            </a:extLst>
          </p:cNvPr>
          <p:cNvSpPr/>
          <p:nvPr/>
        </p:nvSpPr>
        <p:spPr>
          <a:xfrm>
            <a:off x="-2463824" y="2108930"/>
            <a:ext cx="2235200" cy="1909766"/>
          </a:xfrm>
          <a:prstGeom prst="wedgeRoundRectCallout">
            <a:avLst>
              <a:gd name="adj1" fmla="val 70257"/>
              <a:gd name="adj2" fmla="val -27392"/>
              <a:gd name="adj3" fmla="val 16667"/>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92075" indent="-92075">
              <a:buFont typeface="Arial" panose="020B0604020202020204" pitchFamily="34" charset="0"/>
              <a:buChar char="•"/>
            </a:pPr>
            <a:r>
              <a:rPr lang="ko-KR" altLang="en-US" sz="1200" b="1" dirty="0">
                <a:solidFill>
                  <a:schemeClr val="accent2"/>
                </a:solidFill>
                <a:latin typeface="LG Smart UI Regular" panose="020B0500000101010101" pitchFamily="50" charset="-127"/>
                <a:ea typeface="LG Smart UI Regular" panose="020B0500000101010101" pitchFamily="50" charset="-127"/>
              </a:rPr>
              <a:t>분석내용</a:t>
            </a:r>
            <a:r>
              <a:rPr lang="ko-KR" altLang="en-US" sz="1200" dirty="0">
                <a:solidFill>
                  <a:schemeClr val="tx1"/>
                </a:solidFill>
                <a:latin typeface="LG Smart UI Regular" panose="020B0500000101010101" pitchFamily="50" charset="-127"/>
                <a:ea typeface="LG Smart UI Regular" panose="020B0500000101010101" pitchFamily="50" charset="-127"/>
              </a:rPr>
              <a:t>은 주요 데이터 間 어떤 기법을 쓸지를 유기적 관계가 드러나게 기술</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나아가</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분석 기법은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①</a:t>
            </a:r>
            <a:r>
              <a:rPr lang="ko-KR" altLang="en-US" sz="1200" dirty="0">
                <a:solidFill>
                  <a:schemeClr val="tx1"/>
                </a:solidFill>
                <a:latin typeface="LG Smart UI Regular" panose="020B0500000101010101" pitchFamily="50" charset="-127"/>
                <a:ea typeface="LG Smart UI Regular" panose="020B0500000101010101" pitchFamily="50" charset="-127"/>
              </a:rPr>
              <a:t>기초 통계학 분석과 </a:t>
            </a:r>
            <a:r>
              <a:rPr lang="en-US" altLang="ko-KR" sz="1200" dirty="0">
                <a:solidFill>
                  <a:schemeClr val="tx1"/>
                </a:solidFill>
                <a:latin typeface="LG Smart UI Regular" panose="020B0500000101010101" pitchFamily="50" charset="-127"/>
                <a:ea typeface="LG Smart UI Regular" panose="020B0500000101010101" pitchFamily="50" charset="-127"/>
                <a:sym typeface="Wingdings" panose="05000000000000000000" pitchFamily="2" charset="2"/>
              </a:rPr>
              <a:t>②</a:t>
            </a:r>
            <a:r>
              <a:rPr lang="ko-KR" altLang="en-US" sz="1200" dirty="0">
                <a:solidFill>
                  <a:schemeClr val="tx1"/>
                </a:solidFill>
                <a:latin typeface="LG Smart UI Regular" panose="020B0500000101010101" pitchFamily="50" charset="-127"/>
                <a:ea typeface="LG Smart UI Regular" panose="020B0500000101010101" pitchFamily="50" charset="-127"/>
              </a:rPr>
              <a:t>고급 컴퓨터공학 분석의 구분이 잘 드러나게 표현하면 더 좋음</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예</a:t>
            </a:r>
            <a:r>
              <a:rPr lang="en-US" altLang="ko-KR" sz="1200" dirty="0">
                <a:solidFill>
                  <a:schemeClr val="tx1"/>
                </a:solidFill>
                <a:latin typeface="LG Smart UI Regular" panose="020B0500000101010101" pitchFamily="50" charset="-127"/>
                <a:ea typeface="LG Smart UI Regular" panose="020B0500000101010101" pitchFamily="50" charset="-127"/>
              </a:rPr>
              <a:t>: OO, △△ </a:t>
            </a:r>
            <a:r>
              <a:rPr lang="ko-KR" altLang="en-US" sz="1200" dirty="0">
                <a:solidFill>
                  <a:schemeClr val="tx1"/>
                </a:solidFill>
                <a:latin typeface="LG Smart UI Regular" panose="020B0500000101010101" pitchFamily="50" charset="-127"/>
                <a:ea typeface="LG Smart UI Regular" panose="020B0500000101010101" pitchFamily="50" charset="-127"/>
              </a:rPr>
              <a:t>다중회귀분석</a:t>
            </a:r>
            <a:r>
              <a:rPr lang="en-US" altLang="ko-KR" sz="1200" dirty="0">
                <a:solidFill>
                  <a:schemeClr val="tx1"/>
                </a:solidFill>
                <a:latin typeface="LG Smart UI Regular" panose="020B0500000101010101" pitchFamily="50" charset="-127"/>
                <a:ea typeface="LG Smart UI Regular" panose="020B0500000101010101" pitchFamily="50" charset="-127"/>
              </a:rPr>
              <a:t>)</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예</a:t>
            </a:r>
            <a:r>
              <a:rPr lang="en-US" altLang="ko-KR" sz="1200" dirty="0">
                <a:solidFill>
                  <a:schemeClr val="tx1"/>
                </a:solidFill>
                <a:latin typeface="LG Smart UI Regular" panose="020B0500000101010101" pitchFamily="50" charset="-127"/>
                <a:ea typeface="LG Smart UI Regular" panose="020B0500000101010101" pitchFamily="50" charset="-127"/>
              </a:rPr>
              <a:t>: OO </a:t>
            </a:r>
            <a:r>
              <a:rPr lang="ko-KR" altLang="en-US" sz="1200" dirty="0">
                <a:solidFill>
                  <a:schemeClr val="tx1"/>
                </a:solidFill>
                <a:latin typeface="LG Smart UI Regular" panose="020B0500000101010101" pitchFamily="50" charset="-127"/>
                <a:ea typeface="LG Smart UI Regular" panose="020B0500000101010101" pitchFamily="50" charset="-127"/>
              </a:rPr>
              <a:t>비전 데이터 딥러닝</a:t>
            </a:r>
            <a:r>
              <a:rPr lang="en-US" altLang="ko-KR" sz="1200" dirty="0">
                <a:solidFill>
                  <a:schemeClr val="tx1"/>
                </a:solidFill>
                <a:latin typeface="LG Smart UI Regular" panose="020B0500000101010101" pitchFamily="50" charset="-127"/>
                <a:ea typeface="LG Smart UI Regular" panose="020B0500000101010101" pitchFamily="50" charset="-127"/>
              </a:rPr>
              <a:t>)</a:t>
            </a:r>
            <a:endParaRPr lang="ko-KR" altLang="en-US" sz="1200" dirty="0">
              <a:solidFill>
                <a:schemeClr val="tx1"/>
              </a:solidFill>
              <a:latin typeface="LG Smart UI Regular" panose="020B0500000101010101" pitchFamily="50" charset="-127"/>
              <a:ea typeface="LG Smart UI Regular" panose="020B0500000101010101" pitchFamily="50" charset="-127"/>
            </a:endParaRPr>
          </a:p>
        </p:txBody>
      </p:sp>
      <p:sp>
        <p:nvSpPr>
          <p:cNvPr id="17" name="말풍선: 모서리가 둥근 사각형 16">
            <a:extLst>
              <a:ext uri="{FF2B5EF4-FFF2-40B4-BE49-F238E27FC236}">
                <a16:creationId xmlns:a16="http://schemas.microsoft.com/office/drawing/2014/main" id="{1332F7AE-9C0B-46C2-87A7-CC8B6EEF13E8}"/>
              </a:ext>
            </a:extLst>
          </p:cNvPr>
          <p:cNvSpPr/>
          <p:nvPr/>
        </p:nvSpPr>
        <p:spPr>
          <a:xfrm>
            <a:off x="10065568" y="-59022"/>
            <a:ext cx="2235200" cy="3488022"/>
          </a:xfrm>
          <a:prstGeom prst="wedgeRoundRectCallout">
            <a:avLst>
              <a:gd name="adj1" fmla="val -68437"/>
              <a:gd name="adj2" fmla="val 42666"/>
              <a:gd name="adj3" fmla="val 16667"/>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92075" indent="-92075">
              <a:buFont typeface="Arial" panose="020B0604020202020204" pitchFamily="34" charset="0"/>
              <a:buChar char="•"/>
            </a:pPr>
            <a:r>
              <a:rPr lang="ko-KR" altLang="en-US" sz="1200" b="1" dirty="0">
                <a:solidFill>
                  <a:schemeClr val="accent2"/>
                </a:solidFill>
                <a:latin typeface="LG Smart UI Regular" panose="020B0500000101010101" pitchFamily="50" charset="-127"/>
                <a:ea typeface="LG Smart UI Regular" panose="020B0500000101010101" pitchFamily="50" charset="-127"/>
              </a:rPr>
              <a:t>기대효과</a:t>
            </a:r>
            <a:r>
              <a:rPr lang="ko-KR" altLang="en-US" sz="1200" dirty="0">
                <a:solidFill>
                  <a:schemeClr val="tx1"/>
                </a:solidFill>
                <a:latin typeface="LG Smart UI Regular" panose="020B0500000101010101" pitchFamily="50" charset="-127"/>
                <a:ea typeface="LG Smart UI Regular" panose="020B0500000101010101" pitchFamily="50" charset="-127"/>
              </a:rPr>
              <a:t>는 앞선 </a:t>
            </a:r>
            <a:r>
              <a:rPr lang="en-US" altLang="ko-KR" sz="1200" dirty="0">
                <a:solidFill>
                  <a:schemeClr val="tx1"/>
                </a:solidFill>
                <a:latin typeface="LG Smart UI Regular" panose="020B0500000101010101" pitchFamily="50" charset="-127"/>
                <a:ea typeface="LG Smart UI Regular" panose="020B0500000101010101" pitchFamily="50" charset="-127"/>
              </a:rPr>
              <a:t>TO BE</a:t>
            </a:r>
            <a:r>
              <a:rPr lang="ko-KR" altLang="en-US" sz="1200" dirty="0">
                <a:solidFill>
                  <a:schemeClr val="tx1"/>
                </a:solidFill>
                <a:latin typeface="LG Smart UI Regular" panose="020B0500000101010101" pitchFamily="50" charset="-127"/>
                <a:ea typeface="LG Smart UI Regular" panose="020B0500000101010101" pitchFamily="50" charset="-127"/>
              </a:rPr>
              <a:t>의 핵심 성과지표</a:t>
            </a:r>
            <a:r>
              <a:rPr lang="en-US" altLang="ko-KR" sz="1200" dirty="0">
                <a:solidFill>
                  <a:schemeClr val="tx1"/>
                </a:solidFill>
                <a:latin typeface="LG Smart UI Regular" panose="020B0500000101010101" pitchFamily="50" charset="-127"/>
                <a:ea typeface="LG Smart UI Regular" panose="020B0500000101010101" pitchFamily="50" charset="-127"/>
              </a:rPr>
              <a:t>(KPI) </a:t>
            </a:r>
            <a:r>
              <a:rPr lang="ko-KR" altLang="en-US" sz="1200" dirty="0">
                <a:solidFill>
                  <a:schemeClr val="tx1"/>
                </a:solidFill>
                <a:latin typeface="LG Smart UI Regular" panose="020B0500000101010101" pitchFamily="50" charset="-127"/>
                <a:ea typeface="LG Smart UI Regular" panose="020B0500000101010101" pitchFamily="50" charset="-127"/>
              </a:rPr>
              <a:t>선정임</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en-US" altLang="ko-KR" sz="1200" dirty="0">
                <a:solidFill>
                  <a:schemeClr val="tx1"/>
                </a:solidFill>
                <a:latin typeface="LG Smart UI Regular" panose="020B0500000101010101" pitchFamily="50" charset="-127"/>
                <a:ea typeface="LG Smart UI Regular" panose="020B0500000101010101" pitchFamily="50" charset="-127"/>
              </a:rPr>
              <a:t>KPI</a:t>
            </a:r>
            <a:r>
              <a:rPr lang="ko-KR" altLang="en-US" sz="1200" dirty="0">
                <a:solidFill>
                  <a:schemeClr val="tx1"/>
                </a:solidFill>
                <a:latin typeface="LG Smart UI Regular" panose="020B0500000101010101" pitchFamily="50" charset="-127"/>
                <a:ea typeface="LG Smart UI Regular" panose="020B0500000101010101" pitchFamily="50" charset="-127"/>
              </a:rPr>
              <a:t>는 크게 정성적 또는 정량적으로 구성되며</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둘 다 </a:t>
            </a: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이 분석이 조직에 변화를 가져왔다고 무엇으로 증명할 것인가</a:t>
            </a: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에 대한 답임</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단</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모든 </a:t>
            </a:r>
            <a:r>
              <a:rPr lang="en-US" altLang="ko-KR" sz="1200" dirty="0">
                <a:solidFill>
                  <a:schemeClr val="tx1"/>
                </a:solidFill>
                <a:latin typeface="LG Smart UI Regular" panose="020B0500000101010101" pitchFamily="50" charset="-127"/>
                <a:ea typeface="LG Smart UI Regular" panose="020B0500000101010101" pitchFamily="50" charset="-127"/>
              </a:rPr>
              <a:t>KPI</a:t>
            </a:r>
            <a:r>
              <a:rPr lang="ko-KR" altLang="en-US" sz="1200" dirty="0">
                <a:solidFill>
                  <a:schemeClr val="tx1"/>
                </a:solidFill>
                <a:latin typeface="LG Smart UI Regular" panose="020B0500000101010101" pitchFamily="50" charset="-127"/>
                <a:ea typeface="LG Smart UI Regular" panose="020B0500000101010101" pitchFamily="50" charset="-127"/>
              </a:rPr>
              <a:t>를 최종 재무지표로 표현할 필요는 없으며 직무 분야별 중간 지수도 충분하며</a:t>
            </a:r>
            <a:r>
              <a:rPr lang="en-US" altLang="ko-KR" sz="1200" dirty="0">
                <a:solidFill>
                  <a:schemeClr val="tx1"/>
                </a:solidFill>
                <a:latin typeface="LG Smart UI Regular" panose="020B0500000101010101" pitchFamily="50" charset="-127"/>
                <a:ea typeface="LG Smart UI Regular" panose="020B0500000101010101" pitchFamily="50" charset="-127"/>
              </a:rPr>
              <a:t>,</a:t>
            </a: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더 적극적으로는</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조작적 정의</a:t>
            </a:r>
            <a:r>
              <a:rPr lang="en-US" altLang="ko-KR" sz="1200" dirty="0">
                <a:solidFill>
                  <a:schemeClr val="tx1"/>
                </a:solidFill>
                <a:latin typeface="LG Smart UI Regular" panose="020B0500000101010101" pitchFamily="50" charset="-127"/>
                <a:ea typeface="LG Smart UI Regular" panose="020B0500000101010101" pitchFamily="50" charset="-127"/>
              </a:rPr>
              <a:t>(Operational Definition)</a:t>
            </a:r>
            <a:r>
              <a:rPr lang="ko-KR" altLang="en-US" sz="1200" dirty="0">
                <a:solidFill>
                  <a:schemeClr val="tx1"/>
                </a:solidFill>
                <a:latin typeface="LG Smart UI Regular" panose="020B0500000101010101" pitchFamily="50" charset="-127"/>
                <a:ea typeface="LG Smart UI Regular" panose="020B0500000101010101" pitchFamily="50" charset="-127"/>
              </a:rPr>
              <a:t>로 새로운 개념의 성과 지표를 만들어 기술해도 좋음</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만약 모두 여의치 않은 경우</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조직 내 타 부서와의 합의 도출 또는 성과합의를 </a:t>
            </a:r>
            <a:r>
              <a:rPr lang="en-US" altLang="ko-KR" sz="1200" dirty="0">
                <a:solidFill>
                  <a:schemeClr val="tx1"/>
                </a:solidFill>
                <a:latin typeface="LG Smart UI Regular" panose="020B0500000101010101" pitchFamily="50" charset="-127"/>
                <a:ea typeface="LG Smart UI Regular" panose="020B0500000101010101" pitchFamily="50" charset="-127"/>
              </a:rPr>
              <a:t>KPI</a:t>
            </a:r>
            <a:r>
              <a:rPr lang="ko-KR" altLang="en-US" sz="1200" dirty="0">
                <a:solidFill>
                  <a:schemeClr val="tx1"/>
                </a:solidFill>
                <a:latin typeface="LG Smart UI Regular" panose="020B0500000101010101" pitchFamily="50" charset="-127"/>
                <a:ea typeface="LG Smart UI Regular" panose="020B0500000101010101" pitchFamily="50" charset="-127"/>
              </a:rPr>
              <a:t>로 정의할 수도 있음</a:t>
            </a:r>
            <a:br>
              <a:rPr lang="en-US" altLang="ko-KR" sz="1200" dirty="0">
                <a:solidFill>
                  <a:schemeClr val="tx1"/>
                </a:solidFill>
                <a:latin typeface="LG Smart UI Regular" panose="020B0500000101010101" pitchFamily="50" charset="-127"/>
                <a:ea typeface="LG Smart UI Regular" panose="020B0500000101010101" pitchFamily="50" charset="-127"/>
              </a:rPr>
            </a:b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예</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분석결과에 따른 </a:t>
            </a:r>
            <a:r>
              <a:rPr lang="en-US" altLang="ko-KR" sz="1200" dirty="0">
                <a:solidFill>
                  <a:schemeClr val="tx1"/>
                </a:solidFill>
                <a:latin typeface="LG Smart UI Regular" panose="020B0500000101010101" pitchFamily="50" charset="-127"/>
                <a:ea typeface="LG Smart UI Regular" panose="020B0500000101010101" pitchFamily="50" charset="-127"/>
              </a:rPr>
              <a:t>AA</a:t>
            </a:r>
            <a:r>
              <a:rPr lang="ko-KR" altLang="en-US" sz="1200" dirty="0">
                <a:solidFill>
                  <a:schemeClr val="tx1"/>
                </a:solidFill>
                <a:latin typeface="LG Smart UI Regular" panose="020B0500000101010101" pitchFamily="50" charset="-127"/>
                <a:ea typeface="LG Smart UI Regular" panose="020B0500000101010101" pitchFamily="50" charset="-127"/>
              </a:rPr>
              <a:t>지표의 전사 분기점검을 정례화 하겠음</a:t>
            </a:r>
            <a:r>
              <a:rPr lang="en-US" altLang="ko-KR" sz="1200" dirty="0">
                <a:solidFill>
                  <a:schemeClr val="tx1"/>
                </a:solidFill>
                <a:latin typeface="LG Smart UI Regular" panose="020B0500000101010101" pitchFamily="50" charset="-127"/>
                <a:ea typeface="LG Smart UI Regular" panose="020B0500000101010101" pitchFamily="50" charset="-127"/>
              </a:rPr>
              <a:t>)</a:t>
            </a:r>
            <a:endParaRPr lang="ko-KR" altLang="en-US" sz="1200" dirty="0">
              <a:solidFill>
                <a:schemeClr val="tx1"/>
              </a:solidFill>
              <a:latin typeface="LG Smart UI Regular" panose="020B0500000101010101" pitchFamily="50" charset="-127"/>
              <a:ea typeface="LG Smart UI Regular" panose="020B0500000101010101" pitchFamily="50" charset="-127"/>
            </a:endParaRPr>
          </a:p>
        </p:txBody>
      </p:sp>
      <p:sp>
        <p:nvSpPr>
          <p:cNvPr id="18" name="말풍선: 모서리가 둥근 사각형 17">
            <a:extLst>
              <a:ext uri="{FF2B5EF4-FFF2-40B4-BE49-F238E27FC236}">
                <a16:creationId xmlns:a16="http://schemas.microsoft.com/office/drawing/2014/main" id="{F63A0830-729E-4BF1-BA52-0E76B7B3DD5C}"/>
              </a:ext>
            </a:extLst>
          </p:cNvPr>
          <p:cNvSpPr/>
          <p:nvPr/>
        </p:nvSpPr>
        <p:spPr>
          <a:xfrm>
            <a:off x="10065568" y="4333970"/>
            <a:ext cx="2235200" cy="2623422"/>
          </a:xfrm>
          <a:prstGeom prst="wedgeRoundRectCallout">
            <a:avLst>
              <a:gd name="adj1" fmla="val -68579"/>
              <a:gd name="adj2" fmla="val -4037"/>
              <a:gd name="adj3" fmla="val 16667"/>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92075" indent="-92075">
              <a:buFont typeface="Arial" panose="020B0604020202020204" pitchFamily="34" charset="0"/>
              <a:buChar char="•"/>
            </a:pPr>
            <a:r>
              <a:rPr lang="ko-KR" altLang="en-US" sz="1200" b="1" dirty="0">
                <a:solidFill>
                  <a:schemeClr val="accent2"/>
                </a:solidFill>
                <a:latin typeface="LG Smart UI Regular" panose="020B0500000101010101" pitchFamily="50" charset="-127"/>
                <a:ea typeface="LG Smart UI Regular" panose="020B0500000101010101" pitchFamily="50" charset="-127"/>
              </a:rPr>
              <a:t>분석의 한계</a:t>
            </a:r>
            <a:r>
              <a:rPr lang="ko-KR" altLang="en-US" sz="1200" b="1"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작성의 목적은 ▶제 </a:t>
            </a:r>
            <a:r>
              <a:rPr lang="en-US" altLang="ko-KR" sz="1200" dirty="0">
                <a:solidFill>
                  <a:schemeClr val="tx1"/>
                </a:solidFill>
                <a:latin typeface="LG Smart UI Regular" panose="020B0500000101010101" pitchFamily="50" charset="-127"/>
                <a:ea typeface="LG Smart UI Regular" panose="020B0500000101010101" pitchFamily="50" charset="-127"/>
              </a:rPr>
              <a:t>3</a:t>
            </a:r>
            <a:r>
              <a:rPr lang="ko-KR" altLang="en-US" sz="1200" dirty="0">
                <a:solidFill>
                  <a:schemeClr val="tx1"/>
                </a:solidFill>
                <a:latin typeface="LG Smart UI Regular" panose="020B0500000101010101" pitchFamily="50" charset="-127"/>
                <a:ea typeface="LG Smart UI Regular" panose="020B0500000101010101" pitchFamily="50" charset="-127"/>
              </a:rPr>
              <a:t>자의 분석결과에 대한 기대치를 조절하고</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향후 추가 분석 내용을 자연스럽게 언급하기 위해서임</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즉</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분석팀의 분석 역량 부족에 대한 용서를 구하는 기술이 아닌</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현실적 제약 조건으로 </a:t>
            </a: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더 하고 싶었으나 하지 못했던</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분석을 언급 해야함</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즉</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분석의 한계 내용이 분석 결론을 아예 무용하게 만드는 경우는 분석의 한계가 아닌</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분석이 실패한 경우임</a:t>
            </a:r>
          </a:p>
        </p:txBody>
      </p:sp>
      <p:sp>
        <p:nvSpPr>
          <p:cNvPr id="19" name="TextBox 18">
            <a:extLst>
              <a:ext uri="{FF2B5EF4-FFF2-40B4-BE49-F238E27FC236}">
                <a16:creationId xmlns:a16="http://schemas.microsoft.com/office/drawing/2014/main" id="{65BD4553-A6E0-467D-AF97-4ED1AD9BDDCA}"/>
              </a:ext>
            </a:extLst>
          </p:cNvPr>
          <p:cNvSpPr txBox="1"/>
          <p:nvPr/>
        </p:nvSpPr>
        <p:spPr>
          <a:xfrm>
            <a:off x="43683" y="6587411"/>
            <a:ext cx="4641153" cy="230832"/>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rPr>
              <a:t>출처</a:t>
            </a:r>
            <a:r>
              <a:rPr kumimoji="0" lang="en-US" altLang="ko-KR"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rPr>
              <a:t>: DeepSkill</a:t>
            </a:r>
            <a:endParaRPr kumimoji="0" lang="ko-KR" altLang="en-US"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endParaRPr>
          </a:p>
        </p:txBody>
      </p:sp>
      <p:graphicFrame>
        <p:nvGraphicFramePr>
          <p:cNvPr id="2" name="표 1">
            <a:extLst>
              <a:ext uri="{FF2B5EF4-FFF2-40B4-BE49-F238E27FC236}">
                <a16:creationId xmlns:a16="http://schemas.microsoft.com/office/drawing/2014/main" id="{A41D0BD6-18BB-1873-405E-AF7DBCD108C9}"/>
              </a:ext>
            </a:extLst>
          </p:cNvPr>
          <p:cNvGraphicFramePr>
            <a:graphicFrameLocks noGrp="1"/>
          </p:cNvGraphicFramePr>
          <p:nvPr>
            <p:extLst>
              <p:ext uri="{D42A27DB-BD31-4B8C-83A1-F6EECF244321}">
                <p14:modId xmlns:p14="http://schemas.microsoft.com/office/powerpoint/2010/main" val="1397086679"/>
              </p:ext>
            </p:extLst>
          </p:nvPr>
        </p:nvGraphicFramePr>
        <p:xfrm>
          <a:off x="7617296" y="72048"/>
          <a:ext cx="1981522" cy="274320"/>
        </p:xfrm>
        <a:graphic>
          <a:graphicData uri="http://schemas.openxmlformats.org/drawingml/2006/table">
            <a:tbl>
              <a:tblPr firstRow="1" bandRow="1">
                <a:tableStyleId>{5940675A-B579-460E-94D1-54222C63F5DA}</a:tableStyleId>
              </a:tblPr>
              <a:tblGrid>
                <a:gridCol w="635229">
                  <a:extLst>
                    <a:ext uri="{9D8B030D-6E8A-4147-A177-3AD203B41FA5}">
                      <a16:colId xmlns:a16="http://schemas.microsoft.com/office/drawing/2014/main" val="4111449450"/>
                    </a:ext>
                  </a:extLst>
                </a:gridCol>
                <a:gridCol w="1346293">
                  <a:extLst>
                    <a:ext uri="{9D8B030D-6E8A-4147-A177-3AD203B41FA5}">
                      <a16:colId xmlns:a16="http://schemas.microsoft.com/office/drawing/2014/main" val="2094758425"/>
                    </a:ext>
                  </a:extLst>
                </a:gridCol>
              </a:tblGrid>
              <a:tr h="230081">
                <a:tc>
                  <a:txBody>
                    <a:bodyPr/>
                    <a:lstStyle/>
                    <a:p>
                      <a:pPr algn="ctr" latinLnBrk="1"/>
                      <a:r>
                        <a:rPr kumimoji="0" lang="ko-KR" altLang="en-US" sz="1200" b="0" i="0" u="none" strike="noStrike" kern="1200" cap="none" spc="0" normalizeH="0" baseline="0" noProof="0" dirty="0" err="1">
                          <a:ln>
                            <a:solidFill>
                              <a:srgbClr val="4F81BD">
                                <a:alpha val="0"/>
                              </a:srgbClr>
                            </a:solidFill>
                          </a:ln>
                          <a:solidFill>
                            <a:schemeClr val="tx1"/>
                          </a:solidFill>
                          <a:effectLst/>
                          <a:uLnTx/>
                          <a:uFillTx/>
                          <a:latin typeface="현대산스 Text Medium" panose="020B0600000101010101" pitchFamily="50" charset="-127"/>
                          <a:ea typeface="현대산스 Text Medium" panose="020B0600000101010101" pitchFamily="50" charset="-127"/>
                          <a:cs typeface="+mn-cs"/>
                        </a:rPr>
                        <a:t>팀명</a:t>
                      </a:r>
                      <a:endParaRPr lang="ko-KR" altLang="en-US" sz="1200" dirty="0">
                        <a:solidFill>
                          <a:schemeClr val="tx1"/>
                        </a:solidFill>
                        <a:latin typeface="현대산스 Text Medium" panose="020B0600000101010101" pitchFamily="50" charset="-127"/>
                        <a:ea typeface="현대산스 Text Medium" panose="020B0600000101010101" pitchFamily="50" charset="-127"/>
                      </a:endParaRPr>
                    </a:p>
                  </a:txBody>
                  <a:tcPr>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tc>
                  <a:txBody>
                    <a:bodyPr/>
                    <a:lstStyle/>
                    <a:p>
                      <a:pPr latinLnBrk="1"/>
                      <a:endParaRPr lang="ko-KR" altLang="en-US" sz="1200" dirty="0">
                        <a:solidFill>
                          <a:schemeClr val="tx1"/>
                        </a:solidFill>
                        <a:latin typeface="현대산스 Text Medium" panose="020B0600000101010101" pitchFamily="50" charset="-127"/>
                        <a:ea typeface="현대산스 Text Medium" panose="020B0600000101010101" pitchFamily="50" charset="-127"/>
                      </a:endParaRPr>
                    </a:p>
                  </a:txBody>
                  <a:tcPr>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580407906"/>
                  </a:ext>
                </a:extLst>
              </a:tr>
            </a:tbl>
          </a:graphicData>
        </a:graphic>
      </p:graphicFrame>
    </p:spTree>
    <p:extLst>
      <p:ext uri="{BB962C8B-B14F-4D97-AF65-F5344CB8AC3E}">
        <p14:creationId xmlns:p14="http://schemas.microsoft.com/office/powerpoint/2010/main" val="70686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8"/>
          <p:cNvSpPr txBox="1">
            <a:spLocks noChangeArrowheads="1"/>
          </p:cNvSpPr>
          <p:nvPr/>
        </p:nvSpPr>
        <p:spPr bwMode="auto">
          <a:xfrm>
            <a:off x="268288" y="189801"/>
            <a:ext cx="3729482"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a:solidFill>
                  <a:schemeClr val="tx1"/>
                </a:solidFill>
                <a:latin typeface="굴림" charset="-127"/>
                <a:ea typeface="굴림" charset="-127"/>
              </a:defRPr>
            </a:lvl1pPr>
            <a:lvl2pPr marL="360363" indent="-360363"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lvl="1" eaLnBrk="1" hangingPunct="1"/>
            <a:r>
              <a:rPr lang="ko-KR" altLang="en-US" sz="2300" dirty="0">
                <a:latin typeface="LG Smart UI Regular" panose="020B0500000101010101" pitchFamily="50" charset="-127"/>
                <a:ea typeface="LG Smart UI Regular" panose="020B0500000101010101" pitchFamily="50" charset="-127"/>
              </a:rPr>
              <a:t>■ 데이터 분석기획</a:t>
            </a:r>
            <a:r>
              <a:rPr lang="en-US" altLang="ko-KR" sz="2300" dirty="0">
                <a:latin typeface="LG Smart UI Regular" panose="020B0500000101010101" pitchFamily="50" charset="-127"/>
                <a:ea typeface="LG Smart UI Regular" panose="020B0500000101010101" pitchFamily="50" charset="-127"/>
              </a:rPr>
              <a:t>(Key Chart)</a:t>
            </a:r>
            <a:endParaRPr kumimoji="0" lang="en-US" altLang="ko-KR" sz="1500" b="1" dirty="0">
              <a:solidFill>
                <a:srgbClr val="000000"/>
              </a:solidFill>
              <a:latin typeface="LG Smart UI Regular" panose="020B0500000101010101" pitchFamily="50" charset="-127"/>
              <a:ea typeface="LG Smart UI Regular" panose="020B0500000101010101" pitchFamily="50" charset="-127"/>
            </a:endParaRPr>
          </a:p>
        </p:txBody>
      </p:sp>
      <p:sp>
        <p:nvSpPr>
          <p:cNvPr id="19" name="TextBox 18">
            <a:extLst>
              <a:ext uri="{FF2B5EF4-FFF2-40B4-BE49-F238E27FC236}">
                <a16:creationId xmlns:a16="http://schemas.microsoft.com/office/drawing/2014/main" id="{65BD4553-A6E0-467D-AF97-4ED1AD9BDDCA}"/>
              </a:ext>
            </a:extLst>
          </p:cNvPr>
          <p:cNvSpPr txBox="1"/>
          <p:nvPr/>
        </p:nvSpPr>
        <p:spPr>
          <a:xfrm>
            <a:off x="43683" y="6587411"/>
            <a:ext cx="4641153" cy="230832"/>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rPr>
              <a:t>출처</a:t>
            </a:r>
            <a:r>
              <a:rPr kumimoji="0" lang="en-US" altLang="ko-KR"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rPr>
              <a:t>: DeepSkill</a:t>
            </a:r>
            <a:endParaRPr kumimoji="0" lang="ko-KR" altLang="en-US"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endParaRPr>
          </a:p>
        </p:txBody>
      </p:sp>
      <p:sp>
        <p:nvSpPr>
          <p:cNvPr id="2" name="직사각형 1">
            <a:extLst>
              <a:ext uri="{FF2B5EF4-FFF2-40B4-BE49-F238E27FC236}">
                <a16:creationId xmlns:a16="http://schemas.microsoft.com/office/drawing/2014/main" id="{CF38B7BC-4CBB-6001-8583-7B5BEB219F64}"/>
              </a:ext>
            </a:extLst>
          </p:cNvPr>
          <p:cNvSpPr/>
          <p:nvPr/>
        </p:nvSpPr>
        <p:spPr bwMode="auto">
          <a:xfrm>
            <a:off x="1136575" y="836713"/>
            <a:ext cx="8446543" cy="5688630"/>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rtlCol="0" anchor="ctr"/>
          <a:lstStyle/>
          <a:p>
            <a:pPr defTabSz="914400" fontAlgn="auto">
              <a:spcBef>
                <a:spcPts val="600"/>
              </a:spcBef>
              <a:spcAft>
                <a:spcPts val="0"/>
              </a:spcAft>
            </a:pPr>
            <a:endPar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
        <p:nvSpPr>
          <p:cNvPr id="3" name="Rectangle 7">
            <a:extLst>
              <a:ext uri="{FF2B5EF4-FFF2-40B4-BE49-F238E27FC236}">
                <a16:creationId xmlns:a16="http://schemas.microsoft.com/office/drawing/2014/main" id="{4AE43B25-C29A-5C1B-BF5B-27C6B9D59A8F}"/>
              </a:ext>
            </a:extLst>
          </p:cNvPr>
          <p:cNvSpPr>
            <a:spLocks noChangeArrowheads="1"/>
          </p:cNvSpPr>
          <p:nvPr/>
        </p:nvSpPr>
        <p:spPr bwMode="auto">
          <a:xfrm>
            <a:off x="268289" y="836712"/>
            <a:ext cx="757836" cy="5688632"/>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kumimoji="0" lang="en-US" altLang="ko-KR" sz="130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KEY</a:t>
            </a:r>
          </a:p>
          <a:p>
            <a:pPr algn="ctr">
              <a:lnSpc>
                <a:spcPct val="120000"/>
              </a:lnSpc>
              <a:defRPr/>
            </a:pPr>
            <a:r>
              <a:rPr kumimoji="0" lang="en-US" altLang="ko-KR" sz="1300" b="0" dirty="0">
                <a:ln>
                  <a:solidFill>
                    <a:srgbClr val="4F81BD">
                      <a:alpha val="0"/>
                    </a:srgbClr>
                  </a:solidFill>
                </a:ln>
                <a:solidFill>
                  <a:schemeClr val="bg1"/>
                </a:solidFill>
                <a:latin typeface="LG Smart UI Regular" panose="020B0500000101010101" pitchFamily="50" charset="-127"/>
                <a:ea typeface="LG Smart UI Regular" panose="020B0500000101010101" pitchFamily="50" charset="-127"/>
              </a:rPr>
              <a:t>Chart</a:t>
            </a:r>
            <a:endParaRPr lang="ko-KR" altLang="en-US" sz="1300" b="0" dirty="0">
              <a:solidFill>
                <a:schemeClr val="bg1"/>
              </a:solidFill>
              <a:latin typeface="LG Smart UI Regular" panose="020B0500000101010101" pitchFamily="50" charset="-127"/>
              <a:ea typeface="LG Smart UI Regular" panose="020B0500000101010101" pitchFamily="50" charset="-127"/>
            </a:endParaRPr>
          </a:p>
        </p:txBody>
      </p:sp>
      <p:pic>
        <p:nvPicPr>
          <p:cNvPr id="4" name="그림 3">
            <a:extLst>
              <a:ext uri="{FF2B5EF4-FFF2-40B4-BE49-F238E27FC236}">
                <a16:creationId xmlns:a16="http://schemas.microsoft.com/office/drawing/2014/main" id="{002A7625-A6C9-DF97-D97A-874D67BDD1AE}"/>
              </a:ext>
            </a:extLst>
          </p:cNvPr>
          <p:cNvPicPr>
            <a:picLocks noChangeAspect="1"/>
          </p:cNvPicPr>
          <p:nvPr/>
        </p:nvPicPr>
        <p:blipFill rotWithShape="1">
          <a:blip r:embed="rId2"/>
          <a:srcRect t="10595"/>
          <a:stretch/>
        </p:blipFill>
        <p:spPr>
          <a:xfrm>
            <a:off x="1280592" y="1845425"/>
            <a:ext cx="7794882" cy="3544318"/>
          </a:xfrm>
          <a:prstGeom prst="rect">
            <a:avLst/>
          </a:prstGeom>
        </p:spPr>
      </p:pic>
      <p:sp>
        <p:nvSpPr>
          <p:cNvPr id="17" name="말풍선: 모서리가 둥근 사각형 16">
            <a:extLst>
              <a:ext uri="{FF2B5EF4-FFF2-40B4-BE49-F238E27FC236}">
                <a16:creationId xmlns:a16="http://schemas.microsoft.com/office/drawing/2014/main" id="{1332F7AE-9C0B-46C2-87A7-CC8B6EEF13E8}"/>
              </a:ext>
            </a:extLst>
          </p:cNvPr>
          <p:cNvSpPr/>
          <p:nvPr/>
        </p:nvSpPr>
        <p:spPr>
          <a:xfrm>
            <a:off x="10065568" y="-59022"/>
            <a:ext cx="2235200" cy="2839950"/>
          </a:xfrm>
          <a:prstGeom prst="wedgeRoundRectCallout">
            <a:avLst>
              <a:gd name="adj1" fmla="val -110834"/>
              <a:gd name="adj2" fmla="val 81989"/>
              <a:gd name="adj3" fmla="val 16667"/>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92075" indent="-92075">
              <a:buFont typeface="Arial" panose="020B0604020202020204" pitchFamily="34" charset="0"/>
              <a:buChar char="•"/>
            </a:pPr>
            <a:r>
              <a:rPr lang="en-US" altLang="ko-KR" sz="1200" b="1" dirty="0">
                <a:solidFill>
                  <a:schemeClr val="accent2"/>
                </a:solidFill>
                <a:latin typeface="LG Smart UI Regular" panose="020B0500000101010101" pitchFamily="50" charset="-127"/>
                <a:ea typeface="LG Smart UI Regular" panose="020B0500000101010101" pitchFamily="50" charset="-127"/>
              </a:rPr>
              <a:t>Key chart</a:t>
            </a:r>
            <a:r>
              <a:rPr lang="ko-KR" altLang="en-US" sz="1200" dirty="0">
                <a:solidFill>
                  <a:schemeClr val="tx1"/>
                </a:solidFill>
                <a:latin typeface="LG Smart UI Regular" panose="020B0500000101010101" pitchFamily="50" charset="-127"/>
                <a:ea typeface="LG Smart UI Regular" panose="020B0500000101010101" pitchFamily="50" charset="-127"/>
              </a:rPr>
              <a:t>는 분석의 가설적 핵심 결과를 미리 한장으로 표현해본 결과물임</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앞서 </a:t>
            </a:r>
            <a:r>
              <a:rPr lang="en-US" altLang="ko-KR" sz="1200" dirty="0" err="1">
                <a:solidFill>
                  <a:schemeClr val="tx1"/>
                </a:solidFill>
                <a:latin typeface="LG Smart UI Regular" panose="020B0500000101010101" pitchFamily="50" charset="-127"/>
                <a:ea typeface="LG Smart UI Regular" panose="020B0500000101010101" pitchFamily="50" charset="-127"/>
              </a:rPr>
              <a:t>CoNVO</a:t>
            </a:r>
            <a:r>
              <a:rPr lang="ko-KR" altLang="en-US" sz="1200" dirty="0">
                <a:solidFill>
                  <a:schemeClr val="tx1"/>
                </a:solidFill>
                <a:latin typeface="LG Smart UI Regular" panose="020B0500000101010101" pitchFamily="50" charset="-127"/>
                <a:ea typeface="LG Smart UI Regular" panose="020B0500000101010101" pitchFamily="50" charset="-127"/>
              </a:rPr>
              <a:t>의 내용과 </a:t>
            </a:r>
            <a:r>
              <a:rPr lang="ko-KR" altLang="en-US" sz="1200" dirty="0" err="1">
                <a:solidFill>
                  <a:schemeClr val="tx1"/>
                </a:solidFill>
                <a:latin typeface="LG Smart UI Regular" panose="020B0500000101010101" pitchFamily="50" charset="-127"/>
                <a:ea typeface="LG Smart UI Regular" panose="020B0500000101010101" pitchFamily="50" charset="-127"/>
              </a:rPr>
              <a:t>수미종관하게</a:t>
            </a:r>
            <a:r>
              <a:rPr lang="ko-KR" altLang="en-US"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err="1">
                <a:solidFill>
                  <a:schemeClr val="tx1"/>
                </a:solidFill>
                <a:latin typeface="LG Smart UI Regular" panose="020B0500000101010101" pitchFamily="50" charset="-127"/>
                <a:ea typeface="LG Smart UI Regular" panose="020B0500000101010101" pitchFamily="50" charset="-127"/>
              </a:rPr>
              <a:t>작성되어야하며</a:t>
            </a:r>
            <a:r>
              <a:rPr lang="en-US" altLang="ko-KR" sz="1200" dirty="0">
                <a:solidFill>
                  <a:schemeClr val="tx1"/>
                </a:solidFill>
                <a:latin typeface="LG Smart UI Regular" panose="020B0500000101010101" pitchFamily="50" charset="-127"/>
                <a:ea typeface="LG Smart UI Regular" panose="020B0500000101010101" pitchFamily="50" charset="-127"/>
              </a:rPr>
              <a:t>,</a:t>
            </a: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특히</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분석에 필요한 기획자의 핵심관점이 잘 드러나 </a:t>
            </a:r>
            <a:r>
              <a:rPr lang="ko-KR" altLang="en-US" sz="1200" dirty="0" err="1">
                <a:solidFill>
                  <a:schemeClr val="tx1"/>
                </a:solidFill>
                <a:latin typeface="LG Smart UI Regular" panose="020B0500000101010101" pitchFamily="50" charset="-127"/>
                <a:ea typeface="LG Smart UI Regular" panose="020B0500000101010101" pitchFamily="50" charset="-127"/>
              </a:rPr>
              <a:t>있어야함</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쉽게 말해</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내가 이 분석에 성공한다면</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대표이사 </a:t>
            </a:r>
            <a:r>
              <a:rPr lang="ko-KR" altLang="en-US" sz="1200" dirty="0" err="1">
                <a:solidFill>
                  <a:schemeClr val="tx1"/>
                </a:solidFill>
                <a:latin typeface="LG Smart UI Regular" panose="020B0500000101010101" pitchFamily="50" charset="-127"/>
                <a:ea typeface="LG Smart UI Regular" panose="020B0500000101010101" pitchFamily="50" charset="-127"/>
              </a:rPr>
              <a:t>보고시</a:t>
            </a:r>
            <a:r>
              <a:rPr lang="ko-KR" altLang="en-US" sz="1200" dirty="0">
                <a:solidFill>
                  <a:schemeClr val="tx1"/>
                </a:solidFill>
                <a:latin typeface="LG Smart UI Regular" panose="020B0500000101010101" pitchFamily="50" charset="-127"/>
                <a:ea typeface="LG Smart UI Regular" panose="020B0500000101010101" pitchFamily="50" charset="-127"/>
              </a:rPr>
              <a:t> 딱 </a:t>
            </a:r>
            <a:r>
              <a:rPr lang="ko-KR" altLang="en-US" sz="1200" dirty="0" err="1">
                <a:solidFill>
                  <a:schemeClr val="tx1"/>
                </a:solidFill>
                <a:latin typeface="LG Smart UI Regular" panose="020B0500000101010101" pitchFamily="50" charset="-127"/>
                <a:ea typeface="LG Smart UI Regular" panose="020B0500000101010101" pitchFamily="50" charset="-127"/>
              </a:rPr>
              <a:t>한장</a:t>
            </a:r>
            <a:r>
              <a:rPr lang="ko-KR" altLang="en-US" sz="1200" dirty="0">
                <a:solidFill>
                  <a:schemeClr val="tx1"/>
                </a:solidFill>
                <a:latin typeface="LG Smart UI Regular" panose="020B0500000101010101" pitchFamily="50" charset="-127"/>
                <a:ea typeface="LG Smart UI Regular" panose="020B0500000101010101" pitchFamily="50" charset="-127"/>
              </a:rPr>
              <a:t> 들고 들어가는 차트 </a:t>
            </a:r>
            <a:r>
              <a:rPr lang="en-US" altLang="ko-KR" sz="1200" dirty="0">
                <a:solidFill>
                  <a:schemeClr val="tx1"/>
                </a:solidFill>
                <a:latin typeface="LG Smart UI Regular" panose="020B0500000101010101" pitchFamily="50" charset="-127"/>
                <a:ea typeface="LG Smart UI Regular" panose="020B0500000101010101" pitchFamily="50" charset="-127"/>
              </a:rPr>
              <a:t>1</a:t>
            </a:r>
            <a:r>
              <a:rPr lang="ko-KR" altLang="en-US" sz="1200" dirty="0">
                <a:solidFill>
                  <a:schemeClr val="tx1"/>
                </a:solidFill>
                <a:latin typeface="LG Smart UI Regular" panose="020B0500000101010101" pitchFamily="50" charset="-127"/>
                <a:ea typeface="LG Smart UI Regular" panose="020B0500000101010101" pitchFamily="50" charset="-127"/>
              </a:rPr>
              <a:t>장</a:t>
            </a:r>
            <a:r>
              <a:rPr lang="en-US" altLang="ko-KR" sz="1200" dirty="0">
                <a:solidFill>
                  <a:schemeClr val="tx1"/>
                </a:solidFill>
                <a:latin typeface="LG Smart UI Regular" panose="020B0500000101010101" pitchFamily="50" charset="-127"/>
                <a:ea typeface="LG Smart UI Regular" panose="020B0500000101010101" pitchFamily="50" charset="-127"/>
              </a:rPr>
              <a:t>.’</a:t>
            </a:r>
            <a:r>
              <a:rPr lang="ko-KR" altLang="en-US" sz="1200" dirty="0">
                <a:solidFill>
                  <a:schemeClr val="tx1"/>
                </a:solidFill>
                <a:latin typeface="LG Smart UI Regular" panose="020B0500000101010101" pitchFamily="50" charset="-127"/>
                <a:ea typeface="LG Smart UI Regular" panose="020B0500000101010101" pitchFamily="50" charset="-127"/>
              </a:rPr>
              <a:t>이라고 </a:t>
            </a:r>
            <a:r>
              <a:rPr lang="ko-KR" altLang="en-US" sz="1200" dirty="0" err="1">
                <a:solidFill>
                  <a:schemeClr val="tx1"/>
                </a:solidFill>
                <a:latin typeface="LG Smart UI Regular" panose="020B0500000101010101" pitchFamily="50" charset="-127"/>
                <a:ea typeface="LG Smart UI Regular" panose="020B0500000101010101" pitchFamily="50" charset="-127"/>
              </a:rPr>
              <a:t>생각하면됨</a:t>
            </a:r>
            <a:endParaRPr lang="en-US" altLang="ko-KR" sz="1200" dirty="0">
              <a:solidFill>
                <a:schemeClr val="tx1"/>
              </a:solidFill>
              <a:latin typeface="LG Smart UI Regular" panose="020B0500000101010101" pitchFamily="50" charset="-127"/>
              <a:ea typeface="LG Smart UI Regular" panose="020B0500000101010101" pitchFamily="50" charset="-127"/>
            </a:endParaRPr>
          </a:p>
          <a:p>
            <a:pPr marL="92075" indent="-92075">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어떤 분석기법</a:t>
            </a:r>
            <a:r>
              <a:rPr lang="en-US" altLang="ko-KR" sz="1200" dirty="0">
                <a:solidFill>
                  <a:schemeClr val="tx1"/>
                </a:solidFill>
                <a:latin typeface="LG Smart UI Regular" panose="020B0500000101010101" pitchFamily="50" charset="-127"/>
                <a:ea typeface="LG Smart UI Regular" panose="020B0500000101010101" pitchFamily="50" charset="-127"/>
              </a:rPr>
              <a:t>, </a:t>
            </a:r>
            <a:r>
              <a:rPr lang="ko-KR" altLang="en-US" sz="1200" dirty="0">
                <a:solidFill>
                  <a:schemeClr val="tx1"/>
                </a:solidFill>
                <a:latin typeface="LG Smart UI Regular" panose="020B0500000101010101" pitchFamily="50" charset="-127"/>
                <a:ea typeface="LG Smart UI Regular" panose="020B0500000101010101" pitchFamily="50" charset="-127"/>
              </a:rPr>
              <a:t>어떤 데이터를 활용할지 결정되기 전에 그 내용을 가설적으로 압축한 결과임</a:t>
            </a:r>
            <a:endParaRPr lang="en-US" altLang="ko-KR" sz="1200" dirty="0">
              <a:solidFill>
                <a:schemeClr val="tx1"/>
              </a:solidFill>
              <a:latin typeface="LG Smart UI Regular" panose="020B0500000101010101" pitchFamily="50" charset="-127"/>
              <a:ea typeface="LG Smart UI Regular" panose="020B0500000101010101" pitchFamily="50" charset="-127"/>
            </a:endParaRPr>
          </a:p>
        </p:txBody>
      </p:sp>
      <p:graphicFrame>
        <p:nvGraphicFramePr>
          <p:cNvPr id="6" name="표 5">
            <a:extLst>
              <a:ext uri="{FF2B5EF4-FFF2-40B4-BE49-F238E27FC236}">
                <a16:creationId xmlns:a16="http://schemas.microsoft.com/office/drawing/2014/main" id="{EFB39129-D2FF-C980-6943-81369760CE74}"/>
              </a:ext>
            </a:extLst>
          </p:cNvPr>
          <p:cNvGraphicFramePr>
            <a:graphicFrameLocks noGrp="1"/>
          </p:cNvGraphicFramePr>
          <p:nvPr>
            <p:extLst>
              <p:ext uri="{D42A27DB-BD31-4B8C-83A1-F6EECF244321}">
                <p14:modId xmlns:p14="http://schemas.microsoft.com/office/powerpoint/2010/main" val="873225952"/>
              </p:ext>
            </p:extLst>
          </p:nvPr>
        </p:nvGraphicFramePr>
        <p:xfrm>
          <a:off x="7617296" y="72048"/>
          <a:ext cx="1981522" cy="274320"/>
        </p:xfrm>
        <a:graphic>
          <a:graphicData uri="http://schemas.openxmlformats.org/drawingml/2006/table">
            <a:tbl>
              <a:tblPr firstRow="1" bandRow="1">
                <a:tableStyleId>{5940675A-B579-460E-94D1-54222C63F5DA}</a:tableStyleId>
              </a:tblPr>
              <a:tblGrid>
                <a:gridCol w="635229">
                  <a:extLst>
                    <a:ext uri="{9D8B030D-6E8A-4147-A177-3AD203B41FA5}">
                      <a16:colId xmlns:a16="http://schemas.microsoft.com/office/drawing/2014/main" val="4111449450"/>
                    </a:ext>
                  </a:extLst>
                </a:gridCol>
                <a:gridCol w="1346293">
                  <a:extLst>
                    <a:ext uri="{9D8B030D-6E8A-4147-A177-3AD203B41FA5}">
                      <a16:colId xmlns:a16="http://schemas.microsoft.com/office/drawing/2014/main" val="2094758425"/>
                    </a:ext>
                  </a:extLst>
                </a:gridCol>
              </a:tblGrid>
              <a:tr h="230081">
                <a:tc>
                  <a:txBody>
                    <a:bodyPr/>
                    <a:lstStyle/>
                    <a:p>
                      <a:pPr algn="ctr" latinLnBrk="1"/>
                      <a:r>
                        <a:rPr kumimoji="0" lang="ko-KR" altLang="en-US" sz="1200" b="0" i="0" u="none" strike="noStrike" kern="1200" cap="none" spc="0" normalizeH="0" baseline="0" noProof="0" dirty="0" err="1">
                          <a:ln>
                            <a:solidFill>
                              <a:srgbClr val="4F81BD">
                                <a:alpha val="0"/>
                              </a:srgbClr>
                            </a:solidFill>
                          </a:ln>
                          <a:solidFill>
                            <a:schemeClr val="tx1"/>
                          </a:solidFill>
                          <a:effectLst/>
                          <a:uLnTx/>
                          <a:uFillTx/>
                          <a:latin typeface="현대산스 Text Medium" panose="020B0600000101010101" pitchFamily="50" charset="-127"/>
                          <a:ea typeface="현대산스 Text Medium" panose="020B0600000101010101" pitchFamily="50" charset="-127"/>
                          <a:cs typeface="+mn-cs"/>
                        </a:rPr>
                        <a:t>팀명</a:t>
                      </a:r>
                      <a:endParaRPr lang="ko-KR" altLang="en-US" sz="1200" dirty="0">
                        <a:solidFill>
                          <a:schemeClr val="tx1"/>
                        </a:solidFill>
                        <a:latin typeface="현대산스 Text Medium" panose="020B0600000101010101" pitchFamily="50" charset="-127"/>
                        <a:ea typeface="현대산스 Text Medium" panose="020B0600000101010101" pitchFamily="50" charset="-127"/>
                      </a:endParaRPr>
                    </a:p>
                  </a:txBody>
                  <a:tcPr>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tc>
                  <a:txBody>
                    <a:bodyPr/>
                    <a:lstStyle/>
                    <a:p>
                      <a:pPr latinLnBrk="1"/>
                      <a:endParaRPr lang="ko-KR" altLang="en-US" sz="1200" dirty="0">
                        <a:solidFill>
                          <a:schemeClr val="tx1"/>
                        </a:solidFill>
                        <a:latin typeface="현대산스 Text Medium" panose="020B0600000101010101" pitchFamily="50" charset="-127"/>
                        <a:ea typeface="현대산스 Text Medium" panose="020B0600000101010101" pitchFamily="50" charset="-127"/>
                      </a:endParaRPr>
                    </a:p>
                  </a:txBody>
                  <a:tcPr>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580407906"/>
                  </a:ext>
                </a:extLst>
              </a:tr>
            </a:tbl>
          </a:graphicData>
        </a:graphic>
      </p:graphicFrame>
    </p:spTree>
    <p:extLst>
      <p:ext uri="{BB962C8B-B14F-4D97-AF65-F5344CB8AC3E}">
        <p14:creationId xmlns:p14="http://schemas.microsoft.com/office/powerpoint/2010/main" val="4145336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88"/>
          <p:cNvSpPr txBox="1">
            <a:spLocks noChangeArrowheads="1"/>
          </p:cNvSpPr>
          <p:nvPr/>
        </p:nvSpPr>
        <p:spPr bwMode="auto">
          <a:xfrm>
            <a:off x="268288" y="189801"/>
            <a:ext cx="1563248"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a:solidFill>
                  <a:schemeClr val="tx1"/>
                </a:solidFill>
                <a:latin typeface="굴림" charset="-127"/>
                <a:ea typeface="굴림" charset="-127"/>
              </a:defRPr>
            </a:lvl1pPr>
            <a:lvl2pPr marL="360363" indent="-360363"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lvl="1" eaLnBrk="1" hangingPunct="1"/>
            <a:r>
              <a:rPr lang="ko-KR" altLang="en-US" sz="2300" dirty="0">
                <a:latin typeface="LG Smart UI Regular" panose="020B0500000101010101" pitchFamily="50" charset="-127"/>
                <a:ea typeface="LG Smart UI Regular" panose="020B0500000101010101" pitchFamily="50" charset="-127"/>
              </a:rPr>
              <a:t>■ 진척 현황</a:t>
            </a:r>
            <a:endParaRPr kumimoji="0" lang="en-US" altLang="ko-KR" sz="1500" b="1" dirty="0">
              <a:solidFill>
                <a:srgbClr val="000000"/>
              </a:solidFill>
              <a:latin typeface="LG Smart UI Regular" panose="020B0500000101010101" pitchFamily="50" charset="-127"/>
              <a:ea typeface="LG Smart UI Regular" panose="020B0500000101010101" pitchFamily="50" charset="-127"/>
            </a:endParaRPr>
          </a:p>
        </p:txBody>
      </p:sp>
      <p:sp>
        <p:nvSpPr>
          <p:cNvPr id="19" name="TextBox 18">
            <a:extLst>
              <a:ext uri="{FF2B5EF4-FFF2-40B4-BE49-F238E27FC236}">
                <a16:creationId xmlns:a16="http://schemas.microsoft.com/office/drawing/2014/main" id="{65BD4553-A6E0-467D-AF97-4ED1AD9BDDCA}"/>
              </a:ext>
            </a:extLst>
          </p:cNvPr>
          <p:cNvSpPr txBox="1"/>
          <p:nvPr/>
        </p:nvSpPr>
        <p:spPr>
          <a:xfrm>
            <a:off x="43683" y="6587411"/>
            <a:ext cx="4641153" cy="230832"/>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rPr>
              <a:t>출처</a:t>
            </a:r>
            <a:r>
              <a:rPr kumimoji="0" lang="en-US" altLang="ko-KR"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rPr>
              <a:t>: DeepSkill</a:t>
            </a:r>
            <a:endParaRPr kumimoji="0" lang="ko-KR" altLang="en-US" sz="900" b="0" i="0" u="none" strike="noStrike" kern="1200" cap="none" spc="0" normalizeH="0" baseline="0" noProof="0" dirty="0">
              <a:ln>
                <a:noFill/>
              </a:ln>
              <a:solidFill>
                <a:prstClr val="black"/>
              </a:solidFill>
              <a:effectLst/>
              <a:uLnTx/>
              <a:uFillTx/>
              <a:latin typeface="LG Smart UI Regular" panose="020B0500000101010101" pitchFamily="50" charset="-127"/>
              <a:ea typeface="LG Smart UI Regular" panose="020B0500000101010101" pitchFamily="50" charset="-127"/>
            </a:endParaRPr>
          </a:p>
        </p:txBody>
      </p:sp>
      <p:sp>
        <p:nvSpPr>
          <p:cNvPr id="2" name="직사각형 1">
            <a:extLst>
              <a:ext uri="{FF2B5EF4-FFF2-40B4-BE49-F238E27FC236}">
                <a16:creationId xmlns:a16="http://schemas.microsoft.com/office/drawing/2014/main" id="{CF38B7BC-4CBB-6001-8583-7B5BEB219F64}"/>
              </a:ext>
            </a:extLst>
          </p:cNvPr>
          <p:cNvSpPr/>
          <p:nvPr/>
        </p:nvSpPr>
        <p:spPr bwMode="auto">
          <a:xfrm>
            <a:off x="1136575" y="836713"/>
            <a:ext cx="8446543" cy="5688630"/>
          </a:xfrm>
          <a:prstGeom prst="rect">
            <a:avLst/>
          </a:prstGeom>
          <a:solidFill>
            <a:srgbClr val="FFFFFF"/>
          </a:solidFill>
          <a:ln w="12700">
            <a:solidFill>
              <a:schemeClr val="bg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rtlCol="0" anchor="ctr"/>
          <a:lstStyle/>
          <a:p>
            <a:pPr defTabSz="914400" fontAlgn="auto">
              <a:spcBef>
                <a:spcPts val="600"/>
              </a:spcBef>
              <a:spcAft>
                <a:spcPts val="0"/>
              </a:spcAft>
            </a:pPr>
            <a:endParaRPr kumimoji="0" lang="ko-KR" altLang="en-US" sz="1200" b="0" kern="0" dirty="0">
              <a:ln>
                <a:solidFill>
                  <a:srgbClr val="4F81BD">
                    <a:alpha val="0"/>
                  </a:srgbClr>
                </a:solidFill>
              </a:ln>
              <a:latin typeface="LG Smart UI Regular" panose="020B0500000101010101" pitchFamily="50" charset="-127"/>
              <a:ea typeface="LG Smart UI Regular" panose="020B0500000101010101" pitchFamily="50" charset="-127"/>
            </a:endParaRPr>
          </a:p>
        </p:txBody>
      </p:sp>
      <p:sp>
        <p:nvSpPr>
          <p:cNvPr id="3" name="Rectangle 7">
            <a:extLst>
              <a:ext uri="{FF2B5EF4-FFF2-40B4-BE49-F238E27FC236}">
                <a16:creationId xmlns:a16="http://schemas.microsoft.com/office/drawing/2014/main" id="{4AE43B25-C29A-5C1B-BF5B-27C6B9D59A8F}"/>
              </a:ext>
            </a:extLst>
          </p:cNvPr>
          <p:cNvSpPr>
            <a:spLocks noChangeArrowheads="1"/>
          </p:cNvSpPr>
          <p:nvPr/>
        </p:nvSpPr>
        <p:spPr bwMode="auto">
          <a:xfrm>
            <a:off x="268289" y="836712"/>
            <a:ext cx="757836" cy="5688632"/>
          </a:xfrm>
          <a:prstGeom prst="rect">
            <a:avLst/>
          </a:prstGeom>
          <a:solidFill>
            <a:schemeClr val="tx1">
              <a:lumMod val="65000"/>
              <a:lumOff val="35000"/>
            </a:schemeClr>
          </a:solidFill>
          <a:ln w="19050">
            <a:solidFill>
              <a:schemeClr val="bg1">
                <a:lumMod val="65000"/>
              </a:schemeClr>
            </a:solidFill>
          </a:ln>
        </p:spPr>
        <p:txBody>
          <a:bodyPr anchor="ctr"/>
          <a:lstStyle/>
          <a:p>
            <a:pPr algn="ctr">
              <a:lnSpc>
                <a:spcPct val="120000"/>
              </a:lnSpc>
              <a:defRPr/>
            </a:pPr>
            <a:r>
              <a:rPr lang="en-US" altLang="ko-KR" sz="1200" b="0" dirty="0">
                <a:solidFill>
                  <a:schemeClr val="bg1"/>
                </a:solidFill>
                <a:latin typeface="LG Smart UI Regular" panose="020B0500000101010101" pitchFamily="50" charset="-127"/>
                <a:ea typeface="LG Smart UI Regular" panose="020B0500000101010101" pitchFamily="50" charset="-127"/>
              </a:rPr>
              <a:t>Progress</a:t>
            </a:r>
            <a:endParaRPr lang="ko-KR" altLang="en-US" sz="1200" b="0" dirty="0">
              <a:solidFill>
                <a:schemeClr val="bg1"/>
              </a:solidFill>
              <a:latin typeface="LG Smart UI Regular" panose="020B0500000101010101" pitchFamily="50" charset="-127"/>
              <a:ea typeface="LG Smart UI Regular" panose="020B0500000101010101" pitchFamily="50" charset="-127"/>
            </a:endParaRPr>
          </a:p>
        </p:txBody>
      </p:sp>
      <p:sp>
        <p:nvSpPr>
          <p:cNvPr id="17" name="말풍선: 모서리가 둥근 사각형 16">
            <a:extLst>
              <a:ext uri="{FF2B5EF4-FFF2-40B4-BE49-F238E27FC236}">
                <a16:creationId xmlns:a16="http://schemas.microsoft.com/office/drawing/2014/main" id="{1332F7AE-9C0B-46C2-87A7-CC8B6EEF13E8}"/>
              </a:ext>
            </a:extLst>
          </p:cNvPr>
          <p:cNvSpPr/>
          <p:nvPr/>
        </p:nvSpPr>
        <p:spPr>
          <a:xfrm>
            <a:off x="10065568" y="-59022"/>
            <a:ext cx="2088232" cy="695099"/>
          </a:xfrm>
          <a:prstGeom prst="wedgeRoundRectCallout">
            <a:avLst>
              <a:gd name="adj1" fmla="val -76411"/>
              <a:gd name="adj2" fmla="val 99583"/>
              <a:gd name="adj3" fmla="val 16667"/>
            </a:avLst>
          </a:prstGeom>
          <a:solidFill>
            <a:schemeClr val="accent1">
              <a:lumMod val="20000"/>
              <a:lumOff val="80000"/>
            </a:schemeClr>
          </a:solidFill>
          <a:ln>
            <a:solidFill>
              <a:schemeClr val="accent1">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92075" indent="-92075" latinLnBrk="0">
              <a:buFont typeface="Arial" panose="020B0604020202020204" pitchFamily="34" charset="0"/>
              <a:buChar char="•"/>
            </a:pPr>
            <a:r>
              <a:rPr lang="ko-KR" altLang="en-US" sz="1200" dirty="0">
                <a:solidFill>
                  <a:schemeClr val="tx1"/>
                </a:solidFill>
                <a:latin typeface="LG Smart UI Regular" panose="020B0500000101010101" pitchFamily="50" charset="-127"/>
                <a:ea typeface="LG Smart UI Regular" panose="020B0500000101010101" pitchFamily="50" charset="-127"/>
              </a:rPr>
              <a:t>현재까지의 진척 현황 및 고민 포인트 등을 형식에 구애 받지 않고 자유롭게 서술함</a:t>
            </a:r>
            <a:endParaRPr lang="en-US" altLang="ko-KR" sz="1200" dirty="0">
              <a:solidFill>
                <a:schemeClr val="tx1"/>
              </a:solidFill>
              <a:latin typeface="LG Smart UI Regular" panose="020B0500000101010101" pitchFamily="50" charset="-127"/>
              <a:ea typeface="LG Smart UI Regular" panose="020B0500000101010101" pitchFamily="50" charset="-127"/>
            </a:endParaRPr>
          </a:p>
        </p:txBody>
      </p:sp>
      <p:graphicFrame>
        <p:nvGraphicFramePr>
          <p:cNvPr id="6" name="표 5">
            <a:extLst>
              <a:ext uri="{FF2B5EF4-FFF2-40B4-BE49-F238E27FC236}">
                <a16:creationId xmlns:a16="http://schemas.microsoft.com/office/drawing/2014/main" id="{7873FEBB-A75D-E84F-9FF6-AE002B6AE7CE}"/>
              </a:ext>
            </a:extLst>
          </p:cNvPr>
          <p:cNvGraphicFramePr>
            <a:graphicFrameLocks noGrp="1"/>
          </p:cNvGraphicFramePr>
          <p:nvPr>
            <p:extLst>
              <p:ext uri="{D42A27DB-BD31-4B8C-83A1-F6EECF244321}">
                <p14:modId xmlns:p14="http://schemas.microsoft.com/office/powerpoint/2010/main" val="615678864"/>
              </p:ext>
            </p:extLst>
          </p:nvPr>
        </p:nvGraphicFramePr>
        <p:xfrm>
          <a:off x="7617296" y="72048"/>
          <a:ext cx="1981522" cy="274320"/>
        </p:xfrm>
        <a:graphic>
          <a:graphicData uri="http://schemas.openxmlformats.org/drawingml/2006/table">
            <a:tbl>
              <a:tblPr firstRow="1" bandRow="1">
                <a:tableStyleId>{5940675A-B579-460E-94D1-54222C63F5DA}</a:tableStyleId>
              </a:tblPr>
              <a:tblGrid>
                <a:gridCol w="635229">
                  <a:extLst>
                    <a:ext uri="{9D8B030D-6E8A-4147-A177-3AD203B41FA5}">
                      <a16:colId xmlns:a16="http://schemas.microsoft.com/office/drawing/2014/main" val="4111449450"/>
                    </a:ext>
                  </a:extLst>
                </a:gridCol>
                <a:gridCol w="1346293">
                  <a:extLst>
                    <a:ext uri="{9D8B030D-6E8A-4147-A177-3AD203B41FA5}">
                      <a16:colId xmlns:a16="http://schemas.microsoft.com/office/drawing/2014/main" val="2094758425"/>
                    </a:ext>
                  </a:extLst>
                </a:gridCol>
              </a:tblGrid>
              <a:tr h="230081">
                <a:tc>
                  <a:txBody>
                    <a:bodyPr/>
                    <a:lstStyle/>
                    <a:p>
                      <a:pPr algn="ctr" latinLnBrk="1"/>
                      <a:r>
                        <a:rPr kumimoji="0" lang="ko-KR" altLang="en-US" sz="1200" b="0" i="0" u="none" strike="noStrike" kern="1200" cap="none" spc="0" normalizeH="0" baseline="0" noProof="0" dirty="0" err="1">
                          <a:ln>
                            <a:solidFill>
                              <a:srgbClr val="4F81BD">
                                <a:alpha val="0"/>
                              </a:srgbClr>
                            </a:solidFill>
                          </a:ln>
                          <a:solidFill>
                            <a:schemeClr val="tx1"/>
                          </a:solidFill>
                          <a:effectLst/>
                          <a:uLnTx/>
                          <a:uFillTx/>
                          <a:latin typeface="현대산스 Text Medium" panose="020B0600000101010101" pitchFamily="50" charset="-127"/>
                          <a:ea typeface="현대산스 Text Medium" panose="020B0600000101010101" pitchFamily="50" charset="-127"/>
                          <a:cs typeface="+mn-cs"/>
                        </a:rPr>
                        <a:t>팀명</a:t>
                      </a:r>
                      <a:endParaRPr lang="ko-KR" altLang="en-US" sz="1200" dirty="0">
                        <a:solidFill>
                          <a:schemeClr val="tx1"/>
                        </a:solidFill>
                        <a:latin typeface="현대산스 Text Medium" panose="020B0600000101010101" pitchFamily="50" charset="-127"/>
                        <a:ea typeface="현대산스 Text Medium" panose="020B0600000101010101" pitchFamily="50" charset="-127"/>
                      </a:endParaRPr>
                    </a:p>
                  </a:txBody>
                  <a:tcPr>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solidFill>
                      <a:schemeClr val="bg1">
                        <a:lumMod val="75000"/>
                      </a:schemeClr>
                    </a:solidFill>
                  </a:tcPr>
                </a:tc>
                <a:tc>
                  <a:txBody>
                    <a:bodyPr/>
                    <a:lstStyle/>
                    <a:p>
                      <a:pPr latinLnBrk="1"/>
                      <a:endParaRPr lang="ko-KR" altLang="en-US" sz="1200" dirty="0">
                        <a:solidFill>
                          <a:schemeClr val="tx1"/>
                        </a:solidFill>
                        <a:latin typeface="현대산스 Text Medium" panose="020B0600000101010101" pitchFamily="50" charset="-127"/>
                        <a:ea typeface="현대산스 Text Medium" panose="020B0600000101010101" pitchFamily="50" charset="-127"/>
                      </a:endParaRPr>
                    </a:p>
                  </a:txBody>
                  <a:tcPr>
                    <a:lnL w="6350" cap="flat" cmpd="sng" algn="ctr">
                      <a:solidFill>
                        <a:schemeClr val="tx1">
                          <a:lumMod val="75000"/>
                          <a:lumOff val="25000"/>
                        </a:schemeClr>
                      </a:solidFill>
                      <a:prstDash val="solid"/>
                      <a:round/>
                      <a:headEnd type="none" w="med" len="med"/>
                      <a:tailEnd type="none" w="med" len="me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round/>
                      <a:headEnd type="none" w="med" len="med"/>
                      <a:tailEnd type="none" w="med" len="med"/>
                    </a:lnT>
                    <a:lnB w="635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580407906"/>
                  </a:ext>
                </a:extLst>
              </a:tr>
            </a:tbl>
          </a:graphicData>
        </a:graphic>
      </p:graphicFrame>
      <p:sp>
        <p:nvSpPr>
          <p:cNvPr id="8" name="TextBox 7">
            <a:extLst>
              <a:ext uri="{FF2B5EF4-FFF2-40B4-BE49-F238E27FC236}">
                <a16:creationId xmlns:a16="http://schemas.microsoft.com/office/drawing/2014/main" id="{A7EA9F9D-A4B7-7F34-F208-DCABDDE81722}"/>
              </a:ext>
            </a:extLst>
          </p:cNvPr>
          <p:cNvSpPr txBox="1"/>
          <p:nvPr/>
        </p:nvSpPr>
        <p:spPr>
          <a:xfrm>
            <a:off x="1280592" y="952267"/>
            <a:ext cx="8136904" cy="4708981"/>
          </a:xfrm>
          <a:prstGeom prst="rect">
            <a:avLst/>
          </a:prstGeom>
          <a:noFill/>
        </p:spPr>
        <p:txBody>
          <a:bodyPr wrap="square">
            <a:spAutoFit/>
          </a:bodyPr>
          <a:lstStyle/>
          <a:p>
            <a:pPr latinLnBrk="0"/>
            <a:r>
              <a:rPr lang="ko-KR" altLang="en-US" sz="1200" b="1" dirty="0">
                <a:latin typeface="LG Smart UI Regular" panose="020B0500000101010101" pitchFamily="50" charset="-127"/>
                <a:ea typeface="LG Smart UI Regular" panose="020B0500000101010101" pitchFamily="50" charset="-127"/>
              </a:rPr>
              <a:t>분석 방향성</a:t>
            </a:r>
          </a:p>
          <a:p>
            <a:pPr latinLnBrk="0"/>
            <a:r>
              <a:rPr lang="ko-KR" altLang="en-US" sz="1200" dirty="0">
                <a:latin typeface="LG Smart UI Regular" panose="020B0500000101010101" pitchFamily="50" charset="-127"/>
                <a:ea typeface="LG Smart UI Regular" panose="020B0500000101010101" pitchFamily="50" charset="-127"/>
              </a:rPr>
              <a:t>현재까지 수정된 분석 방향성은 고객 </a:t>
            </a:r>
            <a:r>
              <a:rPr lang="ko-KR" altLang="en-US" sz="1200" dirty="0" err="1">
                <a:latin typeface="LG Smart UI Regular" panose="020B0500000101010101" pitchFamily="50" charset="-127"/>
                <a:ea typeface="LG Smart UI Regular" panose="020B0500000101010101" pitchFamily="50" charset="-127"/>
              </a:rPr>
              <a:t>이탈률</a:t>
            </a:r>
            <a:r>
              <a:rPr lang="ko-KR" altLang="en-US" sz="1200" dirty="0">
                <a:latin typeface="LG Smart UI Regular" panose="020B0500000101010101" pitchFamily="50" charset="-127"/>
                <a:ea typeface="LG Smart UI Regular" panose="020B0500000101010101" pitchFamily="50" charset="-127"/>
              </a:rPr>
              <a:t> 감소와 매출 증대를 위한 인사이트 도출임. 초기에는 고객 프로파일링과 행동 패턴 분석에 집중하였으나, 데이터 수집 과정에서 고객의 라이프사이클과 구매 경로에 대한 추가 분석이 필요하다는 결론에 도달함. 이에 따라 분석 범위를 확장하여 고객의 전체 여정을 분석하고, 특정 행동이 이탈에 미치는 영향을 파악함.</a:t>
            </a:r>
          </a:p>
          <a:p>
            <a:pPr latinLnBrk="0"/>
            <a:endParaRPr lang="ko-KR" altLang="en-US" sz="1200" dirty="0">
              <a:latin typeface="LG Smart UI Regular" panose="020B0500000101010101" pitchFamily="50" charset="-127"/>
              <a:ea typeface="LG Smart UI Regular" panose="020B0500000101010101" pitchFamily="50" charset="-127"/>
            </a:endParaRPr>
          </a:p>
          <a:p>
            <a:pPr latinLnBrk="0"/>
            <a:r>
              <a:rPr lang="ko-KR" altLang="en-US" sz="1200" b="1" dirty="0">
                <a:latin typeface="LG Smart UI Regular" panose="020B0500000101010101" pitchFamily="50" charset="-127"/>
                <a:ea typeface="LG Smart UI Regular" panose="020B0500000101010101" pitchFamily="50" charset="-127"/>
              </a:rPr>
              <a:t>현재까지의 인사이트</a:t>
            </a:r>
          </a:p>
          <a:p>
            <a:pPr latinLnBrk="0"/>
            <a:r>
              <a:rPr lang="ko-KR" altLang="en-US" sz="1200" dirty="0">
                <a:latin typeface="LG Smart UI Regular" panose="020B0500000101010101" pitchFamily="50" charset="-127"/>
                <a:ea typeface="LG Smart UI Regular" panose="020B0500000101010101" pitchFamily="50" charset="-127"/>
              </a:rPr>
              <a:t>현재까지 데이터 분석을 통해 발견된 주요 인사이트는 다음과 같음:</a:t>
            </a:r>
          </a:p>
          <a:p>
            <a:pPr latinLnBrk="0"/>
            <a:r>
              <a:rPr lang="ko-KR" altLang="en-US" sz="1200" dirty="0">
                <a:latin typeface="LG Smart UI Regular" panose="020B0500000101010101" pitchFamily="50" charset="-127"/>
                <a:ea typeface="LG Smart UI Regular" panose="020B0500000101010101" pitchFamily="50" charset="-127"/>
              </a:rPr>
              <a:t>- 고객 세그먼트별 행동 패턴: 고가 제품 구매 고객은 주로 모바일 앱을 통해 구매하며, 할인 쿠폰의 영향을 크게 받음.</a:t>
            </a:r>
          </a:p>
          <a:p>
            <a:pPr latinLnBrk="0"/>
            <a:r>
              <a:rPr lang="ko-KR" altLang="en-US" sz="1200" dirty="0">
                <a:latin typeface="LG Smart UI Regular" panose="020B0500000101010101" pitchFamily="50" charset="-127"/>
                <a:ea typeface="LG Smart UI Regular" panose="020B0500000101010101" pitchFamily="50" charset="-127"/>
              </a:rPr>
              <a:t>- 이탈 고객 특성: 최근 3개월 내 재구매 이력이 없는 고객의 이탈 확률이 높으며, 이들의 평균 장바구니 금액이 상대적으로 낮음.</a:t>
            </a:r>
          </a:p>
          <a:p>
            <a:pPr latinLnBrk="0"/>
            <a:r>
              <a:rPr lang="ko-KR" altLang="en-US" sz="1200" dirty="0">
                <a:latin typeface="LG Smart UI Regular" panose="020B0500000101010101" pitchFamily="50" charset="-127"/>
                <a:ea typeface="LG Smart UI Regular" panose="020B0500000101010101" pitchFamily="50" charset="-127"/>
              </a:rPr>
              <a:t>- 구매 빈도와 제품 종류: 특정 제품군(예: 소형 전자제품)의 경우, 초기 구매 후 6개월 내 재구매율이 다른 제품군에 비해 현저히 낮음.</a:t>
            </a:r>
          </a:p>
          <a:p>
            <a:pPr latinLnBrk="0"/>
            <a:r>
              <a:rPr lang="ko-KR" altLang="en-US" sz="1200" dirty="0">
                <a:latin typeface="LG Smart UI Regular" panose="020B0500000101010101" pitchFamily="50" charset="-127"/>
                <a:ea typeface="LG Smart UI Regular" panose="020B0500000101010101" pitchFamily="50" charset="-127"/>
              </a:rPr>
              <a:t>- 고객 만족도와 리뷰 상관관계: </a:t>
            </a:r>
            <a:r>
              <a:rPr lang="ko-KR" altLang="en-US" sz="1200" dirty="0" err="1">
                <a:latin typeface="LG Smart UI Regular" panose="020B0500000101010101" pitchFamily="50" charset="-127"/>
                <a:ea typeface="LG Smart UI Regular" panose="020B0500000101010101" pitchFamily="50" charset="-127"/>
              </a:rPr>
              <a:t>별점</a:t>
            </a:r>
            <a:r>
              <a:rPr lang="ko-KR" altLang="en-US" sz="1200" dirty="0">
                <a:latin typeface="LG Smart UI Regular" panose="020B0500000101010101" pitchFamily="50" charset="-127"/>
                <a:ea typeface="LG Smart UI Regular" panose="020B0500000101010101" pitchFamily="50" charset="-127"/>
              </a:rPr>
              <a:t> 4점 이상의 긍정적 리뷰를 남긴 고객은 다음 구매 시 평균 구매 금액이 20% 이상 증가하는 경향이 있음.</a:t>
            </a:r>
          </a:p>
          <a:p>
            <a:pPr latinLnBrk="0"/>
            <a:endParaRPr lang="ko-KR" altLang="en-US" sz="1200" dirty="0">
              <a:latin typeface="LG Smart UI Regular" panose="020B0500000101010101" pitchFamily="50" charset="-127"/>
              <a:ea typeface="LG Smart UI Regular" panose="020B0500000101010101" pitchFamily="50" charset="-127"/>
            </a:endParaRPr>
          </a:p>
          <a:p>
            <a:pPr latinLnBrk="0"/>
            <a:r>
              <a:rPr lang="ko-KR" altLang="en-US" sz="1200" b="1" dirty="0">
                <a:latin typeface="LG Smart UI Regular" panose="020B0500000101010101" pitchFamily="50" charset="-127"/>
                <a:ea typeface="LG Smart UI Regular" panose="020B0500000101010101" pitchFamily="50" charset="-127"/>
              </a:rPr>
              <a:t>난관</a:t>
            </a:r>
          </a:p>
          <a:p>
            <a:pPr latinLnBrk="0"/>
            <a:r>
              <a:rPr lang="ko-KR" altLang="en-US" sz="1200" dirty="0">
                <a:latin typeface="LG Smart UI Regular" panose="020B0500000101010101" pitchFamily="50" charset="-127"/>
                <a:ea typeface="LG Smart UI Regular" panose="020B0500000101010101" pitchFamily="50" charset="-127"/>
              </a:rPr>
              <a:t>현재 봉착하거나 예상되는 난관은 다음과 같음:</a:t>
            </a:r>
          </a:p>
          <a:p>
            <a:pPr latinLnBrk="0"/>
            <a:r>
              <a:rPr lang="ko-KR" altLang="en-US" sz="1200" dirty="0">
                <a:latin typeface="LG Smart UI Regular" panose="020B0500000101010101" pitchFamily="50" charset="-127"/>
                <a:ea typeface="LG Smart UI Regular" panose="020B0500000101010101" pitchFamily="50" charset="-127"/>
              </a:rPr>
              <a:t>- 데이터 품질 문제: 일부 고객 데이터의 불완전 또는 누락으로 인해 정확한 분석에 어려움이 있음. 이를 극복하기 위해 데이터 </a:t>
            </a:r>
            <a:r>
              <a:rPr lang="ko-KR" altLang="en-US" sz="1200" dirty="0" err="1">
                <a:latin typeface="LG Smart UI Regular" panose="020B0500000101010101" pitchFamily="50" charset="-127"/>
                <a:ea typeface="LG Smart UI Regular" panose="020B0500000101010101" pitchFamily="50" charset="-127"/>
              </a:rPr>
              <a:t>전처리</a:t>
            </a:r>
            <a:r>
              <a:rPr lang="ko-KR" altLang="en-US" sz="1200" dirty="0">
                <a:latin typeface="LG Smart UI Regular" panose="020B0500000101010101" pitchFamily="50" charset="-127"/>
                <a:ea typeface="LG Smart UI Regular" panose="020B0500000101010101" pitchFamily="50" charset="-127"/>
              </a:rPr>
              <a:t> 과정에서 이상치를 제거하고, 누락 데이터를 보완하는 알고리즘을 적용할 계획임.</a:t>
            </a:r>
          </a:p>
          <a:p>
            <a:pPr latinLnBrk="0"/>
            <a:r>
              <a:rPr lang="ko-KR" altLang="en-US" sz="1200" dirty="0">
                <a:latin typeface="LG Smart UI Regular" panose="020B0500000101010101" pitchFamily="50" charset="-127"/>
                <a:ea typeface="LG Smart UI Regular" panose="020B0500000101010101" pitchFamily="50" charset="-127"/>
              </a:rPr>
              <a:t>- 모델 </a:t>
            </a:r>
            <a:r>
              <a:rPr lang="ko-KR" altLang="en-US" sz="1200" dirty="0" err="1">
                <a:latin typeface="LG Smart UI Regular" panose="020B0500000101010101" pitchFamily="50" charset="-127"/>
                <a:ea typeface="LG Smart UI Regular" panose="020B0500000101010101" pitchFamily="50" charset="-127"/>
              </a:rPr>
              <a:t>과적합</a:t>
            </a:r>
            <a:r>
              <a:rPr lang="ko-KR" altLang="en-US" sz="1200" dirty="0">
                <a:latin typeface="LG Smart UI Regular" panose="020B0500000101010101" pitchFamily="50" charset="-127"/>
                <a:ea typeface="LG Smart UI Regular" panose="020B0500000101010101" pitchFamily="50" charset="-127"/>
              </a:rPr>
              <a:t>: 초기 모델링 과정에서 </a:t>
            </a:r>
            <a:r>
              <a:rPr lang="ko-KR" altLang="en-US" sz="1200" dirty="0" err="1">
                <a:latin typeface="LG Smart UI Regular" panose="020B0500000101010101" pitchFamily="50" charset="-127"/>
                <a:ea typeface="LG Smart UI Regular" panose="020B0500000101010101" pitchFamily="50" charset="-127"/>
              </a:rPr>
              <a:t>과적합</a:t>
            </a:r>
            <a:r>
              <a:rPr lang="ko-KR" altLang="en-US" sz="1200" dirty="0">
                <a:latin typeface="LG Smart UI Regular" panose="020B0500000101010101" pitchFamily="50" charset="-127"/>
                <a:ea typeface="LG Smart UI Regular" panose="020B0500000101010101" pitchFamily="50" charset="-127"/>
              </a:rPr>
              <a:t> 문제가 발생함. 이를 해결하기 위해 교차 검증을 강화하고, 정규화 기법을 도입하여 모델의 일반화 성능을 향상시킬 예정임.</a:t>
            </a:r>
          </a:p>
          <a:p>
            <a:pPr marL="171450" indent="-171450" latinLnBrk="0">
              <a:buFontTx/>
              <a:buChar char="-"/>
            </a:pPr>
            <a:r>
              <a:rPr lang="ko-KR" altLang="en-US" sz="1200" dirty="0">
                <a:latin typeface="LG Smart UI Regular" panose="020B0500000101010101" pitchFamily="50" charset="-127"/>
                <a:ea typeface="LG Smart UI Regular" panose="020B0500000101010101" pitchFamily="50" charset="-127"/>
              </a:rPr>
              <a:t>대규모 데이터 처리: 방대한 데이터 양으로 인해 분석 속도가 느려짐. 이를 극복하기 위해 클라우드 컴퓨팅 자원을 활용하여 병렬 처리를 도입하고, 데이터 샘플링 기법을 적용하여 분석 효율성을 높일 계획임.</a:t>
            </a:r>
            <a:endParaRPr lang="en-US" altLang="ko-KR" sz="1200" dirty="0">
              <a:latin typeface="LG Smart UI Regular" panose="020B0500000101010101" pitchFamily="50" charset="-127"/>
              <a:ea typeface="LG Smart UI Regular" panose="020B0500000101010101" pitchFamily="50" charset="-127"/>
            </a:endParaRPr>
          </a:p>
          <a:p>
            <a:pPr marL="171450" indent="-171450" latinLnBrk="0">
              <a:buFontTx/>
              <a:buChar char="-"/>
            </a:pPr>
            <a:endParaRPr lang="en-US" altLang="ko-KR" sz="1200" dirty="0">
              <a:latin typeface="LG Smart UI Regular" panose="020B0500000101010101" pitchFamily="50" charset="-127"/>
              <a:ea typeface="LG Smart UI Regular" panose="020B0500000101010101" pitchFamily="50" charset="-127"/>
            </a:endParaRPr>
          </a:p>
          <a:p>
            <a:pPr latinLnBrk="0"/>
            <a:r>
              <a:rPr lang="en-US" altLang="ko-KR" sz="1200" b="1" dirty="0">
                <a:latin typeface="LG Smart UI Regular" panose="020B0500000101010101" pitchFamily="50" charset="-127"/>
                <a:ea typeface="LG Smart UI Regular" panose="020B0500000101010101" pitchFamily="50" charset="-127"/>
              </a:rPr>
              <a:t>Discussion Points</a:t>
            </a:r>
            <a:endParaRPr lang="en-US" altLang="ko-KR" sz="1200" dirty="0">
              <a:latin typeface="LG Smart UI Regular" panose="020B0500000101010101" pitchFamily="50" charset="-127"/>
              <a:ea typeface="LG Smart UI Regular" panose="020B0500000101010101" pitchFamily="50" charset="-127"/>
            </a:endParaRPr>
          </a:p>
          <a:p>
            <a:pPr latinLnBrk="0"/>
            <a:r>
              <a:rPr lang="en-US" altLang="ko-KR" sz="1200" dirty="0">
                <a:latin typeface="LG Smart UI Regular" panose="020B0500000101010101" pitchFamily="50" charset="-127"/>
                <a:ea typeface="LG Smart UI Regular" panose="020B0500000101010101" pitchFamily="50" charset="-127"/>
              </a:rPr>
              <a:t>1. </a:t>
            </a:r>
            <a:r>
              <a:rPr lang="ko-KR" altLang="en-US" sz="1200" dirty="0">
                <a:latin typeface="LG Smart UI Regular" panose="020B0500000101010101" pitchFamily="50" charset="-127"/>
                <a:ea typeface="LG Smart UI Regular" panose="020B0500000101010101" pitchFamily="50" charset="-127"/>
              </a:rPr>
              <a:t>신모델 출시 시에는 평소와는 다른 형태의 고객 행동이 나타나는데</a:t>
            </a:r>
            <a:r>
              <a:rPr lang="en-US" altLang="ko-KR" sz="1200" dirty="0">
                <a:latin typeface="LG Smart UI Regular" panose="020B0500000101010101" pitchFamily="50" charset="-127"/>
                <a:ea typeface="LG Smart UI Regular" panose="020B0500000101010101" pitchFamily="50" charset="-127"/>
              </a:rPr>
              <a:t>, </a:t>
            </a:r>
            <a:r>
              <a:rPr lang="ko-KR" altLang="en-US" sz="1200" dirty="0">
                <a:latin typeface="LG Smart UI Regular" panose="020B0500000101010101" pitchFamily="50" charset="-127"/>
                <a:ea typeface="LG Smart UI Regular" panose="020B0500000101010101" pitchFamily="50" charset="-127"/>
              </a:rPr>
              <a:t>이 기간 동안의 데이터를 어떻게 처리할 것인가</a:t>
            </a:r>
            <a:r>
              <a:rPr lang="en-US" altLang="ko-KR" sz="1200" dirty="0">
                <a:latin typeface="LG Smart UI Regular" panose="020B0500000101010101" pitchFamily="50" charset="-127"/>
                <a:ea typeface="LG Smart UI Regular" panose="020B0500000101010101" pitchFamily="50" charset="-127"/>
              </a:rPr>
              <a:t>?</a:t>
            </a:r>
          </a:p>
          <a:p>
            <a:pPr latinLnBrk="0"/>
            <a:r>
              <a:rPr lang="en-US" altLang="ko-KR" sz="1200" dirty="0">
                <a:latin typeface="LG Smart UI Regular" panose="020B0500000101010101" pitchFamily="50" charset="-127"/>
                <a:ea typeface="LG Smart UI Regular" panose="020B0500000101010101" pitchFamily="50" charset="-127"/>
              </a:rPr>
              <a:t>2. </a:t>
            </a:r>
            <a:r>
              <a:rPr lang="ko-KR" altLang="en-US" sz="1200" dirty="0">
                <a:latin typeface="LG Smart UI Regular" panose="020B0500000101010101" pitchFamily="50" charset="-127"/>
                <a:ea typeface="LG Smart UI Regular" panose="020B0500000101010101" pitchFamily="50" charset="-127"/>
              </a:rPr>
              <a:t>고객 이탈 예측 모델의 정확도를 높이기 위해 어떤 추가적인 데이터가 필요한가</a:t>
            </a:r>
            <a:r>
              <a:rPr lang="en-US" altLang="ko-KR" sz="1200" dirty="0">
                <a:latin typeface="LG Smart UI Regular" panose="020B0500000101010101" pitchFamily="50" charset="-127"/>
                <a:ea typeface="LG Smart UI Regular" panose="020B0500000101010101" pitchFamily="50" charset="-127"/>
              </a:rPr>
              <a:t>?</a:t>
            </a:r>
          </a:p>
          <a:p>
            <a:pPr latinLnBrk="0"/>
            <a:r>
              <a:rPr lang="en-US" altLang="ko-KR" sz="1200" dirty="0">
                <a:latin typeface="LG Smart UI Regular" panose="020B0500000101010101" pitchFamily="50" charset="-127"/>
                <a:ea typeface="LG Smart UI Regular" panose="020B0500000101010101" pitchFamily="50" charset="-127"/>
              </a:rPr>
              <a:t>3. </a:t>
            </a:r>
            <a:r>
              <a:rPr lang="ko-KR" altLang="en-US" sz="1200" dirty="0">
                <a:latin typeface="LG Smart UI Regular" panose="020B0500000101010101" pitchFamily="50" charset="-127"/>
                <a:ea typeface="LG Smart UI Regular" panose="020B0500000101010101" pitchFamily="50" charset="-127"/>
              </a:rPr>
              <a:t>발견된 인사이트를 바탕으로 한 신규 마케팅 전략의 효과를 어떻게 측정할 것인가</a:t>
            </a:r>
            <a:r>
              <a:rPr lang="en-US" altLang="ko-KR" sz="1200" dirty="0">
                <a:latin typeface="LG Smart UI Regular" panose="020B0500000101010101" pitchFamily="50" charset="-127"/>
                <a:ea typeface="LG Smart UI Regular" panose="020B0500000101010101" pitchFamily="50" charset="-127"/>
              </a:rPr>
              <a:t>?</a:t>
            </a:r>
          </a:p>
        </p:txBody>
      </p:sp>
    </p:spTree>
    <p:extLst>
      <p:ext uri="{BB962C8B-B14F-4D97-AF65-F5344CB8AC3E}">
        <p14:creationId xmlns:p14="http://schemas.microsoft.com/office/powerpoint/2010/main" val="589580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현대차그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G-book MX_200704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book MX_200704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book MX_200704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book MX_200704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book MX_200704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book MX_200704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book MX_200704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book MX_200704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book MX_200704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book MX_200704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book MX_200704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book MX_200704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2_기본 디자인">
  <a:themeElements>
    <a:clrScheme name="">
      <a:dk1>
        <a:srgbClr val="000000"/>
      </a:dk1>
      <a:lt1>
        <a:srgbClr val="FFFFFF"/>
      </a:lt1>
      <a:dk2>
        <a:srgbClr val="000000"/>
      </a:dk2>
      <a:lt2>
        <a:srgbClr val="111111"/>
      </a:lt2>
      <a:accent1>
        <a:srgbClr val="FFFFFF"/>
      </a:accent1>
      <a:accent2>
        <a:srgbClr val="808080"/>
      </a:accent2>
      <a:accent3>
        <a:srgbClr val="FFFFFF"/>
      </a:accent3>
      <a:accent4>
        <a:srgbClr val="000000"/>
      </a:accent4>
      <a:accent5>
        <a:srgbClr val="FFFFFF"/>
      </a:accent5>
      <a:accent6>
        <a:srgbClr val="737373"/>
      </a:accent6>
      <a:hlink>
        <a:srgbClr val="4D4D4D"/>
      </a:hlink>
      <a:folHlink>
        <a:srgbClr val="EAEAEA"/>
      </a:folHlink>
    </a:clrScheme>
    <a:fontScheme name="2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C0C0C0"/>
          </a:solidFill>
          <a:prstDash val="solid"/>
          <a:round/>
          <a:headEnd type="none" w="med" len="med"/>
          <a:tailEnd type="none" w="med" len="med"/>
        </a:ln>
        <a:effectLst/>
      </a:spPr>
      <a:bodyPr vert="horz" wrap="none" lIns="90000" tIns="10800" rIns="18000" bIns="10800" numCol="1" anchor="t" anchorCtr="0" compatLnSpc="1">
        <a:prstTxWarp prst="textNoShape">
          <a:avLst/>
        </a:prstTxWarp>
      </a:bodyPr>
      <a:lstStyle>
        <a:defPPr marL="0" marR="0" indent="0" algn="ctr" defTabSz="914400" rtl="0" eaLnBrk="1" fontAlgn="base" latinLnBrk="1" hangingPunct="1">
          <a:lnSpc>
            <a:spcPct val="130000"/>
          </a:lnSpc>
          <a:spcBef>
            <a:spcPct val="60000"/>
          </a:spcBef>
          <a:spcAft>
            <a:spcPct val="0"/>
          </a:spcAft>
          <a:buClrTx/>
          <a:buSzTx/>
          <a:buFontTx/>
          <a:buNone/>
          <a:tabLst/>
          <a:defRPr kumimoji="1" lang="ko-KR" altLang="en-US" sz="1000" b="0" i="0" u="none" strike="noStrike" cap="none" normalizeH="0" baseline="0" smtClean="0">
            <a:ln>
              <a:noFill/>
            </a:ln>
            <a:solidFill>
              <a:schemeClr val="tx1"/>
            </a:solidFill>
            <a:effectLst/>
            <a:latin typeface="HY헤드라인M" pitchFamily="18" charset="-127"/>
            <a:ea typeface="HY헤드라인M" pitchFamily="18" charset="-127"/>
          </a:defRPr>
        </a:defPPr>
      </a:lstStyle>
    </a:spDef>
    <a:lnDef>
      <a:spPr bwMode="auto">
        <a:xfrm>
          <a:off x="0" y="0"/>
          <a:ext cx="1" cy="1"/>
        </a:xfrm>
        <a:custGeom>
          <a:avLst/>
          <a:gdLst/>
          <a:ahLst/>
          <a:cxnLst/>
          <a:rect l="0" t="0" r="0" b="0"/>
          <a:pathLst/>
        </a:custGeom>
        <a:noFill/>
        <a:ln w="19050" cap="flat" cmpd="sng" algn="ctr">
          <a:solidFill>
            <a:srgbClr val="C0C0C0"/>
          </a:solidFill>
          <a:prstDash val="solid"/>
          <a:round/>
          <a:headEnd type="none" w="med" len="med"/>
          <a:tailEnd type="none" w="med" len="med"/>
        </a:ln>
        <a:effectLst/>
      </a:spPr>
      <a:bodyPr vert="horz" wrap="none" lIns="90000" tIns="10800" rIns="18000" bIns="10800" numCol="1" anchor="t" anchorCtr="0" compatLnSpc="1">
        <a:prstTxWarp prst="textNoShape">
          <a:avLst/>
        </a:prstTxWarp>
      </a:bodyPr>
      <a:lstStyle>
        <a:defPPr marL="0" marR="0" indent="0" algn="ctr" defTabSz="914400" rtl="0" eaLnBrk="1" fontAlgn="base" latinLnBrk="1" hangingPunct="1">
          <a:lnSpc>
            <a:spcPct val="130000"/>
          </a:lnSpc>
          <a:spcBef>
            <a:spcPct val="60000"/>
          </a:spcBef>
          <a:spcAft>
            <a:spcPct val="0"/>
          </a:spcAft>
          <a:buClrTx/>
          <a:buSzTx/>
          <a:buFontTx/>
          <a:buNone/>
          <a:tabLst/>
          <a:defRPr kumimoji="1" lang="ko-KR" altLang="en-US" sz="1000" b="0" i="0" u="none" strike="noStrike" cap="none" normalizeH="0" baseline="0" smtClean="0">
            <a:ln>
              <a:noFill/>
            </a:ln>
            <a:solidFill>
              <a:schemeClr val="tx1"/>
            </a:solidFill>
            <a:effectLst/>
            <a:latin typeface="HY헤드라인M" pitchFamily="18" charset="-127"/>
            <a:ea typeface="HY헤드라인M" pitchFamily="18" charset="-127"/>
          </a:defRPr>
        </a:defPPr>
      </a:lstStyle>
    </a:lnDef>
  </a:objectDefaults>
  <a:extraClrSchemeLst>
    <a:extraClrScheme>
      <a:clrScheme name="2_기본 디자인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기본 디자인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기본 디자인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기본 디자인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디자인 사용자 지정">
  <a:themeElements>
    <a:clrScheme name="4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디자인 사용자 지정">
      <a:majorFont>
        <a:latin typeface="HY견고딕"/>
        <a:ea typeface="HY견고딕"/>
        <a:cs typeface=""/>
      </a:majorFont>
      <a:minorFont>
        <a:latin typeface="HY견고딕"/>
        <a:ea typeface="HY견고딕"/>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현대차그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G-book MX_200704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book MX_200704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book MX_200704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book MX_200704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book MX_200704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book MX_200704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book MX_200704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book MX_200704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book MX_200704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book MX_200704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book MX_200704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book MX_200704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현대차그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w="6350"/>
      </a:spPr>
      <a:bodyPr rtlCol="0" anchor="ctr"/>
      <a:lstStyle>
        <a:defPPr>
          <a:defRPr sz="11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1_G-book MX_200704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book MX_200704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book MX_200704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book MX_200704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book MX_200704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book MX_200704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book MX_200704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book MX_200704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book MX_200704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book MX_200704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book MX_200704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book MX_200704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기본 디자인">
  <a:themeElements>
    <a:clrScheme name="">
      <a:dk1>
        <a:srgbClr val="000000"/>
      </a:dk1>
      <a:lt1>
        <a:srgbClr val="FFFFFF"/>
      </a:lt1>
      <a:dk2>
        <a:srgbClr val="000000"/>
      </a:dk2>
      <a:lt2>
        <a:srgbClr val="111111"/>
      </a:lt2>
      <a:accent1>
        <a:srgbClr val="FFFFFF"/>
      </a:accent1>
      <a:accent2>
        <a:srgbClr val="808080"/>
      </a:accent2>
      <a:accent3>
        <a:srgbClr val="FFFFFF"/>
      </a:accent3>
      <a:accent4>
        <a:srgbClr val="000000"/>
      </a:accent4>
      <a:accent5>
        <a:srgbClr val="FFFFFF"/>
      </a:accent5>
      <a:accent6>
        <a:srgbClr val="737373"/>
      </a:accent6>
      <a:hlink>
        <a:srgbClr val="4D4D4D"/>
      </a:hlink>
      <a:folHlink>
        <a:srgbClr val="EAEAEA"/>
      </a:folHlink>
    </a:clrScheme>
    <a:fontScheme name="기본 디자인">
      <a:majorFont>
        <a:latin typeface="HY헤드라인M"/>
        <a:ea typeface="HY헤드라인M"/>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기본 디자인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기획팀(전략위,no Slide번호)">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G-book MX_200704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book MX_200704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book MX_200704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book MX_200704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book MX_200704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book MX_200704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book MX_200704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book MX_200704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book MX_200704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book MX_200704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book MX_200704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book MX_200704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기획팀(전략위,no Slide번호)">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G-book MX_200704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book MX_200704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book MX_200704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book MX_200704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book MX_200704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book MX_200704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book MX_200704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book MX_200704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book MX_200704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book MX_200704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book MX_200704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book MX_200704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기획팀(전략위,no Slide번호)">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G-book MX_2007041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G-book MX_2007041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G-book MX_2007041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G-book MX_2007041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G-book MX_2007041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G-book MX_2007041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G-book MX_20070411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G-book MX_2007041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G-book MX_2007041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G-book MX_2007041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G-book MX_2007041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G-book MX_2007041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5_디자인 사용자 지정">
  <a:themeElements>
    <a:clrScheme name="4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디자인 사용자 지정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디자인 사용자 지정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디자인 사용자 지정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디자인 사용자 지정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디자인 사용자 지정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디자인 사용자 지정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디자인 사용자 지정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디자인 사용자 지정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디자인 사용자 지정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디자인 사용자 지정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디자인 사용자 지정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디자인 사용자 지정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6D45EDBD89DF4F9F1A8A61BEB897F5" ma:contentTypeVersion="18" ma:contentTypeDescription="Create a new document." ma:contentTypeScope="" ma:versionID="e932e81623638c8c07379d47eef02a5a">
  <xsd:schema xmlns:xsd="http://www.w3.org/2001/XMLSchema" xmlns:xs="http://www.w3.org/2001/XMLSchema" xmlns:p="http://schemas.microsoft.com/office/2006/metadata/properties" xmlns:ns2="5dfc8781-cdc6-42f6-b4a6-cfb4cb02c0fd" xmlns:ns3="509f17e6-d245-48de-9f7c-2e444ea4cbd3" targetNamespace="http://schemas.microsoft.com/office/2006/metadata/properties" ma:root="true" ma:fieldsID="1d091cc86eded6f6cfbf1e2be4e63d10" ns2:_="" ns3:_="">
    <xsd:import namespace="5dfc8781-cdc6-42f6-b4a6-cfb4cb02c0fd"/>
    <xsd:import namespace="509f17e6-d245-48de-9f7c-2e444ea4cbd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lcf76f155ced4ddcb4097134ff3c332f" minOccurs="0"/>
                <xsd:element ref="ns3:TaxCatchAll" minOccurs="0"/>
                <xsd:element ref="ns2:MediaLengthInSeconds" minOccurs="0"/>
                <xsd:element ref="ns2:MediaServiceLocation"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fc8781-cdc6-42f6-b4a6-cfb4cb02c0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7e9213f7-5c92-487b-9b57-97e9790909a4"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9f17e6-d245-48de-9f7c-2e444ea4cbd3"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0cb3d649-b7f4-43e4-8afa-49a94ec4e9ca}" ma:internalName="TaxCatchAll" ma:showField="CatchAllData" ma:web="509f17e6-d245-48de-9f7c-2e444ea4cbd3">
      <xsd:complexType>
        <xsd:complexContent>
          <xsd:extension base="dms:MultiChoiceLookup">
            <xsd:sequence>
              <xsd:element name="Value" type="dms:Lookup" maxOccurs="unbounded" minOccurs="0" nillable="true"/>
            </xsd:sequence>
          </xsd:extension>
        </xsd:complexContent>
      </xsd:complexType>
    </xsd:element>
    <xsd:element name="SharedWithUsers" ma:index="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09f17e6-d245-48de-9f7c-2e444ea4cbd3" xsi:nil="true"/>
    <lcf76f155ced4ddcb4097134ff3c332f xmlns="5dfc8781-cdc6-42f6-b4a6-cfb4cb02c0f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951E256-A01A-464C-82B1-B97DEA5B07D4}">
  <ds:schemaRefs>
    <ds:schemaRef ds:uri="http://schemas.microsoft.com/sharepoint/v3/contenttype/forms"/>
  </ds:schemaRefs>
</ds:datastoreItem>
</file>

<file path=customXml/itemProps2.xml><?xml version="1.0" encoding="utf-8"?>
<ds:datastoreItem xmlns:ds="http://schemas.openxmlformats.org/officeDocument/2006/customXml" ds:itemID="{FAEC3310-6E5C-4D93-95D2-C158227CF54E}"/>
</file>

<file path=customXml/itemProps3.xml><?xml version="1.0" encoding="utf-8"?>
<ds:datastoreItem xmlns:ds="http://schemas.openxmlformats.org/officeDocument/2006/customXml" ds:itemID="{12DE055D-7B65-4EF0-A474-88D0D49F8C36}">
  <ds:schemaRefs>
    <ds:schemaRef ds:uri="http://schemas.microsoft.com/office/2006/metadata/properties"/>
    <ds:schemaRef ds:uri="http://schemas.microsoft.com/office/infopath/2007/PartnerControls"/>
    <ds:schemaRef ds:uri="509f17e6-d245-48de-9f7c-2e444ea4cbd3"/>
    <ds:schemaRef ds:uri="5dfc8781-cdc6-42f6-b4a6-cfb4cb02c0fd"/>
  </ds:schemaRefs>
</ds:datastoreItem>
</file>

<file path=docProps/app.xml><?xml version="1.0" encoding="utf-8"?>
<Properties xmlns="http://schemas.openxmlformats.org/officeDocument/2006/extended-properties" xmlns:vt="http://schemas.openxmlformats.org/officeDocument/2006/docPropsVTypes">
  <Template>현대차그룹</Template>
  <TotalTime>52756</TotalTime>
  <Words>1268</Words>
  <Application>Microsoft Office PowerPoint</Application>
  <PresentationFormat>A4 용지(210x297mm)</PresentationFormat>
  <Paragraphs>114</Paragraphs>
  <Slides>4</Slides>
  <Notes>1</Notes>
  <HiddenSlides>0</HiddenSlides>
  <MMClips>0</MMClips>
  <ScaleCrop>false</ScaleCrop>
  <HeadingPairs>
    <vt:vector size="6" baseType="variant">
      <vt:variant>
        <vt:lpstr>사용한 글꼴</vt:lpstr>
      </vt:variant>
      <vt:variant>
        <vt:i4>15</vt:i4>
      </vt:variant>
      <vt:variant>
        <vt:lpstr>테마</vt:lpstr>
      </vt:variant>
      <vt:variant>
        <vt:i4>10</vt:i4>
      </vt:variant>
      <vt:variant>
        <vt:lpstr>슬라이드 제목</vt:lpstr>
      </vt:variant>
      <vt:variant>
        <vt:i4>4</vt:i4>
      </vt:variant>
    </vt:vector>
  </HeadingPairs>
  <TitlesOfParts>
    <vt:vector size="29" baseType="lpstr">
      <vt:lpstr>HY견고딕</vt:lpstr>
      <vt:lpstr>HY헤드라인M</vt:lpstr>
      <vt:lpstr>LG Smart UI Regular</vt:lpstr>
      <vt:lpstr>굴림</vt:lpstr>
      <vt:lpstr>맑은 고딕</vt:lpstr>
      <vt:lpstr>현대산스 Text Medium</vt:lpstr>
      <vt:lpstr>현대하모니 B</vt:lpstr>
      <vt:lpstr>현대하모니 L</vt:lpstr>
      <vt:lpstr>현대하모니 M</vt:lpstr>
      <vt:lpstr>휴먼모음T</vt:lpstr>
      <vt:lpstr>휴먼옛체</vt:lpstr>
      <vt:lpstr>Arial</vt:lpstr>
      <vt:lpstr>Tahoma</vt:lpstr>
      <vt:lpstr>Tw Cen MT</vt:lpstr>
      <vt:lpstr>Wingdings</vt:lpstr>
      <vt:lpstr>현대차그룹</vt:lpstr>
      <vt:lpstr>4_디자인 사용자 지정</vt:lpstr>
      <vt:lpstr>1_현대차그룹</vt:lpstr>
      <vt:lpstr>2_현대차그룹</vt:lpstr>
      <vt:lpstr>기본 디자인</vt:lpstr>
      <vt:lpstr>기획팀(전략위,no Slide번호)</vt:lpstr>
      <vt:lpstr>2_기획팀(전략위,no Slide번호)</vt:lpstr>
      <vt:lpstr>1_기획팀(전략위,no Slide번호)</vt:lpstr>
      <vt:lpstr>5_디자인 사용자 지정</vt:lpstr>
      <vt:lpstr>2_기본 디자인</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Seon</dc:creator>
  <cp:lastModifiedBy>조호연 (Owen Cho)</cp:lastModifiedBy>
  <cp:revision>3753</cp:revision>
  <cp:lastPrinted>2015-09-15T02:26:11Z</cp:lastPrinted>
  <dcterms:created xsi:type="dcterms:W3CDTF">2012-06-27T07:51:11Z</dcterms:created>
  <dcterms:modified xsi:type="dcterms:W3CDTF">2024-08-06T12:55:59Z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25c787f-039f-4287-bd0c-30008109edfc_Enabled">
    <vt:lpwstr>true</vt:lpwstr>
  </property>
  <property fmtid="{D5CDD505-2E9C-101B-9397-08002B2CF9AE}" pid="3" name="MSIP_Label_425c787f-039f-4287-bd0c-30008109edfc_SetDate">
    <vt:lpwstr>2021-08-12T06:38:06Z</vt:lpwstr>
  </property>
  <property fmtid="{D5CDD505-2E9C-101B-9397-08002B2CF9AE}" pid="4" name="MSIP_Label_425c787f-039f-4287-bd0c-30008109edfc_Method">
    <vt:lpwstr>Standard</vt:lpwstr>
  </property>
  <property fmtid="{D5CDD505-2E9C-101B-9397-08002B2CF9AE}" pid="5" name="MSIP_Label_425c787f-039f-4287-bd0c-30008109edfc_Name">
    <vt:lpwstr>사내한(평문)</vt:lpwstr>
  </property>
  <property fmtid="{D5CDD505-2E9C-101B-9397-08002B2CF9AE}" pid="6" name="MSIP_Label_425c787f-039f-4287-bd0c-30008109edfc_SiteId">
    <vt:lpwstr>f85ca5f1-aa23-4252-a83a-443d333b1fe7</vt:lpwstr>
  </property>
  <property fmtid="{D5CDD505-2E9C-101B-9397-08002B2CF9AE}" pid="7" name="MSIP_Label_425c787f-039f-4287-bd0c-30008109edfc_ActionId">
    <vt:lpwstr>fc026ce4-97ed-436d-9248-e7aa01c52452</vt:lpwstr>
  </property>
  <property fmtid="{D5CDD505-2E9C-101B-9397-08002B2CF9AE}" pid="8" name="MSIP_Label_425c787f-039f-4287-bd0c-30008109edfc_ContentBits">
    <vt:lpwstr>0</vt:lpwstr>
  </property>
  <property fmtid="{D5CDD505-2E9C-101B-9397-08002B2CF9AE}" pid="9" name="ContentTypeId">
    <vt:lpwstr>0x010100FF6D45EDBD89DF4F9F1A8A61BEB897F5</vt:lpwstr>
  </property>
  <property fmtid="{D5CDD505-2E9C-101B-9397-08002B2CF9AE}" pid="10" name="MediaServiceImageTags">
    <vt:lpwstr/>
  </property>
</Properties>
</file>