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377" r:id="rId6"/>
    <p:sldId id="372" r:id="rId7"/>
    <p:sldId id="373" r:id="rId8"/>
    <p:sldId id="374" r:id="rId9"/>
    <p:sldId id="376" r:id="rId10"/>
    <p:sldId id="378" r:id="rId11"/>
    <p:sldId id="379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69" d="100"/>
          <a:sy n="69" d="100"/>
        </p:scale>
        <p:origin x="35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2/13/2023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trellis-diy-open-source-led-keypad/adding-le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adafruit.com/adafruit-trellis-diy-open-source-led-keypad/overview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adev/reBloc/blob/master/rebloc.js" TargetMode="External"/><Relationship Id="rId2" Type="http://schemas.openxmlformats.org/officeDocument/2006/relationships/hyperlink" Target="https://www.hackster.io/nmoadev/rebloc-099b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adafruit-industries-llc/1611/5823361?utm_adgroup=General&amp;utm_source=google&amp;utm_medium=cpc&amp;utm_campaign=PMax:%20Smart%20Shopping_Product_Zombie%20SKUS&amp;utm_term=&amp;utm_content=General&amp;gclid=CjwKCAiAuaKfBhBtEiwAht6H7y2FNKGSwFXO2-cY8pENZ_qQ3o9tUQ1_8nAjIFPgHjX3z5VN8uM5ahoCg5kQAvD_BwE" TargetMode="External"/><Relationship Id="rId2" Type="http://schemas.openxmlformats.org/officeDocument/2006/relationships/hyperlink" Target="https://www.adafruit.com/product/1616?gclid=CjwKCAiAuaKfBhBtEiwAht6H75i0U6HfmzaHI3HS61-HaByAWbfVX5KwhqZ997vOobYK59bichrC9hoCcPwQAvD_Bw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https:/www.adafruit.com/product/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2- Player Pattern Memory Game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February 2023</a:t>
            </a:r>
          </a:p>
          <a:p>
            <a:r>
              <a:rPr lang="en-US" dirty="0"/>
              <a:t>Deepak Narayan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174-8724-4EEE-8922-BCE75747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My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FDEB-729C-4F15-961F-77C278A4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One player sets a pattern using a keypad; the other is briefly shown the pattern and then attempts to replicate it correctly</a:t>
            </a:r>
          </a:p>
          <a:p>
            <a:pPr>
              <a:lnSpc>
                <a:spcPct val="200000"/>
              </a:lnSpc>
            </a:pPr>
            <a:r>
              <a:rPr lang="en-US" dirty="0"/>
              <a:t>Turning the standard memory pattern game into a 2-player game seemed like a good project to get started in learning to make a game</a:t>
            </a:r>
          </a:p>
          <a:p>
            <a:pPr>
              <a:lnSpc>
                <a:spcPct val="200000"/>
              </a:lnSpc>
            </a:pPr>
            <a:r>
              <a:rPr lang="en-US" dirty="0"/>
              <a:t>I am also interested in learning about multiplexing and Charlieplexing. I hope to learn a lot about how LED matrices work through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941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1F78-7584-48CD-A28F-B3A5DA0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Overview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089E-349D-4577-88CB-C29DE653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3E768-2CAA-4090-BEE6-C6D2D73D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4655"/>
            <a:ext cx="6515100" cy="4364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43B3D-F962-4F4B-AF91-4F4B56787F79}"/>
              </a:ext>
            </a:extLst>
          </p:cNvPr>
          <p:cNvSpPr txBox="1"/>
          <p:nvPr/>
        </p:nvSpPr>
        <p:spPr>
          <a:xfrm>
            <a:off x="8839200" y="53995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1: Game Logic Flowchart</a:t>
            </a:r>
          </a:p>
        </p:txBody>
      </p:sp>
    </p:spTree>
    <p:extLst>
      <p:ext uri="{BB962C8B-B14F-4D97-AF65-F5344CB8AC3E}">
        <p14:creationId xmlns:p14="http://schemas.microsoft.com/office/powerpoint/2010/main" val="4046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291-D9E0-401B-B704-7625A13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5B4C4-4CC1-404C-9AE8-808229AA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38031"/>
            <a:ext cx="4152900" cy="45106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CF98C-8208-4645-A56C-B38E42C9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10" y="1138031"/>
            <a:ext cx="5683581" cy="3700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BD0120-7CCE-4B04-9F22-9CF387460809}"/>
              </a:ext>
            </a:extLst>
          </p:cNvPr>
          <p:cNvSpPr txBox="1"/>
          <p:nvPr/>
        </p:nvSpPr>
        <p:spPr>
          <a:xfrm>
            <a:off x="666750" y="5562600"/>
            <a:ext cx="521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2: Side view of game board (top) and top view of Player 1’s side(bottom)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DBCDD-187C-447A-8AAA-CC6D86C21509}"/>
              </a:ext>
            </a:extLst>
          </p:cNvPr>
          <p:cNvSpPr txBox="1"/>
          <p:nvPr/>
        </p:nvSpPr>
        <p:spPr>
          <a:xfrm>
            <a:off x="6096000" y="5067300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3: Top view of player 2’s side </a:t>
            </a:r>
          </a:p>
        </p:txBody>
      </p:sp>
    </p:spTree>
    <p:extLst>
      <p:ext uri="{BB962C8B-B14F-4D97-AF65-F5344CB8AC3E}">
        <p14:creationId xmlns:p14="http://schemas.microsoft.com/office/powerpoint/2010/main" val="32207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591-9836-41D4-9B2E-4A65F70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2959-34D3-4130-9CF0-743823DA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1 interfaces with LCD with the pushbuttons to select the pattern length</a:t>
            </a:r>
          </a:p>
          <a:p>
            <a:r>
              <a:rPr lang="en-US" dirty="0"/>
              <a:t>Players’ Score is shown on 7-segment LED</a:t>
            </a:r>
          </a:p>
        </p:txBody>
      </p:sp>
      <p:pic>
        <p:nvPicPr>
          <p:cNvPr id="1026" name="Picture 2" descr="adafruit_products_1616isoled_LRG.jpg">
            <a:extLst>
              <a:ext uri="{FF2B5EF4-FFF2-40B4-BE49-F238E27FC236}">
                <a16:creationId xmlns:a16="http://schemas.microsoft.com/office/drawing/2014/main" id="{ADB940B6-33D1-4990-B5F7-62A0560DF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14624" r="10306" b="12255"/>
          <a:stretch/>
        </p:blipFill>
        <p:spPr bwMode="auto">
          <a:xfrm>
            <a:off x="990599" y="2781300"/>
            <a:ext cx="32766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DB591-AD35-407C-8A8C-BEBCB787B35C}"/>
              </a:ext>
            </a:extLst>
          </p:cNvPr>
          <p:cNvSpPr txBox="1"/>
          <p:nvPr/>
        </p:nvSpPr>
        <p:spPr>
          <a:xfrm>
            <a:off x="609600" y="617219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[1]: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“Adding LEDs” Adafruit, 6 Dec. 2013, </a:t>
            </a:r>
            <a:r>
              <a:rPr lang="en-US" sz="1200" i="1" dirty="0">
                <a:hlinkClick r:id="rId3"/>
              </a:rPr>
              <a:t>https://learn.adafruit.com/adafruit-trellis-diy-open-source-led-keypad/adding-leds</a:t>
            </a:r>
            <a:r>
              <a:rPr lang="en-US" sz="1200" i="1" dirty="0"/>
              <a:t> Accessed 12 Feb. 2023</a:t>
            </a:r>
            <a:r>
              <a:rPr lang="en-US" i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A501-5F24-42CB-BCE5-5B2BF21640D7}"/>
              </a:ext>
            </a:extLst>
          </p:cNvPr>
          <p:cNvSpPr txBox="1"/>
          <p:nvPr/>
        </p:nvSpPr>
        <p:spPr>
          <a:xfrm>
            <a:off x="876298" y="5145553"/>
            <a:ext cx="35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4: Adafruit Trellis PCB with LEDs installed (</a:t>
            </a:r>
            <a:r>
              <a:rPr lang="en-US" i="1" dirty="0" err="1"/>
              <a:t>Rembor</a:t>
            </a:r>
            <a:r>
              <a:rPr lang="en-US" i="1" dirty="0"/>
              <a:t>) [1]</a:t>
            </a:r>
          </a:p>
        </p:txBody>
      </p:sp>
      <p:pic>
        <p:nvPicPr>
          <p:cNvPr id="1028" name="Picture 4" descr="adafruit_products_1616_LRG.jpg">
            <a:extLst>
              <a:ext uri="{FF2B5EF4-FFF2-40B4-BE49-F238E27FC236}">
                <a16:creationId xmlns:a16="http://schemas.microsoft.com/office/drawing/2014/main" id="{507ACA47-AE65-45BB-A1D4-9403759F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41545" r="24500" b="11626"/>
          <a:stretch/>
        </p:blipFill>
        <p:spPr bwMode="auto">
          <a:xfrm>
            <a:off x="6819901" y="2552700"/>
            <a:ext cx="4381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119B-B3CC-42B8-A074-7F67F95BC976}"/>
              </a:ext>
            </a:extLst>
          </p:cNvPr>
          <p:cNvSpPr txBox="1"/>
          <p:nvPr/>
        </p:nvSpPr>
        <p:spPr>
          <a:xfrm>
            <a:off x="6819901" y="5317002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Adafruit Trellis PCB with LEDs and 4x4 keypad (</a:t>
            </a:r>
            <a:r>
              <a:rPr lang="en-US" i="1" dirty="0" err="1"/>
              <a:t>Rembor</a:t>
            </a:r>
            <a:r>
              <a:rPr lang="en-US" i="1" dirty="0"/>
              <a:t>)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52764-6F8C-4443-B0AD-2C2AF1FE0C46}"/>
              </a:ext>
            </a:extLst>
          </p:cNvPr>
          <p:cNvSpPr txBox="1"/>
          <p:nvPr/>
        </p:nvSpPr>
        <p:spPr>
          <a:xfrm>
            <a:off x="616226" y="6541531"/>
            <a:ext cx="1096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[2]: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“Overview” Adafruit, 6 Dec. 2013, </a:t>
            </a:r>
            <a:r>
              <a:rPr lang="en-US" sz="1200" i="1" dirty="0">
                <a:hlinkClick r:id="rId5"/>
              </a:rPr>
              <a:t>https://learn.adafruit.com/adafruit-trellis-diy-open-source-led-keypad/overview</a:t>
            </a:r>
            <a:r>
              <a:rPr lang="en-US" sz="1200" i="1" dirty="0"/>
              <a:t> Accessed 12 Feb. 2023</a:t>
            </a:r>
          </a:p>
        </p:txBody>
      </p:sp>
    </p:spTree>
    <p:extLst>
      <p:ext uri="{BB962C8B-B14F-4D97-AF65-F5344CB8AC3E}">
        <p14:creationId xmlns:p14="http://schemas.microsoft.com/office/powerpoint/2010/main" val="13243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C4DD-F32C-43CA-B910-0D488A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Information: Existing Project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3C92-664C-4933-8757-1737ECC3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My project is based on a Pattern Memory Game with the Tessel 1 Development Board: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hlinkClick r:id="rId2"/>
              </a:rPr>
              <a:t>https://www.hackster.io/nmoadev/rebloc-099bdd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>
                <a:hlinkClick r:id="rId3"/>
              </a:rPr>
              <a:t>https://github.com/nmoadev/reBloc/blob/master/rebloc.js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My project adds multiplayer and the option to choose the size of the pattern.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software: code to store patterns, validate patters, swap players, and count score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hardware: 16x2 LCD display, push buttons, 7-segment LED Display</a:t>
            </a:r>
          </a:p>
          <a:p>
            <a:pPr marL="50641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3E4-BB23-42AF-B7B7-7A51E0E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FD5BD-0472-42B0-B270-0AE7DA649428}"/>
              </a:ext>
            </a:extLst>
          </p:cNvPr>
          <p:cNvSpPr txBox="1"/>
          <p:nvPr/>
        </p:nvSpPr>
        <p:spPr>
          <a:xfrm>
            <a:off x="9601200" y="46101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System block diagram for the game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B3D00C-53AD-4ACC-B937-94B92EBB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04528"/>
            <a:ext cx="6906589" cy="4305901"/>
          </a:xfrm>
        </p:spPr>
      </p:pic>
    </p:spTree>
    <p:extLst>
      <p:ext uri="{BB962C8B-B14F-4D97-AF65-F5344CB8AC3E}">
        <p14:creationId xmlns:p14="http://schemas.microsoft.com/office/powerpoint/2010/main" val="31905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0709-3957-4081-ACEB-E9F3C655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6F539-4832-4CA9-A466-B09B980A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57300"/>
            <a:ext cx="6671933" cy="472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999D0-7CA7-4972-9133-D2AF32F2A2B4}"/>
              </a:ext>
            </a:extLst>
          </p:cNvPr>
          <p:cNvSpPr txBox="1"/>
          <p:nvPr/>
        </p:nvSpPr>
        <p:spPr>
          <a:xfrm>
            <a:off x="8763000" y="5029200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6: Power Block Diagram of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479BC-A373-6A5D-766A-516F8D7F4D06}"/>
              </a:ext>
            </a:extLst>
          </p:cNvPr>
          <p:cNvSpPr txBox="1"/>
          <p:nvPr/>
        </p:nvSpPr>
        <p:spPr>
          <a:xfrm>
            <a:off x="8382000" y="16002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datasheet for the Trellis does not specify an exact value for the current draw. An additional power source might be needed.</a:t>
            </a:r>
          </a:p>
        </p:txBody>
      </p:sp>
    </p:spTree>
    <p:extLst>
      <p:ext uri="{BB962C8B-B14F-4D97-AF65-F5344CB8AC3E}">
        <p14:creationId xmlns:p14="http://schemas.microsoft.com/office/powerpoint/2010/main" val="6238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602307"/>
              </p:ext>
            </p:extLst>
          </p:nvPr>
        </p:nvGraphicFramePr>
        <p:xfrm>
          <a:off x="609600" y="1257300"/>
          <a:ext cx="10782301" cy="3876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31115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210372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940814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Adafruit Trellis Driver PCB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Trellis Elastomer Keypad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7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Standard LCD 16x2 + extras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6A78CB-14FC-DAAF-4122-C797B29672B3}"/>
              </a:ext>
            </a:extLst>
          </p:cNvPr>
          <p:cNvSpPr txBox="1"/>
          <p:nvPr/>
        </p:nvSpPr>
        <p:spPr>
          <a:xfrm>
            <a:off x="952500" y="5334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can source the 7-seg LEDs, buttons, and Red LEDs myself and from the parts kit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9A1B-E415-B3C1-83E8-3FBCCE7FEA88}"/>
              </a:ext>
            </a:extLst>
          </p:cNvPr>
          <p:cNvSpPr txBox="1"/>
          <p:nvPr/>
        </p:nvSpPr>
        <p:spPr>
          <a:xfrm>
            <a:off x="6553200" y="5247639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 additional power source may be needed after the current draw of the Trellis is measured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BCBB579B34349B0184B59DE50F1F1" ma:contentTypeVersion="2" ma:contentTypeDescription="Create a new document." ma:contentTypeScope="" ma:versionID="9162e580411ad9ca6af7432a2ff793b3">
  <xsd:schema xmlns:xsd="http://www.w3.org/2001/XMLSchema" xmlns:xs="http://www.w3.org/2001/XMLSchema" xmlns:p="http://schemas.microsoft.com/office/2006/metadata/properties" xmlns:ns3="ab204ecd-1c7c-4c51-b037-8a7c392345f6" targetNamespace="http://schemas.microsoft.com/office/2006/metadata/properties" ma:root="true" ma:fieldsID="b0982ec2fefdc817c8b043a9a16f7c04" ns3:_="">
    <xsd:import namespace="ab204ecd-1c7c-4c51-b037-8a7c39234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04ecd-1c7c-4c51-b037-8a7c39234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62C983-F002-4FEB-BA5D-EC76AB50D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04ecd-1c7c-4c51-b037-8a7c39234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44E019-A73A-4D44-B3F4-087588A9BD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999121-4023-468C-8B73-47DA9B5106C8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ab204ecd-1c7c-4c51-b037-8a7c392345f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8670</TotalTime>
  <Words>473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ENGI 301  2- Player Pattern Memory Game Proposal</vt:lpstr>
      <vt:lpstr>Background Information: My Story</vt:lpstr>
      <vt:lpstr>Background Information: Overview of the Game</vt:lpstr>
      <vt:lpstr>Background Information: The Device</vt:lpstr>
      <vt:lpstr>Background Information: The Device</vt:lpstr>
      <vt:lpstr>Background Information: Existing Project and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Deepak</cp:lastModifiedBy>
  <cp:revision>418</cp:revision>
  <dcterms:created xsi:type="dcterms:W3CDTF">2018-01-09T20:24:50Z</dcterms:created>
  <dcterms:modified xsi:type="dcterms:W3CDTF">2023-02-14T01:40:39Z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0x010100148BCBB579B34349B0184B59DE50F1F1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