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650" r:id="rId3"/>
    <p:sldId id="374" r:id="rId4"/>
    <p:sldId id="376" r:id="rId5"/>
    <p:sldId id="378" r:id="rId6"/>
    <p:sldId id="648" r:id="rId7"/>
    <p:sldId id="6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9" d="100"/>
          <a:sy n="69" d="100"/>
        </p:scale>
        <p:origin x="35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trellis-diy-open-source-led-keypad/adding-led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adafruit.com/adafruit-trellis-diy-open-source-led-keypad/overview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adev/reBloc/blob/master/rebloc.js" TargetMode="External"/><Relationship Id="rId2" Type="http://schemas.openxmlformats.org/officeDocument/2006/relationships/hyperlink" Target="https://www.hackster.io/nmoadev/rebloc-099bd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Deepak Narayan</a:t>
            </a:r>
          </a:p>
          <a:p>
            <a:endParaRPr lang="en-US" dirty="0"/>
          </a:p>
          <a:p>
            <a:r>
              <a:rPr lang="en-US" dirty="0"/>
              <a:t>Due 05/02/2022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1E7-53E9-00F3-DD47-94391B8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DA4-A78B-2EEF-4173-30B96B98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choose one of two options: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PCB based on your Project #1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PCB based on an example project</a:t>
            </a:r>
          </a:p>
          <a:p>
            <a:pPr lvl="1"/>
            <a:endParaRPr lang="en-US" dirty="0"/>
          </a:p>
          <a:p>
            <a:r>
              <a:rPr lang="en-US" dirty="0"/>
              <a:t>See Project #2 assignment for specific details</a:t>
            </a:r>
          </a:p>
          <a:p>
            <a:pPr lvl="1"/>
            <a:r>
              <a:rPr lang="en-US" dirty="0"/>
              <a:t>If choosing Option 1</a:t>
            </a:r>
          </a:p>
          <a:p>
            <a:pPr lvl="2"/>
            <a:r>
              <a:rPr lang="en-US" dirty="0"/>
              <a:t>Replace Background Information and System Block Diagram slides with your slides from the Project #1 proposal</a:t>
            </a:r>
          </a:p>
          <a:p>
            <a:pPr lvl="2"/>
            <a:r>
              <a:rPr lang="en-US" dirty="0"/>
              <a:t>Create a Mechanical Drawing </a:t>
            </a:r>
          </a:p>
          <a:p>
            <a:pPr lvl="1"/>
            <a:r>
              <a:rPr lang="en-US" dirty="0"/>
              <a:t>If choosing Option 2</a:t>
            </a:r>
          </a:p>
          <a:p>
            <a:pPr lvl="2"/>
            <a:r>
              <a:rPr lang="en-US" dirty="0"/>
              <a:t>Used provided Background Information and System Block Diagram slides</a:t>
            </a:r>
          </a:p>
          <a:p>
            <a:pPr lvl="2"/>
            <a:r>
              <a:rPr lang="en-US" dirty="0"/>
              <a:t>Create a Mechanical Drawing</a:t>
            </a:r>
          </a:p>
        </p:txBody>
      </p:sp>
    </p:spTree>
    <p:extLst>
      <p:ext uri="{BB962C8B-B14F-4D97-AF65-F5344CB8AC3E}">
        <p14:creationId xmlns:p14="http://schemas.microsoft.com/office/powerpoint/2010/main" val="24523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591-9836-41D4-9B2E-4A65F70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2959-34D3-4130-9CF0-743823DA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1 interfaces with LCD with the pushbuttons to select the pattern length</a:t>
            </a:r>
          </a:p>
          <a:p>
            <a:r>
              <a:rPr lang="en-US" dirty="0"/>
              <a:t>Players’ Score is shown on 7-segment LED</a:t>
            </a:r>
          </a:p>
        </p:txBody>
      </p:sp>
      <p:pic>
        <p:nvPicPr>
          <p:cNvPr id="1026" name="Picture 2" descr="adafruit_products_1616isoled_LRG.jpg">
            <a:extLst>
              <a:ext uri="{FF2B5EF4-FFF2-40B4-BE49-F238E27FC236}">
                <a16:creationId xmlns:a16="http://schemas.microsoft.com/office/drawing/2014/main" id="{ADB940B6-33D1-4990-B5F7-62A0560DF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14624" r="10306" b="12255"/>
          <a:stretch/>
        </p:blipFill>
        <p:spPr bwMode="auto">
          <a:xfrm>
            <a:off x="990599" y="2781300"/>
            <a:ext cx="32766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DB591-AD35-407C-8A8C-BEBCB787B35C}"/>
              </a:ext>
            </a:extLst>
          </p:cNvPr>
          <p:cNvSpPr txBox="1"/>
          <p:nvPr/>
        </p:nvSpPr>
        <p:spPr>
          <a:xfrm>
            <a:off x="609600" y="617219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[1]: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“Adding LEDs” Adafruit, 6 Dec. 2013, </a:t>
            </a:r>
            <a:r>
              <a:rPr lang="en-US" sz="1200" i="1" dirty="0">
                <a:hlinkClick r:id="rId3"/>
              </a:rPr>
              <a:t>https://learn.adafruit.com/adafruit-trellis-diy-open-source-led-keypad/adding-leds</a:t>
            </a:r>
            <a:r>
              <a:rPr lang="en-US" sz="1200" i="1" dirty="0"/>
              <a:t> Accessed 12 Feb. 2023</a:t>
            </a:r>
            <a:r>
              <a:rPr lang="en-US" i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A501-5F24-42CB-BCE5-5B2BF21640D7}"/>
              </a:ext>
            </a:extLst>
          </p:cNvPr>
          <p:cNvSpPr txBox="1"/>
          <p:nvPr/>
        </p:nvSpPr>
        <p:spPr>
          <a:xfrm>
            <a:off x="876298" y="5145553"/>
            <a:ext cx="35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4: Adafruit Trellis PCB with LEDs installed (</a:t>
            </a:r>
            <a:r>
              <a:rPr lang="en-US" i="1" dirty="0" err="1"/>
              <a:t>Rembor</a:t>
            </a:r>
            <a:r>
              <a:rPr lang="en-US" i="1" dirty="0"/>
              <a:t>) [1]</a:t>
            </a:r>
          </a:p>
        </p:txBody>
      </p:sp>
      <p:pic>
        <p:nvPicPr>
          <p:cNvPr id="1028" name="Picture 4" descr="adafruit_products_1616_LRG.jpg">
            <a:extLst>
              <a:ext uri="{FF2B5EF4-FFF2-40B4-BE49-F238E27FC236}">
                <a16:creationId xmlns:a16="http://schemas.microsoft.com/office/drawing/2014/main" id="{507ACA47-AE65-45BB-A1D4-9403759F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41545" r="24500" b="11626"/>
          <a:stretch/>
        </p:blipFill>
        <p:spPr bwMode="auto">
          <a:xfrm>
            <a:off x="6819901" y="2552700"/>
            <a:ext cx="4381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119B-B3CC-42B8-A074-7F67F95BC976}"/>
              </a:ext>
            </a:extLst>
          </p:cNvPr>
          <p:cNvSpPr txBox="1"/>
          <p:nvPr/>
        </p:nvSpPr>
        <p:spPr>
          <a:xfrm>
            <a:off x="6819901" y="5317002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Adafruit Trellis PCB with LEDs and 4x4 keypad (</a:t>
            </a:r>
            <a:r>
              <a:rPr lang="en-US" i="1" dirty="0" err="1"/>
              <a:t>Rembor</a:t>
            </a:r>
            <a:r>
              <a:rPr lang="en-US" i="1" dirty="0"/>
              <a:t>)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52764-6F8C-4443-B0AD-2C2AF1FE0C46}"/>
              </a:ext>
            </a:extLst>
          </p:cNvPr>
          <p:cNvSpPr txBox="1"/>
          <p:nvPr/>
        </p:nvSpPr>
        <p:spPr>
          <a:xfrm>
            <a:off x="616226" y="6541531"/>
            <a:ext cx="1096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[2]: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“Overview” Adafruit, 6 Dec. 2013, </a:t>
            </a:r>
            <a:r>
              <a:rPr lang="en-US" sz="1200" i="1" dirty="0">
                <a:hlinkClick r:id="rId5"/>
              </a:rPr>
              <a:t>https://learn.adafruit.com/adafruit-trellis-diy-open-source-led-keypad/overview</a:t>
            </a:r>
            <a:r>
              <a:rPr lang="en-US" sz="1200" i="1" dirty="0"/>
              <a:t> Accessed 12 Feb. 2023</a:t>
            </a:r>
          </a:p>
        </p:txBody>
      </p:sp>
    </p:spTree>
    <p:extLst>
      <p:ext uri="{BB962C8B-B14F-4D97-AF65-F5344CB8AC3E}">
        <p14:creationId xmlns:p14="http://schemas.microsoft.com/office/powerpoint/2010/main" val="13243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C4DD-F32C-43CA-B910-0D488A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Information: Existing Project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3C92-664C-4933-8757-1737ECC3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My project is based on a Pattern Memory Game with the Tessel 1 Development Board: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hlinkClick r:id="rId2"/>
              </a:rPr>
              <a:t>https://www.hackster.io/nmoadev/rebloc-099bdd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>
                <a:hlinkClick r:id="rId3"/>
              </a:rPr>
              <a:t>https://github.com/nmoadev/reBloc/blob/master/rebloc.js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My project adds multiplayer and the option to choose the size of the pattern.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software: code to store patterns, validate patterns, swap players, and count score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hardware: 16x2 LCD display, push buttons, 7-segment LED Display</a:t>
            </a:r>
          </a:p>
          <a:p>
            <a:pPr marL="50641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3E4-BB23-42AF-B7B7-7A51E0E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FD5BD-0472-42B0-B270-0AE7DA649428}"/>
              </a:ext>
            </a:extLst>
          </p:cNvPr>
          <p:cNvSpPr txBox="1"/>
          <p:nvPr/>
        </p:nvSpPr>
        <p:spPr>
          <a:xfrm>
            <a:off x="9601200" y="46101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System block diagram for the game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0EAC62-DFF5-6E67-CCF8-E2F62134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1" y="1387874"/>
            <a:ext cx="6381822" cy="471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5EC3078-D338-1EAC-9F9B-289529017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11667" r="17083" b="26111"/>
          <a:stretch/>
        </p:blipFill>
        <p:spPr>
          <a:xfrm>
            <a:off x="694005" y="1779231"/>
            <a:ext cx="5744895" cy="336873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F623F6-46AE-19BF-E167-D4C67B6A7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" t="13889" r="39167" b="26666"/>
          <a:stretch/>
        </p:blipFill>
        <p:spPr>
          <a:xfrm>
            <a:off x="6635871" y="1067621"/>
            <a:ext cx="537209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Example Mechanical Drawing (from Combo Lock)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75260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7162800" y="35814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4102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410200" y="266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3505200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106F43-8302-4942-8F2C-09009718E785}"/>
              </a:ext>
            </a:extLst>
          </p:cNvPr>
          <p:cNvSpPr/>
          <p:nvPr/>
        </p:nvSpPr>
        <p:spPr>
          <a:xfrm>
            <a:off x="4724400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17837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2578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25780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0292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18160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26103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04DEA-AB46-DD40-58DB-2E65349820AC}"/>
              </a:ext>
            </a:extLst>
          </p:cNvPr>
          <p:cNvSpPr txBox="1"/>
          <p:nvPr/>
        </p:nvSpPr>
        <p:spPr>
          <a:xfrm>
            <a:off x="4034881" y="62865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Remove this slide in your submission</a:t>
            </a:r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8604</TotalTime>
  <Words>360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PCB Project</vt:lpstr>
      <vt:lpstr>Options</vt:lpstr>
      <vt:lpstr>Background Information: The Device</vt:lpstr>
      <vt:lpstr>Background Information: Existing Project and Improvements</vt:lpstr>
      <vt:lpstr>System Block Diagram</vt:lpstr>
      <vt:lpstr>Mechanical Drawing</vt:lpstr>
      <vt:lpstr>Example Mechanical Drawing (from Combo Lock)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Deepak</cp:lastModifiedBy>
  <cp:revision>415</cp:revision>
  <dcterms:created xsi:type="dcterms:W3CDTF">2018-01-09T20:24:50Z</dcterms:created>
  <dcterms:modified xsi:type="dcterms:W3CDTF">2023-05-02T03:09:17Z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