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F659-578E-F664-9814-7203AD1C5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7FAE9-0594-84B7-1566-82799EBE9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3C97-DDE7-3E0D-4C72-5FCA7F9A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9933-B2FA-43D4-8582-81A80813DD6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B2591-EBB2-6D81-80D5-B5725CDA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6D721-65CF-109D-FF8D-FF6B92B6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FC38-84AB-41DC-8701-50691026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1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1EA7-A941-52BC-209E-06DC9DD1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8F416-7E8A-4F40-D0DA-1EBD44D74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CCCB2-4E2F-07EE-3B91-8768675C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9933-B2FA-43D4-8582-81A80813DD6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85A8-69AB-D394-AA55-EB27C240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C9217-2B1B-D772-99B0-31AEACF5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FC38-84AB-41DC-8701-50691026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0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06336-0852-B601-A380-721AD9E83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339CD-AB7F-CE82-499C-BEBB2DC63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15111-54E0-41D3-0F98-3E285AFD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9933-B2FA-43D4-8582-81A80813DD6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064ED-B7A5-49CC-4770-20290AE1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3AE26-4D03-2AE0-5D6B-A884CC50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FC38-84AB-41DC-8701-50691026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C668-D461-0D02-63CC-3DADCE85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83DC3-EF75-2674-7CA1-85791F888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14D41-70A5-4964-106F-FB3485D1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9933-B2FA-43D4-8582-81A80813DD6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9A9F-D07E-B194-A50A-80488BEA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80A9-EDAD-E30B-5D4D-19778A40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FC38-84AB-41DC-8701-50691026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2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01A3-A2D3-5BFC-6C68-9D8F612E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47184-DA1D-E694-E950-F2001B1B4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9FC35-44F0-5724-21A3-6CBACFBC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9933-B2FA-43D4-8582-81A80813DD6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CB505-A59F-9FCA-D69D-116D937E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5972C-0EEF-04E7-53B1-37E8DA9A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FC38-84AB-41DC-8701-50691026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6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EA99-815D-A4D3-E241-9D663883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C142-701D-A03A-E38C-FB6CF4AF2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AB539-1535-906F-60A8-229B688CF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CEC38-3217-3A75-19EC-2D461566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9933-B2FA-43D4-8582-81A80813DD6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09FCA-E071-A60F-FAE6-C8475906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D8DF4-62D6-1383-360F-551DC164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FC38-84AB-41DC-8701-50691026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4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76F6-EEF4-1012-091A-E7E6D7CD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4E9D5-4506-04E9-E4F0-4AA48028D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5F3A0-9E09-894A-3B45-19F1B8A53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9DF60-0886-7D15-7E14-53F4CF205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C729C-8ABF-175A-8663-0FB8C1009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9FD0A-6372-4EAA-0A31-FCEAA325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9933-B2FA-43D4-8582-81A80813DD6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9B039-ECE3-364C-9A62-39346A92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CEB4D-644A-BAB5-EBDA-42BC8460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FC38-84AB-41DC-8701-50691026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48EC-8994-D6AE-70B1-17715777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F9AE1-0757-A099-F74E-1562C3C2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9933-B2FA-43D4-8582-81A80813DD6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13B5C-8F10-E1D5-1C77-231D4BAB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03C75-BF64-A4B5-C3F4-474B522E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FC38-84AB-41DC-8701-50691026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8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4A674-BE51-83FA-C83D-3F032E31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9933-B2FA-43D4-8582-81A80813DD6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5F44E-2542-7E0A-6449-2C329253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EDE7A-FE84-091F-DA47-A98B4CBC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FC38-84AB-41DC-8701-50691026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6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1C36-6C45-D227-DB16-C89C6CF75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4965D-6293-A132-196E-B88A45AC6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3C636-B184-56FD-954A-56358AE8A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3CFFA-BD1E-10D8-CC61-887D0FFF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9933-B2FA-43D4-8582-81A80813DD6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6260D-6F50-44DE-5B18-A243C059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D5B5F-604E-A84B-E1F0-4D00E3AF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FC38-84AB-41DC-8701-50691026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13FD-AA2C-67F0-F7FF-27DFDEB6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9A6DC-38F8-D188-C150-2B63A6BC2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C0A3F-0395-4799-7B11-12896FF81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3D618-29C6-654D-FFD2-FB75B0A2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9933-B2FA-43D4-8582-81A80813DD6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CBA48-438D-9717-936B-2280C2F4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54BD8-319A-2784-3749-0E2E0EFB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FC38-84AB-41DC-8701-50691026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1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4BABA-77EE-7ED1-C1BA-5F3AB9D5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CF8E8-EDCC-8A2E-ACF6-D86A8C4D1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065F-15D4-87D1-D72A-C80108B3A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9933-B2FA-43D4-8582-81A80813DD6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97FA3-F0B2-F4D0-BCF7-26B61BB13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B05C4-E4C3-2B58-1E36-032FC813B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FC38-84AB-41DC-8701-506910261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7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0C9C3F8-F963-F0C3-FD5B-21745C210C5C}"/>
              </a:ext>
            </a:extLst>
          </p:cNvPr>
          <p:cNvSpPr/>
          <p:nvPr/>
        </p:nvSpPr>
        <p:spPr>
          <a:xfrm>
            <a:off x="3352799" y="685800"/>
            <a:ext cx="5802489" cy="5806440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4400" b="1" dirty="0">
                <a:solidFill>
                  <a:schemeClr val="tx1"/>
                </a:solidFill>
                <a:latin typeface="Arial Nova" panose="020F0502020204030204" pitchFamily="34" charset="0"/>
                <a:cs typeface="Angsana New" panose="020B0502040204020203" pitchFamily="18" charset="-34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04C59-3916-F6DF-D881-86A804A80714}"/>
              </a:ext>
            </a:extLst>
          </p:cNvPr>
          <p:cNvSpPr txBox="1"/>
          <p:nvPr/>
        </p:nvSpPr>
        <p:spPr>
          <a:xfrm>
            <a:off x="4679244" y="511681"/>
            <a:ext cx="3375378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500" b="1" dirty="0">
                <a:latin typeface="Arial Nova" panose="020F0502020204030204" pitchFamily="34" charset="0"/>
                <a:cs typeface="Angsana New" panose="020B0502040204020203" pitchFamily="18" charset="-34"/>
              </a:rPr>
              <a:t>5</a:t>
            </a:r>
            <a:endParaRPr lang="en-US" sz="395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C4BA16-D02C-D596-17B6-956B584A6304}"/>
              </a:ext>
            </a:extLst>
          </p:cNvPr>
          <p:cNvSpPr/>
          <p:nvPr/>
        </p:nvSpPr>
        <p:spPr>
          <a:xfrm>
            <a:off x="3166652" y="485301"/>
            <a:ext cx="6172200" cy="6172200"/>
          </a:xfrm>
          <a:prstGeom prst="ellipse">
            <a:avLst/>
          </a:prstGeom>
          <a:noFill/>
          <a:ln w="1079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4400" b="1" dirty="0">
                <a:solidFill>
                  <a:schemeClr val="tx1"/>
                </a:solidFill>
                <a:latin typeface="Arial Nova" panose="020F0502020204030204" pitchFamily="34" charset="0"/>
                <a:cs typeface="Angsana New" panose="020B0502040204020203" pitchFamily="18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029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 Pandey</dc:creator>
  <cp:lastModifiedBy>Lokesh Pandey</cp:lastModifiedBy>
  <cp:revision>7</cp:revision>
  <dcterms:created xsi:type="dcterms:W3CDTF">2023-11-20T05:08:02Z</dcterms:created>
  <dcterms:modified xsi:type="dcterms:W3CDTF">2023-11-20T11:10:06Z</dcterms:modified>
</cp:coreProperties>
</file>