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Career Pathfinder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Career Pathfinder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Financials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Revenue projections: $250,000 (year 1), $1M (year 2), $5M (year 3)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User acquisition costs: $50/user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Lifetime value: $200/user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333333"/>
                </a:solidFill>
              </a:defRPr>
            </a:pPr>
            <a:r>
              <a:t>10</a:t>
            </a:r>
          </a:p>
        </p:txBody>
      </p:sp>
      <p:pic>
        <p:nvPicPr>
          <p:cNvPr id="6" name="Picture 5" descr="temp_chart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The Ask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Funding amount: $100,000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Use of funds: product development, marketing, user acquisition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Milestones: launch premium features, expand partnerships, reach 10,000 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333333"/>
                </a:solidFill>
              </a:defRPr>
            </a:pPr>
            <a: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Join us in revolutionizing career development with AI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Together, let's unlock new career possibilities for millions of users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Invest in Career Pathfinder today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333333"/>
                </a:solidFill>
              </a:defRPr>
            </a:pPr>
            <a: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Current career platforms focus on job matching, not career growth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Limited guidance on required skills and training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Users lack personalized career paths and development plans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333333"/>
                </a:solidFill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AI-driven career analysis and recommendation engine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Personalized career paths and development plans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Integration with top course and certification providers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333333"/>
                </a:solidFill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Market Opportunity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TAM: $10B career development market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SAM: $1B AI-powered career platforms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SOM: $200M personalized career development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333333"/>
                </a:solidFill>
              </a:defRPr>
            </a:pPr>
            <a:r>
              <a:t>4</a:t>
            </a:r>
          </a:p>
        </p:txBody>
      </p:sp>
      <p:pic>
        <p:nvPicPr>
          <p:cNvPr id="6" name="Picture 5" descr="temp_chart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Product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User profiling and skills analysis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AI-driven career recommendations and pathways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Integrated course and certification marketplace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333333"/>
                </a:solidFill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Business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Freemium model with premium features and services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Partnerships with course and certification providers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B2B offerings for enterprise career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333333"/>
                </a:solidFill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Prototype developed with 100+ user testers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Partnerships with 5+ course and certification providers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User engagement metrics: 30% monthly retention, 25% weekly active 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333333"/>
                </a:solidFill>
              </a:defRPr>
            </a:pPr>
            <a:r>
              <a:t>7</a:t>
            </a:r>
          </a:p>
        </p:txBody>
      </p:sp>
      <p:pic>
        <p:nvPicPr>
          <p:cNvPr id="6" name="Picture 5" descr="temp_chart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Competition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LinkedIn: limited career development features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Other career platforms: lack AI-driven recommendations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Career Pathfinder: unique value proposition with AI-powered career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333333"/>
                </a:solidFill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t>Team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Founders: [Your Name], [Co-Founder's Name]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Key team members: AI engineer, career development expert, marketing lead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Advisors: industry experts in AI, education, and career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333333"/>
                </a:solidFill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