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4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0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4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5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1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5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8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686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87397-BC8C-49DB-AFB9-237A950D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688" y="223631"/>
            <a:ext cx="3772166" cy="442006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NBA Shot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5957-B374-42BB-84BA-B761B6936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88" y="3826565"/>
            <a:ext cx="3511233" cy="207517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Git buckets:</a:t>
            </a:r>
          </a:p>
          <a:p>
            <a:r>
              <a:rPr lang="en-US" sz="2200" dirty="0" err="1"/>
              <a:t>Jongwoo</a:t>
            </a:r>
            <a:r>
              <a:rPr lang="en-US" sz="2200" dirty="0"/>
              <a:t> Lee</a:t>
            </a:r>
          </a:p>
          <a:p>
            <a:r>
              <a:rPr lang="en-US" sz="2200" dirty="0" err="1"/>
              <a:t>BilL</a:t>
            </a:r>
            <a:r>
              <a:rPr lang="en-US" sz="2200" dirty="0"/>
              <a:t> </a:t>
            </a:r>
            <a:r>
              <a:rPr lang="en-US" sz="2200" dirty="0" err="1"/>
              <a:t>Eveloff</a:t>
            </a:r>
            <a:endParaRPr lang="en-US" sz="2200" dirty="0"/>
          </a:p>
          <a:p>
            <a:r>
              <a:rPr lang="en-US" sz="2200" dirty="0"/>
              <a:t>Alan Tsai</a:t>
            </a:r>
          </a:p>
          <a:p>
            <a:r>
              <a:rPr lang="en-US" sz="2200" dirty="0"/>
              <a:t>Deep Sran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8E3EB-7D56-4264-82A0-E7B0FFDD8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2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73A-FD38-42DA-93B6-7F9872DE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1621"/>
            <a:ext cx="11029616" cy="593819"/>
          </a:xfrm>
        </p:spPr>
        <p:txBody>
          <a:bodyPr/>
          <a:lstStyle/>
          <a:p>
            <a:r>
              <a:rPr lang="en-US" dirty="0"/>
              <a:t>Pulling data from </a:t>
            </a:r>
            <a:r>
              <a:rPr lang="en-US" dirty="0" err="1"/>
              <a:t>Nba</a:t>
            </a:r>
            <a:r>
              <a:rPr lang="en-US" dirty="0"/>
              <a:t> STATS API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36A32-4B2B-44AD-9AA3-B8A04481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314"/>
            <a:ext cx="12192000" cy="4579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DAE772-640B-443E-8650-0AC21971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8686"/>
            <a:ext cx="6783457" cy="8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E1C1-169E-4F01-8D9D-B9081967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8586"/>
            <a:ext cx="11029616" cy="62788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F3AD0-B00E-465D-BA13-96C2684E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036"/>
            <a:ext cx="12192000" cy="3784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FF42E-CFD5-4BFE-A895-65380E82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9772"/>
            <a:ext cx="12192000" cy="9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9B7C-73EF-4D36-BCF7-1F6ADF0C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9079"/>
          </a:xfrm>
        </p:spPr>
        <p:txBody>
          <a:bodyPr/>
          <a:lstStyle/>
          <a:p>
            <a:r>
              <a:rPr lang="en-US" dirty="0"/>
              <a:t>DATA CLEAN AND CREATING SQL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AEB98-1BC0-48AE-82AE-82B819FD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24556"/>
            <a:ext cx="9929531" cy="42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8EF8-6BF2-47F7-9B82-7CB88838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5" y="473553"/>
            <a:ext cx="11029616" cy="586087"/>
          </a:xfrm>
        </p:spPr>
        <p:txBody>
          <a:bodyPr/>
          <a:lstStyle/>
          <a:p>
            <a:r>
              <a:rPr lang="en-US"/>
              <a:t>FLask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F7F0B-18FD-4D49-B8FE-3D6083B7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666" y="1059642"/>
            <a:ext cx="6159666" cy="5771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4BC869-B0D0-4264-84A0-D74624B8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40" y="1059641"/>
            <a:ext cx="6519065" cy="57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75ED-70FF-4A6E-BD1A-D312AC48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8404"/>
            <a:ext cx="11029616" cy="604840"/>
          </a:xfrm>
        </p:spPr>
        <p:txBody>
          <a:bodyPr/>
          <a:lstStyle/>
          <a:p>
            <a:r>
              <a:rPr lang="en-US" dirty="0"/>
              <a:t>Plotting Data onto Shot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D9143-D049-4A9E-9A33-7185B7CA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8" y="1015438"/>
            <a:ext cx="3436178" cy="571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28ECB-87AD-47F8-B2C0-92968950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76" y="1015438"/>
            <a:ext cx="4491090" cy="4087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18F49-837F-45F9-B35A-659914444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814" y="3802852"/>
            <a:ext cx="4553374" cy="28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3EDB-8DD8-444C-9B19-BE41F6C7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31" y="585961"/>
            <a:ext cx="11029616" cy="535568"/>
          </a:xfrm>
        </p:spPr>
        <p:txBody>
          <a:bodyPr/>
          <a:lstStyle/>
          <a:p>
            <a:r>
              <a:rPr lang="en-US" dirty="0"/>
              <a:t>Init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A647A-2621-47BE-B48B-FF9263E0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" y="1121529"/>
            <a:ext cx="6381152" cy="5736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83062-B760-4AF0-BA13-363992C2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51" y="1121528"/>
            <a:ext cx="7806894" cy="573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133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593D32"/>
      </a:dk2>
      <a:lt2>
        <a:srgbClr val="E5E2E8"/>
      </a:lt2>
      <a:accent1>
        <a:srgbClr val="81E42C"/>
      </a:accent1>
      <a:accent2>
        <a:srgbClr val="BCD21A"/>
      </a:accent2>
      <a:accent3>
        <a:srgbClr val="E4AE2C"/>
      </a:accent3>
      <a:accent4>
        <a:srgbClr val="D24F1A"/>
      </a:accent4>
      <a:accent5>
        <a:srgbClr val="E42C43"/>
      </a:accent5>
      <a:accent6>
        <a:srgbClr val="D21A7E"/>
      </a:accent6>
      <a:hlink>
        <a:srgbClr val="4F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DividendVTI</vt:lpstr>
      <vt:lpstr>NBA Shot Chart</vt:lpstr>
      <vt:lpstr>Pulling data from Nba STATS API </vt:lpstr>
      <vt:lpstr>Data Cleaning</vt:lpstr>
      <vt:lpstr>DATA CLEAN AND CREATING SQL Database</vt:lpstr>
      <vt:lpstr>FLask</vt:lpstr>
      <vt:lpstr>Plotting Data onto Shot chart</vt:lpstr>
      <vt:lpstr>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Shot Chart</dc:title>
  <dc:creator>dsran</dc:creator>
  <cp:lastModifiedBy> </cp:lastModifiedBy>
  <cp:revision>13</cp:revision>
  <dcterms:created xsi:type="dcterms:W3CDTF">2019-06-29T02:56:42Z</dcterms:created>
  <dcterms:modified xsi:type="dcterms:W3CDTF">2019-06-29T21:09:30Z</dcterms:modified>
</cp:coreProperties>
</file>