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0" r:id="rId4"/>
    <p:sldMasterId id="2147484971" r:id="rId5"/>
    <p:sldMasterId id="2147485000" r:id="rId6"/>
  </p:sldMasterIdLst>
  <p:notesMasterIdLst>
    <p:notesMasterId r:id="rId15"/>
  </p:notesMasterIdLst>
  <p:handoutMasterIdLst>
    <p:handoutMasterId r:id="rId16"/>
  </p:handoutMasterIdLst>
  <p:sldIdLst>
    <p:sldId id="2142532284" r:id="rId7"/>
    <p:sldId id="2142532295" r:id="rId8"/>
    <p:sldId id="2142532297" r:id="rId9"/>
    <p:sldId id="2142532292" r:id="rId10"/>
    <p:sldId id="257" r:id="rId11"/>
    <p:sldId id="259" r:id="rId12"/>
    <p:sldId id="260" r:id="rId13"/>
    <p:sldId id="2142532296" r:id="rId14"/>
  </p:sldIdLst>
  <p:sldSz cx="14630400" cy="8229600"/>
  <p:notesSz cx="7010400" cy="9296400"/>
  <p:defaultTex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547EBF"/>
          </p15:clr>
        </p15:guide>
        <p15:guide id="2" pos="4608" userDrawn="1">
          <p15:clr>
            <a:srgbClr val="547EBF"/>
          </p15:clr>
        </p15:guide>
        <p15:guide id="3" pos="6912" userDrawn="1">
          <p15:clr>
            <a:srgbClr val="547EBF"/>
          </p15:clr>
        </p15:guide>
        <p15:guide id="4" pos="2304" userDrawn="1">
          <p15:clr>
            <a:srgbClr val="547EBF"/>
          </p15:clr>
        </p15:guide>
        <p15:guide id="5" orient="horz" pos="1267" userDrawn="1">
          <p15:clr>
            <a:srgbClr val="547EBF"/>
          </p15:clr>
        </p15:guide>
        <p15:guide id="6" orient="horz" pos="3917" userDrawn="1">
          <p15:clr>
            <a:srgbClr val="547EBF"/>
          </p15:clr>
        </p15:guide>
        <p15:guide id="7" userDrawn="1">
          <p15:clr>
            <a:srgbClr val="547EBF"/>
          </p15:clr>
        </p15:guide>
        <p15:guide id="8" pos="9216" userDrawn="1">
          <p15:clr>
            <a:srgbClr val="547EBF"/>
          </p15:clr>
        </p15:guide>
        <p15:guide id="9" orient="horz" userDrawn="1">
          <p15:clr>
            <a:srgbClr val="547EBF"/>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cmAuthor id="2" name="Microsoft Office User" initials="Office [2]" lastIdx="1" clrIdx="1"/>
  <p:cmAuthor id="3" name="Siddhartha Bhattacharya" initials="SB" lastIdx="1" clrIdx="2">
    <p:extLst>
      <p:ext uri="{19B8F6BF-5375-455C-9EA6-DF929625EA0E}">
        <p15:presenceInfo xmlns:p15="http://schemas.microsoft.com/office/powerpoint/2012/main" userId="S::siddhartha.bhattacharya@in.ibm.com::8829ec5c-5dd9-4445-836a-1ad71d806d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a:srgbClr val="99CCFF"/>
    <a:srgbClr val="66CCFF"/>
    <a:srgbClr val="0F6DFF"/>
    <a:srgbClr val="D6D6F2"/>
    <a:srgbClr val="000000"/>
    <a:srgbClr val="BFBEBF"/>
    <a:srgbClr val="79A6F9"/>
    <a:srgbClr val="E8E8E8"/>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44" autoAdjust="0"/>
    <p:restoredTop sz="96357" autoAdjust="0"/>
  </p:normalViewPr>
  <p:slideViewPr>
    <p:cSldViewPr snapToObjects="1">
      <p:cViewPr varScale="1">
        <p:scale>
          <a:sx n="56" d="100"/>
          <a:sy n="56" d="100"/>
        </p:scale>
        <p:origin x="736" y="44"/>
      </p:cViewPr>
      <p:guideLst>
        <p:guide orient="horz" pos="2592"/>
        <p:guide pos="4608"/>
        <p:guide pos="6912"/>
        <p:guide pos="2304"/>
        <p:guide orient="horz" pos="1267"/>
        <p:guide orient="horz" pos="3917"/>
        <p:guide/>
        <p:guide pos="9216"/>
        <p:guide orient="horz"/>
      </p:guideLst>
    </p:cSldViewPr>
  </p:slideViewPr>
  <p:notesTextViewPr>
    <p:cViewPr>
      <p:scale>
        <a:sx n="130" d="100"/>
        <a:sy n="130" d="100"/>
      </p:scale>
      <p:origin x="0" y="0"/>
    </p:cViewPr>
  </p:notesTextViewPr>
  <p:sorterViewPr>
    <p:cViewPr>
      <p:scale>
        <a:sx n="66" d="100"/>
        <a:sy n="66" d="100"/>
      </p:scale>
      <p:origin x="0" y="0"/>
    </p:cViewPr>
  </p:sorter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47A1BD-7AEC-44A0-A305-70FB6821365D}"/>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3DBCA8-3D8E-424F-A8C3-34B68F7B0C00}"/>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DD0C3875-7D7A-41F6-BD93-D8B67C5109CE}" type="datetimeFigureOut">
              <a:rPr lang="en-US" smtClean="0"/>
              <a:t>3/30/2022</a:t>
            </a:fld>
            <a:endParaRPr lang="en-US"/>
          </a:p>
        </p:txBody>
      </p:sp>
      <p:sp>
        <p:nvSpPr>
          <p:cNvPr id="4" name="Footer Placeholder 3">
            <a:extLst>
              <a:ext uri="{FF2B5EF4-FFF2-40B4-BE49-F238E27FC236}">
                <a16:creationId xmlns:a16="http://schemas.microsoft.com/office/drawing/2014/main" id="{5CC841AA-1378-42F0-8A1D-0D5E9FCC8592}"/>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7CBA555-DB40-4DCE-AB86-5C114E57DC79}"/>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5863B934-1C01-410C-8821-1411B01F2990}" type="slidenum">
              <a:rPr lang="en-US" smtClean="0"/>
              <a:t>‹#›</a:t>
            </a:fld>
            <a:endParaRPr lang="en-US"/>
          </a:p>
        </p:txBody>
      </p:sp>
    </p:spTree>
    <p:extLst>
      <p:ext uri="{BB962C8B-B14F-4D97-AF65-F5344CB8AC3E}">
        <p14:creationId xmlns:p14="http://schemas.microsoft.com/office/powerpoint/2010/main" val="164465702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8T17:05:18.062"/>
    </inkml:context>
    <inkml:brush xml:id="br0">
      <inkml:brushProperty name="width" value="0.05" units="cm"/>
      <inkml:brushProperty name="height" value="0.05" units="cm"/>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8T17:05:18.996"/>
    </inkml:context>
    <inkml:brush xml:id="br0">
      <inkml:brushProperty name="width" value="0.05" units="cm"/>
      <inkml:brushProperty name="height" value="0.05" units="cm"/>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b="0" i="0">
                <a:latin typeface="Arial Regular" charset="0"/>
              </a:defRPr>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b="0" i="0">
                <a:latin typeface="Arial Regular" charset="0"/>
              </a:defRPr>
            </a:lvl1pPr>
          </a:lstStyle>
          <a:p>
            <a:fld id="{5288BB53-F264-D84E-8876-073A512183CA}" type="datetimeFigureOut">
              <a:rPr lang="en-US" smtClean="0"/>
              <a:pPr/>
              <a:t>3/30/2022</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b="0" i="0">
                <a:latin typeface="Arial Regular" charset="0"/>
              </a:defRPr>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b="0" i="0">
                <a:latin typeface="Arial Regular" charset="0"/>
              </a:defRPr>
            </a:lvl1pPr>
          </a:lstStyle>
          <a:p>
            <a:fld id="{698D0594-4E60-8F4B-8226-C705B94694A4}" type="slidenum">
              <a:rPr lang="en-US" smtClean="0"/>
              <a:pPr/>
              <a:t>‹#›</a:t>
            </a:fld>
            <a:endParaRPr lang="en-US" dirty="0"/>
          </a:p>
        </p:txBody>
      </p:sp>
    </p:spTree>
    <p:extLst>
      <p:ext uri="{BB962C8B-B14F-4D97-AF65-F5344CB8AC3E}">
        <p14:creationId xmlns:p14="http://schemas.microsoft.com/office/powerpoint/2010/main" val="52348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charset="0"/>
        <a:ea typeface="+mn-ea"/>
        <a:cs typeface="+mn-cs"/>
      </a:defRPr>
    </a:lvl1pPr>
    <a:lvl2pPr marL="457200" algn="l" defTabSz="914400" rtl="0" eaLnBrk="1" latinLnBrk="0" hangingPunct="1">
      <a:defRPr sz="1200" b="0" i="0" kern="1200">
        <a:solidFill>
          <a:schemeClr val="tx1"/>
        </a:solidFill>
        <a:latin typeface="Arial Regular" charset="0"/>
        <a:ea typeface="+mn-ea"/>
        <a:cs typeface="+mn-cs"/>
      </a:defRPr>
    </a:lvl2pPr>
    <a:lvl3pPr marL="914400" algn="l" defTabSz="914400" rtl="0" eaLnBrk="1" latinLnBrk="0" hangingPunct="1">
      <a:defRPr sz="1200" b="0" i="0" kern="1200">
        <a:solidFill>
          <a:schemeClr val="tx1"/>
        </a:solidFill>
        <a:latin typeface="Arial Regular" charset="0"/>
        <a:ea typeface="+mn-ea"/>
        <a:cs typeface="+mn-cs"/>
      </a:defRPr>
    </a:lvl3pPr>
    <a:lvl4pPr marL="1371600" algn="l" defTabSz="914400" rtl="0" eaLnBrk="1" latinLnBrk="0" hangingPunct="1">
      <a:defRPr sz="1200" b="0" i="0" kern="1200">
        <a:solidFill>
          <a:schemeClr val="tx1"/>
        </a:solidFill>
        <a:latin typeface="Arial Regular" charset="0"/>
        <a:ea typeface="+mn-ea"/>
        <a:cs typeface="+mn-cs"/>
      </a:defRPr>
    </a:lvl4pPr>
    <a:lvl5pPr marL="1828800" algn="l" defTabSz="914400" rtl="0" eaLnBrk="1" latinLnBrk="0" hangingPunct="1">
      <a:defRPr sz="1200" b="0" i="0" kern="1200">
        <a:solidFill>
          <a:schemeClr val="tx1"/>
        </a:solidFill>
        <a:latin typeface="Arial Regular"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0B627CC5-E7D8-4B7E-9AD4-839D8E2FFDB5}" type="slidenum">
              <a:rPr kumimoji="0" lang="en-US" sz="1200" b="0"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966788"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srgbClr val="000000"/>
              </a:solidFill>
              <a:effectLst/>
              <a:uLnTx/>
              <a:uFillTx/>
              <a:latin typeface="Arial" pitchFamily="34" charset="0"/>
              <a:ea typeface="MS PGothic" pitchFamily="34" charset="-128"/>
              <a:cs typeface="+mn-cs"/>
            </a:endParaRPr>
          </a:p>
        </p:txBody>
      </p:sp>
    </p:spTree>
    <p:extLst>
      <p:ext uri="{BB962C8B-B14F-4D97-AF65-F5344CB8AC3E}">
        <p14:creationId xmlns:p14="http://schemas.microsoft.com/office/powerpoint/2010/main" val="7763259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Divider">
    <p:bg>
      <p:bgPr>
        <a:solidFill>
          <a:schemeClr val="bg2"/>
        </a:solidFill>
        <a:effectLst/>
      </p:bgPr>
    </p:bg>
    <p:spTree>
      <p:nvGrpSpPr>
        <p:cNvPr id="1" name=""/>
        <p:cNvGrpSpPr/>
        <p:nvPr/>
      </p:nvGrpSpPr>
      <p:grpSpPr>
        <a:xfrm>
          <a:off x="0" y="0"/>
          <a:ext cx="0" cy="0"/>
          <a:chOff x="0" y="0"/>
          <a:chExt cx="0" cy="0"/>
        </a:xfrm>
      </p:grpSpPr>
      <p:sp>
        <p:nvSpPr>
          <p:cNvPr id="16" name="Content Placeholder 2"/>
          <p:cNvSpPr>
            <a:spLocks noGrp="1"/>
          </p:cNvSpPr>
          <p:nvPr>
            <p:ph idx="4294967295"/>
          </p:nvPr>
        </p:nvSpPr>
        <p:spPr>
          <a:xfrm>
            <a:off x="457200" y="2057400"/>
            <a:ext cx="6583680" cy="5257800"/>
          </a:xfrm>
        </p:spPr>
        <p:txBody>
          <a:bodyPr tIns="0"/>
          <a:lstStyle>
            <a:lvl1pPr>
              <a:defRPr>
                <a:solidFill>
                  <a:schemeClr val="tx2">
                    <a:lumMod val="25000"/>
                  </a:schemeClr>
                </a:solidFill>
              </a:defRPr>
            </a:lvl1pPr>
          </a:lstStyle>
          <a:p>
            <a:pPr marL="5945188" indent="-5943600" algn="just">
              <a:spcBef>
                <a:spcPts val="0"/>
              </a:spcBef>
            </a:pPr>
            <a:r>
              <a:rPr lang="en-US" dirty="0">
                <a:solidFill>
                  <a:schemeClr val="accent2"/>
                </a:solidFill>
              </a:rPr>
              <a:t>Part One	00</a:t>
            </a:r>
          </a:p>
          <a:p>
            <a:pPr marL="5945188" indent="-5943600" algn="just">
              <a:spcBef>
                <a:spcPts val="0"/>
              </a:spcBef>
            </a:pPr>
            <a:r>
              <a:rPr lang="en-US" dirty="0"/>
              <a:t>Section One	00</a:t>
            </a:r>
          </a:p>
          <a:p>
            <a:pPr marL="5945188" indent="-5943600" algn="just">
              <a:spcBef>
                <a:spcPts val="0"/>
              </a:spcBef>
            </a:pPr>
            <a:r>
              <a:rPr lang="en-US" dirty="0"/>
              <a:t>Section Two	00</a:t>
            </a:r>
          </a:p>
          <a:p>
            <a:pPr marL="5945188" indent="-5943600" algn="just">
              <a:spcBef>
                <a:spcPts val="0"/>
              </a:spcBef>
            </a:pPr>
            <a:r>
              <a:rPr lang="en-US" dirty="0"/>
              <a:t>Section Three	00</a:t>
            </a:r>
          </a:p>
          <a:p>
            <a:pPr marL="5945188" indent="-5943600" algn="just">
              <a:spcBef>
                <a:spcPts val="0"/>
              </a:spcBef>
            </a:pPr>
            <a:r>
              <a:rPr lang="en-US" dirty="0"/>
              <a:t>Section Four	00</a:t>
            </a:r>
          </a:p>
          <a:p>
            <a:pPr marL="5945188" indent="-5943600" algn="just">
              <a:spcBef>
                <a:spcPts val="0"/>
              </a:spcBef>
            </a:pPr>
            <a:endParaRPr lang="en-US" dirty="0"/>
          </a:p>
          <a:p>
            <a:pPr marL="5945188" indent="-5943600" algn="just">
              <a:spcBef>
                <a:spcPts val="0"/>
              </a:spcBef>
            </a:pPr>
            <a:r>
              <a:rPr lang="en-US" dirty="0">
                <a:solidFill>
                  <a:schemeClr val="accent2"/>
                </a:solidFill>
              </a:rPr>
              <a:t>Part Two	00</a:t>
            </a:r>
          </a:p>
          <a:p>
            <a:pPr marL="5945188" indent="-5943600" algn="just">
              <a:spcBef>
                <a:spcPts val="0"/>
              </a:spcBef>
            </a:pPr>
            <a:r>
              <a:rPr lang="en-US" dirty="0"/>
              <a:t>Section One	00</a:t>
            </a:r>
          </a:p>
          <a:p>
            <a:pPr marL="5945188" indent="-5943600" algn="just">
              <a:spcBef>
                <a:spcPts val="0"/>
              </a:spcBef>
            </a:pPr>
            <a:r>
              <a:rPr lang="en-US" dirty="0"/>
              <a:t>Section Two	00</a:t>
            </a:r>
          </a:p>
          <a:p>
            <a:pPr marL="5945188" indent="-5943600" algn="just">
              <a:spcBef>
                <a:spcPts val="0"/>
              </a:spcBef>
            </a:pPr>
            <a:endParaRPr lang="en-US" dirty="0"/>
          </a:p>
          <a:p>
            <a:pPr marL="5945188" indent="-5943600" algn="just">
              <a:spcBef>
                <a:spcPts val="0"/>
              </a:spcBef>
            </a:pPr>
            <a:r>
              <a:rPr lang="en-US" dirty="0">
                <a:solidFill>
                  <a:schemeClr val="accent2"/>
                </a:solidFill>
              </a:rPr>
              <a:t>Part Three	00</a:t>
            </a:r>
          </a:p>
          <a:p>
            <a:pPr marL="5945188" indent="-5943600" algn="just">
              <a:spcBef>
                <a:spcPts val="0"/>
              </a:spcBef>
            </a:pPr>
            <a:r>
              <a:rPr lang="en-US" dirty="0"/>
              <a:t>Section One	00</a:t>
            </a:r>
          </a:p>
          <a:p>
            <a:pPr marL="5945188" indent="-5943600" algn="just">
              <a:spcBef>
                <a:spcPts val="0"/>
              </a:spcBef>
            </a:pPr>
            <a:r>
              <a:rPr lang="en-US" dirty="0"/>
              <a:t>Section Two	00</a:t>
            </a:r>
          </a:p>
          <a:p>
            <a:pPr marL="5945188" indent="-5943600" algn="just">
              <a:spcBef>
                <a:spcPts val="0"/>
              </a:spcBef>
            </a:pPr>
            <a:r>
              <a:rPr lang="en-US" dirty="0"/>
              <a:t>Section Three	00</a:t>
            </a:r>
          </a:p>
          <a:p>
            <a:pPr marL="5945188" indent="-5943600" algn="just">
              <a:spcBef>
                <a:spcPts val="0"/>
              </a:spcBef>
            </a:pPr>
            <a:endParaRPr lang="en-US" dirty="0"/>
          </a:p>
        </p:txBody>
      </p:sp>
      <p:sp>
        <p:nvSpPr>
          <p:cNvPr id="17" name="Content Placeholder 3"/>
          <p:cNvSpPr>
            <a:spLocks noGrp="1"/>
          </p:cNvSpPr>
          <p:nvPr>
            <p:ph idx="4294967295"/>
          </p:nvPr>
        </p:nvSpPr>
        <p:spPr>
          <a:xfrm>
            <a:off x="7589520" y="2057400"/>
            <a:ext cx="6583680" cy="5257800"/>
          </a:xfrm>
        </p:spPr>
        <p:txBody>
          <a:bodyPr tIns="0"/>
          <a:lstStyle>
            <a:lvl1pPr>
              <a:defRPr>
                <a:solidFill>
                  <a:schemeClr val="tx2">
                    <a:lumMod val="25000"/>
                  </a:schemeClr>
                </a:solidFill>
              </a:defRPr>
            </a:lvl1pPr>
          </a:lstStyle>
          <a:p>
            <a:pPr marL="5945188" indent="-5943600" algn="just">
              <a:spcBef>
                <a:spcPts val="0"/>
              </a:spcBef>
            </a:pPr>
            <a:r>
              <a:rPr lang="en-US" dirty="0">
                <a:solidFill>
                  <a:schemeClr val="accent2"/>
                </a:solidFill>
              </a:rPr>
              <a:t>Part Four	00</a:t>
            </a:r>
          </a:p>
          <a:p>
            <a:pPr marL="5945188" indent="-5943600" algn="just">
              <a:spcBef>
                <a:spcPts val="0"/>
              </a:spcBef>
            </a:pPr>
            <a:r>
              <a:rPr lang="en-US" dirty="0"/>
              <a:t>Section One	00</a:t>
            </a:r>
          </a:p>
          <a:p>
            <a:pPr marL="5945188" indent="-5943600" algn="just">
              <a:spcBef>
                <a:spcPts val="0"/>
              </a:spcBef>
            </a:pPr>
            <a:r>
              <a:rPr lang="en-US" dirty="0"/>
              <a:t>Section Two	00</a:t>
            </a:r>
          </a:p>
          <a:p>
            <a:pPr marL="5945188" indent="-5943600" algn="just">
              <a:spcBef>
                <a:spcPts val="0"/>
              </a:spcBef>
            </a:pPr>
            <a:r>
              <a:rPr lang="en-US" dirty="0"/>
              <a:t>Section Three	00</a:t>
            </a:r>
          </a:p>
          <a:p>
            <a:pPr marL="5945188" indent="-5943600" algn="just">
              <a:spcBef>
                <a:spcPts val="0"/>
              </a:spcBef>
            </a:pPr>
            <a:endParaRPr lang="en-US" dirty="0"/>
          </a:p>
          <a:p>
            <a:pPr marL="5945188" indent="-5943600" algn="just">
              <a:spcBef>
                <a:spcPts val="0"/>
              </a:spcBef>
            </a:pPr>
            <a:r>
              <a:rPr lang="en-US" dirty="0">
                <a:solidFill>
                  <a:schemeClr val="accent2"/>
                </a:solidFill>
              </a:rPr>
              <a:t>Appendix	00</a:t>
            </a:r>
          </a:p>
          <a:p>
            <a:pPr marL="5945188" indent="-5943600" algn="just">
              <a:spcBef>
                <a:spcPts val="0"/>
              </a:spcBef>
            </a:pPr>
            <a:r>
              <a:rPr lang="en-US" dirty="0"/>
              <a:t>Section One	00</a:t>
            </a:r>
          </a:p>
          <a:p>
            <a:pPr marL="5945188" indent="-5943600" algn="just">
              <a:spcBef>
                <a:spcPts val="0"/>
              </a:spcBef>
            </a:pPr>
            <a:r>
              <a:rPr lang="en-US" dirty="0"/>
              <a:t>Section Two	00</a:t>
            </a:r>
          </a:p>
          <a:p>
            <a:pPr marL="5945188" indent="-5943600" algn="just">
              <a:spcBef>
                <a:spcPts val="0"/>
              </a:spcBef>
            </a:pPr>
            <a:endParaRPr lang="en-US" dirty="0"/>
          </a:p>
          <a:p>
            <a:pPr marL="5945188" indent="-5943600" algn="just">
              <a:spcBef>
                <a:spcPts val="0"/>
              </a:spcBef>
            </a:pPr>
            <a:endParaRPr lang="en-US" dirty="0"/>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24560" y="7816175"/>
            <a:ext cx="570972" cy="230561"/>
          </a:xfrm>
          <a:prstGeom prst="rect">
            <a:avLst/>
          </a:prstGeom>
        </p:spPr>
      </p:pic>
      <p:sp>
        <p:nvSpPr>
          <p:cNvPr id="7" name="Title 1">
            <a:extLst>
              <a:ext uri="{FF2B5EF4-FFF2-40B4-BE49-F238E27FC236}">
                <a16:creationId xmlns:a16="http://schemas.microsoft.com/office/drawing/2014/main" id="{17E786E2-91F8-4EED-890D-257624712211}"/>
              </a:ext>
            </a:extLst>
          </p:cNvPr>
          <p:cNvSpPr>
            <a:spLocks noGrp="1"/>
          </p:cNvSpPr>
          <p:nvPr>
            <p:ph type="title" hasCustomPrompt="1"/>
          </p:nvPr>
        </p:nvSpPr>
        <p:spPr>
          <a:xfrm>
            <a:off x="457200" y="777240"/>
            <a:ext cx="13716000" cy="1143000"/>
          </a:xfrm>
        </p:spPr>
        <p:txBody>
          <a:bodyPr>
            <a:noAutofit/>
          </a:bodyPr>
          <a:lstStyle>
            <a:lvl1pPr>
              <a:defRPr>
                <a:solidFill>
                  <a:schemeClr val="tx1"/>
                </a:solidFill>
                <a:latin typeface="IBM Plex Sans" charset="0"/>
                <a:ea typeface="IBM Plex Sans" charset="0"/>
                <a:cs typeface="IBM Plex Sans" charset="0"/>
              </a:defRPr>
            </a:lvl1pPr>
          </a:lstStyle>
          <a:p>
            <a:r>
              <a:rPr lang="en-US" dirty="0"/>
              <a:t>Table of Contents</a:t>
            </a:r>
          </a:p>
        </p:txBody>
      </p:sp>
    </p:spTree>
    <p:extLst>
      <p:ext uri="{BB962C8B-B14F-4D97-AF65-F5344CB8AC3E}">
        <p14:creationId xmlns:p14="http://schemas.microsoft.com/office/powerpoint/2010/main" val="556950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ivider">
    <p:bg>
      <p:bgPr>
        <a:solidFill>
          <a:schemeClr val="accent2"/>
        </a:solidFill>
        <a:effectLst/>
      </p:bgPr>
    </p:bg>
    <p:spTree>
      <p:nvGrpSpPr>
        <p:cNvPr id="1" name=""/>
        <p:cNvGrpSpPr/>
        <p:nvPr/>
      </p:nvGrpSpPr>
      <p:grpSpPr>
        <a:xfrm>
          <a:off x="0" y="0"/>
          <a:ext cx="0" cy="0"/>
          <a:chOff x="0" y="0"/>
          <a:chExt cx="0" cy="0"/>
        </a:xfrm>
      </p:grpSpPr>
      <p:sp>
        <p:nvSpPr>
          <p:cNvPr id="22"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r" fontAlgn="auto">
              <a:spcBef>
                <a:spcPts val="0"/>
              </a:spcBef>
              <a:spcAft>
                <a:spcPts val="0"/>
              </a:spcAft>
              <a:tabLst/>
              <a:defRPr/>
            </a:pPr>
            <a:r>
              <a:rPr lang="en-US" sz="799" b="0" i="0" dirty="0">
                <a:solidFill>
                  <a:schemeClr val="bg2">
                    <a:alpha val="60000"/>
                  </a:schemeClr>
                </a:solidFill>
                <a:latin typeface="IBM Plex Sans" charset="0"/>
                <a:ea typeface="IBM Plex Sans" charset="0"/>
                <a:cs typeface="IBM Plex Sans" charset="0"/>
              </a:rPr>
              <a:t> </a:t>
            </a:r>
            <a:fld id="{7C9968D1-C8E5-4FE3-AED4-7D4518C301B3}" type="datetime3">
              <a:rPr lang="en-US" sz="799" b="0" i="0" smtClean="0">
                <a:solidFill>
                  <a:schemeClr val="bg2">
                    <a:alpha val="60000"/>
                  </a:schemeClr>
                </a:solidFill>
                <a:latin typeface="IBM Plex Sans" charset="0"/>
                <a:ea typeface="IBM Plex Sans" charset="0"/>
                <a:cs typeface="IBM Plex Sans" charset="0"/>
              </a:rPr>
              <a:pPr marL="0" indent="0" algn="r" fontAlgn="auto">
                <a:spcBef>
                  <a:spcPts val="0"/>
                </a:spcBef>
                <a:spcAft>
                  <a:spcPts val="0"/>
                </a:spcAft>
                <a:tabLst/>
                <a:defRPr/>
              </a:pPr>
              <a:t>30 March 2022</a:t>
            </a:fld>
            <a:endParaRPr lang="en-US" sz="799" b="0" i="0" dirty="0">
              <a:solidFill>
                <a:schemeClr val="bg2">
                  <a:alpha val="60000"/>
                </a:schemeClr>
              </a:solidFill>
              <a:latin typeface="IBM Plex Sans" charset="0"/>
              <a:ea typeface="IBM Plex Sans" charset="0"/>
              <a:cs typeface="IBM Plex Sans" charset="0"/>
            </a:endParaRPr>
          </a:p>
        </p:txBody>
      </p:sp>
      <p:sp>
        <p:nvSpPr>
          <p:cNvPr id="23"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IBM Services</a:t>
            </a:r>
          </a:p>
        </p:txBody>
      </p:sp>
      <p:sp>
        <p:nvSpPr>
          <p:cNvPr id="24"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
        <p:nvSpPr>
          <p:cNvPr id="11" name="Title 1"/>
          <p:cNvSpPr>
            <a:spLocks noGrp="1"/>
          </p:cNvSpPr>
          <p:nvPr>
            <p:ph type="title"/>
          </p:nvPr>
        </p:nvSpPr>
        <p:spPr>
          <a:xfrm>
            <a:off x="457200" y="685800"/>
            <a:ext cx="13716000" cy="1143000"/>
          </a:xfrm>
        </p:spPr>
        <p:txBody>
          <a:bodyPr/>
          <a:lstStyle/>
          <a:p>
            <a:r>
              <a:rPr lang="en-US" dirty="0"/>
              <a:t>Contents</a:t>
            </a:r>
          </a:p>
        </p:txBody>
      </p:sp>
      <p:sp>
        <p:nvSpPr>
          <p:cNvPr id="12" name="Content Placeholder 2"/>
          <p:cNvSpPr>
            <a:spLocks noGrp="1"/>
          </p:cNvSpPr>
          <p:nvPr>
            <p:ph idx="4294967295"/>
          </p:nvPr>
        </p:nvSpPr>
        <p:spPr>
          <a:xfrm>
            <a:off x="457200" y="2057400"/>
            <a:ext cx="6583680" cy="5257800"/>
          </a:xfrm>
        </p:spPr>
        <p:txBody>
          <a:bodyPr tIns="0"/>
          <a:lstStyle/>
          <a:p>
            <a:pPr marL="5945188" indent="-5943600" algn="just">
              <a:spcBef>
                <a:spcPts val="0"/>
              </a:spcBef>
            </a:pPr>
            <a:r>
              <a:rPr lang="en-US" b="1" dirty="0"/>
              <a:t>Part One	00</a:t>
            </a:r>
          </a:p>
          <a:p>
            <a:pPr marL="5945188" indent="-5943600" algn="just">
              <a:spcBef>
                <a:spcPts val="0"/>
              </a:spcBef>
            </a:pPr>
            <a:r>
              <a:rPr lang="en-US" dirty="0"/>
              <a:t>Section One	00</a:t>
            </a:r>
          </a:p>
          <a:p>
            <a:pPr marL="5945188" indent="-5943600" algn="just">
              <a:spcBef>
                <a:spcPts val="0"/>
              </a:spcBef>
            </a:pPr>
            <a:r>
              <a:rPr lang="en-US" dirty="0"/>
              <a:t>Section Two	00</a:t>
            </a:r>
          </a:p>
          <a:p>
            <a:pPr marL="5945188" indent="-5943600" algn="just">
              <a:spcBef>
                <a:spcPts val="0"/>
              </a:spcBef>
            </a:pPr>
            <a:r>
              <a:rPr lang="en-US" dirty="0"/>
              <a:t>Section Three	00</a:t>
            </a:r>
          </a:p>
          <a:p>
            <a:pPr marL="5945188" indent="-5943600" algn="just">
              <a:spcBef>
                <a:spcPts val="0"/>
              </a:spcBef>
            </a:pPr>
            <a:r>
              <a:rPr lang="en-US" dirty="0"/>
              <a:t>Section Four	00</a:t>
            </a:r>
          </a:p>
          <a:p>
            <a:pPr marL="5945188" indent="-5943600" algn="just">
              <a:spcBef>
                <a:spcPts val="0"/>
              </a:spcBef>
            </a:pPr>
            <a:endParaRPr lang="en-US" dirty="0"/>
          </a:p>
          <a:p>
            <a:pPr marL="5945188" indent="-5943600" algn="just">
              <a:spcBef>
                <a:spcPts val="0"/>
              </a:spcBef>
            </a:pPr>
            <a:r>
              <a:rPr lang="en-US" b="1" dirty="0"/>
              <a:t>Part Two	00</a:t>
            </a:r>
          </a:p>
          <a:p>
            <a:pPr marL="5945188" indent="-5943600" algn="just">
              <a:spcBef>
                <a:spcPts val="0"/>
              </a:spcBef>
            </a:pPr>
            <a:r>
              <a:rPr lang="en-US" dirty="0"/>
              <a:t>Section One	00</a:t>
            </a:r>
          </a:p>
          <a:p>
            <a:pPr marL="5945188" indent="-5943600" algn="just">
              <a:spcBef>
                <a:spcPts val="0"/>
              </a:spcBef>
            </a:pPr>
            <a:r>
              <a:rPr lang="en-US" dirty="0"/>
              <a:t>Section Two	00</a:t>
            </a:r>
          </a:p>
          <a:p>
            <a:pPr marL="5945188" indent="-5943600" algn="just">
              <a:spcBef>
                <a:spcPts val="0"/>
              </a:spcBef>
            </a:pPr>
            <a:endParaRPr lang="en-US" dirty="0"/>
          </a:p>
          <a:p>
            <a:pPr marL="5945188" indent="-5943600" algn="just">
              <a:spcBef>
                <a:spcPts val="0"/>
              </a:spcBef>
            </a:pPr>
            <a:r>
              <a:rPr lang="en-US" b="1" dirty="0"/>
              <a:t>Part Three	00</a:t>
            </a:r>
          </a:p>
          <a:p>
            <a:pPr marL="5945188" indent="-5943600" algn="just">
              <a:spcBef>
                <a:spcPts val="0"/>
              </a:spcBef>
            </a:pPr>
            <a:r>
              <a:rPr lang="en-US" dirty="0"/>
              <a:t>Section One	00</a:t>
            </a:r>
          </a:p>
          <a:p>
            <a:pPr marL="5945188" indent="-5943600" algn="just">
              <a:spcBef>
                <a:spcPts val="0"/>
              </a:spcBef>
            </a:pPr>
            <a:r>
              <a:rPr lang="en-US" dirty="0"/>
              <a:t>Section Two	00</a:t>
            </a:r>
          </a:p>
          <a:p>
            <a:pPr marL="5945188" indent="-5943600" algn="just">
              <a:spcBef>
                <a:spcPts val="0"/>
              </a:spcBef>
            </a:pPr>
            <a:r>
              <a:rPr lang="en-US" dirty="0"/>
              <a:t>Section Three	00</a:t>
            </a:r>
          </a:p>
          <a:p>
            <a:pPr marL="5945188" indent="-5943600" algn="just">
              <a:spcBef>
                <a:spcPts val="0"/>
              </a:spcBef>
            </a:pPr>
            <a:endParaRPr lang="en-US" dirty="0"/>
          </a:p>
        </p:txBody>
      </p:sp>
      <p:sp>
        <p:nvSpPr>
          <p:cNvPr id="13" name="Content Placeholder 3"/>
          <p:cNvSpPr>
            <a:spLocks noGrp="1"/>
          </p:cNvSpPr>
          <p:nvPr>
            <p:ph idx="4294967295"/>
          </p:nvPr>
        </p:nvSpPr>
        <p:spPr>
          <a:xfrm>
            <a:off x="7589520" y="2057400"/>
            <a:ext cx="6583680" cy="5257800"/>
          </a:xfrm>
        </p:spPr>
        <p:txBody>
          <a:bodyPr tIns="0"/>
          <a:lstStyle/>
          <a:p>
            <a:pPr marL="5945188" indent="-5943600" algn="just">
              <a:spcBef>
                <a:spcPts val="0"/>
              </a:spcBef>
            </a:pPr>
            <a:r>
              <a:rPr lang="en-US" b="1" dirty="0"/>
              <a:t>Part Four	00</a:t>
            </a:r>
          </a:p>
          <a:p>
            <a:pPr marL="5945188" indent="-5943600" algn="just">
              <a:spcBef>
                <a:spcPts val="0"/>
              </a:spcBef>
            </a:pPr>
            <a:r>
              <a:rPr lang="en-US" dirty="0"/>
              <a:t>Section One	00</a:t>
            </a:r>
          </a:p>
          <a:p>
            <a:pPr marL="5945188" indent="-5943600" algn="just">
              <a:spcBef>
                <a:spcPts val="0"/>
              </a:spcBef>
            </a:pPr>
            <a:r>
              <a:rPr lang="en-US" dirty="0"/>
              <a:t>Section Two	00</a:t>
            </a:r>
          </a:p>
          <a:p>
            <a:pPr marL="5945188" indent="-5943600" algn="just">
              <a:spcBef>
                <a:spcPts val="0"/>
              </a:spcBef>
            </a:pPr>
            <a:r>
              <a:rPr lang="en-US" dirty="0"/>
              <a:t>Section Three	00</a:t>
            </a:r>
          </a:p>
          <a:p>
            <a:pPr marL="5945188" indent="-5943600" algn="just">
              <a:spcBef>
                <a:spcPts val="0"/>
              </a:spcBef>
            </a:pPr>
            <a:endParaRPr lang="en-US" dirty="0"/>
          </a:p>
          <a:p>
            <a:pPr marL="5945188" indent="-5943600" algn="just">
              <a:spcBef>
                <a:spcPts val="0"/>
              </a:spcBef>
            </a:pPr>
            <a:r>
              <a:rPr lang="en-US" b="1" dirty="0"/>
              <a:t>Appendix	00</a:t>
            </a:r>
          </a:p>
          <a:p>
            <a:pPr marL="5945188" indent="-5943600" algn="just">
              <a:spcBef>
                <a:spcPts val="0"/>
              </a:spcBef>
            </a:pPr>
            <a:r>
              <a:rPr lang="en-US" dirty="0"/>
              <a:t>Section One	00</a:t>
            </a:r>
          </a:p>
          <a:p>
            <a:pPr marL="5945188" indent="-5943600" algn="just">
              <a:spcBef>
                <a:spcPts val="0"/>
              </a:spcBef>
            </a:pPr>
            <a:r>
              <a:rPr lang="en-US" dirty="0"/>
              <a:t>Section Two	00</a:t>
            </a:r>
          </a:p>
          <a:p>
            <a:pPr marL="5945188" indent="-5943600" algn="just">
              <a:spcBef>
                <a:spcPts val="0"/>
              </a:spcBef>
            </a:pPr>
            <a:endParaRPr lang="en-US" dirty="0"/>
          </a:p>
          <a:p>
            <a:pPr marL="5945188" indent="-5943600" algn="just">
              <a:spcBef>
                <a:spcPts val="0"/>
              </a:spcBef>
            </a:pPr>
            <a:endParaRPr lang="en-US" dirty="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
        <p:nvSpPr>
          <p:cNvPr id="15" name="Footer Placeholder 3">
            <a:extLst>
              <a:ext uri="{FF2B5EF4-FFF2-40B4-BE49-F238E27FC236}">
                <a16:creationId xmlns:a16="http://schemas.microsoft.com/office/drawing/2014/main" id="{932816C1-F666-4DA6-9B7E-35215DED84AE}"/>
              </a:ext>
            </a:extLst>
          </p:cNvPr>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dirty="0">
                <a:solidFill>
                  <a:schemeClr val="bg2">
                    <a:alpha val="60000"/>
                  </a:schemeClr>
                </a:solidFill>
                <a:latin typeface="IBM Plex Sans" charset="0"/>
                <a:ea typeface="IBM Plex Sans" charset="0"/>
                <a:cs typeface="IBM Plex Sans" charset="0"/>
              </a:rPr>
              <a:t>©</a:t>
            </a:r>
            <a:r>
              <a:rPr lang="en-US" sz="400" dirty="0">
                <a:solidFill>
                  <a:schemeClr val="bg2">
                    <a:alpha val="60000"/>
                  </a:schemeClr>
                </a:solidFill>
                <a:latin typeface="IBM Plex Sans" charset="0"/>
                <a:ea typeface="IBM Plex Sans" charset="0"/>
                <a:cs typeface="IBM Plex Sans" charset="0"/>
              </a:rPr>
              <a:t> </a:t>
            </a:r>
            <a:r>
              <a:rPr lang="en-US" sz="799" dirty="0">
                <a:solidFill>
                  <a:schemeClr val="bg2">
                    <a:alpha val="60000"/>
                  </a:schemeClr>
                </a:solidFill>
                <a:latin typeface="IBM Plex Sans" charset="0"/>
                <a:ea typeface="IBM Plex Sans" charset="0"/>
                <a:cs typeface="IBM Plex Sans" charset="0"/>
              </a:rPr>
              <a:t>2020 IBM Corporation               </a:t>
            </a:r>
          </a:p>
        </p:txBody>
      </p:sp>
    </p:spTree>
    <p:extLst>
      <p:ext uri="{BB962C8B-B14F-4D97-AF65-F5344CB8AC3E}">
        <p14:creationId xmlns:p14="http://schemas.microsoft.com/office/powerpoint/2010/main" val="630234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Divider">
    <p:bg>
      <p:bgPr>
        <a:solidFill>
          <a:schemeClr val="bg2"/>
        </a:solidFill>
        <a:effectLst/>
      </p:bgPr>
    </p:bg>
    <p:spTree>
      <p:nvGrpSpPr>
        <p:cNvPr id="1" name=""/>
        <p:cNvGrpSpPr/>
        <p:nvPr/>
      </p:nvGrpSpPr>
      <p:grpSpPr>
        <a:xfrm>
          <a:off x="0" y="0"/>
          <a:ext cx="0" cy="0"/>
          <a:chOff x="0" y="0"/>
          <a:chExt cx="0" cy="0"/>
        </a:xfrm>
      </p:grpSpPr>
      <p:sp>
        <p:nvSpPr>
          <p:cNvPr id="22"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r" fontAlgn="auto">
              <a:spcBef>
                <a:spcPts val="0"/>
              </a:spcBef>
              <a:spcAft>
                <a:spcPts val="0"/>
              </a:spcAft>
              <a:tabLst/>
              <a:defRPr/>
            </a:pPr>
            <a:r>
              <a:rPr lang="en-US" sz="799" b="0" i="0" dirty="0">
                <a:solidFill>
                  <a:schemeClr val="tx2">
                    <a:lumMod val="25000"/>
                  </a:schemeClr>
                </a:solidFill>
                <a:latin typeface="IBM Plex Sans" charset="0"/>
                <a:ea typeface="IBM Plex Sans" charset="0"/>
                <a:cs typeface="IBM Plex Sans" charset="0"/>
              </a:rPr>
              <a:t> </a:t>
            </a:r>
            <a:fld id="{7C9968D1-C8E5-4FE3-AED4-7D4518C301B3}" type="datetime3">
              <a:rPr lang="en-US" sz="799" b="0" i="0" smtClean="0">
                <a:solidFill>
                  <a:schemeClr val="tx2">
                    <a:lumMod val="25000"/>
                  </a:schemeClr>
                </a:solidFill>
                <a:latin typeface="IBM Plex Sans" charset="0"/>
                <a:ea typeface="IBM Plex Sans" charset="0"/>
                <a:cs typeface="IBM Plex Sans" charset="0"/>
              </a:rPr>
              <a:pPr marL="0" indent="0" algn="r" fontAlgn="auto">
                <a:spcBef>
                  <a:spcPts val="0"/>
                </a:spcBef>
                <a:spcAft>
                  <a:spcPts val="0"/>
                </a:spcAft>
                <a:tabLst/>
                <a:defRPr/>
              </a:pPr>
              <a:t>30 March 2022</a:t>
            </a:fld>
            <a:endParaRPr lang="en-US" sz="799" b="0" i="0" dirty="0">
              <a:solidFill>
                <a:schemeClr val="tx2">
                  <a:lumMod val="25000"/>
                </a:schemeClr>
              </a:solidFill>
              <a:latin typeface="IBM Plex Sans" charset="0"/>
              <a:ea typeface="IBM Plex Sans" charset="0"/>
              <a:cs typeface="IBM Plex Sans" charset="0"/>
            </a:endParaRPr>
          </a:p>
        </p:txBody>
      </p:sp>
      <p:sp>
        <p:nvSpPr>
          <p:cNvPr id="23"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2">
                    <a:lumMod val="25000"/>
                  </a:schemeClr>
                </a:solidFill>
                <a:latin typeface="IBM Plex Sans" charset="0"/>
                <a:ea typeface="IBM Plex Sans" charset="0"/>
                <a:cs typeface="IBM Plex Sans" charset="0"/>
              </a:rPr>
              <a:t>IBM Services</a:t>
            </a:r>
          </a:p>
        </p:txBody>
      </p:sp>
      <p:sp>
        <p:nvSpPr>
          <p:cNvPr id="24"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tx2">
                    <a:lumMod val="25000"/>
                  </a:schemeClr>
                </a:solidFill>
                <a:latin typeface="IBM Plex Sans" charset="0"/>
                <a:ea typeface="IBM Plex Sans" charset="0"/>
                <a:cs typeface="IBM Plex Sans" charset="0"/>
              </a:rPr>
              <a:pPr algn="l"/>
              <a:t>‹#›</a:t>
            </a:fld>
            <a:endParaRPr lang="en-US" sz="800" b="0" i="0" dirty="0">
              <a:solidFill>
                <a:schemeClr val="tx2">
                  <a:lumMod val="25000"/>
                </a:schemeClr>
              </a:solidFill>
              <a:latin typeface="IBM Plex Sans" charset="0"/>
              <a:ea typeface="IBM Plex Sans" charset="0"/>
              <a:cs typeface="IBM Plex Sans" charset="0"/>
            </a:endParaRPr>
          </a:p>
        </p:txBody>
      </p:sp>
      <p:sp>
        <p:nvSpPr>
          <p:cNvPr id="15" name="Title 1"/>
          <p:cNvSpPr>
            <a:spLocks noGrp="1"/>
          </p:cNvSpPr>
          <p:nvPr>
            <p:ph type="title"/>
          </p:nvPr>
        </p:nvSpPr>
        <p:spPr>
          <a:xfrm>
            <a:off x="457200" y="685800"/>
            <a:ext cx="13716000" cy="1143000"/>
          </a:xfrm>
        </p:spPr>
        <p:txBody>
          <a:bodyPr/>
          <a:lstStyle>
            <a:lvl1pPr>
              <a:defRPr>
                <a:solidFill>
                  <a:schemeClr val="tx2">
                    <a:lumMod val="25000"/>
                  </a:schemeClr>
                </a:solidFill>
              </a:defRPr>
            </a:lvl1pPr>
          </a:lstStyle>
          <a:p>
            <a:r>
              <a:rPr lang="en-US" dirty="0"/>
              <a:t>Contents</a:t>
            </a:r>
          </a:p>
        </p:txBody>
      </p:sp>
      <p:sp>
        <p:nvSpPr>
          <p:cNvPr id="16" name="Content Placeholder 2"/>
          <p:cNvSpPr>
            <a:spLocks noGrp="1"/>
          </p:cNvSpPr>
          <p:nvPr>
            <p:ph idx="4294967295"/>
          </p:nvPr>
        </p:nvSpPr>
        <p:spPr>
          <a:xfrm>
            <a:off x="457200" y="2057400"/>
            <a:ext cx="6583680" cy="5257800"/>
          </a:xfrm>
        </p:spPr>
        <p:txBody>
          <a:bodyPr tIns="0"/>
          <a:lstStyle>
            <a:lvl1pPr>
              <a:defRPr>
                <a:solidFill>
                  <a:schemeClr val="tx2">
                    <a:lumMod val="25000"/>
                  </a:schemeClr>
                </a:solidFill>
              </a:defRPr>
            </a:lvl1pPr>
          </a:lstStyle>
          <a:p>
            <a:pPr marL="5945188" indent="-5943600" algn="just">
              <a:spcBef>
                <a:spcPts val="0"/>
              </a:spcBef>
            </a:pPr>
            <a:r>
              <a:rPr lang="en-US" dirty="0">
                <a:solidFill>
                  <a:schemeClr val="accent2"/>
                </a:solidFill>
              </a:rPr>
              <a:t>Part One	00</a:t>
            </a:r>
          </a:p>
          <a:p>
            <a:pPr marL="5945188" indent="-5943600" algn="just">
              <a:spcBef>
                <a:spcPts val="0"/>
              </a:spcBef>
            </a:pPr>
            <a:r>
              <a:rPr lang="en-US" dirty="0"/>
              <a:t>Section One	00</a:t>
            </a:r>
          </a:p>
          <a:p>
            <a:pPr marL="5945188" indent="-5943600" algn="just">
              <a:spcBef>
                <a:spcPts val="0"/>
              </a:spcBef>
            </a:pPr>
            <a:r>
              <a:rPr lang="en-US" dirty="0"/>
              <a:t>Section Two	00</a:t>
            </a:r>
          </a:p>
          <a:p>
            <a:pPr marL="5945188" indent="-5943600" algn="just">
              <a:spcBef>
                <a:spcPts val="0"/>
              </a:spcBef>
            </a:pPr>
            <a:r>
              <a:rPr lang="en-US" dirty="0"/>
              <a:t>Section Three	00</a:t>
            </a:r>
          </a:p>
          <a:p>
            <a:pPr marL="5945188" indent="-5943600" algn="just">
              <a:spcBef>
                <a:spcPts val="0"/>
              </a:spcBef>
            </a:pPr>
            <a:r>
              <a:rPr lang="en-US" dirty="0"/>
              <a:t>Section Four	00</a:t>
            </a:r>
          </a:p>
          <a:p>
            <a:pPr marL="5945188" indent="-5943600" algn="just">
              <a:spcBef>
                <a:spcPts val="0"/>
              </a:spcBef>
            </a:pPr>
            <a:endParaRPr lang="en-US" dirty="0"/>
          </a:p>
          <a:p>
            <a:pPr marL="5945188" indent="-5943600" algn="just">
              <a:spcBef>
                <a:spcPts val="0"/>
              </a:spcBef>
            </a:pPr>
            <a:r>
              <a:rPr lang="en-US" dirty="0">
                <a:solidFill>
                  <a:schemeClr val="accent2"/>
                </a:solidFill>
              </a:rPr>
              <a:t>Part Two	00</a:t>
            </a:r>
          </a:p>
          <a:p>
            <a:pPr marL="5945188" indent="-5943600" algn="just">
              <a:spcBef>
                <a:spcPts val="0"/>
              </a:spcBef>
            </a:pPr>
            <a:r>
              <a:rPr lang="en-US" dirty="0"/>
              <a:t>Section One	00</a:t>
            </a:r>
          </a:p>
          <a:p>
            <a:pPr marL="5945188" indent="-5943600" algn="just">
              <a:spcBef>
                <a:spcPts val="0"/>
              </a:spcBef>
            </a:pPr>
            <a:r>
              <a:rPr lang="en-US" dirty="0"/>
              <a:t>Section Two	00</a:t>
            </a:r>
          </a:p>
          <a:p>
            <a:pPr marL="5945188" indent="-5943600" algn="just">
              <a:spcBef>
                <a:spcPts val="0"/>
              </a:spcBef>
            </a:pPr>
            <a:endParaRPr lang="en-US" dirty="0"/>
          </a:p>
          <a:p>
            <a:pPr marL="5945188" indent="-5943600" algn="just">
              <a:spcBef>
                <a:spcPts val="0"/>
              </a:spcBef>
            </a:pPr>
            <a:r>
              <a:rPr lang="en-US" dirty="0">
                <a:solidFill>
                  <a:schemeClr val="accent2"/>
                </a:solidFill>
              </a:rPr>
              <a:t>Part Three	00</a:t>
            </a:r>
          </a:p>
          <a:p>
            <a:pPr marL="5945188" indent="-5943600" algn="just">
              <a:spcBef>
                <a:spcPts val="0"/>
              </a:spcBef>
            </a:pPr>
            <a:r>
              <a:rPr lang="en-US" dirty="0"/>
              <a:t>Section One	00</a:t>
            </a:r>
          </a:p>
          <a:p>
            <a:pPr marL="5945188" indent="-5943600" algn="just">
              <a:spcBef>
                <a:spcPts val="0"/>
              </a:spcBef>
            </a:pPr>
            <a:r>
              <a:rPr lang="en-US" dirty="0"/>
              <a:t>Section Two	00</a:t>
            </a:r>
          </a:p>
          <a:p>
            <a:pPr marL="5945188" indent="-5943600" algn="just">
              <a:spcBef>
                <a:spcPts val="0"/>
              </a:spcBef>
            </a:pPr>
            <a:r>
              <a:rPr lang="en-US" dirty="0"/>
              <a:t>Section Three	00</a:t>
            </a:r>
          </a:p>
          <a:p>
            <a:pPr marL="5945188" indent="-5943600" algn="just">
              <a:spcBef>
                <a:spcPts val="0"/>
              </a:spcBef>
            </a:pPr>
            <a:endParaRPr lang="en-US" dirty="0"/>
          </a:p>
        </p:txBody>
      </p:sp>
      <p:sp>
        <p:nvSpPr>
          <p:cNvPr id="17" name="Content Placeholder 3"/>
          <p:cNvSpPr>
            <a:spLocks noGrp="1"/>
          </p:cNvSpPr>
          <p:nvPr>
            <p:ph idx="4294967295"/>
          </p:nvPr>
        </p:nvSpPr>
        <p:spPr>
          <a:xfrm>
            <a:off x="7589520" y="2057400"/>
            <a:ext cx="6583680" cy="5257800"/>
          </a:xfrm>
        </p:spPr>
        <p:txBody>
          <a:bodyPr tIns="0"/>
          <a:lstStyle>
            <a:lvl1pPr>
              <a:defRPr>
                <a:solidFill>
                  <a:schemeClr val="tx2">
                    <a:lumMod val="25000"/>
                  </a:schemeClr>
                </a:solidFill>
              </a:defRPr>
            </a:lvl1pPr>
          </a:lstStyle>
          <a:p>
            <a:pPr marL="5945188" indent="-5943600" algn="just">
              <a:spcBef>
                <a:spcPts val="0"/>
              </a:spcBef>
            </a:pPr>
            <a:r>
              <a:rPr lang="en-US" dirty="0">
                <a:solidFill>
                  <a:schemeClr val="accent2"/>
                </a:solidFill>
              </a:rPr>
              <a:t>Part Four	00</a:t>
            </a:r>
          </a:p>
          <a:p>
            <a:pPr marL="5945188" indent="-5943600" algn="just">
              <a:spcBef>
                <a:spcPts val="0"/>
              </a:spcBef>
            </a:pPr>
            <a:r>
              <a:rPr lang="en-US" dirty="0"/>
              <a:t>Section One	00</a:t>
            </a:r>
          </a:p>
          <a:p>
            <a:pPr marL="5945188" indent="-5943600" algn="just">
              <a:spcBef>
                <a:spcPts val="0"/>
              </a:spcBef>
            </a:pPr>
            <a:r>
              <a:rPr lang="en-US" dirty="0"/>
              <a:t>Section Two	00</a:t>
            </a:r>
          </a:p>
          <a:p>
            <a:pPr marL="5945188" indent="-5943600" algn="just">
              <a:spcBef>
                <a:spcPts val="0"/>
              </a:spcBef>
            </a:pPr>
            <a:r>
              <a:rPr lang="en-US" dirty="0"/>
              <a:t>Section Three	00</a:t>
            </a:r>
          </a:p>
          <a:p>
            <a:pPr marL="5945188" indent="-5943600" algn="just">
              <a:spcBef>
                <a:spcPts val="0"/>
              </a:spcBef>
            </a:pPr>
            <a:endParaRPr lang="en-US" dirty="0"/>
          </a:p>
          <a:p>
            <a:pPr marL="5945188" indent="-5943600" algn="just">
              <a:spcBef>
                <a:spcPts val="0"/>
              </a:spcBef>
            </a:pPr>
            <a:r>
              <a:rPr lang="en-US" dirty="0">
                <a:solidFill>
                  <a:schemeClr val="accent2"/>
                </a:solidFill>
              </a:rPr>
              <a:t>Appendix	00</a:t>
            </a:r>
          </a:p>
          <a:p>
            <a:pPr marL="5945188" indent="-5943600" algn="just">
              <a:spcBef>
                <a:spcPts val="0"/>
              </a:spcBef>
            </a:pPr>
            <a:r>
              <a:rPr lang="en-US" dirty="0"/>
              <a:t>Section One	00</a:t>
            </a:r>
          </a:p>
          <a:p>
            <a:pPr marL="5945188" indent="-5943600" algn="just">
              <a:spcBef>
                <a:spcPts val="0"/>
              </a:spcBef>
            </a:pPr>
            <a:r>
              <a:rPr lang="en-US" dirty="0"/>
              <a:t>Section Two	00</a:t>
            </a:r>
          </a:p>
          <a:p>
            <a:pPr marL="5945188" indent="-5943600" algn="just">
              <a:spcBef>
                <a:spcPts val="0"/>
              </a:spcBef>
            </a:pPr>
            <a:endParaRPr lang="en-US" dirty="0"/>
          </a:p>
          <a:p>
            <a:pPr marL="5945188" indent="-5943600" algn="just">
              <a:spcBef>
                <a:spcPts val="0"/>
              </a:spcBef>
            </a:pPr>
            <a:endParaRPr lang="en-US" dirty="0"/>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24560" y="7816175"/>
            <a:ext cx="570972" cy="230561"/>
          </a:xfrm>
          <a:prstGeom prst="rect">
            <a:avLst/>
          </a:prstGeom>
        </p:spPr>
      </p:pic>
      <p:sp>
        <p:nvSpPr>
          <p:cNvPr id="11" name="Footer Placeholder 3">
            <a:extLst>
              <a:ext uri="{FF2B5EF4-FFF2-40B4-BE49-F238E27FC236}">
                <a16:creationId xmlns:a16="http://schemas.microsoft.com/office/drawing/2014/main" id="{CF744C38-EF9F-4784-9B8C-EADBF5C40560}"/>
              </a:ext>
            </a:extLst>
          </p:cNvPr>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dirty="0">
                <a:solidFill>
                  <a:srgbClr val="000000">
                    <a:alpha val="60000"/>
                  </a:srgbClr>
                </a:solidFill>
                <a:latin typeface="IBM Plex Sans" charset="0"/>
                <a:ea typeface="IBM Plex Sans" charset="0"/>
                <a:cs typeface="IBM Plex Sans" charset="0"/>
              </a:rPr>
              <a:t>©</a:t>
            </a:r>
            <a:r>
              <a:rPr lang="en-US" sz="400" dirty="0">
                <a:solidFill>
                  <a:srgbClr val="000000">
                    <a:alpha val="60000"/>
                  </a:srgbClr>
                </a:solidFill>
                <a:latin typeface="IBM Plex Sans" charset="0"/>
                <a:ea typeface="IBM Plex Sans" charset="0"/>
                <a:cs typeface="IBM Plex Sans" charset="0"/>
              </a:rPr>
              <a:t> </a:t>
            </a:r>
            <a:r>
              <a:rPr lang="en-US" sz="799" dirty="0">
                <a:solidFill>
                  <a:srgbClr val="000000">
                    <a:alpha val="60000"/>
                  </a:srgbClr>
                </a:solidFill>
                <a:latin typeface="IBM Plex Sans" charset="0"/>
                <a:ea typeface="IBM Plex Sans" charset="0"/>
                <a:cs typeface="IBM Plex Sans" charset="0"/>
              </a:rPr>
              <a:t>2020 IBM Corporation               </a:t>
            </a:r>
          </a:p>
        </p:txBody>
      </p:sp>
      <p:pic>
        <p:nvPicPr>
          <p:cNvPr id="12" name="Picture 11">
            <a:extLst>
              <a:ext uri="{FF2B5EF4-FFF2-40B4-BE49-F238E27FC236}">
                <a16:creationId xmlns:a16="http://schemas.microsoft.com/office/drawing/2014/main" id="{5078215E-69E6-4460-A9C5-D4431C406721}"/>
              </a:ext>
            </a:extLst>
          </p:cNvPr>
          <p:cNvPicPr>
            <a:picLocks noChangeAspect="1"/>
          </p:cNvPicPr>
          <p:nvPr userDrawn="1"/>
        </p:nvPicPr>
        <p:blipFill>
          <a:blip r:embed="rId3"/>
          <a:stretch>
            <a:fillRect/>
          </a:stretch>
        </p:blipFill>
        <p:spPr>
          <a:xfrm>
            <a:off x="9921240" y="208598"/>
            <a:ext cx="4074157" cy="476201"/>
          </a:xfrm>
          <a:prstGeom prst="rect">
            <a:avLst/>
          </a:prstGeom>
        </p:spPr>
      </p:pic>
    </p:spTree>
    <p:extLst>
      <p:ext uri="{BB962C8B-B14F-4D97-AF65-F5344CB8AC3E}">
        <p14:creationId xmlns:p14="http://schemas.microsoft.com/office/powerpoint/2010/main" val="1888503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ivider">
    <p:bg>
      <p:bgPr>
        <a:solidFill>
          <a:schemeClr val="accent2"/>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315200" y="0"/>
            <a:ext cx="7315200" cy="8229600"/>
          </a:xfrm>
        </p:spPr>
        <p:txBody>
          <a:bodyPr/>
          <a:lstStyle>
            <a:lvl1pPr>
              <a:defRPr>
                <a:latin typeface="IBM Plex Sans" charset="0"/>
                <a:ea typeface="IBM Plex Sans" charset="0"/>
                <a:cs typeface="IBM Plex Sans" charset="0"/>
              </a:defRPr>
            </a:lvl1pPr>
          </a:lstStyle>
          <a:p>
            <a:endParaRPr lang="en-US" dirty="0"/>
          </a:p>
        </p:txBody>
      </p:sp>
      <p:sp>
        <p:nvSpPr>
          <p:cNvPr id="2" name="Title 1"/>
          <p:cNvSpPr>
            <a:spLocks noGrp="1"/>
          </p:cNvSpPr>
          <p:nvPr>
            <p:ph type="title"/>
          </p:nvPr>
        </p:nvSpPr>
        <p:spPr>
          <a:xfrm>
            <a:off x="457200" y="685800"/>
            <a:ext cx="6629400" cy="5257800"/>
          </a:xfrm>
        </p:spPr>
        <p:txBody>
          <a:bodyPr>
            <a:noAutofit/>
          </a:bodyPr>
          <a:lstStyle>
            <a:lvl1pPr>
              <a:defRPr sz="3600" b="1"/>
            </a:lvl1pPr>
          </a:lstStyle>
          <a:p>
            <a:r>
              <a:rPr lang="en-US" dirty="0"/>
              <a:t>Click to edit Master title style</a:t>
            </a:r>
          </a:p>
        </p:txBody>
      </p:sp>
      <p:sp>
        <p:nvSpPr>
          <p:cNvPr id="22"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r" fontAlgn="auto">
              <a:spcBef>
                <a:spcPts val="0"/>
              </a:spcBef>
              <a:spcAft>
                <a:spcPts val="0"/>
              </a:spcAft>
              <a:tabLst/>
              <a:defRPr/>
            </a:pPr>
            <a:r>
              <a:rPr lang="en-US" sz="799" b="0" i="0" dirty="0">
                <a:solidFill>
                  <a:schemeClr val="bg2">
                    <a:alpha val="60000"/>
                  </a:schemeClr>
                </a:solidFill>
                <a:latin typeface="IBM Plex Sans" charset="0"/>
                <a:ea typeface="IBM Plex Sans" charset="0"/>
                <a:cs typeface="IBM Plex Sans" charset="0"/>
              </a:rPr>
              <a:t> </a:t>
            </a:r>
            <a:fld id="{7C9968D1-C8E5-4FE3-AED4-7D4518C301B3}" type="datetime3">
              <a:rPr lang="en-US" sz="799" b="0" i="0" smtClean="0">
                <a:solidFill>
                  <a:schemeClr val="bg2">
                    <a:alpha val="60000"/>
                  </a:schemeClr>
                </a:solidFill>
                <a:latin typeface="IBM Plex Sans" charset="0"/>
                <a:ea typeface="IBM Plex Sans" charset="0"/>
                <a:cs typeface="IBM Plex Sans" charset="0"/>
              </a:rPr>
              <a:pPr marL="0" indent="0" algn="r" fontAlgn="auto">
                <a:spcBef>
                  <a:spcPts val="0"/>
                </a:spcBef>
                <a:spcAft>
                  <a:spcPts val="0"/>
                </a:spcAft>
                <a:tabLst/>
                <a:defRPr/>
              </a:pPr>
              <a:t>30 March 2022</a:t>
            </a:fld>
            <a:endParaRPr lang="en-US" sz="799" b="0" i="0" dirty="0">
              <a:solidFill>
                <a:schemeClr val="bg2">
                  <a:alpha val="60000"/>
                </a:schemeClr>
              </a:solidFill>
              <a:latin typeface="IBM Plex Sans" charset="0"/>
              <a:ea typeface="IBM Plex Sans" charset="0"/>
              <a:cs typeface="IBM Plex Sans" charset="0"/>
            </a:endParaRPr>
          </a:p>
        </p:txBody>
      </p:sp>
      <p:sp>
        <p:nvSpPr>
          <p:cNvPr id="23"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IBM Services</a:t>
            </a:r>
          </a:p>
        </p:txBody>
      </p:sp>
      <p:sp>
        <p:nvSpPr>
          <p:cNvPr id="24"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
        <p:nvSpPr>
          <p:cNvPr id="10" name="Footer Placeholder 3">
            <a:extLst>
              <a:ext uri="{FF2B5EF4-FFF2-40B4-BE49-F238E27FC236}">
                <a16:creationId xmlns:a16="http://schemas.microsoft.com/office/drawing/2014/main" id="{17A987C6-4D25-4F79-B208-1F92C458A480}"/>
              </a:ext>
            </a:extLst>
          </p:cNvPr>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dirty="0">
                <a:solidFill>
                  <a:schemeClr val="bg2">
                    <a:alpha val="60000"/>
                  </a:schemeClr>
                </a:solidFill>
                <a:latin typeface="IBM Plex Sans" charset="0"/>
                <a:ea typeface="IBM Plex Sans" charset="0"/>
                <a:cs typeface="IBM Plex Sans" charset="0"/>
              </a:rPr>
              <a:t>©</a:t>
            </a:r>
            <a:r>
              <a:rPr lang="en-US" sz="400" dirty="0">
                <a:solidFill>
                  <a:schemeClr val="bg2">
                    <a:alpha val="60000"/>
                  </a:schemeClr>
                </a:solidFill>
                <a:latin typeface="IBM Plex Sans" charset="0"/>
                <a:ea typeface="IBM Plex Sans" charset="0"/>
                <a:cs typeface="IBM Plex Sans" charset="0"/>
              </a:rPr>
              <a:t> </a:t>
            </a:r>
            <a:r>
              <a:rPr lang="en-US" sz="799" dirty="0">
                <a:solidFill>
                  <a:schemeClr val="bg2">
                    <a:alpha val="60000"/>
                  </a:schemeClr>
                </a:solidFill>
                <a:latin typeface="IBM Plex Sans" charset="0"/>
                <a:ea typeface="IBM Plex Sans" charset="0"/>
                <a:cs typeface="IBM Plex Sans" charset="0"/>
              </a:rPr>
              <a:t>2020 IBM Corporation               </a:t>
            </a:r>
          </a:p>
        </p:txBody>
      </p:sp>
    </p:spTree>
    <p:extLst>
      <p:ext uri="{BB962C8B-B14F-4D97-AF65-F5344CB8AC3E}">
        <p14:creationId xmlns:p14="http://schemas.microsoft.com/office/powerpoint/2010/main" val="967518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ivider">
    <p:bg>
      <p:bgPr>
        <a:solidFill>
          <a:schemeClr val="bg2"/>
        </a:solidFill>
        <a:effectLst/>
      </p:bgPr>
    </p:bg>
    <p:spTree>
      <p:nvGrpSpPr>
        <p:cNvPr id="1" name=""/>
        <p:cNvGrpSpPr/>
        <p:nvPr/>
      </p:nvGrpSpPr>
      <p:grpSpPr>
        <a:xfrm>
          <a:off x="0" y="0"/>
          <a:ext cx="0" cy="0"/>
          <a:chOff x="0" y="0"/>
          <a:chExt cx="0" cy="0"/>
        </a:xfrm>
      </p:grpSpPr>
      <p:sp>
        <p:nvSpPr>
          <p:cNvPr id="22"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r" fontAlgn="auto">
              <a:spcBef>
                <a:spcPts val="0"/>
              </a:spcBef>
              <a:spcAft>
                <a:spcPts val="0"/>
              </a:spcAft>
              <a:tabLst/>
              <a:defRPr/>
            </a:pPr>
            <a:r>
              <a:rPr lang="en-US" sz="799" b="0" i="0" dirty="0">
                <a:solidFill>
                  <a:schemeClr val="tx2">
                    <a:lumMod val="25000"/>
                  </a:schemeClr>
                </a:solidFill>
                <a:latin typeface="IBM Plex Sans" charset="0"/>
                <a:ea typeface="IBM Plex Sans" charset="0"/>
                <a:cs typeface="IBM Plex Sans" charset="0"/>
              </a:rPr>
              <a:t> </a:t>
            </a:r>
            <a:fld id="{7C9968D1-C8E5-4FE3-AED4-7D4518C301B3}" type="datetime3">
              <a:rPr lang="en-US" sz="799" b="0" i="0" smtClean="0">
                <a:solidFill>
                  <a:schemeClr val="tx2">
                    <a:lumMod val="25000"/>
                  </a:schemeClr>
                </a:solidFill>
                <a:latin typeface="IBM Plex Sans" charset="0"/>
                <a:ea typeface="IBM Plex Sans" charset="0"/>
                <a:cs typeface="IBM Plex Sans" charset="0"/>
              </a:rPr>
              <a:pPr marL="0" indent="0" algn="r" fontAlgn="auto">
                <a:spcBef>
                  <a:spcPts val="0"/>
                </a:spcBef>
                <a:spcAft>
                  <a:spcPts val="0"/>
                </a:spcAft>
                <a:tabLst/>
                <a:defRPr/>
              </a:pPr>
              <a:t>30 March 2022</a:t>
            </a:fld>
            <a:endParaRPr lang="en-US" sz="799" b="0" i="0" dirty="0">
              <a:solidFill>
                <a:schemeClr val="tx2">
                  <a:lumMod val="25000"/>
                </a:schemeClr>
              </a:solidFill>
              <a:latin typeface="IBM Plex Sans" charset="0"/>
              <a:ea typeface="IBM Plex Sans" charset="0"/>
              <a:cs typeface="IBM Plex Sans" charset="0"/>
            </a:endParaRPr>
          </a:p>
        </p:txBody>
      </p:sp>
      <p:sp>
        <p:nvSpPr>
          <p:cNvPr id="23"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2">
                    <a:lumMod val="25000"/>
                  </a:schemeClr>
                </a:solidFill>
                <a:latin typeface="IBM Plex Sans" charset="0"/>
                <a:ea typeface="IBM Plex Sans" charset="0"/>
                <a:cs typeface="IBM Plex Sans" charset="0"/>
              </a:rPr>
              <a:t>IBM Services</a:t>
            </a:r>
          </a:p>
        </p:txBody>
      </p:sp>
      <p:sp>
        <p:nvSpPr>
          <p:cNvPr id="24"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tx2">
                    <a:lumMod val="25000"/>
                  </a:schemeClr>
                </a:solidFill>
                <a:latin typeface="IBM Plex Sans" charset="0"/>
                <a:ea typeface="IBM Plex Sans" charset="0"/>
                <a:cs typeface="IBM Plex Sans" charset="0"/>
              </a:rPr>
              <a:pPr algn="l"/>
              <a:t>‹#›</a:t>
            </a:fld>
            <a:endParaRPr lang="en-US" sz="800" b="0" i="0" dirty="0">
              <a:solidFill>
                <a:schemeClr val="tx2">
                  <a:lumMod val="25000"/>
                </a:schemeClr>
              </a:solidFill>
              <a:latin typeface="IBM Plex Sans" charset="0"/>
              <a:ea typeface="IBM Plex Sans" charset="0"/>
              <a:cs typeface="IBM Plex Sans" charset="0"/>
            </a:endParaRPr>
          </a:p>
        </p:txBody>
      </p:sp>
      <p:sp>
        <p:nvSpPr>
          <p:cNvPr id="11" name="Picture Placeholder 4"/>
          <p:cNvSpPr>
            <a:spLocks noGrp="1"/>
          </p:cNvSpPr>
          <p:nvPr>
            <p:ph type="pic" sz="quarter" idx="10"/>
          </p:nvPr>
        </p:nvSpPr>
        <p:spPr>
          <a:xfrm>
            <a:off x="7315200" y="0"/>
            <a:ext cx="7315200" cy="8229600"/>
          </a:xfrm>
        </p:spPr>
        <p:txBody>
          <a:bodyPr/>
          <a:lstStyle>
            <a:lvl1pPr>
              <a:defRPr>
                <a:solidFill>
                  <a:schemeClr val="tx1"/>
                </a:solidFill>
                <a:latin typeface="IBM Plex Sans" charset="0"/>
                <a:ea typeface="IBM Plex Sans" charset="0"/>
                <a:cs typeface="IBM Plex Sans" charset="0"/>
              </a:defRPr>
            </a:lvl1pPr>
          </a:lstStyle>
          <a:p>
            <a:endParaRPr lang="en-US" dirty="0"/>
          </a:p>
        </p:txBody>
      </p:sp>
      <p:sp>
        <p:nvSpPr>
          <p:cNvPr id="12" name="Title 1"/>
          <p:cNvSpPr>
            <a:spLocks noGrp="1"/>
          </p:cNvSpPr>
          <p:nvPr>
            <p:ph type="title"/>
          </p:nvPr>
        </p:nvSpPr>
        <p:spPr>
          <a:xfrm>
            <a:off x="457200" y="685800"/>
            <a:ext cx="6629400" cy="5257800"/>
          </a:xfrm>
        </p:spPr>
        <p:txBody>
          <a:bodyPr>
            <a:noAutofit/>
          </a:bodyPr>
          <a:lstStyle>
            <a:lvl1pPr>
              <a:defRPr sz="3600" b="1">
                <a:solidFill>
                  <a:schemeClr val="accent2"/>
                </a:solidFill>
              </a:defRPr>
            </a:lvl1pPr>
          </a:lstStyle>
          <a:p>
            <a:r>
              <a:rPr lang="en-US" dirty="0"/>
              <a:t>Click to edit Master title style</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24560" y="7816175"/>
            <a:ext cx="570972" cy="230561"/>
          </a:xfrm>
          <a:prstGeom prst="rect">
            <a:avLst/>
          </a:prstGeom>
        </p:spPr>
      </p:pic>
      <p:sp>
        <p:nvSpPr>
          <p:cNvPr id="10" name="Footer Placeholder 3">
            <a:extLst>
              <a:ext uri="{FF2B5EF4-FFF2-40B4-BE49-F238E27FC236}">
                <a16:creationId xmlns:a16="http://schemas.microsoft.com/office/drawing/2014/main" id="{928D06EC-D2FD-4B3D-B87F-11794C506ACB}"/>
              </a:ext>
            </a:extLst>
          </p:cNvPr>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dirty="0">
                <a:solidFill>
                  <a:srgbClr val="000000">
                    <a:alpha val="60000"/>
                  </a:srgbClr>
                </a:solidFill>
                <a:latin typeface="IBM Plex Sans" charset="0"/>
                <a:ea typeface="IBM Plex Sans" charset="0"/>
                <a:cs typeface="IBM Plex Sans" charset="0"/>
              </a:rPr>
              <a:t>©</a:t>
            </a:r>
            <a:r>
              <a:rPr lang="en-US" sz="400" dirty="0">
                <a:solidFill>
                  <a:srgbClr val="000000">
                    <a:alpha val="60000"/>
                  </a:srgbClr>
                </a:solidFill>
                <a:latin typeface="IBM Plex Sans" charset="0"/>
                <a:ea typeface="IBM Plex Sans" charset="0"/>
                <a:cs typeface="IBM Plex Sans" charset="0"/>
              </a:rPr>
              <a:t> </a:t>
            </a:r>
            <a:r>
              <a:rPr lang="en-US" sz="799" dirty="0">
                <a:solidFill>
                  <a:srgbClr val="000000">
                    <a:alpha val="60000"/>
                  </a:srgbClr>
                </a:solidFill>
                <a:latin typeface="IBM Plex Sans" charset="0"/>
                <a:ea typeface="IBM Plex Sans" charset="0"/>
                <a:cs typeface="IBM Plex Sans" charset="0"/>
              </a:rPr>
              <a:t>2020 IBM Corporation               </a:t>
            </a:r>
          </a:p>
        </p:txBody>
      </p:sp>
    </p:spTree>
    <p:extLst>
      <p:ext uri="{BB962C8B-B14F-4D97-AF65-F5344CB8AC3E}">
        <p14:creationId xmlns:p14="http://schemas.microsoft.com/office/powerpoint/2010/main" val="2576403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End slide_dark">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281928" y="3502152"/>
            <a:ext cx="2263140" cy="841248"/>
          </a:xfrm>
          <a:prstGeom prst="rect">
            <a:avLst/>
          </a:prstGeom>
        </p:spPr>
      </p:pic>
    </p:spTree>
    <p:extLst>
      <p:ext uri="{BB962C8B-B14F-4D97-AF65-F5344CB8AC3E}">
        <p14:creationId xmlns:p14="http://schemas.microsoft.com/office/powerpoint/2010/main" val="3356449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d slide_light">
    <p:bg>
      <p:bgPr>
        <a:solidFill>
          <a:schemeClr val="bg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2690" y="3502152"/>
            <a:ext cx="2261616" cy="841248"/>
          </a:xfrm>
          <a:prstGeom prst="rect">
            <a:avLst/>
          </a:prstGeom>
        </p:spPr>
      </p:pic>
    </p:spTree>
    <p:extLst>
      <p:ext uri="{BB962C8B-B14F-4D97-AF65-F5344CB8AC3E}">
        <p14:creationId xmlns:p14="http://schemas.microsoft.com/office/powerpoint/2010/main" val="4144986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ibm_sp_lockup_western-02"/>
          <p:cNvPicPr>
            <a:picLocks noChangeAspect="1" noChangeArrowheads="1"/>
          </p:cNvPicPr>
          <p:nvPr/>
        </p:nvPicPr>
        <p:blipFill>
          <a:blip r:embed="rId2" cstate="print"/>
          <a:srcRect/>
          <a:stretch>
            <a:fillRect/>
          </a:stretch>
        </p:blipFill>
        <p:spPr bwMode="auto">
          <a:xfrm>
            <a:off x="12623800" y="590551"/>
            <a:ext cx="1696720" cy="483870"/>
          </a:xfrm>
          <a:prstGeom prst="rect">
            <a:avLst/>
          </a:prstGeom>
          <a:noFill/>
          <a:ln w="9525">
            <a:noFill/>
            <a:miter lim="800000"/>
            <a:headEnd/>
            <a:tailEnd/>
          </a:ln>
        </p:spPr>
      </p:pic>
      <p:sp>
        <p:nvSpPr>
          <p:cNvPr id="5" name="Line 4"/>
          <p:cNvSpPr>
            <a:spLocks noChangeShapeType="1"/>
          </p:cNvSpPr>
          <p:nvPr/>
        </p:nvSpPr>
        <p:spPr bwMode="auto">
          <a:xfrm flipH="1">
            <a:off x="416561" y="1087756"/>
            <a:ext cx="13794741" cy="0"/>
          </a:xfrm>
          <a:prstGeom prst="line">
            <a:avLst/>
          </a:prstGeom>
          <a:noFill/>
          <a:ln w="6350">
            <a:solidFill>
              <a:schemeClr val="tx1"/>
            </a:solidFill>
            <a:round/>
            <a:headEnd/>
            <a:tailEnd/>
          </a:ln>
        </p:spPr>
        <p:txBody>
          <a:bodyPr/>
          <a:lstStyle/>
          <a:p>
            <a:pPr>
              <a:defRPr/>
            </a:pPr>
            <a:endParaRPr lang="en-US" sz="2592" dirty="0"/>
          </a:p>
        </p:txBody>
      </p:sp>
      <p:pic>
        <p:nvPicPr>
          <p:cNvPr id="6" name="Picture 8" descr="BDA_PPT_color_4x3_white"/>
          <p:cNvPicPr>
            <a:picLocks noChangeAspect="1" noChangeArrowheads="1"/>
          </p:cNvPicPr>
          <p:nvPr/>
        </p:nvPicPr>
        <p:blipFill>
          <a:blip r:embed="rId3" cstate="print"/>
          <a:srcRect/>
          <a:stretch>
            <a:fillRect/>
          </a:stretch>
        </p:blipFill>
        <p:spPr bwMode="auto">
          <a:xfrm>
            <a:off x="408942" y="4419600"/>
            <a:ext cx="13809979" cy="3108960"/>
          </a:xfrm>
          <a:prstGeom prst="rect">
            <a:avLst/>
          </a:prstGeom>
          <a:noFill/>
          <a:ln w="9525">
            <a:noFill/>
            <a:miter lim="800000"/>
            <a:headEnd/>
            <a:tailEnd/>
          </a:ln>
        </p:spPr>
      </p:pic>
      <p:sp>
        <p:nvSpPr>
          <p:cNvPr id="7" name="Rectangle 6"/>
          <p:cNvSpPr>
            <a:spLocks noChangeArrowheads="1"/>
          </p:cNvSpPr>
          <p:nvPr userDrawn="1"/>
        </p:nvSpPr>
        <p:spPr bwMode="black">
          <a:xfrm>
            <a:off x="8867141" y="7778116"/>
            <a:ext cx="5514339" cy="277770"/>
          </a:xfrm>
          <a:prstGeom prst="rect">
            <a:avLst/>
          </a:prstGeom>
          <a:noFill/>
          <a:ln>
            <a:noFill/>
          </a:ln>
        </p:spPr>
        <p:txBody>
          <a:bodyPr lIns="110490" tIns="55246" rIns="110490" bIns="55246">
            <a:spAutoFit/>
          </a:bodyPr>
          <a:lstStyle>
            <a:lvl1pPr>
              <a:defRPr sz="1400">
                <a:solidFill>
                  <a:schemeClr val="tx1"/>
                </a:solidFill>
                <a:latin typeface="Arial" panose="020B0604020202020204" pitchFamily="34" charset="0"/>
                <a:ea typeface="MS PGothic" panose="020B0600070205080204" pitchFamily="34" charset="-128"/>
              </a:defRPr>
            </a:lvl1pPr>
            <a:lvl2pPr marL="742950" indent="-285750">
              <a:defRPr sz="1400">
                <a:solidFill>
                  <a:schemeClr val="tx1"/>
                </a:solidFill>
                <a:latin typeface="Arial" panose="020B0604020202020204" pitchFamily="34" charset="0"/>
                <a:ea typeface="MS PGothic" panose="020B0600070205080204" pitchFamily="34" charset="-128"/>
              </a:defRPr>
            </a:lvl2pPr>
            <a:lvl3pPr marL="1143000" indent="-228600">
              <a:defRPr sz="1400">
                <a:solidFill>
                  <a:schemeClr val="tx1"/>
                </a:solidFill>
                <a:latin typeface="Arial" panose="020B0604020202020204" pitchFamily="34" charset="0"/>
                <a:ea typeface="MS PGothic" panose="020B0600070205080204" pitchFamily="34" charset="-128"/>
              </a:defRPr>
            </a:lvl3pPr>
            <a:lvl4pPr marL="1600200" indent="-228600">
              <a:defRPr sz="1400">
                <a:solidFill>
                  <a:schemeClr val="tx1"/>
                </a:solidFill>
                <a:latin typeface="Arial" panose="020B0604020202020204" pitchFamily="34" charset="0"/>
                <a:ea typeface="MS PGothic" panose="020B0600070205080204" pitchFamily="34" charset="-128"/>
              </a:defRPr>
            </a:lvl4pPr>
            <a:lvl5pPr marL="2057400" indent="-22860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1080" dirty="0">
                <a:solidFill>
                  <a:srgbClr val="000000"/>
                </a:solidFill>
              </a:rPr>
              <a:t>© 2015 IBM Corporation</a:t>
            </a:r>
          </a:p>
        </p:txBody>
      </p:sp>
      <p:sp>
        <p:nvSpPr>
          <p:cNvPr id="22530" name="Rectangle 2"/>
          <p:cNvSpPr>
            <a:spLocks noGrp="1" noChangeArrowheads="1"/>
          </p:cNvSpPr>
          <p:nvPr>
            <p:ph type="ctrTitle"/>
          </p:nvPr>
        </p:nvSpPr>
        <p:spPr>
          <a:xfrm>
            <a:off x="363222" y="2811780"/>
            <a:ext cx="13091160" cy="1293496"/>
          </a:xfrm>
        </p:spPr>
        <p:txBody>
          <a:bodyPr anchor="b"/>
          <a:lstStyle>
            <a:lvl1pPr>
              <a:defRPr sz="4200"/>
            </a:lvl1pPr>
          </a:lstStyle>
          <a:p>
            <a:pPr lvl="0"/>
            <a:r>
              <a:rPr lang="en-US" noProof="0"/>
              <a:t>Click to edit master title style</a:t>
            </a:r>
          </a:p>
        </p:txBody>
      </p:sp>
      <p:sp>
        <p:nvSpPr>
          <p:cNvPr id="22533" name="Rectangle 5"/>
          <p:cNvSpPr>
            <a:spLocks noGrp="1" noChangeArrowheads="1"/>
          </p:cNvSpPr>
          <p:nvPr>
            <p:ph type="subTitle" sz="quarter" idx="1"/>
          </p:nvPr>
        </p:nvSpPr>
        <p:spPr>
          <a:xfrm>
            <a:off x="398781" y="1101091"/>
            <a:ext cx="7688579" cy="590550"/>
          </a:xfrm>
        </p:spPr>
        <p:txBody>
          <a:bodyPr anchor="b"/>
          <a:lstStyle>
            <a:lvl1pPr marL="0" indent="0">
              <a:buFont typeface="Wingdings" charset="0"/>
              <a:buNone/>
              <a:defRPr sz="1320"/>
            </a:lvl1pPr>
          </a:lstStyle>
          <a:p>
            <a:pPr lvl="0"/>
            <a:r>
              <a:rPr lang="en-US" noProof="0"/>
              <a:t>Click to edit Master subtitle style</a:t>
            </a:r>
          </a:p>
        </p:txBody>
      </p:sp>
    </p:spTree>
    <p:extLst>
      <p:ext uri="{BB962C8B-B14F-4D97-AF65-F5344CB8AC3E}">
        <p14:creationId xmlns:p14="http://schemas.microsoft.com/office/powerpoint/2010/main" val="3716318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33022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50506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53C2-3408-4BD2-9C00-3ABE2DC03B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3A3581-7B4D-4E13-94D7-20EED88E64B2}"/>
              </a:ext>
            </a:extLst>
          </p:cNvPr>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52E55C-15F3-4441-878C-2B03BA20AEED}"/>
              </a:ext>
            </a:extLst>
          </p:cNvPr>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8B42CC-22CF-4EC1-937C-01F3D52EB456}"/>
              </a:ext>
            </a:extLst>
          </p:cNvPr>
          <p:cNvSpPr>
            <a:spLocks noGrp="1"/>
          </p:cNvSpPr>
          <p:nvPr>
            <p:ph type="dt" sz="half" idx="10"/>
          </p:nvPr>
        </p:nvSpPr>
        <p:spPr/>
        <p:txBody>
          <a:bodyPr/>
          <a:lstStyle/>
          <a:p>
            <a:fld id="{B90741C8-7469-4BAA-BF34-1305827F38E8}" type="datetimeFigureOut">
              <a:rPr lang="en-US" smtClean="0"/>
              <a:t>3/30/2022</a:t>
            </a:fld>
            <a:endParaRPr lang="en-US"/>
          </a:p>
        </p:txBody>
      </p:sp>
      <p:sp>
        <p:nvSpPr>
          <p:cNvPr id="6" name="Footer Placeholder 5">
            <a:extLst>
              <a:ext uri="{FF2B5EF4-FFF2-40B4-BE49-F238E27FC236}">
                <a16:creationId xmlns:a16="http://schemas.microsoft.com/office/drawing/2014/main" id="{6780C7BA-B1F0-466D-BDE2-17EC2E4BC6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6E4CE0-9775-4E89-903A-5283FDD4E1BC}"/>
              </a:ext>
            </a:extLst>
          </p:cNvPr>
          <p:cNvSpPr>
            <a:spLocks noGrp="1"/>
          </p:cNvSpPr>
          <p:nvPr>
            <p:ph type="sldNum" sz="quarter" idx="12"/>
          </p:nvPr>
        </p:nvSpPr>
        <p:spPr/>
        <p:txBody>
          <a:bodyPr/>
          <a:lstStyle/>
          <a:p>
            <a:fld id="{D9445B2D-C08D-4F81-BA3F-4986C0BF7AD5}" type="slidenum">
              <a:rPr lang="en-US" smtClean="0"/>
              <a:t>‹#›</a:t>
            </a:fld>
            <a:endParaRPr lang="en-US"/>
          </a:p>
        </p:txBody>
      </p:sp>
    </p:spTree>
    <p:extLst>
      <p:ext uri="{BB962C8B-B14F-4D97-AF65-F5344CB8AC3E}">
        <p14:creationId xmlns:p14="http://schemas.microsoft.com/office/powerpoint/2010/main" val="91906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3-3_Title and Conten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57200" y="265176"/>
            <a:ext cx="6583680" cy="274320"/>
          </a:xfrm>
        </p:spPr>
        <p:txBody>
          <a:bodyPr lIns="0" tIns="0" r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21" name="Text Placeholder 23"/>
          <p:cNvSpPr>
            <a:spLocks noGrp="1"/>
          </p:cNvSpPr>
          <p:nvPr>
            <p:ph type="body" sz="quarter" idx="14" hasCustomPrompt="1"/>
          </p:nvPr>
        </p:nvSpPr>
        <p:spPr>
          <a:xfrm>
            <a:off x="457200" y="7342632"/>
            <a:ext cx="6583680" cy="457200"/>
          </a:xfrm>
        </p:spPr>
        <p:txBody>
          <a:bodyPr vert="horz" lIns="0" tIns="0" rIns="0" bIns="0" rtlCol="0" anchor="b">
            <a:noAutofit/>
          </a:bodyPr>
          <a:lstStyle>
            <a:lvl1pPr>
              <a:defRPr lang="en-US" sz="800" dirty="0" smtClean="0">
                <a:solidFill>
                  <a:schemeClr val="tx1">
                    <a:alpha val="70000"/>
                  </a:schemeClr>
                </a:solidFill>
              </a:defRPr>
            </a:lvl1pPr>
          </a:lstStyle>
          <a:p>
            <a:pPr lvl="0"/>
            <a:r>
              <a:rPr lang="en-US" dirty="0"/>
              <a:t>Source: Edit source here</a:t>
            </a:r>
          </a:p>
        </p:txBody>
      </p:sp>
      <p:sp>
        <p:nvSpPr>
          <p:cNvPr id="15" name="Content Placeholder 2"/>
          <p:cNvSpPr>
            <a:spLocks noGrp="1"/>
          </p:cNvSpPr>
          <p:nvPr>
            <p:ph idx="1"/>
          </p:nvPr>
        </p:nvSpPr>
        <p:spPr>
          <a:xfrm>
            <a:off x="454858" y="2057400"/>
            <a:ext cx="13716000" cy="52578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8" name="Title 1"/>
          <p:cNvSpPr>
            <a:spLocks noGrp="1"/>
          </p:cNvSpPr>
          <p:nvPr>
            <p:ph type="title"/>
          </p:nvPr>
        </p:nvSpPr>
        <p:spPr>
          <a:xfrm>
            <a:off x="457200" y="777240"/>
            <a:ext cx="13716000" cy="1143000"/>
          </a:xfrm>
        </p:spPr>
        <p:txBody>
          <a:bodyPr>
            <a:noAutofit/>
          </a:bodyPr>
          <a:lstStyle>
            <a:lvl1pPr>
              <a:defRPr>
                <a:solidFill>
                  <a:schemeClr val="tx1"/>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1355374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3-3_Title and Content">
    <p:spTree>
      <p:nvGrpSpPr>
        <p:cNvPr id="1" name=""/>
        <p:cNvGrpSpPr/>
        <p:nvPr/>
      </p:nvGrpSpPr>
      <p:grpSpPr>
        <a:xfrm>
          <a:off x="0" y="0"/>
          <a:ext cx="0" cy="0"/>
          <a:chOff x="0" y="0"/>
          <a:chExt cx="0" cy="0"/>
        </a:xfrm>
      </p:grpSpPr>
      <p:sp>
        <p:nvSpPr>
          <p:cNvPr id="20" name="Rectangle 19"/>
          <p:cNvSpPr/>
          <p:nvPr userDrawn="1"/>
        </p:nvSpPr>
        <p:spPr>
          <a:xfrm flipV="1">
            <a:off x="0" y="0"/>
            <a:ext cx="14630400" cy="2057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0" i="0" dirty="0">
              <a:latin typeface="Arial Regular" charset="0"/>
            </a:endParaRPr>
          </a:p>
        </p:txBody>
      </p:sp>
      <p:sp>
        <p:nvSpPr>
          <p:cNvPr id="5" name="Text Placeholder 4"/>
          <p:cNvSpPr>
            <a:spLocks noGrp="1"/>
          </p:cNvSpPr>
          <p:nvPr>
            <p:ph type="body" sz="quarter" idx="11"/>
          </p:nvPr>
        </p:nvSpPr>
        <p:spPr>
          <a:xfrm>
            <a:off x="457200" y="265176"/>
            <a:ext cx="6583680" cy="274320"/>
          </a:xfrm>
        </p:spPr>
        <p:txBody>
          <a:bodyPr lIns="0" tIns="0" r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21" name="Text Placeholder 23"/>
          <p:cNvSpPr>
            <a:spLocks noGrp="1"/>
          </p:cNvSpPr>
          <p:nvPr>
            <p:ph type="body" sz="quarter" idx="14" hasCustomPrompt="1"/>
          </p:nvPr>
        </p:nvSpPr>
        <p:spPr>
          <a:xfrm>
            <a:off x="457200" y="7342632"/>
            <a:ext cx="6583680" cy="457200"/>
          </a:xfrm>
        </p:spPr>
        <p:txBody>
          <a:bodyPr vert="horz" lIns="0" tIns="0" rIns="0" bIns="0" rtlCol="0" anchor="b">
            <a:noAutofit/>
          </a:bodyPr>
          <a:lstStyle>
            <a:lvl1pPr>
              <a:defRPr lang="en-US" sz="800" dirty="0" smtClean="0">
                <a:solidFill>
                  <a:schemeClr val="tx1">
                    <a:alpha val="70000"/>
                  </a:schemeClr>
                </a:solidFill>
              </a:defRPr>
            </a:lvl1pPr>
          </a:lstStyle>
          <a:p>
            <a:pPr lvl="0"/>
            <a:r>
              <a:rPr lang="en-US" dirty="0"/>
              <a:t>Source: Edit source here</a:t>
            </a:r>
          </a:p>
        </p:txBody>
      </p:sp>
      <p:sp>
        <p:nvSpPr>
          <p:cNvPr id="8" name="Title 1"/>
          <p:cNvSpPr>
            <a:spLocks noGrp="1"/>
          </p:cNvSpPr>
          <p:nvPr>
            <p:ph type="title"/>
          </p:nvPr>
        </p:nvSpPr>
        <p:spPr>
          <a:xfrm>
            <a:off x="457200" y="777240"/>
            <a:ext cx="13716000" cy="1143000"/>
          </a:xfrm>
        </p:spPr>
        <p:txBody>
          <a:bodyPr>
            <a:noAutofit/>
          </a:bodyPr>
          <a:lstStyle>
            <a:lvl1pPr>
              <a:defRPr>
                <a:solidFill>
                  <a:schemeClr val="tx1"/>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3006720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3563600" y="7884797"/>
            <a:ext cx="563879" cy="163828"/>
          </a:xfrm>
          <a:prstGeom prst="rect">
            <a:avLst/>
          </a:prstGeom>
        </p:spPr>
        <p:txBody>
          <a:bodyPr vert="horz" lIns="36000" tIns="36000" rIns="36000" bIns="36000" rtlCol="0" anchor="ctr"/>
          <a:lstStyle>
            <a:lvl1pPr algn="r">
              <a:defRPr sz="719">
                <a:solidFill>
                  <a:schemeClr val="tx1">
                    <a:tint val="75000"/>
                  </a:schemeClr>
                </a:solidFill>
                <a:latin typeface="Arial" charset="0"/>
                <a:ea typeface="Arial" charset="0"/>
                <a:cs typeface="Arial" charset="0"/>
              </a:defRPr>
            </a:lvl1pPr>
          </a:lstStyle>
          <a:p>
            <a:fld id="{2D2B8A9A-3CE8-AA46-A3B0-C7F6478DB2DF}" type="slidenum">
              <a:rPr lang="en-US" smtClean="0"/>
              <a:pPr/>
              <a:t>‹#›</a:t>
            </a:fld>
            <a:endParaRPr lang="en-US" dirty="0"/>
          </a:p>
        </p:txBody>
      </p:sp>
      <p:sp>
        <p:nvSpPr>
          <p:cNvPr id="15" name="Text Placeholder 14"/>
          <p:cNvSpPr>
            <a:spLocks noGrp="1"/>
          </p:cNvSpPr>
          <p:nvPr>
            <p:ph type="body" sz="quarter" idx="11" hasCustomPrompt="1"/>
          </p:nvPr>
        </p:nvSpPr>
        <p:spPr>
          <a:xfrm>
            <a:off x="604520" y="1659988"/>
            <a:ext cx="12702541" cy="1790700"/>
          </a:xfrm>
        </p:spPr>
        <p:txBody>
          <a:bodyPr tIns="0" rIns="0" bIns="0">
            <a:normAutofit/>
          </a:bodyPr>
          <a:lstStyle>
            <a:lvl1pPr>
              <a:lnSpc>
                <a:spcPts val="7440"/>
              </a:lnSpc>
              <a:defRPr sz="7200"/>
            </a:lvl1pPr>
          </a:lstStyle>
          <a:p>
            <a:pPr lvl="0"/>
            <a:r>
              <a:rPr lang="en-GB" dirty="0"/>
              <a:t>Click to edit Master title style</a:t>
            </a:r>
            <a:endParaRPr lang="en-US" dirty="0"/>
          </a:p>
        </p:txBody>
      </p:sp>
      <p:sp>
        <p:nvSpPr>
          <p:cNvPr id="17" name="Text Placeholder 16"/>
          <p:cNvSpPr>
            <a:spLocks noGrp="1"/>
          </p:cNvSpPr>
          <p:nvPr>
            <p:ph type="body" sz="quarter" idx="12"/>
          </p:nvPr>
        </p:nvSpPr>
        <p:spPr>
          <a:xfrm>
            <a:off x="604520" y="3863927"/>
            <a:ext cx="12702541" cy="2822625"/>
          </a:xfrm>
        </p:spPr>
        <p:txBody>
          <a:bodyPr tIns="0" rIns="0" bIns="0">
            <a:normAutofit/>
          </a:bodyPr>
          <a:lstStyle>
            <a:lvl1pPr>
              <a:lnSpc>
                <a:spcPts val="3840"/>
              </a:lnSpc>
              <a:spcBef>
                <a:spcPts val="0"/>
              </a:spcBef>
              <a:defRPr sz="3600"/>
            </a:lvl1pPr>
          </a:lstStyle>
          <a:p>
            <a:pPr lvl="0"/>
            <a:r>
              <a:rPr lang="en-GB" dirty="0"/>
              <a:t>Click to edit Master text styles</a:t>
            </a:r>
          </a:p>
        </p:txBody>
      </p:sp>
      <p:sp>
        <p:nvSpPr>
          <p:cNvPr id="6" name="Footer Placeholder 4"/>
          <p:cNvSpPr>
            <a:spLocks noGrp="1"/>
          </p:cNvSpPr>
          <p:nvPr>
            <p:ph type="ftr" sz="quarter" idx="3"/>
          </p:nvPr>
        </p:nvSpPr>
        <p:spPr>
          <a:xfrm>
            <a:off x="4932437" y="7880985"/>
            <a:ext cx="4937761" cy="167640"/>
          </a:xfrm>
          <a:prstGeom prst="rect">
            <a:avLst/>
          </a:prstGeom>
        </p:spPr>
        <p:txBody>
          <a:bodyPr vert="horz" lIns="36000" tIns="36000" rIns="36000" bIns="36000" rtlCol="0" anchor="ctr"/>
          <a:lstStyle>
            <a:lvl1pPr algn="ctr">
              <a:defRPr sz="719" baseline="0">
                <a:solidFill>
                  <a:schemeClr val="tx1">
                    <a:tint val="75000"/>
                  </a:schemeClr>
                </a:solidFill>
                <a:latin typeface="Arial" charset="0"/>
                <a:ea typeface="Arial" charset="0"/>
                <a:cs typeface="Arial" charset="0"/>
              </a:defRPr>
            </a:lvl1pPr>
          </a:lstStyle>
          <a:p>
            <a:r>
              <a:rPr lang="en-US"/>
              <a:t>© 2017 INTERNATIONAL BUSINESS MACHINES CORPORATION</a:t>
            </a:r>
            <a:endParaRPr lang="en-GB" dirty="0"/>
          </a:p>
        </p:txBody>
      </p:sp>
    </p:spTree>
    <p:extLst>
      <p:ext uri="{BB962C8B-B14F-4D97-AF65-F5344CB8AC3E}">
        <p14:creationId xmlns:p14="http://schemas.microsoft.com/office/powerpoint/2010/main" val="1881249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4"/>
          <p:cNvSpPr>
            <a:spLocks noGrp="1"/>
          </p:cNvSpPr>
          <p:nvPr>
            <p:ph type="sldNum" sz="quarter" idx="10"/>
          </p:nvPr>
        </p:nvSpPr>
        <p:spPr/>
        <p:txBody>
          <a:bodyPr/>
          <a:lstStyle>
            <a:lvl1pPr>
              <a:defRPr/>
            </a:lvl1pPr>
          </a:lstStyle>
          <a:p>
            <a:pPr marL="0" marR="0" lvl="0" indent="0" algn="r" defTabSz="1097280" rtl="0" eaLnBrk="1" fontAlgn="auto" latinLnBrk="0" hangingPunct="1">
              <a:lnSpc>
                <a:spcPct val="100000"/>
              </a:lnSpc>
              <a:spcBef>
                <a:spcPts val="0"/>
              </a:spcBef>
              <a:spcAft>
                <a:spcPts val="0"/>
              </a:spcAft>
              <a:buClrTx/>
              <a:buSzTx/>
              <a:buFontTx/>
              <a:buNone/>
              <a:tabLst/>
              <a:defRPr/>
            </a:pPr>
            <a:fld id="{67C6C53F-A823-4CF8-A805-D005069BF448}" type="slidenum">
              <a:rPr kumimoji="0" lang="en-US" sz="719" b="0" i="0" u="none" strike="noStrike" kern="1200" cap="none" spc="0" normalizeH="0" baseline="0" noProof="0">
                <a:ln>
                  <a:noFill/>
                </a:ln>
                <a:solidFill>
                  <a:srgbClr val="6D7777">
                    <a:tint val="75000"/>
                  </a:srgbClr>
                </a:solidFill>
                <a:effectLst/>
                <a:uLnTx/>
                <a:uFillTx/>
                <a:latin typeface="Arial" charset="0"/>
                <a:cs typeface="Arial" charset="0"/>
              </a:rPr>
              <a:pPr marL="0" marR="0" lvl="0" indent="0" algn="r" defTabSz="1097280" rtl="0" eaLnBrk="1" fontAlgn="auto" latinLnBrk="0" hangingPunct="1">
                <a:lnSpc>
                  <a:spcPct val="100000"/>
                </a:lnSpc>
                <a:spcBef>
                  <a:spcPts val="0"/>
                </a:spcBef>
                <a:spcAft>
                  <a:spcPts val="0"/>
                </a:spcAft>
                <a:buClrTx/>
                <a:buSzTx/>
                <a:buFontTx/>
                <a:buNone/>
                <a:tabLst/>
                <a:defRPr/>
              </a:pPr>
              <a:t>‹#›</a:t>
            </a:fld>
            <a:endParaRPr kumimoji="0" lang="en-US" sz="719" b="0" i="0" u="none" strike="noStrike" kern="1200" cap="none" spc="0" normalizeH="0" baseline="0" noProof="0" dirty="0">
              <a:ln>
                <a:noFill/>
              </a:ln>
              <a:solidFill>
                <a:srgbClr val="6D7777">
                  <a:tint val="75000"/>
                </a:srgbClr>
              </a:solidFill>
              <a:effectLst/>
              <a:uLnTx/>
              <a:uFillTx/>
              <a:latin typeface="Arial" charset="0"/>
              <a:cs typeface="Arial" charset="0"/>
            </a:endParaRPr>
          </a:p>
        </p:txBody>
      </p:sp>
    </p:spTree>
    <p:extLst>
      <p:ext uri="{BB962C8B-B14F-4D97-AF65-F5344CB8AC3E}">
        <p14:creationId xmlns:p14="http://schemas.microsoft.com/office/powerpoint/2010/main" val="4081918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ver_large type">
    <p:bg>
      <p:bgPr>
        <a:solidFill>
          <a:schemeClr val="accent2"/>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365760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2227" y="7541839"/>
            <a:ext cx="570973" cy="230561"/>
          </a:xfrm>
          <a:prstGeom prst="rect">
            <a:avLst/>
          </a:prstGeom>
        </p:spPr>
      </p:pic>
      <p:sp>
        <p:nvSpPr>
          <p:cNvPr id="11" name="Title 10"/>
          <p:cNvSpPr>
            <a:spLocks noGrp="1"/>
          </p:cNvSpPr>
          <p:nvPr>
            <p:ph type="title"/>
          </p:nvPr>
        </p:nvSpPr>
        <p:spPr>
          <a:xfrm>
            <a:off x="4114800" y="411480"/>
            <a:ext cx="10058400" cy="5760720"/>
          </a:xfrm>
        </p:spPr>
        <p:txBody>
          <a:bodyPr>
            <a:noAutofit/>
          </a:bodyPr>
          <a:lstStyle>
            <a:lvl1pPr>
              <a:defRPr sz="3600" b="1"/>
            </a:lvl1pPr>
          </a:lstStyle>
          <a:p>
            <a:r>
              <a:rPr lang="en-US" dirty="0"/>
              <a:t>Click to edit Master title style</a:t>
            </a:r>
          </a:p>
        </p:txBody>
      </p:sp>
    </p:spTree>
    <p:extLst>
      <p:ext uri="{BB962C8B-B14F-4D97-AF65-F5344CB8AC3E}">
        <p14:creationId xmlns:p14="http://schemas.microsoft.com/office/powerpoint/2010/main" val="322280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ver_large type">
    <p:bg>
      <p:bgPr>
        <a:solidFill>
          <a:schemeClr val="bg2"/>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3657600" y="457200"/>
            <a:ext cx="0" cy="73152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2228" y="7541839"/>
            <a:ext cx="570972" cy="230561"/>
          </a:xfrm>
          <a:prstGeom prst="rect">
            <a:avLst/>
          </a:prstGeom>
        </p:spPr>
      </p:pic>
      <p:sp>
        <p:nvSpPr>
          <p:cNvPr id="11" name="Title 10"/>
          <p:cNvSpPr>
            <a:spLocks noGrp="1"/>
          </p:cNvSpPr>
          <p:nvPr>
            <p:ph type="title"/>
          </p:nvPr>
        </p:nvSpPr>
        <p:spPr>
          <a:xfrm>
            <a:off x="4114800" y="411480"/>
            <a:ext cx="10058400" cy="5760720"/>
          </a:xfrm>
        </p:spPr>
        <p:txBody>
          <a:bodyPr>
            <a:noAutofit/>
          </a:bodyPr>
          <a:lstStyle>
            <a:lvl1pPr>
              <a:defRPr sz="3600" b="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6494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_small type_dark">
    <p:spTree>
      <p:nvGrpSpPr>
        <p:cNvPr id="1" name=""/>
        <p:cNvGrpSpPr/>
        <p:nvPr/>
      </p:nvGrpSpPr>
      <p:grpSpPr>
        <a:xfrm>
          <a:off x="0" y="0"/>
          <a:ext cx="0" cy="0"/>
          <a:chOff x="0" y="0"/>
          <a:chExt cx="0" cy="0"/>
        </a:xfrm>
      </p:grpSpPr>
      <p:sp>
        <p:nvSpPr>
          <p:cNvPr id="11" name="Title 10"/>
          <p:cNvSpPr>
            <a:spLocks noGrp="1"/>
          </p:cNvSpPr>
          <p:nvPr>
            <p:ph type="title"/>
          </p:nvPr>
        </p:nvSpPr>
        <p:spPr>
          <a:xfrm>
            <a:off x="4114800" y="435811"/>
            <a:ext cx="9829800" cy="1188720"/>
          </a:xfrm>
        </p:spPr>
        <p:txBody>
          <a:bodyPr>
            <a:noAutofit/>
          </a:bodyPr>
          <a:lstStyle>
            <a:lvl1pPr marL="0" indent="0">
              <a:tabLst/>
              <a:defRPr sz="3600" b="1"/>
            </a:lvl1pPr>
          </a:lstStyle>
          <a:p>
            <a:r>
              <a:rPr lang="en-US" dirty="0"/>
              <a:t>Click to edit Master title style</a:t>
            </a:r>
          </a:p>
        </p:txBody>
      </p:sp>
      <p:cxnSp>
        <p:nvCxnSpPr>
          <p:cNvPr id="15" name="Straight Connector 14"/>
          <p:cNvCxnSpPr/>
          <p:nvPr userDrawn="1"/>
        </p:nvCxnSpPr>
        <p:spPr>
          <a:xfrm>
            <a:off x="182880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365760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776472" y="7260336"/>
            <a:ext cx="2131024" cy="848563"/>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24560" y="7544257"/>
            <a:ext cx="570973" cy="230561"/>
          </a:xfrm>
          <a:prstGeom prst="rect">
            <a:avLst/>
          </a:prstGeom>
        </p:spPr>
      </p:pic>
      <p:cxnSp>
        <p:nvCxnSpPr>
          <p:cNvPr id="19" name="Straight Connector 18"/>
          <p:cNvCxnSpPr/>
          <p:nvPr userDrawn="1"/>
        </p:nvCxnSpPr>
        <p:spPr>
          <a:xfrm>
            <a:off x="59436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05156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36576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498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ver_small type_dark">
    <p:bg>
      <p:bgPr>
        <a:solidFill>
          <a:schemeClr val="accent2"/>
        </a:solidFill>
        <a:effectLst/>
      </p:bgPr>
    </p:bg>
    <p:spTree>
      <p:nvGrpSpPr>
        <p:cNvPr id="1" name=""/>
        <p:cNvGrpSpPr/>
        <p:nvPr/>
      </p:nvGrpSpPr>
      <p:grpSpPr>
        <a:xfrm>
          <a:off x="0" y="0"/>
          <a:ext cx="0" cy="0"/>
          <a:chOff x="0" y="0"/>
          <a:chExt cx="0" cy="0"/>
        </a:xfrm>
      </p:grpSpPr>
      <p:cxnSp>
        <p:nvCxnSpPr>
          <p:cNvPr id="15" name="Straight Connector 14"/>
          <p:cNvCxnSpPr/>
          <p:nvPr userDrawn="1"/>
        </p:nvCxnSpPr>
        <p:spPr>
          <a:xfrm>
            <a:off x="182880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365760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776472" y="7260336"/>
            <a:ext cx="2131024" cy="848563"/>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24560" y="7544257"/>
            <a:ext cx="570973" cy="230561"/>
          </a:xfrm>
          <a:prstGeom prst="rect">
            <a:avLst/>
          </a:prstGeom>
        </p:spPr>
      </p:pic>
      <p:cxnSp>
        <p:nvCxnSpPr>
          <p:cNvPr id="19" name="Straight Connector 18"/>
          <p:cNvCxnSpPr/>
          <p:nvPr userDrawn="1"/>
        </p:nvCxnSpPr>
        <p:spPr>
          <a:xfrm>
            <a:off x="59436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05156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36576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0" name="Title 10"/>
          <p:cNvSpPr>
            <a:spLocks noGrp="1"/>
          </p:cNvSpPr>
          <p:nvPr>
            <p:ph type="title"/>
          </p:nvPr>
        </p:nvSpPr>
        <p:spPr>
          <a:xfrm>
            <a:off x="4114800" y="435811"/>
            <a:ext cx="9829800" cy="1188720"/>
          </a:xfrm>
        </p:spPr>
        <p:txBody>
          <a:bodyPr>
            <a:noAutofit/>
          </a:bodyPr>
          <a:lstStyle>
            <a:lvl1pPr marL="0" indent="0">
              <a:tabLst/>
              <a:defRPr sz="3600" b="1"/>
            </a:lvl1pPr>
          </a:lstStyle>
          <a:p>
            <a:r>
              <a:rPr lang="en-US" dirty="0"/>
              <a:t>Click to edit Master title style</a:t>
            </a:r>
          </a:p>
        </p:txBody>
      </p:sp>
    </p:spTree>
    <p:extLst>
      <p:ext uri="{BB962C8B-B14F-4D97-AF65-F5344CB8AC3E}">
        <p14:creationId xmlns:p14="http://schemas.microsoft.com/office/powerpoint/2010/main" val="451002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theme" Target="../theme/theme3.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6583680" cy="1143000"/>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457200" y="2057400"/>
            <a:ext cx="6583680" cy="5257800"/>
          </a:xfrm>
          <a:prstGeom prst="rect">
            <a:avLst/>
          </a:prstGeom>
        </p:spPr>
        <p:txBody>
          <a:bodyPr vert="horz" lIns="0" tIns="228600" rIns="0" bIns="0" rtlCol="0" anchor="t">
            <a:noAutofit/>
          </a:bodyPr>
          <a:lstStyle/>
          <a:p>
            <a:pPr lvl="0"/>
            <a:r>
              <a:rPr lang="en-US" dirty="0"/>
              <a:t>Click to edit Master text styles</a:t>
            </a:r>
          </a:p>
        </p:txBody>
      </p:sp>
      <p:pic>
        <p:nvPicPr>
          <p:cNvPr id="15" name="Picture 1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3606812" y="7818143"/>
            <a:ext cx="566118" cy="228600"/>
          </a:xfrm>
          <a:prstGeom prst="rect">
            <a:avLst/>
          </a:prstGeom>
        </p:spPr>
      </p:pic>
      <p:grpSp>
        <p:nvGrpSpPr>
          <p:cNvPr id="9" name="Group 8"/>
          <p:cNvGrpSpPr/>
          <p:nvPr userDrawn="1"/>
        </p:nvGrpSpPr>
        <p:grpSpPr>
          <a:xfrm>
            <a:off x="914400" y="7899655"/>
            <a:ext cx="2713350" cy="220571"/>
            <a:chOff x="914400" y="7899655"/>
            <a:chExt cx="2713350" cy="220571"/>
          </a:xfrm>
        </p:grpSpPr>
        <p:sp>
          <p:nvSpPr>
            <p:cNvPr id="10"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dirty="0">
                  <a:solidFill>
                    <a:srgbClr val="000000">
                      <a:alpha val="60000"/>
                    </a:srgbClr>
                  </a:solidFill>
                  <a:latin typeface="IBM Plex Sans" charset="0"/>
                  <a:ea typeface="IBM Plex Sans" charset="0"/>
                  <a:cs typeface="IBM Plex Sans" charset="0"/>
                </a:rPr>
                <a:t>©</a:t>
              </a:r>
              <a:r>
                <a:rPr lang="en-US" sz="400" dirty="0">
                  <a:solidFill>
                    <a:srgbClr val="000000">
                      <a:alpha val="60000"/>
                    </a:srgbClr>
                  </a:solidFill>
                  <a:latin typeface="IBM Plex Sans" charset="0"/>
                  <a:ea typeface="IBM Plex Sans" charset="0"/>
                  <a:cs typeface="IBM Plex Sans" charset="0"/>
                </a:rPr>
                <a:t> </a:t>
              </a:r>
              <a:r>
                <a:rPr lang="en-US" sz="799" dirty="0">
                  <a:solidFill>
                    <a:srgbClr val="000000">
                      <a:alpha val="60000"/>
                    </a:srgbClr>
                  </a:solidFill>
                  <a:latin typeface="IBM Plex Sans" charset="0"/>
                  <a:ea typeface="IBM Plex Sans" charset="0"/>
                  <a:cs typeface="IBM Plex Sans" charset="0"/>
                </a:rPr>
                <a:t>IBM Corporation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99" dirty="0">
                  <a:solidFill>
                    <a:srgbClr val="000000">
                      <a:alpha val="60000"/>
                    </a:srgbClr>
                  </a:solidFill>
                  <a:latin typeface="IBM Plex Sans" charset="0"/>
                  <a:ea typeface="IBM Plex Sans" charset="0"/>
                  <a:cs typeface="IBM Plex Sans" charset="0"/>
                </a:rPr>
                <a:t> </a:t>
              </a:r>
              <a:fld id="{7C9968D1-C8E5-4FE3-AED4-7D4518C301B3}" type="datetime3">
                <a:rPr lang="en-US" sz="799" smtClean="0">
                  <a:solidFill>
                    <a:srgbClr val="000000">
                      <a:alpha val="60000"/>
                    </a:srgbClr>
                  </a:solidFill>
                  <a:latin typeface="IBM Plex Sans" charset="0"/>
                  <a:ea typeface="IBM Plex Sans" charset="0"/>
                  <a:cs typeface="IBM Plex Sans" charset="0"/>
                </a:rPr>
                <a:pPr>
                  <a:defRPr/>
                </a:pPr>
                <a:t>30 March 2022</a:t>
              </a:fld>
              <a:endParaRPr lang="en-US" sz="799" dirty="0">
                <a:solidFill>
                  <a:srgbClr val="000000">
                    <a:alpha val="60000"/>
                  </a:srgbClr>
                </a:solidFill>
                <a:latin typeface="IBM Plex Sans" charset="0"/>
                <a:ea typeface="IBM Plex Sans" charset="0"/>
                <a:cs typeface="IBM Plex Sans" charset="0"/>
              </a:endParaRPr>
            </a:p>
          </p:txBody>
        </p:sp>
      </p:grpSp>
      <p:sp>
        <p:nvSpPr>
          <p:cNvPr id="16"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dirty="0">
                <a:solidFill>
                  <a:srgbClr val="000000">
                    <a:alpha val="60000"/>
                  </a:srgbClr>
                </a:solidFill>
                <a:latin typeface="IBM Plex Sans" charset="0"/>
                <a:ea typeface="IBM Plex Sans" charset="0"/>
                <a:cs typeface="IBM Plex Sans" charset="0"/>
              </a:rPr>
              <a:t>IBM Services</a:t>
            </a:r>
          </a:p>
        </p:txBody>
      </p:sp>
      <p:sp>
        <p:nvSpPr>
          <p:cNvPr id="17"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3FD999D4-B456-9943-89B7-30D56181CE18}" type="slidenum">
              <a:rPr lang="en-US" sz="800" smtClean="0">
                <a:solidFill>
                  <a:srgbClr val="000000"/>
                </a:solidFill>
                <a:latin typeface="IBM Plex Sans" charset="0"/>
                <a:ea typeface="IBM Plex Sans" charset="0"/>
                <a:cs typeface="IBM Plex Sans" charset="0"/>
              </a:rPr>
              <a:pPr/>
              <a:t>‹#›</a:t>
            </a:fld>
            <a:endParaRPr lang="en-US" sz="800" dirty="0">
              <a:solidFill>
                <a:srgbClr val="000000"/>
              </a:solidFill>
              <a:latin typeface="IBM Plex Sans" charset="0"/>
              <a:ea typeface="IBM Plex Sans" charset="0"/>
              <a:cs typeface="IBM Plex Sans" charset="0"/>
            </a:endParaRPr>
          </a:p>
        </p:txBody>
      </p:sp>
      <p:pic>
        <p:nvPicPr>
          <p:cNvPr id="11" name="Picture 10">
            <a:extLst>
              <a:ext uri="{FF2B5EF4-FFF2-40B4-BE49-F238E27FC236}">
                <a16:creationId xmlns:a16="http://schemas.microsoft.com/office/drawing/2014/main" id="{C3FA37E7-CB20-4AA7-A9B0-226FEB51B883}"/>
              </a:ext>
            </a:extLst>
          </p:cNvPr>
          <p:cNvPicPr>
            <a:picLocks noChangeAspect="1"/>
          </p:cNvPicPr>
          <p:nvPr userDrawn="1"/>
        </p:nvPicPr>
        <p:blipFill>
          <a:blip r:embed="rId8"/>
          <a:stretch>
            <a:fillRect/>
          </a:stretch>
        </p:blipFill>
        <p:spPr>
          <a:xfrm>
            <a:off x="10236203" y="182880"/>
            <a:ext cx="4074157" cy="476201"/>
          </a:xfrm>
          <a:prstGeom prst="rect">
            <a:avLst/>
          </a:prstGeom>
        </p:spPr>
      </p:pic>
    </p:spTree>
    <p:extLst>
      <p:ext uri="{BB962C8B-B14F-4D97-AF65-F5344CB8AC3E}">
        <p14:creationId xmlns:p14="http://schemas.microsoft.com/office/powerpoint/2010/main" val="1983586229"/>
      </p:ext>
    </p:extLst>
  </p:cSld>
  <p:clrMap bg1="lt1" tx1="dk1" bg2="lt2" tx2="dk2" accent1="accent1" accent2="accent2" accent3="accent3" accent4="accent4" accent5="accent5" accent6="accent6" hlink="hlink" folHlink="folHlink"/>
  <p:sldLayoutIdLst>
    <p:sldLayoutId id="2147484966" r:id="rId1"/>
    <p:sldLayoutId id="2147484969" r:id="rId2"/>
    <p:sldLayoutId id="2147484992" r:id="rId3"/>
    <p:sldLayoutId id="2147484997" r:id="rId4"/>
    <p:sldLayoutId id="2147484998" r:id="rId5"/>
  </p:sldLayoutIdLst>
  <p:txStyles>
    <p:titleStyle>
      <a:lvl1pPr algn="l" defTabSz="1097280" rtl="0" eaLnBrk="1" latinLnBrk="0" hangingPunct="1">
        <a:lnSpc>
          <a:spcPct val="90000"/>
        </a:lnSpc>
        <a:spcBef>
          <a:spcPct val="0"/>
        </a:spcBef>
        <a:buNone/>
        <a:defRPr sz="3600" b="0" i="0" kern="1200">
          <a:solidFill>
            <a:schemeClr val="tx1"/>
          </a:solidFill>
          <a:latin typeface="IBM Plex Sans" charset="0"/>
          <a:ea typeface="IBM Plex Sans" charset="0"/>
          <a:cs typeface="IBM Plex Sans" charset="0"/>
        </a:defRPr>
      </a:lvl1pPr>
    </p:titleStyle>
    <p:bodyStyle>
      <a:lvl1pPr marL="0" indent="0" algn="l" defTabSz="1097280" rtl="0" eaLnBrk="1" latinLnBrk="0" hangingPunct="1">
        <a:lnSpc>
          <a:spcPct val="105000"/>
        </a:lnSpc>
        <a:spcBef>
          <a:spcPts val="600"/>
        </a:spcBef>
        <a:buFontTx/>
        <a:buNone/>
        <a:tabLst/>
        <a:defRPr sz="2000" b="0" i="0" kern="1200">
          <a:solidFill>
            <a:schemeClr val="tx1"/>
          </a:solidFill>
          <a:latin typeface="IBM Plex Sans" charset="0"/>
          <a:ea typeface="IBM Plex Sans" charset="0"/>
          <a:cs typeface="IBM Plex Sans" charset="0"/>
        </a:defRPr>
      </a:lvl1pPr>
      <a:lvl2pPr marL="228600" indent="-228600" algn="l" defTabSz="1097280" rtl="0" eaLnBrk="1" latinLnBrk="0" hangingPunct="1">
        <a:lnSpc>
          <a:spcPct val="105000"/>
        </a:lnSpc>
        <a:spcBef>
          <a:spcPts val="600"/>
        </a:spcBef>
        <a:buFont typeface="Wingdings" panose="05000000000000000000" pitchFamily="2" charset="2"/>
        <a:buChar char="§"/>
        <a:defRPr lang="en-US" sz="2000" b="0" i="0" kern="1200" dirty="0" smtClean="0">
          <a:solidFill>
            <a:schemeClr val="tx1"/>
          </a:solidFill>
          <a:latin typeface="IBM Plex Sans" charset="0"/>
          <a:ea typeface="IBM Plex Sans" charset="0"/>
          <a:cs typeface="IBM Plex Sans" charset="0"/>
        </a:defRPr>
      </a:lvl2pPr>
      <a:lvl3pPr marL="457200" indent="-228600" algn="l" defTabSz="1097280" rtl="0" eaLnBrk="1" latinLnBrk="0" hangingPunct="1">
        <a:lnSpc>
          <a:spcPct val="105000"/>
        </a:lnSpc>
        <a:spcBef>
          <a:spcPts val="600"/>
        </a:spcBef>
        <a:buSzPct val="80000"/>
        <a:buFont typeface="Arial" panose="020B0604020202020204" pitchFamily="34" charset="0"/>
        <a:buChar char="–"/>
        <a:defRPr lang="en-US" sz="2000" b="0" i="0" kern="1200" dirty="0" smtClean="0">
          <a:solidFill>
            <a:schemeClr val="tx1"/>
          </a:solidFill>
          <a:latin typeface="IBM Plex Sans" charset="0"/>
          <a:ea typeface="IBM Plex Sans" charset="0"/>
          <a:cs typeface="IBM Plex Sans" charset="0"/>
        </a:defRPr>
      </a:lvl3pPr>
      <a:lvl4pPr marL="685800" indent="-228600" algn="l" defTabSz="1097280" rtl="0" eaLnBrk="1" latinLnBrk="0" hangingPunct="1">
        <a:lnSpc>
          <a:spcPct val="105000"/>
        </a:lnSpc>
        <a:spcBef>
          <a:spcPts val="600"/>
        </a:spcBef>
        <a:buFont typeface="Arial" panose="020B0604020202020204" pitchFamily="34" charset="0"/>
        <a:buChar char="•"/>
        <a:defRPr lang="en-US" sz="2000" b="0" i="0" kern="1200" dirty="0" smtClean="0">
          <a:solidFill>
            <a:schemeClr val="tx1"/>
          </a:solidFill>
          <a:latin typeface="IBM Plex Sans" charset="0"/>
          <a:ea typeface="IBM Plex Sans" charset="0"/>
          <a:cs typeface="IBM Plex Sans" charset="0"/>
        </a:defRPr>
      </a:lvl4pPr>
      <a:lvl5pPr marL="914400" indent="-228600" algn="l" defTabSz="1097280" rtl="0" eaLnBrk="1" latinLnBrk="0" hangingPunct="1">
        <a:lnSpc>
          <a:spcPct val="105000"/>
        </a:lnSpc>
        <a:spcBef>
          <a:spcPts val="600"/>
        </a:spcBef>
        <a:buSzPct val="80000"/>
        <a:buFont typeface="Arial" panose="020B0604020202020204" pitchFamily="34" charset="0"/>
        <a:buChar char="–"/>
        <a:defRPr lang="en-US" sz="2000" b="0" i="0" kern="1200" dirty="0">
          <a:solidFill>
            <a:schemeClr val="tx1"/>
          </a:solidFill>
          <a:latin typeface="IBM Plex Sans" charset="0"/>
          <a:ea typeface="IBM Plex Sans" charset="0"/>
          <a:cs typeface="IBM Plex Sans" charset="0"/>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38150"/>
            <a:ext cx="6583680" cy="1143000"/>
          </a:xfrm>
          <a:prstGeom prst="rect">
            <a:avLst/>
          </a:prstGeom>
        </p:spPr>
        <p:txBody>
          <a:bodyPr vert="horz" lIns="0" tIns="0" rIns="0" bIns="0" rtlCol="0" anchor="t">
            <a:normAutofit/>
          </a:bodyPr>
          <a:lstStyle/>
          <a:p>
            <a:r>
              <a:rPr lang="en-US" dirty="0"/>
              <a:t>Click to edit Master title style</a:t>
            </a:r>
          </a:p>
        </p:txBody>
      </p:sp>
      <p:sp>
        <p:nvSpPr>
          <p:cNvPr id="3" name="Text Placeholder 2"/>
          <p:cNvSpPr>
            <a:spLocks noGrp="1"/>
          </p:cNvSpPr>
          <p:nvPr>
            <p:ph type="body" idx="1"/>
          </p:nvPr>
        </p:nvSpPr>
        <p:spPr>
          <a:xfrm>
            <a:off x="457200" y="2057400"/>
            <a:ext cx="6583680" cy="5486400"/>
          </a:xfrm>
          <a:prstGeom prst="rect">
            <a:avLst/>
          </a:prstGeom>
        </p:spPr>
        <p:txBody>
          <a:bodyPr vert="horz" lIns="0" tIns="228600" rIns="0" bIns="0" rtlCol="0" anchor="t">
            <a:noAutofit/>
          </a:bodyPr>
          <a:lstStyle/>
          <a:p>
            <a:pPr lvl="0"/>
            <a:r>
              <a:rPr lang="en-US" dirty="0"/>
              <a:t>Click to edit Master text styles</a:t>
            </a:r>
          </a:p>
        </p:txBody>
      </p:sp>
    </p:spTree>
    <p:extLst>
      <p:ext uri="{BB962C8B-B14F-4D97-AF65-F5344CB8AC3E}">
        <p14:creationId xmlns:p14="http://schemas.microsoft.com/office/powerpoint/2010/main" val="2820563510"/>
      </p:ext>
    </p:extLst>
  </p:cSld>
  <p:clrMap bg1="lt1" tx1="dk1" bg2="lt2" tx2="dk2" accent1="accent1" accent2="accent2" accent3="accent3" accent4="accent4" accent5="accent5" accent6="accent6" hlink="hlink" folHlink="folHlink"/>
  <p:sldLayoutIdLst>
    <p:sldLayoutId id="2147484974" r:id="rId1"/>
    <p:sldLayoutId id="2147484975" r:id="rId2"/>
    <p:sldLayoutId id="2147484977" r:id="rId3"/>
    <p:sldLayoutId id="2147484978" r:id="rId4"/>
    <p:sldLayoutId id="2147484984" r:id="rId5"/>
    <p:sldLayoutId id="2147484985" r:id="rId6"/>
    <p:sldLayoutId id="2147484987" r:id="rId7"/>
    <p:sldLayoutId id="2147484988" r:id="rId8"/>
    <p:sldLayoutId id="2147484990" r:id="rId9"/>
    <p:sldLayoutId id="2147484991" r:id="rId10"/>
  </p:sldLayoutIdLst>
  <p:txStyles>
    <p:titleStyle>
      <a:lvl1pPr algn="l" defTabSz="1097280" rtl="0" eaLnBrk="1" latinLnBrk="0" hangingPunct="1">
        <a:lnSpc>
          <a:spcPct val="90000"/>
        </a:lnSpc>
        <a:spcBef>
          <a:spcPct val="0"/>
        </a:spcBef>
        <a:buNone/>
        <a:defRPr sz="3600" b="0" i="0" kern="1200">
          <a:solidFill>
            <a:schemeClr val="bg2"/>
          </a:solidFill>
          <a:latin typeface="IBM Plex Sans" panose="020B0503050000000000" pitchFamily="34" charset="0"/>
          <a:ea typeface="IBM Plex Sans" panose="020B0503050000000000" pitchFamily="34" charset="0"/>
          <a:cs typeface="Arial" charset="0"/>
        </a:defRPr>
      </a:lvl1pPr>
    </p:titleStyle>
    <p:bodyStyle>
      <a:lvl1pPr marL="0" indent="0" algn="l" defTabSz="1097280" rtl="0" eaLnBrk="1" latinLnBrk="0" hangingPunct="1">
        <a:lnSpc>
          <a:spcPct val="105000"/>
        </a:lnSpc>
        <a:spcBef>
          <a:spcPts val="600"/>
        </a:spcBef>
        <a:buFontTx/>
        <a:buNone/>
        <a:tabLst/>
        <a:defRPr lang="en-US" sz="2000" b="0" i="0" kern="1200" dirty="0" smtClean="0">
          <a:solidFill>
            <a:schemeClr val="bg2"/>
          </a:solidFill>
          <a:latin typeface="IBM Plex Sans" charset="0"/>
          <a:ea typeface="IBM Plex Sans" charset="0"/>
          <a:cs typeface="Arial" charset="0"/>
        </a:defRPr>
      </a:lvl1pPr>
      <a:lvl2pPr marL="228600" indent="-228600" algn="l" defTabSz="1097280" rtl="0" eaLnBrk="1" latinLnBrk="0" hangingPunct="1">
        <a:lnSpc>
          <a:spcPct val="105000"/>
        </a:lnSpc>
        <a:spcBef>
          <a:spcPts val="600"/>
        </a:spcBef>
        <a:buFont typeface="LucidaGrande" charset="0"/>
        <a:buChar char="-"/>
        <a:defRPr lang="en-US" sz="2000" b="0" i="0" kern="1200" dirty="0" smtClean="0">
          <a:solidFill>
            <a:schemeClr val="bg2"/>
          </a:solidFill>
          <a:latin typeface="IBM Plex Sans" charset="0"/>
          <a:ea typeface="IBM Plex Sans" charset="0"/>
          <a:cs typeface="Arial" charset="0"/>
        </a:defRPr>
      </a:lvl2pPr>
      <a:lvl3pPr marL="457200" indent="-228600" algn="l" defTabSz="1097280" rtl="0" eaLnBrk="1" latinLnBrk="0" hangingPunct="1">
        <a:lnSpc>
          <a:spcPct val="105000"/>
        </a:lnSpc>
        <a:spcBef>
          <a:spcPts val="600"/>
        </a:spcBef>
        <a:buFont typeface="Arial" panose="020B0604020202020204" pitchFamily="34" charset="0"/>
        <a:buChar char="•"/>
        <a:defRPr lang="en-US" sz="2000" b="0" i="0" kern="1200" dirty="0" smtClean="0">
          <a:solidFill>
            <a:schemeClr val="bg2"/>
          </a:solidFill>
          <a:latin typeface="IBM Plex Sans" charset="0"/>
          <a:ea typeface="IBM Plex Sans" charset="0"/>
          <a:cs typeface="Arial" charset="0"/>
        </a:defRPr>
      </a:lvl3pPr>
      <a:lvl4pPr marL="685800" indent="-228600" algn="l" defTabSz="1097280" rtl="0" eaLnBrk="1" latinLnBrk="0" hangingPunct="1">
        <a:lnSpc>
          <a:spcPct val="105000"/>
        </a:lnSpc>
        <a:spcBef>
          <a:spcPts val="600"/>
        </a:spcBef>
        <a:buFont typeface=".AppleSystemUIFont" charset="-120"/>
        <a:buChar char="–"/>
        <a:defRPr lang="en-US" sz="2000" b="0" i="0" kern="1200" dirty="0" smtClean="0">
          <a:solidFill>
            <a:schemeClr val="bg2"/>
          </a:solidFill>
          <a:latin typeface="IBM Plex Sans" charset="0"/>
          <a:ea typeface="+mn-ea"/>
          <a:cs typeface="+mn-cs"/>
        </a:defRPr>
      </a:lvl4pPr>
      <a:lvl5pPr marL="914400" indent="-228600" algn="l" defTabSz="1097280" rtl="0" eaLnBrk="1" latinLnBrk="0" hangingPunct="1">
        <a:lnSpc>
          <a:spcPct val="105000"/>
        </a:lnSpc>
        <a:spcBef>
          <a:spcPts val="600"/>
        </a:spcBef>
        <a:buFont typeface="Arial" panose="020B0604020202020204" pitchFamily="34" charset="0"/>
        <a:buChar char="•"/>
        <a:defRPr lang="en-US" sz="2000" b="0" i="0" kern="1200" dirty="0">
          <a:solidFill>
            <a:schemeClr val="bg2"/>
          </a:solidFill>
          <a:latin typeface="IBM Plex Sans" charset="0"/>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24181" y="712470"/>
            <a:ext cx="13672819" cy="1205866"/>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26720" y="2247900"/>
            <a:ext cx="13667741" cy="539496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028" name="Line 4"/>
          <p:cNvSpPr>
            <a:spLocks noChangeShapeType="1"/>
          </p:cNvSpPr>
          <p:nvPr/>
        </p:nvSpPr>
        <p:spPr bwMode="auto">
          <a:xfrm>
            <a:off x="414022" y="659130"/>
            <a:ext cx="13792200" cy="0"/>
          </a:xfrm>
          <a:prstGeom prst="line">
            <a:avLst/>
          </a:prstGeom>
          <a:noFill/>
          <a:ln w="9525">
            <a:solidFill>
              <a:srgbClr val="000000"/>
            </a:solidFill>
            <a:round/>
            <a:headEnd/>
            <a:tailEnd/>
          </a:ln>
        </p:spPr>
        <p:txBody>
          <a:bodyPr/>
          <a:lstStyle/>
          <a:p>
            <a:pPr>
              <a:defRPr/>
            </a:pPr>
            <a:endParaRPr lang="en-US" sz="2592" dirty="0"/>
          </a:p>
        </p:txBody>
      </p:sp>
      <p:sp>
        <p:nvSpPr>
          <p:cNvPr id="1029" name="Rectangle 6"/>
          <p:cNvSpPr>
            <a:spLocks noChangeArrowheads="1"/>
          </p:cNvSpPr>
          <p:nvPr/>
        </p:nvSpPr>
        <p:spPr bwMode="auto">
          <a:xfrm>
            <a:off x="304800" y="7747636"/>
            <a:ext cx="883920" cy="297180"/>
          </a:xfrm>
          <a:prstGeom prst="rect">
            <a:avLst/>
          </a:prstGeom>
          <a:noFill/>
          <a:ln>
            <a:noFill/>
          </a:ln>
        </p:spPr>
        <p:txBody>
          <a:bodyPr/>
          <a:lstStyle/>
          <a:p>
            <a:pPr eaLnBrk="1" hangingPunct="1">
              <a:defRPr/>
            </a:pPr>
            <a:fld id="{EB43BF27-0B8F-46E1-9472-12DDA56ED6CA}" type="slidenum">
              <a:rPr lang="en-US" altLang="en-US" sz="1200"/>
              <a:pPr eaLnBrk="1" hangingPunct="1">
                <a:defRPr/>
              </a:pPr>
              <a:t>‹#›</a:t>
            </a:fld>
            <a:endParaRPr lang="en-US" altLang="en-US" sz="1200" dirty="0"/>
          </a:p>
        </p:txBody>
      </p:sp>
      <p:pic>
        <p:nvPicPr>
          <p:cNvPr id="1030" name="Picture 7" descr="ibm_sp_lockup_western-02"/>
          <p:cNvPicPr>
            <a:picLocks noChangeAspect="1" noChangeArrowheads="1"/>
          </p:cNvPicPr>
          <p:nvPr/>
        </p:nvPicPr>
        <p:blipFill>
          <a:blip r:embed="rId6" cstate="print"/>
          <a:srcRect/>
          <a:stretch>
            <a:fillRect/>
          </a:stretch>
        </p:blipFill>
        <p:spPr bwMode="auto">
          <a:xfrm>
            <a:off x="12623800" y="180976"/>
            <a:ext cx="1696720" cy="483870"/>
          </a:xfrm>
          <a:prstGeom prst="rect">
            <a:avLst/>
          </a:prstGeom>
          <a:noFill/>
          <a:ln w="9525">
            <a:noFill/>
            <a:miter lim="800000"/>
            <a:headEnd/>
            <a:tailEnd/>
          </a:ln>
        </p:spPr>
      </p:pic>
      <p:sp>
        <p:nvSpPr>
          <p:cNvPr id="1031" name="Rectangle 6"/>
          <p:cNvSpPr>
            <a:spLocks noChangeArrowheads="1"/>
          </p:cNvSpPr>
          <p:nvPr/>
        </p:nvSpPr>
        <p:spPr bwMode="black">
          <a:xfrm>
            <a:off x="4544062" y="7778116"/>
            <a:ext cx="9870440" cy="277770"/>
          </a:xfrm>
          <a:prstGeom prst="rect">
            <a:avLst/>
          </a:prstGeom>
          <a:noFill/>
          <a:ln>
            <a:noFill/>
          </a:ln>
        </p:spPr>
        <p:txBody>
          <a:bodyPr lIns="110490" tIns="55246" rIns="110490" bIns="55246">
            <a:spAutoFit/>
          </a:bodyPr>
          <a:lstStyle>
            <a:lvl1pPr>
              <a:defRPr sz="1400">
                <a:solidFill>
                  <a:schemeClr val="tx1"/>
                </a:solidFill>
                <a:latin typeface="Arial" panose="020B0604020202020204" pitchFamily="34" charset="0"/>
                <a:ea typeface="MS PGothic" panose="020B0600070205080204" pitchFamily="34" charset="-128"/>
              </a:defRPr>
            </a:lvl1pPr>
            <a:lvl2pPr marL="742950" indent="-285750">
              <a:defRPr sz="1400">
                <a:solidFill>
                  <a:schemeClr val="tx1"/>
                </a:solidFill>
                <a:latin typeface="Arial" panose="020B0604020202020204" pitchFamily="34" charset="0"/>
                <a:ea typeface="MS PGothic" panose="020B0600070205080204" pitchFamily="34" charset="-128"/>
              </a:defRPr>
            </a:lvl2pPr>
            <a:lvl3pPr marL="1143000" indent="-228600">
              <a:defRPr sz="1400">
                <a:solidFill>
                  <a:schemeClr val="tx1"/>
                </a:solidFill>
                <a:latin typeface="Arial" panose="020B0604020202020204" pitchFamily="34" charset="0"/>
                <a:ea typeface="MS PGothic" panose="020B0600070205080204" pitchFamily="34" charset="-128"/>
              </a:defRPr>
            </a:lvl3pPr>
            <a:lvl4pPr marL="1600200" indent="-228600">
              <a:defRPr sz="1400">
                <a:solidFill>
                  <a:schemeClr val="tx1"/>
                </a:solidFill>
                <a:latin typeface="Arial" panose="020B0604020202020204" pitchFamily="34" charset="0"/>
                <a:ea typeface="MS PGothic" panose="020B0600070205080204" pitchFamily="34" charset="-128"/>
              </a:defRPr>
            </a:lvl4pPr>
            <a:lvl5pPr marL="2057400" indent="-22860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1080" dirty="0">
                <a:solidFill>
                  <a:srgbClr val="000000"/>
                </a:solidFill>
              </a:rPr>
              <a:t>© 2015 IBM Corporation</a:t>
            </a:r>
          </a:p>
        </p:txBody>
      </p:sp>
    </p:spTree>
    <p:extLst>
      <p:ext uri="{BB962C8B-B14F-4D97-AF65-F5344CB8AC3E}">
        <p14:creationId xmlns:p14="http://schemas.microsoft.com/office/powerpoint/2010/main" val="3794171307"/>
      </p:ext>
    </p:extLst>
  </p:cSld>
  <p:clrMap bg1="lt1" tx1="dk1" bg2="lt2" tx2="dk2" accent1="accent1" accent2="accent2" accent3="accent3" accent4="accent4" accent5="accent5" accent6="accent6" hlink="hlink" folHlink="folHlink"/>
  <p:sldLayoutIdLst>
    <p:sldLayoutId id="2147485001" r:id="rId1"/>
    <p:sldLayoutId id="2147485002" r:id="rId2"/>
    <p:sldLayoutId id="2147485003" r:id="rId3"/>
    <p:sldLayoutId id="2147485004" r:id="rId4"/>
  </p:sldLayoutIdLst>
  <p:txStyles>
    <p:titleStyle>
      <a:lvl1pPr algn="l" rtl="0" eaLnBrk="0" fontAlgn="base" hangingPunct="0">
        <a:spcBef>
          <a:spcPct val="0"/>
        </a:spcBef>
        <a:spcAft>
          <a:spcPct val="0"/>
        </a:spcAft>
        <a:defRPr sz="2640">
          <a:solidFill>
            <a:schemeClr val="tx1"/>
          </a:solidFill>
          <a:latin typeface="+mj-lt"/>
          <a:ea typeface="MS PGothic" charset="0"/>
          <a:cs typeface="MS PGothic" charset="0"/>
        </a:defRPr>
      </a:lvl1pPr>
      <a:lvl2pPr algn="l" rtl="0" eaLnBrk="0" fontAlgn="base" hangingPunct="0">
        <a:spcBef>
          <a:spcPct val="0"/>
        </a:spcBef>
        <a:spcAft>
          <a:spcPct val="0"/>
        </a:spcAft>
        <a:defRPr sz="2640">
          <a:solidFill>
            <a:schemeClr val="tx1"/>
          </a:solidFill>
          <a:latin typeface="Arial" charset="0"/>
          <a:ea typeface="MS PGothic" charset="0"/>
          <a:cs typeface="MS PGothic" charset="0"/>
        </a:defRPr>
      </a:lvl2pPr>
      <a:lvl3pPr algn="l" rtl="0" eaLnBrk="0" fontAlgn="base" hangingPunct="0">
        <a:spcBef>
          <a:spcPct val="0"/>
        </a:spcBef>
        <a:spcAft>
          <a:spcPct val="0"/>
        </a:spcAft>
        <a:defRPr sz="2640">
          <a:solidFill>
            <a:schemeClr val="tx1"/>
          </a:solidFill>
          <a:latin typeface="Arial" charset="0"/>
          <a:ea typeface="MS PGothic" charset="0"/>
          <a:cs typeface="MS PGothic" charset="0"/>
        </a:defRPr>
      </a:lvl3pPr>
      <a:lvl4pPr algn="l" rtl="0" eaLnBrk="0" fontAlgn="base" hangingPunct="0">
        <a:spcBef>
          <a:spcPct val="0"/>
        </a:spcBef>
        <a:spcAft>
          <a:spcPct val="0"/>
        </a:spcAft>
        <a:defRPr sz="2640">
          <a:solidFill>
            <a:schemeClr val="tx1"/>
          </a:solidFill>
          <a:latin typeface="Arial" charset="0"/>
          <a:ea typeface="MS PGothic" charset="0"/>
          <a:cs typeface="MS PGothic" charset="0"/>
        </a:defRPr>
      </a:lvl4pPr>
      <a:lvl5pPr algn="l" rtl="0" eaLnBrk="0" fontAlgn="base" hangingPunct="0">
        <a:spcBef>
          <a:spcPct val="0"/>
        </a:spcBef>
        <a:spcAft>
          <a:spcPct val="0"/>
        </a:spcAft>
        <a:defRPr sz="2640">
          <a:solidFill>
            <a:schemeClr val="tx1"/>
          </a:solidFill>
          <a:latin typeface="Arial" charset="0"/>
          <a:ea typeface="MS PGothic" charset="0"/>
          <a:cs typeface="MS PGothic" charset="0"/>
        </a:defRPr>
      </a:lvl5pPr>
      <a:lvl6pPr marL="548640" algn="l" rtl="0" fontAlgn="base">
        <a:spcBef>
          <a:spcPct val="0"/>
        </a:spcBef>
        <a:spcAft>
          <a:spcPct val="0"/>
        </a:spcAft>
        <a:defRPr sz="2640">
          <a:solidFill>
            <a:schemeClr val="tx1"/>
          </a:solidFill>
          <a:latin typeface="Arial" charset="0"/>
          <a:ea typeface="ＭＳ Ｐゴシック" charset="0"/>
        </a:defRPr>
      </a:lvl6pPr>
      <a:lvl7pPr marL="1097280" algn="l" rtl="0" fontAlgn="base">
        <a:spcBef>
          <a:spcPct val="0"/>
        </a:spcBef>
        <a:spcAft>
          <a:spcPct val="0"/>
        </a:spcAft>
        <a:defRPr sz="2640">
          <a:solidFill>
            <a:schemeClr val="tx1"/>
          </a:solidFill>
          <a:latin typeface="Arial" charset="0"/>
          <a:ea typeface="ＭＳ Ｐゴシック" charset="0"/>
        </a:defRPr>
      </a:lvl7pPr>
      <a:lvl8pPr marL="1645920" algn="l" rtl="0" fontAlgn="base">
        <a:spcBef>
          <a:spcPct val="0"/>
        </a:spcBef>
        <a:spcAft>
          <a:spcPct val="0"/>
        </a:spcAft>
        <a:defRPr sz="2640">
          <a:solidFill>
            <a:schemeClr val="tx1"/>
          </a:solidFill>
          <a:latin typeface="Arial" charset="0"/>
          <a:ea typeface="ＭＳ Ｐゴシック" charset="0"/>
        </a:defRPr>
      </a:lvl8pPr>
      <a:lvl9pPr marL="2194560" algn="l" rtl="0" fontAlgn="base">
        <a:spcBef>
          <a:spcPct val="0"/>
        </a:spcBef>
        <a:spcAft>
          <a:spcPct val="0"/>
        </a:spcAft>
        <a:defRPr sz="2640">
          <a:solidFill>
            <a:schemeClr val="tx1"/>
          </a:solidFill>
          <a:latin typeface="Arial" charset="0"/>
          <a:ea typeface="ＭＳ Ｐゴシック" charset="0"/>
        </a:defRPr>
      </a:lvl9pPr>
    </p:titleStyle>
    <p:bodyStyle>
      <a:lvl1pPr marL="211456" indent="-211456" algn="l" rtl="0" eaLnBrk="0" fontAlgn="base" hangingPunct="0">
        <a:spcBef>
          <a:spcPct val="20000"/>
        </a:spcBef>
        <a:spcAft>
          <a:spcPct val="0"/>
        </a:spcAft>
        <a:buClr>
          <a:schemeClr val="tx1"/>
        </a:buClr>
        <a:buFont typeface="Wingdings" pitchFamily="2" charset="2"/>
        <a:buChar char="§"/>
        <a:defRPr sz="1920">
          <a:solidFill>
            <a:srgbClr val="000000"/>
          </a:solidFill>
          <a:latin typeface="+mn-lt"/>
          <a:ea typeface="MS PGothic" charset="0"/>
          <a:cs typeface="MS PGothic" charset="0"/>
        </a:defRPr>
      </a:lvl1pPr>
      <a:lvl2pPr marL="619126" indent="-270510" algn="l" rtl="0" eaLnBrk="0" fontAlgn="base" hangingPunct="0">
        <a:spcBef>
          <a:spcPct val="20000"/>
        </a:spcBef>
        <a:spcAft>
          <a:spcPct val="0"/>
        </a:spcAft>
        <a:buClr>
          <a:schemeClr val="tx1"/>
        </a:buClr>
        <a:buFont typeface="Symbol" pitchFamily="18" charset="2"/>
        <a:buChar char="-"/>
        <a:defRPr sz="1920">
          <a:solidFill>
            <a:schemeClr val="tx1"/>
          </a:solidFill>
          <a:latin typeface="+mn-lt"/>
          <a:ea typeface="MS PGothic" charset="0"/>
          <a:cs typeface="MS PGothic" charset="0"/>
        </a:defRPr>
      </a:lvl2pPr>
      <a:lvl3pPr marL="965836" indent="-205740" algn="l" rtl="0" eaLnBrk="0" fontAlgn="base" hangingPunct="0">
        <a:spcBef>
          <a:spcPct val="20000"/>
        </a:spcBef>
        <a:spcAft>
          <a:spcPct val="0"/>
        </a:spcAft>
        <a:buClr>
          <a:schemeClr val="tx1"/>
        </a:buClr>
        <a:buChar char="•"/>
        <a:defRPr sz="1920">
          <a:solidFill>
            <a:schemeClr val="tx1"/>
          </a:solidFill>
          <a:latin typeface="+mn-lt"/>
          <a:ea typeface="MS PGothic" charset="0"/>
          <a:cs typeface="MS PGothic" charset="0"/>
        </a:defRPr>
      </a:lvl3pPr>
      <a:lvl4pPr marL="1716406" indent="-211456" algn="l" rtl="0" eaLnBrk="0" fontAlgn="base" hangingPunct="0">
        <a:spcBef>
          <a:spcPct val="20000"/>
        </a:spcBef>
        <a:spcAft>
          <a:spcPct val="0"/>
        </a:spcAft>
        <a:buClr>
          <a:schemeClr val="tx1"/>
        </a:buClr>
        <a:buChar char="•"/>
        <a:defRPr sz="1680">
          <a:solidFill>
            <a:schemeClr val="tx1"/>
          </a:solidFill>
          <a:latin typeface="+mn-lt"/>
          <a:ea typeface="MS PGothic" charset="0"/>
          <a:cs typeface="MS PGothic" charset="0"/>
        </a:defRPr>
      </a:lvl4pPr>
      <a:lvl5pPr marL="2063116" indent="-9526" algn="l" rtl="0" eaLnBrk="0" fontAlgn="base" hangingPunct="0">
        <a:spcBef>
          <a:spcPct val="20000"/>
        </a:spcBef>
        <a:spcAft>
          <a:spcPct val="0"/>
        </a:spcAft>
        <a:buClr>
          <a:schemeClr val="tx1"/>
        </a:buClr>
        <a:defRPr sz="1440">
          <a:solidFill>
            <a:schemeClr val="tx1"/>
          </a:solidFill>
          <a:latin typeface="+mn-lt"/>
          <a:ea typeface="MS PGothic" charset="0"/>
          <a:cs typeface="MS PGothic" charset="0"/>
        </a:defRPr>
      </a:lvl5pPr>
      <a:lvl6pPr marL="2611756" indent="-9526" algn="l" rtl="0" fontAlgn="base">
        <a:spcBef>
          <a:spcPct val="20000"/>
        </a:spcBef>
        <a:spcAft>
          <a:spcPct val="0"/>
        </a:spcAft>
        <a:buClr>
          <a:schemeClr val="tx1"/>
        </a:buClr>
        <a:defRPr sz="1440">
          <a:solidFill>
            <a:schemeClr val="tx1"/>
          </a:solidFill>
          <a:latin typeface="+mn-lt"/>
          <a:ea typeface="+mn-ea"/>
        </a:defRPr>
      </a:lvl6pPr>
      <a:lvl7pPr marL="3160396" indent="-9526" algn="l" rtl="0" fontAlgn="base">
        <a:spcBef>
          <a:spcPct val="20000"/>
        </a:spcBef>
        <a:spcAft>
          <a:spcPct val="0"/>
        </a:spcAft>
        <a:buClr>
          <a:schemeClr val="tx1"/>
        </a:buClr>
        <a:defRPr sz="1440">
          <a:solidFill>
            <a:schemeClr val="tx1"/>
          </a:solidFill>
          <a:latin typeface="+mn-lt"/>
          <a:ea typeface="+mn-ea"/>
        </a:defRPr>
      </a:lvl7pPr>
      <a:lvl8pPr marL="3709036" indent="-9526" algn="l" rtl="0" fontAlgn="base">
        <a:spcBef>
          <a:spcPct val="20000"/>
        </a:spcBef>
        <a:spcAft>
          <a:spcPct val="0"/>
        </a:spcAft>
        <a:buClr>
          <a:schemeClr val="tx1"/>
        </a:buClr>
        <a:defRPr sz="1440">
          <a:solidFill>
            <a:schemeClr val="tx1"/>
          </a:solidFill>
          <a:latin typeface="+mn-lt"/>
          <a:ea typeface="+mn-ea"/>
        </a:defRPr>
      </a:lvl8pPr>
      <a:lvl9pPr marL="4257676" indent="-9526" algn="l" rtl="0" fontAlgn="base">
        <a:spcBef>
          <a:spcPct val="20000"/>
        </a:spcBef>
        <a:spcAft>
          <a:spcPct val="0"/>
        </a:spcAft>
        <a:buClr>
          <a:schemeClr val="tx1"/>
        </a:buClr>
        <a:defRPr sz="1440">
          <a:solidFill>
            <a:schemeClr val="tx1"/>
          </a:solidFill>
          <a:latin typeface="+mn-lt"/>
          <a:ea typeface="+mn-ea"/>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customXml" Target="../ink/ink1.xml"/><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customXml" Target="../ink/ink2.xml"/><Relationship Id="rId10" Type="http://schemas.openxmlformats.org/officeDocument/2006/relationships/image" Target="../media/image16.png"/><Relationship Id="rId4" Type="http://schemas.openxmlformats.org/officeDocument/2006/relationships/image" Target="../media/image8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hyperlink" Target="https://pypi.org/project/rasa/" TargetMode="External"/><Relationship Id="rId2" Type="http://schemas.openxmlformats.org/officeDocument/2006/relationships/hyperlink" Target="https://rasa.com/" TargetMode="Externa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BF89F-6361-4EAB-9910-9EDC6DD0DE07}"/>
              </a:ext>
            </a:extLst>
          </p:cNvPr>
          <p:cNvSpPr>
            <a:spLocks noGrp="1"/>
          </p:cNvSpPr>
          <p:nvPr>
            <p:ph type="title"/>
          </p:nvPr>
        </p:nvSpPr>
        <p:spPr>
          <a:xfrm>
            <a:off x="4114800" y="2926080"/>
            <a:ext cx="10058400" cy="2606040"/>
          </a:xfrm>
        </p:spPr>
        <p:txBody>
          <a:bodyPr/>
          <a:lstStyle/>
          <a:p>
            <a:br>
              <a:rPr lang="en-US" dirty="0"/>
            </a:br>
            <a:br>
              <a:rPr lang="en-US" dirty="0"/>
            </a:br>
            <a:r>
              <a:rPr lang="en-US" dirty="0"/>
              <a:t>USAA P&amp;C Chatbot (POC &amp; POT)</a:t>
            </a:r>
            <a:br>
              <a:rPr lang="en-US" dirty="0"/>
            </a:br>
            <a:r>
              <a:rPr lang="en-US" sz="1800" dirty="0"/>
              <a:t>presented by : </a:t>
            </a:r>
            <a:r>
              <a:rPr lang="en-US" sz="1800"/>
              <a:t>Arghadeep Chaudhury</a:t>
            </a:r>
            <a:br>
              <a:rPr lang="en-US" sz="3200" b="0" dirty="0"/>
            </a:br>
            <a:br>
              <a:rPr lang="en-US" sz="3200" b="0" dirty="0"/>
            </a:br>
            <a:br>
              <a:rPr lang="en-US" sz="3200" b="0" dirty="0"/>
            </a:br>
            <a:br>
              <a:rPr lang="en-US" sz="3200" b="0" dirty="0"/>
            </a:br>
            <a:br>
              <a:rPr lang="en-US" sz="3200" b="0" dirty="0"/>
            </a:br>
            <a:br>
              <a:rPr lang="en-US" sz="3200" b="0" dirty="0"/>
            </a:br>
            <a:br>
              <a:rPr lang="en-US" sz="3200" b="0" dirty="0"/>
            </a:br>
            <a:br>
              <a:rPr lang="en-US" sz="3200" b="0" dirty="0"/>
            </a:br>
            <a:r>
              <a:rPr lang="en-US" sz="2000" b="0" dirty="0"/>
              <a:t>IBM Confidential</a:t>
            </a:r>
          </a:p>
        </p:txBody>
      </p:sp>
    </p:spTree>
    <p:extLst>
      <p:ext uri="{BB962C8B-B14F-4D97-AF65-F5344CB8AC3E}">
        <p14:creationId xmlns:p14="http://schemas.microsoft.com/office/powerpoint/2010/main" val="364835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11"/>
          <p:cNvPicPr>
            <a:picLocks noChangeAspect="1"/>
          </p:cNvPicPr>
          <p:nvPr/>
        </p:nvPicPr>
        <p:blipFill>
          <a:blip r:embed="rId3" cstate="print"/>
          <a:srcRect/>
          <a:stretch>
            <a:fillRect/>
          </a:stretch>
        </p:blipFill>
        <p:spPr bwMode="auto">
          <a:xfrm>
            <a:off x="11769090" y="1449706"/>
            <a:ext cx="638176" cy="480060"/>
          </a:xfrm>
          <a:prstGeom prst="rect">
            <a:avLst/>
          </a:prstGeom>
          <a:noFill/>
          <a:ln w="9525">
            <a:noFill/>
            <a:miter lim="800000"/>
            <a:headEnd/>
            <a:tailEnd/>
          </a:ln>
        </p:spPr>
      </p:pic>
      <p:sp>
        <p:nvSpPr>
          <p:cNvPr id="25" name="Title 3"/>
          <p:cNvSpPr>
            <a:spLocks noGrp="1"/>
          </p:cNvSpPr>
          <p:nvPr>
            <p:ph type="title"/>
          </p:nvPr>
        </p:nvSpPr>
        <p:spPr>
          <a:xfrm>
            <a:off x="2146936" y="712470"/>
            <a:ext cx="10254614" cy="737236"/>
          </a:xfrm>
        </p:spPr>
        <p:txBody>
          <a:bodyPr/>
          <a:lstStyle/>
          <a:p>
            <a:pPr eaLnBrk="1" hangingPunct="1">
              <a:defRPr/>
            </a:pPr>
            <a:br>
              <a:rPr lang="en-US" sz="2400" b="1" dirty="0"/>
            </a:br>
            <a:endParaRPr lang="en-IE" dirty="0"/>
          </a:p>
        </p:txBody>
      </p:sp>
      <p:graphicFrame>
        <p:nvGraphicFramePr>
          <p:cNvPr id="46" name="Group 18"/>
          <p:cNvGraphicFramePr>
            <a:graphicFrameLocks noGrp="1"/>
          </p:cNvGraphicFramePr>
          <p:nvPr>
            <p:extLst>
              <p:ext uri="{D42A27DB-BD31-4B8C-83A1-F6EECF244321}">
                <p14:modId xmlns:p14="http://schemas.microsoft.com/office/powerpoint/2010/main" val="869007420"/>
              </p:ext>
            </p:extLst>
          </p:nvPr>
        </p:nvGraphicFramePr>
        <p:xfrm>
          <a:off x="822960" y="767663"/>
          <a:ext cx="12755880" cy="6850596"/>
        </p:xfrm>
        <a:graphic>
          <a:graphicData uri="http://schemas.openxmlformats.org/drawingml/2006/table">
            <a:tbl>
              <a:tblPr/>
              <a:tblGrid>
                <a:gridCol w="12755880">
                  <a:extLst>
                    <a:ext uri="{9D8B030D-6E8A-4147-A177-3AD203B41FA5}">
                      <a16:colId xmlns:a16="http://schemas.microsoft.com/office/drawing/2014/main" val="20000"/>
                    </a:ext>
                  </a:extLst>
                </a:gridCol>
              </a:tblGrid>
              <a:tr h="759124">
                <a:tc>
                  <a:txBody>
                    <a:bodyPr/>
                    <a:lstStyle>
                      <a:lvl1pPr>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1pPr>
                      <a:lvl2pPr marL="342900">
                        <a:defRPr sz="1400">
                          <a:solidFill>
                            <a:schemeClr val="tx1"/>
                          </a:solidFill>
                          <a:latin typeface="Arial" panose="020B0604020202020204" pitchFamily="34" charset="0"/>
                          <a:cs typeface="Arial" panose="020B0604020202020204" pitchFamily="34" charset="0"/>
                        </a:defRPr>
                      </a:lvl2pPr>
                      <a:lvl3pPr marL="628650">
                        <a:defRPr sz="1400">
                          <a:solidFill>
                            <a:schemeClr val="tx1"/>
                          </a:solidFill>
                          <a:latin typeface="Arial" panose="020B0604020202020204" pitchFamily="34" charset="0"/>
                          <a:cs typeface="Arial" panose="020B0604020202020204" pitchFamily="34" charset="0"/>
                        </a:defRPr>
                      </a:lvl3pPr>
                      <a:lvl4pPr marL="971550">
                        <a:buFont typeface="Arial" panose="020B0604020202020204" pitchFamily="34" charset="0"/>
                        <a:defRPr sz="1400">
                          <a:solidFill>
                            <a:schemeClr val="tx1"/>
                          </a:solidFill>
                          <a:latin typeface="Arial" panose="020B0604020202020204" pitchFamily="34" charset="0"/>
                          <a:cs typeface="Arial" panose="020B0604020202020204" pitchFamily="34" charset="0"/>
                        </a:defRPr>
                      </a:lvl4pPr>
                      <a:lvl5pPr marL="1314450">
                        <a:buFont typeface="Arial" panose="020B0604020202020204" pitchFamily="34" charset="0"/>
                        <a:defRPr sz="1200">
                          <a:solidFill>
                            <a:schemeClr val="tx1"/>
                          </a:solidFill>
                          <a:latin typeface="Arial" panose="020B0604020202020204" pitchFamily="34" charset="0"/>
                          <a:cs typeface="Arial" panose="020B0604020202020204" pitchFamily="34" charset="0"/>
                        </a:defRPr>
                      </a:lvl5pPr>
                      <a:lvl6pPr marL="1771650" fontAlgn="base">
                        <a:spcBef>
                          <a:spcPct val="20000"/>
                        </a:spcBef>
                        <a:spcAft>
                          <a:spcPct val="0"/>
                        </a:spcAft>
                        <a:buFont typeface="Arial" panose="020B0604020202020204" pitchFamily="34" charset="0"/>
                        <a:defRPr sz="1200">
                          <a:solidFill>
                            <a:schemeClr val="tx1"/>
                          </a:solidFill>
                          <a:latin typeface="Arial" panose="020B0604020202020204" pitchFamily="34" charset="0"/>
                          <a:cs typeface="Arial" panose="020B0604020202020204" pitchFamily="34" charset="0"/>
                        </a:defRPr>
                      </a:lvl6pPr>
                      <a:lvl7pPr marL="2228850" fontAlgn="base">
                        <a:spcBef>
                          <a:spcPct val="20000"/>
                        </a:spcBef>
                        <a:spcAft>
                          <a:spcPct val="0"/>
                        </a:spcAft>
                        <a:buFont typeface="Arial" panose="020B0604020202020204" pitchFamily="34" charset="0"/>
                        <a:defRPr sz="1200">
                          <a:solidFill>
                            <a:schemeClr val="tx1"/>
                          </a:solidFill>
                          <a:latin typeface="Arial" panose="020B0604020202020204" pitchFamily="34" charset="0"/>
                          <a:cs typeface="Arial" panose="020B0604020202020204" pitchFamily="34" charset="0"/>
                        </a:defRPr>
                      </a:lvl7pPr>
                      <a:lvl8pPr marL="2686050" fontAlgn="base">
                        <a:spcBef>
                          <a:spcPct val="20000"/>
                        </a:spcBef>
                        <a:spcAft>
                          <a:spcPct val="0"/>
                        </a:spcAft>
                        <a:buFont typeface="Arial" panose="020B0604020202020204" pitchFamily="34" charset="0"/>
                        <a:defRPr sz="1200">
                          <a:solidFill>
                            <a:schemeClr val="tx1"/>
                          </a:solidFill>
                          <a:latin typeface="Arial" panose="020B0604020202020204" pitchFamily="34" charset="0"/>
                          <a:cs typeface="Arial" panose="020B0604020202020204" pitchFamily="34" charset="0"/>
                        </a:defRPr>
                      </a:lvl8pPr>
                      <a:lvl9pPr marL="3143250" fontAlgn="base">
                        <a:spcBef>
                          <a:spcPct val="20000"/>
                        </a:spcBef>
                        <a:spcAft>
                          <a:spcPct val="0"/>
                        </a:spcAft>
                        <a:buFont typeface="Arial" panose="020B0604020202020204" pitchFamily="34" charset="0"/>
                        <a:defRPr sz="12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Problem Statement</a:t>
                      </a:r>
                    </a:p>
                  </a:txBody>
                  <a:tcPr marL="54864" marR="54864" marT="54818" marB="54818" anchor="ctr" horzOverflow="overflow">
                    <a:lnL w="28575" cap="flat" cmpd="sng" algn="ctr">
                      <a:solidFill>
                        <a:srgbClr val="996600"/>
                      </a:solidFill>
                      <a:prstDash val="solid"/>
                      <a:round/>
                      <a:headEnd type="none" w="med" len="med"/>
                      <a:tailEnd type="none" w="med" len="med"/>
                    </a:lnL>
                    <a:lnR w="28575" cap="flat" cmpd="sng" algn="ctr">
                      <a:solidFill>
                        <a:srgbClr val="996600"/>
                      </a:solidFill>
                      <a:prstDash val="solid"/>
                      <a:round/>
                      <a:headEnd type="none" w="med" len="med"/>
                      <a:tailEnd type="none" w="med" len="med"/>
                    </a:lnR>
                    <a:lnT w="28575" cap="flat" cmpd="sng" algn="ctr">
                      <a:solidFill>
                        <a:srgbClr val="996600"/>
                      </a:solidFill>
                      <a:prstDash val="solid"/>
                      <a:round/>
                      <a:headEnd type="none" w="med" len="med"/>
                      <a:tailEnd type="none" w="med" len="med"/>
                    </a:lnT>
                    <a:lnB w="28575" cap="flat" cmpd="sng" algn="ctr">
                      <a:solidFill>
                        <a:srgbClr val="996600"/>
                      </a:solidFill>
                      <a:prstDash val="solid"/>
                      <a:round/>
                      <a:headEnd type="none" w="med" len="med"/>
                      <a:tailEnd type="none" w="med" len="med"/>
                    </a:lnB>
                    <a:lnTlToBr>
                      <a:noFill/>
                    </a:lnTlToBr>
                    <a:lnBlToTr>
                      <a:noFill/>
                    </a:lnBlToTr>
                    <a:gradFill rotWithShape="0">
                      <a:gsLst>
                        <a:gs pos="0">
                          <a:srgbClr val="FFFF66"/>
                        </a:gs>
                        <a:gs pos="50000">
                          <a:srgbClr val="FFFFFF"/>
                        </a:gs>
                        <a:gs pos="100000">
                          <a:srgbClr val="FFFF66"/>
                        </a:gs>
                      </a:gsLst>
                      <a:lin ang="5400000" scaled="1"/>
                    </a:gradFill>
                  </a:tcPr>
                </a:tc>
                <a:extLst>
                  <a:ext uri="{0D108BD9-81ED-4DB2-BD59-A6C34878D82A}">
                    <a16:rowId xmlns:a16="http://schemas.microsoft.com/office/drawing/2014/main" val="10000"/>
                  </a:ext>
                </a:extLst>
              </a:tr>
              <a:tr h="6091472">
                <a:tc>
                  <a:txBody>
                    <a:bodyPr/>
                    <a:lstStyle>
                      <a:lvl1pPr marL="63500" indent="109538">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1pPr>
                      <a:lvl2pPr marL="342900">
                        <a:defRPr sz="1400">
                          <a:solidFill>
                            <a:schemeClr val="tx1"/>
                          </a:solidFill>
                          <a:latin typeface="Arial" panose="020B0604020202020204" pitchFamily="34" charset="0"/>
                          <a:cs typeface="Arial" panose="020B0604020202020204" pitchFamily="34" charset="0"/>
                        </a:defRPr>
                      </a:lvl2pPr>
                      <a:lvl3pPr marL="628650">
                        <a:defRPr sz="1400">
                          <a:solidFill>
                            <a:schemeClr val="tx1"/>
                          </a:solidFill>
                          <a:latin typeface="Arial" panose="020B0604020202020204" pitchFamily="34" charset="0"/>
                          <a:cs typeface="Arial" panose="020B0604020202020204" pitchFamily="34" charset="0"/>
                        </a:defRPr>
                      </a:lvl3pPr>
                      <a:lvl4pPr marL="971550">
                        <a:buFont typeface="Arial" panose="020B0604020202020204" pitchFamily="34" charset="0"/>
                        <a:defRPr sz="1400">
                          <a:solidFill>
                            <a:schemeClr val="tx1"/>
                          </a:solidFill>
                          <a:latin typeface="Arial" panose="020B0604020202020204" pitchFamily="34" charset="0"/>
                          <a:cs typeface="Arial" panose="020B0604020202020204" pitchFamily="34" charset="0"/>
                        </a:defRPr>
                      </a:lvl4pPr>
                      <a:lvl5pPr marL="1314450">
                        <a:buFont typeface="Arial" panose="020B0604020202020204" pitchFamily="34" charset="0"/>
                        <a:defRPr sz="1200">
                          <a:solidFill>
                            <a:schemeClr val="tx1"/>
                          </a:solidFill>
                          <a:latin typeface="Arial" panose="020B0604020202020204" pitchFamily="34" charset="0"/>
                          <a:cs typeface="Arial" panose="020B0604020202020204" pitchFamily="34" charset="0"/>
                        </a:defRPr>
                      </a:lvl5pPr>
                      <a:lvl6pPr marL="1771650" fontAlgn="base">
                        <a:spcBef>
                          <a:spcPct val="20000"/>
                        </a:spcBef>
                        <a:spcAft>
                          <a:spcPct val="0"/>
                        </a:spcAft>
                        <a:buFont typeface="Arial" panose="020B0604020202020204" pitchFamily="34" charset="0"/>
                        <a:defRPr sz="1200">
                          <a:solidFill>
                            <a:schemeClr val="tx1"/>
                          </a:solidFill>
                          <a:latin typeface="Arial" panose="020B0604020202020204" pitchFamily="34" charset="0"/>
                          <a:cs typeface="Arial" panose="020B0604020202020204" pitchFamily="34" charset="0"/>
                        </a:defRPr>
                      </a:lvl6pPr>
                      <a:lvl7pPr marL="2228850" fontAlgn="base">
                        <a:spcBef>
                          <a:spcPct val="20000"/>
                        </a:spcBef>
                        <a:spcAft>
                          <a:spcPct val="0"/>
                        </a:spcAft>
                        <a:buFont typeface="Arial" panose="020B0604020202020204" pitchFamily="34" charset="0"/>
                        <a:defRPr sz="1200">
                          <a:solidFill>
                            <a:schemeClr val="tx1"/>
                          </a:solidFill>
                          <a:latin typeface="Arial" panose="020B0604020202020204" pitchFamily="34" charset="0"/>
                          <a:cs typeface="Arial" panose="020B0604020202020204" pitchFamily="34" charset="0"/>
                        </a:defRPr>
                      </a:lvl7pPr>
                      <a:lvl8pPr marL="2686050" fontAlgn="base">
                        <a:spcBef>
                          <a:spcPct val="20000"/>
                        </a:spcBef>
                        <a:spcAft>
                          <a:spcPct val="0"/>
                        </a:spcAft>
                        <a:buFont typeface="Arial" panose="020B0604020202020204" pitchFamily="34" charset="0"/>
                        <a:defRPr sz="1200">
                          <a:solidFill>
                            <a:schemeClr val="tx1"/>
                          </a:solidFill>
                          <a:latin typeface="Arial" panose="020B0604020202020204" pitchFamily="34" charset="0"/>
                          <a:cs typeface="Arial" panose="020B0604020202020204" pitchFamily="34" charset="0"/>
                        </a:defRPr>
                      </a:lvl8pPr>
                      <a:lvl9pPr marL="3143250" fontAlgn="base">
                        <a:spcBef>
                          <a:spcPct val="20000"/>
                        </a:spcBef>
                        <a:spcAft>
                          <a:spcPct val="0"/>
                        </a:spcAft>
                        <a:buFont typeface="Arial" panose="020B0604020202020204" pitchFamily="34" charset="0"/>
                        <a:defRPr sz="1200">
                          <a:solidFill>
                            <a:schemeClr val="tx1"/>
                          </a:solidFill>
                          <a:latin typeface="Arial" panose="020B0604020202020204" pitchFamily="34" charset="0"/>
                          <a:cs typeface="Arial" panose="020B0604020202020204" pitchFamily="34" charset="0"/>
                        </a:defRPr>
                      </a:lvl9pPr>
                    </a:lstStyle>
                    <a:p>
                      <a:pPr marL="63500" marR="0" lvl="0" indent="0" algn="l" defTabSz="914400" rtl="0" eaLnBrk="1" fontAlgn="base" latinLnBrk="0" hangingPunct="1">
                        <a:lnSpc>
                          <a:spcPct val="90000"/>
                        </a:lnSpc>
                        <a:spcBef>
                          <a:spcPct val="20000"/>
                        </a:spcBef>
                        <a:spcAft>
                          <a:spcPct val="0"/>
                        </a:spcAft>
                        <a:buClrTx/>
                        <a:buSzPct val="75000"/>
                        <a:buFontTx/>
                        <a:buNone/>
                        <a:tabLst/>
                      </a:pPr>
                      <a:r>
                        <a:rPr lang="en-US" sz="1600" b="0" i="1" u="none" strike="noStrike" kern="1200" baseline="0" dirty="0">
                          <a:solidFill>
                            <a:schemeClr val="tx1"/>
                          </a:solidFill>
                          <a:latin typeface="Arial" panose="020B0604020202020204" pitchFamily="34" charset="0"/>
                          <a:ea typeface="+mn-ea"/>
                          <a:cs typeface="Arial" panose="020B0604020202020204" pitchFamily="34" charset="0"/>
                        </a:rPr>
                        <a:t>CWH Tracker, Policy System of Record, Claims System of Record, Common data elements tracker, Wiki, BOX, Shared Location etc.</a:t>
                      </a:r>
                    </a:p>
                    <a:p>
                      <a:pPr marL="63500" marR="0" lvl="0" indent="0" algn="l" defTabSz="914400" rtl="0" eaLnBrk="1" fontAlgn="base" latinLnBrk="0" hangingPunct="1">
                        <a:lnSpc>
                          <a:spcPct val="90000"/>
                        </a:lnSpc>
                        <a:spcBef>
                          <a:spcPct val="20000"/>
                        </a:spcBef>
                        <a:spcAft>
                          <a:spcPct val="0"/>
                        </a:spcAft>
                        <a:buClrTx/>
                        <a:buSzPct val="75000"/>
                        <a:buFontTx/>
                        <a:buNone/>
                        <a:tabLst/>
                      </a:pPr>
                      <a:endParaRPr lang="en-US" sz="1600" b="0" i="1" u="none" strike="noStrike" kern="1200" baseline="0" dirty="0">
                        <a:solidFill>
                          <a:schemeClr val="tx1"/>
                        </a:solidFill>
                        <a:latin typeface="Arial" panose="020B0604020202020204" pitchFamily="34" charset="0"/>
                        <a:ea typeface="+mn-ea"/>
                        <a:cs typeface="Arial" panose="020B0604020202020204" pitchFamily="34" charset="0"/>
                      </a:endParaRPr>
                    </a:p>
                    <a:p>
                      <a:pPr marL="63500" marR="0" lvl="0" indent="0" algn="l" defTabSz="914400" rtl="0" eaLnBrk="1" fontAlgn="base" latinLnBrk="0" hangingPunct="1">
                        <a:lnSpc>
                          <a:spcPct val="90000"/>
                        </a:lnSpc>
                        <a:spcBef>
                          <a:spcPct val="20000"/>
                        </a:spcBef>
                        <a:spcAft>
                          <a:spcPct val="0"/>
                        </a:spcAft>
                        <a:buClrTx/>
                        <a:buSzPct val="75000"/>
                        <a:buFontTx/>
                        <a:buNone/>
                        <a:tabLst/>
                      </a:pPr>
                      <a:r>
                        <a:rPr lang="en-US" sz="1600" b="0" i="1" u="none" strike="noStrike" kern="1200" baseline="0" dirty="0">
                          <a:solidFill>
                            <a:schemeClr val="tx1"/>
                          </a:solidFill>
                          <a:latin typeface="Arial" panose="020B0604020202020204" pitchFamily="34" charset="0"/>
                          <a:ea typeface="+mn-ea"/>
                          <a:cs typeface="Arial" panose="020B0604020202020204" pitchFamily="34" charset="0"/>
                        </a:rPr>
                        <a:t>Scrum Master, Team Lead, DPO, SDAR Team, IT Team, GW Team, Person X, Person Y etc.</a:t>
                      </a:r>
                    </a:p>
                    <a:p>
                      <a:pPr marL="63500" marR="0" lvl="0" indent="0" algn="l" defTabSz="914400" rtl="0" eaLnBrk="1" fontAlgn="base" latinLnBrk="0" hangingPunct="1">
                        <a:lnSpc>
                          <a:spcPct val="90000"/>
                        </a:lnSpc>
                        <a:spcBef>
                          <a:spcPct val="20000"/>
                        </a:spcBef>
                        <a:spcAft>
                          <a:spcPct val="0"/>
                        </a:spcAft>
                        <a:buClrTx/>
                        <a:buSzPct val="75000"/>
                        <a:buFontTx/>
                        <a:buNone/>
                        <a:tabLst/>
                      </a:pPr>
                      <a:endParaRPr lang="en-US" sz="1600" b="0" i="1" u="none" strike="noStrike" kern="1200" baseline="0" dirty="0">
                        <a:solidFill>
                          <a:schemeClr val="tx1"/>
                        </a:solidFill>
                        <a:latin typeface="Arial" panose="020B0604020202020204" pitchFamily="34" charset="0"/>
                        <a:ea typeface="+mn-ea"/>
                        <a:cs typeface="Arial" panose="020B0604020202020204" pitchFamily="34" charset="0"/>
                      </a:endParaRPr>
                    </a:p>
                    <a:p>
                      <a:pPr marL="63500" marR="0" lvl="0" indent="0" algn="l" defTabSz="914400" rtl="0" eaLnBrk="1" fontAlgn="base" latinLnBrk="0" hangingPunct="1">
                        <a:lnSpc>
                          <a:spcPct val="90000"/>
                        </a:lnSpc>
                        <a:spcBef>
                          <a:spcPct val="20000"/>
                        </a:spcBef>
                        <a:spcAft>
                          <a:spcPct val="0"/>
                        </a:spcAft>
                        <a:buClrTx/>
                        <a:buSzPct val="75000"/>
                        <a:buFontTx/>
                        <a:buNone/>
                        <a:tabLst/>
                      </a:pPr>
                      <a:r>
                        <a:rPr lang="en-US" sz="1400" b="0" i="1" u="none" strike="noStrike" kern="1200" baseline="0" dirty="0">
                          <a:solidFill>
                            <a:schemeClr val="tx1"/>
                          </a:solidFill>
                          <a:latin typeface="Arial" panose="020B0604020202020204" pitchFamily="34" charset="0"/>
                          <a:ea typeface="+mn-ea"/>
                          <a:cs typeface="Arial" panose="020B0604020202020204" pitchFamily="34" charset="0"/>
                        </a:rPr>
                        <a:t>I want the see the details for Loss amount, how do I find that details?</a:t>
                      </a:r>
                    </a:p>
                    <a:p>
                      <a:pPr marL="63500" marR="0" lvl="0" indent="0" algn="l" defTabSz="914400" rtl="0" eaLnBrk="1" fontAlgn="base" latinLnBrk="0" hangingPunct="1">
                        <a:lnSpc>
                          <a:spcPct val="90000"/>
                        </a:lnSpc>
                        <a:spcBef>
                          <a:spcPct val="20000"/>
                        </a:spcBef>
                        <a:spcAft>
                          <a:spcPct val="0"/>
                        </a:spcAft>
                        <a:buClrTx/>
                        <a:buSzPct val="75000"/>
                        <a:buFontTx/>
                        <a:buNone/>
                        <a:tabLst/>
                      </a:pPr>
                      <a:r>
                        <a:rPr lang="en-US" sz="1400" b="0" i="1" u="none" strike="noStrike" kern="1200" baseline="0" dirty="0">
                          <a:solidFill>
                            <a:schemeClr val="tx1"/>
                          </a:solidFill>
                          <a:latin typeface="Arial" panose="020B0604020202020204" pitchFamily="34" charset="0"/>
                          <a:ea typeface="+mn-ea"/>
                          <a:cs typeface="Arial" panose="020B0604020202020204" pitchFamily="34" charset="0"/>
                        </a:rPr>
                        <a:t>I don't have access to CWH tracker, how to find some information from that file?</a:t>
                      </a:r>
                    </a:p>
                    <a:p>
                      <a:pPr marL="63500" marR="0" lvl="0" indent="0" algn="l" defTabSz="914400" rtl="0" eaLnBrk="1" fontAlgn="base" latinLnBrk="0" hangingPunct="1">
                        <a:lnSpc>
                          <a:spcPct val="90000"/>
                        </a:lnSpc>
                        <a:spcBef>
                          <a:spcPct val="20000"/>
                        </a:spcBef>
                        <a:spcAft>
                          <a:spcPct val="0"/>
                        </a:spcAft>
                        <a:buClrTx/>
                        <a:buSzPct val="75000"/>
                        <a:buFontTx/>
                        <a:buNone/>
                        <a:tabLst/>
                      </a:pPr>
                      <a:r>
                        <a:rPr lang="en-US" sz="1400" b="0" i="1" u="none" strike="noStrike" kern="1200" baseline="0" dirty="0">
                          <a:solidFill>
                            <a:schemeClr val="tx1"/>
                          </a:solidFill>
                          <a:latin typeface="Arial" panose="020B0604020202020204" pitchFamily="34" charset="0"/>
                          <a:ea typeface="+mn-ea"/>
                          <a:cs typeface="Arial" panose="020B0604020202020204" pitchFamily="34" charset="0"/>
                        </a:rPr>
                        <a:t>I know partial business attribute name ( i.e. FNOL) , where to find lineage information?</a:t>
                      </a:r>
                    </a:p>
                    <a:p>
                      <a:pPr marL="63500" marR="0" lvl="0" indent="0" algn="l" defTabSz="914400" rtl="0" eaLnBrk="1" fontAlgn="base" latinLnBrk="0" hangingPunct="1">
                        <a:lnSpc>
                          <a:spcPct val="90000"/>
                        </a:lnSpc>
                        <a:spcBef>
                          <a:spcPct val="20000"/>
                        </a:spcBef>
                        <a:spcAft>
                          <a:spcPct val="0"/>
                        </a:spcAft>
                        <a:buClrTx/>
                        <a:buSzPct val="75000"/>
                        <a:buFontTx/>
                        <a:buNone/>
                        <a:tabLst/>
                      </a:pPr>
                      <a:r>
                        <a:rPr lang="en-US" sz="1400" b="0" i="1" u="none" strike="noStrike" kern="1200" baseline="0" dirty="0">
                          <a:solidFill>
                            <a:schemeClr val="tx1"/>
                          </a:solidFill>
                          <a:latin typeface="Arial" panose="020B0604020202020204" pitchFamily="34" charset="0"/>
                          <a:ea typeface="+mn-ea"/>
                          <a:cs typeface="Arial" panose="020B0604020202020204" pitchFamily="34" charset="0"/>
                        </a:rPr>
                        <a:t>Can I get a lineage information in excel format for particular data elements?</a:t>
                      </a:r>
                    </a:p>
                    <a:p>
                      <a:pPr marL="63500" marR="0" lvl="0" indent="0" algn="l" defTabSz="914400" rtl="0" eaLnBrk="1" fontAlgn="base" latinLnBrk="0" hangingPunct="1">
                        <a:lnSpc>
                          <a:spcPct val="90000"/>
                        </a:lnSpc>
                        <a:spcBef>
                          <a:spcPct val="20000"/>
                        </a:spcBef>
                        <a:spcAft>
                          <a:spcPct val="0"/>
                        </a:spcAft>
                        <a:buClrTx/>
                        <a:buSzPct val="75000"/>
                        <a:buFontTx/>
                        <a:buNone/>
                        <a:tabLst/>
                      </a:pPr>
                      <a:r>
                        <a:rPr lang="en-US" sz="1400" b="0" i="1" u="none" strike="noStrike" kern="1200" baseline="0" dirty="0">
                          <a:solidFill>
                            <a:schemeClr val="tx1"/>
                          </a:solidFill>
                          <a:latin typeface="Arial" panose="020B0604020202020204" pitchFamily="34" charset="0"/>
                          <a:ea typeface="+mn-ea"/>
                          <a:cs typeface="Arial" panose="020B0604020202020204" pitchFamily="34" charset="0"/>
                        </a:rPr>
                        <a:t>Based on Legacy Data Mart column name how do I get Information Model details?</a:t>
                      </a:r>
                    </a:p>
                    <a:p>
                      <a:pPr marL="63500" marR="0" lvl="0" indent="0" algn="l" defTabSz="914400" rtl="0" eaLnBrk="1" fontAlgn="base" latinLnBrk="0" hangingPunct="1">
                        <a:lnSpc>
                          <a:spcPct val="90000"/>
                        </a:lnSpc>
                        <a:spcBef>
                          <a:spcPct val="20000"/>
                        </a:spcBef>
                        <a:spcAft>
                          <a:spcPct val="0"/>
                        </a:spcAft>
                        <a:buClrTx/>
                        <a:buSzPct val="75000"/>
                        <a:buFontTx/>
                        <a:buNone/>
                        <a:tabLst/>
                      </a:pPr>
                      <a:r>
                        <a:rPr lang="en-US" sz="1400" b="0" i="1" u="none" strike="noStrike" kern="1200" baseline="0" dirty="0">
                          <a:solidFill>
                            <a:schemeClr val="tx1"/>
                          </a:solidFill>
                          <a:latin typeface="Arial" panose="020B0604020202020204" pitchFamily="34" charset="0"/>
                          <a:ea typeface="+mn-ea"/>
                          <a:cs typeface="Arial" panose="020B0604020202020204" pitchFamily="34" charset="0"/>
                        </a:rPr>
                        <a:t>I am doing physical data model how do I get the Information Model details?</a:t>
                      </a:r>
                    </a:p>
                    <a:p>
                      <a:pPr marL="63500" marR="0" lvl="0" indent="0" algn="l" defTabSz="914400" rtl="0" eaLnBrk="1" fontAlgn="base" latinLnBrk="0" hangingPunct="1">
                        <a:lnSpc>
                          <a:spcPct val="90000"/>
                        </a:lnSpc>
                        <a:spcBef>
                          <a:spcPct val="20000"/>
                        </a:spcBef>
                        <a:spcAft>
                          <a:spcPct val="0"/>
                        </a:spcAft>
                        <a:buClrTx/>
                        <a:buSzPct val="75000"/>
                        <a:buFontTx/>
                        <a:buNone/>
                        <a:tabLst/>
                      </a:pPr>
                      <a:r>
                        <a:rPr lang="en-US" sz="1400" b="0" i="1" u="none" strike="noStrike" kern="1200" baseline="0" dirty="0">
                          <a:solidFill>
                            <a:schemeClr val="tx1"/>
                          </a:solidFill>
                          <a:latin typeface="Arial" panose="020B0604020202020204" pitchFamily="34" charset="0"/>
                          <a:ea typeface="+mn-ea"/>
                          <a:cs typeface="Arial" panose="020B0604020202020204" pitchFamily="34" charset="0"/>
                        </a:rPr>
                        <a:t>Can I find Info model details based on CWH column name?</a:t>
                      </a:r>
                    </a:p>
                    <a:p>
                      <a:pPr marL="63500" marR="0" lvl="0" indent="0" algn="l" defTabSz="914400" rtl="0" eaLnBrk="1" fontAlgn="base" latinLnBrk="0" hangingPunct="1">
                        <a:lnSpc>
                          <a:spcPct val="90000"/>
                        </a:lnSpc>
                        <a:spcBef>
                          <a:spcPct val="20000"/>
                        </a:spcBef>
                        <a:spcAft>
                          <a:spcPct val="0"/>
                        </a:spcAft>
                        <a:buClrTx/>
                        <a:buSzPct val="75000"/>
                        <a:buFontTx/>
                        <a:buNone/>
                        <a:tabLst/>
                      </a:pPr>
                      <a:r>
                        <a:rPr lang="en-US" sz="1400" b="0" i="1" u="none" strike="noStrike" kern="1200" baseline="0" dirty="0">
                          <a:solidFill>
                            <a:schemeClr val="tx1"/>
                          </a:solidFill>
                          <a:latin typeface="Arial" panose="020B0604020202020204" pitchFamily="34" charset="0"/>
                          <a:ea typeface="+mn-ea"/>
                          <a:cs typeface="Arial" panose="020B0604020202020204" pitchFamily="34" charset="0"/>
                        </a:rPr>
                        <a:t>Where should I get the Claims Mapping document?</a:t>
                      </a:r>
                    </a:p>
                    <a:p>
                      <a:pPr marL="63500" marR="0" lvl="0" indent="0" algn="l" defTabSz="914400" rtl="0" eaLnBrk="1" fontAlgn="base" latinLnBrk="0" hangingPunct="1">
                        <a:lnSpc>
                          <a:spcPct val="90000"/>
                        </a:lnSpc>
                        <a:spcBef>
                          <a:spcPct val="20000"/>
                        </a:spcBef>
                        <a:spcAft>
                          <a:spcPct val="0"/>
                        </a:spcAft>
                        <a:buClrTx/>
                        <a:buSzPct val="75000"/>
                        <a:buFontTx/>
                        <a:buNone/>
                        <a:tabLst/>
                      </a:pPr>
                      <a:r>
                        <a:rPr lang="en-US" sz="1400" b="0" i="1" u="none" strike="noStrike" kern="1200" baseline="0" dirty="0">
                          <a:solidFill>
                            <a:schemeClr val="tx1"/>
                          </a:solidFill>
                          <a:latin typeface="Arial" panose="020B0604020202020204" pitchFamily="34" charset="0"/>
                          <a:ea typeface="+mn-ea"/>
                          <a:cs typeface="Arial" panose="020B0604020202020204" pitchFamily="34" charset="0"/>
                        </a:rPr>
                        <a:t>How to find legacy transformation logic for Total Loss amount?</a:t>
                      </a:r>
                    </a:p>
                    <a:p>
                      <a:pPr marL="63500" marR="0" lvl="0" indent="0" algn="l" defTabSz="914400" rtl="0" eaLnBrk="1" fontAlgn="base" latinLnBrk="0" hangingPunct="1">
                        <a:lnSpc>
                          <a:spcPct val="90000"/>
                        </a:lnSpc>
                        <a:spcBef>
                          <a:spcPct val="20000"/>
                        </a:spcBef>
                        <a:spcAft>
                          <a:spcPct val="0"/>
                        </a:spcAft>
                        <a:buClrTx/>
                        <a:buSzPct val="75000"/>
                        <a:buFontTx/>
                        <a:buNone/>
                        <a:tabLst/>
                      </a:pPr>
                      <a:r>
                        <a:rPr lang="en-US" sz="1400" b="0" i="1" u="none" strike="noStrike" kern="1200" baseline="0" dirty="0">
                          <a:solidFill>
                            <a:schemeClr val="tx1"/>
                          </a:solidFill>
                          <a:latin typeface="Arial" panose="020B0604020202020204" pitchFamily="34" charset="0"/>
                          <a:ea typeface="+mn-ea"/>
                          <a:cs typeface="Arial" panose="020B0604020202020204" pitchFamily="34" charset="0"/>
                        </a:rPr>
                        <a:t>I am from Policy team how I get some lineage information for one common data elements?</a:t>
                      </a:r>
                    </a:p>
                    <a:p>
                      <a:pPr marL="63500" marR="0" lvl="0" indent="0" algn="l" defTabSz="914400" rtl="0" eaLnBrk="1" fontAlgn="base" latinLnBrk="0" hangingPunct="1">
                        <a:lnSpc>
                          <a:spcPct val="90000"/>
                        </a:lnSpc>
                        <a:spcBef>
                          <a:spcPct val="20000"/>
                        </a:spcBef>
                        <a:spcAft>
                          <a:spcPct val="0"/>
                        </a:spcAft>
                        <a:buClrTx/>
                        <a:buSzPct val="75000"/>
                        <a:buFontTx/>
                        <a:buNone/>
                        <a:tabLst/>
                      </a:pPr>
                      <a:endParaRPr lang="en-US" sz="1700" b="0" i="0" u="none" strike="noStrike" kern="1200" baseline="0" dirty="0">
                        <a:solidFill>
                          <a:srgbClr val="002060"/>
                        </a:solidFill>
                        <a:latin typeface="Arial" panose="020B0604020202020204" pitchFamily="34" charset="0"/>
                        <a:ea typeface="+mn-ea"/>
                        <a:cs typeface="Arial" panose="020B0604020202020204" pitchFamily="34" charset="0"/>
                      </a:endParaRPr>
                    </a:p>
                    <a:p>
                      <a:pPr marL="63500" marR="0" lvl="0" indent="0" algn="just" defTabSz="914400" rtl="0" eaLnBrk="1" fontAlgn="base" latinLnBrk="0" hangingPunct="1">
                        <a:lnSpc>
                          <a:spcPct val="90000"/>
                        </a:lnSpc>
                        <a:spcBef>
                          <a:spcPct val="20000"/>
                        </a:spcBef>
                        <a:spcAft>
                          <a:spcPct val="0"/>
                        </a:spcAft>
                        <a:buClrTx/>
                        <a:buSzPct val="75000"/>
                        <a:buFontTx/>
                        <a:buNone/>
                        <a:tabLst/>
                      </a:pPr>
                      <a:r>
                        <a:rPr lang="en-US" sz="1600" b="0" i="0" u="none" strike="noStrike" kern="1200" baseline="0" dirty="0">
                          <a:solidFill>
                            <a:schemeClr val="tx1"/>
                          </a:solidFill>
                          <a:latin typeface="Arial" panose="020B0604020202020204" pitchFamily="34" charset="0"/>
                          <a:ea typeface="+mn-ea"/>
                          <a:cs typeface="Arial" panose="020B0604020202020204" pitchFamily="34" charset="0"/>
                        </a:rPr>
                        <a:t>When it comes to data related queries ( i.e. source info, target info, data lineage, mapping etc.) from employees they are lost with so much scattered information, and which leads to frustration of not getting right advise/information. </a:t>
                      </a:r>
                    </a:p>
                    <a:p>
                      <a:pPr marL="63500" marR="0" lvl="0" indent="0" algn="just" defTabSz="914400" rtl="0" eaLnBrk="1" fontAlgn="base" latinLnBrk="0" hangingPunct="1">
                        <a:lnSpc>
                          <a:spcPct val="90000"/>
                        </a:lnSpc>
                        <a:spcBef>
                          <a:spcPct val="20000"/>
                        </a:spcBef>
                        <a:spcAft>
                          <a:spcPct val="0"/>
                        </a:spcAft>
                        <a:buClrTx/>
                        <a:buSzPct val="75000"/>
                        <a:buFontTx/>
                        <a:buNone/>
                        <a:tabLst/>
                      </a:pPr>
                      <a:r>
                        <a:rPr lang="en-US" sz="1600" b="0" i="0" u="none" strike="noStrike" kern="1200" baseline="0" dirty="0">
                          <a:solidFill>
                            <a:schemeClr val="tx1"/>
                          </a:solidFill>
                          <a:latin typeface="Arial" panose="020B0604020202020204" pitchFamily="34" charset="0"/>
                          <a:ea typeface="+mn-ea"/>
                          <a:cs typeface="Arial" panose="020B0604020202020204" pitchFamily="34" charset="0"/>
                        </a:rPr>
                        <a:t>In the last few years there are significant changes in terms of process, guidelines and tools/tech. associated with them. </a:t>
                      </a:r>
                    </a:p>
                    <a:p>
                      <a:pPr marL="63500" marR="0" lvl="0" indent="0" algn="just" defTabSz="914400" rtl="0" eaLnBrk="1" fontAlgn="base" latinLnBrk="0" hangingPunct="1">
                        <a:lnSpc>
                          <a:spcPct val="90000"/>
                        </a:lnSpc>
                        <a:spcBef>
                          <a:spcPct val="20000"/>
                        </a:spcBef>
                        <a:spcAft>
                          <a:spcPct val="0"/>
                        </a:spcAft>
                        <a:buClrTx/>
                        <a:buSzPct val="75000"/>
                        <a:buFontTx/>
                        <a:buNone/>
                        <a:tabLst/>
                      </a:pPr>
                      <a:r>
                        <a:rPr lang="en-US" sz="1600" b="0" i="0" u="none" strike="noStrike" kern="1200" baseline="0" dirty="0">
                          <a:solidFill>
                            <a:schemeClr val="tx1"/>
                          </a:solidFill>
                          <a:latin typeface="Arial" panose="020B0604020202020204" pitchFamily="34" charset="0"/>
                          <a:ea typeface="+mn-ea"/>
                          <a:cs typeface="Arial" panose="020B0604020202020204" pitchFamily="34" charset="0"/>
                        </a:rPr>
                        <a:t>Many People not aware of all the process or recent changes hence unable to provide right guidance/information to practitioners. </a:t>
                      </a:r>
                    </a:p>
                    <a:p>
                      <a:pPr marL="63500" marR="0" lvl="0" indent="0" algn="just" defTabSz="914400" rtl="0" eaLnBrk="1" fontAlgn="base" latinLnBrk="0" hangingPunct="1">
                        <a:lnSpc>
                          <a:spcPct val="90000"/>
                        </a:lnSpc>
                        <a:spcBef>
                          <a:spcPct val="20000"/>
                        </a:spcBef>
                        <a:spcAft>
                          <a:spcPct val="0"/>
                        </a:spcAft>
                        <a:buClrTx/>
                        <a:buSzPct val="75000"/>
                        <a:buFontTx/>
                        <a:buNone/>
                        <a:tabLst/>
                      </a:pPr>
                      <a:r>
                        <a:rPr lang="en-US" sz="1600" b="0" i="0" u="none" strike="noStrike" kern="1200" baseline="0" dirty="0">
                          <a:solidFill>
                            <a:schemeClr val="tx1"/>
                          </a:solidFill>
                          <a:latin typeface="Arial" panose="020B0604020202020204" pitchFamily="34" charset="0"/>
                          <a:ea typeface="+mn-ea"/>
                          <a:cs typeface="Arial" panose="020B0604020202020204" pitchFamily="34" charset="0"/>
                        </a:rPr>
                        <a:t>People's role and program didn't success due to misalignment or lack of knowledge.</a:t>
                      </a:r>
                    </a:p>
                  </a:txBody>
                  <a:tcPr marL="54864" marR="54864" marT="54818" marB="54818" horzOverflow="overflow">
                    <a:lnL w="28575" cap="flat" cmpd="sng" algn="ctr">
                      <a:solidFill>
                        <a:srgbClr val="996600"/>
                      </a:solidFill>
                      <a:prstDash val="solid"/>
                      <a:round/>
                      <a:headEnd type="none" w="med" len="med"/>
                      <a:tailEnd type="none" w="med" len="med"/>
                    </a:lnL>
                    <a:lnR w="28575" cap="flat" cmpd="sng" algn="ctr">
                      <a:solidFill>
                        <a:srgbClr val="996600"/>
                      </a:solidFill>
                      <a:prstDash val="solid"/>
                      <a:round/>
                      <a:headEnd type="none" w="med" len="med"/>
                      <a:tailEnd type="none" w="med" len="med"/>
                    </a:lnR>
                    <a:lnT w="28575" cap="flat" cmpd="sng" algn="ctr">
                      <a:solidFill>
                        <a:srgbClr val="996600"/>
                      </a:solidFill>
                      <a:prstDash val="solid"/>
                      <a:round/>
                      <a:headEnd type="none" w="med" len="med"/>
                      <a:tailEnd type="none" w="med" len="med"/>
                    </a:lnT>
                    <a:lnB w="28575" cap="flat" cmpd="sng" algn="ctr">
                      <a:solidFill>
                        <a:srgbClr val="99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7" name="Picture 6"/>
          <p:cNvPicPr>
            <a:picLocks noChangeAspect="1"/>
          </p:cNvPicPr>
          <p:nvPr/>
        </p:nvPicPr>
        <p:blipFill>
          <a:blip r:embed="rId4"/>
          <a:stretch>
            <a:fillRect/>
          </a:stretch>
        </p:blipFill>
        <p:spPr>
          <a:xfrm>
            <a:off x="8224375" y="2445367"/>
            <a:ext cx="4177175" cy="269617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378C9E-1FBA-499B-90E4-1559463132EB}"/>
              </a:ext>
            </a:extLst>
          </p:cNvPr>
          <p:cNvSpPr>
            <a:spLocks noGrp="1"/>
          </p:cNvSpPr>
          <p:nvPr>
            <p:ph sz="half" idx="1"/>
          </p:nvPr>
        </p:nvSpPr>
        <p:spPr>
          <a:xfrm>
            <a:off x="1005840" y="777240"/>
            <a:ext cx="6217920" cy="6635116"/>
          </a:xfrm>
          <a:ln>
            <a:solidFill>
              <a:srgbClr val="002060"/>
            </a:solidFill>
          </a:ln>
        </p:spPr>
        <p:txBody>
          <a:bodyPr/>
          <a:lstStyle/>
          <a:p>
            <a:pPr marL="0" indent="0" algn="ctr">
              <a:buNone/>
            </a:pPr>
            <a:r>
              <a:rPr lang="en-US" sz="3200" dirty="0">
                <a:highlight>
                  <a:srgbClr val="FFFF00"/>
                </a:highlight>
              </a:rPr>
              <a:t>Benefits and Opportunity </a:t>
            </a:r>
          </a:p>
          <a:p>
            <a:r>
              <a:rPr lang="en-US" dirty="0"/>
              <a:t>Presently P&amp;C team needs to search business information's related to common topics across business domains involves time and manual efforts, as well as to address some common FAQ, The chatbot in increasing productivity of the work.</a:t>
            </a:r>
          </a:p>
          <a:p>
            <a:r>
              <a:rPr lang="en-US" dirty="0"/>
              <a:t>The bot will reduce the time by helping users to find right information and thus help to reduce efforts.</a:t>
            </a:r>
          </a:p>
          <a:p>
            <a:r>
              <a:rPr lang="en-US" dirty="0"/>
              <a:t>The bot is available 24/7 and can assist user with right information across geography and time zones.</a:t>
            </a:r>
          </a:p>
          <a:p>
            <a:r>
              <a:rPr lang="en-US" dirty="0"/>
              <a:t>Bot can support wide range of possible applications and con integrate all together from the single platform.</a:t>
            </a:r>
          </a:p>
          <a:p>
            <a:r>
              <a:rPr lang="en-US" dirty="0"/>
              <a:t>Chatbot can provide immediate feedback on the information. </a:t>
            </a:r>
          </a:p>
        </p:txBody>
      </p:sp>
      <p:sp>
        <p:nvSpPr>
          <p:cNvPr id="4" name="Content Placeholder 3">
            <a:extLst>
              <a:ext uri="{FF2B5EF4-FFF2-40B4-BE49-F238E27FC236}">
                <a16:creationId xmlns:a16="http://schemas.microsoft.com/office/drawing/2014/main" id="{20D12572-A6C7-44C4-A897-1D287F9C10C8}"/>
              </a:ext>
            </a:extLst>
          </p:cNvPr>
          <p:cNvSpPr>
            <a:spLocks noGrp="1"/>
          </p:cNvSpPr>
          <p:nvPr>
            <p:ph sz="half" idx="2"/>
          </p:nvPr>
        </p:nvSpPr>
        <p:spPr>
          <a:xfrm>
            <a:off x="7406640" y="777240"/>
            <a:ext cx="6217920" cy="6635116"/>
          </a:xfrm>
          <a:ln>
            <a:solidFill>
              <a:srgbClr val="002060"/>
            </a:solidFill>
            <a:prstDash val="solid"/>
          </a:ln>
        </p:spPr>
        <p:txBody>
          <a:bodyPr/>
          <a:lstStyle/>
          <a:p>
            <a:pPr marL="0" indent="0" algn="ctr">
              <a:buNone/>
            </a:pPr>
            <a:r>
              <a:rPr lang="en-US" sz="3200" dirty="0">
                <a:highlight>
                  <a:srgbClr val="FFFF00"/>
                </a:highlight>
              </a:rPr>
              <a:t>Key Features </a:t>
            </a:r>
          </a:p>
          <a:p>
            <a:r>
              <a:rPr lang="en-US" dirty="0"/>
              <a:t>The chatbot can provide automatic response to the popular FAQ once bot gets train with the target dataset</a:t>
            </a:r>
          </a:p>
          <a:p>
            <a:r>
              <a:rPr lang="en-US" dirty="0"/>
              <a:t>The Bot application can help the data model team and cross domain team by providing unbiased interactive platform with correct set of information </a:t>
            </a:r>
          </a:p>
          <a:p>
            <a:r>
              <a:rPr lang="en-US" dirty="0"/>
              <a:t>The bot can generate runtime diagram and data lineage flow and support the download operation of required information. </a:t>
            </a:r>
          </a:p>
          <a:p>
            <a:r>
              <a:rPr lang="en-US" dirty="0"/>
              <a:t>The application is a closed box solution and have no impact on the present process</a:t>
            </a:r>
          </a:p>
          <a:p>
            <a:r>
              <a:rPr lang="en-US" dirty="0"/>
              <a:t>The application needs no vigilance and guidance.</a:t>
            </a:r>
          </a:p>
          <a:p>
            <a:r>
              <a:rPr lang="en-US" dirty="0"/>
              <a:t>Bot solution can be integrated to slack, standalone webpages and to any other USAA communication channels.</a:t>
            </a:r>
          </a:p>
          <a:p>
            <a:r>
              <a:rPr lang="en-US" dirty="0"/>
              <a:t>The application is self-learned and self trained from fallback and outliers powered by automation </a:t>
            </a:r>
          </a:p>
          <a:p>
            <a:r>
              <a:rPr lang="en-US" dirty="0"/>
              <a:t>It can support domain modeling for the target business subject areas with auto extraction of wiki information.</a:t>
            </a:r>
          </a:p>
        </p:txBody>
      </p:sp>
    </p:spTree>
    <p:extLst>
      <p:ext uri="{BB962C8B-B14F-4D97-AF65-F5344CB8AC3E}">
        <p14:creationId xmlns:p14="http://schemas.microsoft.com/office/powerpoint/2010/main" val="424968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60DBB4-DEEE-4A9A-9AD5-CDEF83D51958}"/>
              </a:ext>
            </a:extLst>
          </p:cNvPr>
          <p:cNvSpPr txBox="1"/>
          <p:nvPr/>
        </p:nvSpPr>
        <p:spPr>
          <a:xfrm>
            <a:off x="3258150" y="92052"/>
            <a:ext cx="6705372" cy="594360"/>
          </a:xfrm>
          <a:prstGeom prst="rect">
            <a:avLst/>
          </a:prstGeom>
        </p:spPr>
        <p:txBody>
          <a:bodyPr wrap="square" lIns="91440" tIns="45720" rIns="91440" bIns="45720" rtlCol="0">
            <a:noAutofit/>
          </a:bodyPr>
          <a:lstStyle/>
          <a:p>
            <a:pPr algn="ctr">
              <a:lnSpc>
                <a:spcPct val="105000"/>
              </a:lnSpc>
              <a:spcBef>
                <a:spcPts val="1000"/>
              </a:spcBef>
            </a:pPr>
            <a:r>
              <a:rPr lang="en-US" sz="2800" b="1" u="sng" dirty="0">
                <a:solidFill>
                  <a:schemeClr val="tx1"/>
                </a:solidFill>
                <a:latin typeface="+mj-lt"/>
                <a:ea typeface="IBM Plex Sans" charset="0"/>
                <a:cs typeface="IBM Plex Sans" charset="0"/>
              </a:rPr>
              <a:t>P&amp;C Modernization Chatbot</a:t>
            </a:r>
          </a:p>
        </p:txBody>
      </p:sp>
      <p:sp>
        <p:nvSpPr>
          <p:cNvPr id="3" name="Flowchart: Multidocument 2">
            <a:extLst>
              <a:ext uri="{FF2B5EF4-FFF2-40B4-BE49-F238E27FC236}">
                <a16:creationId xmlns:a16="http://schemas.microsoft.com/office/drawing/2014/main" id="{96CCBDC5-A9F2-4F1A-B440-7F71656DC8E3}"/>
              </a:ext>
            </a:extLst>
          </p:cNvPr>
          <p:cNvSpPr/>
          <p:nvPr/>
        </p:nvSpPr>
        <p:spPr>
          <a:xfrm>
            <a:off x="485776" y="882192"/>
            <a:ext cx="1497330" cy="822960"/>
          </a:xfrm>
          <a:prstGeom prst="flowChartMultidocumen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solidFill>
                  <a:schemeClr val="bg2"/>
                </a:solidFill>
                <a:latin typeface="IBM Plex Sans" panose="020B0503050000000000" pitchFamily="34" charset="0"/>
              </a:rPr>
              <a:t>Wiki Pages</a:t>
            </a:r>
          </a:p>
        </p:txBody>
      </p:sp>
      <p:sp>
        <p:nvSpPr>
          <p:cNvPr id="14" name="Rectangle 13">
            <a:extLst>
              <a:ext uri="{FF2B5EF4-FFF2-40B4-BE49-F238E27FC236}">
                <a16:creationId xmlns:a16="http://schemas.microsoft.com/office/drawing/2014/main" id="{7B3E0C4E-17AB-49FF-8D40-4E345D723C9F}"/>
              </a:ext>
            </a:extLst>
          </p:cNvPr>
          <p:cNvSpPr/>
          <p:nvPr/>
        </p:nvSpPr>
        <p:spPr>
          <a:xfrm>
            <a:off x="2410245" y="1497828"/>
            <a:ext cx="1568610" cy="206453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solidFill>
                  <a:schemeClr val="bg2"/>
                </a:solidFill>
                <a:latin typeface="IBM Plex Sans" panose="020B0503050000000000" pitchFamily="34" charset="0"/>
              </a:rPr>
              <a:t>Training Data Extractor </a:t>
            </a:r>
          </a:p>
          <a:p>
            <a:pPr algn="l"/>
            <a:endParaRPr lang="en-US" sz="2000" dirty="0">
              <a:solidFill>
                <a:schemeClr val="bg2"/>
              </a:solidFill>
              <a:latin typeface="IBM Plex Sans" panose="020B0503050000000000" pitchFamily="34" charset="0"/>
            </a:endParaRPr>
          </a:p>
          <a:p>
            <a:pPr algn="l"/>
            <a:r>
              <a:rPr lang="en-US" sz="1600" dirty="0">
                <a:solidFill>
                  <a:schemeClr val="bg2"/>
                </a:solidFill>
                <a:latin typeface="IBM Plex Sans" panose="020B0503050000000000" pitchFamily="34" charset="0"/>
              </a:rPr>
              <a:t>(Automation process)</a:t>
            </a:r>
          </a:p>
        </p:txBody>
      </p:sp>
      <p:sp>
        <p:nvSpPr>
          <p:cNvPr id="15" name="Flowchart: Document 14">
            <a:extLst>
              <a:ext uri="{FF2B5EF4-FFF2-40B4-BE49-F238E27FC236}">
                <a16:creationId xmlns:a16="http://schemas.microsoft.com/office/drawing/2014/main" id="{A99EE276-24B3-4B49-8D86-FA24A767EDBF}"/>
              </a:ext>
            </a:extLst>
          </p:cNvPr>
          <p:cNvSpPr/>
          <p:nvPr/>
        </p:nvSpPr>
        <p:spPr>
          <a:xfrm>
            <a:off x="573148" y="1856600"/>
            <a:ext cx="1409423" cy="813561"/>
          </a:xfrm>
          <a:prstGeom prst="flowChartDocumen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solidFill>
                  <a:schemeClr val="bg2"/>
                </a:solidFill>
                <a:latin typeface="IBM Plex Sans" panose="020B0503050000000000" pitchFamily="34" charset="0"/>
              </a:rPr>
              <a:t>CWH Sheet</a:t>
            </a:r>
          </a:p>
        </p:txBody>
      </p:sp>
      <p:sp>
        <p:nvSpPr>
          <p:cNvPr id="16" name="Flowchart: Document 15">
            <a:extLst>
              <a:ext uri="{FF2B5EF4-FFF2-40B4-BE49-F238E27FC236}">
                <a16:creationId xmlns:a16="http://schemas.microsoft.com/office/drawing/2014/main" id="{1A9AD4BE-A030-4C2C-AC6A-EF4CF51FF955}"/>
              </a:ext>
            </a:extLst>
          </p:cNvPr>
          <p:cNvSpPr/>
          <p:nvPr/>
        </p:nvSpPr>
        <p:spPr>
          <a:xfrm>
            <a:off x="619579" y="2802303"/>
            <a:ext cx="1307513" cy="813561"/>
          </a:xfrm>
          <a:prstGeom prst="flowChartDocumen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solidFill>
                  <a:schemeClr val="bg2"/>
                </a:solidFill>
                <a:latin typeface="IBM Plex Sans" panose="020B0503050000000000" pitchFamily="34" charset="0"/>
              </a:rPr>
              <a:t>SOR Sheet</a:t>
            </a:r>
          </a:p>
        </p:txBody>
      </p:sp>
      <p:sp>
        <p:nvSpPr>
          <p:cNvPr id="17" name="Flowchart: Document 16">
            <a:extLst>
              <a:ext uri="{FF2B5EF4-FFF2-40B4-BE49-F238E27FC236}">
                <a16:creationId xmlns:a16="http://schemas.microsoft.com/office/drawing/2014/main" id="{48882941-170A-47B7-BE2B-3424CA056FC7}"/>
              </a:ext>
            </a:extLst>
          </p:cNvPr>
          <p:cNvSpPr/>
          <p:nvPr/>
        </p:nvSpPr>
        <p:spPr>
          <a:xfrm>
            <a:off x="597005" y="3785924"/>
            <a:ext cx="1320354" cy="992769"/>
          </a:xfrm>
          <a:prstGeom prst="flowChartDocumen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solidFill>
                  <a:schemeClr val="bg2"/>
                </a:solidFill>
                <a:latin typeface="IBM Plex Sans" panose="020B0503050000000000" pitchFamily="34" charset="0"/>
              </a:rPr>
              <a:t>Change &amp; Feedback</a:t>
            </a:r>
          </a:p>
        </p:txBody>
      </p:sp>
      <p:pic>
        <p:nvPicPr>
          <p:cNvPr id="19" name="Picture 18">
            <a:extLst>
              <a:ext uri="{FF2B5EF4-FFF2-40B4-BE49-F238E27FC236}">
                <a16:creationId xmlns:a16="http://schemas.microsoft.com/office/drawing/2014/main" id="{84D5D744-29BE-42D4-B7DB-FFE8C6BDA2CF}"/>
              </a:ext>
            </a:extLst>
          </p:cNvPr>
          <p:cNvPicPr>
            <a:picLocks noChangeAspect="1"/>
          </p:cNvPicPr>
          <p:nvPr/>
        </p:nvPicPr>
        <p:blipFill>
          <a:blip r:embed="rId2"/>
          <a:stretch>
            <a:fillRect/>
          </a:stretch>
        </p:blipFill>
        <p:spPr>
          <a:xfrm>
            <a:off x="1995135" y="4828974"/>
            <a:ext cx="1263015" cy="1118835"/>
          </a:xfrm>
          <a:prstGeom prst="rect">
            <a:avLst/>
          </a:prstGeom>
        </p:spPr>
      </p:pic>
      <p:sp>
        <p:nvSpPr>
          <p:cNvPr id="21" name="Rectangle: Rounded Corners 20">
            <a:extLst>
              <a:ext uri="{FF2B5EF4-FFF2-40B4-BE49-F238E27FC236}">
                <a16:creationId xmlns:a16="http://schemas.microsoft.com/office/drawing/2014/main" id="{B7708FCC-5635-4ABC-AA78-F51A38CE6111}"/>
              </a:ext>
            </a:extLst>
          </p:cNvPr>
          <p:cNvSpPr/>
          <p:nvPr/>
        </p:nvSpPr>
        <p:spPr>
          <a:xfrm>
            <a:off x="4244999" y="840326"/>
            <a:ext cx="1374369" cy="461194"/>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latin typeface="IBM Plex Sans" panose="020B0503050000000000" pitchFamily="34" charset="0"/>
              </a:rPr>
              <a:t>   </a:t>
            </a:r>
            <a:r>
              <a:rPr lang="en-US" sz="2000" dirty="0" err="1">
                <a:latin typeface="IBM Plex Sans" panose="020B0503050000000000" pitchFamily="34" charset="0"/>
              </a:rPr>
              <a:t>nlu.yml</a:t>
            </a:r>
            <a:endParaRPr lang="en-US" sz="2000" dirty="0">
              <a:latin typeface="IBM Plex Sans" panose="020B0503050000000000" pitchFamily="34" charset="0"/>
            </a:endParaRPr>
          </a:p>
        </p:txBody>
      </p:sp>
      <p:sp>
        <p:nvSpPr>
          <p:cNvPr id="22" name="Rectangle: Rounded Corners 21">
            <a:extLst>
              <a:ext uri="{FF2B5EF4-FFF2-40B4-BE49-F238E27FC236}">
                <a16:creationId xmlns:a16="http://schemas.microsoft.com/office/drawing/2014/main" id="{CE2EF54D-574D-45DE-9AA3-F81E57BEB96D}"/>
              </a:ext>
            </a:extLst>
          </p:cNvPr>
          <p:cNvSpPr/>
          <p:nvPr/>
        </p:nvSpPr>
        <p:spPr>
          <a:xfrm>
            <a:off x="4258577" y="1497828"/>
            <a:ext cx="1677367" cy="497342"/>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err="1">
                <a:latin typeface="IBM Plex Sans" panose="020B0503050000000000" pitchFamily="34" charset="0"/>
              </a:rPr>
              <a:t>domain.yml</a:t>
            </a:r>
            <a:r>
              <a:rPr lang="en-US" sz="2000" dirty="0">
                <a:latin typeface="IBM Plex Sans" panose="020B0503050000000000" pitchFamily="34" charset="0"/>
              </a:rPr>
              <a:t>	</a:t>
            </a:r>
          </a:p>
        </p:txBody>
      </p:sp>
      <p:sp>
        <p:nvSpPr>
          <p:cNvPr id="23" name="Rectangle: Rounded Corners 22">
            <a:extLst>
              <a:ext uri="{FF2B5EF4-FFF2-40B4-BE49-F238E27FC236}">
                <a16:creationId xmlns:a16="http://schemas.microsoft.com/office/drawing/2014/main" id="{600BA901-773A-47FB-B136-CD52AC4C007F}"/>
              </a:ext>
            </a:extLst>
          </p:cNvPr>
          <p:cNvSpPr/>
          <p:nvPr/>
        </p:nvSpPr>
        <p:spPr>
          <a:xfrm>
            <a:off x="4324998" y="2290652"/>
            <a:ext cx="1527836" cy="478965"/>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latin typeface="IBM Plex Sans" panose="020B0503050000000000" pitchFamily="34" charset="0"/>
              </a:rPr>
              <a:t>   </a:t>
            </a:r>
            <a:r>
              <a:rPr lang="en-US" sz="2000" dirty="0" err="1">
                <a:latin typeface="IBM Plex Sans" panose="020B0503050000000000" pitchFamily="34" charset="0"/>
              </a:rPr>
              <a:t>rule.yml</a:t>
            </a:r>
            <a:endParaRPr lang="en-US" sz="2000" dirty="0">
              <a:latin typeface="IBM Plex Sans" panose="020B0503050000000000" pitchFamily="34" charset="0"/>
            </a:endParaRPr>
          </a:p>
        </p:txBody>
      </p:sp>
      <p:sp>
        <p:nvSpPr>
          <p:cNvPr id="24" name="Rectangle: Rounded Corners 23">
            <a:extLst>
              <a:ext uri="{FF2B5EF4-FFF2-40B4-BE49-F238E27FC236}">
                <a16:creationId xmlns:a16="http://schemas.microsoft.com/office/drawing/2014/main" id="{AE371F01-F1E2-4C6B-9501-823E864BA3BC}"/>
              </a:ext>
            </a:extLst>
          </p:cNvPr>
          <p:cNvSpPr/>
          <p:nvPr/>
        </p:nvSpPr>
        <p:spPr>
          <a:xfrm>
            <a:off x="4275847" y="3201126"/>
            <a:ext cx="1470888" cy="512477"/>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err="1">
                <a:latin typeface="IBM Plex Sans" panose="020B0503050000000000" pitchFamily="34" charset="0"/>
              </a:rPr>
              <a:t>story.yml</a:t>
            </a:r>
            <a:endParaRPr lang="en-US" sz="2000" dirty="0">
              <a:latin typeface="IBM Plex Sans" panose="020B0503050000000000" pitchFamily="34" charset="0"/>
            </a:endParaRPr>
          </a:p>
        </p:txBody>
      </p:sp>
      <p:cxnSp>
        <p:nvCxnSpPr>
          <p:cNvPr id="26" name="Connector: Elbow 25">
            <a:extLst>
              <a:ext uri="{FF2B5EF4-FFF2-40B4-BE49-F238E27FC236}">
                <a16:creationId xmlns:a16="http://schemas.microsoft.com/office/drawing/2014/main" id="{67741F4F-1CC6-4A07-90FE-479DCEA7EB1C}"/>
              </a:ext>
            </a:extLst>
          </p:cNvPr>
          <p:cNvCxnSpPr>
            <a:cxnSpLocks/>
            <a:stCxn id="3" idx="3"/>
            <a:endCxn id="14" idx="0"/>
          </p:cNvCxnSpPr>
          <p:nvPr/>
        </p:nvCxnSpPr>
        <p:spPr>
          <a:xfrm>
            <a:off x="1983106" y="1293672"/>
            <a:ext cx="1211444" cy="204156"/>
          </a:xfrm>
          <a:prstGeom prst="bent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BA7F832D-536C-4057-B1E5-50DE3C4589DD}"/>
              </a:ext>
            </a:extLst>
          </p:cNvPr>
          <p:cNvCxnSpPr>
            <a:cxnSpLocks/>
            <a:stCxn id="15" idx="3"/>
            <a:endCxn id="14" idx="1"/>
          </p:cNvCxnSpPr>
          <p:nvPr/>
        </p:nvCxnSpPr>
        <p:spPr>
          <a:xfrm>
            <a:off x="1982571" y="2263381"/>
            <a:ext cx="427674" cy="266713"/>
          </a:xfrm>
          <a:prstGeom prst="bent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9CCF2980-5A84-4397-9C73-92F687CB2F3D}"/>
              </a:ext>
            </a:extLst>
          </p:cNvPr>
          <p:cNvCxnSpPr>
            <a:cxnSpLocks/>
            <a:stCxn id="16" idx="3"/>
            <a:endCxn id="14" idx="1"/>
          </p:cNvCxnSpPr>
          <p:nvPr/>
        </p:nvCxnSpPr>
        <p:spPr>
          <a:xfrm flipV="1">
            <a:off x="1927092" y="2530094"/>
            <a:ext cx="483153" cy="678990"/>
          </a:xfrm>
          <a:prstGeom prst="bent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533C4354-F0F7-49C1-8A9E-A0CF545D035E}"/>
              </a:ext>
            </a:extLst>
          </p:cNvPr>
          <p:cNvCxnSpPr>
            <a:cxnSpLocks/>
            <a:stCxn id="17" idx="3"/>
            <a:endCxn id="14" idx="2"/>
          </p:cNvCxnSpPr>
          <p:nvPr/>
        </p:nvCxnSpPr>
        <p:spPr>
          <a:xfrm flipV="1">
            <a:off x="1917359" y="3562360"/>
            <a:ext cx="1277191" cy="719949"/>
          </a:xfrm>
          <a:prstGeom prst="bent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FE2DBE9F-9489-4802-942B-9B6481E9F8CA}"/>
              </a:ext>
            </a:extLst>
          </p:cNvPr>
          <p:cNvCxnSpPr>
            <a:cxnSpLocks/>
            <a:stCxn id="19" idx="1"/>
            <a:endCxn id="17" idx="2"/>
          </p:cNvCxnSpPr>
          <p:nvPr/>
        </p:nvCxnSpPr>
        <p:spPr>
          <a:xfrm rot="10800000">
            <a:off x="1257183" y="4713060"/>
            <a:ext cx="737953" cy="675332"/>
          </a:xfrm>
          <a:prstGeom prst="bent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40" name="Ink 39">
                <a:extLst>
                  <a:ext uri="{FF2B5EF4-FFF2-40B4-BE49-F238E27FC236}">
                    <a16:creationId xmlns:a16="http://schemas.microsoft.com/office/drawing/2014/main" id="{314B7075-4C69-4EF8-92E2-799F4423253A}"/>
                  </a:ext>
                </a:extLst>
              </p14:cNvPr>
              <p14:cNvContentPartPr/>
              <p14:nvPr/>
            </p14:nvContentPartPr>
            <p14:xfrm>
              <a:off x="4286618" y="7136392"/>
              <a:ext cx="360" cy="360"/>
            </p14:xfrm>
          </p:contentPart>
        </mc:Choice>
        <mc:Fallback xmlns="">
          <p:pic>
            <p:nvPicPr>
              <p:cNvPr id="40" name="Ink 39">
                <a:extLst>
                  <a:ext uri="{FF2B5EF4-FFF2-40B4-BE49-F238E27FC236}">
                    <a16:creationId xmlns:a16="http://schemas.microsoft.com/office/drawing/2014/main" id="{314B7075-4C69-4EF8-92E2-799F4423253A}"/>
                  </a:ext>
                </a:extLst>
              </p:cNvPr>
              <p:cNvPicPr/>
              <p:nvPr/>
            </p:nvPicPr>
            <p:blipFill>
              <a:blip r:embed="rId4"/>
              <a:stretch>
                <a:fillRect/>
              </a:stretch>
            </p:blipFill>
            <p:spPr>
              <a:xfrm>
                <a:off x="4277618" y="712775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1" name="Ink 40">
                <a:extLst>
                  <a:ext uri="{FF2B5EF4-FFF2-40B4-BE49-F238E27FC236}">
                    <a16:creationId xmlns:a16="http://schemas.microsoft.com/office/drawing/2014/main" id="{87A17116-B9F3-4A8B-A2BE-86858419EBD5}"/>
                  </a:ext>
                </a:extLst>
              </p14:cNvPr>
              <p14:cNvContentPartPr/>
              <p14:nvPr/>
            </p14:nvContentPartPr>
            <p14:xfrm>
              <a:off x="4262858" y="7077352"/>
              <a:ext cx="360" cy="360"/>
            </p14:xfrm>
          </p:contentPart>
        </mc:Choice>
        <mc:Fallback xmlns="">
          <p:pic>
            <p:nvPicPr>
              <p:cNvPr id="41" name="Ink 40">
                <a:extLst>
                  <a:ext uri="{FF2B5EF4-FFF2-40B4-BE49-F238E27FC236}">
                    <a16:creationId xmlns:a16="http://schemas.microsoft.com/office/drawing/2014/main" id="{87A17116-B9F3-4A8B-A2BE-86858419EBD5}"/>
                  </a:ext>
                </a:extLst>
              </p:cNvPr>
              <p:cNvPicPr/>
              <p:nvPr/>
            </p:nvPicPr>
            <p:blipFill>
              <a:blip r:embed="rId4"/>
              <a:stretch>
                <a:fillRect/>
              </a:stretch>
            </p:blipFill>
            <p:spPr>
              <a:xfrm>
                <a:off x="4254218" y="7068352"/>
                <a:ext cx="18000" cy="18000"/>
              </a:xfrm>
              <a:prstGeom prst="rect">
                <a:avLst/>
              </a:prstGeom>
            </p:spPr>
          </p:pic>
        </mc:Fallback>
      </mc:AlternateContent>
      <p:cxnSp>
        <p:nvCxnSpPr>
          <p:cNvPr id="45" name="Connector: Elbow 44">
            <a:extLst>
              <a:ext uri="{FF2B5EF4-FFF2-40B4-BE49-F238E27FC236}">
                <a16:creationId xmlns:a16="http://schemas.microsoft.com/office/drawing/2014/main" id="{5DAEC85A-68A6-44E3-B5A1-FB8B0D38F591}"/>
              </a:ext>
            </a:extLst>
          </p:cNvPr>
          <p:cNvCxnSpPr>
            <a:cxnSpLocks/>
            <a:stCxn id="3" idx="1"/>
            <a:endCxn id="17" idx="1"/>
          </p:cNvCxnSpPr>
          <p:nvPr/>
        </p:nvCxnSpPr>
        <p:spPr>
          <a:xfrm rot="10800000" flipH="1" flipV="1">
            <a:off x="485775" y="1293671"/>
            <a:ext cx="111229" cy="2988637"/>
          </a:xfrm>
          <a:prstGeom prst="bentConnector3">
            <a:avLst>
              <a:gd name="adj1" fmla="val -20552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72FA3E28-1CFC-4005-AD38-1E201A175CBF}"/>
              </a:ext>
            </a:extLst>
          </p:cNvPr>
          <p:cNvCxnSpPr>
            <a:cxnSpLocks/>
            <a:stCxn id="15" idx="1"/>
            <a:endCxn id="17" idx="1"/>
          </p:cNvCxnSpPr>
          <p:nvPr/>
        </p:nvCxnSpPr>
        <p:spPr>
          <a:xfrm rot="10800000" flipH="1" flipV="1">
            <a:off x="573147" y="2263381"/>
            <a:ext cx="23857" cy="2018928"/>
          </a:xfrm>
          <a:prstGeom prst="bentConnector3">
            <a:avLst>
              <a:gd name="adj1" fmla="val -958209"/>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3B23585E-1799-43C4-818D-942910D5442D}"/>
              </a:ext>
            </a:extLst>
          </p:cNvPr>
          <p:cNvCxnSpPr>
            <a:cxnSpLocks/>
            <a:stCxn id="16" idx="1"/>
            <a:endCxn id="17" idx="1"/>
          </p:cNvCxnSpPr>
          <p:nvPr/>
        </p:nvCxnSpPr>
        <p:spPr>
          <a:xfrm rot="10800000" flipV="1">
            <a:off x="597005" y="3209083"/>
            <a:ext cx="22574" cy="1073225"/>
          </a:xfrm>
          <a:prstGeom prst="bentConnector3">
            <a:avLst>
              <a:gd name="adj1" fmla="val 1112669"/>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00749840-D58C-413C-A7CB-A74949424312}"/>
              </a:ext>
            </a:extLst>
          </p:cNvPr>
          <p:cNvCxnSpPr>
            <a:cxnSpLocks/>
            <a:stCxn id="14" idx="3"/>
            <a:endCxn id="21" idx="1"/>
          </p:cNvCxnSpPr>
          <p:nvPr/>
        </p:nvCxnSpPr>
        <p:spPr>
          <a:xfrm flipV="1">
            <a:off x="3978855" y="1070923"/>
            <a:ext cx="266144" cy="1459171"/>
          </a:xfrm>
          <a:prstGeom prst="bent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E9572088-B966-4B45-9D2A-B8D8990663FB}"/>
              </a:ext>
            </a:extLst>
          </p:cNvPr>
          <p:cNvCxnSpPr>
            <a:cxnSpLocks/>
            <a:stCxn id="14" idx="3"/>
            <a:endCxn id="22" idx="1"/>
          </p:cNvCxnSpPr>
          <p:nvPr/>
        </p:nvCxnSpPr>
        <p:spPr>
          <a:xfrm flipV="1">
            <a:off x="3978855" y="1746499"/>
            <a:ext cx="279722" cy="783595"/>
          </a:xfrm>
          <a:prstGeom prst="bent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3BA03A62-C1AF-4430-A074-12DCE735010E}"/>
              </a:ext>
            </a:extLst>
          </p:cNvPr>
          <p:cNvCxnSpPr>
            <a:cxnSpLocks/>
            <a:stCxn id="14" idx="3"/>
            <a:endCxn id="23" idx="1"/>
          </p:cNvCxnSpPr>
          <p:nvPr/>
        </p:nvCxnSpPr>
        <p:spPr>
          <a:xfrm>
            <a:off x="3978855" y="2530094"/>
            <a:ext cx="346143" cy="41"/>
          </a:xfrm>
          <a:prstGeom prst="bent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7FE9CCBC-6657-41A9-8AAF-1B52A0E256F2}"/>
              </a:ext>
            </a:extLst>
          </p:cNvPr>
          <p:cNvCxnSpPr>
            <a:cxnSpLocks/>
            <a:stCxn id="14" idx="3"/>
            <a:endCxn id="24" idx="1"/>
          </p:cNvCxnSpPr>
          <p:nvPr/>
        </p:nvCxnSpPr>
        <p:spPr>
          <a:xfrm>
            <a:off x="3978855" y="2530094"/>
            <a:ext cx="296992" cy="927271"/>
          </a:xfrm>
          <a:prstGeom prst="bent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64" name="Picture 63">
            <a:extLst>
              <a:ext uri="{FF2B5EF4-FFF2-40B4-BE49-F238E27FC236}">
                <a16:creationId xmlns:a16="http://schemas.microsoft.com/office/drawing/2014/main" id="{4CF33C57-AB25-4530-81F5-C5C3340AF401}"/>
              </a:ext>
            </a:extLst>
          </p:cNvPr>
          <p:cNvPicPr>
            <a:picLocks noChangeAspect="1"/>
          </p:cNvPicPr>
          <p:nvPr/>
        </p:nvPicPr>
        <p:blipFill>
          <a:blip r:embed="rId6"/>
          <a:stretch>
            <a:fillRect/>
          </a:stretch>
        </p:blipFill>
        <p:spPr>
          <a:xfrm>
            <a:off x="3589862" y="3959203"/>
            <a:ext cx="1182769" cy="1076962"/>
          </a:xfrm>
          <a:prstGeom prst="rect">
            <a:avLst/>
          </a:prstGeom>
        </p:spPr>
      </p:pic>
      <p:sp>
        <p:nvSpPr>
          <p:cNvPr id="65" name="Cylinder 64">
            <a:extLst>
              <a:ext uri="{FF2B5EF4-FFF2-40B4-BE49-F238E27FC236}">
                <a16:creationId xmlns:a16="http://schemas.microsoft.com/office/drawing/2014/main" id="{68E20041-8537-4DEA-9915-6896F2E589BB}"/>
              </a:ext>
            </a:extLst>
          </p:cNvPr>
          <p:cNvSpPr/>
          <p:nvPr/>
        </p:nvSpPr>
        <p:spPr>
          <a:xfrm>
            <a:off x="8673959" y="3637818"/>
            <a:ext cx="1628229" cy="879849"/>
          </a:xfrm>
          <a:prstGeom prst="ca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latin typeface="IBM Plex Sans" panose="020B0503050000000000" pitchFamily="34" charset="0"/>
              </a:rPr>
              <a:t>   </a:t>
            </a:r>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IBM Plex Sans" panose="020B0503050000000000" pitchFamily="34" charset="0"/>
              </a:rPr>
              <a:t>AI Model</a:t>
            </a:r>
            <a:endParaRPr lang="en-US" sz="2000" dirty="0">
              <a:ln w="0">
                <a:solidFill>
                  <a:sysClr val="windowText" lastClr="000000"/>
                </a:solidFill>
              </a:ln>
              <a:latin typeface="IBM Plex Sans" panose="020B0503050000000000" pitchFamily="34" charset="0"/>
            </a:endParaRPr>
          </a:p>
        </p:txBody>
      </p:sp>
      <p:pic>
        <p:nvPicPr>
          <p:cNvPr id="68" name="Picture 67">
            <a:extLst>
              <a:ext uri="{FF2B5EF4-FFF2-40B4-BE49-F238E27FC236}">
                <a16:creationId xmlns:a16="http://schemas.microsoft.com/office/drawing/2014/main" id="{A49A4BB1-509A-48C9-BB68-B6CC1164912C}"/>
              </a:ext>
            </a:extLst>
          </p:cNvPr>
          <p:cNvPicPr>
            <a:picLocks noChangeAspect="1"/>
          </p:cNvPicPr>
          <p:nvPr/>
        </p:nvPicPr>
        <p:blipFill>
          <a:blip r:embed="rId7"/>
          <a:stretch>
            <a:fillRect/>
          </a:stretch>
        </p:blipFill>
        <p:spPr>
          <a:xfrm>
            <a:off x="6447603" y="1744117"/>
            <a:ext cx="1339585" cy="1343502"/>
          </a:xfrm>
          <a:prstGeom prst="rect">
            <a:avLst/>
          </a:prstGeom>
        </p:spPr>
      </p:pic>
      <p:cxnSp>
        <p:nvCxnSpPr>
          <p:cNvPr id="69" name="Connector: Elbow 68">
            <a:extLst>
              <a:ext uri="{FF2B5EF4-FFF2-40B4-BE49-F238E27FC236}">
                <a16:creationId xmlns:a16="http://schemas.microsoft.com/office/drawing/2014/main" id="{4BF31646-CD73-4139-9F6F-1D7C11380E5D}"/>
              </a:ext>
            </a:extLst>
          </p:cNvPr>
          <p:cNvCxnSpPr>
            <a:cxnSpLocks/>
            <a:stCxn id="21" idx="3"/>
            <a:endCxn id="68" idx="1"/>
          </p:cNvCxnSpPr>
          <p:nvPr/>
        </p:nvCxnSpPr>
        <p:spPr>
          <a:xfrm>
            <a:off x="5619368" y="1070923"/>
            <a:ext cx="828235" cy="1344945"/>
          </a:xfrm>
          <a:prstGeom prst="bentConnector3">
            <a:avLst>
              <a:gd name="adj1" fmla="val 6104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15095B4D-DF30-4E50-91B4-732F8C3D8494}"/>
              </a:ext>
            </a:extLst>
          </p:cNvPr>
          <p:cNvCxnSpPr>
            <a:cxnSpLocks/>
            <a:stCxn id="22" idx="3"/>
            <a:endCxn id="68" idx="1"/>
          </p:cNvCxnSpPr>
          <p:nvPr/>
        </p:nvCxnSpPr>
        <p:spPr>
          <a:xfrm>
            <a:off x="5935944" y="1746499"/>
            <a:ext cx="511659" cy="669369"/>
          </a:xfrm>
          <a:prstGeom prst="bentConnector3">
            <a:avLst>
              <a:gd name="adj1" fmla="val 3883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056F1DB4-E4B3-43A6-BC18-7F35315C4DD6}"/>
              </a:ext>
            </a:extLst>
          </p:cNvPr>
          <p:cNvCxnSpPr>
            <a:cxnSpLocks/>
            <a:stCxn id="23" idx="3"/>
            <a:endCxn id="68" idx="1"/>
          </p:cNvCxnSpPr>
          <p:nvPr/>
        </p:nvCxnSpPr>
        <p:spPr>
          <a:xfrm flipV="1">
            <a:off x="5852834" y="2415868"/>
            <a:ext cx="594769" cy="114267"/>
          </a:xfrm>
          <a:prstGeom prst="bentConnector3">
            <a:avLst>
              <a:gd name="adj1" fmla="val 46157"/>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BA2F2D9C-A40D-452C-B488-82EE035BB2CC}"/>
              </a:ext>
            </a:extLst>
          </p:cNvPr>
          <p:cNvCxnSpPr>
            <a:cxnSpLocks/>
            <a:stCxn id="24" idx="3"/>
            <a:endCxn id="68" idx="1"/>
          </p:cNvCxnSpPr>
          <p:nvPr/>
        </p:nvCxnSpPr>
        <p:spPr>
          <a:xfrm flipV="1">
            <a:off x="5746735" y="2415868"/>
            <a:ext cx="700868" cy="1041497"/>
          </a:xfrm>
          <a:prstGeom prst="bentConnector3">
            <a:avLst>
              <a:gd name="adj1" fmla="val 5326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7608F2CF-3A36-4FB7-9BB6-6FA1866FF67D}"/>
              </a:ext>
            </a:extLst>
          </p:cNvPr>
          <p:cNvSpPr txBox="1"/>
          <p:nvPr/>
        </p:nvSpPr>
        <p:spPr>
          <a:xfrm>
            <a:off x="6386943" y="3062821"/>
            <a:ext cx="2331720" cy="777240"/>
          </a:xfrm>
          <a:prstGeom prst="rect">
            <a:avLst/>
          </a:prstGeom>
        </p:spPr>
        <p:txBody>
          <a:bodyPr wrap="square" lIns="91440" tIns="45720" rIns="91440" bIns="45720" rtlCol="0">
            <a:noAutofit/>
          </a:bodyPr>
          <a:lstStyle/>
          <a:p>
            <a:pPr>
              <a:lnSpc>
                <a:spcPct val="105000"/>
              </a:lnSpc>
              <a:spcBef>
                <a:spcPts val="1000"/>
              </a:spcBef>
            </a:pPr>
            <a:r>
              <a:rPr lang="en-US" sz="2000" b="1" dirty="0">
                <a:solidFill>
                  <a:schemeClr val="accent2">
                    <a:lumMod val="50000"/>
                  </a:schemeClr>
                </a:solidFill>
                <a:latin typeface="IBM Plex Sans" charset="0"/>
                <a:ea typeface="IBM Plex Sans" charset="0"/>
                <a:cs typeface="IBM Plex Sans" charset="0"/>
              </a:rPr>
              <a:t>     ML Engine</a:t>
            </a:r>
          </a:p>
        </p:txBody>
      </p:sp>
      <p:sp>
        <p:nvSpPr>
          <p:cNvPr id="86" name="Rectangle: Rounded Corners 85">
            <a:extLst>
              <a:ext uri="{FF2B5EF4-FFF2-40B4-BE49-F238E27FC236}">
                <a16:creationId xmlns:a16="http://schemas.microsoft.com/office/drawing/2014/main" id="{7156A393-7954-4A28-9569-5FBBF11E2D87}"/>
              </a:ext>
            </a:extLst>
          </p:cNvPr>
          <p:cNvSpPr/>
          <p:nvPr/>
        </p:nvSpPr>
        <p:spPr>
          <a:xfrm>
            <a:off x="6180420" y="780183"/>
            <a:ext cx="1873949" cy="441154"/>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latin typeface="IBM Plex Sans" panose="020B0503050000000000" pitchFamily="34" charset="0"/>
              </a:rPr>
              <a:t>  </a:t>
            </a:r>
            <a:r>
              <a:rPr lang="en-US" sz="2000" dirty="0" err="1">
                <a:latin typeface="IBM Plex Sans" panose="020B0503050000000000" pitchFamily="34" charset="0"/>
              </a:rPr>
              <a:t>config.yml</a:t>
            </a:r>
            <a:endParaRPr lang="en-US" sz="2000" dirty="0">
              <a:latin typeface="IBM Plex Sans" panose="020B0503050000000000" pitchFamily="34" charset="0"/>
            </a:endParaRPr>
          </a:p>
        </p:txBody>
      </p:sp>
      <p:cxnSp>
        <p:nvCxnSpPr>
          <p:cNvPr id="88" name="Connector: Elbow 87">
            <a:extLst>
              <a:ext uri="{FF2B5EF4-FFF2-40B4-BE49-F238E27FC236}">
                <a16:creationId xmlns:a16="http://schemas.microsoft.com/office/drawing/2014/main" id="{68FB2C17-B9D5-43D9-BFEE-717A23F4DD4F}"/>
              </a:ext>
            </a:extLst>
          </p:cNvPr>
          <p:cNvCxnSpPr>
            <a:cxnSpLocks/>
            <a:stCxn id="86" idx="2"/>
            <a:endCxn id="68" idx="0"/>
          </p:cNvCxnSpPr>
          <p:nvPr/>
        </p:nvCxnSpPr>
        <p:spPr>
          <a:xfrm rot="16200000" flipH="1">
            <a:off x="6856005" y="1482726"/>
            <a:ext cx="522780" cy="1"/>
          </a:xfrm>
          <a:prstGeom prst="bent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9F1760EC-7137-4656-925D-5883BE6A5590}"/>
              </a:ext>
            </a:extLst>
          </p:cNvPr>
          <p:cNvCxnSpPr>
            <a:cxnSpLocks/>
            <a:stCxn id="64" idx="3"/>
            <a:endCxn id="68" idx="2"/>
          </p:cNvCxnSpPr>
          <p:nvPr/>
        </p:nvCxnSpPr>
        <p:spPr>
          <a:xfrm flipV="1">
            <a:off x="4772631" y="3087619"/>
            <a:ext cx="2344765" cy="1410065"/>
          </a:xfrm>
          <a:prstGeom prst="bent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A8A19F3B-7559-485E-9111-FE2E592E52D1}"/>
              </a:ext>
            </a:extLst>
          </p:cNvPr>
          <p:cNvCxnSpPr>
            <a:cxnSpLocks/>
            <a:stCxn id="14" idx="2"/>
            <a:endCxn id="64" idx="0"/>
          </p:cNvCxnSpPr>
          <p:nvPr/>
        </p:nvCxnSpPr>
        <p:spPr>
          <a:xfrm rot="16200000" flipH="1">
            <a:off x="3489477" y="3267432"/>
            <a:ext cx="396843" cy="986697"/>
          </a:xfrm>
          <a:prstGeom prst="bent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CB6D95B6-68AE-4C66-8561-91E5764487A7}"/>
              </a:ext>
            </a:extLst>
          </p:cNvPr>
          <p:cNvCxnSpPr>
            <a:cxnSpLocks/>
            <a:stCxn id="68" idx="3"/>
            <a:endCxn id="65" idx="2"/>
          </p:cNvCxnSpPr>
          <p:nvPr/>
        </p:nvCxnSpPr>
        <p:spPr>
          <a:xfrm>
            <a:off x="7787188" y="2415868"/>
            <a:ext cx="886771" cy="1661875"/>
          </a:xfrm>
          <a:prstGeom prst="bent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Elbow 105">
            <a:extLst>
              <a:ext uri="{FF2B5EF4-FFF2-40B4-BE49-F238E27FC236}">
                <a16:creationId xmlns:a16="http://schemas.microsoft.com/office/drawing/2014/main" id="{E851310D-8133-4D00-BA59-7867BA863B84}"/>
              </a:ext>
            </a:extLst>
          </p:cNvPr>
          <p:cNvCxnSpPr>
            <a:cxnSpLocks/>
            <a:stCxn id="65" idx="3"/>
            <a:endCxn id="5" idx="0"/>
          </p:cNvCxnSpPr>
          <p:nvPr/>
        </p:nvCxnSpPr>
        <p:spPr>
          <a:xfrm rot="5400000">
            <a:off x="6934548" y="2884909"/>
            <a:ext cx="920769" cy="4186285"/>
          </a:xfrm>
          <a:prstGeom prst="bentConnector3">
            <a:avLst>
              <a:gd name="adj1" fmla="val 50000"/>
            </a:avLst>
          </a:prstGeom>
          <a:ln>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7126695B-0F62-4A26-B8BC-77B697AFE6FE}"/>
              </a:ext>
            </a:extLst>
          </p:cNvPr>
          <p:cNvCxnSpPr>
            <a:cxnSpLocks/>
            <a:stCxn id="17" idx="2"/>
            <a:endCxn id="5" idx="2"/>
          </p:cNvCxnSpPr>
          <p:nvPr/>
        </p:nvCxnSpPr>
        <p:spPr>
          <a:xfrm rot="16200000" flipH="1">
            <a:off x="2018545" y="3951696"/>
            <a:ext cx="2521880" cy="4044607"/>
          </a:xfrm>
          <a:prstGeom prst="bentConnector3">
            <a:avLst>
              <a:gd name="adj1" fmla="val 109065"/>
            </a:avLst>
          </a:prstGeom>
          <a:ln>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3BE3A01-99E2-4550-9C10-38C0E209B99E}"/>
              </a:ext>
            </a:extLst>
          </p:cNvPr>
          <p:cNvPicPr>
            <a:picLocks noChangeAspect="1"/>
          </p:cNvPicPr>
          <p:nvPr/>
        </p:nvPicPr>
        <p:blipFill>
          <a:blip r:embed="rId8"/>
          <a:stretch>
            <a:fillRect/>
          </a:stretch>
        </p:blipFill>
        <p:spPr>
          <a:xfrm>
            <a:off x="4274292" y="5438436"/>
            <a:ext cx="2054994" cy="1796504"/>
          </a:xfrm>
          <a:prstGeom prst="rect">
            <a:avLst/>
          </a:prstGeom>
        </p:spPr>
      </p:pic>
      <p:sp>
        <p:nvSpPr>
          <p:cNvPr id="272" name="Cylinder 271">
            <a:extLst>
              <a:ext uri="{FF2B5EF4-FFF2-40B4-BE49-F238E27FC236}">
                <a16:creationId xmlns:a16="http://schemas.microsoft.com/office/drawing/2014/main" id="{59C6AEFA-606E-4368-B008-25FE44121040}"/>
              </a:ext>
            </a:extLst>
          </p:cNvPr>
          <p:cNvSpPr/>
          <p:nvPr/>
        </p:nvSpPr>
        <p:spPr>
          <a:xfrm>
            <a:off x="11088713" y="620105"/>
            <a:ext cx="1558581" cy="818402"/>
          </a:xfrm>
          <a:prstGeom prst="ca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dirty="0">
                <a:latin typeface="IBM Plex Sans" panose="020B0503050000000000" pitchFamily="34" charset="0"/>
              </a:rPr>
              <a:t> </a:t>
            </a:r>
            <a:r>
              <a:rPr lang="en-US" sz="1400" b="1" dirty="0">
                <a:solidFill>
                  <a:schemeClr val="bg2">
                    <a:lumMod val="95000"/>
                  </a:schemeClr>
                </a:solidFill>
                <a:latin typeface="IBM Plex Sans" panose="020B0503050000000000" pitchFamily="34" charset="0"/>
              </a:rPr>
              <a:t>RDBMS</a:t>
            </a:r>
          </a:p>
          <a:p>
            <a:pPr algn="ctr"/>
            <a:r>
              <a:rPr lang="en-US" sz="1400" b="1" dirty="0">
                <a:solidFill>
                  <a:schemeClr val="bg2">
                    <a:lumMod val="95000"/>
                  </a:schemeClr>
                </a:solidFill>
                <a:latin typeface="IBM Plex Sans" panose="020B0503050000000000" pitchFamily="34" charset="0"/>
              </a:rPr>
              <a:t>  (Database)</a:t>
            </a:r>
          </a:p>
        </p:txBody>
      </p:sp>
      <p:sp>
        <p:nvSpPr>
          <p:cNvPr id="273" name="Flowchart: Alternate Process 272">
            <a:extLst>
              <a:ext uri="{FF2B5EF4-FFF2-40B4-BE49-F238E27FC236}">
                <a16:creationId xmlns:a16="http://schemas.microsoft.com/office/drawing/2014/main" id="{3981069A-8376-468E-8BA3-5BD2DDF3D115}"/>
              </a:ext>
            </a:extLst>
          </p:cNvPr>
          <p:cNvSpPr/>
          <p:nvPr/>
        </p:nvSpPr>
        <p:spPr>
          <a:xfrm>
            <a:off x="12076816" y="1900515"/>
            <a:ext cx="1791438" cy="406779"/>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105000"/>
              </a:lnSpc>
              <a:spcBef>
                <a:spcPts val="1000"/>
              </a:spcBef>
            </a:pPr>
            <a:r>
              <a:rPr lang="en-US" sz="2000" b="1" dirty="0">
                <a:solidFill>
                  <a:schemeClr val="tx2">
                    <a:lumMod val="90000"/>
                  </a:schemeClr>
                </a:solidFill>
                <a:latin typeface="IBM Plex Sans" charset="0"/>
                <a:ea typeface="IBM Plex Sans" charset="0"/>
                <a:cs typeface="IBM Plex Sans" charset="0"/>
              </a:rPr>
              <a:t>    </a:t>
            </a:r>
            <a:r>
              <a:rPr lang="en-US" sz="1800" b="1" dirty="0" err="1">
                <a:solidFill>
                  <a:schemeClr val="accent4">
                    <a:lumMod val="20000"/>
                    <a:lumOff val="80000"/>
                  </a:schemeClr>
                </a:solidFill>
                <a:latin typeface="IBM Plex Sans" charset="0"/>
                <a:ea typeface="IBM Plex Sans" charset="0"/>
                <a:cs typeface="IBM Plex Sans" charset="0"/>
              </a:rPr>
              <a:t>eralchemy</a:t>
            </a:r>
            <a:r>
              <a:rPr lang="en-US" sz="2000" b="1" dirty="0">
                <a:solidFill>
                  <a:schemeClr val="tx2">
                    <a:lumMod val="90000"/>
                  </a:schemeClr>
                </a:solidFill>
                <a:latin typeface="IBM Plex Sans" charset="0"/>
                <a:ea typeface="IBM Plex Sans" charset="0"/>
                <a:cs typeface="IBM Plex Sans" charset="0"/>
              </a:rPr>
              <a:t> </a:t>
            </a:r>
          </a:p>
        </p:txBody>
      </p:sp>
      <p:sp>
        <p:nvSpPr>
          <p:cNvPr id="274" name="Flowchart: Alternate Process 273">
            <a:extLst>
              <a:ext uri="{FF2B5EF4-FFF2-40B4-BE49-F238E27FC236}">
                <a16:creationId xmlns:a16="http://schemas.microsoft.com/office/drawing/2014/main" id="{88474E2B-39E3-4FB6-95DB-13C6C6FD7D3D}"/>
              </a:ext>
            </a:extLst>
          </p:cNvPr>
          <p:cNvSpPr/>
          <p:nvPr/>
        </p:nvSpPr>
        <p:spPr>
          <a:xfrm>
            <a:off x="12071272" y="2724094"/>
            <a:ext cx="1791438" cy="452474"/>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105000"/>
              </a:lnSpc>
              <a:spcBef>
                <a:spcPts val="1000"/>
              </a:spcBef>
            </a:pPr>
            <a:r>
              <a:rPr lang="en-US" sz="2000" b="1" dirty="0">
                <a:solidFill>
                  <a:schemeClr val="tx2">
                    <a:lumMod val="90000"/>
                  </a:schemeClr>
                </a:solidFill>
                <a:latin typeface="IBM Plex Sans" charset="0"/>
                <a:ea typeface="IBM Plex Sans" charset="0"/>
                <a:cs typeface="IBM Plex Sans" charset="0"/>
              </a:rPr>
              <a:t>    </a:t>
            </a:r>
            <a:r>
              <a:rPr lang="en-US" sz="1800" b="1" dirty="0" err="1">
                <a:solidFill>
                  <a:schemeClr val="accent4">
                    <a:lumMod val="20000"/>
                    <a:lumOff val="80000"/>
                  </a:schemeClr>
                </a:solidFill>
                <a:latin typeface="IBM Plex Sans" charset="0"/>
                <a:ea typeface="IBM Plex Sans" charset="0"/>
                <a:cs typeface="IBM Plex Sans" charset="0"/>
              </a:rPr>
              <a:t>graphviz</a:t>
            </a:r>
            <a:r>
              <a:rPr lang="en-US" sz="2000" b="1" dirty="0">
                <a:solidFill>
                  <a:schemeClr val="tx2">
                    <a:lumMod val="90000"/>
                  </a:schemeClr>
                </a:solidFill>
                <a:latin typeface="IBM Plex Sans" charset="0"/>
                <a:ea typeface="IBM Plex Sans" charset="0"/>
                <a:cs typeface="IBM Plex Sans" charset="0"/>
              </a:rPr>
              <a:t> </a:t>
            </a:r>
          </a:p>
        </p:txBody>
      </p:sp>
      <p:pic>
        <p:nvPicPr>
          <p:cNvPr id="275" name="Picture 274">
            <a:extLst>
              <a:ext uri="{FF2B5EF4-FFF2-40B4-BE49-F238E27FC236}">
                <a16:creationId xmlns:a16="http://schemas.microsoft.com/office/drawing/2014/main" id="{3AB43D3A-68A2-41BE-8F0D-69D69281C31F}"/>
              </a:ext>
            </a:extLst>
          </p:cNvPr>
          <p:cNvPicPr>
            <a:picLocks noChangeAspect="1"/>
          </p:cNvPicPr>
          <p:nvPr/>
        </p:nvPicPr>
        <p:blipFill>
          <a:blip r:embed="rId9"/>
          <a:stretch>
            <a:fillRect/>
          </a:stretch>
        </p:blipFill>
        <p:spPr>
          <a:xfrm>
            <a:off x="12152876" y="3732736"/>
            <a:ext cx="1628229" cy="1569861"/>
          </a:xfrm>
          <a:prstGeom prst="rect">
            <a:avLst/>
          </a:prstGeom>
        </p:spPr>
      </p:pic>
      <p:pic>
        <p:nvPicPr>
          <p:cNvPr id="276" name="Picture 275">
            <a:extLst>
              <a:ext uri="{FF2B5EF4-FFF2-40B4-BE49-F238E27FC236}">
                <a16:creationId xmlns:a16="http://schemas.microsoft.com/office/drawing/2014/main" id="{07ED496D-0839-4597-9E9B-86AF1F10FD3C}"/>
              </a:ext>
            </a:extLst>
          </p:cNvPr>
          <p:cNvPicPr>
            <a:picLocks noChangeAspect="1"/>
          </p:cNvPicPr>
          <p:nvPr/>
        </p:nvPicPr>
        <p:blipFill>
          <a:blip r:embed="rId10"/>
          <a:stretch>
            <a:fillRect/>
          </a:stretch>
        </p:blipFill>
        <p:spPr>
          <a:xfrm>
            <a:off x="7237601" y="5195274"/>
            <a:ext cx="1775025" cy="2282829"/>
          </a:xfrm>
          <a:prstGeom prst="rect">
            <a:avLst/>
          </a:prstGeom>
        </p:spPr>
      </p:pic>
      <p:pic>
        <p:nvPicPr>
          <p:cNvPr id="285" name="Picture 284">
            <a:extLst>
              <a:ext uri="{FF2B5EF4-FFF2-40B4-BE49-F238E27FC236}">
                <a16:creationId xmlns:a16="http://schemas.microsoft.com/office/drawing/2014/main" id="{0E8A3936-B745-4769-B7B7-E24C528CBE03}"/>
              </a:ext>
            </a:extLst>
          </p:cNvPr>
          <p:cNvPicPr>
            <a:picLocks noChangeAspect="1"/>
          </p:cNvPicPr>
          <p:nvPr/>
        </p:nvPicPr>
        <p:blipFill>
          <a:blip r:embed="rId11"/>
          <a:stretch>
            <a:fillRect/>
          </a:stretch>
        </p:blipFill>
        <p:spPr>
          <a:xfrm>
            <a:off x="9963522" y="5155136"/>
            <a:ext cx="1763461" cy="2363104"/>
          </a:xfrm>
          <a:prstGeom prst="rect">
            <a:avLst/>
          </a:prstGeom>
        </p:spPr>
      </p:pic>
      <p:cxnSp>
        <p:nvCxnSpPr>
          <p:cNvPr id="286" name="Connector: Elbow 285">
            <a:extLst>
              <a:ext uri="{FF2B5EF4-FFF2-40B4-BE49-F238E27FC236}">
                <a16:creationId xmlns:a16="http://schemas.microsoft.com/office/drawing/2014/main" id="{40F81952-9401-476B-BD4C-30E692F62E3B}"/>
              </a:ext>
            </a:extLst>
          </p:cNvPr>
          <p:cNvCxnSpPr>
            <a:cxnSpLocks/>
            <a:stCxn id="5" idx="3"/>
            <a:endCxn id="276" idx="1"/>
          </p:cNvCxnSpPr>
          <p:nvPr/>
        </p:nvCxnSpPr>
        <p:spPr>
          <a:xfrm>
            <a:off x="6329286" y="6336688"/>
            <a:ext cx="908315" cy="1"/>
          </a:xfrm>
          <a:prstGeom prst="bent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Connector: Elbow 288">
            <a:extLst>
              <a:ext uri="{FF2B5EF4-FFF2-40B4-BE49-F238E27FC236}">
                <a16:creationId xmlns:a16="http://schemas.microsoft.com/office/drawing/2014/main" id="{F644E2BC-9737-4AC3-94CF-D51B3890B322}"/>
              </a:ext>
            </a:extLst>
          </p:cNvPr>
          <p:cNvCxnSpPr>
            <a:cxnSpLocks/>
            <a:stCxn id="276" idx="3"/>
            <a:endCxn id="285" idx="1"/>
          </p:cNvCxnSpPr>
          <p:nvPr/>
        </p:nvCxnSpPr>
        <p:spPr>
          <a:xfrm flipV="1">
            <a:off x="9012626" y="6336688"/>
            <a:ext cx="950896" cy="1"/>
          </a:xfrm>
          <a:prstGeom prst="bent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Connector: Elbow 291">
            <a:extLst>
              <a:ext uri="{FF2B5EF4-FFF2-40B4-BE49-F238E27FC236}">
                <a16:creationId xmlns:a16="http://schemas.microsoft.com/office/drawing/2014/main" id="{1586DF49-D4CA-442E-9E7A-96CD110E1EED}"/>
              </a:ext>
            </a:extLst>
          </p:cNvPr>
          <p:cNvCxnSpPr>
            <a:cxnSpLocks/>
            <a:stCxn id="272" idx="3"/>
            <a:endCxn id="273" idx="0"/>
          </p:cNvCxnSpPr>
          <p:nvPr/>
        </p:nvCxnSpPr>
        <p:spPr>
          <a:xfrm rot="16200000" flipH="1">
            <a:off x="12189265" y="1117245"/>
            <a:ext cx="462008" cy="1104531"/>
          </a:xfrm>
          <a:prstGeom prst="bent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Connector: Elbow 296">
            <a:extLst>
              <a:ext uri="{FF2B5EF4-FFF2-40B4-BE49-F238E27FC236}">
                <a16:creationId xmlns:a16="http://schemas.microsoft.com/office/drawing/2014/main" id="{1FE76D47-0364-4F54-81B8-B78FAE7B9AFB}"/>
              </a:ext>
            </a:extLst>
          </p:cNvPr>
          <p:cNvCxnSpPr>
            <a:cxnSpLocks/>
            <a:stCxn id="273" idx="2"/>
            <a:endCxn id="274" idx="0"/>
          </p:cNvCxnSpPr>
          <p:nvPr/>
        </p:nvCxnSpPr>
        <p:spPr>
          <a:xfrm rot="5400000">
            <a:off x="12761363" y="2512922"/>
            <a:ext cx="416800" cy="5544"/>
          </a:xfrm>
          <a:prstGeom prst="bent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2" name="Connector: Elbow 301">
            <a:extLst>
              <a:ext uri="{FF2B5EF4-FFF2-40B4-BE49-F238E27FC236}">
                <a16:creationId xmlns:a16="http://schemas.microsoft.com/office/drawing/2014/main" id="{DA75EC40-9EB7-4A6B-B06A-A075DB7A0396}"/>
              </a:ext>
            </a:extLst>
          </p:cNvPr>
          <p:cNvCxnSpPr>
            <a:cxnSpLocks/>
            <a:stCxn id="274" idx="2"/>
            <a:endCxn id="275" idx="0"/>
          </p:cNvCxnSpPr>
          <p:nvPr/>
        </p:nvCxnSpPr>
        <p:spPr>
          <a:xfrm rot="5400000">
            <a:off x="12688907" y="3454652"/>
            <a:ext cx="556168" cy="12700"/>
          </a:xfrm>
          <a:prstGeom prst="bent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6" name="Connector: Elbow 305">
            <a:extLst>
              <a:ext uri="{FF2B5EF4-FFF2-40B4-BE49-F238E27FC236}">
                <a16:creationId xmlns:a16="http://schemas.microsoft.com/office/drawing/2014/main" id="{923B9A98-07A7-4FEF-B4DC-B50DF198607D}"/>
              </a:ext>
            </a:extLst>
          </p:cNvPr>
          <p:cNvCxnSpPr>
            <a:cxnSpLocks/>
            <a:stCxn id="275" idx="2"/>
            <a:endCxn id="285" idx="3"/>
          </p:cNvCxnSpPr>
          <p:nvPr/>
        </p:nvCxnSpPr>
        <p:spPr>
          <a:xfrm rot="5400000">
            <a:off x="11829942" y="5199638"/>
            <a:ext cx="1034091" cy="1240008"/>
          </a:xfrm>
          <a:prstGeom prst="bent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313" name="Picture 312">
            <a:extLst>
              <a:ext uri="{FF2B5EF4-FFF2-40B4-BE49-F238E27FC236}">
                <a16:creationId xmlns:a16="http://schemas.microsoft.com/office/drawing/2014/main" id="{3710BB45-27CD-4827-A77E-2CE8DC60B07F}"/>
              </a:ext>
            </a:extLst>
          </p:cNvPr>
          <p:cNvPicPr>
            <a:picLocks noChangeAspect="1"/>
          </p:cNvPicPr>
          <p:nvPr/>
        </p:nvPicPr>
        <p:blipFill>
          <a:blip r:embed="rId12"/>
          <a:stretch>
            <a:fillRect/>
          </a:stretch>
        </p:blipFill>
        <p:spPr>
          <a:xfrm>
            <a:off x="9504801" y="1033194"/>
            <a:ext cx="1093208" cy="2141420"/>
          </a:xfrm>
          <a:prstGeom prst="rect">
            <a:avLst/>
          </a:prstGeom>
        </p:spPr>
      </p:pic>
      <p:cxnSp>
        <p:nvCxnSpPr>
          <p:cNvPr id="332" name="Connector: Elbow 331">
            <a:extLst>
              <a:ext uri="{FF2B5EF4-FFF2-40B4-BE49-F238E27FC236}">
                <a16:creationId xmlns:a16="http://schemas.microsoft.com/office/drawing/2014/main" id="{0006AB40-5C79-4185-BD9E-7F6E3A36D9C6}"/>
              </a:ext>
            </a:extLst>
          </p:cNvPr>
          <p:cNvCxnSpPr>
            <a:cxnSpLocks/>
            <a:stCxn id="313" idx="3"/>
            <a:endCxn id="273" idx="1"/>
          </p:cNvCxnSpPr>
          <p:nvPr/>
        </p:nvCxnSpPr>
        <p:spPr>
          <a:xfrm>
            <a:off x="10598009" y="2103904"/>
            <a:ext cx="1478807" cy="1"/>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46" name="Connector: Elbow 345">
            <a:extLst>
              <a:ext uri="{FF2B5EF4-FFF2-40B4-BE49-F238E27FC236}">
                <a16:creationId xmlns:a16="http://schemas.microsoft.com/office/drawing/2014/main" id="{33F2FD09-A0BD-4953-95F9-553A7370BE78}"/>
              </a:ext>
            </a:extLst>
          </p:cNvPr>
          <p:cNvCxnSpPr>
            <a:cxnSpLocks/>
            <a:stCxn id="313" idx="1"/>
            <a:endCxn id="68" idx="0"/>
          </p:cNvCxnSpPr>
          <p:nvPr/>
        </p:nvCxnSpPr>
        <p:spPr>
          <a:xfrm rot="10800000">
            <a:off x="7117397" y="1744118"/>
            <a:ext cx="2387405" cy="359787"/>
          </a:xfrm>
          <a:prstGeom prst="bentConnector4">
            <a:avLst>
              <a:gd name="adj1" fmla="val 35972"/>
              <a:gd name="adj2" fmla="val 163538"/>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55" name="TextBox 354">
            <a:extLst>
              <a:ext uri="{FF2B5EF4-FFF2-40B4-BE49-F238E27FC236}">
                <a16:creationId xmlns:a16="http://schemas.microsoft.com/office/drawing/2014/main" id="{C1D16665-F592-4E07-92D0-C1EECAF04576}"/>
              </a:ext>
            </a:extLst>
          </p:cNvPr>
          <p:cNvSpPr txBox="1"/>
          <p:nvPr/>
        </p:nvSpPr>
        <p:spPr>
          <a:xfrm>
            <a:off x="1561331" y="5919446"/>
            <a:ext cx="2054993" cy="671928"/>
          </a:xfrm>
          <a:prstGeom prst="rect">
            <a:avLst/>
          </a:prstGeom>
        </p:spPr>
        <p:txBody>
          <a:bodyPr wrap="square" lIns="91440" tIns="45720" rIns="91440" bIns="45720" rtlCol="0">
            <a:noAutofit/>
          </a:bodyPr>
          <a:lstStyle/>
          <a:p>
            <a:pPr algn="ctr">
              <a:lnSpc>
                <a:spcPct val="105000"/>
              </a:lnSpc>
              <a:spcBef>
                <a:spcPts val="1000"/>
              </a:spcBef>
            </a:pPr>
            <a:r>
              <a:rPr lang="en-US" sz="1600" b="1" dirty="0">
                <a:solidFill>
                  <a:schemeClr val="accent2">
                    <a:lumMod val="50000"/>
                  </a:schemeClr>
                </a:solidFill>
                <a:latin typeface="IBM Plex Sans" charset="0"/>
                <a:ea typeface="IBM Plex Sans" charset="0"/>
                <a:cs typeface="IBM Plex Sans" charset="0"/>
              </a:rPr>
              <a:t>Automation Detection Program</a:t>
            </a:r>
          </a:p>
        </p:txBody>
      </p:sp>
      <p:sp>
        <p:nvSpPr>
          <p:cNvPr id="384" name="TextBox 383">
            <a:extLst>
              <a:ext uri="{FF2B5EF4-FFF2-40B4-BE49-F238E27FC236}">
                <a16:creationId xmlns:a16="http://schemas.microsoft.com/office/drawing/2014/main" id="{5E2720E9-17BD-40C9-A0B3-727D80F7754C}"/>
              </a:ext>
            </a:extLst>
          </p:cNvPr>
          <p:cNvSpPr txBox="1"/>
          <p:nvPr/>
        </p:nvSpPr>
        <p:spPr>
          <a:xfrm>
            <a:off x="3211398" y="4919990"/>
            <a:ext cx="2054993" cy="671928"/>
          </a:xfrm>
          <a:prstGeom prst="rect">
            <a:avLst/>
          </a:prstGeom>
        </p:spPr>
        <p:txBody>
          <a:bodyPr wrap="square" lIns="91440" tIns="45720" rIns="91440" bIns="45720" rtlCol="0">
            <a:noAutofit/>
          </a:bodyPr>
          <a:lstStyle/>
          <a:p>
            <a:pPr algn="ctr">
              <a:lnSpc>
                <a:spcPct val="105000"/>
              </a:lnSpc>
              <a:spcBef>
                <a:spcPts val="1000"/>
              </a:spcBef>
            </a:pPr>
            <a:r>
              <a:rPr lang="en-US" sz="1600" b="1" dirty="0">
                <a:solidFill>
                  <a:schemeClr val="accent2">
                    <a:lumMod val="50000"/>
                  </a:schemeClr>
                </a:solidFill>
                <a:latin typeface="IBM Plex Sans" charset="0"/>
                <a:ea typeface="IBM Plex Sans" charset="0"/>
                <a:cs typeface="IBM Plex Sans" charset="0"/>
              </a:rPr>
              <a:t>Batch Training Program</a:t>
            </a:r>
          </a:p>
        </p:txBody>
      </p:sp>
      <p:pic>
        <p:nvPicPr>
          <p:cNvPr id="395" name="Picture 394">
            <a:extLst>
              <a:ext uri="{FF2B5EF4-FFF2-40B4-BE49-F238E27FC236}">
                <a16:creationId xmlns:a16="http://schemas.microsoft.com/office/drawing/2014/main" id="{C7CCF002-AD75-4481-B97E-7C8BB0353A46}"/>
              </a:ext>
            </a:extLst>
          </p:cNvPr>
          <p:cNvPicPr>
            <a:picLocks noChangeAspect="1"/>
          </p:cNvPicPr>
          <p:nvPr/>
        </p:nvPicPr>
        <p:blipFill>
          <a:blip r:embed="rId13"/>
          <a:stretch>
            <a:fillRect/>
          </a:stretch>
        </p:blipFill>
        <p:spPr>
          <a:xfrm>
            <a:off x="12960641" y="6484148"/>
            <a:ext cx="787094" cy="838496"/>
          </a:xfrm>
          <a:prstGeom prst="rect">
            <a:avLst/>
          </a:prstGeom>
        </p:spPr>
      </p:pic>
      <p:cxnSp>
        <p:nvCxnSpPr>
          <p:cNvPr id="400" name="Connector: Elbow 399">
            <a:extLst>
              <a:ext uri="{FF2B5EF4-FFF2-40B4-BE49-F238E27FC236}">
                <a16:creationId xmlns:a16="http://schemas.microsoft.com/office/drawing/2014/main" id="{F2164334-FC13-4851-A039-596B93D38207}"/>
              </a:ext>
            </a:extLst>
          </p:cNvPr>
          <p:cNvCxnSpPr>
            <a:cxnSpLocks/>
            <a:stCxn id="285" idx="2"/>
            <a:endCxn id="395" idx="1"/>
          </p:cNvCxnSpPr>
          <p:nvPr/>
        </p:nvCxnSpPr>
        <p:spPr>
          <a:xfrm rot="5400000" flipH="1" flipV="1">
            <a:off x="11595525" y="6153124"/>
            <a:ext cx="614844" cy="2115388"/>
          </a:xfrm>
          <a:prstGeom prst="bentConnector4">
            <a:avLst>
              <a:gd name="adj1" fmla="val -37180"/>
              <a:gd name="adj2" fmla="val 7084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403" name="Connector: Elbow 402">
            <a:extLst>
              <a:ext uri="{FF2B5EF4-FFF2-40B4-BE49-F238E27FC236}">
                <a16:creationId xmlns:a16="http://schemas.microsoft.com/office/drawing/2014/main" id="{8F41E131-5A1B-451D-A2D4-285BC033DF7C}"/>
              </a:ext>
            </a:extLst>
          </p:cNvPr>
          <p:cNvCxnSpPr>
            <a:cxnSpLocks/>
            <a:stCxn id="276" idx="2"/>
            <a:endCxn id="395" idx="1"/>
          </p:cNvCxnSpPr>
          <p:nvPr/>
        </p:nvCxnSpPr>
        <p:spPr>
          <a:xfrm rot="5400000" flipH="1" flipV="1">
            <a:off x="10255523" y="4772986"/>
            <a:ext cx="574707" cy="4835527"/>
          </a:xfrm>
          <a:prstGeom prst="bentConnector4">
            <a:avLst>
              <a:gd name="adj1" fmla="val -49721"/>
              <a:gd name="adj2" fmla="val 87069"/>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421" name="TextBox 420">
            <a:extLst>
              <a:ext uri="{FF2B5EF4-FFF2-40B4-BE49-F238E27FC236}">
                <a16:creationId xmlns:a16="http://schemas.microsoft.com/office/drawing/2014/main" id="{7CEC9CE8-5B51-4CA3-9FAF-9FA547780974}"/>
              </a:ext>
            </a:extLst>
          </p:cNvPr>
          <p:cNvSpPr txBox="1"/>
          <p:nvPr/>
        </p:nvSpPr>
        <p:spPr>
          <a:xfrm>
            <a:off x="12346987" y="7314322"/>
            <a:ext cx="2054993" cy="671928"/>
          </a:xfrm>
          <a:prstGeom prst="rect">
            <a:avLst/>
          </a:prstGeom>
        </p:spPr>
        <p:txBody>
          <a:bodyPr wrap="square" lIns="91440" tIns="45720" rIns="91440" bIns="45720" rtlCol="0">
            <a:noAutofit/>
          </a:bodyPr>
          <a:lstStyle/>
          <a:p>
            <a:pPr algn="ctr">
              <a:lnSpc>
                <a:spcPct val="105000"/>
              </a:lnSpc>
              <a:spcBef>
                <a:spcPts val="1000"/>
              </a:spcBef>
            </a:pPr>
            <a:r>
              <a:rPr lang="en-US" sz="1600" b="1" dirty="0">
                <a:solidFill>
                  <a:schemeClr val="accent2">
                    <a:lumMod val="50000"/>
                  </a:schemeClr>
                </a:solidFill>
                <a:latin typeface="IBM Plex Sans" charset="0"/>
                <a:ea typeface="IBM Plex Sans" charset="0"/>
                <a:cs typeface="IBM Plex Sans" charset="0"/>
              </a:rPr>
              <a:t>BOT USER</a:t>
            </a:r>
          </a:p>
        </p:txBody>
      </p:sp>
    </p:spTree>
    <p:extLst>
      <p:ext uri="{BB962C8B-B14F-4D97-AF65-F5344CB8AC3E}">
        <p14:creationId xmlns:p14="http://schemas.microsoft.com/office/powerpoint/2010/main" val="282783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FC94C-AE41-4165-B5B3-8A701D53A3A6}"/>
              </a:ext>
            </a:extLst>
          </p:cNvPr>
          <p:cNvSpPr>
            <a:spLocks noGrp="1"/>
          </p:cNvSpPr>
          <p:nvPr>
            <p:ph type="title"/>
          </p:nvPr>
        </p:nvSpPr>
        <p:spPr>
          <a:xfrm>
            <a:off x="1180146" y="712470"/>
            <a:ext cx="11795760" cy="659130"/>
          </a:xfrm>
          <a:solidFill>
            <a:schemeClr val="tx2">
              <a:lumMod val="40000"/>
              <a:lumOff val="60000"/>
            </a:schemeClr>
          </a:solidFill>
        </p:spPr>
        <p:style>
          <a:lnRef idx="2">
            <a:schemeClr val="accent2"/>
          </a:lnRef>
          <a:fillRef idx="1">
            <a:schemeClr val="lt1"/>
          </a:fillRef>
          <a:effectRef idx="0">
            <a:schemeClr val="accent2"/>
          </a:effectRef>
          <a:fontRef idx="minor">
            <a:schemeClr val="dk1"/>
          </a:fontRef>
        </p:style>
        <p:txBody>
          <a:bodyPr/>
          <a:lstStyle/>
          <a:p>
            <a:pPr algn="ctr"/>
            <a:r>
              <a:rPr lang="en-US" sz="3600" dirty="0"/>
              <a:t>Bot Framework with : RASA</a:t>
            </a:r>
          </a:p>
        </p:txBody>
      </p:sp>
      <p:sp>
        <p:nvSpPr>
          <p:cNvPr id="3" name="Content Placeholder 2">
            <a:extLst>
              <a:ext uri="{FF2B5EF4-FFF2-40B4-BE49-F238E27FC236}">
                <a16:creationId xmlns:a16="http://schemas.microsoft.com/office/drawing/2014/main" id="{E4D924AF-0BF8-4330-A343-A62C4A086FCE}"/>
              </a:ext>
            </a:extLst>
          </p:cNvPr>
          <p:cNvSpPr>
            <a:spLocks noGrp="1"/>
          </p:cNvSpPr>
          <p:nvPr>
            <p:ph sz="half" idx="1"/>
          </p:nvPr>
        </p:nvSpPr>
        <p:spPr>
          <a:xfrm>
            <a:off x="942975" y="1405890"/>
            <a:ext cx="12270105" cy="3051810"/>
          </a:xfrm>
          <a:ln>
            <a:solidFill>
              <a:srgbClr val="002060"/>
            </a:solidFill>
          </a:ln>
        </p:spPr>
        <p:txBody>
          <a:bodyPr>
            <a:normAutofit/>
          </a:bodyPr>
          <a:lstStyle/>
          <a:p>
            <a:r>
              <a:rPr lang="en-US" b="1" u="sng" dirty="0"/>
              <a:t>About RASA:</a:t>
            </a:r>
          </a:p>
          <a:p>
            <a:pPr>
              <a:buFont typeface="Wingdings" panose="05000000000000000000" pitchFamily="2" charset="2"/>
              <a:buChar char="Ø"/>
            </a:pPr>
            <a:r>
              <a:rPr lang="en-US" b="0" i="0" dirty="0">
                <a:solidFill>
                  <a:srgbClr val="000000"/>
                </a:solidFill>
                <a:effectLst/>
                <a:latin typeface="Graphik Web"/>
              </a:rPr>
              <a:t>Rasa supplies conversational AI infrastructure for a global community of developers, providing the tools to build chat-based contextual assistants. </a:t>
            </a:r>
          </a:p>
          <a:p>
            <a:pPr>
              <a:buFont typeface="Wingdings" panose="05000000000000000000" pitchFamily="2" charset="2"/>
              <a:buChar char="Ø"/>
            </a:pPr>
            <a:r>
              <a:rPr lang="en-US" b="0" i="0" dirty="0">
                <a:solidFill>
                  <a:srgbClr val="000000"/>
                </a:solidFill>
                <a:effectLst/>
                <a:latin typeface="Graphik Web"/>
              </a:rPr>
              <a:t>Rasa is powered by open source </a:t>
            </a:r>
            <a:r>
              <a:rPr lang="en-US" dirty="0"/>
              <a:t>and machine learning framework for building AI assistants' </a:t>
            </a:r>
            <a:r>
              <a:rPr lang="en-US" b="0" i="0" dirty="0">
                <a:solidFill>
                  <a:srgbClr val="000000"/>
                </a:solidFill>
                <a:effectLst/>
                <a:latin typeface="Graphik Web"/>
              </a:rPr>
              <a:t>software and runs in production across industries like healthcare, financial services, retail, and insurance.</a:t>
            </a:r>
            <a:endParaRPr lang="en-US" dirty="0"/>
          </a:p>
          <a:p>
            <a:pPr>
              <a:buFont typeface="Wingdings" panose="05000000000000000000" pitchFamily="2" charset="2"/>
              <a:buChar char="Ø"/>
            </a:pPr>
            <a:r>
              <a:rPr lang="en-US" dirty="0"/>
              <a:t>Rasa support any programming language experience although custom operations need to write in Python.</a:t>
            </a:r>
          </a:p>
          <a:p>
            <a:pPr>
              <a:buFont typeface="Wingdings" panose="05000000000000000000" pitchFamily="2" charset="2"/>
              <a:buChar char="Ø"/>
            </a:pPr>
            <a:r>
              <a:rPr lang="en-US" dirty="0"/>
              <a:t>Link : </a:t>
            </a:r>
            <a:r>
              <a:rPr lang="en-US" dirty="0">
                <a:hlinkClick r:id="rId2"/>
              </a:rPr>
              <a:t>https://rasa.com/</a:t>
            </a:r>
            <a:endParaRPr lang="en-US" dirty="0"/>
          </a:p>
          <a:p>
            <a:pPr>
              <a:buFont typeface="Wingdings" panose="05000000000000000000" pitchFamily="2" charset="2"/>
              <a:buChar char="Ø"/>
            </a:pPr>
            <a:r>
              <a:rPr lang="en-US" dirty="0"/>
              <a:t>Insurance industry with rasa example : AXA insurance</a:t>
            </a:r>
          </a:p>
          <a:p>
            <a:pPr marL="0" indent="0">
              <a:buNone/>
            </a:pPr>
            <a:endParaRPr lang="en-US" dirty="0"/>
          </a:p>
          <a:p>
            <a:endParaRPr lang="en-US" dirty="0"/>
          </a:p>
          <a:p>
            <a:pPr marL="0" indent="0">
              <a:buNone/>
            </a:pPr>
            <a:endParaRPr lang="en-US" dirty="0"/>
          </a:p>
        </p:txBody>
      </p:sp>
      <p:sp>
        <p:nvSpPr>
          <p:cNvPr id="4" name="Content Placeholder 2">
            <a:extLst>
              <a:ext uri="{FF2B5EF4-FFF2-40B4-BE49-F238E27FC236}">
                <a16:creationId xmlns:a16="http://schemas.microsoft.com/office/drawing/2014/main" id="{876ECF5A-90CF-4DA0-922F-15FE21767C05}"/>
              </a:ext>
            </a:extLst>
          </p:cNvPr>
          <p:cNvSpPr txBox="1">
            <a:spLocks/>
          </p:cNvSpPr>
          <p:nvPr/>
        </p:nvSpPr>
        <p:spPr bwMode="auto">
          <a:xfrm>
            <a:off x="942974" y="4572000"/>
            <a:ext cx="12270105" cy="3154680"/>
          </a:xfrm>
          <a:prstGeom prst="rect">
            <a:avLst/>
          </a:prstGeom>
          <a:noFill/>
          <a:ln w="9525">
            <a:solidFill>
              <a:srgbClr val="002060"/>
            </a:solidFill>
            <a:miter lim="800000"/>
            <a:headEnd/>
            <a:tailEnd/>
          </a:ln>
        </p:spPr>
        <p:txBody>
          <a:bodyPr vert="horz" wrap="square" lIns="0" tIns="45720" rIns="91440" bIns="45720" numCol="1" anchor="t" anchorCtr="0" compatLnSpc="1">
            <a:prstTxWarp prst="textNoShape">
              <a:avLst/>
            </a:prstTxWarp>
            <a:normAutofit/>
          </a:bodyPr>
          <a:lstStyle>
            <a:lvl1pPr marL="211456" indent="-211456" algn="l" rtl="0" eaLnBrk="0" fontAlgn="base" hangingPunct="0">
              <a:spcBef>
                <a:spcPct val="20000"/>
              </a:spcBef>
              <a:spcAft>
                <a:spcPct val="0"/>
              </a:spcAft>
              <a:buClr>
                <a:schemeClr val="tx1"/>
              </a:buClr>
              <a:buFont typeface="Wingdings" pitchFamily="2" charset="2"/>
              <a:buChar char="§"/>
              <a:defRPr sz="1920">
                <a:solidFill>
                  <a:srgbClr val="000000"/>
                </a:solidFill>
                <a:latin typeface="+mn-lt"/>
                <a:ea typeface="MS PGothic" charset="0"/>
                <a:cs typeface="MS PGothic" charset="0"/>
              </a:defRPr>
            </a:lvl1pPr>
            <a:lvl2pPr marL="619126" indent="-270510" algn="l" rtl="0" eaLnBrk="0" fontAlgn="base" hangingPunct="0">
              <a:spcBef>
                <a:spcPct val="20000"/>
              </a:spcBef>
              <a:spcAft>
                <a:spcPct val="0"/>
              </a:spcAft>
              <a:buClr>
                <a:schemeClr val="tx1"/>
              </a:buClr>
              <a:buFont typeface="Symbol" pitchFamily="18" charset="2"/>
              <a:buChar char="-"/>
              <a:defRPr sz="1920">
                <a:solidFill>
                  <a:schemeClr val="tx1"/>
                </a:solidFill>
                <a:latin typeface="+mn-lt"/>
                <a:ea typeface="MS PGothic" charset="0"/>
                <a:cs typeface="MS PGothic" charset="0"/>
              </a:defRPr>
            </a:lvl2pPr>
            <a:lvl3pPr marL="965836" indent="-205740" algn="l" rtl="0" eaLnBrk="0" fontAlgn="base" hangingPunct="0">
              <a:spcBef>
                <a:spcPct val="20000"/>
              </a:spcBef>
              <a:spcAft>
                <a:spcPct val="0"/>
              </a:spcAft>
              <a:buClr>
                <a:schemeClr val="tx1"/>
              </a:buClr>
              <a:buChar char="•"/>
              <a:defRPr sz="1920">
                <a:solidFill>
                  <a:schemeClr val="tx1"/>
                </a:solidFill>
                <a:latin typeface="+mn-lt"/>
                <a:ea typeface="MS PGothic" charset="0"/>
                <a:cs typeface="MS PGothic" charset="0"/>
              </a:defRPr>
            </a:lvl3pPr>
            <a:lvl4pPr marL="1716406" indent="-211456" algn="l" rtl="0" eaLnBrk="0" fontAlgn="base" hangingPunct="0">
              <a:spcBef>
                <a:spcPct val="20000"/>
              </a:spcBef>
              <a:spcAft>
                <a:spcPct val="0"/>
              </a:spcAft>
              <a:buClr>
                <a:schemeClr val="tx1"/>
              </a:buClr>
              <a:buChar char="•"/>
              <a:defRPr sz="1680">
                <a:solidFill>
                  <a:schemeClr val="tx1"/>
                </a:solidFill>
                <a:latin typeface="+mn-lt"/>
                <a:ea typeface="MS PGothic" charset="0"/>
                <a:cs typeface="MS PGothic" charset="0"/>
              </a:defRPr>
            </a:lvl4pPr>
            <a:lvl5pPr marL="2063116" indent="-9526" algn="l" rtl="0" eaLnBrk="0" fontAlgn="base" hangingPunct="0">
              <a:spcBef>
                <a:spcPct val="20000"/>
              </a:spcBef>
              <a:spcAft>
                <a:spcPct val="0"/>
              </a:spcAft>
              <a:buClr>
                <a:schemeClr val="tx1"/>
              </a:buClr>
              <a:defRPr sz="1440">
                <a:solidFill>
                  <a:schemeClr val="tx1"/>
                </a:solidFill>
                <a:latin typeface="+mn-lt"/>
                <a:ea typeface="MS PGothic" charset="0"/>
                <a:cs typeface="MS PGothic" charset="0"/>
              </a:defRPr>
            </a:lvl5pPr>
            <a:lvl6pPr marL="2611756" indent="-9526" algn="l" rtl="0" fontAlgn="base">
              <a:spcBef>
                <a:spcPct val="20000"/>
              </a:spcBef>
              <a:spcAft>
                <a:spcPct val="0"/>
              </a:spcAft>
              <a:buClr>
                <a:schemeClr val="tx1"/>
              </a:buClr>
              <a:defRPr sz="1440">
                <a:solidFill>
                  <a:schemeClr val="tx1"/>
                </a:solidFill>
                <a:latin typeface="+mn-lt"/>
                <a:ea typeface="+mn-ea"/>
              </a:defRPr>
            </a:lvl6pPr>
            <a:lvl7pPr marL="3160396" indent="-9526" algn="l" rtl="0" fontAlgn="base">
              <a:spcBef>
                <a:spcPct val="20000"/>
              </a:spcBef>
              <a:spcAft>
                <a:spcPct val="0"/>
              </a:spcAft>
              <a:buClr>
                <a:schemeClr val="tx1"/>
              </a:buClr>
              <a:defRPr sz="1440">
                <a:solidFill>
                  <a:schemeClr val="tx1"/>
                </a:solidFill>
                <a:latin typeface="+mn-lt"/>
                <a:ea typeface="+mn-ea"/>
              </a:defRPr>
            </a:lvl7pPr>
            <a:lvl8pPr marL="3709036" indent="-9526" algn="l" rtl="0" fontAlgn="base">
              <a:spcBef>
                <a:spcPct val="20000"/>
              </a:spcBef>
              <a:spcAft>
                <a:spcPct val="0"/>
              </a:spcAft>
              <a:buClr>
                <a:schemeClr val="tx1"/>
              </a:buClr>
              <a:defRPr sz="1440">
                <a:solidFill>
                  <a:schemeClr val="tx1"/>
                </a:solidFill>
                <a:latin typeface="+mn-lt"/>
                <a:ea typeface="+mn-ea"/>
              </a:defRPr>
            </a:lvl8pPr>
            <a:lvl9pPr marL="4257676" indent="-9526" algn="l" rtl="0" fontAlgn="base">
              <a:spcBef>
                <a:spcPct val="20000"/>
              </a:spcBef>
              <a:spcAft>
                <a:spcPct val="0"/>
              </a:spcAft>
              <a:buClr>
                <a:schemeClr val="tx1"/>
              </a:buClr>
              <a:defRPr sz="1440">
                <a:solidFill>
                  <a:schemeClr val="tx1"/>
                </a:solidFill>
                <a:latin typeface="+mn-lt"/>
                <a:ea typeface="+mn-ea"/>
              </a:defRPr>
            </a:lvl9pPr>
          </a:lstStyle>
          <a:p>
            <a:r>
              <a:rPr lang="en-US" b="1" u="sng" dirty="0">
                <a:solidFill>
                  <a:schemeClr val="accent2">
                    <a:lumMod val="50000"/>
                  </a:schemeClr>
                </a:solidFill>
              </a:rPr>
              <a:t>Packages needed for RASA to Onboard :</a:t>
            </a:r>
          </a:p>
          <a:p>
            <a:pPr>
              <a:buFont typeface="Wingdings" panose="05000000000000000000" pitchFamily="2" charset="2"/>
              <a:buChar char="q"/>
            </a:pPr>
            <a:r>
              <a:rPr lang="en-US" dirty="0"/>
              <a:t>Rasa python library :</a:t>
            </a:r>
            <a:r>
              <a:rPr lang="en-US" dirty="0">
                <a:hlinkClick r:id="rId3"/>
              </a:rPr>
              <a:t>https://pypi.org/project/rasa/</a:t>
            </a:r>
            <a:r>
              <a:rPr lang="en-US" dirty="0"/>
              <a:t> needs to be included in USAA python nexus repository.</a:t>
            </a:r>
          </a:p>
          <a:p>
            <a:pPr marL="0" indent="0">
              <a:buNone/>
            </a:pPr>
            <a:r>
              <a:rPr lang="en-US" b="1" i="0" dirty="0">
                <a:solidFill>
                  <a:srgbClr val="000000"/>
                </a:solidFill>
                <a:effectLst/>
                <a:latin typeface="Graphik"/>
              </a:rPr>
              <a:t>Quick Installation Steps:</a:t>
            </a:r>
          </a:p>
          <a:p>
            <a:pPr marL="514350" indent="-514350">
              <a:buFont typeface="+mj-lt"/>
              <a:buAutoNum type="arabicPeriod"/>
            </a:pPr>
            <a:r>
              <a:rPr lang="en-US" dirty="0"/>
              <a:t>C:\&gt; python3 -m </a:t>
            </a:r>
            <a:r>
              <a:rPr lang="en-US" dirty="0" err="1"/>
              <a:t>venv</a:t>
            </a:r>
            <a:r>
              <a:rPr lang="en-US" dirty="0"/>
              <a:t> ./</a:t>
            </a:r>
            <a:r>
              <a:rPr lang="en-US" dirty="0" err="1"/>
              <a:t>venv</a:t>
            </a:r>
            <a:endParaRPr lang="en-US" dirty="0"/>
          </a:p>
          <a:p>
            <a:pPr marL="514350" indent="-514350">
              <a:buFont typeface="+mj-lt"/>
              <a:buAutoNum type="arabicPeriod"/>
            </a:pPr>
            <a:r>
              <a:rPr lang="en-US" dirty="0"/>
              <a:t>C:\&gt; .\</a:t>
            </a:r>
            <a:r>
              <a:rPr lang="en-US" dirty="0" err="1"/>
              <a:t>venv</a:t>
            </a:r>
            <a:r>
              <a:rPr lang="en-US" dirty="0"/>
              <a:t>\Scripts\activate</a:t>
            </a:r>
          </a:p>
          <a:p>
            <a:pPr marL="514350" indent="-514350">
              <a:buFont typeface="+mj-lt"/>
              <a:buAutoNum type="arabicPeriod"/>
            </a:pPr>
            <a:r>
              <a:rPr lang="en-US" dirty="0"/>
              <a:t>pip3 install -U --user pip &amp;&amp; pip3 install rasa</a:t>
            </a:r>
          </a:p>
          <a:p>
            <a:pPr marL="0" indent="0">
              <a:buNone/>
            </a:pPr>
            <a:r>
              <a:rPr lang="en-US" dirty="0"/>
              <a:t>And </a:t>
            </a:r>
            <a:r>
              <a:rPr lang="en-US" b="1" i="0" dirty="0">
                <a:solidFill>
                  <a:srgbClr val="000000"/>
                </a:solidFill>
                <a:effectLst/>
                <a:latin typeface="Graphik"/>
              </a:rPr>
              <a:t>We are now ready to go!</a:t>
            </a:r>
            <a:endParaRPr lang="en-US" sz="1800" b="1" i="0" dirty="0">
              <a:solidFill>
                <a:srgbClr val="000000"/>
              </a:solidFill>
              <a:effectLst/>
              <a:latin typeface="Graphik"/>
            </a:endParaRPr>
          </a:p>
          <a:p>
            <a:pPr marL="0" indent="0">
              <a:buNone/>
            </a:pPr>
            <a:r>
              <a:rPr lang="en-US" sz="1800" dirty="0">
                <a:solidFill>
                  <a:srgbClr val="000000"/>
                </a:solidFill>
                <a:latin typeface="Graphik"/>
              </a:rPr>
              <a:t>Additional library needed for this solution is – </a:t>
            </a:r>
            <a:r>
              <a:rPr lang="en-US" sz="1800" dirty="0" err="1">
                <a:solidFill>
                  <a:srgbClr val="000000"/>
                </a:solidFill>
                <a:latin typeface="Graphik"/>
              </a:rPr>
              <a:t>eralchemy</a:t>
            </a:r>
            <a:r>
              <a:rPr lang="en-US" sz="1800" dirty="0">
                <a:solidFill>
                  <a:srgbClr val="000000"/>
                </a:solidFill>
                <a:latin typeface="Graphik"/>
              </a:rPr>
              <a:t> with </a:t>
            </a:r>
            <a:r>
              <a:rPr lang="en-US" sz="1800" dirty="0" err="1">
                <a:solidFill>
                  <a:srgbClr val="000000"/>
                </a:solidFill>
                <a:latin typeface="Graphik"/>
              </a:rPr>
              <a:t>Graphviz</a:t>
            </a:r>
            <a:r>
              <a:rPr lang="en-US" sz="1800" dirty="0">
                <a:solidFill>
                  <a:srgbClr val="000000"/>
                </a:solidFill>
                <a:latin typeface="Graphik"/>
              </a:rPr>
              <a:t> installed for generating runtime diagrams and graphs.</a:t>
            </a:r>
            <a:endParaRPr lang="en-US" sz="1800" dirty="0"/>
          </a:p>
          <a:p>
            <a:pPr marL="0" indent="0" defTabSz="914400">
              <a:buFont typeface="Wingdings" pitchFamily="2" charset="2"/>
              <a:buNone/>
            </a:pPr>
            <a:endParaRPr lang="en-US" kern="0" dirty="0"/>
          </a:p>
        </p:txBody>
      </p:sp>
    </p:spTree>
    <p:extLst>
      <p:ext uri="{BB962C8B-B14F-4D97-AF65-F5344CB8AC3E}">
        <p14:creationId xmlns:p14="http://schemas.microsoft.com/office/powerpoint/2010/main" val="2304773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70ECB-F5B6-456F-91C4-2769C2D70358}"/>
              </a:ext>
            </a:extLst>
          </p:cNvPr>
          <p:cNvPicPr>
            <a:picLocks noChangeAspect="1"/>
          </p:cNvPicPr>
          <p:nvPr/>
        </p:nvPicPr>
        <p:blipFill rotWithShape="1">
          <a:blip r:embed="rId2"/>
          <a:srcRect t="3304" b="15787"/>
          <a:stretch/>
        </p:blipFill>
        <p:spPr>
          <a:xfrm>
            <a:off x="7705242" y="772161"/>
            <a:ext cx="6155741" cy="6685279"/>
          </a:xfrm>
          <a:prstGeom prst="rect">
            <a:avLst/>
          </a:prstGeom>
        </p:spPr>
      </p:pic>
      <p:sp>
        <p:nvSpPr>
          <p:cNvPr id="6" name="TextBox 5">
            <a:extLst>
              <a:ext uri="{FF2B5EF4-FFF2-40B4-BE49-F238E27FC236}">
                <a16:creationId xmlns:a16="http://schemas.microsoft.com/office/drawing/2014/main" id="{A56AF010-5726-42D3-9DDF-6B1D40467771}"/>
              </a:ext>
            </a:extLst>
          </p:cNvPr>
          <p:cNvSpPr txBox="1"/>
          <p:nvPr/>
        </p:nvSpPr>
        <p:spPr>
          <a:xfrm>
            <a:off x="1851659" y="132874"/>
            <a:ext cx="11532871" cy="535531"/>
          </a:xfrm>
          <a:prstGeom prst="rect">
            <a:avLst/>
          </a:prstGeom>
          <a:noFill/>
        </p:spPr>
        <p:txBody>
          <a:bodyPr wrap="square" rtlCol="0">
            <a:spAutoFit/>
          </a:bodyPr>
          <a:lstStyle/>
          <a:p>
            <a:pPr algn="ctr"/>
            <a:r>
              <a:rPr lang="en-US" sz="2880" b="1" dirty="0">
                <a:solidFill>
                  <a:schemeClr val="accent2">
                    <a:lumMod val="50000"/>
                  </a:schemeClr>
                </a:solidFill>
                <a:effectLst>
                  <a:outerShdw blurRad="38100" dist="38100" dir="2700000" algn="tl">
                    <a:srgbClr val="000000">
                      <a:alpha val="43137"/>
                    </a:srgbClr>
                  </a:outerShdw>
                </a:effectLst>
              </a:rPr>
              <a:t>Screen Shots from DEMO</a:t>
            </a:r>
          </a:p>
        </p:txBody>
      </p:sp>
      <p:sp>
        <p:nvSpPr>
          <p:cNvPr id="15" name="TextBox 14">
            <a:extLst>
              <a:ext uri="{FF2B5EF4-FFF2-40B4-BE49-F238E27FC236}">
                <a16:creationId xmlns:a16="http://schemas.microsoft.com/office/drawing/2014/main" id="{4E410191-C5D1-4CE3-B8BF-B880D8323734}"/>
              </a:ext>
            </a:extLst>
          </p:cNvPr>
          <p:cNvSpPr txBox="1"/>
          <p:nvPr/>
        </p:nvSpPr>
        <p:spPr>
          <a:xfrm>
            <a:off x="12927330" y="6762131"/>
            <a:ext cx="914400" cy="491225"/>
          </a:xfrm>
          <a:prstGeom prst="rect">
            <a:avLst/>
          </a:prstGeom>
          <a:noFill/>
        </p:spPr>
        <p:txBody>
          <a:bodyPr wrap="square" rtlCol="0">
            <a:spAutoFit/>
          </a:bodyPr>
          <a:lstStyle/>
          <a:p>
            <a:r>
              <a:rPr lang="en-US" sz="2592" dirty="0">
                <a:solidFill>
                  <a:srgbClr val="FF0000"/>
                </a:solidFill>
              </a:rPr>
              <a:t>2</a:t>
            </a:r>
          </a:p>
        </p:txBody>
      </p:sp>
      <p:pic>
        <p:nvPicPr>
          <p:cNvPr id="9" name="Picture 8">
            <a:extLst>
              <a:ext uri="{FF2B5EF4-FFF2-40B4-BE49-F238E27FC236}">
                <a16:creationId xmlns:a16="http://schemas.microsoft.com/office/drawing/2014/main" id="{A24CCCC6-F63C-4ECF-87B1-BBBAD8B7BD1A}"/>
              </a:ext>
            </a:extLst>
          </p:cNvPr>
          <p:cNvPicPr>
            <a:picLocks noChangeAspect="1"/>
          </p:cNvPicPr>
          <p:nvPr/>
        </p:nvPicPr>
        <p:blipFill>
          <a:blip r:embed="rId3"/>
          <a:stretch>
            <a:fillRect/>
          </a:stretch>
        </p:blipFill>
        <p:spPr>
          <a:xfrm>
            <a:off x="1165607" y="760731"/>
            <a:ext cx="6281603" cy="6828789"/>
          </a:xfrm>
          <a:prstGeom prst="rect">
            <a:avLst/>
          </a:prstGeom>
        </p:spPr>
      </p:pic>
      <p:sp>
        <p:nvSpPr>
          <p:cNvPr id="11" name="TextBox 10">
            <a:extLst>
              <a:ext uri="{FF2B5EF4-FFF2-40B4-BE49-F238E27FC236}">
                <a16:creationId xmlns:a16="http://schemas.microsoft.com/office/drawing/2014/main" id="{3E03B9CF-E9AE-440E-A470-281801E46D46}"/>
              </a:ext>
            </a:extLst>
          </p:cNvPr>
          <p:cNvSpPr txBox="1"/>
          <p:nvPr/>
        </p:nvSpPr>
        <p:spPr>
          <a:xfrm>
            <a:off x="6468040" y="6762131"/>
            <a:ext cx="914400" cy="491225"/>
          </a:xfrm>
          <a:prstGeom prst="rect">
            <a:avLst/>
          </a:prstGeom>
          <a:noFill/>
        </p:spPr>
        <p:txBody>
          <a:bodyPr wrap="square" rtlCol="0">
            <a:spAutoFit/>
          </a:bodyPr>
          <a:lstStyle/>
          <a:p>
            <a:r>
              <a:rPr lang="en-US" sz="2592" dirty="0">
                <a:solidFill>
                  <a:srgbClr val="FF0000"/>
                </a:solidFill>
              </a:rPr>
              <a:t>1</a:t>
            </a:r>
          </a:p>
        </p:txBody>
      </p:sp>
    </p:spTree>
    <p:extLst>
      <p:ext uri="{BB962C8B-B14F-4D97-AF65-F5344CB8AC3E}">
        <p14:creationId xmlns:p14="http://schemas.microsoft.com/office/powerpoint/2010/main" val="441542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566F037-F46A-44FB-9C22-232DD1B1E837}"/>
              </a:ext>
            </a:extLst>
          </p:cNvPr>
          <p:cNvPicPr>
            <a:picLocks noChangeAspect="1"/>
          </p:cNvPicPr>
          <p:nvPr/>
        </p:nvPicPr>
        <p:blipFill>
          <a:blip r:embed="rId2"/>
          <a:stretch>
            <a:fillRect/>
          </a:stretch>
        </p:blipFill>
        <p:spPr>
          <a:xfrm>
            <a:off x="280416" y="711461"/>
            <a:ext cx="7171944" cy="7311713"/>
          </a:xfrm>
          <a:prstGeom prst="rect">
            <a:avLst/>
          </a:prstGeom>
        </p:spPr>
      </p:pic>
      <p:pic>
        <p:nvPicPr>
          <p:cNvPr id="9" name="Picture 8">
            <a:extLst>
              <a:ext uri="{FF2B5EF4-FFF2-40B4-BE49-F238E27FC236}">
                <a16:creationId xmlns:a16="http://schemas.microsoft.com/office/drawing/2014/main" id="{33EFA143-6EF4-43FE-B9B1-D4CF7322C39B}"/>
              </a:ext>
            </a:extLst>
          </p:cNvPr>
          <p:cNvPicPr>
            <a:picLocks noChangeAspect="1"/>
          </p:cNvPicPr>
          <p:nvPr/>
        </p:nvPicPr>
        <p:blipFill>
          <a:blip r:embed="rId3"/>
          <a:stretch>
            <a:fillRect/>
          </a:stretch>
        </p:blipFill>
        <p:spPr>
          <a:xfrm>
            <a:off x="6306638" y="1051560"/>
            <a:ext cx="4289081" cy="5897880"/>
          </a:xfrm>
          <a:prstGeom prst="rect">
            <a:avLst/>
          </a:prstGeom>
        </p:spPr>
      </p:pic>
      <p:pic>
        <p:nvPicPr>
          <p:cNvPr id="13" name="Picture 12">
            <a:extLst>
              <a:ext uri="{FF2B5EF4-FFF2-40B4-BE49-F238E27FC236}">
                <a16:creationId xmlns:a16="http://schemas.microsoft.com/office/drawing/2014/main" id="{A3B9561E-3702-41E6-91CA-53412BF9B7C7}"/>
              </a:ext>
            </a:extLst>
          </p:cNvPr>
          <p:cNvPicPr>
            <a:picLocks noChangeAspect="1"/>
          </p:cNvPicPr>
          <p:nvPr/>
        </p:nvPicPr>
        <p:blipFill>
          <a:blip r:embed="rId4"/>
          <a:stretch>
            <a:fillRect/>
          </a:stretch>
        </p:blipFill>
        <p:spPr>
          <a:xfrm>
            <a:off x="9452610" y="711461"/>
            <a:ext cx="4537710" cy="7070555"/>
          </a:xfrm>
          <a:prstGeom prst="rect">
            <a:avLst/>
          </a:prstGeom>
        </p:spPr>
      </p:pic>
      <p:sp>
        <p:nvSpPr>
          <p:cNvPr id="19" name="TextBox 18">
            <a:extLst>
              <a:ext uri="{FF2B5EF4-FFF2-40B4-BE49-F238E27FC236}">
                <a16:creationId xmlns:a16="http://schemas.microsoft.com/office/drawing/2014/main" id="{EF2BC221-AD0E-4F1E-9E82-CB624702F0FA}"/>
              </a:ext>
            </a:extLst>
          </p:cNvPr>
          <p:cNvSpPr txBox="1"/>
          <p:nvPr/>
        </p:nvSpPr>
        <p:spPr>
          <a:xfrm>
            <a:off x="5849438" y="7518139"/>
            <a:ext cx="914400" cy="491225"/>
          </a:xfrm>
          <a:prstGeom prst="rect">
            <a:avLst/>
          </a:prstGeom>
          <a:noFill/>
        </p:spPr>
        <p:txBody>
          <a:bodyPr wrap="square" rtlCol="0">
            <a:spAutoFit/>
          </a:bodyPr>
          <a:lstStyle/>
          <a:p>
            <a:r>
              <a:rPr lang="en-US" sz="2592" dirty="0">
                <a:solidFill>
                  <a:srgbClr val="FF0000"/>
                </a:solidFill>
              </a:rPr>
              <a:t>3</a:t>
            </a:r>
          </a:p>
        </p:txBody>
      </p:sp>
      <p:sp>
        <p:nvSpPr>
          <p:cNvPr id="21" name="TextBox 20">
            <a:extLst>
              <a:ext uri="{FF2B5EF4-FFF2-40B4-BE49-F238E27FC236}">
                <a16:creationId xmlns:a16="http://schemas.microsoft.com/office/drawing/2014/main" id="{232709E0-6970-4CC1-91E7-452399A48C3B}"/>
              </a:ext>
            </a:extLst>
          </p:cNvPr>
          <p:cNvSpPr txBox="1"/>
          <p:nvPr/>
        </p:nvSpPr>
        <p:spPr>
          <a:xfrm>
            <a:off x="12927330" y="6368585"/>
            <a:ext cx="914400" cy="491225"/>
          </a:xfrm>
          <a:prstGeom prst="rect">
            <a:avLst/>
          </a:prstGeom>
          <a:noFill/>
        </p:spPr>
        <p:txBody>
          <a:bodyPr wrap="square" rtlCol="0">
            <a:spAutoFit/>
          </a:bodyPr>
          <a:lstStyle/>
          <a:p>
            <a:r>
              <a:rPr lang="en-US" sz="2592" dirty="0">
                <a:solidFill>
                  <a:srgbClr val="FF0000"/>
                </a:solidFill>
              </a:rPr>
              <a:t>5</a:t>
            </a:r>
          </a:p>
        </p:txBody>
      </p:sp>
      <p:sp>
        <p:nvSpPr>
          <p:cNvPr id="23" name="TextBox 22">
            <a:extLst>
              <a:ext uri="{FF2B5EF4-FFF2-40B4-BE49-F238E27FC236}">
                <a16:creationId xmlns:a16="http://schemas.microsoft.com/office/drawing/2014/main" id="{83242049-DA55-4F7D-ADCF-854D67860245}"/>
              </a:ext>
            </a:extLst>
          </p:cNvPr>
          <p:cNvSpPr txBox="1"/>
          <p:nvPr/>
        </p:nvSpPr>
        <p:spPr>
          <a:xfrm>
            <a:off x="8995410" y="5624713"/>
            <a:ext cx="914400" cy="491225"/>
          </a:xfrm>
          <a:prstGeom prst="rect">
            <a:avLst/>
          </a:prstGeom>
          <a:noFill/>
        </p:spPr>
        <p:txBody>
          <a:bodyPr wrap="square" rtlCol="0">
            <a:spAutoFit/>
          </a:bodyPr>
          <a:lstStyle/>
          <a:p>
            <a:r>
              <a:rPr lang="en-US" sz="2592" dirty="0">
                <a:solidFill>
                  <a:srgbClr val="FF0000"/>
                </a:solidFill>
              </a:rPr>
              <a:t>4</a:t>
            </a:r>
          </a:p>
        </p:txBody>
      </p:sp>
    </p:spTree>
    <p:extLst>
      <p:ext uri="{BB962C8B-B14F-4D97-AF65-F5344CB8AC3E}">
        <p14:creationId xmlns:p14="http://schemas.microsoft.com/office/powerpoint/2010/main" val="2296233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4404182"/>
      </p:ext>
    </p:extLst>
  </p:cSld>
  <p:clrMapOvr>
    <a:masterClrMapping/>
  </p:clrMapOvr>
</p:sld>
</file>

<file path=ppt/theme/theme1.xml><?xml version="1.0" encoding="utf-8"?>
<a:theme xmlns:a="http://schemas.openxmlformats.org/drawingml/2006/main" name="5_Light Background">
  <a:themeElements>
    <a:clrScheme name="IBM Services Palette Final">
      <a:dk1>
        <a:srgbClr val="000000"/>
      </a:dk1>
      <a:lt1>
        <a:srgbClr val="051243"/>
      </a:lt1>
      <a:dk2>
        <a:srgbClr val="F3F3F3"/>
      </a:dk2>
      <a:lt2>
        <a:srgbClr val="FFFFFF"/>
      </a:lt2>
      <a:accent1>
        <a:srgbClr val="6EA6FF"/>
      </a:accent1>
      <a:accent2>
        <a:srgbClr val="0F6DFF"/>
      </a:accent2>
      <a:accent3>
        <a:srgbClr val="0530AD"/>
      </a:accent3>
      <a:accent4>
        <a:srgbClr val="00BAB6"/>
      </a:accent4>
      <a:accent5>
        <a:srgbClr val="924CFC"/>
      </a:accent5>
      <a:accent6>
        <a:srgbClr val="D7306D"/>
      </a:accent6>
      <a:hlink>
        <a:srgbClr val="0F6DFF"/>
      </a:hlink>
      <a:folHlink>
        <a:srgbClr val="E0E0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defRPr sz="2000" dirty="0">
            <a:latin typeface="IBM Plex Sans" panose="020B0503050000000000"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tailEnd type="triangle"/>
        </a:ln>
      </a:spPr>
      <a:bodyPr/>
      <a:lstStyle/>
      <a:style>
        <a:lnRef idx="1">
          <a:schemeClr val="accent1"/>
        </a:lnRef>
        <a:fillRef idx="0">
          <a:schemeClr val="accent1"/>
        </a:fillRef>
        <a:effectRef idx="0">
          <a:schemeClr val="accent1"/>
        </a:effectRef>
        <a:fontRef idx="minor">
          <a:schemeClr val="tx1"/>
        </a:fontRef>
      </a:style>
    </a:lnDef>
    <a:txDef>
      <a:spPr/>
      <a:bodyPr wrap="square" lIns="91440" tIns="45720" rIns="91440" bIns="45720" rtlCol="0">
        <a:noAutofit/>
      </a:bodyPr>
      <a:lstStyle>
        <a:defPPr>
          <a:lnSpc>
            <a:spcPct val="105000"/>
          </a:lnSpc>
          <a:spcBef>
            <a:spcPts val="1000"/>
          </a:spcBef>
          <a:defRPr sz="2000" dirty="0" err="1" smtClean="0">
            <a:solidFill>
              <a:schemeClr val="tx1"/>
            </a:solidFill>
            <a:latin typeface="IBM Plex Sans" charset="0"/>
            <a:ea typeface="IBM Plex Sans" charset="0"/>
            <a:cs typeface="IBM Plex Sans"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OVERS">
  <a:themeElements>
    <a:clrScheme name="IBM Services Palette Final">
      <a:dk1>
        <a:srgbClr val="000000"/>
      </a:dk1>
      <a:lt1>
        <a:srgbClr val="051243"/>
      </a:lt1>
      <a:dk2>
        <a:srgbClr val="F3F3F3"/>
      </a:dk2>
      <a:lt2>
        <a:srgbClr val="FFFFFF"/>
      </a:lt2>
      <a:accent1>
        <a:srgbClr val="6EA6FF"/>
      </a:accent1>
      <a:accent2>
        <a:srgbClr val="0F6DFF"/>
      </a:accent2>
      <a:accent3>
        <a:srgbClr val="0530AD"/>
      </a:accent3>
      <a:accent4>
        <a:srgbClr val="00BAB6"/>
      </a:accent4>
      <a:accent5>
        <a:srgbClr val="924CFC"/>
      </a:accent5>
      <a:accent6>
        <a:srgbClr val="D7306D"/>
      </a:accent6>
      <a:hlink>
        <a:srgbClr val="0F6DFF"/>
      </a:hlink>
      <a:folHlink>
        <a:srgbClr val="E0E0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t"/>
      <a:lstStyle>
        <a:defPPr algn="l">
          <a:defRPr sz="2000" dirty="0">
            <a:latin typeface="IBM Plex Sans" panose="020B0503050000000000"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bodyPr wrap="square" lIns="91440" tIns="45720" rIns="91440" bIns="45720" rtlCol="0">
        <a:noAutofit/>
      </a:bodyPr>
      <a:lstStyle>
        <a:defPPr>
          <a:lnSpc>
            <a:spcPct val="105000"/>
          </a:lnSpc>
          <a:spcBef>
            <a:spcPts val="1000"/>
          </a:spcBef>
          <a:defRPr sz="2000" dirty="0" err="1" smtClean="0">
            <a:solidFill>
              <a:schemeClr val="tx1"/>
            </a:solidFill>
            <a:latin typeface="IBM Plex Sans" charset="0"/>
            <a:ea typeface="IBM Plex Sans" charset="0"/>
            <a:cs typeface="IBM Plex Sans"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94-01_Mobile_Enterprises_Brand_Wht_template_R1">
  <a:themeElements>
    <a:clrScheme name="Custom 55">
      <a:dk1>
        <a:srgbClr val="000000"/>
      </a:dk1>
      <a:lt1>
        <a:srgbClr val="FFFFFF"/>
      </a:lt1>
      <a:dk2>
        <a:srgbClr val="000000"/>
      </a:dk2>
      <a:lt2>
        <a:srgbClr val="808080"/>
      </a:lt2>
      <a:accent1>
        <a:srgbClr val="83D1F5"/>
      </a:accent1>
      <a:accent2>
        <a:srgbClr val="008ABF"/>
      </a:accent2>
      <a:accent3>
        <a:srgbClr val="FFFFFF"/>
      </a:accent3>
      <a:accent4>
        <a:srgbClr val="000000"/>
      </a:accent4>
      <a:accent5>
        <a:srgbClr val="C1E5F9"/>
      </a:accent5>
      <a:accent6>
        <a:srgbClr val="007DAD"/>
      </a:accent6>
      <a:hlink>
        <a:srgbClr val="008ABF"/>
      </a:hlink>
      <a:folHlink>
        <a:srgbClr val="FDB813"/>
      </a:folHlink>
    </a:clrScheme>
    <a:fontScheme name="594-01_Mobile_Enterprises_Brand_Wht_template_R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594-01_Mobile_Enterprises_Brand_Wht_template_R1 1">
        <a:dk1>
          <a:srgbClr val="000000"/>
        </a:dk1>
        <a:lt1>
          <a:srgbClr val="FFFFFF"/>
        </a:lt1>
        <a:dk2>
          <a:srgbClr val="000000"/>
        </a:dk2>
        <a:lt2>
          <a:srgbClr val="808080"/>
        </a:lt2>
        <a:accent1>
          <a:srgbClr val="83D1F5"/>
        </a:accent1>
        <a:accent2>
          <a:srgbClr val="008ABF"/>
        </a:accent2>
        <a:accent3>
          <a:srgbClr val="FFFFFF"/>
        </a:accent3>
        <a:accent4>
          <a:srgbClr val="000000"/>
        </a:accent4>
        <a:accent5>
          <a:srgbClr val="C1E5F9"/>
        </a:accent5>
        <a:accent6>
          <a:srgbClr val="007DAD"/>
        </a:accent6>
        <a:hlink>
          <a:srgbClr val="007670"/>
        </a:hlink>
        <a:folHlink>
          <a:srgbClr val="FDB813"/>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386F3110E08449B3F17F57F0658CF5" ma:contentTypeVersion="2" ma:contentTypeDescription="Create a new document." ma:contentTypeScope="" ma:versionID="f29ae54c58f9984c939125db57e60b8e">
  <xsd:schema xmlns:xsd="http://www.w3.org/2001/XMLSchema" xmlns:xs="http://www.w3.org/2001/XMLSchema" xmlns:p="http://schemas.microsoft.com/office/2006/metadata/properties" xmlns:ns3="0e9ed2ec-97e1-43ff-b83e-e399f0548a32" targetNamespace="http://schemas.microsoft.com/office/2006/metadata/properties" ma:root="true" ma:fieldsID="989298ce65049d7d52d04f4b67059a7f" ns3:_="">
    <xsd:import namespace="0e9ed2ec-97e1-43ff-b83e-e399f0548a3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9ed2ec-97e1-43ff-b83e-e399f0548a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50D9F3-EC6F-46C4-8F7B-A3B08040C2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9ed2ec-97e1-43ff-b83e-e399f0548a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68551F-88A1-4DC1-A68C-C7976CD277B5}">
  <ds:schemaRefs>
    <ds:schemaRef ds:uri="http://schemas.microsoft.com/office/infopath/2007/PartnerControls"/>
    <ds:schemaRef ds:uri="http://purl.org/dc/elements/1.1/"/>
    <ds:schemaRef ds:uri="0e9ed2ec-97e1-43ff-b83e-e399f0548a32"/>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http://purl.org/dc/dcmitype/"/>
    <ds:schemaRef ds:uri="http://purl.org/dc/terms/"/>
  </ds:schemaRefs>
</ds:datastoreItem>
</file>

<file path=customXml/itemProps3.xml><?xml version="1.0" encoding="utf-8"?>
<ds:datastoreItem xmlns:ds="http://schemas.openxmlformats.org/officeDocument/2006/customXml" ds:itemID="{5F57D8D3-F098-4D90-9EDD-25F54EA824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36606</TotalTime>
  <Words>836</Words>
  <Application>Microsoft Office PowerPoint</Application>
  <PresentationFormat>Custom</PresentationFormat>
  <Paragraphs>82</Paragraphs>
  <Slides>8</Slides>
  <Notes>1</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8</vt:i4>
      </vt:variant>
    </vt:vector>
  </HeadingPairs>
  <TitlesOfParts>
    <vt:vector size="21" baseType="lpstr">
      <vt:lpstr>.AppleSystemUIFont</vt:lpstr>
      <vt:lpstr>Arial</vt:lpstr>
      <vt:lpstr>Arial Regular</vt:lpstr>
      <vt:lpstr>Calibri</vt:lpstr>
      <vt:lpstr>Graphik</vt:lpstr>
      <vt:lpstr>Graphik Web</vt:lpstr>
      <vt:lpstr>IBM Plex Sans</vt:lpstr>
      <vt:lpstr>LucidaGrande</vt:lpstr>
      <vt:lpstr>Symbol</vt:lpstr>
      <vt:lpstr>Wingdings</vt:lpstr>
      <vt:lpstr>5_Light Background</vt:lpstr>
      <vt:lpstr>1_COVERS</vt:lpstr>
      <vt:lpstr>594-01_Mobile_Enterprises_Brand_Wht_template_R1</vt:lpstr>
      <vt:lpstr>  USAA P&amp;C Chatbot (POC &amp; POT) presented by : Arghadeep Chaudhury        IBM Confidential</vt:lpstr>
      <vt:lpstr> </vt:lpstr>
      <vt:lpstr>PowerPoint Presentation</vt:lpstr>
      <vt:lpstr>PowerPoint Presentation</vt:lpstr>
      <vt:lpstr>Bot Framework with : RASA</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 Leadership Assessment Process (LAP)   Global Business Services  Draft  IBM Confidential</dc:title>
  <dc:creator>Cinthia Nahomi Nakai Ebara Fiod</dc:creator>
  <cp:lastModifiedBy>Arghadeep Chaudhury</cp:lastModifiedBy>
  <cp:revision>255</cp:revision>
  <cp:lastPrinted>2020-05-20T12:20:08Z</cp:lastPrinted>
  <dcterms:created xsi:type="dcterms:W3CDTF">2020-04-23T19:38:03Z</dcterms:created>
  <dcterms:modified xsi:type="dcterms:W3CDTF">2022-03-31T01:37:38Z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0x01010071386F3110E08449B3F17F57F0658CF5</vt:lpwstr>
  </property>
</Properties>
</file>