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  <p:sldMasterId id="2147484971" r:id="rId2"/>
  </p:sldMasterIdLst>
  <p:notesMasterIdLst>
    <p:notesMasterId r:id="rId7"/>
  </p:notesMasterIdLst>
  <p:sldIdLst>
    <p:sldId id="2142532284" r:id="rId3"/>
    <p:sldId id="2142532292" r:id="rId4"/>
    <p:sldId id="2142532294" r:id="rId5"/>
    <p:sldId id="2142532289" r:id="rId6"/>
  </p:sldIdLst>
  <p:sldSz cx="14630400" cy="8229600"/>
  <p:notesSz cx="7010400" cy="92964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547EBF"/>
          </p15:clr>
        </p15:guide>
        <p15:guide id="2" pos="4608" userDrawn="1">
          <p15:clr>
            <a:srgbClr val="547EBF"/>
          </p15:clr>
        </p15:guide>
        <p15:guide id="3" pos="6912" userDrawn="1">
          <p15:clr>
            <a:srgbClr val="547EBF"/>
          </p15:clr>
        </p15:guide>
        <p15:guide id="4" pos="2304" userDrawn="1">
          <p15:clr>
            <a:srgbClr val="547EBF"/>
          </p15:clr>
        </p15:guide>
        <p15:guide id="5" orient="horz" pos="1267" userDrawn="1">
          <p15:clr>
            <a:srgbClr val="547EBF"/>
          </p15:clr>
        </p15:guide>
        <p15:guide id="6" orient="horz" pos="3917" userDrawn="1">
          <p15:clr>
            <a:srgbClr val="547EBF"/>
          </p15:clr>
        </p15:guide>
        <p15:guide id="7" userDrawn="1">
          <p15:clr>
            <a:srgbClr val="547EBF"/>
          </p15:clr>
        </p15:guide>
        <p15:guide id="8" pos="9216" userDrawn="1">
          <p15:clr>
            <a:srgbClr val="547EBF"/>
          </p15:clr>
        </p15:guide>
        <p15:guide id="9" orient="horz" userDrawn="1">
          <p15:clr>
            <a:srgbClr val="547EBF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  <p:cmAuthor id="2" name="Microsoft Office User" initials="Office [2]" lastIdx="1" clrIdx="1"/>
  <p:cmAuthor id="3" name="Siddhartha Bhattacharya" initials="SB" lastIdx="1" clrIdx="2">
    <p:extLst>
      <p:ext uri="{19B8F6BF-5375-455C-9EA6-DF929625EA0E}">
        <p15:presenceInfo xmlns:p15="http://schemas.microsoft.com/office/powerpoint/2012/main" userId="S::siddhartha.bhattacharya@in.ibm.com::8829ec5c-5dd9-4445-836a-1ad71d806d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F2"/>
    <a:srgbClr val="33CCCC"/>
    <a:srgbClr val="99CCFF"/>
    <a:srgbClr val="66CCFF"/>
    <a:srgbClr val="0F6DFF"/>
    <a:srgbClr val="000000"/>
    <a:srgbClr val="BFBEBF"/>
    <a:srgbClr val="79A6F9"/>
    <a:srgbClr val="E8E8E8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4" autoAdjust="0"/>
    <p:restoredTop sz="96357" autoAdjust="0"/>
  </p:normalViewPr>
  <p:slideViewPr>
    <p:cSldViewPr snapToObjects="1">
      <p:cViewPr varScale="1">
        <p:scale>
          <a:sx n="53" d="100"/>
          <a:sy n="53" d="100"/>
        </p:scale>
        <p:origin x="864" y="40"/>
      </p:cViewPr>
      <p:guideLst>
        <p:guide orient="horz" pos="2592"/>
        <p:guide pos="4608"/>
        <p:guide pos="6912"/>
        <p:guide pos="2304"/>
        <p:guide orient="horz" pos="1267"/>
        <p:guide orient="horz" pos="3917"/>
        <p:guide/>
        <p:guide pos="9216"/>
        <p:guide orient="horz"/>
      </p:guideLst>
    </p:cSldViewPr>
  </p:slid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816175"/>
            <a:ext cx="570972" cy="23056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7E786E2-91F8-4EED-890D-2576247122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7724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5695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 txBox="1">
            <a:spLocks/>
          </p:cNvSpPr>
          <p:nvPr userDrawn="1"/>
        </p:nvSpPr>
        <p:spPr>
          <a:xfrm>
            <a:off x="2256150" y="7899655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22 February 2023</a:t>
            </a:fld>
            <a:endParaRPr lang="en-US" sz="799" b="0" i="0" dirty="0">
              <a:solidFill>
                <a:schemeClr val="bg2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/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/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32816C1-F666-4DA6-9B7E-35215DED84AE}"/>
              </a:ext>
            </a:extLst>
          </p:cNvPr>
          <p:cNvSpPr txBox="1">
            <a:spLocks/>
          </p:cNvSpPr>
          <p:nvPr userDrawn="1"/>
        </p:nvSpPr>
        <p:spPr>
          <a:xfrm>
            <a:off x="9144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2020 IBM Corporation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3023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 txBox="1">
            <a:spLocks/>
          </p:cNvSpPr>
          <p:nvPr userDrawn="1"/>
        </p:nvSpPr>
        <p:spPr>
          <a:xfrm>
            <a:off x="2256150" y="7899655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22 February 2023</a:t>
            </a:fld>
            <a:endParaRPr lang="en-US" sz="799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816175"/>
            <a:ext cx="570972" cy="230561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F744C38-EF9F-4784-9B8C-EADBF5C40560}"/>
              </a:ext>
            </a:extLst>
          </p:cNvPr>
          <p:cNvSpPr txBox="1">
            <a:spLocks/>
          </p:cNvSpPr>
          <p:nvPr userDrawn="1"/>
        </p:nvSpPr>
        <p:spPr>
          <a:xfrm>
            <a:off x="9144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2020 IBM Corporation          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78215E-69E6-4460-A9C5-D4431C4067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21240" y="208598"/>
            <a:ext cx="4074157" cy="47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0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Date Placeholder 2"/>
          <p:cNvSpPr txBox="1">
            <a:spLocks/>
          </p:cNvSpPr>
          <p:nvPr userDrawn="1"/>
        </p:nvSpPr>
        <p:spPr>
          <a:xfrm>
            <a:off x="2256150" y="7899655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22 February 2023</a:t>
            </a:fld>
            <a:endParaRPr lang="en-US" sz="799" b="0" i="0" dirty="0">
              <a:solidFill>
                <a:schemeClr val="bg2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7A987C6-4D25-4F79-B208-1F92C458A480}"/>
              </a:ext>
            </a:extLst>
          </p:cNvPr>
          <p:cNvSpPr txBox="1">
            <a:spLocks/>
          </p:cNvSpPr>
          <p:nvPr userDrawn="1"/>
        </p:nvSpPr>
        <p:spPr>
          <a:xfrm>
            <a:off x="9144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2020 IBM Corporation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6751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 txBox="1">
            <a:spLocks/>
          </p:cNvSpPr>
          <p:nvPr userDrawn="1"/>
        </p:nvSpPr>
        <p:spPr>
          <a:xfrm>
            <a:off x="2256150" y="7899655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22 February 2023</a:t>
            </a:fld>
            <a:endParaRPr lang="en-US" sz="799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816175"/>
            <a:ext cx="570972" cy="230561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28D06EC-D2FD-4B3D-B87F-11794C506ACB}"/>
              </a:ext>
            </a:extLst>
          </p:cNvPr>
          <p:cNvSpPr txBox="1">
            <a:spLocks/>
          </p:cNvSpPr>
          <p:nvPr userDrawn="1"/>
        </p:nvSpPr>
        <p:spPr>
          <a:xfrm>
            <a:off x="9144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2020 IBM Corporation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76403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4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0" y="3502152"/>
            <a:ext cx="2261616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8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7724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537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7724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72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3600" y="7884797"/>
            <a:ext cx="563879" cy="163828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719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D2B8A9A-3CE8-AA46-A3B0-C7F6478DB2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04520" y="1659988"/>
            <a:ext cx="12702541" cy="1790700"/>
          </a:xfrm>
        </p:spPr>
        <p:txBody>
          <a:bodyPr tIns="0" rIns="0" bIns="0">
            <a:normAutofit/>
          </a:bodyPr>
          <a:lstStyle>
            <a:lvl1pPr>
              <a:lnSpc>
                <a:spcPts val="7440"/>
              </a:lnSpc>
              <a:defRPr sz="7200"/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04520" y="3863927"/>
            <a:ext cx="12702541" cy="2822625"/>
          </a:xfrm>
        </p:spPr>
        <p:txBody>
          <a:bodyPr tIns="0" rIns="0" bIns="0">
            <a:normAutofit/>
          </a:bodyPr>
          <a:lstStyle>
            <a:lvl1pPr>
              <a:lnSpc>
                <a:spcPts val="3840"/>
              </a:lnSpc>
              <a:spcBef>
                <a:spcPts val="0"/>
              </a:spcBef>
              <a:defRPr sz="36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2437" y="7880985"/>
            <a:ext cx="4937761" cy="16764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719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© 2017 INTERNATIONAL BUSINESS MACHINES CORPORATION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24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6C53F-A823-4CF8-A805-D005069BF448}" type="slidenum">
              <a:rPr kumimoji="0" lang="en-US" sz="719" b="0" i="0" u="none" strike="noStrike" kern="1200" cap="none" spc="0" normalizeH="0" baseline="0" noProof="0">
                <a:ln>
                  <a:noFill/>
                </a:ln>
                <a:solidFill>
                  <a:srgbClr val="6D7777">
                    <a:tint val="75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19" b="0" i="0" u="none" strike="noStrike" kern="1200" cap="none" spc="0" normalizeH="0" baseline="0" noProof="0" dirty="0">
              <a:ln>
                <a:noFill/>
              </a:ln>
              <a:solidFill>
                <a:srgbClr val="6D7777">
                  <a:tint val="75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1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_large ty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27" y="7541839"/>
            <a:ext cx="570973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large typ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28" y="7541839"/>
            <a:ext cx="570972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4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mall typ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358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8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small type_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4114800" y="4358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00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dirty="0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dirty="0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dirty="0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t>IBM Corporation              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799" dirty="0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smtClean="0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pPr>
                  <a:defRPr/>
                </a:pPr>
                <a:t>22 February 2023</a:t>
              </a:fld>
              <a:endParaRPr lang="en-US" sz="799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D999D4-B456-9943-89B7-30D56181CE18}" type="slidenum">
              <a:rPr lang="en-US" sz="800" smtClean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pPr/>
              <a:t>‹#›</a:t>
            </a:fld>
            <a:endParaRPr lang="en-US" sz="800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FA37E7-CB20-4AA7-A9B0-226FEB51B88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36203" y="182880"/>
            <a:ext cx="4074157" cy="47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8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6" r:id="rId1"/>
    <p:sldLayoutId id="2147484969" r:id="rId2"/>
    <p:sldLayoutId id="2147484992" r:id="rId3"/>
    <p:sldLayoutId id="2147484997" r:id="rId4"/>
    <p:sldLayoutId id="2147484998" r:id="rId5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4864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56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4" r:id="rId1"/>
    <p:sldLayoutId id="2147484975" r:id="rId2"/>
    <p:sldLayoutId id="2147484977" r:id="rId3"/>
    <p:sldLayoutId id="2147484978" r:id="rId4"/>
    <p:sldLayoutId id="2147484984" r:id="rId5"/>
    <p:sldLayoutId id="2147484985" r:id="rId6"/>
    <p:sldLayoutId id="2147484987" r:id="rId7"/>
    <p:sldLayoutId id="2147484988" r:id="rId8"/>
    <p:sldLayoutId id="2147484990" r:id="rId9"/>
    <p:sldLayoutId id="2147484991" r:id="rId10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panose="020B0503050000000000" pitchFamily="34" charset="0"/>
          <a:ea typeface="IBM Plex Sans" panose="020B0503050000000000" pitchFamily="34" charset="0"/>
          <a:cs typeface="Arial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LucidaGrande" charset="0"/>
        <a:buChar char="-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.AppleSystemUIFont" charset="-120"/>
        <a:buChar char="–"/>
        <a:defRPr lang="en-US" sz="2000" b="0" i="0" kern="1200" dirty="0" smtClean="0">
          <a:solidFill>
            <a:schemeClr val="bg2"/>
          </a:solidFill>
          <a:latin typeface="IBM Plex Sans" charset="0"/>
          <a:ea typeface="+mn-ea"/>
          <a:cs typeface="+mn-cs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>
          <a:solidFill>
            <a:schemeClr val="bg2"/>
          </a:solidFill>
          <a:latin typeface="IBM Plex Sans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bm.ent.box.com/folder/19245091015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F89F-6361-4EAB-9910-9EDC6DD0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2926080"/>
            <a:ext cx="10058400" cy="260604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BI-Modernization and Migration Portal Design</a:t>
            </a:r>
            <a:br>
              <a:rPr lang="en-US" dirty="0"/>
            </a:br>
            <a:r>
              <a:rPr lang="en-US" sz="1800" dirty="0"/>
              <a:t>presented by : Arghadeep Chaudhury</a:t>
            </a:r>
            <a:br>
              <a:rPr lang="en-US" sz="3200" b="0" dirty="0"/>
            </a:br>
            <a:br>
              <a:rPr lang="en-US" sz="3200" b="0" dirty="0"/>
            </a:br>
            <a:br>
              <a:rPr lang="en-US" sz="3200" b="0" dirty="0"/>
            </a:br>
            <a:br>
              <a:rPr lang="en-US" sz="3200" b="0" dirty="0"/>
            </a:br>
            <a:br>
              <a:rPr lang="en-US" sz="3200" b="0" dirty="0"/>
            </a:br>
            <a:br>
              <a:rPr lang="en-US" sz="3200" b="0" dirty="0"/>
            </a:br>
            <a:br>
              <a:rPr lang="en-US" sz="3200" b="0" dirty="0"/>
            </a:br>
            <a:br>
              <a:rPr lang="en-US" sz="3200" b="0" dirty="0"/>
            </a:br>
            <a:r>
              <a:rPr lang="en-US" sz="2000" b="0" dirty="0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483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22994C-264D-4D8D-DEE2-3E446DC5B551}"/>
              </a:ext>
            </a:extLst>
          </p:cNvPr>
          <p:cNvSpPr txBox="1"/>
          <p:nvPr/>
        </p:nvSpPr>
        <p:spPr>
          <a:xfrm>
            <a:off x="411480" y="365760"/>
            <a:ext cx="4206240" cy="77724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000" b="1" u="sng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Proof of Technology (POT)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AB7BA-AE51-0A42-BDEE-6B728D6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660" y="2476557"/>
            <a:ext cx="3299862" cy="11646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28178D-4C7F-90B3-0E8F-7941CCCC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683" y="4211969"/>
            <a:ext cx="1435814" cy="647758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889AAE6-2690-89C4-6BCD-9F8F154792E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6086214" y="3926591"/>
            <a:ext cx="570755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320EE82-22E1-7C79-E1E7-CAFD63430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1371600"/>
            <a:ext cx="2121009" cy="100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1FEE32-9BCB-7905-2673-560F56AF5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757" y="3032094"/>
            <a:ext cx="4134051" cy="1905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1BD53E8-5204-CEE9-C10F-B4EA1C29F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4259" y="500502"/>
            <a:ext cx="4114800" cy="20792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D9371A7-A97D-A369-4C89-2E40E79ED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1130" y="5533415"/>
            <a:ext cx="4098678" cy="16863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7BEF7C0-9141-3176-9D02-B522E1FEFC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7969" y="5581724"/>
            <a:ext cx="3454332" cy="16380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76B0CE6-71F3-2206-CCA7-8AA1597002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27600" y="1664826"/>
            <a:ext cx="681446" cy="2106675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9FB2A1A-09FF-361C-8883-537A5A14E4E8}"/>
              </a:ext>
            </a:extLst>
          </p:cNvPr>
          <p:cNvCxnSpPr>
            <a:stCxn id="6" idx="3"/>
            <a:endCxn id="29" idx="1"/>
          </p:cNvCxnSpPr>
          <p:nvPr/>
        </p:nvCxnSpPr>
        <p:spPr>
          <a:xfrm flipV="1">
            <a:off x="8021522" y="1540106"/>
            <a:ext cx="1272737" cy="151878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7CC9ADA-9506-B705-60D7-A2365E908431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8021522" y="3058886"/>
            <a:ext cx="1234235" cy="926041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33FE30E-C5C7-D7BD-C94C-C3909F714087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>
            <a:off x="8021522" y="3058886"/>
            <a:ext cx="1269608" cy="3317723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B250D5A9-83F3-C12E-EDCC-C7ADB0347B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0055" y="863385"/>
            <a:ext cx="1910157" cy="744637"/>
          </a:xfrm>
          <a:prstGeom prst="rect">
            <a:avLst/>
          </a:prstGeom>
        </p:spPr>
      </p:pic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EBD22ED-74D9-6D25-8350-4F12A0FA9BD4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rot="5400000">
            <a:off x="5939096" y="2040518"/>
            <a:ext cx="868535" cy="354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6C6A81D1-6991-6788-2417-77AC0EB026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4480" y="4114800"/>
            <a:ext cx="1187511" cy="1466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5DA2271-CE29-2AD6-4ABA-DCA28570A66A}"/>
              </a:ext>
            </a:extLst>
          </p:cNvPr>
          <p:cNvCxnSpPr>
            <a:cxnSpLocks/>
            <a:stCxn id="85" idx="3"/>
            <a:endCxn id="6" idx="1"/>
          </p:cNvCxnSpPr>
          <p:nvPr/>
        </p:nvCxnSpPr>
        <p:spPr>
          <a:xfrm flipV="1">
            <a:off x="2741991" y="3058886"/>
            <a:ext cx="1979669" cy="178937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35F0A342-7E0F-9BD7-52CB-453C05AECC23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rot="16200000" flipV="1">
            <a:off x="6012365" y="5218953"/>
            <a:ext cx="721997" cy="354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D97E15-FAA1-6A0B-B5B1-613FE49B6B88}"/>
              </a:ext>
            </a:extLst>
          </p:cNvPr>
          <p:cNvSpPr/>
          <p:nvPr/>
        </p:nvSpPr>
        <p:spPr>
          <a:xfrm>
            <a:off x="731520" y="914400"/>
            <a:ext cx="3657600" cy="3645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IBM Plex Sans" panose="020B0503050000000000" pitchFamily="34" charset="0"/>
              </a:rPr>
              <a:t>User Interface</a:t>
            </a:r>
          </a:p>
          <a:p>
            <a:pPr algn="ctr"/>
            <a:endParaRPr lang="en-US" sz="2000" b="1" dirty="0">
              <a:solidFill>
                <a:schemeClr val="bg2"/>
              </a:solidFill>
              <a:latin typeface="IBM Plex Sans" panose="020B0503050000000000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1.HTML5</a:t>
            </a:r>
          </a:p>
          <a:p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2.CSS/SCSS</a:t>
            </a:r>
          </a:p>
          <a:p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3.JavaScript/</a:t>
            </a:r>
            <a:r>
              <a:rPr lang="en-US" sz="2000" dirty="0" err="1">
                <a:solidFill>
                  <a:schemeClr val="bg2"/>
                </a:solidFill>
                <a:latin typeface="IBM Plex Sans" panose="020B0503050000000000" pitchFamily="34" charset="0"/>
              </a:rPr>
              <a:t>Jquery</a:t>
            </a:r>
            <a:endParaRPr lang="en-US" sz="2000" dirty="0">
              <a:solidFill>
                <a:schemeClr val="bg2"/>
              </a:solidFill>
              <a:latin typeface="IBM Plex Sans" panose="020B0503050000000000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4.bootstrap.js</a:t>
            </a:r>
          </a:p>
          <a:p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5.min.js</a:t>
            </a:r>
          </a:p>
          <a:p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6.react.js</a:t>
            </a:r>
          </a:p>
          <a:p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7.Google chart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5C9DF-5870-DDB7-AC1D-8D8D6E3512B4}"/>
              </a:ext>
            </a:extLst>
          </p:cNvPr>
          <p:cNvSpPr/>
          <p:nvPr/>
        </p:nvSpPr>
        <p:spPr>
          <a:xfrm>
            <a:off x="5257800" y="892743"/>
            <a:ext cx="3657600" cy="3645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IBM Plex Sans" panose="020B0503050000000000" pitchFamily="34" charset="0"/>
              </a:rPr>
              <a:t>Middleware</a:t>
            </a:r>
            <a:r>
              <a:rPr lang="en-US" sz="2000" dirty="0">
                <a:latin typeface="IBM Plex Sans" panose="020B0503050000000000" pitchFamily="34" charset="0"/>
              </a:rPr>
              <a:t> </a:t>
            </a:r>
          </a:p>
          <a:p>
            <a:pPr algn="ctr"/>
            <a:endParaRPr lang="en-US" sz="2000" dirty="0">
              <a:latin typeface="IBM Plex Sans" panose="020B0503050000000000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1.Python 3.8/3.9</a:t>
            </a:r>
          </a:p>
          <a:p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2.Python Flask 2.0.1</a:t>
            </a:r>
          </a:p>
          <a:p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3.GPT3 API</a:t>
            </a:r>
          </a:p>
          <a:p>
            <a:r>
              <a:rPr lang="en-US" sz="2000" dirty="0">
                <a:latin typeface="IBM Plex Sans" panose="020B0503050000000000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2826D-C445-0FCB-124A-79BD54F83C03}"/>
              </a:ext>
            </a:extLst>
          </p:cNvPr>
          <p:cNvSpPr/>
          <p:nvPr/>
        </p:nvSpPr>
        <p:spPr>
          <a:xfrm>
            <a:off x="10012680" y="892743"/>
            <a:ext cx="3657600" cy="3645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IBM Plex Sans" panose="020B0503050000000000" pitchFamily="34" charset="0"/>
              </a:rPr>
              <a:t>Backend</a:t>
            </a:r>
          </a:p>
          <a:p>
            <a:endParaRPr lang="en-US" sz="2000" dirty="0">
              <a:solidFill>
                <a:schemeClr val="bg2"/>
              </a:solidFill>
              <a:latin typeface="IBM Plex Sans" panose="020B0503050000000000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1.Postgresql</a:t>
            </a:r>
          </a:p>
          <a:p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2.SQLite</a:t>
            </a:r>
          </a:p>
          <a:p>
            <a:r>
              <a:rPr lang="en-US" sz="2000" dirty="0">
                <a:solidFill>
                  <a:schemeClr val="bg2"/>
                </a:solidFill>
                <a:latin typeface="IBM Plex Sans" panose="020B0503050000000000" pitchFamily="34" charset="0"/>
              </a:rPr>
              <a:t>3.Mongo (document storage)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DDC32-E15F-BC6C-50C1-5B2B5A5A6CB3}"/>
              </a:ext>
            </a:extLst>
          </p:cNvPr>
          <p:cNvSpPr/>
          <p:nvPr/>
        </p:nvSpPr>
        <p:spPr>
          <a:xfrm>
            <a:off x="731520" y="137160"/>
            <a:ext cx="12938760" cy="5029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IBM Plex Sans" panose="020B0503050000000000" pitchFamily="34" charset="0"/>
              </a:rPr>
              <a:t>Technology Stack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7C93BF-4D98-E018-E6B1-FDEC7710476A}"/>
              </a:ext>
            </a:extLst>
          </p:cNvPr>
          <p:cNvSpPr/>
          <p:nvPr/>
        </p:nvSpPr>
        <p:spPr>
          <a:xfrm>
            <a:off x="731520" y="5166360"/>
            <a:ext cx="8183880" cy="502920"/>
          </a:xfrm>
          <a:prstGeom prst="rect">
            <a:avLst/>
          </a:prstGeom>
          <a:solidFill>
            <a:srgbClr val="D6D6F2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IBM Plex Sans" panose="020B0503050000000000" pitchFamily="34" charset="0"/>
              </a:rPr>
              <a:t>Hosted on : </a:t>
            </a:r>
            <a:r>
              <a:rPr lang="en-US" sz="2000" b="1" dirty="0" err="1">
                <a:latin typeface="IBM Plex Sans" panose="020B0503050000000000" pitchFamily="34" charset="0"/>
              </a:rPr>
              <a:t>gunicorn</a:t>
            </a:r>
            <a:r>
              <a:rPr lang="en-US" sz="2000" b="1" dirty="0">
                <a:latin typeface="IBM Plex Sans" panose="020B0503050000000000" pitchFamily="34" charset="0"/>
              </a:rPr>
              <a:t>-nginx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1258B-6603-2FC4-5AC3-79F7B5C0B0FD}"/>
              </a:ext>
            </a:extLst>
          </p:cNvPr>
          <p:cNvSpPr/>
          <p:nvPr/>
        </p:nvSpPr>
        <p:spPr>
          <a:xfrm>
            <a:off x="10012680" y="5166360"/>
            <a:ext cx="3657600" cy="502920"/>
          </a:xfrm>
          <a:prstGeom prst="rect">
            <a:avLst/>
          </a:prstGeom>
          <a:solidFill>
            <a:srgbClr val="D6D6F2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IBM Plex Sans" panose="020B0503050000000000" pitchFamily="34" charset="0"/>
              </a:rPr>
              <a:t>Hosted on : AWS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EFC7E-9EF9-6EF9-CB34-83F7528A83B7}"/>
              </a:ext>
            </a:extLst>
          </p:cNvPr>
          <p:cNvSpPr/>
          <p:nvPr/>
        </p:nvSpPr>
        <p:spPr>
          <a:xfrm>
            <a:off x="731520" y="6080760"/>
            <a:ext cx="10652760" cy="1234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IBM Plex Sans" panose="020B0503050000000000" pitchFamily="34" charset="0"/>
              </a:rPr>
              <a:t>Docker Image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1E2327-DB19-1BC0-8665-09D3BC3001A6}"/>
              </a:ext>
            </a:extLst>
          </p:cNvPr>
          <p:cNvSpPr/>
          <p:nvPr/>
        </p:nvSpPr>
        <p:spPr>
          <a:xfrm>
            <a:off x="11658600" y="6089182"/>
            <a:ext cx="2011680" cy="1234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IBM Plex Sans" panose="020B0503050000000000" pitchFamily="34" charset="0"/>
              </a:rPr>
              <a:t>K8</a:t>
            </a:r>
          </a:p>
        </p:txBody>
      </p:sp>
    </p:spTree>
    <p:extLst>
      <p:ext uri="{BB962C8B-B14F-4D97-AF65-F5344CB8AC3E}">
        <p14:creationId xmlns:p14="http://schemas.microsoft.com/office/powerpoint/2010/main" val="108305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68469E-79EC-484B-A956-0A0F36039162}"/>
              </a:ext>
            </a:extLst>
          </p:cNvPr>
          <p:cNvSpPr txBox="1"/>
          <p:nvPr/>
        </p:nvSpPr>
        <p:spPr>
          <a:xfrm>
            <a:off x="4617720" y="731520"/>
            <a:ext cx="8595360" cy="388620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Important Links: </a:t>
            </a:r>
            <a:r>
              <a:rPr lang="en-US" sz="1600" dirty="0">
                <a:hlinkClick r:id="rId2"/>
              </a:rPr>
              <a:t>BI </a:t>
            </a:r>
            <a:r>
              <a:rPr lang="en-US" sz="1600" dirty="0" err="1">
                <a:hlinkClick r:id="rId2"/>
              </a:rPr>
              <a:t>Modernizaton</a:t>
            </a:r>
            <a:r>
              <a:rPr lang="en-US" sz="1600" dirty="0">
                <a:hlinkClick r:id="rId2"/>
              </a:rPr>
              <a:t> | Powered by Box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05000"/>
              </a:lnSpc>
              <a:spcBef>
                <a:spcPts val="1000"/>
              </a:spcBef>
            </a:pPr>
            <a:endParaRPr lang="en-US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4429F-DAD5-4C68-A74B-1C94FD9954DD}"/>
              </a:ext>
            </a:extLst>
          </p:cNvPr>
          <p:cNvSpPr txBox="1"/>
          <p:nvPr/>
        </p:nvSpPr>
        <p:spPr>
          <a:xfrm>
            <a:off x="4206240" y="4023360"/>
            <a:ext cx="9692640" cy="2788920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4000" b="1" dirty="0">
                <a:solidFill>
                  <a:schemeClr val="bg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charset="0"/>
                <a:ea typeface="IBM Plex Sans" charset="0"/>
                <a:cs typeface="IBM Plex Sans" charset="0"/>
              </a:rPr>
              <a:t>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3128119785"/>
      </p:ext>
    </p:extLst>
  </p:cSld>
  <p:clrMapOvr>
    <a:masterClrMapping/>
  </p:clrMapOvr>
</p:sld>
</file>

<file path=ppt/theme/theme1.xml><?xml version="1.0" encoding="utf-8"?>
<a:theme xmlns:a="http://schemas.openxmlformats.org/drawingml/2006/main" name="5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S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35981</TotalTime>
  <Words>120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.AppleSystemUIFont</vt:lpstr>
      <vt:lpstr>Arial</vt:lpstr>
      <vt:lpstr>Arial Regular</vt:lpstr>
      <vt:lpstr>IBM Plex Sans</vt:lpstr>
      <vt:lpstr>LucidaGrande</vt:lpstr>
      <vt:lpstr>Wingdings</vt:lpstr>
      <vt:lpstr>5_Light Background</vt:lpstr>
      <vt:lpstr>1_COVERS</vt:lpstr>
      <vt:lpstr>  BI-Modernization and Migration Portal Design presented by : Arghadeep Chaudhury        IBM Confidential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Leadership Assessment Process (LAP)   Global Business Services  Draft  IBM Confidential</dc:title>
  <dc:creator>Cinthia Nahomi Nakai Ebara Fiod</dc:creator>
  <cp:lastModifiedBy>Arghadeep Chaudhury</cp:lastModifiedBy>
  <cp:revision>250</cp:revision>
  <cp:lastPrinted>2020-05-20T12:20:08Z</cp:lastPrinted>
  <dcterms:created xsi:type="dcterms:W3CDTF">2020-04-23T19:38:03Z</dcterms:created>
  <dcterms:modified xsi:type="dcterms:W3CDTF">2023-02-22T20:29:50Z</dcterms:modified>
</cp:coreProperties>
</file>