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c40e0bb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c40e0bb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c40e0bb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c40e0bb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c40e0bb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c40e0bb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d0884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d0884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Cool-Dictionary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Search Cool Words!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253225"/>
            <a:ext cx="34707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 Sasha Ashtiani,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Deep Patel,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Jeff Henrichs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What’s the App?</a:t>
            </a:r>
            <a:endParaRPr sz="34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48550"/>
            <a:ext cx="37989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 Dictionary!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Includes 5 Main Features: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Search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Word of the Day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Trivia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Favorite Words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Search History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Uses custom API made by a third-party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Indirectly using Oxford Dictionary API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Uses Volley for network requests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Volley is a HTTP Library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Includes 4 Android Components: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SQLite database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RecyclerView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Network access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" sz="1200"/>
              <a:t>Dialogs</a:t>
            </a:r>
            <a:endParaRPr sz="12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200" y="152400"/>
            <a:ext cx="272305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3798900" cy="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Our Challenges</a:t>
            </a:r>
            <a:endParaRPr sz="34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11050" y="1148550"/>
            <a:ext cx="3967200" cy="32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Attaining the definition from API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API’s JSON is complicated</a:t>
            </a:r>
            <a:endParaRPr sz="12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Displaying the </a:t>
            </a:r>
            <a:r>
              <a:rPr lang="en" sz="1400"/>
              <a:t>information from API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API returns info in gibberish (unorganized)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We had to parse and analyze the data</a:t>
            </a:r>
            <a:endParaRPr sz="12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Setting up the database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Took too much time</a:t>
            </a:r>
            <a:endParaRPr sz="12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850" y="152400"/>
            <a:ext cx="272305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Comparing Cool-Dictionary to Other Apps</a:t>
            </a:r>
            <a:endParaRPr sz="25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009050"/>
            <a:ext cx="70389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Dictionary.com App					Merriam-Webster App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72" y="1369700"/>
            <a:ext cx="1872275" cy="332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5200" y="1369708"/>
            <a:ext cx="1872275" cy="332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5125" y="1400850"/>
            <a:ext cx="1834846" cy="326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2625" y="1434113"/>
            <a:ext cx="1834850" cy="326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457200"/>
            <a:ext cx="48768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