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82AE4-A182-4F4C-AFB4-26D1F3924FEF}" v="1" dt="2022-09-21T04:37:46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Siyamul Islam" userId="9478f44f-0597-4820-a07d-d612c21fa60e" providerId="ADAL" clId="{87E82AE4-A182-4F4C-AFB4-26D1F3924FEF}"/>
    <pc:docChg chg="modSld">
      <pc:chgData name="Md. Siyamul Islam" userId="9478f44f-0597-4820-a07d-d612c21fa60e" providerId="ADAL" clId="{87E82AE4-A182-4F4C-AFB4-26D1F3924FEF}" dt="2022-09-21T04:37:46.799" v="0"/>
      <pc:docMkLst>
        <pc:docMk/>
      </pc:docMkLst>
      <pc:sldChg chg="modSp">
        <pc:chgData name="Md. Siyamul Islam" userId="9478f44f-0597-4820-a07d-d612c21fa60e" providerId="ADAL" clId="{87E82AE4-A182-4F4C-AFB4-26D1F3924FEF}" dt="2022-09-21T04:37:46.799" v="0"/>
        <pc:sldMkLst>
          <pc:docMk/>
          <pc:sldMk cId="700707328" sldId="256"/>
        </pc:sldMkLst>
        <pc:graphicFrameChg chg="mod">
          <ac:chgData name="Md. Siyamul Islam" userId="9478f44f-0597-4820-a07d-d612c21fa60e" providerId="ADAL" clId="{87E82AE4-A182-4F4C-AFB4-26D1F3924FEF}" dt="2022-09-21T04:37:46.799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579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6547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 dirty="0"/>
                        <a:t>Siyamul@aiub.edu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463"/>
            <a:ext cx="8340239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Consist of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 occupies memory segments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segment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memory segment by assembler.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of code and data of a program can be specified by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Memory_model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 [Code in ONE segment and Data in one segment]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Stack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44348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block of memory (stack area) to store the stack.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area should be big enough to contain the stack at its maximum size.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size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.STACK          100H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Allocates 100 bytes for stack area reasonable size for most applications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size is omitted 1KB is allocated for stack area.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4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Data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6306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all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definitions and sometimes Constant definitions (constant does not take any memory).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data segment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is used followed by variable and constant declaration.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  DW    2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BYTE1         DB     1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  DB    ‘THIS IS A MESSAGE’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         EQU  10010001B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7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Code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394830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the program’s instructions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[name is optional]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need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SMALL program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a code segment, instructions are organized as procedures.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PROC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 body of the procedure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name ENDP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name = name of the procedure. PROC and ENDP are pseudo-ops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102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558603" cy="46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100H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definitions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PROC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;instructions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ENDP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;other procedures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The last line of the program should be the END directive, followed by the name of main procedure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89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Instruction: LEA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04107"/>
            <a:ext cx="8367534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LEA: Load Effective address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puts copy of the source offset address into the destination.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i.e. LEA DX, MSG   ; will load address of MSG to DX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57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Segment Prefix (PSP)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667785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contains information about the program to facilitate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access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area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places its segment number in both  DS and ES before program execution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Usually, DS does not contain the segment number of the data segment.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a program with data segment will start with these two instruction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AX,@DATA   [name of data segment define in .DATA]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DS,AX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62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69911-CB9E-A72F-F889-BFF5D57DC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84" t="27481" r="4355" b="16005"/>
          <a:stretch/>
        </p:blipFill>
        <p:spPr>
          <a:xfrm>
            <a:off x="-286883" y="1179872"/>
            <a:ext cx="9717765" cy="51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ABDD6-1B8F-D953-4A45-0C92BC01D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62" t="26046" r="2259" b="15718"/>
          <a:stretch/>
        </p:blipFill>
        <p:spPr>
          <a:xfrm>
            <a:off x="1356851" y="1002890"/>
            <a:ext cx="7351307" cy="50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53CBC-C4FE-8BCB-B8CE-2C99E391C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186" r="2903" b="25758"/>
          <a:stretch/>
        </p:blipFill>
        <p:spPr>
          <a:xfrm>
            <a:off x="589935" y="1209368"/>
            <a:ext cx="8235292" cy="48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1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93891-7519-B170-D4C6-FB6588D86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74" t="27480" r="8710" b="10267"/>
          <a:stretch/>
        </p:blipFill>
        <p:spPr>
          <a:xfrm>
            <a:off x="221226" y="671051"/>
            <a:ext cx="8398254" cy="59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95B7C-9BF1-7FC6-4E80-E2614E1E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7" t="21455" r="15483" b="9120"/>
          <a:stretch/>
        </p:blipFill>
        <p:spPr>
          <a:xfrm>
            <a:off x="471947" y="259386"/>
            <a:ext cx="6356555" cy="67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8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XCHG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77204"/>
            <a:ext cx="857225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between two registers or register and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XCHG    AH, BL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[reads exchange value of AH with BL]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32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Instructions: ADD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22254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is used to add content of two registers, register and memory-location or add a number 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ADD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     WORD1,AX [reads Add AX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71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SUB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0401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of two registers, register and memory-location or subtract a number from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SUB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     AX,DX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DX from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7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INC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1256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INC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Add 1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24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DEC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4034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DEC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1 from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NEG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of the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 does this by replacing the contents by its two’s complement.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NEG  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NEG     BX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negate the contents of BX]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Agreement of Operator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95268"/>
            <a:ext cx="839483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operand of the preceding two-operand instruction MUST be same type. (i.e. both bytes or words). Thus,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AX,BYTE1    ; its illegal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AH,’A’           ; 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AX,’A’            ; legal if source is a word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8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191</TotalTime>
  <Words>904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Lecture Outline</vt:lpstr>
      <vt:lpstr>Instructions: XCHG</vt:lpstr>
      <vt:lpstr>Instructions: ADD</vt:lpstr>
      <vt:lpstr>Instructions: SUB</vt:lpstr>
      <vt:lpstr>Instructions: INC</vt:lpstr>
      <vt:lpstr>Instructions: DEC</vt:lpstr>
      <vt:lpstr>Instructions: NEG</vt:lpstr>
      <vt:lpstr>Agreement of Operator</vt:lpstr>
      <vt:lpstr>Program Structure</vt:lpstr>
      <vt:lpstr>Stack Segment</vt:lpstr>
      <vt:lpstr>Data Segment</vt:lpstr>
      <vt:lpstr>Code Segment</vt:lpstr>
      <vt:lpstr>Program Structure</vt:lpstr>
      <vt:lpstr>Instruction: LEA</vt:lpstr>
      <vt:lpstr>Program Segment Prefix (PSP)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16</cp:revision>
  <dcterms:created xsi:type="dcterms:W3CDTF">2018-12-10T17:20:29Z</dcterms:created>
  <dcterms:modified xsi:type="dcterms:W3CDTF">2022-09-21T04:37:50Z</dcterms:modified>
</cp:coreProperties>
</file>