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81" r:id="rId14"/>
    <p:sldId id="363" r:id="rId15"/>
    <p:sldId id="367" r:id="rId16"/>
    <p:sldId id="368" r:id="rId17"/>
    <p:sldId id="366" r:id="rId18"/>
    <p:sldId id="380" r:id="rId19"/>
    <p:sldId id="369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AC539-5214-485F-8F0B-31085B2BB079}" v="1" dt="2022-09-21T04:38:02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7449" autoAdjust="0"/>
  </p:normalViewPr>
  <p:slideViewPr>
    <p:cSldViewPr snapToGrid="0" snapToObjects="1"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SYEDA ANIKA TASNIM" userId="8fb70a1d-16e3-4c86-a699-7b87e9bfa60b" providerId="ADAL" clId="{7949F694-D2B3-4A2F-B343-DA7CD488D3BD}"/>
    <pc:docChg chg="undo custSel modSld sldOrd">
      <pc:chgData name="SYEDA ANIKA TASNIM" userId="8fb70a1d-16e3-4c86-a699-7b87e9bfa60b" providerId="ADAL" clId="{7949F694-D2B3-4A2F-B343-DA7CD488D3BD}" dt="2021-11-01T07:09:06.036" v="273" actId="20577"/>
      <pc:docMkLst>
        <pc:docMk/>
      </pc:docMkLst>
      <pc:sldChg chg="modSp mod">
        <pc:chgData name="SYEDA ANIKA TASNIM" userId="8fb70a1d-16e3-4c86-a699-7b87e9bfa60b" providerId="ADAL" clId="{7949F694-D2B3-4A2F-B343-DA7CD488D3BD}" dt="2021-10-31T02:07:44.500" v="252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7949F694-D2B3-4A2F-B343-DA7CD488D3BD}" dt="2021-10-31T02:07:44.500" v="25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YEDA ANIKA TASNIM" userId="8fb70a1d-16e3-4c86-a699-7b87e9bfa60b" providerId="ADAL" clId="{7949F694-D2B3-4A2F-B343-DA7CD488D3BD}" dt="2021-10-30T10:45:31.361" v="13" actId="20577"/>
        <pc:sldMkLst>
          <pc:docMk/>
          <pc:sldMk cId="4156752703" sldId="363"/>
        </pc:sldMkLst>
        <pc:spChg chg="mod">
          <ac:chgData name="SYEDA ANIKA TASNIM" userId="8fb70a1d-16e3-4c86-a699-7b87e9bfa60b" providerId="ADAL" clId="{7949F694-D2B3-4A2F-B343-DA7CD488D3BD}" dt="2021-10-30T10:45:31.361" v="13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SYEDA ANIKA TASNIM" userId="8fb70a1d-16e3-4c86-a699-7b87e9bfa60b" providerId="ADAL" clId="{7949F694-D2B3-4A2F-B343-DA7CD488D3BD}" dt="2021-10-30T11:57:16.939" v="197" actId="20577"/>
        <pc:sldMkLst>
          <pc:docMk/>
          <pc:sldMk cId="2944472359" sldId="369"/>
        </pc:sldMkLst>
        <pc:spChg chg="mod">
          <ac:chgData name="SYEDA ANIKA TASNIM" userId="8fb70a1d-16e3-4c86-a699-7b87e9bfa60b" providerId="ADAL" clId="{7949F694-D2B3-4A2F-B343-DA7CD488D3BD}" dt="2021-10-30T11:57:16.939" v="197" actId="20577"/>
          <ac:spMkLst>
            <pc:docMk/>
            <pc:sldMk cId="2944472359" sldId="369"/>
            <ac:spMk id="7" creationId="{1C4C160C-F333-46D6-985E-F7B208358227}"/>
          </ac:spMkLst>
        </pc:spChg>
      </pc:sldChg>
      <pc:sldChg chg="modSp mod">
        <pc:chgData name="SYEDA ANIKA TASNIM" userId="8fb70a1d-16e3-4c86-a699-7b87e9bfa60b" providerId="ADAL" clId="{7949F694-D2B3-4A2F-B343-DA7CD488D3BD}" dt="2021-10-30T10:45:04.819" v="12" actId="20577"/>
        <pc:sldMkLst>
          <pc:docMk/>
          <pc:sldMk cId="2435627347" sldId="371"/>
        </pc:sldMkLst>
        <pc:spChg chg="mod">
          <ac:chgData name="SYEDA ANIKA TASNIM" userId="8fb70a1d-16e3-4c86-a699-7b87e9bfa60b" providerId="ADAL" clId="{7949F694-D2B3-4A2F-B343-DA7CD488D3BD}" dt="2021-10-30T10:45:04.819" v="12" actId="20577"/>
          <ac:spMkLst>
            <pc:docMk/>
            <pc:sldMk cId="2435627347" sldId="371"/>
            <ac:spMk id="3" creationId="{00000000-0000-0000-0000-000000000000}"/>
          </ac:spMkLst>
        </pc:spChg>
      </pc:sldChg>
      <pc:sldChg chg="modSp mod">
        <pc:chgData name="SYEDA ANIKA TASNIM" userId="8fb70a1d-16e3-4c86-a699-7b87e9bfa60b" providerId="ADAL" clId="{7949F694-D2B3-4A2F-B343-DA7CD488D3BD}" dt="2021-10-30T10:37:30.700" v="1" actId="14100"/>
        <pc:sldMkLst>
          <pc:docMk/>
          <pc:sldMk cId="77307652" sldId="372"/>
        </pc:sldMkLst>
        <pc:spChg chg="mod">
          <ac:chgData name="SYEDA ANIKA TASNIM" userId="8fb70a1d-16e3-4c86-a699-7b87e9bfa60b" providerId="ADAL" clId="{7949F694-D2B3-4A2F-B343-DA7CD488D3BD}" dt="2021-10-30T10:37:30.700" v="1" actId="14100"/>
          <ac:spMkLst>
            <pc:docMk/>
            <pc:sldMk cId="77307652" sldId="372"/>
            <ac:spMk id="3" creationId="{00000000-0000-0000-0000-000000000000}"/>
          </ac:spMkLst>
        </pc:spChg>
      </pc:sldChg>
      <pc:sldChg chg="modNotesTx">
        <pc:chgData name="SYEDA ANIKA TASNIM" userId="8fb70a1d-16e3-4c86-a699-7b87e9bfa60b" providerId="ADAL" clId="{7949F694-D2B3-4A2F-B343-DA7CD488D3BD}" dt="2021-11-01T07:09:06.036" v="273" actId="20577"/>
        <pc:sldMkLst>
          <pc:docMk/>
          <pc:sldMk cId="1408150874" sldId="375"/>
        </pc:sldMkLst>
      </pc:sldChg>
      <pc:sldChg chg="modSp mod">
        <pc:chgData name="SYEDA ANIKA TASNIM" userId="8fb70a1d-16e3-4c86-a699-7b87e9bfa60b" providerId="ADAL" clId="{7949F694-D2B3-4A2F-B343-DA7CD488D3BD}" dt="2021-10-31T03:15:59.227" v="255" actId="20577"/>
        <pc:sldMkLst>
          <pc:docMk/>
          <pc:sldMk cId="3524311890" sldId="377"/>
        </pc:sldMkLst>
        <pc:graphicFrameChg chg="modGraphic">
          <ac:chgData name="SYEDA ANIKA TASNIM" userId="8fb70a1d-16e3-4c86-a699-7b87e9bfa60b" providerId="ADAL" clId="{7949F694-D2B3-4A2F-B343-DA7CD488D3BD}" dt="2021-10-31T03:15:59.227" v="255" actId="20577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modSp mod ord">
        <pc:chgData name="SYEDA ANIKA TASNIM" userId="8fb70a1d-16e3-4c86-a699-7b87e9bfa60b" providerId="ADAL" clId="{7949F694-D2B3-4A2F-B343-DA7CD488D3BD}" dt="2021-10-30T12:20:02.734" v="199" actId="20577"/>
        <pc:sldMkLst>
          <pc:docMk/>
          <pc:sldMk cId="704107457" sldId="380"/>
        </pc:sldMkLst>
        <pc:spChg chg="mod">
          <ac:chgData name="SYEDA ANIKA TASNIM" userId="8fb70a1d-16e3-4c86-a699-7b87e9bfa60b" providerId="ADAL" clId="{7949F694-D2B3-4A2F-B343-DA7CD488D3BD}" dt="2021-10-30T11:57:08.769" v="195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SYEDA ANIKA TASNIM" userId="8fb70a1d-16e3-4c86-a699-7b87e9bfa60b" providerId="ADAL" clId="{7949F694-D2B3-4A2F-B343-DA7CD488D3BD}" dt="2021-10-30T12:20:02.734" v="199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Siyamul Islam" userId="9478f44f-0597-4820-a07d-d612c21fa60e" providerId="ADAL" clId="{344AC539-5214-485F-8F0B-31085B2BB079}"/>
    <pc:docChg chg="undo custSel modSld">
      <pc:chgData name="Md. Siyamul Islam" userId="9478f44f-0597-4820-a07d-d612c21fa60e" providerId="ADAL" clId="{344AC539-5214-485F-8F0B-31085B2BB079}" dt="2022-10-09T07:11:27.943" v="31" actId="20577"/>
      <pc:docMkLst>
        <pc:docMk/>
      </pc:docMkLst>
      <pc:sldChg chg="modSp">
        <pc:chgData name="Md. Siyamul Islam" userId="9478f44f-0597-4820-a07d-d612c21fa60e" providerId="ADAL" clId="{344AC539-5214-485F-8F0B-31085B2BB079}" dt="2022-09-21T04:38:02.592" v="0"/>
        <pc:sldMkLst>
          <pc:docMk/>
          <pc:sldMk cId="700707328" sldId="256"/>
        </pc:sldMkLst>
        <pc:graphicFrameChg chg="mod">
          <ac:chgData name="Md. Siyamul Islam" userId="9478f44f-0597-4820-a07d-d612c21fa60e" providerId="ADAL" clId="{344AC539-5214-485F-8F0B-31085B2BB079}" dt="2022-09-21T04:38:02.592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Md. Siyamul Islam" userId="9478f44f-0597-4820-a07d-d612c21fa60e" providerId="ADAL" clId="{344AC539-5214-485F-8F0B-31085B2BB079}" dt="2022-10-09T06:55:41.155" v="23" actId="1076"/>
        <pc:sldMkLst>
          <pc:docMk/>
          <pc:sldMk cId="4156752703" sldId="363"/>
        </pc:sldMkLst>
        <pc:spChg chg="add del mod">
          <ac:chgData name="Md. Siyamul Islam" userId="9478f44f-0597-4820-a07d-d612c21fa60e" providerId="ADAL" clId="{344AC539-5214-485F-8F0B-31085B2BB079}" dt="2022-10-09T06:55:28.856" v="22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Md. Siyamul Islam" userId="9478f44f-0597-4820-a07d-d612c21fa60e" providerId="ADAL" clId="{344AC539-5214-485F-8F0B-31085B2BB079}" dt="2022-10-09T06:55:41.155" v="23" actId="1076"/>
          <ac:picMkLst>
            <pc:docMk/>
            <pc:sldMk cId="4156752703" sldId="363"/>
            <ac:picMk id="3" creationId="{898A45A0-8C68-46A7-AB88-6C3C816BF237}"/>
          </ac:picMkLst>
        </pc:picChg>
      </pc:sldChg>
      <pc:sldChg chg="modSp mod">
        <pc:chgData name="Md. Siyamul Islam" userId="9478f44f-0597-4820-a07d-d612c21fa60e" providerId="ADAL" clId="{344AC539-5214-485F-8F0B-31085B2BB079}" dt="2022-10-09T07:11:04.014" v="30" actId="20577"/>
        <pc:sldMkLst>
          <pc:docMk/>
          <pc:sldMk cId="1930668424" sldId="373"/>
        </pc:sldMkLst>
        <pc:spChg chg="mod">
          <ac:chgData name="Md. Siyamul Islam" userId="9478f44f-0597-4820-a07d-d612c21fa60e" providerId="ADAL" clId="{344AC539-5214-485F-8F0B-31085B2BB079}" dt="2022-10-09T07:11:04.014" v="30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mod">
        <pc:chgData name="Md. Siyamul Islam" userId="9478f44f-0597-4820-a07d-d612c21fa60e" providerId="ADAL" clId="{344AC539-5214-485F-8F0B-31085B2BB079}" dt="2022-10-09T07:11:27.943" v="31" actId="20577"/>
        <pc:sldMkLst>
          <pc:docMk/>
          <pc:sldMk cId="3956171693" sldId="374"/>
        </pc:sldMkLst>
        <pc:spChg chg="mod">
          <ac:chgData name="Md. Siyamul Islam" userId="9478f44f-0597-4820-a07d-d612c21fa60e" providerId="ADAL" clId="{344AC539-5214-485F-8F0B-31085B2BB079}" dt="2022-10-09T07:11:27.943" v="31" actId="20577"/>
          <ac:spMkLst>
            <pc:docMk/>
            <pc:sldMk cId="3956171693" sldId="374"/>
            <ac:spMk id="3" creationId="{00000000-0000-0000-0000-000000000000}"/>
          </ac:spMkLst>
        </pc:spChg>
      </pc:sldChg>
      <pc:sldChg chg="modSp mod">
        <pc:chgData name="Md. Siyamul Islam" userId="9478f44f-0597-4820-a07d-d612c21fa60e" providerId="ADAL" clId="{344AC539-5214-485F-8F0B-31085B2BB079}" dt="2022-10-09T06:58:08.798" v="28" actId="14100"/>
        <pc:sldMkLst>
          <pc:docMk/>
          <pc:sldMk cId="3524311890" sldId="377"/>
        </pc:sldMkLst>
        <pc:graphicFrameChg chg="mod modGraphic">
          <ac:chgData name="Md. Siyamul Islam" userId="9478f44f-0597-4820-a07d-d612c21fa60e" providerId="ADAL" clId="{344AC539-5214-485F-8F0B-31085B2BB079}" dt="2022-10-09T06:58:08.798" v="28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7DB1-10BA-42ED-B917-8FB92D89CEF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9E6C-F37F-48AC-B093-E72A3C638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9E6C-F37F-48AC-B093-E72A3C638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dl=5, dh=2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dl,dh</a:t>
            </a:r>
            <a:r>
              <a:rPr lang="en-US" dirty="0"/>
              <a:t> ; here </a:t>
            </a:r>
            <a:r>
              <a:rPr lang="en-US" dirty="0" err="1"/>
              <a:t>cmp</a:t>
            </a:r>
            <a:r>
              <a:rPr lang="en-US" dirty="0"/>
              <a:t> subtracts dh from dl = 5-2 = 3, ZF=0, SF=0, OF=0, SF=OF</a:t>
            </a:r>
          </a:p>
          <a:p>
            <a:r>
              <a:rPr lang="en-US" dirty="0" err="1"/>
              <a:t>Jg</a:t>
            </a:r>
            <a:r>
              <a:rPr lang="en-US" dirty="0"/>
              <a:t> Level1 </a:t>
            </a:r>
          </a:p>
          <a:p>
            <a:r>
              <a:rPr lang="en-US" dirty="0"/>
              <a:t>----------------------------</a:t>
            </a:r>
          </a:p>
          <a:p>
            <a:r>
              <a:rPr lang="en-US" dirty="0"/>
              <a:t>dl=2, dh=5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dl,dh</a:t>
            </a:r>
            <a:r>
              <a:rPr lang="en-US" dirty="0"/>
              <a:t> ; here </a:t>
            </a:r>
            <a:r>
              <a:rPr lang="en-US" dirty="0" err="1"/>
              <a:t>cmp</a:t>
            </a:r>
            <a:r>
              <a:rPr lang="en-US" dirty="0"/>
              <a:t> subtracts dh from dl = 2-5 = -3, ZF=0, SF=1, OF=0, SF&lt;&gt;OF</a:t>
            </a:r>
          </a:p>
          <a:p>
            <a:r>
              <a:rPr lang="en-US" dirty="0"/>
              <a:t>JL level1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9E6C-F37F-48AC-B093-E72A3C638C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2117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Siyamul Islam</a:t>
                      </a:r>
                    </a:p>
                    <a:p>
                      <a:r>
                        <a:rPr lang="en-US" i="1" dirty="0"/>
                        <a:t>Siyamul@aiub.edu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63F01-72A0-B32B-9C8A-16A6A7B8E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9EE925-E462-B8BE-5133-35136DDD7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34E33-B7B2-6D28-7FC1-D758E1773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03" t="22536" r="8065" b="27480"/>
          <a:stretch/>
        </p:blipFill>
        <p:spPr>
          <a:xfrm>
            <a:off x="88489" y="449005"/>
            <a:ext cx="9097876" cy="52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69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8"/>
            <a:ext cx="808549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level </a:t>
            </a:r>
            <a:r>
              <a:rPr lang="en-US" sz="2200" dirty="0"/>
              <a:t>instructions.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200" dirty="0"/>
              <a:t>Hello world 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Hello world</a:t>
            </a:r>
          </a:p>
          <a:p>
            <a:pPr lvl="3"/>
            <a:r>
              <a:rPr lang="en-US" sz="2200" dirty="0"/>
              <a:t>……………</a:t>
            </a:r>
          </a:p>
          <a:p>
            <a:pPr lvl="3"/>
            <a:r>
              <a:rPr lang="en-US" sz="2200" dirty="0"/>
              <a:t>……………..</a:t>
            </a:r>
          </a:p>
          <a:p>
            <a:pPr lvl="3"/>
            <a:r>
              <a:rPr lang="en-US" sz="2200" dirty="0"/>
              <a:t>Hello 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2818070"/>
            <a:ext cx="12096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Read an integer from user. Check whether the number is positive or negative. Hints: </a:t>
            </a:r>
            <a:r>
              <a:rPr lang="en-US" sz="2000" b="1" dirty="0"/>
              <a:t>JMP, JL, JG </a:t>
            </a:r>
            <a:r>
              <a:rPr lang="en-US" sz="2000" dirty="0"/>
              <a:t>instructions</a:t>
            </a:r>
          </a:p>
          <a:p>
            <a:endParaRPr lang="en-US" sz="20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Positive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-1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Negative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080DE-07D9-4D1C-835E-E7BBA96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6681-B2F6-4359-82B6-24B4BFCD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DBFF6-77DB-4231-BDD3-124A835B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to check password using Assembly Programming. Suppose the password is </a:t>
            </a:r>
            <a:r>
              <a:rPr lang="en-US" sz="2000" b="1" dirty="0" err="1"/>
              <a:t>mypassword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200" b="1" dirty="0"/>
              <a:t>Sample output</a:t>
            </a:r>
          </a:p>
          <a:p>
            <a:endParaRPr lang="en-US" sz="2200" b="1" dirty="0"/>
          </a:p>
          <a:p>
            <a:pPr lvl="2"/>
            <a:r>
              <a:rPr lang="en-US" sz="2200" dirty="0"/>
              <a:t>Enter your password: </a:t>
            </a:r>
            <a:r>
              <a:rPr lang="en-US" sz="2400" b="1" dirty="0" err="1">
                <a:solidFill>
                  <a:srgbClr val="FF0000"/>
                </a:solidFill>
              </a:rPr>
              <a:t>mypassword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your password: </a:t>
            </a:r>
            <a:r>
              <a:rPr lang="en-US" sz="2200" dirty="0">
                <a:solidFill>
                  <a:srgbClr val="FF0000"/>
                </a:solidFill>
              </a:rPr>
              <a:t>password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Not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condition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375949" cy="335693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199915"/>
              </p:ext>
            </p:extLst>
          </p:nvPr>
        </p:nvGraphicFramePr>
        <p:xfrm>
          <a:off x="860613" y="2222427"/>
          <a:ext cx="7275682" cy="39816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236032"/>
              </p:ext>
            </p:extLst>
          </p:nvPr>
        </p:nvGraphicFramePr>
        <p:xfrm>
          <a:off x="968405" y="2095228"/>
          <a:ext cx="7207189" cy="4307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81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6930</TotalTime>
  <Words>839</Words>
  <Application>Microsoft Office PowerPoint</Application>
  <PresentationFormat>On-screen Show (4:3)</PresentationFormat>
  <Paragraphs>221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PowerPoint Presentation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16</cp:revision>
  <dcterms:created xsi:type="dcterms:W3CDTF">2018-12-10T17:20:29Z</dcterms:created>
  <dcterms:modified xsi:type="dcterms:W3CDTF">2022-10-09T07:11:29Z</dcterms:modified>
</cp:coreProperties>
</file>